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34"/>
  </p:notesMasterIdLst>
  <p:sldIdLst>
    <p:sldId id="256" r:id="rId2"/>
    <p:sldId id="290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mic Sans MS" panose="030F0702030302020204" pitchFamily="66" charset="0"/>
      <p:regular r:id="rId39"/>
      <p:bold r:id="rId40"/>
      <p:italic r:id="rId41"/>
      <p:boldItalic r:id="rId42"/>
    </p:embeddedFont>
    <p:embeddedFont>
      <p:font typeface="HY견고딕" panose="02030600000101010101" pitchFamily="18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한컴 고딕" panose="02000500000000000000" pitchFamily="2" charset="-127"/>
      <p:regular r:id="rId46"/>
      <p:bold r:id="rId47"/>
    </p:embeddedFont>
    <p:embeddedFont>
      <p:font typeface="한컴산뜻돋움" panose="02000000000000000000" pitchFamily="2" charset="-127"/>
      <p:regular r:id="rId48"/>
      <p:bold r:id="rId49"/>
    </p:embeddedFont>
    <p:embeddedFont>
      <p:font typeface="함초롬바탕 확장B" panose="02020603000000000000" pitchFamily="18" charset="-127"/>
      <p:regular r:id="rId50"/>
      <p:bold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DD18DE-5EC3-4D35-84A4-3203B5E20D2A}" v="2" dt="2022-04-10T23:49:16.087"/>
  </p1510:revLst>
</p1510:revInfo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3451" autoAdjust="0"/>
  </p:normalViewPr>
  <p:slideViewPr>
    <p:cSldViewPr snapToGrid="0">
      <p:cViewPr varScale="1">
        <p:scale>
          <a:sx n="85" d="100"/>
          <a:sy n="85" d="100"/>
        </p:scale>
        <p:origin x="11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 Seokil" userId="55e21934b449b532" providerId="LiveId" clId="{9A6F2701-4B67-408D-A07C-E2890BD4D24C}"/>
    <pc:docChg chg="custSel addSld delSld modSld">
      <pc:chgData name="Song Seokil" userId="55e21934b449b532" providerId="LiveId" clId="{9A6F2701-4B67-408D-A07C-E2890BD4D24C}" dt="2022-04-03T23:28:47.687" v="33" actId="6549"/>
      <pc:docMkLst>
        <pc:docMk/>
      </pc:docMkLst>
      <pc:sldChg chg="modSp mod">
        <pc:chgData name="Song Seokil" userId="55e21934b449b532" providerId="LiveId" clId="{9A6F2701-4B67-408D-A07C-E2890BD4D24C}" dt="2022-03-27T19:25:50.324" v="7" actId="20577"/>
        <pc:sldMkLst>
          <pc:docMk/>
          <pc:sldMk cId="1202290180" sldId="256"/>
        </pc:sldMkLst>
        <pc:spChg chg="mod">
          <ac:chgData name="Song Seokil" userId="55e21934b449b532" providerId="LiveId" clId="{9A6F2701-4B67-408D-A07C-E2890BD4D24C}" dt="2022-03-27T19:25:50.324" v="7" actId="20577"/>
          <ac:spMkLst>
            <pc:docMk/>
            <pc:sldMk cId="1202290180" sldId="256"/>
            <ac:spMk id="2" creationId="{00000000-0000-0000-0000-000000000000}"/>
          </ac:spMkLst>
        </pc:spChg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58"/>
        </pc:sldMkLst>
      </pc:sldChg>
      <pc:sldChg chg="modSp add mod">
        <pc:chgData name="Song Seokil" userId="55e21934b449b532" providerId="LiveId" clId="{9A6F2701-4B67-408D-A07C-E2890BD4D24C}" dt="2022-03-27T19:26:09.619" v="9" actId="115"/>
        <pc:sldMkLst>
          <pc:docMk/>
          <pc:sldMk cId="0" sldId="259"/>
        </pc:sldMkLst>
        <pc:spChg chg="mod">
          <ac:chgData name="Song Seokil" userId="55e21934b449b532" providerId="LiveId" clId="{9A6F2701-4B67-408D-A07C-E2890BD4D24C}" dt="2022-03-27T19:26:09.619" v="9" actId="115"/>
          <ac:spMkLst>
            <pc:docMk/>
            <pc:sldMk cId="0" sldId="259"/>
            <ac:spMk id="5122" creationId="{00000000-0000-0000-0000-000000000000}"/>
          </ac:spMkLst>
        </pc:spChg>
      </pc:sldChg>
      <pc:sldChg chg="modSp add mod">
        <pc:chgData name="Song Seokil" userId="55e21934b449b532" providerId="LiveId" clId="{9A6F2701-4B67-408D-A07C-E2890BD4D24C}" dt="2022-03-27T19:26:15.962" v="11" actId="115"/>
        <pc:sldMkLst>
          <pc:docMk/>
          <pc:sldMk cId="0" sldId="260"/>
        </pc:sldMkLst>
        <pc:spChg chg="mod">
          <ac:chgData name="Song Seokil" userId="55e21934b449b532" providerId="LiveId" clId="{9A6F2701-4B67-408D-A07C-E2890BD4D24C}" dt="2022-03-27T19:26:15.962" v="11" actId="115"/>
          <ac:spMkLst>
            <pc:docMk/>
            <pc:sldMk cId="0" sldId="260"/>
            <ac:spMk id="6146" creationId="{00000000-0000-0000-0000-000000000000}"/>
          </ac:spMkLst>
        </pc:spChg>
      </pc:sldChg>
      <pc:sldChg chg="modSp add mod">
        <pc:chgData name="Song Seokil" userId="55e21934b449b532" providerId="LiveId" clId="{9A6F2701-4B67-408D-A07C-E2890BD4D24C}" dt="2022-03-27T19:27:22.787" v="24" actId="6549"/>
        <pc:sldMkLst>
          <pc:docMk/>
          <pc:sldMk cId="0" sldId="261"/>
        </pc:sldMkLst>
        <pc:spChg chg="mod">
          <ac:chgData name="Song Seokil" userId="55e21934b449b532" providerId="LiveId" clId="{9A6F2701-4B67-408D-A07C-E2890BD4D24C}" dt="2022-03-27T19:26:34.842" v="13" actId="12"/>
          <ac:spMkLst>
            <pc:docMk/>
            <pc:sldMk cId="0" sldId="261"/>
            <ac:spMk id="7170" creationId="{00000000-0000-0000-0000-000000000000}"/>
          </ac:spMkLst>
        </pc:spChg>
        <pc:spChg chg="mod">
          <ac:chgData name="Song Seokil" userId="55e21934b449b532" providerId="LiveId" clId="{9A6F2701-4B67-408D-A07C-E2890BD4D24C}" dt="2022-03-27T19:26:45.871" v="15" actId="6549"/>
          <ac:spMkLst>
            <pc:docMk/>
            <pc:sldMk cId="0" sldId="261"/>
            <ac:spMk id="7171" creationId="{00000000-0000-0000-0000-000000000000}"/>
          </ac:spMkLst>
        </pc:spChg>
        <pc:spChg chg="mod">
          <ac:chgData name="Song Seokil" userId="55e21934b449b532" providerId="LiveId" clId="{9A6F2701-4B67-408D-A07C-E2890BD4D24C}" dt="2022-03-27T19:27:22.787" v="24" actId="6549"/>
          <ac:spMkLst>
            <pc:docMk/>
            <pc:sldMk cId="0" sldId="261"/>
            <ac:spMk id="7172" creationId="{00000000-0000-0000-0000-000000000000}"/>
          </ac:spMkLst>
        </pc:spChg>
      </pc:sldChg>
      <pc:sldChg chg="modSp add mod">
        <pc:chgData name="Song Seokil" userId="55e21934b449b532" providerId="LiveId" clId="{9A6F2701-4B67-408D-A07C-E2890BD4D24C}" dt="2022-03-27T19:27:49.277" v="27" actId="207"/>
        <pc:sldMkLst>
          <pc:docMk/>
          <pc:sldMk cId="0" sldId="262"/>
        </pc:sldMkLst>
        <pc:spChg chg="mod">
          <ac:chgData name="Song Seokil" userId="55e21934b449b532" providerId="LiveId" clId="{9A6F2701-4B67-408D-A07C-E2890BD4D24C}" dt="2022-03-27T19:27:49.277" v="27" actId="207"/>
          <ac:spMkLst>
            <pc:docMk/>
            <pc:sldMk cId="0" sldId="262"/>
            <ac:spMk id="8195" creationId="{00000000-0000-0000-0000-000000000000}"/>
          </ac:spMkLst>
        </pc:spChg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63"/>
        </pc:sldMkLst>
      </pc:sldChg>
      <pc:sldChg chg="modSp add">
        <pc:chgData name="Song Seokil" userId="55e21934b449b532" providerId="LiveId" clId="{9A6F2701-4B67-408D-A07C-E2890BD4D24C}" dt="2022-03-27T19:28:12.204" v="29" actId="1076"/>
        <pc:sldMkLst>
          <pc:docMk/>
          <pc:sldMk cId="0" sldId="264"/>
        </pc:sldMkLst>
        <pc:picChg chg="mod">
          <ac:chgData name="Song Seokil" userId="55e21934b449b532" providerId="LiveId" clId="{9A6F2701-4B67-408D-A07C-E2890BD4D24C}" dt="2022-03-27T19:28:12.204" v="29" actId="1076"/>
          <ac:picMkLst>
            <pc:docMk/>
            <pc:sldMk cId="0" sldId="264"/>
            <ac:picMk id="11270" creationId="{00000000-0000-0000-0000-000000000000}"/>
          </ac:picMkLst>
        </pc:picChg>
      </pc:sldChg>
      <pc:sldChg chg="modSp add mod">
        <pc:chgData name="Song Seokil" userId="55e21934b449b532" providerId="LiveId" clId="{9A6F2701-4B67-408D-A07C-E2890BD4D24C}" dt="2022-03-27T19:25:23.824" v="4" actId="27636"/>
        <pc:sldMkLst>
          <pc:docMk/>
          <pc:sldMk cId="0" sldId="265"/>
        </pc:sldMkLst>
        <pc:spChg chg="mod">
          <ac:chgData name="Song Seokil" userId="55e21934b449b532" providerId="LiveId" clId="{9A6F2701-4B67-408D-A07C-E2890BD4D24C}" dt="2022-03-27T19:25:23.824" v="4" actId="27636"/>
          <ac:spMkLst>
            <pc:docMk/>
            <pc:sldMk cId="0" sldId="265"/>
            <ac:spMk id="12291" creationId="{00000000-0000-0000-0000-000000000000}"/>
          </ac:spMkLst>
        </pc:spChg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66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67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68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69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0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1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2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3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4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5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6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7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8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9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0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1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2"/>
        </pc:sldMkLst>
      </pc:sldChg>
      <pc:sldChg chg="modSp add mod">
        <pc:chgData name="Song Seokil" userId="55e21934b449b532" providerId="LiveId" clId="{9A6F2701-4B67-408D-A07C-E2890BD4D24C}" dt="2022-03-27T19:25:23.861" v="5" actId="27636"/>
        <pc:sldMkLst>
          <pc:docMk/>
          <pc:sldMk cId="0" sldId="283"/>
        </pc:sldMkLst>
        <pc:spChg chg="mod">
          <ac:chgData name="Song Seokil" userId="55e21934b449b532" providerId="LiveId" clId="{9A6F2701-4B67-408D-A07C-E2890BD4D24C}" dt="2022-03-27T19:25:23.861" v="5" actId="27636"/>
          <ac:spMkLst>
            <pc:docMk/>
            <pc:sldMk cId="0" sldId="283"/>
            <ac:spMk id="30723" creationId="{00000000-0000-0000-0000-000000000000}"/>
          </ac:spMkLst>
        </pc:spChg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4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5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6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7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8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9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90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91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3689378304" sldId="292"/>
        </pc:sldMkLst>
        <pc:spChg chg="mod">
          <ac:chgData name="Song Seokil" userId="55e21934b449b532" providerId="LiveId" clId="{9A6F2701-4B67-408D-A07C-E2890BD4D24C}" dt="2022-04-03T23:28:47.687" v="33" actId="6549"/>
          <ac:spMkLst>
            <pc:docMk/>
            <pc:sldMk cId="3689378304" sldId="292"/>
            <ac:spMk id="11" creationId="{00000000-0000-0000-0000-000000000000}"/>
          </ac:spMkLst>
        </pc:spChg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93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94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95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96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97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2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3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4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6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7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8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9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0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1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2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3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4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5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6"/>
        </pc:sldMkLst>
      </pc:sldChg>
    </pc:docChg>
  </pc:docChgLst>
  <pc:docChgLst>
    <pc:chgData name="Song Seokil" userId="55e21934b449b532" providerId="LiveId" clId="{5535B22C-6147-4D08-B0F6-FB72B6DB5F23}"/>
    <pc:docChg chg="modSld sldOrd">
      <pc:chgData name="Song Seokil" userId="55e21934b449b532" providerId="LiveId" clId="{5535B22C-6147-4D08-B0F6-FB72B6DB5F23}" dt="2022-03-27T19:02:25.160" v="3"/>
      <pc:docMkLst>
        <pc:docMk/>
      </pc:docMkLst>
      <pc:sldChg chg="modSp ord">
        <pc:chgData name="Song Seokil" userId="55e21934b449b532" providerId="LiveId" clId="{5535B22C-6147-4D08-B0F6-FB72B6DB5F23}" dt="2022-03-27T19:02:25.160" v="3"/>
        <pc:sldMkLst>
          <pc:docMk/>
          <pc:sldMk cId="0" sldId="322"/>
        </pc:sldMkLst>
        <pc:spChg chg="mod">
          <ac:chgData name="Song Seokil" userId="55e21934b449b532" providerId="LiveId" clId="{5535B22C-6147-4D08-B0F6-FB72B6DB5F23}" dt="2022-03-27T19:02:20.087" v="1" actId="1035"/>
          <ac:spMkLst>
            <pc:docMk/>
            <pc:sldMk cId="0" sldId="322"/>
            <ac:spMk id="20487" creationId="{00000000-0000-0000-0000-000000000000}"/>
          </ac:spMkLst>
        </pc:spChg>
      </pc:sldChg>
    </pc:docChg>
  </pc:docChgLst>
  <pc:docChgLst>
    <pc:chgData name="Song Seokil" userId="55e21934b449b532" providerId="LiveId" clId="{24505C7A-83C3-43CB-8CC5-130891F83722}"/>
    <pc:docChg chg="undo custSel addSld modSld">
      <pc:chgData name="Song Seokil" userId="55e21934b449b532" providerId="LiveId" clId="{24505C7A-83C3-43CB-8CC5-130891F83722}" dt="2022-03-13T15:39:37.177" v="156"/>
      <pc:docMkLst>
        <pc:docMk/>
      </pc:docMkLst>
      <pc:sldChg chg="modSp mod">
        <pc:chgData name="Song Seokil" userId="55e21934b449b532" providerId="LiveId" clId="{24505C7A-83C3-43CB-8CC5-130891F83722}" dt="2022-03-13T15:07:00.894" v="3" actId="6549"/>
        <pc:sldMkLst>
          <pc:docMk/>
          <pc:sldMk cId="1202290180" sldId="256"/>
        </pc:sldMkLst>
        <pc:spChg chg="mod">
          <ac:chgData name="Song Seokil" userId="55e21934b449b532" providerId="LiveId" clId="{24505C7A-83C3-43CB-8CC5-130891F83722}" dt="2022-03-13T15:07:00.894" v="3" actId="6549"/>
          <ac:spMkLst>
            <pc:docMk/>
            <pc:sldMk cId="1202290180" sldId="256"/>
            <ac:spMk id="2" creationId="{00000000-0000-0000-0000-000000000000}"/>
          </ac:spMkLst>
        </pc:spChg>
      </pc:sldChg>
      <pc:sldChg chg="modSp new mod">
        <pc:chgData name="Song Seokil" userId="55e21934b449b532" providerId="LiveId" clId="{24505C7A-83C3-43CB-8CC5-130891F83722}" dt="2022-03-13T14:41:26.523" v="2" actId="27636"/>
        <pc:sldMkLst>
          <pc:docMk/>
          <pc:sldMk cId="3062426974" sldId="259"/>
        </pc:sldMkLst>
        <pc:spChg chg="mod">
          <ac:chgData name="Song Seokil" userId="55e21934b449b532" providerId="LiveId" clId="{24505C7A-83C3-43CB-8CC5-130891F83722}" dt="2022-03-13T14:41:26.523" v="2" actId="27636"/>
          <ac:spMkLst>
            <pc:docMk/>
            <pc:sldMk cId="3062426974" sldId="259"/>
            <ac:spMk id="3" creationId="{96F0F4F8-C3AB-4BAC-8A45-8CA100906B96}"/>
          </ac:spMkLst>
        </pc:spChg>
      </pc:sldChg>
      <pc:sldChg chg="addSp delSp modSp new mod modClrScheme chgLayout">
        <pc:chgData name="Song Seokil" userId="55e21934b449b532" providerId="LiveId" clId="{24505C7A-83C3-43CB-8CC5-130891F83722}" dt="2022-03-13T15:08:20.992" v="56" actId="20577"/>
        <pc:sldMkLst>
          <pc:docMk/>
          <pc:sldMk cId="2308131256" sldId="260"/>
        </pc:sldMkLst>
        <pc:spChg chg="del mod ord">
          <ac:chgData name="Song Seokil" userId="55e21934b449b532" providerId="LiveId" clId="{24505C7A-83C3-43CB-8CC5-130891F83722}" dt="2022-03-13T15:07:16.134" v="5" actId="700"/>
          <ac:spMkLst>
            <pc:docMk/>
            <pc:sldMk cId="2308131256" sldId="260"/>
            <ac:spMk id="2" creationId="{D980C926-97B3-491E-8DDF-82D43A1EBFD3}"/>
          </ac:spMkLst>
        </pc:spChg>
        <pc:spChg chg="del mod ord">
          <ac:chgData name="Song Seokil" userId="55e21934b449b532" providerId="LiveId" clId="{24505C7A-83C3-43CB-8CC5-130891F83722}" dt="2022-03-13T15:07:16.134" v="5" actId="700"/>
          <ac:spMkLst>
            <pc:docMk/>
            <pc:sldMk cId="2308131256" sldId="260"/>
            <ac:spMk id="3" creationId="{3BCDA542-0ADC-41B1-AC62-2951598CB2A2}"/>
          </ac:spMkLst>
        </pc:spChg>
        <pc:spChg chg="mod ord">
          <ac:chgData name="Song Seokil" userId="55e21934b449b532" providerId="LiveId" clId="{24505C7A-83C3-43CB-8CC5-130891F83722}" dt="2022-03-13T15:07:16.134" v="5" actId="700"/>
          <ac:spMkLst>
            <pc:docMk/>
            <pc:sldMk cId="2308131256" sldId="260"/>
            <ac:spMk id="4" creationId="{55DE0B52-BD77-4D82-B5D9-0BC73A36F3AD}"/>
          </ac:spMkLst>
        </pc:spChg>
        <pc:spChg chg="add mod ord">
          <ac:chgData name="Song Seokil" userId="55e21934b449b532" providerId="LiveId" clId="{24505C7A-83C3-43CB-8CC5-130891F83722}" dt="2022-03-13T15:07:34.839" v="6"/>
          <ac:spMkLst>
            <pc:docMk/>
            <pc:sldMk cId="2308131256" sldId="260"/>
            <ac:spMk id="5" creationId="{D55DEC41-F5EC-428F-8BC9-6F0CD08E0CB3}"/>
          </ac:spMkLst>
        </pc:spChg>
        <pc:spChg chg="add mod ord">
          <ac:chgData name="Song Seokil" userId="55e21934b449b532" providerId="LiveId" clId="{24505C7A-83C3-43CB-8CC5-130891F83722}" dt="2022-03-13T15:08:20.992" v="56" actId="20577"/>
          <ac:spMkLst>
            <pc:docMk/>
            <pc:sldMk cId="2308131256" sldId="260"/>
            <ac:spMk id="6" creationId="{5D968CDF-997E-4E54-A782-B8FF98CD0BC0}"/>
          </ac:spMkLst>
        </pc:spChg>
      </pc:sldChg>
      <pc:sldChg chg="addSp delSp modSp add mod">
        <pc:chgData name="Song Seokil" userId="55e21934b449b532" providerId="LiveId" clId="{24505C7A-83C3-43CB-8CC5-130891F83722}" dt="2022-03-13T15:10:39.575" v="144"/>
        <pc:sldMkLst>
          <pc:docMk/>
          <pc:sldMk cId="2184688772" sldId="261"/>
        </pc:sldMkLst>
        <pc:spChg chg="add del 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2" creationId="{2AC9B4A1-37D6-4F93-810E-C5C1F19F87A9}"/>
          </ac:spMkLst>
        </pc:spChg>
        <pc:spChg chg="add del 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3" creationId="{42726411-9F2A-4DB3-83C7-4D14AF6478F3}"/>
          </ac:spMkLst>
        </pc:spChg>
        <pc:spChg chg="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4" creationId="{55DE0B52-BD77-4D82-B5D9-0BC73A36F3AD}"/>
          </ac:spMkLst>
        </pc:spChg>
        <pc:spChg chg="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5" creationId="{D55DEC41-F5EC-428F-8BC9-6F0CD08E0CB3}"/>
          </ac:spMkLst>
        </pc:spChg>
        <pc:spChg chg="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6" creationId="{5D968CDF-997E-4E54-A782-B8FF98CD0BC0}"/>
          </ac:spMkLst>
        </pc:spChg>
        <pc:spChg chg="add del 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7" creationId="{9F4C654D-7DA6-4096-8FF9-9375BF5E21DE}"/>
          </ac:spMkLst>
        </pc:spChg>
      </pc:sldChg>
      <pc:sldChg chg="addSp delSp modSp add mod">
        <pc:chgData name="Song Seokil" userId="55e21934b449b532" providerId="LiveId" clId="{24505C7A-83C3-43CB-8CC5-130891F83722}" dt="2022-03-13T15:10:34.331" v="143"/>
        <pc:sldMkLst>
          <pc:docMk/>
          <pc:sldMk cId="0" sldId="262"/>
        </pc:sldMkLst>
        <pc:spChg chg="add del 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2" creationId="{4FEC712A-5E84-4CD3-AC25-17D16C9D7A81}"/>
          </ac:spMkLst>
        </pc:spChg>
        <pc:spChg chg="add del 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" creationId="{64EE1949-BB94-4B30-8AB0-9D9249C0BDF5}"/>
          </ac:spMkLst>
        </pc:spChg>
        <pc:spChg chg="add del 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4" creationId="{843F0B78-39E7-4880-BD29-6F2C34C0E747}"/>
          </ac:spMkLst>
        </pc:spChg>
        <pc:spChg chg="add del 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5" creationId="{3AED15CF-6F38-479B-BB1C-1A96034DFAC4}"/>
          </ac:spMkLst>
        </pc:spChg>
        <pc:spChg chg="add del 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6" creationId="{99E9DE8A-C93D-46F6-BEBA-EA9E9CC85C47}"/>
          </ac:spMkLst>
        </pc:spChg>
        <pc:spChg chg="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074" creationId="{3200EE44-2094-4757-9420-A3AC643E8E1C}"/>
          </ac:spMkLst>
        </pc:spChg>
        <pc:spChg chg="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075" creationId="{4BA5A857-1B18-42E1-B690-E7ABC4E1CBE4}"/>
          </ac:spMkLst>
        </pc:spChg>
        <pc:spChg chg="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076" creationId="{9EF5823C-EB97-425D-AA46-10FDC4CEC905}"/>
          </ac:spMkLst>
        </pc:spChg>
        <pc:spChg chg="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077" creationId="{11BBD620-5E8F-4F52-B482-F616BF78E380}"/>
          </ac:spMkLst>
        </pc:spChg>
        <pc:spChg chg="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078" creationId="{A67DFCA4-3239-4AAE-A84E-0F7A8A0274EA}"/>
          </ac:spMkLst>
        </pc:spChg>
      </pc:sldChg>
      <pc:sldChg chg="addSp delSp modSp add">
        <pc:chgData name="Song Seokil" userId="55e21934b449b532" providerId="LiveId" clId="{24505C7A-83C3-43CB-8CC5-130891F83722}" dt="2022-03-13T15:10:44.501" v="145"/>
        <pc:sldMkLst>
          <pc:docMk/>
          <pc:sldMk cId="0" sldId="263"/>
        </pc:sldMkLst>
        <pc:spChg chg="add del mod">
          <ac:chgData name="Song Seokil" userId="55e21934b449b532" providerId="LiveId" clId="{24505C7A-83C3-43CB-8CC5-130891F83722}" dt="2022-03-13T15:10:02.192" v="137"/>
          <ac:spMkLst>
            <pc:docMk/>
            <pc:sldMk cId="0" sldId="263"/>
            <ac:spMk id="2" creationId="{2FF669BD-1681-43C1-9923-271A2BA1128C}"/>
          </ac:spMkLst>
        </pc:spChg>
        <pc:spChg chg="add del mod">
          <ac:chgData name="Song Seokil" userId="55e21934b449b532" providerId="LiveId" clId="{24505C7A-83C3-43CB-8CC5-130891F83722}" dt="2022-03-13T15:10:02.192" v="137"/>
          <ac:spMkLst>
            <pc:docMk/>
            <pc:sldMk cId="0" sldId="263"/>
            <ac:spMk id="3" creationId="{6CE8CA4E-84F4-4094-AE47-D26504258732}"/>
          </ac:spMkLst>
        </pc:spChg>
        <pc:spChg chg="add del mod">
          <ac:chgData name="Song Seokil" userId="55e21934b449b532" providerId="LiveId" clId="{24505C7A-83C3-43CB-8CC5-130891F83722}" dt="2022-03-13T15:10:02.192" v="137"/>
          <ac:spMkLst>
            <pc:docMk/>
            <pc:sldMk cId="0" sldId="263"/>
            <ac:spMk id="4" creationId="{47659E6D-29A6-4394-9123-9F0E06FC5266}"/>
          </ac:spMkLst>
        </pc:spChg>
        <pc:spChg chg="add del mod">
          <ac:chgData name="Song Seokil" userId="55e21934b449b532" providerId="LiveId" clId="{24505C7A-83C3-43CB-8CC5-130891F83722}" dt="2022-03-13T15:10:02.192" v="137"/>
          <ac:spMkLst>
            <pc:docMk/>
            <pc:sldMk cId="0" sldId="263"/>
            <ac:spMk id="5" creationId="{995B4052-C94C-4AC8-A431-5D364F1AEE0D}"/>
          </ac:spMkLst>
        </pc:spChg>
        <pc:spChg chg="add del mod">
          <ac:chgData name="Song Seokil" userId="55e21934b449b532" providerId="LiveId" clId="{24505C7A-83C3-43CB-8CC5-130891F83722}" dt="2022-03-13T15:10:02.192" v="137"/>
          <ac:spMkLst>
            <pc:docMk/>
            <pc:sldMk cId="0" sldId="263"/>
            <ac:spMk id="6" creationId="{7BFD2756-A403-44CE-A983-2F15E3A19CE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3"/>
            <ac:spMk id="7" creationId="{B09009A1-49AC-48A9-94E5-35C86B69967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3"/>
            <ac:spMk id="8" creationId="{B9CA64CC-155D-428F-8A21-9289EF171B7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3"/>
            <ac:spMk id="9" creationId="{43D34FFC-7B7E-4615-8A3F-AC7EA23D2BA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3"/>
            <ac:spMk id="10" creationId="{3FA7ABC9-2D31-4002-AD54-6D3A78DF2521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3"/>
            <ac:spMk id="11" creationId="{410C7034-2130-4C03-A782-A84DDA795461}"/>
          </ac:spMkLst>
        </pc:spChg>
        <pc:spChg chg="add del 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12" creationId="{9B2C5F87-7B3F-41F9-9F39-EEBB90FCE803}"/>
          </ac:spMkLst>
        </pc:spChg>
        <pc:spChg chg="add del 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13" creationId="{74542F33-1BA9-493F-87F2-546248BAF495}"/>
          </ac:spMkLst>
        </pc:spChg>
        <pc:spChg chg="add del 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14" creationId="{93E072CE-2C08-461B-81DB-97712A576D3B}"/>
          </ac:spMkLst>
        </pc:spChg>
        <pc:spChg chg="add del 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15" creationId="{981FF5B0-1207-4F82-85C6-FCD5A9A30C63}"/>
          </ac:spMkLst>
        </pc:spChg>
        <pc:spChg chg="add del 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16" creationId="{131F6709-238B-4FCD-85B6-53623019BA1F}"/>
          </ac:spMkLst>
        </pc:spChg>
        <pc:spChg chg="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4098" creationId="{65389A47-BF59-4E85-A3F0-EA71996375A9}"/>
          </ac:spMkLst>
        </pc:spChg>
        <pc:spChg chg="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4099" creationId="{A964D313-B099-43F2-875F-DF09276E2EEF}"/>
          </ac:spMkLst>
        </pc:spChg>
        <pc:spChg chg="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4100" creationId="{9AA2349B-9DA1-4B82-9157-38CA4C544CF9}"/>
          </ac:spMkLst>
        </pc:spChg>
        <pc:spChg chg="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4101" creationId="{1E0E79A0-E4FC-4B07-AF3F-AEBDC3C54EF6}"/>
          </ac:spMkLst>
        </pc:spChg>
        <pc:spChg chg="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4102" creationId="{7105788B-9DFF-47E2-9655-46B80AE5C0EE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4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2" creationId="{38CEA7F8-A322-4082-94BF-CA2430A613B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3" creationId="{FF216A9B-C88C-4302-B650-F3B98D8993D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4" creationId="{58111C24-AFCC-49E2-9834-79A9E8B90D9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" creationId="{A19314C2-6D02-41FE-BF98-584FDC98849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6" creationId="{8AD725B8-4E5D-4FDE-9742-D5E6399BFFC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122" creationId="{49022A22-88F5-4236-9935-1995F389658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123" creationId="{BFE0BB71-D9F6-41BE-BB05-80508A16BF6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124" creationId="{42990047-2C51-4A73-8913-12F6CCFA503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125" creationId="{A5F1ABF2-5C43-4113-A747-6AECD429D6A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126" creationId="{297780A9-023E-4E73-97BC-B0C8F0AAB6C3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5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2" creationId="{B79539CF-07E0-47B1-9C52-C4737912B96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3" creationId="{39102C2F-8A0B-4D3A-A3CA-5528C7D94C5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4" creationId="{D620DFE6-502B-46DB-87C5-A4122159509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5" creationId="{A823AEE8-7C7F-4FD6-BE68-CF6E3A7C39F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" creationId="{F50C608C-C3C3-4A1A-BAED-CB1A635DC2A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146" creationId="{4B485BD3-C456-4B59-B120-F87AA06B6DA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147" creationId="{B7A50406-62ED-42BE-B687-B34D2D0173E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148" creationId="{99607569-8024-4431-9407-3EF843049AD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149" creationId="{C799B740-2D0C-43A5-8663-876AC7C4195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150" creationId="{233FA209-A7FA-4C7E-A423-CD8D0CD1E66C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6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2" creationId="{33851385-81F2-4776-AC26-B691BC8D7A51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3" creationId="{87239773-AA7C-40ED-AD49-C62F1ABE4C5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4" creationId="{D1D1AC2B-4416-465A-BAF3-627373924FC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5" creationId="{11840156-662C-48B8-8741-DB39F52FC94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6" creationId="{A437F5F3-E275-49E1-BAA8-5600BE168C3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7170" creationId="{6C098E5B-8549-42A0-A3D1-65DD9584946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7171" creationId="{22D3F894-42BD-4210-B810-B79A45A3522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7172" creationId="{FB7189ED-FD65-47F4-9AB2-64D64B8B26B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7173" creationId="{9CC29E1D-9E13-4AE0-BAAA-CEF58252396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7174" creationId="{9778C1CF-DA57-4F30-B58D-31559440BBAF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7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2" creationId="{E8E54D4D-40DE-42B1-AEE5-393AFED2968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3" creationId="{125FD311-D3EE-45B3-87A0-689176B22B0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4" creationId="{A15873F7-F9E7-4E4A-9FDC-6AA0D28A94B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5" creationId="{2E23BC70-097B-4C22-9254-3D5ADEC4AF5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6" creationId="{68631652-5B63-456B-835C-F5036EC468E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8194" creationId="{73C09D85-51B4-4593-A905-1FF3149319E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8195" creationId="{7264EBDB-9BE9-4542-A6F3-61B49D8C96A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8196" creationId="{4F11DD33-5C20-4D8B-8B79-E62631BD517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8197" creationId="{DB36B421-92A2-475D-9CF2-3C28E875722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8198" creationId="{B5FE7031-3864-49E1-98DE-201BD0D707BB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8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2" creationId="{92F55337-EA95-497C-8DD8-CDDFA48FC85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3" creationId="{D926CFDF-F01F-4CCF-BA9B-446D74187D0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4" creationId="{765E5AE5-E8B7-431C-8C62-9A8C8D07ED1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5" creationId="{FD6EC952-1140-47F6-BA3F-0DFAE568587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6" creationId="{75CAC89C-D3F8-483B-A634-85400BFB152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13314" creationId="{57DB9657-06B8-48EA-9ABF-229C3B5B41C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13315" creationId="{7B4F8B56-32CD-457E-8DF0-667E86D67FC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13316" creationId="{1F799678-52D9-4017-9FEB-57AA82A95FC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13317" creationId="{6D89FBBA-15BE-4022-AB0A-88B608D56EA2}"/>
          </ac:spMkLst>
        </pc:spChg>
        <pc:graphicFrameChg chg="mod">
          <ac:chgData name="Song Seokil" userId="55e21934b449b532" providerId="LiveId" clId="{24505C7A-83C3-43CB-8CC5-130891F83722}" dt="2022-03-13T15:10:25.029" v="138"/>
          <ac:graphicFrameMkLst>
            <pc:docMk/>
            <pc:sldMk cId="0" sldId="268"/>
            <ac:graphicFrameMk id="902554" creationId="{93DBD05D-5CDB-4A58-8308-81EB23B35E54}"/>
          </ac:graphicFrameMkLst>
        </pc:graphicFrame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9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2" creationId="{4B6412A7-56A5-49CD-BAB5-B323998945A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3" creationId="{32132653-F663-493A-90CA-0F431199E4F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4" creationId="{CCFF3D90-2461-4EB5-9EAF-CF1274FBE7D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5" creationId="{BBD07A8D-6EE4-447F-8B5C-093C430E707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14338" creationId="{19742BE5-C210-4570-9BBB-0600AFF0163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14339" creationId="{C3CC5EF1-6754-46A3-848A-3D031D96607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14340" creationId="{CA1863FE-8AAC-4B36-BEA7-2EAC9C5F51F1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14341" creationId="{636E7590-B933-47DC-8B19-1E5A3B276E8C}"/>
          </ac:spMkLst>
        </pc:spChg>
      </pc:sldChg>
      <pc:sldChg chg="addSp delSp modSp add mod">
        <pc:chgData name="Song Seokil" userId="55e21934b449b532" providerId="LiveId" clId="{24505C7A-83C3-43CB-8CC5-130891F83722}" dt="2022-03-13T15:10:25.160" v="140" actId="27636"/>
        <pc:sldMkLst>
          <pc:docMk/>
          <pc:sldMk cId="0" sldId="270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2" creationId="{13A92219-11AD-48C5-807C-6B9D78D6DB3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3" creationId="{4B05B8F0-6E49-4736-B8E6-1E6530C2EA3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4" creationId="{32768899-8F86-4B06-9D18-0EA2F647D8E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5" creationId="{36E4314D-A059-41B0-9C7E-F8B4295E50A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6" creationId="{81045C85-92C4-4171-B408-58F3CCE4B1F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15362" creationId="{409D6C44-3946-40ED-A065-E9D571A4E63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15363" creationId="{368DCB12-BF7C-46A5-B985-C73F665409C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15364" creationId="{9EBE2C91-D08B-4AF9-AEF0-7DBCBC79290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15365" creationId="{C716708A-F7F3-42B6-8740-00ED3C68B46D}"/>
          </ac:spMkLst>
        </pc:spChg>
        <pc:spChg chg="mod">
          <ac:chgData name="Song Seokil" userId="55e21934b449b532" providerId="LiveId" clId="{24505C7A-83C3-43CB-8CC5-130891F83722}" dt="2022-03-13T15:10:25.160" v="140" actId="27636"/>
          <ac:spMkLst>
            <pc:docMk/>
            <pc:sldMk cId="0" sldId="270"/>
            <ac:spMk id="15366" creationId="{149C19A0-836A-495E-AB58-412311F53912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1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2" creationId="{F21EBE23-A615-48D5-BA92-DBA0553EE9E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3" creationId="{EB91DF07-6DDA-40A8-89E6-93D310BC667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4" creationId="{265FE2E6-9B3C-4A40-A7FA-44B3E6C1D32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5" creationId="{80A18769-EB40-4411-8C2A-25216F54DDF1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16386" creationId="{93228FBC-0945-44CE-8F20-4B4B3F7A88B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16387" creationId="{204E7FBC-BAA8-4941-A49C-A4E85C5EC9C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16388" creationId="{E257AE5C-AAEF-49D7-B997-46F00D7F31D1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16389" creationId="{A5F88B69-704E-467A-843A-866D438004A8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2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2" creationId="{C70BBAC5-F1EA-4B89-9EE1-8272CD4801C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3" creationId="{6E98CE38-54AE-495F-A309-2F08C8ACB21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4" creationId="{87AB2A7A-F6DC-4FAD-B1DF-A1567ED66E5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5" creationId="{88D15536-B5AF-498B-B3BC-0F656C114A5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6" creationId="{2F32261A-0480-4ECD-A853-74359E74CE0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17410" creationId="{337E7DB2-F4E2-4E56-B06E-65290DC0832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17411" creationId="{5E498E38-9672-468D-BCFB-1C8ADFE4BE0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17412" creationId="{218B99D4-9C16-424B-A16D-AC6B231D5D3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17413" creationId="{6E7B87CB-9EB5-4E74-980B-03E59A770BD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17414" creationId="{2A7220AA-BEAA-4266-93AA-FD9F7AF1E446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3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2" creationId="{71BE4054-1222-40D2-945C-39861F0185B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3" creationId="{503731D2-F042-4A8E-B833-C6F592C5BE1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4" creationId="{D7258D0E-4EC3-494A-BE01-B3978F23843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5" creationId="{D4D7807B-7476-4E59-A4F4-1AA05E25009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6" creationId="{CF261481-734E-46E9-8D4C-CC2B304E919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18434" creationId="{94F043C6-1BBA-47C7-BD26-69503A86657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18435" creationId="{DADE2FFE-ACA6-457B-9D51-F679999352E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18436" creationId="{73A5F42B-D695-4ED6-966C-AA9A30B87AF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18437" creationId="{C1DE903E-E235-457B-B7A0-3CD0D61657A3}"/>
          </ac:spMkLst>
        </pc:spChg>
        <pc:graphicFrameChg chg="mod">
          <ac:chgData name="Song Seokil" userId="55e21934b449b532" providerId="LiveId" clId="{24505C7A-83C3-43CB-8CC5-130891F83722}" dt="2022-03-13T15:10:25.029" v="138"/>
          <ac:graphicFrameMkLst>
            <pc:docMk/>
            <pc:sldMk cId="0" sldId="273"/>
            <ac:graphicFrameMk id="908430" creationId="{0B8F3FB8-A877-47B0-9DD5-DC3AFD44781A}"/>
          </ac:graphicFrameMkLst>
        </pc:graphicFrame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4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2" creationId="{0F6957C4-B946-4697-82B0-E18340E79A21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3" creationId="{6A130187-3D5B-403D-B632-E277D6AC9C8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4" creationId="{2D42670B-2FA8-455A-9EFC-D3CBD0CE92F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5" creationId="{3085812F-6CB2-4EB0-AD7C-CBD26BA600F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6" creationId="{8255798C-1785-4962-A64E-1091EF5C783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19458" creationId="{3A5F8FAA-D15D-42C1-B7F5-A27A0401D12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19459" creationId="{B90D6D08-4369-43F1-A7B0-31B6E066DFC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19460" creationId="{9980B348-A567-4FBE-AF3F-050A08B12DB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19461" creationId="{3E883C75-601B-4F25-8620-6649706B6EB9}"/>
          </ac:spMkLst>
        </pc:spChg>
        <pc:graphicFrameChg chg="mod">
          <ac:chgData name="Song Seokil" userId="55e21934b449b532" providerId="LiveId" clId="{24505C7A-83C3-43CB-8CC5-130891F83722}" dt="2022-03-13T15:10:25.029" v="138"/>
          <ac:graphicFrameMkLst>
            <pc:docMk/>
            <pc:sldMk cId="0" sldId="274"/>
            <ac:graphicFrameMk id="911500" creationId="{02F8F316-4DF9-4709-BB75-EB075B76ED15}"/>
          </ac:graphicFrameMkLst>
        </pc:graphicFrame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5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" creationId="{2D703587-EB9F-4F70-AB77-B16037383EF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3" creationId="{16FE34AC-129B-4223-B2CC-53C40E26CEE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4" creationId="{3487F12B-4730-4457-A89B-44D3510E0B0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5" creationId="{C0EF6D77-523E-4665-881C-C8BDFC79484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6" creationId="{44E0D4BF-AE53-414E-B11F-768B1A47581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0482" creationId="{D56993E4-2737-48D5-8E0B-47D97405F19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0483" creationId="{22AECFA4-05A0-4EC5-A7BD-FFBD35C7B05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0484" creationId="{972D58AD-BE11-4463-984B-829676123FA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0485" creationId="{C13F2E59-3A21-4280-BC03-49ACFAA5F7A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0486" creationId="{A196DCA7-67CB-4A02-8867-F7A7EBCFCCA3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6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2" creationId="{71DB2C94-70D5-447F-BCCB-7643C0F157B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3" creationId="{D8D4EBB9-9EF0-47E1-BA80-3250A0CD186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4" creationId="{C5041207-049F-4EB2-AF26-F7377510C39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5" creationId="{141A8A58-E14B-4257-A3A2-A05BFE59110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6" creationId="{566320EC-A363-47D7-8C0F-85E61733E4B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21506" creationId="{45554626-1E96-423A-8B28-4B8BD62FC37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21507" creationId="{CE144429-1AAC-4942-960D-65ACA7E51C6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21508" creationId="{ADFB31F2-B15E-43F5-99ED-20D5CEA67FF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21509" creationId="{F5678013-A196-45BB-8C3A-E956B5A8F8D7}"/>
          </ac:spMkLst>
        </pc:spChg>
        <pc:graphicFrameChg chg="mod">
          <ac:chgData name="Song Seokil" userId="55e21934b449b532" providerId="LiveId" clId="{24505C7A-83C3-43CB-8CC5-130891F83722}" dt="2022-03-13T15:10:25.029" v="138"/>
          <ac:graphicFrameMkLst>
            <pc:docMk/>
            <pc:sldMk cId="0" sldId="276"/>
            <ac:graphicFrameMk id="914590" creationId="{A7A2D629-6589-4DD4-AB55-8EC6E74F2B42}"/>
          </ac:graphicFrameMkLst>
        </pc:graphicFrame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7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" creationId="{01F5BA05-F229-46B4-A5B4-BA10D1CCA00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3" creationId="{48B8F75C-EFC8-4A3A-82B0-A461B0B2D98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4" creationId="{A81E3B01-1936-4DEE-8606-6D8D11F66B0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5" creationId="{29F1EE09-B501-4CBA-B2DC-EF2FB691EBC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6" creationId="{2BA6321E-1171-4F72-BE0C-3FD82C22DC2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2530" creationId="{C399184F-1037-4F42-9D7D-8BA5D1798E2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2531" creationId="{A1DEA2A8-9AEF-4EAB-88B6-84EC8B31B7E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2532" creationId="{813A4850-A395-46B9-81D2-8ED95904121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2533" creationId="{9ECD25D1-75C8-40B9-B630-428696D8782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2534" creationId="{67BDE5D1-B361-45B3-A9DD-3C45598A5E74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8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2" creationId="{862F36C1-83FE-4B49-B318-F5D5FB94485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3" creationId="{14387A16-DCF0-4597-9BCB-262787B34B8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4" creationId="{9BDEC0D9-65EF-489B-9EF3-E8EEEB08BB3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5" creationId="{B5B12467-7FAF-4A0A-B7F4-2011323D9D7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23554" creationId="{E82BBE47-3155-42EC-B44D-04F976C0437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23555" creationId="{FB525662-3116-4A3C-976D-70A3B5310D1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23556" creationId="{791704F4-EAEF-4515-815B-566A2AEB234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23557" creationId="{30D86E3B-AC40-4DB7-A945-9942ADCA485C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9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2" creationId="{94907D38-5A2D-483B-8E48-113A648B4DF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3" creationId="{86AC1AE8-C84E-45A3-92D2-ACD2114FEE6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4" creationId="{CF2AD613-9B7E-4162-A9F3-B8A5BECF511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5" creationId="{9D99BED9-0912-45F0-BF1A-2FD9E64382D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24578" creationId="{FAE13BE0-DF94-41B8-A30E-4826103277B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24579" creationId="{B951E638-A1CB-49A1-BDAF-2F809948C97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24580" creationId="{6E29190E-F7D7-448F-AE01-554B320E6F4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24581" creationId="{C1B02273-78B6-4B12-8004-37C157E84BCB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0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2" creationId="{314298B0-B4DB-48F3-97E5-29DD4AC4D8D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3" creationId="{B191B7A9-74CF-4A65-B8B6-D28B6A512B7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4" creationId="{C1CD1EEA-3159-4CA7-882E-1E674CA3995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5" creationId="{CE65E282-DCAC-4EEA-AD25-F5A871C0412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25602" creationId="{4FB91DFB-DED5-4F83-B6F9-C240049A2E77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25603" creationId="{32429B15-EAFB-4BF7-980A-3D779310DC3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25604" creationId="{91C78C97-E7E9-4639-8C2D-566B357F338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25605" creationId="{AB61C49B-CA8C-4EB1-9015-C51F6D75542A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1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" creationId="{7CA1E083-03B6-4E6F-82E2-1EB5970C8DE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3" creationId="{867B6944-0962-4F45-ACE4-0146AEE4C4D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4" creationId="{BC9898C9-07A5-4A98-A610-632002E43C4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5" creationId="{F43DDF19-ECF5-4D2C-839E-9F0CAC2E4F2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6" creationId="{BFB19CF4-24A4-442F-8EF5-E65E0C5D889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6626" creationId="{5CB8A76A-24FE-49F8-87F0-6E58C552D63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6627" creationId="{1E687046-0D86-4FA5-83DF-74C6BE0388A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6628" creationId="{BCB413F6-BA71-4330-A6C5-2E154A653B5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6629" creationId="{C0745D5F-F0D0-46E0-93EC-00B03AC018E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6630" creationId="{76D11D64-A258-4152-A6BA-07E6DD2EF5A5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2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2" creationId="{B29B09A1-79FC-4693-93BB-F1C117CBE73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3" creationId="{4215D848-D7C8-421E-97A7-28B284160C9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4" creationId="{9686BA37-D3E3-4329-AB94-71EDF0D5901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5" creationId="{F6A5476F-3EA1-4782-8DF5-7142732D107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27650" creationId="{E0606022-4045-4567-BAAF-4CF3CE5B2F8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27651" creationId="{58F3554A-C98E-429D-84DC-9D2885E8BF1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27652" creationId="{103914F4-D981-44CA-878D-6C2E4D25A81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27653" creationId="{5B6E2404-0D14-4424-8C53-BC2955D6F828}"/>
          </ac:spMkLst>
        </pc:spChg>
      </pc:sldChg>
      <pc:sldChg chg="addSp delSp modSp add mod">
        <pc:chgData name="Song Seokil" userId="55e21934b449b532" providerId="LiveId" clId="{24505C7A-83C3-43CB-8CC5-130891F83722}" dt="2022-03-13T15:10:25.198" v="141" actId="27636"/>
        <pc:sldMkLst>
          <pc:docMk/>
          <pc:sldMk cId="0" sldId="283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2" creationId="{C1DE3697-C012-4315-A111-C151D53CF59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3" creationId="{BF1184ED-8B12-4316-A931-15231E9934D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4" creationId="{8F3D3347-0AB9-4FF7-836A-CEB05B5829A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5" creationId="{C6F93CF3-52B0-40BD-9C11-A35C2A3BB25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6" creationId="{B10A1AB5-196C-4B77-92ED-B1ACACF85AE9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28674" creationId="{27EDCFF7-6F30-41CB-A1D8-70C8D5CE7991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28675" creationId="{F8EF8E93-0235-4C44-90B5-990B55D2C20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28676" creationId="{877D6E7C-24A4-4A00-BACF-0A678DB6ACA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28677" creationId="{EDD35C2F-441A-45A5-81A5-C339A0E47508}"/>
          </ac:spMkLst>
        </pc:spChg>
        <pc:spChg chg="mod">
          <ac:chgData name="Song Seokil" userId="55e21934b449b532" providerId="LiveId" clId="{24505C7A-83C3-43CB-8CC5-130891F83722}" dt="2022-03-13T15:10:25.198" v="141" actId="27636"/>
          <ac:spMkLst>
            <pc:docMk/>
            <pc:sldMk cId="0" sldId="283"/>
            <ac:spMk id="28678" creationId="{62F6E3FE-E776-46D9-B945-4A7919A0CF0E}"/>
          </ac:spMkLst>
        </pc:spChg>
      </pc:sldChg>
      <pc:sldChg chg="addSp delSp modSp add mod">
        <pc:chgData name="Song Seokil" userId="55e21934b449b532" providerId="LiveId" clId="{24505C7A-83C3-43CB-8CC5-130891F83722}" dt="2022-03-13T15:10:25.029" v="138"/>
        <pc:sldMkLst>
          <pc:docMk/>
          <pc:sldMk cId="0" sldId="284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" creationId="{1ED6C98A-41B2-4933-88FD-FD97B4BFACE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3" creationId="{628EF942-4080-4DE3-89AE-FB43289E2E8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4" creationId="{65EDA55C-8A22-44AF-955B-6D3CDE332F0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5" creationId="{6FDB9001-7643-42C5-8EE3-7768E2B1D72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6" creationId="{9DB5ACA4-8A3A-461C-AF55-1A58C22167D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9698" creationId="{E1B9580B-4A65-43ED-BAC7-8A2C5798C8C7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9699" creationId="{5AA38AB5-04C1-485E-826D-297E7D995B5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9700" creationId="{54CF6E1F-1696-458E-BC59-20909EFA5CB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9701" creationId="{0E2DCFA3-8B91-466B-A563-C644A3ABB69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9702" creationId="{660597E5-0EF0-44B6-A7A7-44E373E52969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5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2" creationId="{2F9C4117-2964-4F9F-8EEB-D648D72BCC8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3" creationId="{DB956132-3322-4A39-89A4-31E9E01CAA1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4" creationId="{F92B5365-402F-4EF4-AF12-1AB0938F9A7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5" creationId="{4AD5932D-7A9A-448D-8B0E-116606C359A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6" creationId="{8BA01616-4CAD-4206-B848-B42F452A705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30722" creationId="{491ECECB-1646-4BF9-A432-6BA93F56D1C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30723" creationId="{370BEB42-C8C0-4C13-B1E6-65B9677C7D4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30724" creationId="{B714258E-CF1A-434A-A1C9-4ACCE84FEC41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30725" creationId="{332A88D6-AB60-42AF-837A-BDA8642BC579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30726" creationId="{6D49056E-C1C2-4C74-9CAD-970C00756D5E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6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2" creationId="{FA1D98BD-71A0-48F9-96BC-F7D16C219BC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3" creationId="{55FAD40B-E178-4BB2-8F0F-CD782A6EC27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4" creationId="{0FB401FD-839C-4256-8378-2FE6C572B5C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32770" creationId="{779BF427-0C8F-4161-BA90-81BA3073ED7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32771" creationId="{0C87A649-8986-4EC1-A763-ABF1F9C8EC5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32772" creationId="{9BC588EE-E15C-4E41-82AD-5BCF5D60C427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7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2" creationId="{32CACC9C-7C1B-4D1D-9DAB-ED136650B54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3" creationId="{1854DD35-E3C0-45DC-B9FA-3E3093403D9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4" creationId="{FE5BCBEC-33F8-4AEA-89CD-B7227244752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33794" creationId="{6DB713AD-7B08-4D7A-8E1C-26A6A917608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33795" creationId="{D1BF36C3-6D0B-48F9-BDF4-45068E60FB0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33796" creationId="{6D68FFB4-970C-4319-8801-88B58F46A4B8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8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2" creationId="{AEE875EC-FB31-4CCB-AFEE-CFA459D171F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" creationId="{2E9337C7-D47A-481D-8414-352ADAC1B57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4" creationId="{15AF23E0-5980-4980-A31B-566DEBBBE87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5" creationId="{C161F2CD-C397-466B-BE89-CF925B09FB7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6" creationId="{9DD35E5B-E87D-419C-81EC-58EF80B6157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4818" creationId="{59E38092-EF66-4A67-92D3-563F924F031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4819" creationId="{B801E906-162C-419F-95DC-643AF43966E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4820" creationId="{F60C9A0B-60A4-4778-8BCD-68D52AD57AD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4821" creationId="{15C699D4-B07F-4D62-8F9F-F524368DCD9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4822" creationId="{E97180FD-833C-4174-B6B2-15232A01BEA6}"/>
          </ac:spMkLst>
        </pc:spChg>
      </pc:sldChg>
      <pc:sldChg chg="addSp delSp modSp add mod">
        <pc:chgData name="Song Seokil" userId="55e21934b449b532" providerId="LiveId" clId="{24505C7A-83C3-43CB-8CC5-130891F83722}" dt="2022-03-13T15:10:25.225" v="142" actId="27636"/>
        <pc:sldMkLst>
          <pc:docMk/>
          <pc:sldMk cId="0" sldId="289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2" creationId="{6A8CCEBB-84D2-4819-BFA9-A085D038EDB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3" creationId="{AF85D75C-211F-4906-9B5B-83B23E2E06E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4" creationId="{D275BB0B-F78C-467A-A90F-7D809CB6A3F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5" creationId="{9208A07F-696A-4768-AEA7-CE081890BAA1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6" creationId="{82AB2312-1D2C-4404-AE02-49F5B1A253F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35842" creationId="{1017F9BE-8E3A-485D-B923-29A7374CD92B}"/>
          </ac:spMkLst>
        </pc:spChg>
        <pc:spChg chg="mod">
          <ac:chgData name="Song Seokil" userId="55e21934b449b532" providerId="LiveId" clId="{24505C7A-83C3-43CB-8CC5-130891F83722}" dt="2022-03-13T15:10:25.225" v="142" actId="27636"/>
          <ac:spMkLst>
            <pc:docMk/>
            <pc:sldMk cId="0" sldId="289"/>
            <ac:spMk id="35843" creationId="{B42AE95A-E777-4D98-B04F-5052227AADA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35844" creationId="{62B4BA18-DAAC-4085-9D43-1A1425FF62C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35845" creationId="{F63A7B7E-FE3D-4A99-BA3A-6EC4831871B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35846" creationId="{B94EFF5F-DB21-4484-AE0B-4A93382339F2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90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2" creationId="{F0BB583F-9EF0-4D62-B985-5C22039B0CE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" creationId="{7BDA02C8-C940-4E47-88A7-6C5FFFF4E64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4" creationId="{2788733A-8206-40E4-AAA0-295D47D2F1A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5" creationId="{32748351-F966-4D07-A97F-31F9D81DF9A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6" creationId="{D4E7B0BA-8146-477A-9DEC-1E06CEA3597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6866" creationId="{D26A84CE-C1AD-4E6A-B875-8761CB7442E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6867" creationId="{9D37AE72-8FCA-4660-AAE4-ED4976D53737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6868" creationId="{FE99AB0B-1059-442F-AD53-4CA26AD5FBA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6869" creationId="{6F44FB7B-7102-4E59-A89E-FA65B1EF9649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6870" creationId="{6E0106DB-0992-46C6-95CF-BD297FA4B3BA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91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2" creationId="{2B638B33-0578-44B0-8A96-16048F121A0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" creationId="{B6D56FD0-2219-459E-AFAE-0C33CEE2400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4" creationId="{1C26161F-7423-44F1-9F2B-959D0EBEC4A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5" creationId="{236D64D6-E245-477C-BE8F-C677FB9815D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6" creationId="{08E5882D-BD01-484F-8CDF-1ECAD387A28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7890" creationId="{537F60AB-D42D-4B48-9C7D-534BAB3F3AD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7891" creationId="{EB6F674D-E13C-48FA-8D5C-F1B9C6725A0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7892" creationId="{92F58233-EB09-4512-A174-30E22E7169B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7893" creationId="{9642B94A-1012-4E6F-8219-C40290F1676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7894" creationId="{E7D3EF23-63A8-4E44-A975-A6843C995E28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3689378304" sldId="292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2" creationId="{75884FD6-A9B4-4C15-9FEE-52B3779C564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3" creationId="{0187050C-74D3-4955-87C0-C58007016A3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4" creationId="{B95D052B-3411-462F-A99B-3F40837C255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5" creationId="{73DD3B6A-594F-4D6D-BB73-7B4EF25F080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6" creationId="{0B68303D-F6A9-4B39-833E-8F938170BEF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9218" creationId="{595F7618-A559-49D4-B745-F099B454C87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9219" creationId="{0DE0061B-2603-44F9-8CB0-8AF73D559BA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9220" creationId="{E9ED8D78-F9B1-4B8E-9A0B-572871D04DF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9221" creationId="{F3B22A24-6E43-413C-8660-B5DDF61989A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9222" creationId="{0457B08D-2C5B-43E2-B254-B14E4DB6C1ED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93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2" creationId="{81DD6B25-F26A-4EB4-855D-1B790EAE90F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3" creationId="{3C440CE4-DD07-4E50-996C-0BCCF558CFD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4" creationId="{F3908993-50FA-4414-ADEC-C65931A949C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5" creationId="{E52D61D1-A214-4E9D-8B78-C980FF4FC04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6" creationId="{0AADEB68-62E0-49E6-8CD9-59741AAA4899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10242" creationId="{44692C35-2DDF-47B1-83C6-87DA3F9E23C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10243" creationId="{0597D710-7AC9-483E-B7CB-B1DAE9FB86F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10244" creationId="{326B1365-E8FA-445F-9EB9-FFB52CCB9F6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10245" creationId="{7EB2BB84-1510-489F-A8D4-829C5982AB6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10246" creationId="{7B88BBC1-E459-4857-A924-2CB1BE77406E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94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2" creationId="{83C0F3EA-359A-43C7-83BC-FB9BD786AF2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3" creationId="{0E26856F-C4B8-400F-9450-F0EE2AAFBB1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4" creationId="{6B55A131-A6E0-48A9-85E9-8CD455A0A57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5" creationId="{0328E007-5CAE-42B6-B7C4-04B0A2BA1E0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6" creationId="{CE1978F1-340E-441C-BE98-0CBF0012974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11266" creationId="{868A805F-A1A9-40B6-9E87-192668EE565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11267" creationId="{540B5DDF-9291-4C47-8CCD-07A05012EB4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11268" creationId="{BFE3B1C9-DB63-48E6-93A7-7BA91C5269F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11269" creationId="{AAA9DADF-67AF-4D02-9801-0053BFC40A7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11270" creationId="{E6992A34-5637-4C6A-8DC1-85271672D6C9}"/>
          </ac:spMkLst>
        </pc:spChg>
      </pc:sldChg>
      <pc:sldChg chg="addSp delSp modSp add mod">
        <pc:chgData name="Song Seokil" userId="55e21934b449b532" providerId="LiveId" clId="{24505C7A-83C3-43CB-8CC5-130891F83722}" dt="2022-03-13T15:10:25.151" v="139" actId="27636"/>
        <pc:sldMkLst>
          <pc:docMk/>
          <pc:sldMk cId="0" sldId="295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2" creationId="{46189C4A-6D24-46BC-84FE-E2F3D6AB244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3" creationId="{DDF4F0A7-D725-4648-A9C1-C677C3F4F25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4" creationId="{F820B805-74CA-494D-B7D5-1398AF0851F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5" creationId="{7A5A78DB-0116-459C-8A90-409D68B97E7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6" creationId="{E5AAE5DE-F0A1-43BA-9A6E-D90BFD793AB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12290" creationId="{8EC0DFFA-43FA-41FF-9DBC-469E614C745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12291" creationId="{08D15A8E-5861-4E41-8F3D-1F938D9CC517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12292" creationId="{EAE9C367-0C43-47C7-A008-16FA871DED4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12293" creationId="{BB94A693-7D50-49FC-B553-EA68C0B557AC}"/>
          </ac:spMkLst>
        </pc:spChg>
        <pc:spChg chg="mod">
          <ac:chgData name="Song Seokil" userId="55e21934b449b532" providerId="LiveId" clId="{24505C7A-83C3-43CB-8CC5-130891F83722}" dt="2022-03-13T15:10:25.151" v="139" actId="27636"/>
          <ac:spMkLst>
            <pc:docMk/>
            <pc:sldMk cId="0" sldId="295"/>
            <ac:spMk id="12294" creationId="{C0899447-88A0-45EE-8B55-AAC52EC32D67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96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2" creationId="{6F623865-CA91-4F96-BBA3-6329E65FF22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" creationId="{61345243-EE25-48DD-976A-C75273A9FF6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4" creationId="{55BD62E1-0376-4761-B6D3-818DDFBE1C11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5" creationId="{F1E84A2E-23D2-4C5B-BE3C-577BBEB95262}"/>
          </ac:spMkLst>
        </pc:spChg>
        <pc:spChg chg="add 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6" creationId="{81C482C9-AB63-4B07-BB7A-C11333970846}"/>
          </ac:spMkLst>
        </pc:spChg>
        <pc:spChg chg="del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1746" creationId="{7FC5DCA3-2571-4990-81E8-75061A4FDCD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1747" creationId="{C0476F0C-C71D-48B4-9E33-27AF7D63005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1748" creationId="{DBFB1AEC-CC46-4744-9B9B-9D8F1CEB18C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1749" creationId="{49F65D98-9D97-48AF-802C-4749F5A0389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1750" creationId="{058A99AD-C945-4F4B-8197-D869993211FD}"/>
          </ac:spMkLst>
        </pc:spChg>
      </pc:sldChg>
      <pc:sldChg chg="modSp new mod">
        <pc:chgData name="Song Seokil" userId="55e21934b449b532" providerId="LiveId" clId="{24505C7A-83C3-43CB-8CC5-130891F83722}" dt="2022-03-13T15:38:44.122" v="147"/>
        <pc:sldMkLst>
          <pc:docMk/>
          <pc:sldMk cId="2842926667" sldId="297"/>
        </pc:sldMkLst>
        <pc:spChg chg="mod">
          <ac:chgData name="Song Seokil" userId="55e21934b449b532" providerId="LiveId" clId="{24505C7A-83C3-43CB-8CC5-130891F83722}" dt="2022-03-13T15:38:44.122" v="147"/>
          <ac:spMkLst>
            <pc:docMk/>
            <pc:sldMk cId="2842926667" sldId="297"/>
            <ac:spMk id="3" creationId="{A0D6BC03-8499-4AA9-A6E0-51858340745C}"/>
          </ac:spMkLst>
        </pc:spChg>
      </pc:sldChg>
      <pc:sldChg chg="addSp delSp modSp new mod">
        <pc:chgData name="Song Seokil" userId="55e21934b449b532" providerId="LiveId" clId="{24505C7A-83C3-43CB-8CC5-130891F83722}" dt="2022-03-13T15:39:37.177" v="156"/>
        <pc:sldMkLst>
          <pc:docMk/>
          <pc:sldMk cId="1021201310" sldId="298"/>
        </pc:sldMkLst>
        <pc:spChg chg="mod">
          <ac:chgData name="Song Seokil" userId="55e21934b449b532" providerId="LiveId" clId="{24505C7A-83C3-43CB-8CC5-130891F83722}" dt="2022-03-13T15:39:37.177" v="156"/>
          <ac:spMkLst>
            <pc:docMk/>
            <pc:sldMk cId="1021201310" sldId="298"/>
            <ac:spMk id="3" creationId="{55C6E3CC-61DA-4EAB-AAF4-7E3118B718C6}"/>
          </ac:spMkLst>
        </pc:spChg>
        <pc:spChg chg="add del">
          <ac:chgData name="Song Seokil" userId="55e21934b449b532" providerId="LiveId" clId="{24505C7A-83C3-43CB-8CC5-130891F83722}" dt="2022-03-13T15:39:33.452" v="154"/>
          <ac:spMkLst>
            <pc:docMk/>
            <pc:sldMk cId="1021201310" sldId="298"/>
            <ac:spMk id="5" creationId="{4AE66DEC-0694-4A6D-BCDC-DB25AB360F23}"/>
          </ac:spMkLst>
        </pc:spChg>
      </pc:sldChg>
    </pc:docChg>
  </pc:docChgLst>
  <pc:docChgLst>
    <pc:chgData name="Song Seokil" userId="55e21934b449b532" providerId="LiveId" clId="{6C0C47DD-77E8-48B0-95CA-8FEA54AF0F36}"/>
    <pc:docChg chg="modSld">
      <pc:chgData name="Song Seokil" userId="55e21934b449b532" providerId="LiveId" clId="{6C0C47DD-77E8-48B0-95CA-8FEA54AF0F36}" dt="2021-03-04T04:30:43.097" v="23" actId="20577"/>
      <pc:docMkLst>
        <pc:docMk/>
      </pc:docMkLst>
      <pc:sldChg chg="modSp mod">
        <pc:chgData name="Song Seokil" userId="55e21934b449b532" providerId="LiveId" clId="{6C0C47DD-77E8-48B0-95CA-8FEA54AF0F36}" dt="2021-03-04T04:30:43.097" v="23" actId="20577"/>
        <pc:sldMkLst>
          <pc:docMk/>
          <pc:sldMk cId="2576027750" sldId="257"/>
        </pc:sldMkLst>
        <pc:spChg chg="mod">
          <ac:chgData name="Song Seokil" userId="55e21934b449b532" providerId="LiveId" clId="{6C0C47DD-77E8-48B0-95CA-8FEA54AF0F36}" dt="2021-03-04T04:30:43.097" v="23" actId="20577"/>
          <ac:spMkLst>
            <pc:docMk/>
            <pc:sldMk cId="2576027750" sldId="257"/>
            <ac:spMk id="3" creationId="{00000000-0000-0000-0000-000000000000}"/>
          </ac:spMkLst>
        </pc:spChg>
      </pc:sldChg>
    </pc:docChg>
  </pc:docChgLst>
  <pc:docChgLst>
    <pc:chgData name="Song Seokil" userId="55e21934b449b532" providerId="LiveId" clId="{C210A8DE-AD0A-4CC8-AE8D-B8BE188A20B9}"/>
    <pc:docChg chg="undo custSel addSld delSld modSld">
      <pc:chgData name="Song Seokil" userId="55e21934b449b532" providerId="LiveId" clId="{C210A8DE-AD0A-4CC8-AE8D-B8BE188A20B9}" dt="2021-03-09T05:20:58.300" v="899" actId="47"/>
      <pc:docMkLst>
        <pc:docMk/>
      </pc:docMkLst>
      <pc:sldChg chg="modSp mod">
        <pc:chgData name="Song Seokil" userId="55e21934b449b532" providerId="LiveId" clId="{C210A8DE-AD0A-4CC8-AE8D-B8BE188A20B9}" dt="2021-03-07T13:24:06.882" v="33" actId="20577"/>
        <pc:sldMkLst>
          <pc:docMk/>
          <pc:sldMk cId="1202290180" sldId="256"/>
        </pc:sldMkLst>
        <pc:spChg chg="mod">
          <ac:chgData name="Song Seokil" userId="55e21934b449b532" providerId="LiveId" clId="{C210A8DE-AD0A-4CC8-AE8D-B8BE188A20B9}" dt="2021-03-07T13:24:06.882" v="33" actId="20577"/>
          <ac:spMkLst>
            <pc:docMk/>
            <pc:sldMk cId="1202290180" sldId="256"/>
            <ac:spMk id="2" creationId="{00000000-0000-0000-0000-000000000000}"/>
          </ac:spMkLst>
        </pc:spChg>
      </pc:sldChg>
      <pc:sldChg chg="del">
        <pc:chgData name="Song Seokil" userId="55e21934b449b532" providerId="LiveId" clId="{C210A8DE-AD0A-4CC8-AE8D-B8BE188A20B9}" dt="2021-03-09T05:20:58.300" v="899" actId="47"/>
        <pc:sldMkLst>
          <pc:docMk/>
          <pc:sldMk cId="1709821476" sldId="257"/>
        </pc:sldMkLst>
        <pc:spChg chg="mod">
          <ac:chgData name="Song Seokil" userId="55e21934b449b532" providerId="LiveId" clId="{C210A8DE-AD0A-4CC8-AE8D-B8BE188A20B9}" dt="2021-03-07T13:25:07.229" v="43" actId="27636"/>
          <ac:spMkLst>
            <pc:docMk/>
            <pc:sldMk cId="1709821476" sldId="257"/>
            <ac:spMk id="2" creationId="{10CE1CD0-4BE1-4A9F-BBD6-BE9446363F62}"/>
          </ac:spMkLst>
        </pc:spChg>
        <pc:spChg chg="mod">
          <ac:chgData name="Song Seokil" userId="55e21934b449b532" providerId="LiveId" clId="{C210A8DE-AD0A-4CC8-AE8D-B8BE188A20B9}" dt="2021-03-08T05:58:28.864" v="898" actId="20577"/>
          <ac:spMkLst>
            <pc:docMk/>
            <pc:sldMk cId="1709821476" sldId="257"/>
            <ac:spMk id="3" creationId="{E1952A78-BA81-4E5A-B9BC-5086C7D5D7BA}"/>
          </ac:spMkLst>
        </pc:spChg>
      </pc:sldChg>
      <pc:sldChg chg="modSp new mod">
        <pc:chgData name="Song Seokil" userId="55e21934b449b532" providerId="LiveId" clId="{C210A8DE-AD0A-4CC8-AE8D-B8BE188A20B9}" dt="2021-03-08T05:33:05.255" v="891" actId="20577"/>
        <pc:sldMkLst>
          <pc:docMk/>
          <pc:sldMk cId="1619763418" sldId="258"/>
        </pc:sldMkLst>
        <pc:spChg chg="mod">
          <ac:chgData name="Song Seokil" userId="55e21934b449b532" providerId="LiveId" clId="{C210A8DE-AD0A-4CC8-AE8D-B8BE188A20B9}" dt="2021-03-08T05:21:13.967" v="66"/>
          <ac:spMkLst>
            <pc:docMk/>
            <pc:sldMk cId="1619763418" sldId="258"/>
            <ac:spMk id="2" creationId="{7CDF7093-FF73-49D1-8638-7A5C46EC2483}"/>
          </ac:spMkLst>
        </pc:spChg>
        <pc:spChg chg="mod">
          <ac:chgData name="Song Seokil" userId="55e21934b449b532" providerId="LiveId" clId="{C210A8DE-AD0A-4CC8-AE8D-B8BE188A20B9}" dt="2021-03-08T05:33:05.255" v="891" actId="20577"/>
          <ac:spMkLst>
            <pc:docMk/>
            <pc:sldMk cId="1619763418" sldId="258"/>
            <ac:spMk id="3" creationId="{1CCDF096-C19D-40C5-8EEB-DF4DF1FC1435}"/>
          </ac:spMkLst>
        </pc:spChg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3062426974" sldId="259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67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68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69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0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2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3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4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5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6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7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8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9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80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81"/>
        </pc:sldMkLst>
      </pc:sldChg>
      <pc:sldChg chg="del">
        <pc:chgData name="Song Seokil" userId="55e21934b449b532" providerId="LiveId" clId="{C210A8DE-AD0A-4CC8-AE8D-B8BE188A20B9}" dt="2021-03-07T13:24:11.145" v="34" actId="47"/>
        <pc:sldMkLst>
          <pc:docMk/>
          <pc:sldMk cId="1833702508" sldId="282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1831924919" sldId="283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1995501464" sldId="284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3428718811" sldId="285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746351790" sldId="286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2637062858" sldId="287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1502614054" sldId="288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579543427" sldId="289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1083470297" sldId="290"/>
        </pc:sldMkLst>
      </pc:sldChg>
    </pc:docChg>
  </pc:docChgLst>
  <pc:docChgLst>
    <pc:chgData name="Song Seokil" userId="55e21934b449b532" providerId="LiveId" clId="{E5B83353-2649-4B33-9AC5-1A88B09B89E1}"/>
    <pc:docChg chg="custSel addSld delSld modSld">
      <pc:chgData name="Song Seokil" userId="55e21934b449b532" providerId="LiveId" clId="{E5B83353-2649-4B33-9AC5-1A88B09B89E1}" dt="2022-03-17T03:02:31.500" v="48" actId="1076"/>
      <pc:docMkLst>
        <pc:docMk/>
      </pc:docMkLst>
      <pc:sldChg chg="addSp delSp modSp mod">
        <pc:chgData name="Song Seokil" userId="55e21934b449b532" providerId="LiveId" clId="{E5B83353-2649-4B33-9AC5-1A88B09B89E1}" dt="2022-03-17T02:56:52.446" v="24"/>
        <pc:sldMkLst>
          <pc:docMk/>
          <pc:sldMk cId="1202290180" sldId="256"/>
        </pc:sldMkLst>
        <pc:spChg chg="mod">
          <ac:chgData name="Song Seokil" userId="55e21934b449b532" providerId="LiveId" clId="{E5B83353-2649-4B33-9AC5-1A88B09B89E1}" dt="2022-03-17T02:56:52.446" v="24"/>
          <ac:spMkLst>
            <pc:docMk/>
            <pc:sldMk cId="1202290180" sldId="256"/>
            <ac:spMk id="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1202290180" sldId="256"/>
            <ac:spMk id="3" creationId="{00000000-0000-0000-0000-00000000000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1202290180" sldId="256"/>
            <ac:spMk id="4" creationId="{6B28265B-231E-452E-807D-BF52E0D94B8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1202290180" sldId="256"/>
            <ac:spMk id="5" creationId="{743FE682-9BC6-4D3D-9F2B-7DEC77EF093E}"/>
          </ac:spMkLst>
        </pc:spChg>
      </pc:sldChg>
      <pc:sldChg chg="addSp delSp modSp add mod">
        <pc:chgData name="Song Seokil" userId="55e21934b449b532" providerId="LiveId" clId="{E5B83353-2649-4B33-9AC5-1A88B09B89E1}" dt="2022-03-17T02:56:52.446" v="24"/>
        <pc:sldMkLst>
          <pc:docMk/>
          <pc:sldMk cId="0" sldId="258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2" creationId="{E632461A-32AD-4387-8BE2-A0249D5BD6B8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" creationId="{28AF0023-2139-496A-A5BE-8F6F37FE7B72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4" creationId="{D51C95F4-4E22-45BE-9DD1-F65765300D7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5" creationId="{7B4DAFEF-AE44-4835-B1D4-1F55D945FAA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6" creationId="{2AC849DD-32E0-4707-91D4-FCA667EEF4CA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07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07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07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07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078" creationId="{00000000-0000-0000-0000-000000000000}"/>
          </ac:spMkLst>
        </pc:spChg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1619763418" sldId="258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3062426974" sldId="259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2308131256" sldId="260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2184688772" sldId="261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2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3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4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5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6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7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8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9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0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1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2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3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4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5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6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7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8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9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0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1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2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3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4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5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6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7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8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9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90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91"/>
        </pc:sldMkLst>
      </pc:sldChg>
      <pc:sldChg chg="addSp delSp modSp add del mod">
        <pc:chgData name="Song Seokil" userId="55e21934b449b532" providerId="LiveId" clId="{E5B83353-2649-4B33-9AC5-1A88B09B89E1}" dt="2022-03-17T02:56:52.622" v="25" actId="27636"/>
        <pc:sldMkLst>
          <pc:docMk/>
          <pc:sldMk cId="3689378304" sldId="292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2" creationId="{31890680-9A18-4F2E-A703-D988DB0729A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3" creationId="{75FD206B-2B3E-4A0C-AD9F-2A93033CBD1E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4" creationId="{4F9A34B5-8380-4FD8-BB47-7C1A99A7AC9C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5" creationId="{5E1C73FE-771C-4413-8DC2-9BB5FB5DE07F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6" creationId="{BA2EF667-818B-4FBA-BF92-AB37F8817856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512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622" v="25" actId="27636"/>
          <ac:spMkLst>
            <pc:docMk/>
            <pc:sldMk cId="3689378304" sldId="292"/>
            <ac:spMk id="512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513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513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5139" creationId="{00000000-0000-0000-0000-000000000000}"/>
          </ac:spMkLst>
        </pc:spChg>
      </pc:sldChg>
      <pc:sldChg chg="addSp delSp modSp add del mod">
        <pc:chgData name="Song Seokil" userId="55e21934b449b532" providerId="LiveId" clId="{E5B83353-2649-4B33-9AC5-1A88B09B89E1}" dt="2022-03-17T02:56:52.446" v="24"/>
        <pc:sldMkLst>
          <pc:docMk/>
          <pc:sldMk cId="0" sldId="293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2" creationId="{4B2492D6-BA18-4243-A595-61FF1AAD252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3" creationId="{3C77D44A-E075-48F2-BF3F-785BC920BE5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4" creationId="{730F758D-F08D-49FB-AFD6-937F4ED298D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5" creationId="{354594E7-4194-4E72-BCEA-D58A99DC6DDB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6" creationId="{E03D13E2-4A27-4EE3-B2E5-D29C0833D397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614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614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4:12.248" v="17" actId="313"/>
          <ac:spMkLst>
            <pc:docMk/>
            <pc:sldMk cId="0" sldId="293"/>
            <ac:spMk id="615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615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616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6161" creationId="{00000000-0000-0000-0000-000000000000}"/>
          </ac:spMkLst>
        </pc:spChg>
      </pc:sldChg>
      <pc:sldChg chg="addSp delSp modSp add del mod">
        <pc:chgData name="Song Seokil" userId="55e21934b449b532" providerId="LiveId" clId="{E5B83353-2649-4B33-9AC5-1A88B09B89E1}" dt="2022-03-17T02:56:52.446" v="24"/>
        <pc:sldMkLst>
          <pc:docMk/>
          <pc:sldMk cId="0" sldId="294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2" creationId="{7A32CCA7-D11B-442D-BE81-210A5AA81DD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3" creationId="{F337CC60-3047-48D3-8C3D-8A6757EA2DD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4" creationId="{D6E24F29-D9A6-45A2-9F54-2D6BC21700BE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5" creationId="{6F709C7F-0861-4DEA-A2F1-82EE980C1A91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6" creationId="{C13CF650-D36A-4E85-8028-3E9228E3440E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717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717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4:19.615" v="19" actId="313"/>
          <ac:spMkLst>
            <pc:docMk/>
            <pc:sldMk cId="0" sldId="294"/>
            <ac:spMk id="720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720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720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7208" creationId="{00000000-0000-0000-0000-000000000000}"/>
          </ac:spMkLst>
        </pc:spChg>
        <pc:graphicFrameChg chg="modGraphic">
          <ac:chgData name="Song Seokil" userId="55e21934b449b532" providerId="LiveId" clId="{E5B83353-2649-4B33-9AC5-1A88B09B89E1}" dt="2022-03-17T02:54:17.934" v="18" actId="313"/>
          <ac:graphicFrameMkLst>
            <pc:docMk/>
            <pc:sldMk cId="0" sldId="294"/>
            <ac:graphicFrameMk id="26629" creationId="{00000000-0000-0000-0000-000000000000}"/>
          </ac:graphicFrameMkLst>
        </pc:graphicFrameChg>
      </pc:sldChg>
      <pc:sldChg chg="addSp delSp modSp add del mod">
        <pc:chgData name="Song Seokil" userId="55e21934b449b532" providerId="LiveId" clId="{E5B83353-2649-4B33-9AC5-1A88B09B89E1}" dt="2022-03-17T02:57:47.532" v="44" actId="6549"/>
        <pc:sldMkLst>
          <pc:docMk/>
          <pc:sldMk cId="0" sldId="295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5"/>
            <ac:spMk id="2" creationId="{E402D4CA-D0F7-4BC2-A6D0-5524B8C469F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5"/>
            <ac:spMk id="3" creationId="{5396693F-7928-4CC7-B430-0D9CB0D46B2C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5"/>
            <ac:spMk id="819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7:47.532" v="44" actId="6549"/>
          <ac:spMkLst>
            <pc:docMk/>
            <pc:sldMk cId="0" sldId="295"/>
            <ac:spMk id="819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4:21.354" v="20" actId="313"/>
          <ac:spMkLst>
            <pc:docMk/>
            <pc:sldMk cId="0" sldId="295"/>
            <ac:spMk id="8196" creationId="{00000000-0000-0000-0000-000000000000}"/>
          </ac:spMkLst>
        </pc:spChg>
      </pc:sldChg>
      <pc:sldChg chg="addSp delSp modSp add del">
        <pc:chgData name="Song Seokil" userId="55e21934b449b532" providerId="LiveId" clId="{E5B83353-2649-4B33-9AC5-1A88B09B89E1}" dt="2022-03-17T02:56:52.446" v="24"/>
        <pc:sldMkLst>
          <pc:docMk/>
          <pc:sldMk cId="0" sldId="296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6"/>
            <ac:spMk id="2" creationId="{46D3E6D7-B95C-4036-8E01-265ED4BA105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6"/>
            <ac:spMk id="3" creationId="{D2451AEC-BEDA-43D9-9D1E-52B2C61AB0FC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6"/>
            <ac:spMk id="921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6"/>
            <ac:spMk id="9219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3:02:31.500" v="48" actId="1076"/>
        <pc:sldMkLst>
          <pc:docMk/>
          <pc:sldMk cId="0" sldId="297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7"/>
            <ac:spMk id="2" creationId="{7FA014DB-FDBC-439B-9118-4FD428057736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7"/>
            <ac:spMk id="3" creationId="{B537B254-285E-4DC6-87F6-C419C5BD76E5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7"/>
            <ac:spMk id="1024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7"/>
            <ac:spMk id="10243" creationId="{00000000-0000-0000-0000-000000000000}"/>
          </ac:spMkLst>
        </pc:spChg>
        <pc:spChg chg="mod">
          <ac:chgData name="Song Seokil" userId="55e21934b449b532" providerId="LiveId" clId="{E5B83353-2649-4B33-9AC5-1A88B09B89E1}" dt="2022-03-17T03:02:31.500" v="48" actId="1076"/>
          <ac:spMkLst>
            <pc:docMk/>
            <pc:sldMk cId="0" sldId="297"/>
            <ac:spMk id="10244" creationId="{00000000-0000-0000-0000-000000000000}"/>
          </ac:spMkLst>
        </pc:spChg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2842926667" sldId="297"/>
        </pc:sldMkLst>
      </pc:sldChg>
      <pc:sldChg chg="addSp delSp modSp add mod">
        <pc:chgData name="Song Seokil" userId="55e21934b449b532" providerId="LiveId" clId="{E5B83353-2649-4B33-9AC5-1A88B09B89E1}" dt="2022-03-17T02:56:52.446" v="24"/>
        <pc:sldMkLst>
          <pc:docMk/>
          <pc:sldMk cId="0" sldId="312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2" creationId="{40113541-A581-4058-818D-BCA253370588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3" creationId="{BF9D76FB-BEF8-4E4A-8957-CDAB9D6A624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" creationId="{1B2BFE1B-6858-4DB0-80BC-D9311D3FDF8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5" creationId="{80070680-FB7F-46D1-8822-67099DD6F078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6" creationId="{BA0089A7-9481-4C77-A030-8E8423BCCB69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09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09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10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10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102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3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2" creationId="{6A9F774F-0F7A-4E1E-ADB7-83AC87EF093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3" creationId="{2CB1EC72-65CC-4CF3-BB5D-E433C778340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4" creationId="{DCBB4A38-DF45-464B-9F8D-DD380BA3050F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5" creationId="{7735CBEE-CF1A-43D6-8696-3742190B6A9E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6" creationId="{A4CE0E70-DE14-4138-B654-126F0C6DD90B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1126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1127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1127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1127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11273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4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2" creationId="{7F0B0583-7D3B-49D6-8CD6-629148353B5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3" creationId="{2C416B7F-118E-46BF-BAEB-2BA6278E2C1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4" creationId="{52560ABB-F6CC-4C6F-BBFB-1BA886A607FC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5" creationId="{55DAA7F0-85C1-410D-B85D-EBDD75C8381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6" creationId="{56CF6070-44A8-4C42-A715-573BB7C85656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1229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1229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1229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1229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12294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6"/>
        </pc:sldMkLst>
        <pc:spChg chg="add del mod">
          <ac:chgData name="Song Seokil" userId="55e21934b449b532" providerId="LiveId" clId="{E5B83353-2649-4B33-9AC5-1A88B09B89E1}" dt="2022-03-17T02:56:46.567" v="23"/>
          <ac:spMkLst>
            <pc:docMk/>
            <pc:sldMk cId="0" sldId="316"/>
            <ac:spMk id="2" creationId="{C2A20705-777F-47C5-AE07-06AB36BF2D6D}"/>
          </ac:spMkLst>
        </pc:spChg>
        <pc:spChg chg="add del mod">
          <ac:chgData name="Song Seokil" userId="55e21934b449b532" providerId="LiveId" clId="{E5B83353-2649-4B33-9AC5-1A88B09B89E1}" dt="2022-03-17T02:56:46.567" v="23"/>
          <ac:spMkLst>
            <pc:docMk/>
            <pc:sldMk cId="0" sldId="316"/>
            <ac:spMk id="3" creationId="{8793A339-C3D8-4170-9F08-934323508F09}"/>
          </ac:spMkLst>
        </pc:spChg>
        <pc:spChg chg="add del mod">
          <ac:chgData name="Song Seokil" userId="55e21934b449b532" providerId="LiveId" clId="{E5B83353-2649-4B33-9AC5-1A88B09B89E1}" dt="2022-03-17T02:56:46.567" v="23"/>
          <ac:spMkLst>
            <pc:docMk/>
            <pc:sldMk cId="0" sldId="316"/>
            <ac:spMk id="4" creationId="{2DF7FDA1-817B-4112-8495-EAEFE767651E}"/>
          </ac:spMkLst>
        </pc:spChg>
        <pc:spChg chg="add del mod">
          <ac:chgData name="Song Seokil" userId="55e21934b449b532" providerId="LiveId" clId="{E5B83353-2649-4B33-9AC5-1A88B09B89E1}" dt="2022-03-17T02:56:46.567" v="23"/>
          <ac:spMkLst>
            <pc:docMk/>
            <pc:sldMk cId="0" sldId="316"/>
            <ac:spMk id="5" creationId="{0C867532-AA0D-4ABC-B424-2FA80865EC48}"/>
          </ac:spMkLst>
        </pc:spChg>
        <pc:spChg chg="add del mod">
          <ac:chgData name="Song Seokil" userId="55e21934b449b532" providerId="LiveId" clId="{E5B83353-2649-4B33-9AC5-1A88B09B89E1}" dt="2022-03-17T02:56:46.567" v="23"/>
          <ac:spMkLst>
            <pc:docMk/>
            <pc:sldMk cId="0" sldId="316"/>
            <ac:spMk id="6" creationId="{6D57D7CA-75B0-4B4D-9584-E937356D2FA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8" creationId="{F9610218-D175-4C8F-968F-E6815D3EE8AB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9" creationId="{08F79599-C1E9-496E-9370-B653A68D0F9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0" creationId="{8BB02C91-091F-4025-AA13-FAF05F38F43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1" creationId="{1EF3A91F-E627-4F69-BB90-8C977AC0C48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2" creationId="{582F0215-2DAD-4108-8A1B-D507D1A18492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433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433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434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434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4342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7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2" creationId="{579F3F39-7018-410C-BE48-B4B707594E9E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3" creationId="{A82EA6A9-5B68-4AB2-BA18-540DACA9612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4" creationId="{862A1409-3EB0-4748-9CBB-0F5DC593312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5" creationId="{DAD8A240-D63F-441A-9B59-D2BC69F5D6B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6" creationId="{B72891FC-631F-4E43-8FD7-CF0563F99A7C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1536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1536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1536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1536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15366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8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2" creationId="{979256FA-D40F-4643-A609-8CE83A9189AB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3" creationId="{9F0C2601-84C1-4691-BEE1-64CD94787711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4" creationId="{2F3511DD-D094-45B7-A493-C81EE7AEFE7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5" creationId="{83862CD9-D312-420B-8058-CBE8FFD853B6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6" creationId="{6F00D3CB-443A-459C-A117-B7AF04481324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1638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1638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1638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1638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16390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9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2" creationId="{035DDD67-AB9F-476F-BC60-00341B095B72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3" creationId="{CC6D967C-2C32-4025-A571-43464F30EF36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4" creationId="{54412935-94E7-483F-B1E7-DEAC76B5AA9C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5" creationId="{6CCE5AE0-AB9E-4D19-BF16-D38B5BFEDC2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6" creationId="{BB240F2F-26EE-4F88-93B3-B6548781DD18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1741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1741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1741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1741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17414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0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2" creationId="{5E876F3C-7AD3-423F-AD43-8D4F748A5E1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3" creationId="{81875900-316A-4173-B70D-8A22E8657FEB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4" creationId="{B92142EB-8197-4EF3-9234-A71F2D873686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5" creationId="{585D4B09-E837-4385-A66F-445A0A7B2F37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6" creationId="{C6701ED5-06EC-4E52-94C8-4FDEB8AEBD99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1843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1843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1843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1843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18438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1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2" creationId="{377E4A85-01B5-48FF-BCC4-4E4899BBAD5E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3" creationId="{CD856BA3-63D7-4521-954F-FE8C83C9710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4" creationId="{3EA128B7-D217-4B92-A403-0232847D94CC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5" creationId="{7D375434-20E2-404E-A550-E03BEBE7D29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6" creationId="{07455D19-5EC4-418F-B649-10780C1693D3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1945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1945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1946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1946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19462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2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" creationId="{74B444D2-50AD-422F-81D5-17DE6BC65ED8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3" creationId="{2E8EC4B6-CCBF-4E9B-8CEB-E91B1FE3199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4" creationId="{7248E2F2-2B52-4A07-A516-0C54508F8387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5" creationId="{90E2DE0F-0D59-447B-80ED-20F33C5CE439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6" creationId="{DD850380-1AF6-492D-858B-FDE9D8B83856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048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048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048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048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0486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3"/>
        </pc:sldMkLst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3" creationId="{00000000-0000-0000-0000-00000000000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4" creationId="{2EB6833B-9069-4C18-874E-B1FEAA2AFC0F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5" creationId="{AB32F92C-FA37-45E3-A874-C9506F1FCBE2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6" creationId="{DE83ECD8-E0BD-43C0-B294-B54F689F3AEC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7" creationId="{C071B265-1349-4675-A993-072181A5666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8" creationId="{864C26DD-3435-433B-A54A-038DB0A1A2CE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2150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2150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2150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21510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4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" creationId="{01E134C9-CEBE-4C00-9D35-468D1D15377F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3" creationId="{40B2E3B0-703A-43C7-8300-B5500EAF49C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4" creationId="{9E3C7DF6-AB5A-4B12-B2FC-BBECB525CA6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5" creationId="{61DBA8A4-D27E-4049-8FA3-B18A5785F57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6" creationId="{FC576A7F-4FCC-4B52-B1F4-F3426013BE9C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253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253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253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253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2534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5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" creationId="{A9A2B316-8FAA-44CC-90EC-87D2A0980F5B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3" creationId="{E11A2D41-A921-4DE5-91E9-794ED4261AA1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4" creationId="{75AA23AB-3521-4149-97C9-547A7382938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5" creationId="{554E81A8-9204-4688-8DF5-49595642C8F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6" creationId="{97003A17-5118-4283-A32E-BDC664C4272A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355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355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355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355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3558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6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" creationId="{EBDFA27D-F4AA-4BF7-877C-65E73AC44E89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3" creationId="{68D7A0A3-5AF0-421E-9A3D-6A3FC1B7B43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4" creationId="{3E643A73-6CFA-4DD6-AE4E-9558514AFB59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5" creationId="{BF64B99D-6FE8-42F9-B290-783E0EC69EC7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6" creationId="{76353FEC-E3A1-457C-AC31-5860B6B50398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457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457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458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458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4582" creationId="{00000000-0000-0000-0000-000000000000}"/>
          </ac:spMkLst>
        </pc:spChg>
      </pc:sldChg>
      <pc:sldMasterChg chg="delSldLayout">
        <pc:chgData name="Song Seokil" userId="55e21934b449b532" providerId="LiveId" clId="{E5B83353-2649-4B33-9AC5-1A88B09B89E1}" dt="2022-03-17T02:52:21.160" v="4" actId="47"/>
        <pc:sldMasterMkLst>
          <pc:docMk/>
          <pc:sldMasterMk cId="1590002938" sldId="2147483660"/>
        </pc:sldMasterMkLst>
        <pc:sldLayoutChg chg="del">
          <pc:chgData name="Song Seokil" userId="55e21934b449b532" providerId="LiveId" clId="{E5B83353-2649-4B33-9AC5-1A88B09B89E1}" dt="2022-03-17T02:52:21.160" v="4" actId="47"/>
          <pc:sldLayoutMkLst>
            <pc:docMk/>
            <pc:sldMasterMk cId="1590002938" sldId="2147483660"/>
            <pc:sldLayoutMk cId="1000799930" sldId="2147483674"/>
          </pc:sldLayoutMkLst>
        </pc:sldLayoutChg>
      </pc:sldMasterChg>
    </pc:docChg>
  </pc:docChgLst>
  <pc:docChgLst>
    <pc:chgData name="Song Seokil" userId="55e21934b449b532" providerId="LiveId" clId="{AAAF7AF2-534A-4FC3-B98B-51DF0FDC80F6}"/>
    <pc:docChg chg="undo redo custSel addSld delSld modSld">
      <pc:chgData name="Song Seokil" userId="55e21934b449b532" providerId="LiveId" clId="{AAAF7AF2-534A-4FC3-B98B-51DF0FDC80F6}" dt="2022-03-13T23:59:22.196" v="629" actId="15"/>
      <pc:docMkLst>
        <pc:docMk/>
      </pc:docMkLst>
      <pc:sldChg chg="modSp mod">
        <pc:chgData name="Song Seokil" userId="55e21934b449b532" providerId="LiveId" clId="{AAAF7AF2-534A-4FC3-B98B-51DF0FDC80F6}" dt="2022-03-13T22:47:33.172" v="16" actId="6549"/>
        <pc:sldMkLst>
          <pc:docMk/>
          <pc:sldMk cId="1202290180" sldId="256"/>
        </pc:sldMkLst>
        <pc:spChg chg="mod">
          <ac:chgData name="Song Seokil" userId="55e21934b449b532" providerId="LiveId" clId="{AAAF7AF2-534A-4FC3-B98B-51DF0FDC80F6}" dt="2022-03-13T22:47:33.172" v="16" actId="6549"/>
          <ac:spMkLst>
            <pc:docMk/>
            <pc:sldMk cId="1202290180" sldId="256"/>
            <ac:spMk id="2" creationId="{00000000-0000-0000-0000-000000000000}"/>
          </ac:spMkLst>
        </pc:spChg>
      </pc:sldChg>
      <pc:sldChg chg="modSp mod">
        <pc:chgData name="Song Seokil" userId="55e21934b449b532" providerId="LiveId" clId="{AAAF7AF2-534A-4FC3-B98B-51DF0FDC80F6}" dt="2022-03-13T23:52:36.747" v="584" actId="20577"/>
        <pc:sldMkLst>
          <pc:docMk/>
          <pc:sldMk cId="3062426974" sldId="259"/>
        </pc:sldMkLst>
        <pc:spChg chg="mod">
          <ac:chgData name="Song Seokil" userId="55e21934b449b532" providerId="LiveId" clId="{AAAF7AF2-534A-4FC3-B98B-51DF0FDC80F6}" dt="2022-03-13T23:50:42.724" v="487"/>
          <ac:spMkLst>
            <pc:docMk/>
            <pc:sldMk cId="3062426974" sldId="259"/>
            <ac:spMk id="2" creationId="{0486BD76-EEEA-4744-A529-EBA642F1B871}"/>
          </ac:spMkLst>
        </pc:spChg>
        <pc:spChg chg="mod">
          <ac:chgData name="Song Seokil" userId="55e21934b449b532" providerId="LiveId" clId="{AAAF7AF2-534A-4FC3-B98B-51DF0FDC80F6}" dt="2022-03-13T23:52:36.747" v="584" actId="20577"/>
          <ac:spMkLst>
            <pc:docMk/>
            <pc:sldMk cId="3062426974" sldId="259"/>
            <ac:spMk id="3" creationId="{96F0F4F8-C3AB-4BAC-8A45-8CA100906B96}"/>
          </ac:spMkLst>
        </pc:spChg>
      </pc:sldChg>
      <pc:sldChg chg="modSp mod">
        <pc:chgData name="Song Seokil" userId="55e21934b449b532" providerId="LiveId" clId="{AAAF7AF2-534A-4FC3-B98B-51DF0FDC80F6}" dt="2022-03-13T23:56:34.155" v="592" actId="1076"/>
        <pc:sldMkLst>
          <pc:docMk/>
          <pc:sldMk cId="0" sldId="268"/>
        </pc:sldMkLst>
        <pc:graphicFrameChg chg="mod">
          <ac:chgData name="Song Seokil" userId="55e21934b449b532" providerId="LiveId" clId="{AAAF7AF2-534A-4FC3-B98B-51DF0FDC80F6}" dt="2022-03-13T23:56:34.155" v="592" actId="1076"/>
          <ac:graphicFrameMkLst>
            <pc:docMk/>
            <pc:sldMk cId="0" sldId="268"/>
            <ac:graphicFrameMk id="902554" creationId="{93DBD05D-5CDB-4A58-8308-81EB23B35E54}"/>
          </ac:graphicFrameMkLst>
        </pc:graphicFrameChg>
      </pc:sldChg>
      <pc:sldChg chg="modSp mod">
        <pc:chgData name="Song Seokil" userId="55e21934b449b532" providerId="LiveId" clId="{AAAF7AF2-534A-4FC3-B98B-51DF0FDC80F6}" dt="2022-03-13T23:56:43.928" v="593" actId="2711"/>
        <pc:sldMkLst>
          <pc:docMk/>
          <pc:sldMk cId="0" sldId="269"/>
        </pc:sldMkLst>
        <pc:graphicFrameChg chg="modGraphic">
          <ac:chgData name="Song Seokil" userId="55e21934b449b532" providerId="LiveId" clId="{AAAF7AF2-534A-4FC3-B98B-51DF0FDC80F6}" dt="2022-03-13T23:56:43.928" v="593" actId="2711"/>
          <ac:graphicFrameMkLst>
            <pc:docMk/>
            <pc:sldMk cId="0" sldId="269"/>
            <ac:graphicFrameMk id="900218" creationId="{DC3BFF95-D91C-41F5-BD10-76E576714447}"/>
          </ac:graphicFrameMkLst>
        </pc:graphicFrameChg>
      </pc:sldChg>
      <pc:sldChg chg="modSp mod">
        <pc:chgData name="Song Seokil" userId="55e21934b449b532" providerId="LiveId" clId="{AAAF7AF2-534A-4FC3-B98B-51DF0FDC80F6}" dt="2022-03-13T23:56:59.211" v="599" actId="1076"/>
        <pc:sldMkLst>
          <pc:docMk/>
          <pc:sldMk cId="0" sldId="270"/>
        </pc:sldMkLst>
        <pc:spChg chg="mod">
          <ac:chgData name="Song Seokil" userId="55e21934b449b532" providerId="LiveId" clId="{AAAF7AF2-534A-4FC3-B98B-51DF0FDC80F6}" dt="2022-03-13T23:56:53.678" v="597" actId="6549"/>
          <ac:spMkLst>
            <pc:docMk/>
            <pc:sldMk cId="0" sldId="270"/>
            <ac:spMk id="15366" creationId="{149C19A0-836A-495E-AB58-412311F53912}"/>
          </ac:spMkLst>
        </pc:spChg>
        <pc:spChg chg="mod">
          <ac:chgData name="Song Seokil" userId="55e21934b449b532" providerId="LiveId" clId="{AAAF7AF2-534A-4FC3-B98B-51DF0FDC80F6}" dt="2022-03-13T23:56:56.107" v="598" actId="1076"/>
          <ac:spMkLst>
            <pc:docMk/>
            <pc:sldMk cId="0" sldId="270"/>
            <ac:spMk id="15367" creationId="{A9B911A5-88AA-4AF5-8A80-AA211EF42C4D}"/>
          </ac:spMkLst>
        </pc:spChg>
        <pc:spChg chg="mod">
          <ac:chgData name="Song Seokil" userId="55e21934b449b532" providerId="LiveId" clId="{AAAF7AF2-534A-4FC3-B98B-51DF0FDC80F6}" dt="2022-03-13T23:56:59.211" v="599" actId="1076"/>
          <ac:spMkLst>
            <pc:docMk/>
            <pc:sldMk cId="0" sldId="270"/>
            <ac:spMk id="15368" creationId="{4C4552F6-B79D-4D84-A598-626A9E195457}"/>
          </ac:spMkLst>
        </pc:spChg>
      </pc:sldChg>
      <pc:sldChg chg="modSp mod">
        <pc:chgData name="Song Seokil" userId="55e21934b449b532" providerId="LiveId" clId="{AAAF7AF2-534A-4FC3-B98B-51DF0FDC80F6}" dt="2022-03-13T23:57:16.585" v="601" actId="2711"/>
        <pc:sldMkLst>
          <pc:docMk/>
          <pc:sldMk cId="0" sldId="271"/>
        </pc:sldMkLst>
        <pc:spChg chg="mod">
          <ac:chgData name="Song Seokil" userId="55e21934b449b532" providerId="LiveId" clId="{AAAF7AF2-534A-4FC3-B98B-51DF0FDC80F6}" dt="2022-03-13T23:57:16.585" v="601" actId="2711"/>
          <ac:spMkLst>
            <pc:docMk/>
            <pc:sldMk cId="0" sldId="271"/>
            <ac:spMk id="16425" creationId="{E052876D-3555-44CB-BFC4-0FD95319EF28}"/>
          </ac:spMkLst>
        </pc:spChg>
        <pc:graphicFrameChg chg="modGraphic">
          <ac:chgData name="Song Seokil" userId="55e21934b449b532" providerId="LiveId" clId="{AAAF7AF2-534A-4FC3-B98B-51DF0FDC80F6}" dt="2022-03-13T23:57:07.203" v="600" actId="2711"/>
          <ac:graphicFrameMkLst>
            <pc:docMk/>
            <pc:sldMk cId="0" sldId="271"/>
            <ac:graphicFrameMk id="906412" creationId="{DDAE4502-33FF-496D-AE69-C1C311EE12F3}"/>
          </ac:graphicFrameMkLst>
        </pc:graphicFrameChg>
      </pc:sldChg>
      <pc:sldChg chg="modSp mod">
        <pc:chgData name="Song Seokil" userId="55e21934b449b532" providerId="LiveId" clId="{AAAF7AF2-534A-4FC3-B98B-51DF0FDC80F6}" dt="2022-03-13T23:57:21.108" v="602" actId="15"/>
        <pc:sldMkLst>
          <pc:docMk/>
          <pc:sldMk cId="0" sldId="272"/>
        </pc:sldMkLst>
        <pc:spChg chg="mod">
          <ac:chgData name="Song Seokil" userId="55e21934b449b532" providerId="LiveId" clId="{AAAF7AF2-534A-4FC3-B98B-51DF0FDC80F6}" dt="2022-03-13T23:57:21.108" v="602" actId="15"/>
          <ac:spMkLst>
            <pc:docMk/>
            <pc:sldMk cId="0" sldId="272"/>
            <ac:spMk id="17414" creationId="{2A7220AA-BEAA-4266-93AA-FD9F7AF1E446}"/>
          </ac:spMkLst>
        </pc:spChg>
      </pc:sldChg>
      <pc:sldChg chg="modSp mod">
        <pc:chgData name="Song Seokil" userId="55e21934b449b532" providerId="LiveId" clId="{AAAF7AF2-534A-4FC3-B98B-51DF0FDC80F6}" dt="2022-03-13T23:57:26.216" v="603" actId="1076"/>
        <pc:sldMkLst>
          <pc:docMk/>
          <pc:sldMk cId="0" sldId="273"/>
        </pc:sldMkLst>
        <pc:graphicFrameChg chg="mod">
          <ac:chgData name="Song Seokil" userId="55e21934b449b532" providerId="LiveId" clId="{AAAF7AF2-534A-4FC3-B98B-51DF0FDC80F6}" dt="2022-03-13T23:57:26.216" v="603" actId="1076"/>
          <ac:graphicFrameMkLst>
            <pc:docMk/>
            <pc:sldMk cId="0" sldId="273"/>
            <ac:graphicFrameMk id="908430" creationId="{0B8F3FB8-A877-47B0-9DD5-DC3AFD44781A}"/>
          </ac:graphicFrameMkLst>
        </pc:graphicFrameChg>
      </pc:sldChg>
      <pc:sldChg chg="modSp mod">
        <pc:chgData name="Song Seokil" userId="55e21934b449b532" providerId="LiveId" clId="{AAAF7AF2-534A-4FC3-B98B-51DF0FDC80F6}" dt="2022-03-13T23:57:29.448" v="604" actId="1076"/>
        <pc:sldMkLst>
          <pc:docMk/>
          <pc:sldMk cId="0" sldId="274"/>
        </pc:sldMkLst>
        <pc:graphicFrameChg chg="mod">
          <ac:chgData name="Song Seokil" userId="55e21934b449b532" providerId="LiveId" clId="{AAAF7AF2-534A-4FC3-B98B-51DF0FDC80F6}" dt="2022-03-13T23:57:29.448" v="604" actId="1076"/>
          <ac:graphicFrameMkLst>
            <pc:docMk/>
            <pc:sldMk cId="0" sldId="274"/>
            <ac:graphicFrameMk id="911500" creationId="{02F8F316-4DF9-4709-BB75-EB075B76ED15}"/>
          </ac:graphicFrameMkLst>
        </pc:graphicFrameChg>
      </pc:sldChg>
      <pc:sldChg chg="modSp mod">
        <pc:chgData name="Song Seokil" userId="55e21934b449b532" providerId="LiveId" clId="{AAAF7AF2-534A-4FC3-B98B-51DF0FDC80F6}" dt="2022-03-13T23:57:32.798" v="605" actId="15"/>
        <pc:sldMkLst>
          <pc:docMk/>
          <pc:sldMk cId="0" sldId="275"/>
        </pc:sldMkLst>
        <pc:spChg chg="mod">
          <ac:chgData name="Song Seokil" userId="55e21934b449b532" providerId="LiveId" clId="{AAAF7AF2-534A-4FC3-B98B-51DF0FDC80F6}" dt="2022-03-13T23:57:32.798" v="605" actId="15"/>
          <ac:spMkLst>
            <pc:docMk/>
            <pc:sldMk cId="0" sldId="275"/>
            <ac:spMk id="20486" creationId="{A196DCA7-67CB-4A02-8867-F7A7EBCFCCA3}"/>
          </ac:spMkLst>
        </pc:spChg>
      </pc:sldChg>
      <pc:sldChg chg="modSp mod">
        <pc:chgData name="Song Seokil" userId="55e21934b449b532" providerId="LiveId" clId="{AAAF7AF2-534A-4FC3-B98B-51DF0FDC80F6}" dt="2022-03-13T23:57:38.228" v="606" actId="1076"/>
        <pc:sldMkLst>
          <pc:docMk/>
          <pc:sldMk cId="0" sldId="276"/>
        </pc:sldMkLst>
        <pc:graphicFrameChg chg="mod">
          <ac:chgData name="Song Seokil" userId="55e21934b449b532" providerId="LiveId" clId="{AAAF7AF2-534A-4FC3-B98B-51DF0FDC80F6}" dt="2022-03-13T23:57:38.228" v="606" actId="1076"/>
          <ac:graphicFrameMkLst>
            <pc:docMk/>
            <pc:sldMk cId="0" sldId="276"/>
            <ac:graphicFrameMk id="914590" creationId="{A7A2D629-6589-4DD4-AB55-8EC6E74F2B42}"/>
          </ac:graphicFrameMkLst>
        </pc:graphicFrameChg>
      </pc:sldChg>
      <pc:sldChg chg="modSp mod">
        <pc:chgData name="Song Seokil" userId="55e21934b449b532" providerId="LiveId" clId="{AAAF7AF2-534A-4FC3-B98B-51DF0FDC80F6}" dt="2022-03-13T23:57:40.679" v="607" actId="15"/>
        <pc:sldMkLst>
          <pc:docMk/>
          <pc:sldMk cId="0" sldId="277"/>
        </pc:sldMkLst>
        <pc:spChg chg="mod">
          <ac:chgData name="Song Seokil" userId="55e21934b449b532" providerId="LiveId" clId="{AAAF7AF2-534A-4FC3-B98B-51DF0FDC80F6}" dt="2022-03-13T23:57:40.679" v="607" actId="15"/>
          <ac:spMkLst>
            <pc:docMk/>
            <pc:sldMk cId="0" sldId="277"/>
            <ac:spMk id="22534" creationId="{67BDE5D1-B361-45B3-A9DD-3C45598A5E74}"/>
          </ac:spMkLst>
        </pc:spChg>
      </pc:sldChg>
      <pc:sldChg chg="modSp mod">
        <pc:chgData name="Song Seokil" userId="55e21934b449b532" providerId="LiveId" clId="{AAAF7AF2-534A-4FC3-B98B-51DF0FDC80F6}" dt="2022-03-13T23:57:48.775" v="608" actId="15"/>
        <pc:sldMkLst>
          <pc:docMk/>
          <pc:sldMk cId="0" sldId="281"/>
        </pc:sldMkLst>
        <pc:spChg chg="mod">
          <ac:chgData name="Song Seokil" userId="55e21934b449b532" providerId="LiveId" clId="{AAAF7AF2-534A-4FC3-B98B-51DF0FDC80F6}" dt="2022-03-13T23:57:48.775" v="608" actId="15"/>
          <ac:spMkLst>
            <pc:docMk/>
            <pc:sldMk cId="0" sldId="281"/>
            <ac:spMk id="26630" creationId="{76D11D64-A258-4152-A6BA-07E6DD2EF5A5}"/>
          </ac:spMkLst>
        </pc:spChg>
      </pc:sldChg>
      <pc:sldChg chg="modSp mod">
        <pc:chgData name="Song Seokil" userId="55e21934b449b532" providerId="LiveId" clId="{AAAF7AF2-534A-4FC3-B98B-51DF0FDC80F6}" dt="2022-03-13T23:57:57.466" v="611" actId="12"/>
        <pc:sldMkLst>
          <pc:docMk/>
          <pc:sldMk cId="0" sldId="283"/>
        </pc:sldMkLst>
        <pc:spChg chg="mod">
          <ac:chgData name="Song Seokil" userId="55e21934b449b532" providerId="LiveId" clId="{AAAF7AF2-534A-4FC3-B98B-51DF0FDC80F6}" dt="2022-03-13T23:57:57.466" v="611" actId="12"/>
          <ac:spMkLst>
            <pc:docMk/>
            <pc:sldMk cId="0" sldId="283"/>
            <ac:spMk id="28678" creationId="{62F6E3FE-E776-46D9-B945-4A7919A0CF0E}"/>
          </ac:spMkLst>
        </pc:spChg>
      </pc:sldChg>
      <pc:sldChg chg="modSp mod">
        <pc:chgData name="Song Seokil" userId="55e21934b449b532" providerId="LiveId" clId="{AAAF7AF2-534A-4FC3-B98B-51DF0FDC80F6}" dt="2022-03-13T23:58:27.837" v="619" actId="1076"/>
        <pc:sldMkLst>
          <pc:docMk/>
          <pc:sldMk cId="0" sldId="284"/>
        </pc:sldMkLst>
        <pc:spChg chg="mod">
          <ac:chgData name="Song Seokil" userId="55e21934b449b532" providerId="LiveId" clId="{AAAF7AF2-534A-4FC3-B98B-51DF0FDC80F6}" dt="2022-03-13T23:58:23.442" v="618" actId="14100"/>
          <ac:spMkLst>
            <pc:docMk/>
            <pc:sldMk cId="0" sldId="284"/>
            <ac:spMk id="29702" creationId="{660597E5-0EF0-44B6-A7A7-44E373E52969}"/>
          </ac:spMkLst>
        </pc:spChg>
        <pc:spChg chg="mod">
          <ac:chgData name="Song Seokil" userId="55e21934b449b532" providerId="LiveId" clId="{AAAF7AF2-534A-4FC3-B98B-51DF0FDC80F6}" dt="2022-03-13T23:58:27.837" v="619" actId="1076"/>
          <ac:spMkLst>
            <pc:docMk/>
            <pc:sldMk cId="0" sldId="284"/>
            <ac:spMk id="29711" creationId="{66FBE892-3ADE-4F6F-B4CD-402E5400B67A}"/>
          </ac:spMkLst>
        </pc:spChg>
      </pc:sldChg>
      <pc:sldChg chg="modSp mod">
        <pc:chgData name="Song Seokil" userId="55e21934b449b532" providerId="LiveId" clId="{AAAF7AF2-534A-4FC3-B98B-51DF0FDC80F6}" dt="2022-03-13T23:58:49.643" v="622" actId="15"/>
        <pc:sldMkLst>
          <pc:docMk/>
          <pc:sldMk cId="0" sldId="285"/>
        </pc:sldMkLst>
        <pc:spChg chg="mod">
          <ac:chgData name="Song Seokil" userId="55e21934b449b532" providerId="LiveId" clId="{AAAF7AF2-534A-4FC3-B98B-51DF0FDC80F6}" dt="2022-03-13T23:58:49.643" v="622" actId="15"/>
          <ac:spMkLst>
            <pc:docMk/>
            <pc:sldMk cId="0" sldId="285"/>
            <ac:spMk id="30723" creationId="{370BEB42-C8C0-4C13-B1E6-65B9677C7D4B}"/>
          </ac:spMkLst>
        </pc:spChg>
      </pc:sldChg>
      <pc:sldChg chg="modSp mod">
        <pc:chgData name="Song Seokil" userId="55e21934b449b532" providerId="LiveId" clId="{AAAF7AF2-534A-4FC3-B98B-51DF0FDC80F6}" dt="2022-03-13T23:59:02.599" v="624" actId="15"/>
        <pc:sldMkLst>
          <pc:docMk/>
          <pc:sldMk cId="0" sldId="288"/>
        </pc:sldMkLst>
        <pc:spChg chg="mod">
          <ac:chgData name="Song Seokil" userId="55e21934b449b532" providerId="LiveId" clId="{AAAF7AF2-534A-4FC3-B98B-51DF0FDC80F6}" dt="2022-03-13T23:59:02.599" v="624" actId="15"/>
          <ac:spMkLst>
            <pc:docMk/>
            <pc:sldMk cId="0" sldId="288"/>
            <ac:spMk id="34819" creationId="{B801E906-162C-419F-95DC-643AF43966E8}"/>
          </ac:spMkLst>
        </pc:spChg>
      </pc:sldChg>
      <pc:sldChg chg="modSp mod">
        <pc:chgData name="Song Seokil" userId="55e21934b449b532" providerId="LiveId" clId="{AAAF7AF2-534A-4FC3-B98B-51DF0FDC80F6}" dt="2022-03-13T23:59:07.786" v="626" actId="27636"/>
        <pc:sldMkLst>
          <pc:docMk/>
          <pc:sldMk cId="0" sldId="289"/>
        </pc:sldMkLst>
        <pc:spChg chg="mod">
          <ac:chgData name="Song Seokil" userId="55e21934b449b532" providerId="LiveId" clId="{AAAF7AF2-534A-4FC3-B98B-51DF0FDC80F6}" dt="2022-03-13T23:59:07.786" v="626" actId="27636"/>
          <ac:spMkLst>
            <pc:docMk/>
            <pc:sldMk cId="0" sldId="289"/>
            <ac:spMk id="35843" creationId="{B42AE95A-E777-4D98-B04F-5052227AADA4}"/>
          </ac:spMkLst>
        </pc:spChg>
      </pc:sldChg>
      <pc:sldChg chg="modSp mod">
        <pc:chgData name="Song Seokil" userId="55e21934b449b532" providerId="LiveId" clId="{AAAF7AF2-534A-4FC3-B98B-51DF0FDC80F6}" dt="2022-03-13T23:59:16.997" v="628" actId="1076"/>
        <pc:sldMkLst>
          <pc:docMk/>
          <pc:sldMk cId="0" sldId="290"/>
        </pc:sldMkLst>
        <pc:spChg chg="mod">
          <ac:chgData name="Song Seokil" userId="55e21934b449b532" providerId="LiveId" clId="{AAAF7AF2-534A-4FC3-B98B-51DF0FDC80F6}" dt="2022-03-13T23:59:12.828" v="627" actId="15"/>
          <ac:spMkLst>
            <pc:docMk/>
            <pc:sldMk cId="0" sldId="290"/>
            <ac:spMk id="36867" creationId="{9D37AE72-8FCA-4660-AAE4-ED4976D53737}"/>
          </ac:spMkLst>
        </pc:spChg>
        <pc:spChg chg="mod">
          <ac:chgData name="Song Seokil" userId="55e21934b449b532" providerId="LiveId" clId="{AAAF7AF2-534A-4FC3-B98B-51DF0FDC80F6}" dt="2022-03-13T23:59:16.997" v="628" actId="1076"/>
          <ac:spMkLst>
            <pc:docMk/>
            <pc:sldMk cId="0" sldId="290"/>
            <ac:spMk id="36872" creationId="{8164F339-5451-492E-AAFA-63188A5F51DA}"/>
          </ac:spMkLst>
        </pc:spChg>
      </pc:sldChg>
      <pc:sldChg chg="modSp mod">
        <pc:chgData name="Song Seokil" userId="55e21934b449b532" providerId="LiveId" clId="{AAAF7AF2-534A-4FC3-B98B-51DF0FDC80F6}" dt="2022-03-13T23:59:22.196" v="629" actId="15"/>
        <pc:sldMkLst>
          <pc:docMk/>
          <pc:sldMk cId="0" sldId="291"/>
        </pc:sldMkLst>
        <pc:spChg chg="mod">
          <ac:chgData name="Song Seokil" userId="55e21934b449b532" providerId="LiveId" clId="{AAAF7AF2-534A-4FC3-B98B-51DF0FDC80F6}" dt="2022-03-13T23:59:22.196" v="629" actId="15"/>
          <ac:spMkLst>
            <pc:docMk/>
            <pc:sldMk cId="0" sldId="291"/>
            <ac:spMk id="37891" creationId="{EB6F674D-E13C-48FA-8D5C-F1B9C6725A0F}"/>
          </ac:spMkLst>
        </pc:spChg>
      </pc:sldChg>
      <pc:sldChg chg="modSp mod">
        <pc:chgData name="Song Seokil" userId="55e21934b449b532" providerId="LiveId" clId="{AAAF7AF2-534A-4FC3-B98B-51DF0FDC80F6}" dt="2022-03-13T23:55:58.048" v="588" actId="20577"/>
        <pc:sldMkLst>
          <pc:docMk/>
          <pc:sldMk cId="3689378304" sldId="292"/>
        </pc:sldMkLst>
        <pc:spChg chg="mod">
          <ac:chgData name="Song Seokil" userId="55e21934b449b532" providerId="LiveId" clId="{AAAF7AF2-534A-4FC3-B98B-51DF0FDC80F6}" dt="2022-03-13T23:55:58.048" v="588" actId="20577"/>
          <ac:spMkLst>
            <pc:docMk/>
            <pc:sldMk cId="3689378304" sldId="292"/>
            <ac:spMk id="9219" creationId="{0DE0061B-2603-44F9-8CB0-8AF73D559BA6}"/>
          </ac:spMkLst>
        </pc:spChg>
      </pc:sldChg>
      <pc:sldChg chg="modSp mod">
        <pc:chgData name="Song Seokil" userId="55e21934b449b532" providerId="LiveId" clId="{AAAF7AF2-534A-4FC3-B98B-51DF0FDC80F6}" dt="2022-03-13T23:56:09.298" v="589" actId="12"/>
        <pc:sldMkLst>
          <pc:docMk/>
          <pc:sldMk cId="0" sldId="294"/>
        </pc:sldMkLst>
        <pc:spChg chg="mod">
          <ac:chgData name="Song Seokil" userId="55e21934b449b532" providerId="LiveId" clId="{AAAF7AF2-534A-4FC3-B98B-51DF0FDC80F6}" dt="2022-03-13T23:56:09.298" v="589" actId="12"/>
          <ac:spMkLst>
            <pc:docMk/>
            <pc:sldMk cId="0" sldId="294"/>
            <ac:spMk id="11270" creationId="{E6992A34-5637-4C6A-8DC1-85271672D6C9}"/>
          </ac:spMkLst>
        </pc:spChg>
      </pc:sldChg>
      <pc:sldChg chg="modSp mod">
        <pc:chgData name="Song Seokil" userId="55e21934b449b532" providerId="LiveId" clId="{AAAF7AF2-534A-4FC3-B98B-51DF0FDC80F6}" dt="2022-03-13T23:56:16.885" v="591" actId="27636"/>
        <pc:sldMkLst>
          <pc:docMk/>
          <pc:sldMk cId="0" sldId="295"/>
        </pc:sldMkLst>
        <pc:spChg chg="mod">
          <ac:chgData name="Song Seokil" userId="55e21934b449b532" providerId="LiveId" clId="{AAAF7AF2-534A-4FC3-B98B-51DF0FDC80F6}" dt="2022-03-13T23:56:16.885" v="591" actId="27636"/>
          <ac:spMkLst>
            <pc:docMk/>
            <pc:sldMk cId="0" sldId="295"/>
            <ac:spMk id="12294" creationId="{C0899447-88A0-45EE-8B55-AAC52EC32D67}"/>
          </ac:spMkLst>
        </pc:spChg>
      </pc:sldChg>
      <pc:sldChg chg="modSp mod">
        <pc:chgData name="Song Seokil" userId="55e21934b449b532" providerId="LiveId" clId="{AAAF7AF2-534A-4FC3-B98B-51DF0FDC80F6}" dt="2022-03-13T23:58:56.630" v="623" actId="15"/>
        <pc:sldMkLst>
          <pc:docMk/>
          <pc:sldMk cId="0" sldId="296"/>
        </pc:sldMkLst>
        <pc:spChg chg="mod">
          <ac:chgData name="Song Seokil" userId="55e21934b449b532" providerId="LiveId" clId="{AAAF7AF2-534A-4FC3-B98B-51DF0FDC80F6}" dt="2022-03-13T23:58:56.630" v="623" actId="15"/>
          <ac:spMkLst>
            <pc:docMk/>
            <pc:sldMk cId="0" sldId="296"/>
            <ac:spMk id="31747" creationId="{C0476F0C-C71D-48B4-9E33-27AF7D630052}"/>
          </ac:spMkLst>
        </pc:spChg>
      </pc:sldChg>
      <pc:sldChg chg="addSp delSp modSp mod">
        <pc:chgData name="Song Seokil" userId="55e21934b449b532" providerId="LiveId" clId="{AAAF7AF2-534A-4FC3-B98B-51DF0FDC80F6}" dt="2022-03-13T23:50:08.552" v="454"/>
        <pc:sldMkLst>
          <pc:docMk/>
          <pc:sldMk cId="2842926667" sldId="297"/>
        </pc:sldMkLst>
        <pc:spChg chg="del">
          <ac:chgData name="Song Seokil" userId="55e21934b449b532" providerId="LiveId" clId="{AAAF7AF2-534A-4FC3-B98B-51DF0FDC80F6}" dt="2022-03-13T23:48:44.654" v="375"/>
          <ac:spMkLst>
            <pc:docMk/>
            <pc:sldMk cId="2842926667" sldId="297"/>
            <ac:spMk id="2" creationId="{4B7792DE-A90D-48D2-A6B8-D2D70A08DF97}"/>
          </ac:spMkLst>
        </pc:spChg>
        <pc:spChg chg="mod">
          <ac:chgData name="Song Seokil" userId="55e21934b449b532" providerId="LiveId" clId="{AAAF7AF2-534A-4FC3-B98B-51DF0FDC80F6}" dt="2022-03-13T23:50:02.092" v="453" actId="20577"/>
          <ac:spMkLst>
            <pc:docMk/>
            <pc:sldMk cId="2842926667" sldId="297"/>
            <ac:spMk id="3" creationId="{A0D6BC03-8499-4AA9-A6E0-51858340745C}"/>
          </ac:spMkLst>
        </pc:spChg>
        <pc:spChg chg="mod">
          <ac:chgData name="Song Seokil" userId="55e21934b449b532" providerId="LiveId" clId="{AAAF7AF2-534A-4FC3-B98B-51DF0FDC80F6}" dt="2022-03-13T23:48:44.654" v="375"/>
          <ac:spMkLst>
            <pc:docMk/>
            <pc:sldMk cId="2842926667" sldId="297"/>
            <ac:spMk id="4" creationId="{D4423F4A-38E8-41E9-90DC-88469DCCA76B}"/>
          </ac:spMkLst>
        </pc:spChg>
        <pc:spChg chg="add del mod">
          <ac:chgData name="Song Seokil" userId="55e21934b449b532" providerId="LiveId" clId="{AAAF7AF2-534A-4FC3-B98B-51DF0FDC80F6}" dt="2022-03-13T23:48:44.654" v="375"/>
          <ac:spMkLst>
            <pc:docMk/>
            <pc:sldMk cId="2842926667" sldId="297"/>
            <ac:spMk id="5" creationId="{D70922D5-3322-417F-BFCA-4B71E5E006E7}"/>
          </ac:spMkLst>
        </pc:spChg>
        <pc:spChg chg="add del mod">
          <ac:chgData name="Song Seokil" userId="55e21934b449b532" providerId="LiveId" clId="{AAAF7AF2-534A-4FC3-B98B-51DF0FDC80F6}" dt="2022-03-13T23:48:44.654" v="375"/>
          <ac:spMkLst>
            <pc:docMk/>
            <pc:sldMk cId="2842926667" sldId="297"/>
            <ac:spMk id="6" creationId="{EFB39EA8-4FFC-4804-B802-E975CB38F032}"/>
          </ac:spMkLst>
        </pc:spChg>
        <pc:spChg chg="add mod">
          <ac:chgData name="Song Seokil" userId="55e21934b449b532" providerId="LiveId" clId="{AAAF7AF2-534A-4FC3-B98B-51DF0FDC80F6}" dt="2022-03-13T23:50:08.552" v="454"/>
          <ac:spMkLst>
            <pc:docMk/>
            <pc:sldMk cId="2842926667" sldId="297"/>
            <ac:spMk id="7" creationId="{8CF8E859-8648-4EF5-BEEA-92B80FE36756}"/>
          </ac:spMkLst>
        </pc:spChg>
      </pc:sldChg>
      <pc:sldChg chg="del">
        <pc:chgData name="Song Seokil" userId="55e21934b449b532" providerId="LiveId" clId="{AAAF7AF2-534A-4FC3-B98B-51DF0FDC80F6}" dt="2022-03-13T23:50:15.300" v="456" actId="47"/>
        <pc:sldMkLst>
          <pc:docMk/>
          <pc:sldMk cId="1021201310" sldId="298"/>
        </pc:sldMkLst>
      </pc:sldChg>
      <pc:sldChg chg="modSp new del mod">
        <pc:chgData name="Song Seokil" userId="55e21934b449b532" providerId="LiveId" clId="{AAAF7AF2-534A-4FC3-B98B-51DF0FDC80F6}" dt="2022-03-13T23:50:10.690" v="455" actId="47"/>
        <pc:sldMkLst>
          <pc:docMk/>
          <pc:sldMk cId="42547618" sldId="299"/>
        </pc:sldMkLst>
        <pc:spChg chg="mod">
          <ac:chgData name="Song Seokil" userId="55e21934b449b532" providerId="LiveId" clId="{AAAF7AF2-534A-4FC3-B98B-51DF0FDC80F6}" dt="2022-03-13T23:22:01.114" v="35" actId="20577"/>
          <ac:spMkLst>
            <pc:docMk/>
            <pc:sldMk cId="42547618" sldId="299"/>
            <ac:spMk id="2" creationId="{ACC87162-99BB-44DF-BB15-8323CD7EA4A8}"/>
          </ac:spMkLst>
        </pc:spChg>
      </pc:sldChg>
      <pc:sldChg chg="new del">
        <pc:chgData name="Song Seokil" userId="55e21934b449b532" providerId="LiveId" clId="{AAAF7AF2-534A-4FC3-B98B-51DF0FDC80F6}" dt="2022-03-13T22:50:59.359" v="22" actId="680"/>
        <pc:sldMkLst>
          <pc:docMk/>
          <pc:sldMk cId="418864748" sldId="299"/>
        </pc:sldMkLst>
      </pc:sldChg>
      <pc:sldChg chg="new del">
        <pc:chgData name="Song Seokil" userId="55e21934b449b532" providerId="LiveId" clId="{AAAF7AF2-534A-4FC3-B98B-51DF0FDC80F6}" dt="2022-03-13T22:50:57.864" v="21" actId="680"/>
        <pc:sldMkLst>
          <pc:docMk/>
          <pc:sldMk cId="716579183" sldId="300"/>
        </pc:sldMkLst>
      </pc:sldChg>
      <pc:sldChg chg="new del">
        <pc:chgData name="Song Seokil" userId="55e21934b449b532" providerId="LiveId" clId="{AAAF7AF2-534A-4FC3-B98B-51DF0FDC80F6}" dt="2022-03-13T22:50:57.533" v="20" actId="680"/>
        <pc:sldMkLst>
          <pc:docMk/>
          <pc:sldMk cId="2889447626" sldId="301"/>
        </pc:sldMkLst>
      </pc:sldChg>
    </pc:docChg>
  </pc:docChgLst>
  <pc:docChgLst>
    <pc:chgData name="Song Seokil" userId="55e21934b449b532" providerId="LiveId" clId="{A7767515-BC78-48CD-984A-129FE55DCFA2}"/>
    <pc:docChg chg="undo redo custSel addSld delSld modSld modMainMaster">
      <pc:chgData name="Song Seokil" userId="55e21934b449b532" providerId="LiveId" clId="{A7767515-BC78-48CD-984A-129FE55DCFA2}" dt="2021-03-07T13:21:13.723" v="1151" actId="47"/>
      <pc:docMkLst>
        <pc:docMk/>
      </pc:docMkLst>
      <pc:sldChg chg="addSp delSp modSp mod chgLayout">
        <pc:chgData name="Song Seokil" userId="55e21934b449b532" providerId="LiveId" clId="{A7767515-BC78-48CD-984A-129FE55DCFA2}" dt="2021-03-05T13:16:45.006" v="122" actId="20577"/>
        <pc:sldMkLst>
          <pc:docMk/>
          <pc:sldMk cId="1202290180" sldId="256"/>
        </pc:sldMkLst>
        <pc:spChg chg="mod ord">
          <ac:chgData name="Song Seokil" userId="55e21934b449b532" providerId="LiveId" clId="{A7767515-BC78-48CD-984A-129FE55DCFA2}" dt="2021-03-05T13:16:45.006" v="122" actId="20577"/>
          <ac:spMkLst>
            <pc:docMk/>
            <pc:sldMk cId="1202290180" sldId="256"/>
            <ac:spMk id="2" creationId="{00000000-0000-0000-0000-000000000000}"/>
          </ac:spMkLst>
        </pc:spChg>
        <pc:spChg chg="mod ord">
          <ac:chgData name="Song Seokil" userId="55e21934b449b532" providerId="LiveId" clId="{A7767515-BC78-48CD-984A-129FE55DCFA2}" dt="2021-03-05T13:16:38.711" v="120" actId="27636"/>
          <ac:spMkLst>
            <pc:docMk/>
            <pc:sldMk cId="1202290180" sldId="256"/>
            <ac:spMk id="3" creationId="{00000000-0000-0000-0000-000000000000}"/>
          </ac:spMkLst>
        </pc:spChg>
        <pc:spChg chg="add del mod">
          <ac:chgData name="Song Seokil" userId="55e21934b449b532" providerId="LiveId" clId="{A7767515-BC78-48CD-984A-129FE55DCFA2}" dt="2021-03-05T13:15:57.493" v="97" actId="6264"/>
          <ac:spMkLst>
            <pc:docMk/>
            <pc:sldMk cId="1202290180" sldId="256"/>
            <ac:spMk id="4" creationId="{87E24C04-56FF-4B25-98BF-4BA7E7987653}"/>
          </ac:spMkLst>
        </pc:spChg>
        <pc:spChg chg="add del mod">
          <ac:chgData name="Song Seokil" userId="55e21934b449b532" providerId="LiveId" clId="{A7767515-BC78-48CD-984A-129FE55DCFA2}" dt="2021-03-05T13:15:57.493" v="97" actId="6264"/>
          <ac:spMkLst>
            <pc:docMk/>
            <pc:sldMk cId="1202290180" sldId="256"/>
            <ac:spMk id="5" creationId="{51A8ACB1-8E4F-4AD5-9B85-8C4B186D11D3}"/>
          </ac:spMkLst>
        </pc:spChg>
      </pc:sldChg>
      <pc:sldChg chg="addSp delSp modSp add mod chgLayout">
        <pc:chgData name="Song Seokil" userId="55e21934b449b532" providerId="LiveId" clId="{A7767515-BC78-48CD-984A-129FE55DCFA2}" dt="2021-03-07T11:57:01.397" v="840" actId="6549"/>
        <pc:sldMkLst>
          <pc:docMk/>
          <pc:sldMk cId="1709821476" sldId="257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2" creationId="{1AFBCFEA-14AD-4160-B8D2-E987E4A303EB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3" creationId="{7696E03F-A9C3-4C45-A69D-0F18B4D2CD62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4" creationId="{D85DA1AD-EAFB-4E99-90C1-DCFAD55A5B0F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5" creationId="{FB4F1BDE-CDCC-426A-B6BC-51BD2C3F12F6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6" creationId="{2C241DDE-0C4A-4383-8578-1529E61440B3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3074" creationId="{07B4486A-4371-458B-8560-729350801BD4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3075" creationId="{8D790082-BC8D-4C33-87C0-379E3ED60F8E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3076" creationId="{53D31862-DBCC-45DE-8B38-8087E7F724CF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3077" creationId="{2792CAD4-DCD2-462C-82AE-609872AEA9FF}"/>
          </ac:spMkLst>
        </pc:spChg>
        <pc:spChg chg="mod ord">
          <ac:chgData name="Song Seokil" userId="55e21934b449b532" providerId="LiveId" clId="{A7767515-BC78-48CD-984A-129FE55DCFA2}" dt="2021-03-07T11:57:01.397" v="840" actId="6549"/>
          <ac:spMkLst>
            <pc:docMk/>
            <pc:sldMk cId="1709821476" sldId="257"/>
            <ac:spMk id="3078" creationId="{F808E474-E831-41C5-BF96-707438CACDED}"/>
          </ac:spMkLst>
        </pc:spChg>
      </pc:sldChg>
      <pc:sldChg chg="del">
        <pc:chgData name="Song Seokil" userId="55e21934b449b532" providerId="LiveId" clId="{A7767515-BC78-48CD-984A-129FE55DCFA2}" dt="2021-03-05T13:18:56.880" v="123" actId="47"/>
        <pc:sldMkLst>
          <pc:docMk/>
          <pc:sldMk cId="2576027750" sldId="257"/>
        </pc:sldMkLst>
      </pc:sldChg>
      <pc:sldChg chg="del">
        <pc:chgData name="Song Seokil" userId="55e21934b449b532" providerId="LiveId" clId="{A7767515-BC78-48CD-984A-129FE55DCFA2}" dt="2021-03-05T13:18:57.243" v="124" actId="47"/>
        <pc:sldMkLst>
          <pc:docMk/>
          <pc:sldMk cId="444436616" sldId="258"/>
        </pc:sldMkLst>
      </pc:sldChg>
      <pc:sldChg chg="addSp delSp modSp add mod chgLayout">
        <pc:chgData name="Song Seokil" userId="55e21934b449b532" providerId="LiveId" clId="{A7767515-BC78-48CD-984A-129FE55DCFA2}" dt="2021-03-07T11:59:04.750" v="854"/>
        <pc:sldMkLst>
          <pc:docMk/>
          <pc:sldMk cId="1619763418" sldId="258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2" creationId="{9025B152-B9C7-4948-8F4F-FA6208BB456B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3" creationId="{38A2B853-1D0D-4D1C-AC47-68B09858FDE2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4" creationId="{46568C28-F4CE-4DBA-BF37-B70DA441AA76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5" creationId="{8E915E4B-FB7A-4ACC-9191-4280C805F886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6" creationId="{52B2F5F6-C893-4AA8-9129-4E8712A4970D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4098" creationId="{6BD2884B-5C89-48FE-96B0-F1D72BE5EBD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4099" creationId="{1014BB38-D2E8-45C7-AF73-24FCFFC00DD9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4100" creationId="{B7ED28C6-B25D-4034-96ED-9EC1F93573E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4101" creationId="{A1180BDB-5892-4790-90A9-C56CBB8B794D}"/>
          </ac:spMkLst>
        </pc:spChg>
        <pc:spChg chg="mod ord">
          <ac:chgData name="Song Seokil" userId="55e21934b449b532" providerId="LiveId" clId="{A7767515-BC78-48CD-984A-129FE55DCFA2}" dt="2021-03-07T11:59:04.750" v="854"/>
          <ac:spMkLst>
            <pc:docMk/>
            <pc:sldMk cId="1619763418" sldId="258"/>
            <ac:spMk id="4102" creationId="{516E2EF8-70BA-42E2-8014-6C4D069E993E}"/>
          </ac:spMkLst>
        </pc:spChg>
      </pc:sldChg>
      <pc:sldChg chg="addSp delSp modSp add mod chgLayout">
        <pc:chgData name="Song Seokil" userId="55e21934b449b532" providerId="LiveId" clId="{A7767515-BC78-48CD-984A-129FE55DCFA2}" dt="2021-03-07T12:03:56.870" v="875" actId="1076"/>
        <pc:sldMkLst>
          <pc:docMk/>
          <pc:sldMk cId="3062426974" sldId="259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2" creationId="{1C2F6AC7-0D0B-4986-BFFC-A3139BB8333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3" creationId="{6987D350-201C-4CF8-8D72-6FC882F55017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4" creationId="{C5736B92-B868-4681-8035-1AFDB3E6DB6F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5" creationId="{2A7C08F9-E72F-450C-849B-4D277E1D2C90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6" creationId="{8CC2B694-3069-4B66-A59F-2871693FA42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5122" creationId="{B2848D48-8A7F-4181-9D98-8E11A03CD237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5123" creationId="{8AFCFFFE-4D7A-40AE-BE21-F0E5F11B3E86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5124" creationId="{2434BD70-9349-45A0-A570-7F408F84D601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5125" creationId="{95EBF6BA-82F4-4973-BC76-C47740FCF5E5}"/>
          </ac:spMkLst>
        </pc:spChg>
        <pc:spChg chg="mod ord">
          <ac:chgData name="Song Seokil" userId="55e21934b449b532" providerId="LiveId" clId="{A7767515-BC78-48CD-984A-129FE55DCFA2}" dt="2021-03-07T12:02:05.247" v="855" actId="20577"/>
          <ac:spMkLst>
            <pc:docMk/>
            <pc:sldMk cId="3062426974" sldId="259"/>
            <ac:spMk id="5126" creationId="{523E5B10-CF55-4B58-8794-38CA65F8D51F}"/>
          </ac:spMkLst>
        </pc:spChg>
        <pc:picChg chg="add del mod modCrop">
          <ac:chgData name="Song Seokil" userId="55e21934b449b532" providerId="LiveId" clId="{A7767515-BC78-48CD-984A-129FE55DCFA2}" dt="2021-03-07T12:03:39.373" v="869" actId="21"/>
          <ac:picMkLst>
            <pc:docMk/>
            <pc:sldMk cId="3062426974" sldId="259"/>
            <ac:picMk id="3" creationId="{7801802B-F1F0-4F07-9AC1-F003572D0387}"/>
          </ac:picMkLst>
        </pc:picChg>
        <pc:picChg chg="add mod">
          <ac:chgData name="Song Seokil" userId="55e21934b449b532" providerId="LiveId" clId="{A7767515-BC78-48CD-984A-129FE55DCFA2}" dt="2021-03-07T12:03:56.870" v="875" actId="1076"/>
          <ac:picMkLst>
            <pc:docMk/>
            <pc:sldMk cId="3062426974" sldId="259"/>
            <ac:picMk id="4" creationId="{2F9E2A9E-CA60-46F9-BC50-7017284B3E76}"/>
          </ac:picMkLst>
        </pc:picChg>
        <pc:picChg chg="add del mod modCrop">
          <ac:chgData name="Song Seokil" userId="55e21934b449b532" providerId="LiveId" clId="{A7767515-BC78-48CD-984A-129FE55DCFA2}" dt="2021-03-07T12:03:39.373" v="869" actId="21"/>
          <ac:picMkLst>
            <pc:docMk/>
            <pc:sldMk cId="3062426974" sldId="259"/>
            <ac:picMk id="7" creationId="{F4D50544-40CF-47F7-87AB-6446CBA84528}"/>
          </ac:picMkLst>
        </pc:picChg>
      </pc:sldChg>
      <pc:sldChg chg="addSp delSp modSp add del mod chgLayout">
        <pc:chgData name="Song Seokil" userId="55e21934b449b532" providerId="LiveId" clId="{A7767515-BC78-48CD-984A-129FE55DCFA2}" dt="2021-03-05T13:21:30.271" v="168" actId="47"/>
        <pc:sldMkLst>
          <pc:docMk/>
          <pc:sldMk cId="0" sldId="266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6"/>
            <ac:spMk id="2" creationId="{05A99497-03A5-4BEA-A154-C88E2B96BCD8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6"/>
            <ac:spMk id="3" creationId="{199E9AF0-8A44-421A-B677-62C946018A6E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6"/>
            <ac:spMk id="6146" creationId="{5CE1AB47-154F-4B77-8908-EBCD6BC4E5AF}"/>
          </ac:spMkLst>
        </pc:spChg>
        <pc:spChg chg="mod ord">
          <ac:chgData name="Song Seokil" userId="55e21934b449b532" providerId="LiveId" clId="{A7767515-BC78-48CD-984A-129FE55DCFA2}" dt="2021-03-05T13:19:33.657" v="128" actId="27636"/>
          <ac:spMkLst>
            <pc:docMk/>
            <pc:sldMk cId="0" sldId="266"/>
            <ac:spMk id="6147" creationId="{3C1470D4-963C-4E26-A12E-A6582B120CE9}"/>
          </ac:spMkLst>
        </pc:spChg>
      </pc:sldChg>
      <pc:sldChg chg="addSp delSp modSp add mod chgLayout">
        <pc:chgData name="Song Seokil" userId="55e21934b449b532" providerId="LiveId" clId="{A7767515-BC78-48CD-984A-129FE55DCFA2}" dt="2021-03-07T12:20:47.387" v="1010" actId="20577"/>
        <pc:sldMkLst>
          <pc:docMk/>
          <pc:sldMk cId="0" sldId="267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2" creationId="{5B538A3C-09BE-4620-B002-98579BDE1E24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3" creationId="{D610445E-7777-41F5-A800-9C184A86AFA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4" creationId="{18657709-66E6-49D9-93C2-B7202CF1E74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5" creationId="{9A849CF0-641F-4179-B22E-EEC6960E4333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6" creationId="{C5A5FCB4-D17C-4089-B91C-09F76A7C8EB4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7170" creationId="{6280BC9A-B94A-411D-BAEA-63CDA0588C18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7171" creationId="{3A1F2EFA-3126-414F-82C5-EE8634CDB440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7172" creationId="{DD7F3F36-3D34-4EF8-8BE8-CD0849B4F1F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7173" creationId="{7AB53A28-7D34-45F2-89B3-C386CB9023CB}"/>
          </ac:spMkLst>
        </pc:spChg>
        <pc:spChg chg="mod ord">
          <ac:chgData name="Song Seokil" userId="55e21934b449b532" providerId="LiveId" clId="{A7767515-BC78-48CD-984A-129FE55DCFA2}" dt="2021-03-07T12:20:47.387" v="1010" actId="20577"/>
          <ac:spMkLst>
            <pc:docMk/>
            <pc:sldMk cId="0" sldId="267"/>
            <ac:spMk id="7174" creationId="{2AEF1400-57FA-48C9-8987-93719E5B95BE}"/>
          </ac:spMkLst>
        </pc:spChg>
      </pc:sldChg>
      <pc:sldChg chg="addSp delSp modSp add mod chgLayout">
        <pc:chgData name="Song Seokil" userId="55e21934b449b532" providerId="LiveId" clId="{A7767515-BC78-48CD-984A-129FE55DCFA2}" dt="2021-03-05T13:40:52.224" v="172" actId="255"/>
        <pc:sldMkLst>
          <pc:docMk/>
          <pc:sldMk cId="0" sldId="268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2" creationId="{311BF518-A5F4-455B-B4B9-5FCFFE060864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3" creationId="{AF667897-EB2B-45DC-BF9A-258B170E9C43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4" creationId="{9C05D021-FE81-469E-9EEA-EA0DF6547A9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5" creationId="{62D2DF12-29C7-4D99-B998-F44069ADEA05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6" creationId="{A0C02A15-0ED0-4E5E-836B-6555B14D6179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13314" creationId="{F20367ED-B62E-4C91-93D5-850E2D7E566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13315" creationId="{6B36A477-BF99-48BA-9913-5263C0505BA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13316" creationId="{0DC7717E-D628-4C72-93AA-F84D42548F32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13317" creationId="{EFFF0BA4-8C5B-4498-B8B5-4C8C6A8C123B}"/>
          </ac:spMkLst>
        </pc:spChg>
        <pc:spChg chg="mod ord">
          <ac:chgData name="Song Seokil" userId="55e21934b449b532" providerId="LiveId" clId="{A7767515-BC78-48CD-984A-129FE55DCFA2}" dt="2021-03-05T13:40:31.699" v="169" actId="15"/>
          <ac:spMkLst>
            <pc:docMk/>
            <pc:sldMk cId="0" sldId="268"/>
            <ac:spMk id="13318" creationId="{38D65C73-6794-4C87-9178-58D61B868349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19" creationId="{5AB6B9BD-BF23-4072-B0CE-E8AAF57C123D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0" creationId="{E56E8D4F-A2A8-406E-A252-E7F3453878A8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1" creationId="{C7D83191-73F5-4FAB-A1B8-746DF21ED48E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2" creationId="{0D425243-9BD2-453B-931E-D387102E8DB4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3" creationId="{E1CD95A2-BFC6-4168-B547-DEAA6E5264F5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4" creationId="{D1D64DA5-C8D2-453F-A385-944A39EA34FC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5" creationId="{47C7C034-F69B-4618-9559-6ABC66073DF0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6" creationId="{E645C126-9562-4694-84F7-F330C4CB977B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7" creationId="{8061182A-E82B-4BA8-BAEF-55C11F242842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8" creationId="{F8F5C3EA-4FC5-4E76-845E-12AB7ABC6C39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9" creationId="{D3D07A93-D44C-4AA9-9367-A36AFD4018B1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30" creationId="{279BB64B-B0BB-4D86-B787-9129390DB9CF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31" creationId="{7400992A-622F-4BC3-BB9A-8D69ED5FA1BD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32" creationId="{ABCCED0A-3497-452C-9CD0-B96C01C57DF3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33" creationId="{B33A3EF8-0BFB-4840-9F39-5521DED74474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34" creationId="{C9D06FB4-87EB-4F27-B4CF-25930F06F5E2}"/>
          </ac:spMkLst>
        </pc:spChg>
      </pc:sldChg>
      <pc:sldChg chg="addSp delSp modSp add mod chgLayout">
        <pc:chgData name="Song Seokil" userId="55e21934b449b532" providerId="LiveId" clId="{A7767515-BC78-48CD-984A-129FE55DCFA2}" dt="2021-03-07T10:06:31.807" v="277" actId="21"/>
        <pc:sldMkLst>
          <pc:docMk/>
          <pc:sldMk cId="0" sldId="269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2" creationId="{D4B9CDD5-5C7F-4F3B-A688-28757A55A56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3" creationId="{99C01F19-4E12-4EA0-AAA3-0347ECD133D2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4" creationId="{2443A5BD-B0CF-4A35-82CE-F8DD5CD1E706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5" creationId="{2938321B-4872-4AD2-9FB4-EED3289D2B8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6" creationId="{D4759A5D-D5CE-4ECB-A8C6-1E39F475F44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14338" creationId="{388A8446-14D1-4A59-92DB-2D06F626C7F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14339" creationId="{1CFB3849-DD85-463B-B6ED-969BC8F327F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14340" creationId="{A4E7BED4-1841-49EB-ADEE-7D2A8275D41F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14341" creationId="{E8381461-F60D-4C0C-8E6A-3CDA985C56C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14342" creationId="{435331FA-C64D-49DE-A9D9-3864D47A968A}"/>
          </ac:spMkLst>
        </pc:spChg>
        <pc:picChg chg="add del mod">
          <ac:chgData name="Song Seokil" userId="55e21934b449b532" providerId="LiveId" clId="{A7767515-BC78-48CD-984A-129FE55DCFA2}" dt="2021-03-07T10:06:31.807" v="277" actId="21"/>
          <ac:picMkLst>
            <pc:docMk/>
            <pc:sldMk cId="0" sldId="269"/>
            <ac:picMk id="8" creationId="{1539CB3F-7630-4F69-8558-137DE285C968}"/>
          </ac:picMkLst>
        </pc:picChg>
      </pc:sldChg>
      <pc:sldChg chg="addSp delSp modSp add mod chgLayout">
        <pc:chgData name="Song Seokil" userId="55e21934b449b532" providerId="LiveId" clId="{A7767515-BC78-48CD-984A-129FE55DCFA2}" dt="2021-03-07T10:10:00.986" v="348" actId="20577"/>
        <pc:sldMkLst>
          <pc:docMk/>
          <pc:sldMk cId="0" sldId="270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2" creationId="{7EB0921A-E08B-44B9-8787-4C4EAEFB483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3" creationId="{1A19114F-5A92-4A24-ABAC-360739198E1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4" creationId="{54479F15-5B1F-4591-99B2-B5F50C3F4FBA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5" creationId="{DFDED480-8ECE-40D2-8366-1E94E1EBDFC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6" creationId="{3869FAED-73D6-4B51-B647-0D80816C260F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15362" creationId="{14D3522E-E862-4EEA-921B-20E92EB376E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15363" creationId="{FBB7B1CC-B126-48EF-9293-98C401C2414E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15364" creationId="{6EB8B851-A79A-43E6-AC7A-718F7DF3CB31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15365" creationId="{71D865DE-0C9F-45AF-A23E-541FA5D60613}"/>
          </ac:spMkLst>
        </pc:spChg>
        <pc:spChg chg="mod ord">
          <ac:chgData name="Song Seokil" userId="55e21934b449b532" providerId="LiveId" clId="{A7767515-BC78-48CD-984A-129FE55DCFA2}" dt="2021-03-07T10:10:00.986" v="348" actId="20577"/>
          <ac:spMkLst>
            <pc:docMk/>
            <pc:sldMk cId="0" sldId="270"/>
            <ac:spMk id="15366" creationId="{ABEB37D2-DA54-4E1C-82BF-C67D0F092FFE}"/>
          </ac:spMkLst>
        </pc:spChg>
        <pc:picChg chg="add del mod">
          <ac:chgData name="Song Seokil" userId="55e21934b449b532" providerId="LiveId" clId="{A7767515-BC78-48CD-984A-129FE55DCFA2}" dt="2021-03-07T10:08:33.204" v="288" actId="478"/>
          <ac:picMkLst>
            <pc:docMk/>
            <pc:sldMk cId="0" sldId="270"/>
            <ac:picMk id="8" creationId="{DCC1E4C6-757D-4BC7-AF31-41244CB76C5E}"/>
          </ac:picMkLst>
        </pc:picChg>
      </pc:sldChg>
      <pc:sldChg chg="addSp delSp modSp add del mod chgLayout">
        <pc:chgData name="Song Seokil" userId="55e21934b449b532" providerId="LiveId" clId="{A7767515-BC78-48CD-984A-129FE55DCFA2}" dt="2021-03-07T13:21:13.723" v="1151" actId="47"/>
        <pc:sldMkLst>
          <pc:docMk/>
          <pc:sldMk cId="0" sldId="271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2" creationId="{44F63674-2DBB-4737-BA98-77F9FA437630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3" creationId="{819F1BA6-81CF-4587-8198-5AE346E11D37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4" creationId="{9434AA9C-A675-4CB3-964F-BF61B9A6055F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5" creationId="{594B7328-8692-4965-9DF6-821CF7CF639A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6" creationId="{2E6F5358-B5FA-4670-9F79-7C74BC72E087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16386" creationId="{4ACE83D9-6139-4840-9907-ACD420A02B7D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16387" creationId="{9929E951-E09A-4360-98C9-F0BD30BBE01D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16388" creationId="{AC26B562-568E-4F0F-9B64-17DAC20C74E9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16389" creationId="{504EEFB5-915C-4AD3-8FC8-3BFC4525A350}"/>
          </ac:spMkLst>
        </pc:spChg>
        <pc:spChg chg="mod ord">
          <ac:chgData name="Song Seokil" userId="55e21934b449b532" providerId="LiveId" clId="{A7767515-BC78-48CD-984A-129FE55DCFA2}" dt="2021-03-05T13:41:22.181" v="174" actId="12"/>
          <ac:spMkLst>
            <pc:docMk/>
            <pc:sldMk cId="0" sldId="271"/>
            <ac:spMk id="16390" creationId="{4FC12441-B197-4F8B-94AC-E6E37CA67CB2}"/>
          </ac:spMkLst>
        </pc:spChg>
      </pc:sldChg>
      <pc:sldChg chg="addSp delSp modSp add mod chgLayout">
        <pc:chgData name="Song Seokil" userId="55e21934b449b532" providerId="LiveId" clId="{A7767515-BC78-48CD-984A-129FE55DCFA2}" dt="2021-03-05T13:41:39.638" v="177" actId="14100"/>
        <pc:sldMkLst>
          <pc:docMk/>
          <pc:sldMk cId="0" sldId="272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2" creationId="{A097D3BA-3D35-48D0-996A-E5F45FEB998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3" creationId="{A902625E-3BAD-40DA-9F88-EB1C242F11B5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4" creationId="{64135703-F303-4AD2-8052-2EAEFA8C22F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5" creationId="{D7842465-73F8-4F9F-BA33-A4B564B1137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6" creationId="{F45B26BA-F6AE-450B-9241-0B2321AF100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17410" creationId="{91862960-8B5F-4775-ADDE-A81A850FA088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17411" creationId="{97FEEB12-ACC6-4BA0-AEE8-6D75488464F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17412" creationId="{3A9D912B-8741-435A-8695-39F25E6B951F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17413" creationId="{77C4883C-5F84-4082-B55B-18214AE4E149}"/>
          </ac:spMkLst>
        </pc:spChg>
        <pc:spChg chg="mod ord">
          <ac:chgData name="Song Seokil" userId="55e21934b449b532" providerId="LiveId" clId="{A7767515-BC78-48CD-984A-129FE55DCFA2}" dt="2021-03-05T13:41:32.563" v="175" actId="20577"/>
          <ac:spMkLst>
            <pc:docMk/>
            <pc:sldMk cId="0" sldId="272"/>
            <ac:spMk id="17414" creationId="{8E8D34B1-FA31-48CB-8938-C2A4CAA78AE1}"/>
          </ac:spMkLst>
        </pc:spChg>
        <pc:picChg chg="mod">
          <ac:chgData name="Song Seokil" userId="55e21934b449b532" providerId="LiveId" clId="{A7767515-BC78-48CD-984A-129FE55DCFA2}" dt="2021-03-05T13:41:39.638" v="177" actId="14100"/>
          <ac:picMkLst>
            <pc:docMk/>
            <pc:sldMk cId="0" sldId="272"/>
            <ac:picMk id="17415" creationId="{3CB17407-A2C9-4634-B456-8BE795739FB1}"/>
          </ac:picMkLst>
        </pc:picChg>
      </pc:sldChg>
      <pc:sldChg chg="addSp delSp modSp add mod modClrScheme chgLayout">
        <pc:chgData name="Song Seokil" userId="55e21934b449b532" providerId="LiveId" clId="{A7767515-BC78-48CD-984A-129FE55DCFA2}" dt="2021-03-07T09:53:25.444" v="212" actId="1076"/>
        <pc:sldMkLst>
          <pc:docMk/>
          <pc:sldMk cId="0" sldId="273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3" creationId="{9B019189-0387-40B8-B3AF-DA491F0EB6E2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4" creationId="{BDBAF5ED-E4E5-4875-977F-B762E4B8926C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5" creationId="{0B4A6A35-B97B-45FE-860D-7C9ED23E521A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6" creationId="{FC2BA76C-CEBF-4894-AA2A-DD6ACAD6C480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7" creationId="{8DF3CB79-F1A1-49D6-9D2E-4EAC8F659217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18434" creationId="{AA387277-5B7F-45FE-9D91-1D7C8D865602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18435" creationId="{6B2C85D9-EBF6-4A0D-9FDF-054F73949F2A}"/>
          </ac:spMkLst>
        </pc:spChg>
        <pc:spChg chg="mod ord">
          <ac:chgData name="Song Seokil" userId="55e21934b449b532" providerId="LiveId" clId="{A7767515-BC78-48CD-984A-129FE55DCFA2}" dt="2021-03-07T09:53:12.590" v="207" actId="700"/>
          <ac:spMkLst>
            <pc:docMk/>
            <pc:sldMk cId="0" sldId="273"/>
            <ac:spMk id="18436" creationId="{86944C1B-8249-4497-98BB-3CBD8A003B59}"/>
          </ac:spMkLst>
        </pc:spChg>
        <pc:spChg chg="mod ord">
          <ac:chgData name="Song Seokil" userId="55e21934b449b532" providerId="LiveId" clId="{A7767515-BC78-48CD-984A-129FE55DCFA2}" dt="2021-03-07T09:53:12.590" v="207" actId="700"/>
          <ac:spMkLst>
            <pc:docMk/>
            <pc:sldMk cId="0" sldId="273"/>
            <ac:spMk id="18437" creationId="{A3B96F80-5855-4E02-8BFD-03E1F7055E98}"/>
          </ac:spMkLst>
        </pc:spChg>
        <pc:spChg chg="del mod ord">
          <ac:chgData name="Song Seokil" userId="55e21934b449b532" providerId="LiveId" clId="{A7767515-BC78-48CD-984A-129FE55DCFA2}" dt="2021-03-07T09:53:15.360" v="208" actId="478"/>
          <ac:spMkLst>
            <pc:docMk/>
            <pc:sldMk cId="0" sldId="273"/>
            <ac:spMk id="18438" creationId="{87F42D07-A36C-49D9-9297-6FFD8E1C25B3}"/>
          </ac:spMkLst>
        </pc:spChg>
        <pc:grpChg chg="add mod">
          <ac:chgData name="Song Seokil" userId="55e21934b449b532" providerId="LiveId" clId="{A7767515-BC78-48CD-984A-129FE55DCFA2}" dt="2021-03-07T09:53:25.444" v="212" actId="1076"/>
          <ac:grpSpMkLst>
            <pc:docMk/>
            <pc:sldMk cId="0" sldId="273"/>
            <ac:grpSpMk id="12" creationId="{315D2BE0-3C8D-49D5-BDFD-A4EBB5491632}"/>
          </ac:grpSpMkLst>
        </pc:grpChg>
        <pc:graphicFrameChg chg="del">
          <ac:chgData name="Song Seokil" userId="55e21934b449b532" providerId="LiveId" clId="{A7767515-BC78-48CD-984A-129FE55DCFA2}" dt="2021-03-07T09:52:21.690" v="178" actId="478"/>
          <ac:graphicFrameMkLst>
            <pc:docMk/>
            <pc:sldMk cId="0" sldId="273"/>
            <ac:graphicFrameMk id="2" creationId="{D972C5B8-E95E-43FB-BFD7-1BB213D1D1C2}"/>
          </ac:graphicFrameMkLst>
        </pc:graphicFrameChg>
        <pc:picChg chg="add mod">
          <ac:chgData name="Song Seokil" userId="55e21934b449b532" providerId="LiveId" clId="{A7767515-BC78-48CD-984A-129FE55DCFA2}" dt="2021-03-07T09:53:21.737" v="210" actId="164"/>
          <ac:picMkLst>
            <pc:docMk/>
            <pc:sldMk cId="0" sldId="273"/>
            <ac:picMk id="9" creationId="{CF77A904-62C7-488A-B5F3-509E233C3B84}"/>
          </ac:picMkLst>
        </pc:picChg>
        <pc:picChg chg="add mod">
          <ac:chgData name="Song Seokil" userId="55e21934b449b532" providerId="LiveId" clId="{A7767515-BC78-48CD-984A-129FE55DCFA2}" dt="2021-03-07T09:53:21.737" v="210" actId="164"/>
          <ac:picMkLst>
            <pc:docMk/>
            <pc:sldMk cId="0" sldId="273"/>
            <ac:picMk id="11" creationId="{5375C8E4-9249-4796-8DFC-7650E7AB7D61}"/>
          </ac:picMkLst>
        </pc:picChg>
      </pc:sldChg>
      <pc:sldChg chg="addSp delSp modSp add mod chgLayout">
        <pc:chgData name="Song Seokil" userId="55e21934b449b532" providerId="LiveId" clId="{A7767515-BC78-48CD-984A-129FE55DCFA2}" dt="2021-03-07T10:12:08.497" v="497" actId="15"/>
        <pc:sldMkLst>
          <pc:docMk/>
          <pc:sldMk cId="0" sldId="274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2" creationId="{B91D0020-3A2F-4BBB-A4D8-5CE5C4D29C04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3" creationId="{454A4FB9-A5FB-4A2B-8B5A-D8D4624B5FD8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4" creationId="{F14C2833-1B1D-418E-9CB1-1D9EACB759E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5" creationId="{796BF167-6C57-479A-A93F-86EDEF4F5524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6" creationId="{FD77A760-98BC-4A02-A0AD-A7C50B5866E5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19458" creationId="{B4DA23D9-5662-4512-A003-6922A68D27E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19459" creationId="{0C998F65-66C2-4610-9C9D-1A7C98E2C015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19460" creationId="{2216A6E4-C172-41BD-AEF2-FA16514BA03F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19461" creationId="{795DD197-843C-4839-952D-85F7DE89FC01}"/>
          </ac:spMkLst>
        </pc:spChg>
        <pc:spChg chg="mod ord">
          <ac:chgData name="Song Seokil" userId="55e21934b449b532" providerId="LiveId" clId="{A7767515-BC78-48CD-984A-129FE55DCFA2}" dt="2021-03-07T10:12:08.497" v="497" actId="15"/>
          <ac:spMkLst>
            <pc:docMk/>
            <pc:sldMk cId="0" sldId="274"/>
            <ac:spMk id="19462" creationId="{41AD1D1B-AC52-4912-A983-E4683AED0BAA}"/>
          </ac:spMkLst>
        </pc:spChg>
      </pc:sldChg>
      <pc:sldChg chg="addSp delSp modSp add mod chgLayout">
        <pc:chgData name="Song Seokil" userId="55e21934b449b532" providerId="LiveId" clId="{A7767515-BC78-48CD-984A-129FE55DCFA2}" dt="2021-03-07T10:12:37.122" v="507" actId="20577"/>
        <pc:sldMkLst>
          <pc:docMk/>
          <pc:sldMk cId="0" sldId="275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2" creationId="{ACC4B7E3-D299-4FEE-9101-AF3927F18463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3" creationId="{6353D3E6-3CC0-4A88-8FEE-5AE35178CF14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4" creationId="{2027B282-4275-49AC-BF55-6533B65990E1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5" creationId="{7212CF4E-73C7-4662-BDD5-9244CA8056A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6" creationId="{FD142C23-7791-4668-ACE7-C671E46407B8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20482" creationId="{B03AABA9-50A8-40FA-B4CB-953F8D76C880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20483" creationId="{BF3618E0-3B01-4351-8242-A9ADBB95AFC0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20484" creationId="{366942A3-FA6F-4182-9346-A7F3ECAD91D3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20485" creationId="{1FEC4E44-6336-4D0A-8D5E-041A094E04EA}"/>
          </ac:spMkLst>
        </pc:spChg>
        <pc:spChg chg="mod ord">
          <ac:chgData name="Song Seokil" userId="55e21934b449b532" providerId="LiveId" clId="{A7767515-BC78-48CD-984A-129FE55DCFA2}" dt="2021-03-07T10:12:37.122" v="507" actId="20577"/>
          <ac:spMkLst>
            <pc:docMk/>
            <pc:sldMk cId="0" sldId="275"/>
            <ac:spMk id="20486" creationId="{2889B367-04E9-4625-AD73-5BC5BA062C69}"/>
          </ac:spMkLst>
        </pc:spChg>
      </pc:sldChg>
      <pc:sldChg chg="addSp delSp modSp add mod chgLayout">
        <pc:chgData name="Song Seokil" userId="55e21934b449b532" providerId="LiveId" clId="{A7767515-BC78-48CD-984A-129FE55DCFA2}" dt="2021-03-07T10:15:26.455" v="508" actId="15"/>
        <pc:sldMkLst>
          <pc:docMk/>
          <pc:sldMk cId="0" sldId="276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2" creationId="{37B7BD08-E2B0-480A-AC50-BB1F1D52C7E3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3" creationId="{9FCA0E7C-9B39-4D5F-9C88-68DAFE1834A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4" creationId="{3B60E376-02BD-4943-BFEC-EAE4B72A8EB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5" creationId="{E4DE9B4B-F746-4062-BBCE-2F0D16B1E78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6" creationId="{DB41A249-DFC3-4DAA-897D-E91C09EDF30E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21506" creationId="{0A81C8C1-501E-471B-9F7F-83FA41BE1303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21507" creationId="{BC6FD04F-7C6D-49D2-9CF6-CBE4C3985DE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21508" creationId="{501ADAB4-5E68-4833-B0A1-C1302EB0B0D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21509" creationId="{3D055848-3019-422B-8B08-10ECE635A785}"/>
          </ac:spMkLst>
        </pc:spChg>
        <pc:spChg chg="mod ord">
          <ac:chgData name="Song Seokil" userId="55e21934b449b532" providerId="LiveId" clId="{A7767515-BC78-48CD-984A-129FE55DCFA2}" dt="2021-03-07T10:15:26.455" v="508" actId="15"/>
          <ac:spMkLst>
            <pc:docMk/>
            <pc:sldMk cId="0" sldId="276"/>
            <ac:spMk id="21510" creationId="{2C25C33D-111B-4207-9943-7EEE4F308960}"/>
          </ac:spMkLst>
        </pc:spChg>
      </pc:sldChg>
      <pc:sldChg chg="addSp delSp modSp add mod chgLayout">
        <pc:chgData name="Song Seokil" userId="55e21934b449b532" providerId="LiveId" clId="{A7767515-BC78-48CD-984A-129FE55DCFA2}" dt="2021-03-07T12:14:51.835" v="938" actId="1076"/>
        <pc:sldMkLst>
          <pc:docMk/>
          <pc:sldMk cId="0" sldId="277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2" creationId="{4AF45C1E-DE28-4A26-9E05-9A28D9129757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3" creationId="{54D8AD44-4BD3-41EB-B814-7AA4E1BC26A0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4" creationId="{637E7F26-C44D-4F91-8287-2E843D7F9D9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12290" creationId="{B4E628F0-ED44-4D1A-8DA1-13244C312269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12291" creationId="{DDAE86A5-EBBB-4BCC-B2E8-C603DF096773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12292" creationId="{39917FA8-105D-4CD2-9E3E-2735458BE5B2}"/>
          </ac:spMkLst>
        </pc:spChg>
        <pc:picChg chg="mod">
          <ac:chgData name="Song Seokil" userId="55e21934b449b532" providerId="LiveId" clId="{A7767515-BC78-48CD-984A-129FE55DCFA2}" dt="2021-03-07T12:14:51.835" v="938" actId="1076"/>
          <ac:picMkLst>
            <pc:docMk/>
            <pc:sldMk cId="0" sldId="277"/>
            <ac:picMk id="12293" creationId="{C27B8C3F-5892-4544-9B7C-04E63405DC65}"/>
          </ac:picMkLst>
        </pc:picChg>
      </pc:sldChg>
      <pc:sldChg chg="addSp delSp modSp add mod chgLayout">
        <pc:chgData name="Song Seokil" userId="55e21934b449b532" providerId="LiveId" clId="{A7767515-BC78-48CD-984A-129FE55DCFA2}" dt="2021-03-07T12:29:03.651" v="1143" actId="6264"/>
        <pc:sldMkLst>
          <pc:docMk/>
          <pc:sldMk cId="0" sldId="278"/>
        </pc:sldMkLst>
        <pc:spChg chg="add del mo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2" creationId="{050B8D6D-317E-42EA-BB02-70C35B20CD6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8"/>
            <ac:spMk id="2" creationId="{3595BDAE-EFED-4678-AE2E-2A6F351FB9FC}"/>
          </ac:spMkLst>
        </pc:spChg>
        <pc:spChg chg="add del mo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3" creationId="{7EEA0BD8-2A2A-4B20-9AC3-8D7E5A5B6EBB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8"/>
            <ac:spMk id="3" creationId="{8EF1F948-C9BA-480F-8D91-ECCEA2AED8D1}"/>
          </ac:spMkLst>
        </pc:spChg>
        <pc:spChg chg="add del mo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4" creationId="{6761D4D8-9300-456B-8F26-507195A600E8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8"/>
            <ac:spMk id="4" creationId="{BD8AED58-7ED8-4E7F-83E3-2CABD562626D}"/>
          </ac:spMkLst>
        </pc:spChg>
        <pc:spChg chg="mod or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8194" creationId="{71FE74BA-C421-4CD0-B167-4F24C2137F09}"/>
          </ac:spMkLst>
        </pc:spChg>
        <pc:spChg chg="mod or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8195" creationId="{5B2196EF-945B-4C3E-A52D-4E24EB3172F5}"/>
          </ac:spMkLst>
        </pc:spChg>
        <pc:spChg chg="mod or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8196" creationId="{773F073A-6390-4069-BA72-DB39D6FED61B}"/>
          </ac:spMkLst>
        </pc:spChg>
      </pc:sldChg>
      <pc:sldChg chg="addSp delSp modSp add mod chgLayout">
        <pc:chgData name="Song Seokil" userId="55e21934b449b532" providerId="LiveId" clId="{A7767515-BC78-48CD-984A-129FE55DCFA2}" dt="2021-03-07T12:11:16.494" v="916" actId="20577"/>
        <pc:sldMkLst>
          <pc:docMk/>
          <pc:sldMk cId="0" sldId="279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9"/>
            <ac:spMk id="2" creationId="{6BD35E1F-2149-436A-9950-99C6B6B1310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9"/>
            <ac:spMk id="3" creationId="{D2E1FB59-5C4F-4A42-BCB9-449852E27EA6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9"/>
            <ac:spMk id="4" creationId="{2F656631-8176-47DD-A991-1BA9CA00D04E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9"/>
            <ac:spMk id="9218" creationId="{7C4D02DE-B3A4-4A4C-927F-C04096683375}"/>
          </ac:spMkLst>
        </pc:spChg>
        <pc:spChg chg="mod ord">
          <ac:chgData name="Song Seokil" userId="55e21934b449b532" providerId="LiveId" clId="{A7767515-BC78-48CD-984A-129FE55DCFA2}" dt="2021-03-07T12:11:16.494" v="916" actId="20577"/>
          <ac:spMkLst>
            <pc:docMk/>
            <pc:sldMk cId="0" sldId="279"/>
            <ac:spMk id="9219" creationId="{66536589-86ED-433C-9F34-A91328E7BE0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9"/>
            <ac:spMk id="9220" creationId="{324463B4-9FB9-4B93-B69D-55CF6591DE94}"/>
          </ac:spMkLst>
        </pc:spChg>
      </pc:sldChg>
      <pc:sldChg chg="addSp delSp modSp add mod chgLayout">
        <pc:chgData name="Song Seokil" userId="55e21934b449b532" providerId="LiveId" clId="{A7767515-BC78-48CD-984A-129FE55DCFA2}" dt="2021-03-07T12:17:13.340" v="962" actId="20577"/>
        <pc:sldMkLst>
          <pc:docMk/>
          <pc:sldMk cId="0" sldId="280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0"/>
            <ac:spMk id="2" creationId="{A312657B-7F33-474E-A342-AD5F110A4D6C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0"/>
            <ac:spMk id="3" creationId="{407676FD-D832-4D85-B51E-EE0F7C01D9FB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0"/>
            <ac:spMk id="4" creationId="{68B6884E-B200-4188-9F81-841489F7D135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80"/>
            <ac:spMk id="10242" creationId="{39250F26-53EF-41CB-817B-4CB4B291EAA6}"/>
          </ac:spMkLst>
        </pc:spChg>
        <pc:spChg chg="mod ord">
          <ac:chgData name="Song Seokil" userId="55e21934b449b532" providerId="LiveId" clId="{A7767515-BC78-48CD-984A-129FE55DCFA2}" dt="2021-03-07T12:17:13.340" v="962" actId="20577"/>
          <ac:spMkLst>
            <pc:docMk/>
            <pc:sldMk cId="0" sldId="280"/>
            <ac:spMk id="10243" creationId="{0D471F8C-CFA9-47AB-ACA6-EEC13089020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80"/>
            <ac:spMk id="10244" creationId="{7E787595-1BD6-4695-BE90-6FAF48D5461F}"/>
          </ac:spMkLst>
        </pc:spChg>
      </pc:sldChg>
      <pc:sldChg chg="addSp delSp modSp add mod chgLayout">
        <pc:chgData name="Song Seokil" userId="55e21934b449b532" providerId="LiveId" clId="{A7767515-BC78-48CD-984A-129FE55DCFA2}" dt="2021-03-07T13:14:33.278" v="1150" actId="20577"/>
        <pc:sldMkLst>
          <pc:docMk/>
          <pc:sldMk cId="0" sldId="281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1"/>
            <ac:spMk id="2" creationId="{ED0821A1-146A-43FF-BDFA-EA64919C1C1C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1"/>
            <ac:spMk id="3" creationId="{A3028B80-3803-40FB-A04A-066E700E483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1"/>
            <ac:spMk id="4" creationId="{C1CB141A-4C67-466F-9BD4-C66F6F7B26C4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81"/>
            <ac:spMk id="11266" creationId="{9873EF58-00CF-4113-81FC-D413FEBE9CDE}"/>
          </ac:spMkLst>
        </pc:spChg>
        <pc:spChg chg="mod ord">
          <ac:chgData name="Song Seokil" userId="55e21934b449b532" providerId="LiveId" clId="{A7767515-BC78-48CD-984A-129FE55DCFA2}" dt="2021-03-07T13:14:33.278" v="1150" actId="20577"/>
          <ac:spMkLst>
            <pc:docMk/>
            <pc:sldMk cId="0" sldId="281"/>
            <ac:spMk id="11267" creationId="{849FF34C-2687-4CD5-9698-4004FF4F8CE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81"/>
            <ac:spMk id="11268" creationId="{2C71B925-E0D5-4A65-BE7F-B87C2E765CBF}"/>
          </ac:spMkLst>
        </pc:spChg>
      </pc:sldChg>
      <pc:sldChg chg="addSp delSp modSp new mod modClrScheme chgLayout">
        <pc:chgData name="Song Seokil" userId="55e21934b449b532" providerId="LiveId" clId="{A7767515-BC78-48CD-984A-129FE55DCFA2}" dt="2021-03-05T13:21:02.698" v="145"/>
        <pc:sldMkLst>
          <pc:docMk/>
          <pc:sldMk cId="1833702508" sldId="282"/>
        </pc:sldMkLst>
        <pc:spChg chg="del mod ord">
          <ac:chgData name="Song Seokil" userId="55e21934b449b532" providerId="LiveId" clId="{A7767515-BC78-48CD-984A-129FE55DCFA2}" dt="2021-03-05T13:20:49.498" v="132" actId="700"/>
          <ac:spMkLst>
            <pc:docMk/>
            <pc:sldMk cId="1833702508" sldId="282"/>
            <ac:spMk id="2" creationId="{701E6B77-4EE4-4591-833D-EC0B9A1BB745}"/>
          </ac:spMkLst>
        </pc:spChg>
        <pc:spChg chg="del mod ord">
          <ac:chgData name="Song Seokil" userId="55e21934b449b532" providerId="LiveId" clId="{A7767515-BC78-48CD-984A-129FE55DCFA2}" dt="2021-03-05T13:20:49.498" v="132" actId="700"/>
          <ac:spMkLst>
            <pc:docMk/>
            <pc:sldMk cId="1833702508" sldId="282"/>
            <ac:spMk id="3" creationId="{BF1D12FE-58E8-4435-AC60-C1DC55D316B4}"/>
          </ac:spMkLst>
        </pc:spChg>
        <pc:spChg chg="mod ord">
          <ac:chgData name="Song Seokil" userId="55e21934b449b532" providerId="LiveId" clId="{A7767515-BC78-48CD-984A-129FE55DCFA2}" dt="2021-03-05T13:20:49.498" v="132" actId="700"/>
          <ac:spMkLst>
            <pc:docMk/>
            <pc:sldMk cId="1833702508" sldId="282"/>
            <ac:spMk id="4" creationId="{4D571475-BD4A-4F07-BED0-D6394D8FCBD2}"/>
          </ac:spMkLst>
        </pc:spChg>
        <pc:spChg chg="add mod ord">
          <ac:chgData name="Song Seokil" userId="55e21934b449b532" providerId="LiveId" clId="{A7767515-BC78-48CD-984A-129FE55DCFA2}" dt="2021-03-05T13:21:02.698" v="145"/>
          <ac:spMkLst>
            <pc:docMk/>
            <pc:sldMk cId="1833702508" sldId="282"/>
            <ac:spMk id="5" creationId="{2720F63B-1B7D-4160-8AAB-AF65B1E1F7E5}"/>
          </ac:spMkLst>
        </pc:spChg>
        <pc:spChg chg="add mod ord">
          <ac:chgData name="Song Seokil" userId="55e21934b449b532" providerId="LiveId" clId="{A7767515-BC78-48CD-984A-129FE55DCFA2}" dt="2021-03-05T13:20:49.498" v="132" actId="700"/>
          <ac:spMkLst>
            <pc:docMk/>
            <pc:sldMk cId="1833702508" sldId="282"/>
            <ac:spMk id="6" creationId="{931B4B21-5CFB-497F-BBD9-0299867628E0}"/>
          </ac:spMkLst>
        </pc:spChg>
      </pc:sldChg>
      <pc:sldChg chg="addSp delSp modSp new mod modClrScheme chgLayout">
        <pc:chgData name="Song Seokil" userId="55e21934b449b532" providerId="LiveId" clId="{A7767515-BC78-48CD-984A-129FE55DCFA2}" dt="2021-03-05T13:21:25.962" v="167"/>
        <pc:sldMkLst>
          <pc:docMk/>
          <pc:sldMk cId="1831924919" sldId="283"/>
        </pc:sldMkLst>
        <pc:spChg chg="del mod ord">
          <ac:chgData name="Song Seokil" userId="55e21934b449b532" providerId="LiveId" clId="{A7767515-BC78-48CD-984A-129FE55DCFA2}" dt="2021-03-05T13:21:13.197" v="147" actId="700"/>
          <ac:spMkLst>
            <pc:docMk/>
            <pc:sldMk cId="1831924919" sldId="283"/>
            <ac:spMk id="2" creationId="{AA2D3534-CC8F-46B7-8A5A-BEA167D2E363}"/>
          </ac:spMkLst>
        </pc:spChg>
        <pc:spChg chg="del mod ord">
          <ac:chgData name="Song Seokil" userId="55e21934b449b532" providerId="LiveId" clId="{A7767515-BC78-48CD-984A-129FE55DCFA2}" dt="2021-03-05T13:21:13.197" v="147" actId="700"/>
          <ac:spMkLst>
            <pc:docMk/>
            <pc:sldMk cId="1831924919" sldId="283"/>
            <ac:spMk id="3" creationId="{1B552A94-8C4E-40CF-A9F3-99938535D19F}"/>
          </ac:spMkLst>
        </pc:spChg>
        <pc:spChg chg="mod ord">
          <ac:chgData name="Song Seokil" userId="55e21934b449b532" providerId="LiveId" clId="{A7767515-BC78-48CD-984A-129FE55DCFA2}" dt="2021-03-05T13:21:13.197" v="147" actId="700"/>
          <ac:spMkLst>
            <pc:docMk/>
            <pc:sldMk cId="1831924919" sldId="283"/>
            <ac:spMk id="4" creationId="{72D57812-60C0-41FE-A361-19F8BA7D88C0}"/>
          </ac:spMkLst>
        </pc:spChg>
        <pc:spChg chg="add mod ord">
          <ac:chgData name="Song Seokil" userId="55e21934b449b532" providerId="LiveId" clId="{A7767515-BC78-48CD-984A-129FE55DCFA2}" dt="2021-03-05T13:21:25.962" v="167"/>
          <ac:spMkLst>
            <pc:docMk/>
            <pc:sldMk cId="1831924919" sldId="283"/>
            <ac:spMk id="5" creationId="{302B8375-6719-474B-A05F-A7B2E5BD7DC9}"/>
          </ac:spMkLst>
        </pc:spChg>
        <pc:spChg chg="add mod ord">
          <ac:chgData name="Song Seokil" userId="55e21934b449b532" providerId="LiveId" clId="{A7767515-BC78-48CD-984A-129FE55DCFA2}" dt="2021-03-05T13:21:13.197" v="147" actId="700"/>
          <ac:spMkLst>
            <pc:docMk/>
            <pc:sldMk cId="1831924919" sldId="283"/>
            <ac:spMk id="6" creationId="{914D70FD-018E-4562-901C-08E9D9C99321}"/>
          </ac:spMkLst>
        </pc:spChg>
      </pc:sldChg>
      <pc:sldChg chg="delSp modSp add mod">
        <pc:chgData name="Song Seokil" userId="55e21934b449b532" providerId="LiveId" clId="{A7767515-BC78-48CD-984A-129FE55DCFA2}" dt="2021-03-07T10:00:32.569" v="262" actId="20577"/>
        <pc:sldMkLst>
          <pc:docMk/>
          <pc:sldMk cId="1995501464" sldId="284"/>
        </pc:sldMkLst>
        <pc:spChg chg="mod">
          <ac:chgData name="Song Seokil" userId="55e21934b449b532" providerId="LiveId" clId="{A7767515-BC78-48CD-984A-129FE55DCFA2}" dt="2021-03-07T09:57:59.394" v="246" actId="20577"/>
          <ac:spMkLst>
            <pc:docMk/>
            <pc:sldMk cId="1995501464" sldId="284"/>
            <ac:spMk id="18437" creationId="{A3B96F80-5855-4E02-8BFD-03E1F7055E98}"/>
          </ac:spMkLst>
        </pc:spChg>
        <pc:spChg chg="mod">
          <ac:chgData name="Song Seokil" userId="55e21934b449b532" providerId="LiveId" clId="{A7767515-BC78-48CD-984A-129FE55DCFA2}" dt="2021-03-07T10:00:32.569" v="262" actId="20577"/>
          <ac:spMkLst>
            <pc:docMk/>
            <pc:sldMk cId="1995501464" sldId="284"/>
            <ac:spMk id="18438" creationId="{87F42D07-A36C-49D9-9297-6FFD8E1C25B3}"/>
          </ac:spMkLst>
        </pc:spChg>
        <pc:picChg chg="del">
          <ac:chgData name="Song Seokil" userId="55e21934b449b532" providerId="LiveId" clId="{A7767515-BC78-48CD-984A-129FE55DCFA2}" dt="2021-03-07T09:57:48.460" v="228" actId="478"/>
          <ac:picMkLst>
            <pc:docMk/>
            <pc:sldMk cId="1995501464" sldId="284"/>
            <ac:picMk id="9" creationId="{CF77A904-62C7-488A-B5F3-509E233C3B84}"/>
          </ac:picMkLst>
        </pc:picChg>
        <pc:picChg chg="del">
          <ac:chgData name="Song Seokil" userId="55e21934b449b532" providerId="LiveId" clId="{A7767515-BC78-48CD-984A-129FE55DCFA2}" dt="2021-03-07T09:57:49.196" v="229" actId="478"/>
          <ac:picMkLst>
            <pc:docMk/>
            <pc:sldMk cId="1995501464" sldId="284"/>
            <ac:picMk id="11" creationId="{5375C8E4-9249-4796-8DFC-7650E7AB7D61}"/>
          </ac:picMkLst>
        </pc:picChg>
      </pc:sldChg>
      <pc:sldChg chg="addSp delSp modSp new mod">
        <pc:chgData name="Song Seokil" userId="55e21934b449b532" providerId="LiveId" clId="{A7767515-BC78-48CD-984A-129FE55DCFA2}" dt="2021-03-07T10:05:06.153" v="273" actId="1076"/>
        <pc:sldMkLst>
          <pc:docMk/>
          <pc:sldMk cId="3428718811" sldId="285"/>
        </pc:sldMkLst>
        <pc:spChg chg="add del">
          <ac:chgData name="Song Seokil" userId="55e21934b449b532" providerId="LiveId" clId="{A7767515-BC78-48CD-984A-129FE55DCFA2}" dt="2021-03-07T09:54:48.751" v="217" actId="478"/>
          <ac:spMkLst>
            <pc:docMk/>
            <pc:sldMk cId="3428718811" sldId="285"/>
            <ac:spMk id="7" creationId="{B63CFDD6-D6CD-4389-AAF5-1309BF2C4506}"/>
          </ac:spMkLst>
        </pc:spChg>
        <pc:picChg chg="add del mod">
          <ac:chgData name="Song Seokil" userId="55e21934b449b532" providerId="LiveId" clId="{A7767515-BC78-48CD-984A-129FE55DCFA2}" dt="2021-03-07T09:55:35.403" v="218" actId="478"/>
          <ac:picMkLst>
            <pc:docMk/>
            <pc:sldMk cId="3428718811" sldId="285"/>
            <ac:picMk id="5" creationId="{A6077211-14E9-47DA-95C7-00E59D9C9A08}"/>
          </ac:picMkLst>
        </pc:picChg>
        <pc:picChg chg="add mod">
          <ac:chgData name="Song Seokil" userId="55e21934b449b532" providerId="LiveId" clId="{A7767515-BC78-48CD-984A-129FE55DCFA2}" dt="2021-03-07T10:04:29.057" v="263" actId="1076"/>
          <ac:picMkLst>
            <pc:docMk/>
            <pc:sldMk cId="3428718811" sldId="285"/>
            <ac:picMk id="9" creationId="{CD8246C5-B3D4-4477-A6F1-56B3D34E27CE}"/>
          </ac:picMkLst>
        </pc:picChg>
        <pc:picChg chg="add mod ord">
          <ac:chgData name="Song Seokil" userId="55e21934b449b532" providerId="LiveId" clId="{A7767515-BC78-48CD-984A-129FE55DCFA2}" dt="2021-03-07T10:05:06.153" v="273" actId="1076"/>
          <ac:picMkLst>
            <pc:docMk/>
            <pc:sldMk cId="3428718811" sldId="285"/>
            <ac:picMk id="11" creationId="{130EDAE9-480A-417A-A206-5E0C1A5C7A40}"/>
          </ac:picMkLst>
        </pc:picChg>
        <pc:picChg chg="add mod">
          <ac:chgData name="Song Seokil" userId="55e21934b449b532" providerId="LiveId" clId="{A7767515-BC78-48CD-984A-129FE55DCFA2}" dt="2021-03-07T10:04:55.289" v="270" actId="1076"/>
          <ac:picMkLst>
            <pc:docMk/>
            <pc:sldMk cId="3428718811" sldId="285"/>
            <ac:picMk id="13" creationId="{29A2BB62-80ED-4ADF-8B6A-AAD3220AE024}"/>
          </ac:picMkLst>
        </pc:picChg>
      </pc:sldChg>
      <pc:sldChg chg="addSp modSp new mod">
        <pc:chgData name="Song Seokil" userId="55e21934b449b532" providerId="LiveId" clId="{A7767515-BC78-48CD-984A-129FE55DCFA2}" dt="2021-03-07T10:07:15.862" v="281" actId="1076"/>
        <pc:sldMkLst>
          <pc:docMk/>
          <pc:sldMk cId="746351790" sldId="286"/>
        </pc:sldMkLst>
        <pc:picChg chg="add mod">
          <ac:chgData name="Song Seokil" userId="55e21934b449b532" providerId="LiveId" clId="{A7767515-BC78-48CD-984A-129FE55DCFA2}" dt="2021-03-07T10:07:15.862" v="281" actId="1076"/>
          <ac:picMkLst>
            <pc:docMk/>
            <pc:sldMk cId="746351790" sldId="286"/>
            <ac:picMk id="5" creationId="{84C83F6D-DB56-48E3-9205-AFA28EB30598}"/>
          </ac:picMkLst>
        </pc:picChg>
      </pc:sldChg>
      <pc:sldChg chg="addSp new mod">
        <pc:chgData name="Song Seokil" userId="55e21934b449b532" providerId="LiveId" clId="{A7767515-BC78-48CD-984A-129FE55DCFA2}" dt="2021-03-07T10:08:29.055" v="287" actId="22"/>
        <pc:sldMkLst>
          <pc:docMk/>
          <pc:sldMk cId="2637062858" sldId="287"/>
        </pc:sldMkLst>
        <pc:picChg chg="add">
          <ac:chgData name="Song Seokil" userId="55e21934b449b532" providerId="LiveId" clId="{A7767515-BC78-48CD-984A-129FE55DCFA2}" dt="2021-03-07T10:08:29.055" v="287" actId="22"/>
          <ac:picMkLst>
            <pc:docMk/>
            <pc:sldMk cId="2637062858" sldId="287"/>
            <ac:picMk id="6" creationId="{E65051FA-A9F6-414C-9317-127C3D725E7B}"/>
          </ac:picMkLst>
        </pc:picChg>
      </pc:sldChg>
      <pc:sldChg chg="addSp delSp modSp new mod chgLayout">
        <pc:chgData name="Song Seokil" userId="55e21934b449b532" providerId="LiveId" clId="{A7767515-BC78-48CD-984A-129FE55DCFA2}" dt="2021-03-07T10:21:00.820" v="608" actId="20577"/>
        <pc:sldMkLst>
          <pc:docMk/>
          <pc:sldMk cId="1502614054" sldId="288"/>
        </pc:sldMkLst>
        <pc:spChg chg="del">
          <ac:chgData name="Song Seokil" userId="55e21934b449b532" providerId="LiveId" clId="{A7767515-BC78-48CD-984A-129FE55DCFA2}" dt="2021-03-07T10:19:51.271" v="545" actId="6264"/>
          <ac:spMkLst>
            <pc:docMk/>
            <pc:sldMk cId="1502614054" sldId="288"/>
            <ac:spMk id="2" creationId="{4AC310E7-25F8-45E6-A64A-AE2AC3A606BA}"/>
          </ac:spMkLst>
        </pc:spChg>
        <pc:spChg chg="add del mod">
          <ac:chgData name="Song Seokil" userId="55e21934b449b532" providerId="LiveId" clId="{A7767515-BC78-48CD-984A-129FE55DCFA2}" dt="2021-03-07T10:17:46.315" v="513" actId="6264"/>
          <ac:spMkLst>
            <pc:docMk/>
            <pc:sldMk cId="1502614054" sldId="288"/>
            <ac:spMk id="2" creationId="{8ADB15A4-8704-4ACA-B384-3C424F5B0F07}"/>
          </ac:spMkLst>
        </pc:spChg>
        <pc:spChg chg="add del mod ord">
          <ac:chgData name="Song Seokil" userId="55e21934b449b532" providerId="LiveId" clId="{A7767515-BC78-48CD-984A-129FE55DCFA2}" dt="2021-03-07T10:17:46.315" v="513" actId="6264"/>
          <ac:spMkLst>
            <pc:docMk/>
            <pc:sldMk cId="1502614054" sldId="288"/>
            <ac:spMk id="3" creationId="{28E03816-3747-4066-A186-037A7186D6AA}"/>
          </ac:spMkLst>
        </pc:spChg>
        <pc:spChg chg="mod ord">
          <ac:chgData name="Song Seokil" userId="55e21934b449b532" providerId="LiveId" clId="{A7767515-BC78-48CD-984A-129FE55DCFA2}" dt="2021-03-07T10:20:15.966" v="558" actId="15"/>
          <ac:spMkLst>
            <pc:docMk/>
            <pc:sldMk cId="1502614054" sldId="288"/>
            <ac:spMk id="3" creationId="{33345054-747D-43B3-B620-2ED790C49672}"/>
          </ac:spMkLst>
        </pc:spChg>
        <pc:spChg chg="add del mod ord">
          <ac:chgData name="Song Seokil" userId="55e21934b449b532" providerId="LiveId" clId="{A7767515-BC78-48CD-984A-129FE55DCFA2}" dt="2021-03-07T10:17:46.315" v="513" actId="6264"/>
          <ac:spMkLst>
            <pc:docMk/>
            <pc:sldMk cId="1502614054" sldId="288"/>
            <ac:spMk id="4" creationId="{A4F5F8E7-D426-49E1-9DD6-BCA562339B47}"/>
          </ac:spMkLst>
        </pc:spChg>
        <pc:spChg chg="mod ord">
          <ac:chgData name="Song Seokil" userId="55e21934b449b532" providerId="LiveId" clId="{A7767515-BC78-48CD-984A-129FE55DCFA2}" dt="2021-03-07T10:19:51.271" v="545" actId="6264"/>
          <ac:spMkLst>
            <pc:docMk/>
            <pc:sldMk cId="1502614054" sldId="288"/>
            <ac:spMk id="4" creationId="{AB3AE1CC-6F0C-4277-88F4-D072CF7945DE}"/>
          </ac:spMkLst>
        </pc:spChg>
        <pc:spChg chg="add del mod">
          <ac:chgData name="Song Seokil" userId="55e21934b449b532" providerId="LiveId" clId="{A7767515-BC78-48CD-984A-129FE55DCFA2}" dt="2021-03-07T10:19:51.271" v="545" actId="6264"/>
          <ac:spMkLst>
            <pc:docMk/>
            <pc:sldMk cId="1502614054" sldId="288"/>
            <ac:spMk id="5" creationId="{0D085060-F7D1-4F57-9BCD-35278A134735}"/>
          </ac:spMkLst>
        </pc:spChg>
        <pc:spChg chg="add del mod ord">
          <ac:chgData name="Song Seokil" userId="55e21934b449b532" providerId="LiveId" clId="{A7767515-BC78-48CD-984A-129FE55DCFA2}" dt="2021-03-07T10:17:46.315" v="513" actId="6264"/>
          <ac:spMkLst>
            <pc:docMk/>
            <pc:sldMk cId="1502614054" sldId="288"/>
            <ac:spMk id="5" creationId="{13E68648-1F5A-44B9-9623-2CAC3CB21896}"/>
          </ac:spMkLst>
        </pc:spChg>
        <pc:spChg chg="add del mod">
          <ac:chgData name="Song Seokil" userId="55e21934b449b532" providerId="LiveId" clId="{A7767515-BC78-48CD-984A-129FE55DCFA2}" dt="2021-03-07T10:19:51.271" v="545" actId="6264"/>
          <ac:spMkLst>
            <pc:docMk/>
            <pc:sldMk cId="1502614054" sldId="288"/>
            <ac:spMk id="6" creationId="{173ED8C9-76B7-4D9C-9B11-93BD8BBC7106}"/>
          </ac:spMkLst>
        </pc:spChg>
        <pc:spChg chg="add mod ord">
          <ac:chgData name="Song Seokil" userId="55e21934b449b532" providerId="LiveId" clId="{A7767515-BC78-48CD-984A-129FE55DCFA2}" dt="2021-03-07T10:21:00.820" v="608" actId="20577"/>
          <ac:spMkLst>
            <pc:docMk/>
            <pc:sldMk cId="1502614054" sldId="288"/>
            <ac:spMk id="7" creationId="{9ED68739-BE14-44A3-AE13-87288A63E12D}"/>
          </ac:spMkLst>
        </pc:spChg>
        <pc:spChg chg="mod ord">
          <ac:chgData name="Song Seokil" userId="55e21934b449b532" providerId="LiveId" clId="{A7767515-BC78-48CD-984A-129FE55DCFA2}" dt="2021-03-07T10:17:46.315" v="513" actId="6264"/>
          <ac:spMkLst>
            <pc:docMk/>
            <pc:sldMk cId="1502614054" sldId="288"/>
            <ac:spMk id="8205" creationId="{1570EF6D-9DD7-4E0D-BEDF-5E99CC4B97DE}"/>
          </ac:spMkLst>
        </pc:spChg>
      </pc:sldChg>
      <pc:sldChg chg="modSp add del mod">
        <pc:chgData name="Song Seokil" userId="55e21934b449b532" providerId="LiveId" clId="{A7767515-BC78-48CD-984A-129FE55DCFA2}" dt="2021-03-07T10:17:46.731" v="515"/>
        <pc:sldMkLst>
          <pc:docMk/>
          <pc:sldMk cId="579543427" sldId="289"/>
        </pc:sldMkLst>
        <pc:spChg chg="del">
          <ac:chgData name="Song Seokil" userId="55e21934b449b532" providerId="LiveId" clId="{A7767515-BC78-48CD-984A-129FE55DCFA2}" dt="2021-03-07T10:19:54.241" v="547" actId="6264"/>
          <ac:spMkLst>
            <pc:docMk/>
            <pc:sldMk cId="579543427" sldId="289"/>
            <ac:spMk id="2" creationId="{B826E6DA-4D7E-466F-AD21-EE960080E23E}"/>
          </ac:spMkLst>
        </pc:spChg>
        <pc:spChg chg="mod ord">
          <ac:chgData name="Song Seokil" userId="55e21934b449b532" providerId="LiveId" clId="{A7767515-BC78-48CD-984A-129FE55DCFA2}" dt="2021-03-07T10:20:46.208" v="580" actId="20577"/>
          <ac:spMkLst>
            <pc:docMk/>
            <pc:sldMk cId="579543427" sldId="289"/>
            <ac:spMk id="3" creationId="{30B06DA5-2954-4F96-AA47-A2C20E24B5F7}"/>
          </ac:spMkLst>
        </pc:spChg>
        <pc:spChg chg="mod ord">
          <ac:chgData name="Song Seokil" userId="55e21934b449b532" providerId="LiveId" clId="{A7767515-BC78-48CD-984A-129FE55DCFA2}" dt="2021-03-07T10:19:54.241" v="547" actId="6264"/>
          <ac:spMkLst>
            <pc:docMk/>
            <pc:sldMk cId="579543427" sldId="289"/>
            <ac:spMk id="4" creationId="{1244B423-5ED2-445D-BD90-0D215550FAF7}"/>
          </ac:spMkLst>
        </pc:spChg>
        <pc:spChg chg="add del">
          <ac:chgData name="Song Seokil" userId="55e21934b449b532" providerId="LiveId" clId="{A7767515-BC78-48CD-984A-129FE55DCFA2}" dt="2021-03-07T10:19:05.267" v="529" actId="22"/>
          <ac:spMkLst>
            <pc:docMk/>
            <pc:sldMk cId="579543427" sldId="289"/>
            <ac:spMk id="6" creationId="{27321BA0-5FFD-472B-9520-51D01E7B2A50}"/>
          </ac:spMkLst>
        </pc:spChg>
        <pc:spChg chg="add del mod">
          <ac:chgData name="Song Seokil" userId="55e21934b449b532" providerId="LiveId" clId="{A7767515-BC78-48CD-984A-129FE55DCFA2}" dt="2021-03-07T10:19:54.241" v="547" actId="6264"/>
          <ac:spMkLst>
            <pc:docMk/>
            <pc:sldMk cId="579543427" sldId="289"/>
            <ac:spMk id="7" creationId="{1E5DE06C-71B7-4686-A551-5A1451C5D644}"/>
          </ac:spMkLst>
        </pc:spChg>
        <pc:spChg chg="add del mod">
          <ac:chgData name="Song Seokil" userId="55e21934b449b532" providerId="LiveId" clId="{A7767515-BC78-48CD-984A-129FE55DCFA2}" dt="2021-03-07T10:19:54.241" v="547" actId="6264"/>
          <ac:spMkLst>
            <pc:docMk/>
            <pc:sldMk cId="579543427" sldId="289"/>
            <ac:spMk id="8" creationId="{3963AB95-D2D5-48C7-81D1-90CE43EABE3B}"/>
          </ac:spMkLst>
        </pc:spChg>
        <pc:spChg chg="add mod ord">
          <ac:chgData name="Song Seokil" userId="55e21934b449b532" providerId="LiveId" clId="{A7767515-BC78-48CD-984A-129FE55DCFA2}" dt="2021-03-07T10:21:17.311" v="611" actId="20577"/>
          <ac:spMkLst>
            <pc:docMk/>
            <pc:sldMk cId="579543427" sldId="289"/>
            <ac:spMk id="9" creationId="{383C9E81-A644-4C4D-88B2-5B698F8EF8B6}"/>
          </ac:spMkLst>
        </pc:spChg>
        <pc:spChg chg="mod">
          <ac:chgData name="Song Seokil" userId="55e21934b449b532" providerId="LiveId" clId="{A7767515-BC78-48CD-984A-129FE55DCFA2}" dt="2021-03-07T10:17:46.731" v="515"/>
          <ac:spMkLst>
            <pc:docMk/>
            <pc:sldMk cId="579543427" sldId="289"/>
            <ac:spMk id="9219" creationId="{051367B7-DC18-4CFF-B835-2845B7AF2141}"/>
          </ac:spMkLst>
        </pc:spChg>
      </pc:sldChg>
      <pc:sldChg chg="addSp delSp modSp new mod modClrScheme chgLayout">
        <pc:chgData name="Song Seokil" userId="55e21934b449b532" providerId="LiveId" clId="{A7767515-BC78-48CD-984A-129FE55DCFA2}" dt="2021-03-07T12:19:06.514" v="989" actId="13822"/>
        <pc:sldMkLst>
          <pc:docMk/>
          <pc:sldMk cId="1083470297" sldId="290"/>
        </pc:sldMkLst>
        <pc:spChg chg="del mod ord">
          <ac:chgData name="Song Seokil" userId="55e21934b449b532" providerId="LiveId" clId="{A7767515-BC78-48CD-984A-129FE55DCFA2}" dt="2021-03-07T12:18:22.073" v="969" actId="700"/>
          <ac:spMkLst>
            <pc:docMk/>
            <pc:sldMk cId="1083470297" sldId="290"/>
            <ac:spMk id="2" creationId="{32D4E3E6-0005-495C-89F7-12208306BE75}"/>
          </ac:spMkLst>
        </pc:spChg>
        <pc:spChg chg="del">
          <ac:chgData name="Song Seokil" userId="55e21934b449b532" providerId="LiveId" clId="{A7767515-BC78-48CD-984A-129FE55DCFA2}" dt="2021-03-07T12:18:22.073" v="969" actId="700"/>
          <ac:spMkLst>
            <pc:docMk/>
            <pc:sldMk cId="1083470297" sldId="290"/>
            <ac:spMk id="3" creationId="{A915E6FC-D976-414D-9B04-53EBCD581355}"/>
          </ac:spMkLst>
        </pc:spChg>
        <pc:spChg chg="mod ord">
          <ac:chgData name="Song Seokil" userId="55e21934b449b532" providerId="LiveId" clId="{A7767515-BC78-48CD-984A-129FE55DCFA2}" dt="2021-03-07T12:18:22.073" v="969" actId="700"/>
          <ac:spMkLst>
            <pc:docMk/>
            <pc:sldMk cId="1083470297" sldId="290"/>
            <ac:spMk id="4" creationId="{9CAD990C-8935-4DBA-8B28-5034A81513D0}"/>
          </ac:spMkLst>
        </pc:spChg>
        <pc:spChg chg="add mod ord">
          <ac:chgData name="Song Seokil" userId="55e21934b449b532" providerId="LiveId" clId="{A7767515-BC78-48CD-984A-129FE55DCFA2}" dt="2021-03-07T12:18:41.977" v="986"/>
          <ac:spMkLst>
            <pc:docMk/>
            <pc:sldMk cId="1083470297" sldId="290"/>
            <ac:spMk id="5" creationId="{624D7DDB-F6FD-4118-B819-B24F0C8BFD0F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6" creationId="{57B794D9-D2E0-435F-8C0C-ADABD75A1655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7" creationId="{6F295DA7-F7C3-493A-A3A9-569AB36185C6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8" creationId="{C601F977-154C-4508-A6BF-738FBA99AA90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9" creationId="{21057812-7158-41DC-A7E3-5474AD7942BE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0" creationId="{0077A1EF-E0A3-4274-99E6-92EE8448E5DD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1" creationId="{CA88EC6C-B7DF-429E-8CFE-18EA2026009F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2" creationId="{3A032072-A8EB-4714-8ACD-E3BEE37F1071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3" creationId="{B4025FED-54C4-43CB-A894-F8597D9A4C8F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4" creationId="{DF4ECDA4-9085-4335-A33D-756CAF46746B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5" creationId="{478987E9-77E5-4BD3-8F6E-FE67A4689A86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6" creationId="{2487851B-C9D3-4F3B-9A25-C2BEDEAC391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7" creationId="{6E2B9531-0884-4E46-8398-8B87410681E6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8" creationId="{59C140D9-46AC-4BC2-98E1-084527962835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9" creationId="{17951871-C626-4CAA-B27E-672BC28D6795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0" creationId="{BA0633F3-0298-4254-B0A2-775A70CA4663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1" creationId="{055B8862-574D-42CE-975D-A54FFDBB7F0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2" creationId="{FB15C232-EDFF-4FC2-8225-5C34DFFCE7D1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3" creationId="{1A120BA7-6E47-4C63-87CD-AE20A35465B3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4" creationId="{7E4A9014-7C84-4729-ACC3-3B287AC3D7B1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5" creationId="{3C998021-5C3C-4DC2-8ECC-1FEBAAB1E1FA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6" creationId="{AF537D7D-D98C-48DF-B3CC-1D3EFDE8AADF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7" creationId="{1074FF45-3E0E-43E0-9356-F0D44DDF907B}"/>
          </ac:spMkLst>
        </pc:spChg>
        <pc:spChg chg="add mod">
          <ac:chgData name="Song Seokil" userId="55e21934b449b532" providerId="LiveId" clId="{A7767515-BC78-48CD-984A-129FE55DCFA2}" dt="2021-03-07T12:18:57.170" v="988" actId="13822"/>
          <ac:spMkLst>
            <pc:docMk/>
            <pc:sldMk cId="1083470297" sldId="290"/>
            <ac:spMk id="28" creationId="{2ACE3A56-CDD0-4AAC-B87A-EA881C69EA6B}"/>
          </ac:spMkLst>
        </pc:spChg>
        <pc:spChg chg="add mod">
          <ac:chgData name="Song Seokil" userId="55e21934b449b532" providerId="LiveId" clId="{A7767515-BC78-48CD-984A-129FE55DCFA2}" dt="2021-03-07T12:19:06.514" v="989" actId="13822"/>
          <ac:spMkLst>
            <pc:docMk/>
            <pc:sldMk cId="1083470297" sldId="290"/>
            <ac:spMk id="29" creationId="{84A97836-A795-4674-96EF-8780AB01E2B5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0" creationId="{6EDDD62E-7034-460D-9CF2-88A00C4C9C9E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1" creationId="{076A458E-6C0A-4FED-AC9D-5BD86C0B1858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2" creationId="{726D0B7F-1C0E-47CA-A3CA-7309C3CDCEFC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3" creationId="{621427DD-9A8B-42FB-8896-4FF039DD2AA7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4" creationId="{DD1B0C14-7BC1-4198-A670-4A24D3092B3B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5" creationId="{D77C27BB-3B90-4F99-B38A-93B795E7B9A4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6" creationId="{A75F59E8-FC39-4816-B299-8A10A285DC50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7" creationId="{3EA86808-7621-4C6D-8240-57542063BB0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8" creationId="{38EF5F62-F44E-4993-9339-C98CBF95B12B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9" creationId="{F3C588AA-79FE-4EF5-B424-14850A6FF9EB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0" creationId="{CD534416-F90C-45B4-9673-A26B11BA23A1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1" creationId="{35DF4ABA-DA14-42BD-A705-55B62E6C36C7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2" creationId="{DBDE9DAA-53CE-4B31-8F5E-109196085D16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3" creationId="{C2BABEFA-3DD0-4BD5-B2AD-100B775DE60E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4" creationId="{F46161C1-0107-4FFF-AE87-33831BE10063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5" creationId="{A6ACF2AB-E71D-43CE-889B-7125B5DAE92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6" creationId="{7920333F-A66A-4664-AF48-D4B3AD7EC684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7" creationId="{3B804260-ADC6-499E-8D5E-FDD98028F89B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8" creationId="{A5C83A28-EDE9-4289-B7F1-7C36C9B3E904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9" creationId="{7D5A41C4-763A-4AE1-8E8B-F5BEBF925C2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0" creationId="{9057AC67-307D-45F2-B182-C0C23D405CFE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1" creationId="{1F845075-AAA9-40E9-AD15-3D5F99747D84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2" creationId="{BC86C557-E9E0-42CC-AE62-24F5A270D193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3" creationId="{586F6B65-A8A3-4755-9C70-6D0C8EBAC546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4" creationId="{0E61FC65-235D-4A40-B738-F17F5D80EC29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5" creationId="{95EC0FFB-747E-4FEE-80D9-FDD0BDFA3DF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6" creationId="{25B297E4-C618-46C1-970D-AED6CF12BA65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7" creationId="{0CFAA17D-3CF6-4FD9-BB95-292EFA006E38}"/>
          </ac:spMkLst>
        </pc:spChg>
      </pc:sldChg>
      <pc:sldChg chg="modSp new del mod">
        <pc:chgData name="Song Seokil" userId="55e21934b449b532" providerId="LiveId" clId="{A7767515-BC78-48CD-984A-129FE55DCFA2}" dt="2021-03-07T12:17:34.549" v="967" actId="47"/>
        <pc:sldMkLst>
          <pc:docMk/>
          <pc:sldMk cId="1719270980" sldId="290"/>
        </pc:sldMkLst>
        <pc:spChg chg="mod">
          <ac:chgData name="Song Seokil" userId="55e21934b449b532" providerId="LiveId" clId="{A7767515-BC78-48CD-984A-129FE55DCFA2}" dt="2021-03-07T12:17:20.027" v="963" actId="21"/>
          <ac:spMkLst>
            <pc:docMk/>
            <pc:sldMk cId="1719270980" sldId="290"/>
            <ac:spMk id="3" creationId="{297DF4DA-63C8-408A-BCF9-9A2E4448DF95}"/>
          </ac:spMkLst>
        </pc:spChg>
      </pc:sldChg>
      <pc:sldMasterChg chg="modSp modSldLayout">
        <pc:chgData name="Song Seokil" userId="55e21934b449b532" providerId="LiveId" clId="{A7767515-BC78-48CD-984A-129FE55DCFA2}" dt="2021-03-05T13:20:16.545" v="130" actId="2711"/>
        <pc:sldMasterMkLst>
          <pc:docMk/>
          <pc:sldMasterMk cId="1590002938" sldId="2147483660"/>
        </pc:sldMasterMkLst>
        <pc:spChg chg="mod">
          <ac:chgData name="Song Seokil" userId="55e21934b449b532" providerId="LiveId" clId="{A7767515-BC78-48CD-984A-129FE55DCFA2}" dt="2021-03-05T13:20:16.545" v="130" actId="2711"/>
          <ac:spMkLst>
            <pc:docMk/>
            <pc:sldMasterMk cId="1590002938" sldId="2147483660"/>
            <ac:spMk id="4" creationId="{00000000-0000-0000-0000-000000000000}"/>
          </ac:spMkLst>
        </pc:spChg>
        <pc:spChg chg="mod">
          <ac:chgData name="Song Seokil" userId="55e21934b449b532" providerId="LiveId" clId="{A7767515-BC78-48CD-984A-129FE55DCFA2}" dt="2021-03-05T13:20:04.061" v="129" actId="2711"/>
          <ac:spMkLst>
            <pc:docMk/>
            <pc:sldMasterMk cId="1590002938" sldId="2147483660"/>
            <ac:spMk id="5" creationId="{00000000-0000-0000-0000-000000000000}"/>
          </ac:spMkLst>
        </pc:spChg>
        <pc:spChg chg="mod">
          <ac:chgData name="Song Seokil" userId="55e21934b449b532" providerId="LiveId" clId="{A7767515-BC78-48CD-984A-129FE55DCFA2}" dt="2021-03-05T13:20:16.545" v="130" actId="2711"/>
          <ac:spMkLst>
            <pc:docMk/>
            <pc:sldMasterMk cId="1590002938" sldId="2147483660"/>
            <ac:spMk id="6" creationId="{00000000-0000-0000-0000-000000000000}"/>
          </ac:spMkLst>
        </pc:spChg>
        <pc:sldLayoutChg chg="modSp">
          <pc:chgData name="Song Seokil" userId="55e21934b449b532" providerId="LiveId" clId="{A7767515-BC78-48CD-984A-129FE55DCFA2}" dt="2021-03-05T13:16:19.270" v="100" actId="113"/>
          <pc:sldLayoutMkLst>
            <pc:docMk/>
            <pc:sldMasterMk cId="1590002938" sldId="2147483660"/>
            <pc:sldLayoutMk cId="957406180" sldId="2147483661"/>
          </pc:sldLayoutMkLst>
          <pc:spChg chg="mod">
            <ac:chgData name="Song Seokil" userId="55e21934b449b532" providerId="LiveId" clId="{A7767515-BC78-48CD-984A-129FE55DCFA2}" dt="2021-03-05T13:16:19.270" v="100" actId="113"/>
            <ac:spMkLst>
              <pc:docMk/>
              <pc:sldMasterMk cId="1590002938" sldId="2147483660"/>
              <pc:sldLayoutMk cId="957406180" sldId="2147483661"/>
              <ac:spMk id="2" creationId="{00000000-0000-0000-0000-000000000000}"/>
            </ac:spMkLst>
          </pc:spChg>
          <pc:spChg chg="mod">
            <ac:chgData name="Song Seokil" userId="55e21934b449b532" providerId="LiveId" clId="{A7767515-BC78-48CD-984A-129FE55DCFA2}" dt="2021-03-05T13:16:14.027" v="99" actId="115"/>
            <ac:spMkLst>
              <pc:docMk/>
              <pc:sldMasterMk cId="1590002938" sldId="2147483660"/>
              <pc:sldLayoutMk cId="957406180" sldId="2147483661"/>
              <ac:spMk id="3" creationId="{00000000-0000-0000-0000-000000000000}"/>
            </ac:spMkLst>
          </pc:spChg>
        </pc:sldLayoutChg>
      </pc:sldMasterChg>
    </pc:docChg>
  </pc:docChgLst>
  <pc:docChgLst>
    <pc:chgData name="Song Seokil" userId="55e21934b449b532" providerId="LiveId" clId="{B6DD18DE-5EC3-4D35-84A4-3203B5E20D2A}"/>
    <pc:docChg chg="custSel addSld delSld modSld">
      <pc:chgData name="Song Seokil" userId="55e21934b449b532" providerId="LiveId" clId="{B6DD18DE-5EC3-4D35-84A4-3203B5E20D2A}" dt="2022-04-10T23:49:16.087" v="4" actId="404"/>
      <pc:docMkLst>
        <pc:docMk/>
      </pc:docMkLst>
      <pc:sldChg chg="modSp mod">
        <pc:chgData name="Song Seokil" userId="55e21934b449b532" providerId="LiveId" clId="{B6DD18DE-5EC3-4D35-84A4-3203B5E20D2A}" dt="2022-04-10T23:47:46.041" v="0"/>
        <pc:sldMkLst>
          <pc:docMk/>
          <pc:sldMk cId="1202290180" sldId="256"/>
        </pc:sldMkLst>
        <pc:spChg chg="mod">
          <ac:chgData name="Song Seokil" userId="55e21934b449b532" providerId="LiveId" clId="{B6DD18DE-5EC3-4D35-84A4-3203B5E20D2A}" dt="2022-04-10T23:47:46.041" v="0"/>
          <ac:spMkLst>
            <pc:docMk/>
            <pc:sldMk cId="1202290180" sldId="256"/>
            <ac:spMk id="2" creationId="{00000000-0000-0000-0000-000000000000}"/>
          </ac:spMkLst>
        </pc:spChg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59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0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1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2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3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4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5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6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7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8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9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0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1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2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3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4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5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6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7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8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9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0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1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2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3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4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5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6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7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8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9"/>
        </pc:sldMkLst>
      </pc:sldChg>
      <pc:sldChg chg="add del">
        <pc:chgData name="Song Seokil" userId="55e21934b449b532" providerId="LiveId" clId="{B6DD18DE-5EC3-4D35-84A4-3203B5E20D2A}" dt="2022-04-10T23:48:09.634" v="2"/>
        <pc:sldMkLst>
          <pc:docMk/>
          <pc:sldMk cId="0" sldId="290"/>
        </pc:sldMkLst>
      </pc:sldChg>
      <pc:sldChg chg="add del">
        <pc:chgData name="Song Seokil" userId="55e21934b449b532" providerId="LiveId" clId="{B6DD18DE-5EC3-4D35-84A4-3203B5E20D2A}" dt="2022-04-10T23:48:09.634" v="2"/>
        <pc:sldMkLst>
          <pc:docMk/>
          <pc:sldMk cId="0" sldId="291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2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3689378304" sldId="292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3"/>
        </pc:sldMkLst>
      </pc:sldChg>
      <pc:sldChg chg="modSp add mod">
        <pc:chgData name="Song Seokil" userId="55e21934b449b532" providerId="LiveId" clId="{B6DD18DE-5EC3-4D35-84A4-3203B5E20D2A}" dt="2022-04-10T23:48:09.696" v="3" actId="27636"/>
        <pc:sldMkLst>
          <pc:docMk/>
          <pc:sldMk cId="0" sldId="294"/>
        </pc:sldMkLst>
        <pc:spChg chg="mod">
          <ac:chgData name="Song Seokil" userId="55e21934b449b532" providerId="LiveId" clId="{B6DD18DE-5EC3-4D35-84A4-3203B5E20D2A}" dt="2022-04-10T23:48:09.696" v="3" actId="27636"/>
          <ac:spMkLst>
            <pc:docMk/>
            <pc:sldMk cId="0" sldId="294"/>
            <ac:spMk id="8195" creationId="{00000000-0000-0000-0000-000000000000}"/>
          </ac:spMkLst>
        </pc:spChg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5"/>
        </pc:sldMkLst>
      </pc:sldChg>
      <pc:sldChg chg="modSp add">
        <pc:chgData name="Song Seokil" userId="55e21934b449b532" providerId="LiveId" clId="{B6DD18DE-5EC3-4D35-84A4-3203B5E20D2A}" dt="2022-04-10T23:49:16.087" v="4" actId="404"/>
        <pc:sldMkLst>
          <pc:docMk/>
          <pc:sldMk cId="0" sldId="296"/>
        </pc:sldMkLst>
        <pc:spChg chg="mod">
          <ac:chgData name="Song Seokil" userId="55e21934b449b532" providerId="LiveId" clId="{B6DD18DE-5EC3-4D35-84A4-3203B5E20D2A}" dt="2022-04-10T23:49:16.087" v="4" actId="404"/>
          <ac:spMkLst>
            <pc:docMk/>
            <pc:sldMk cId="0" sldId="296"/>
            <ac:spMk id="10245" creationId="{00000000-0000-0000-0000-000000000000}"/>
          </ac:spMkLst>
        </pc:spChg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7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8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9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0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1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2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3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4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5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6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7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8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9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0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1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2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3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4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5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6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7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8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9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2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2:57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1188 39 2216 0 0,'-17'6'1209'0'0,"-4"2"1440"0"0,0 0 0 0 0,-1-2 0 0 0,0 0 0 0 0,-33 3 0 0 0,-41-1 827 0 0,-9 0-1058 0 0,-191 38 0 0 0,263-37-2374 0 0,1 0-1 0 0,0 2 0 0 0,1 2 0 0 0,0 0 0 0 0,0 2 0 0 0,2 2 0 0 0,0 1 0 0 0,1 0 0 0 0,-50 45 0 0 0,60-44-54 0 0,1 0-1 0 0,1 1 0 0 0,0 0 1 0 0,2 1-1 0 0,0 1 0 0 0,2 1 0 0 0,0 0 1 0 0,1 0-1 0 0,2 1 0 0 0,0 0 0 0 0,2 1 1 0 0,0 0-1 0 0,-3 34 0 0 0,7-36-5 0 0,1 0-1 0 0,1 1 0 0 0,1-1 1 0 0,1 1-1 0 0,1-1 0 0 0,1 1 0 0 0,1-1 1 0 0,1 0-1 0 0,1-1 0 0 0,2 1 1 0 0,0-1-1 0 0,1-1 0 0 0,1 1 1 0 0,22 35-1 0 0,-10-29-12 0 0,0-1-1 0 0,1 0 1 0 0,2-2 0 0 0,1-1-1 0 0,1-1 1 0 0,0-1 0 0 0,2-2 0 0 0,1 0-1 0 0,0-2 1 0 0,1-2 0 0 0,1 0-1 0 0,0-3 1 0 0,45 14 0 0 0,-29-14-5 0 0,0-1 0 0 0,1-3 0 0 0,0-1 0 0 0,1-3 1 0 0,-1-2-1 0 0,1-3 0 0 0,-1-1 0 0 0,95-15 1 0 0,-64-1 92 0 0,-1-3 1 0 0,-1-3 0 0 0,-1-3-1 0 0,-2-4 1 0 0,0-4 0 0 0,-2-2-1 0 0,-2-4 1 0 0,101-74 0 0 0,-154 101 16 0 0,-1 0 1 0 0,0-1 0 0 0,-1-1 0 0 0,-1 0-1 0 0,-1-2 1 0 0,0 1 0 0 0,-1-2-1 0 0,0 0 1 0 0,-2 0 0 0 0,0-1 0 0 0,-1 0-1 0 0,-1-1 1 0 0,-1 0 0 0 0,-1-1-1 0 0,-1 0 1 0 0,0 0 0 0 0,3-33 0 0 0,-6 25 12 0 0,-1 0 1 0 0,-1 0 0 0 0,-2 0 0 0 0,-1-1 0 0 0,-2 1 0 0 0,0 1 0 0 0,-2-1 0 0 0,-1 1 0 0 0,-2 0-1 0 0,0 0 1 0 0,-25-47 0 0 0,23 54-5 0 0,-1 1 0 0 0,-1 0-1 0 0,-1 0 1 0 0,-1 1 0 0 0,-1 1 0 0 0,0 1 0 0 0,-1 0-1 0 0,-1 1 1 0 0,-1 1 0 0 0,0 1 0 0 0,-1 0-1 0 0,0 2 1 0 0,-1 0 0 0 0,-39-15 0 0 0,24 16-33 0 0,0 1-1 0 0,-1 1 1 0 0,0 2 0 0 0,0 2 0 0 0,0 2 0 0 0,-1 1-1 0 0,-74 6 1 0 0,-13 11-397 0 0,-125 31-1 0 0,188-33-54 0 0,35-8-277 0 0,5-1-131 0 0,-35 11-1 0 0,50-12-503 0 0,0 0-1 0 0,1 0 1 0 0,-1 0 0 0 0,1 1-1 0 0,-8 5 1 0 0,0 4-8513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01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8842 0 0,'1'0'9657'0'0,"6"-1"-4768"0"0,47-2-3926 0 0,-19 5-730 0 0,63 10 1 0 0,-85-10-215 0 0,-1 1-1 0 0,1 1 1 0 0,-1 0 0 0 0,0 0 0 0 0,0 1-1 0 0,0 1 1 0 0,-1 0 0 0 0,14 10 0 0 0,-23-14-22 0 0,1 0 0 0 0,-1 0 1 0 0,1 0-1 0 0,-1 1 0 0 0,0-1 1 0 0,0 1-1 0 0,0 0 0 0 0,-1-1 1 0 0,1 1-1 0 0,-1 0 0 0 0,1 0 0 0 0,-1 0 1 0 0,0 0-1 0 0,0 0 0 0 0,0 1 1 0 0,0-1-1 0 0,-1 0 0 0 0,0 0 1 0 0,1 1-1 0 0,-1-1 0 0 0,0 0 1 0 0,0 0-1 0 0,-1 1 0 0 0,1-1 1 0 0,-1 0-1 0 0,0 0 0 0 0,1 0 0 0 0,-1 1 1 0 0,-1-1-1 0 0,-1 3 0 0 0,-5 11-91 0 0,0 0 0 0 0,-2-1 0 0 0,0 0-1 0 0,-16 18 1 0 0,2 0-188 0 0,19-28 231 0 0,1 1-1 0 0,0 0 1 0 0,1-1-1 0 0,-1 1 1 0 0,2 0-1 0 0,-1 1 0 0 0,1-1 1 0 0,-2 10-1 0 0,3-15 43 0 0,1 1-1 0 0,0-1 0 0 0,1 0 1 0 0,-1 0-1 0 0,0 1 0 0 0,1-1 0 0 0,-1 0 1 0 0,1 0-1 0 0,0 0 0 0 0,-1 0 1 0 0,1 1-1 0 0,0-1 0 0 0,0 0 1 0 0,0 0-1 0 0,1-1 0 0 0,-1 1 0 0 0,0 0 1 0 0,1 0-1 0 0,0-1 0 0 0,-1 1 1 0 0,1 0-1 0 0,0-1 0 0 0,-1 0 1 0 0,1 1-1 0 0,0-1 0 0 0,0 0 1 0 0,0 0-1 0 0,0 0 0 0 0,1 0 0 0 0,-1-1 1 0 0,0 1-1 0 0,3 0 0 0 0,4 2-87 0 0,0 0 0 0 0,1-1 0 0 0,0 0 0 0 0,-1-1 0 0 0,1 0 0 0 0,0-1 0 0 0,0 0 0 0 0,-1 0 0 0 0,18-3 0 0 0,-21 1-557 0 0,1 1 0 0 0,-1-1 0 0 0,0 0 0 0 0,0-1 0 0 0,0 0 0 0 0,9-5 0 0 0,-11 6-412 0 0,0-1 0 0 0,0 0 0 0 0,0-1 0 0 0,-1 1 0 0 0,1-1 0 0 0,-1 1 0 0 0,0-1 0 0 0,0 0 0 0 0,4-6 0 0 0,6-14-4012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05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 1 4585 0 0,'-15'0'7800'0'0,"-6"0"600"0"0,0 0-3392 0 0,-18 5-2004 0 0,32-4-2996 0 0,1 1 1 0 0,0 0 0 0 0,0 1-1 0 0,-1-1 1 0 0,1 1-1 0 0,1 0 1 0 0,-1 1 0 0 0,0-1-1 0 0,1 1 1 0 0,-9 8-1 0 0,-13 17-37 0 0,2 1-1 0 0,0 2 1 0 0,2 0-1 0 0,-24 46 1 0 0,16-27-425 0 0,31-50 447 0 0,-1 0 0 0 0,1 0 0 0 0,-1 0 0 0 0,1-1 0 0 0,-1 1 0 0 0,1 0 0 0 0,0 1 0 0 0,0-1 0 0 0,-1 0 0 0 0,1 0 0 0 0,0 0 0 0 0,0 0 0 0 0,0 0 0 0 0,0 0 0 0 0,0 0 0 0 0,0 0 0 0 0,0 0 0 0 0,1 0 0 0 0,-1 0 0 0 0,0 0 0 0 0,1 0 0 0 0,-1 0 0 0 0,0 0 0 0 0,1 0 0 0 0,-1 0 0 0 0,1 0 0 0 0,0 0 0 0 0,-1 0 0 0 0,1-1 0 0 0,0 1 0 0 0,-1 0 0 0 0,1 0 0 0 0,0-1 0 0 0,0 1 0 0 0,0 0 0 0 0,0-1 0 0 0,-1 1 0 0 0,1-1 0 0 0,2 1 0 0 0,5 4 13 0 0,1-1 0 0 0,0 0 0 0 0,16 4 0 0 0,-6-1-21 0 0,8 3 26 0 0,-1 2 0 0 0,-1 1 0 0 0,34 22 0 0 0,-47-27-291 0 0,-1 1-1 0 0,0 1 1 0 0,-1-1-1 0 0,0 2 1 0 0,0-1-1 0 0,-1 2 1 0 0,-1-1-1 0 0,13 22 1 0 0,-15-19-842 0 0,7 8-5126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9:03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44 2224 0 0,'-5'0'551'0'0,"1"0"-1"0"0,0 0 0 0 0,-1 0 0 0 0,1 1 0 0 0,0 0 0 0 0,0 0 1 0 0,0 0-1 0 0,0 1 0 0 0,-1-1 0 0 0,2 1 0 0 0,-1 0 0 0 0,0 0 0 0 0,0 1 1 0 0,1-1-1 0 0,-7 6 0 0 0,-17 9 3870 0 0,58-41-1583 0 0,-4 12-2695 0 0,1 2 0 0 0,0 0-1 0 0,1 2 1 0 0,-1 1 0 0 0,1 1 0 0 0,1 2 0 0 0,42-1-1 0 0,19 5 260 0 0,99 14-1 0 0,-103-6 132 0 0,118-2 0 0 0,-175-8-345 0 0,222-4 1415 0 0,-205 8-1369 0 0,0 2 1 0 0,0 2 0 0 0,62 16-1 0 0,-108-22-239 0 0,13 4 89 0 0,0-1 0 0 0,0 0 0 0 0,20 1 0 0 0,-30-4-216 0 0,-1 0 0 0 0,1 0 0 0 0,-1 0 0 0 0,0 0 0 0 0,1-1 0 0 0,-1 1 0 0 0,1-1 0 0 0,-1 0 0 0 0,0 0 0 0 0,0 0 0 0 0,1-1 0 0 0,-1 1 0 0 0,0-1 0 0 0,0 1 0 0 0,0-1 0 0 0,-1 0 0 0 0,1 0 0 0 0,0-1 0 0 0,-1 1 0 0 0,4-4 0 0 0,-6 5-291 0 0,0 0-1 0 0,0 1 1 0 0,0-1-1 0 0,0 1 1 0 0,-1-1-1 0 0,1 0 1 0 0,0 1-1 0 0,0-1 1 0 0,-1 1-1 0 0,1-1 1 0 0,0 1-1 0 0,-1-1 1 0 0,1 1-1 0 0,0-1 1 0 0,-5-2-3396 0 0,5 2 3395 0 0,-1 1 1 0 0,1 0-1 0 0,-1 0 1 0 0,0 0-1 0 0,1-1 1 0 0,-1 1-1 0 0,0 0 1 0 0,0 0-194 0 0,-11-5-4792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9:03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6169 0 0,'-6'4'1088'0'0,"1"0"0"0"0,0 0-1 0 0,0 0 1 0 0,0 1 0 0 0,1 0-1 0 0,-1 0 1 0 0,1 0 0 0 0,0 0-1 0 0,-4 8 1 0 0,8-11-941 0 0,-1-1 1 0 0,0 0-1 0 0,1 0 1 0 0,-1 1-1 0 0,1-1 0 0 0,0 1 1 0 0,-1-1-1 0 0,1 1 1 0 0,0-1-1 0 0,0 0 0 0 0,0 1 1 0 0,0-1-1 0 0,0 1 1 0 0,0-1-1 0 0,1 1 0 0 0,-1-1 1 0 0,0 0-1 0 0,2 3 1 0 0,-1-2-53 0 0,0 0 0 0 0,0-1 0 0 0,1 1 0 0 0,-1-1 0 0 0,1 1 1 0 0,-1-1-1 0 0,1 0 0 0 0,0 0 0 0 0,-1 0 0 0 0,1 0 0 0 0,0 0 0 0 0,0 0 1 0 0,0 0-1 0 0,-1 0 0 0 0,1-1 0 0 0,0 1 0 0 0,3 0 0 0 0,26 4 268 0 0,0-1-1 0 0,0-1 0 0 0,53-2 0 0 0,17 0-36 0 0,442 68 722 0 0,-6 36-783 0 0,-499-97-202 0 0,70 4 0 0 0,-90-12-97 0 0,0 0-1 0 0,0-1 1 0 0,-1 0 0 0 0,1-2 0 0 0,0 0-1 0 0,20-7 1 0 0,-36 9-139 0 0,-1 1 0 0 0,1-1 0 0 0,-1 1 0 0 0,0-1 0 0 0,1 0 0 0 0,-1 1 0 0 0,0-1 0 0 0,0 0 0 0 0,1 0 0 0 0,-1 0 0 0 0,0 0 0 0 0,0 0 0 0 0,0 0 0 0 0,0 0 0 0 0,0-1 0 0 0,0 1 0 0 0,1-2 0 0 0,-2 1-694 0 0,1 1 1 0 0,-1-1 0 0 0,1 0 0 0 0,-1 0-1 0 0,0 0 1 0 0,0 0 0 0 0,0 0 0 0 0,0 0 0 0 0,0 0-1 0 0,0 0 1 0 0,0 1 0 0 0,0-1 0 0 0,-2-2-1 0 0,0-9-5583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17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207 219 1272 0 0,'-40'4'3723'0'0,"-12"4"3855"0"0,48-7-7128 0 0,0 1-1 0 0,0 0 1 0 0,0 1-1 0 0,0-1 1 0 0,1 1-1 0 0,-1-1 1 0 0,1 1-1 0 0,-1 0 1 0 0,1 0 0 0 0,0 1-1 0 0,0-1 1 0 0,-3 6-1 0 0,-28 48 1111 0 0,31-51-1463 0 0,-2 5-61 0 0,0 1 1 0 0,1 0-1 0 0,0 0 1 0 0,1 0 0 0 0,1 0-1 0 0,0 0 1 0 0,0 1-1 0 0,1-1 1 0 0,1 0 0 0 0,0 1-1 0 0,1-1 1 0 0,0 1-1 0 0,1-1 1 0 0,0 0 0 0 0,1 0-1 0 0,0 0 1 0 0,1 0 0 0 0,0 0-1 0 0,11 19 1 0 0,-8-18-42 0 0,0 0 0 0 0,1 0 0 0 0,1-1 1 0 0,-1 0-1 0 0,2-1 0 0 0,0 0 0 0 0,0 0 0 0 0,1-1 1 0 0,0-1-1 0 0,1 1 0 0 0,0-2 0 0 0,1 0 1 0 0,-1 0-1 0 0,1-1 0 0 0,1-1 0 0 0,18 6 0 0 0,-12-7 8 0 0,0-1-1 0 0,0-1 1 0 0,0-1-1 0 0,1 0 0 0 0,-1-2 1 0 0,1 0-1 0 0,-1-2 0 0 0,0 0 1 0 0,0-1-1 0 0,0-1 1 0 0,0-1-1 0 0,0-1 0 0 0,-1-1 1 0 0,22-10-1 0 0,-22 8 150 0 0,0-1 0 0 0,0-1 0 0 0,-1 0 0 0 0,0-2 0 0 0,-1 0 0 0 0,-1 0 0 0 0,0-2 1 0 0,-1 0-1 0 0,0-1 0 0 0,-1-1 0 0 0,-1 0 0 0 0,-1 0 0 0 0,14-27 0 0 0,-22 37-31 0 0,-1 1 1 0 0,-1-1-1 0 0,1-1 0 0 0,-1 1 1 0 0,0 0-1 0 0,-1-1 1 0 0,0 1-1 0 0,0-1 0 0 0,0 1 1 0 0,-1-1-1 0 0,0 1 0 0 0,-1-1 1 0 0,-1-7-1 0 0,0 4-11 0 0,-1 1-1 0 0,-1-1 1 0 0,0 0-1 0 0,0 1 1 0 0,-1 0-1 0 0,0 0 1 0 0,-13-17-1 0 0,-6-3 4 0 0,-2 1 0 0 0,-1 1 0 0 0,-59-47 0 0 0,83 73-110 0 0,-20-18 23 0 0,-1 2 0 0 0,0 0-1 0 0,-2 2 1 0 0,0 0 0 0 0,0 2 0 0 0,-30-11 0 0 0,46 22-87 0 0,-1-1 0 0 0,1 2 0 0 0,-1-1 1 0 0,0 1-1 0 0,0 1 0 0 0,0 0 0 0 0,0 0 0 0 0,0 2 1 0 0,0-1-1 0 0,0 1 0 0 0,0 0 0 0 0,0 1 1 0 0,0 1-1 0 0,1 0 0 0 0,-1 0 0 0 0,1 1 0 0 0,-1 0 1 0 0,1 1-1 0 0,-17 10 0 0 0,15-6-578 0 0,0 0 0 0 0,0 0 0 0 0,-20 22 0 0 0,-4 17-3987 0 0,11-22-1241 0 0,8-10 883 0 0,15-13 4392 0 0,1-1 0 0 0,0 1 0 0 0,-1-1 0 0 0,1 1 0 0 0,0-1 0 0 0,0 1 0 0 0,1-1 0 0 0,-2 5 0 0 0,2-7 517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18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12 2785 0 0,'-4'-2'578'0'0,"1"1"1"0"0,0-1-1 0 0,-1 1 1 0 0,1 0-1 0 0,-1 0 1 0 0,1 0-1 0 0,-1 0 1 0 0,1 1-1 0 0,-1-1 1 0 0,0 1-1 0 0,1 0 1 0 0,-1 0-1 0 0,0 0 1 0 0,1 1-1 0 0,-1-1 1 0 0,1 1-1 0 0,-1 0 1 0 0,-4 1-1 0 0,3 1-214 0 0,0 0 0 0 0,1 0 0 0 0,-1 0 0 0 0,1 0 0 0 0,-1 0-1 0 0,1 1 1 0 0,0 0 0 0 0,0 0 0 0 0,1 0 0 0 0,-1 0 0 0 0,-4 9 0 0 0,3-4-269 0 0,-1 0 1 0 0,2 0 0 0 0,-1 0 0 0 0,2 1 0 0 0,-1 0-1 0 0,1 0 1 0 0,0 0 0 0 0,1 0 0 0 0,1 0-1 0 0,-1 0 1 0 0,2 1 0 0 0,-1-1 0 0 0,2 11 0 0 0,0-6-60 0 0,2 0 1 0 0,-1-1-1 0 0,2 1 1 0 0,0-1-1 0 0,1 1 1 0 0,0-1-1 0 0,1-1 1 0 0,12 20-1 0 0,-8-16-36 0 0,0-1-1 0 0,2 0 0 0 0,0-1 0 0 0,1 0 0 0 0,0-1 1 0 0,1 0-1 0 0,1-1 0 0 0,0-1 0 0 0,0-1 0 0 0,1 0 0 0 0,1 0 1 0 0,0-2-1 0 0,0 0 0 0 0,23 7 0 0 0,-23-11 102 0 0,0-1 0 0 0,1-1-1 0 0,-1-1 1 0 0,1 0 0 0 0,0-1 0 0 0,-1-1-1 0 0,1-1 1 0 0,0 0 0 0 0,-1-2-1 0 0,0 0 1 0 0,1 0 0 0 0,-1-2 0 0 0,24-9-1 0 0,-33 11 18 0 0,0-1 0 0 0,-1 1 0 0 0,1-1-1 0 0,-1-1 1 0 0,0 0 0 0 0,0 0-1 0 0,0 0 1 0 0,-1-1 0 0 0,1 1 0 0 0,-1-2-1 0 0,-1 1 1 0 0,1-1 0 0 0,-1 1 0 0 0,-1-2-1 0 0,1 1 1 0 0,-1 0 0 0 0,0-1 0 0 0,-1 0-1 0 0,0 0 1 0 0,0 0 0 0 0,0 0 0 0 0,-1 0-1 0 0,-1-1 1 0 0,1 1 0 0 0,-1-1 0 0 0,-1 1-1 0 0,0-1 1 0 0,0 1 0 0 0,-2-13 0 0 0,0 6-30 0 0,-1 1-1 0 0,-1-1 1 0 0,0 1 0 0 0,-1 0 0 0 0,0 0 0 0 0,-1 1 0 0 0,-1 0 0 0 0,0 0 0 0 0,-1 0 0 0 0,0 1 0 0 0,-1 0-1 0 0,0 1 1 0 0,-1 0 0 0 0,0 0 0 0 0,-1 1 0 0 0,0 0 0 0 0,-1 1 0 0 0,0 0 0 0 0,-25-13 0 0 0,22 14-170 0 0,-1 0 0 0 0,0 2 0 0 0,0-1 0 0 0,-1 2 0 0 0,0 0 1 0 0,0 1-1 0 0,0 1 0 0 0,0 0 0 0 0,0 2 0 0 0,-1 0 0 0 0,1 1 1 0 0,-1 0-1 0 0,1 1 0 0 0,-1 2 0 0 0,1-1 0 0 0,-26 9 0 0 0,-26 19-2934 0 0,25-7-3225 0 0,18-9-532 0 0,8-2 239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19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19 3361 0 0,'-61'-17'14926'0'0,"57"16"-14714"0"0,0 1 0 0 0,-1 0 0 0 0,1 0 0 0 0,-1 0 0 0 0,1 0 0 0 0,-1 0 0 0 0,1 1 0 0 0,0 0 0 0 0,-1 0 0 0 0,1 0 0 0 0,0 0 0 0 0,0 1 0 0 0,0 0 0 0 0,0 0 0 0 0,0 0 0 0 0,0 0 0 0 0,0 1 0 0 0,1-1 0 0 0,-1 1 0 0 0,1 0 0 0 0,0 0 0 0 0,-3 4 0 0 0,-5 4-186 0 0,1 0-1 0 0,0 2 1 0 0,1-1 0 0 0,1 1-1 0 0,-8 15 1 0 0,3-1-30 0 0,2 0 1 0 0,1 0-1 0 0,-13 57 0 0 0,-5 91-145 0 0,23-95-25 0 0,2 0 0 0 0,4 1 0 0 0,4-1 0 0 0,3 0 0 0 0,4-1 0 0 0,39 141 0 0 0,-43-190-59 0 0,2-1 1 0 0,22 49-1 0 0,-27-69-217 0 0,1 1 1 0 0,0-1 0 0 0,1 0 0 0 0,11 12 0 0 0,-13-16-322 0 0,0 0 0 0 0,0-1 0 0 0,0 0-1 0 0,1 0 1 0 0,0 0 0 0 0,-1-1 0 0 0,1 0 0 0 0,10 4 0 0 0,-15-7 518 0 0,-1 1 0 0 0,1-1 1 0 0,0 0-1 0 0,0 1 0 0 0,0-1 1 0 0,0 0-1 0 0,0 0 0 0 0,0 0 1 0 0,0 1-1 0 0,0-1 0 0 0,-1 0 1 0 0,1 0-1 0 0,0 0 0 0 0,0-1 1 0 0,0 1-1 0 0,0 0 0 0 0,0 0 1 0 0,0 0-1 0 0,0-1 0 0 0,0 1 1 0 0,0 0-1 0 0,-1-1 0 0 0,1 1 1 0 0,0-1-1 0 0,0 1 1 0 0,0-1-1 0 0,-1 1 0 0 0,1-1 1 0 0,0 0-1 0 0,0-1 0 0 0,12-4-3221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20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610 1446 3769 0 0,'-11'0'2948'0'0,"0"-1"0"0"0,1 0 0 0 0,-21-5-1 0 0,-28-16 2474 0 0,22 3-4553 0 0,-38-27 0 0 0,22 12 440 0 0,23 16-1250 0 0,0-1-1 0 0,1-2 1 0 0,1-1-1 0 0,2-1 1 0 0,0-1 0 0 0,-29-35-1 0 0,44 44-39 0 0,0 0 0 0 0,0-1 0 0 0,2 0-1 0 0,0-1 1 0 0,1 0 0 0 0,0 0 0 0 0,2-1 0 0 0,0 0-1 0 0,1 0 1 0 0,0 0 0 0 0,2-1 0 0 0,0 0-1 0 0,0-27 1 0 0,4 8-14 0 0,2 0-1 0 0,1-1 0 0 0,2 2 1 0 0,17-60-1 0 0,-6 42 4 0 0,3 1 0 0 0,36-71 0 0 0,-40 96-12 0 0,1 0 0 0 0,1 2 0 0 0,1 0 1 0 0,1 1-1 0 0,1 2 0 0 0,2 0 0 0 0,0 1 1 0 0,2 1-1 0 0,0 1 0 0 0,1 1 0 0 0,1 2 0 0 0,1 0 1 0 0,42-18-1 0 0,-48 32 15 0 0,-4 0-4953 0 0,-18 4 4394 0 0,1 0 1 0 0,6-10-8227 0 0,-7 9 8226 0 0,0 0 1 0 0,0 0-1 0 0,0 0 1 0 0,0-1-1 0 0,1-9-4711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20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18 5377 0 0,'-7'1'12722'0'0,"8"-2"-12601"0"0,-1 0-1 0 0,1 0 1 0 0,0 0-1 0 0,-1 0 1 0 0,1 0-1 0 0,0 0 1 0 0,0 0-1 0 0,0 0 1 0 0,0 0-1 0 0,0 1 1 0 0,0-1-1 0 0,0 0 1 0 0,0 1-1 0 0,1-2 1 0 0,3 1-87 0 0,0 0-1 0 0,-1 0 1 0 0,1 0-1 0 0,0 1 1 0 0,0 0 0 0 0,0 0-1 0 0,-1 0 1 0 0,1 0 0 0 0,0 1-1 0 0,5 1 1 0 0,52 14 33 0 0,-40-9-31 0 0,-9-3 0 0 0,1 0-1 0 0,-1 1 0 0 0,0 1 1 0 0,0 0-1 0 0,0 1 0 0 0,-1 0 1 0 0,18 14-1 0 0,-25-17-2 0 0,-1 0 0 0 0,1 0-1 0 0,-1 1 1 0 0,0 0 0 0 0,0 0 0 0 0,-1 0 0 0 0,0 0-1 0 0,1 0 1 0 0,-2 1 0 0 0,1-1 0 0 0,-1 1 0 0 0,1 0 0 0 0,-2 0-1 0 0,1 0 1 0 0,-1 0 0 0 0,0 0 0 0 0,0 0 0 0 0,0 1-1 0 0,-1 10 1 0 0,-3 4 68 0 0,0 1 0 0 0,-1-1 0 0 0,-1 0 0 0 0,-11 27 0 0 0,8-24-1029 0 0,1 0 1 0 0,-6 40-1 0 0,12-56-2886 0 0,11-26-9789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21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42 4593 0 0,'-3'0'867'0'0,"0"-1"0"0"0,0 1 0 0 0,-1-1 0 0 0,1 0 0 0 0,0 0 0 0 0,0 0 1 0 0,0-1-1 0 0,0 1 0 0 0,-4-4 0 0 0,6 5-705 0 0,1 0 1 0 0,0 0-1 0 0,0-1 0 0 0,-1 1 1 0 0,1 0-1 0 0,0-1 1 0 0,0 1-1 0 0,-1 0 0 0 0,1-1 1 0 0,0 1-1 0 0,0 0 1 0 0,0-1-1 0 0,0 1 1 0 0,-1 0-1 0 0,1-1 0 0 0,0 1 1 0 0,0 0-1 0 0,0-1 1 0 0,0 1-1 0 0,0-1 0 0 0,0 1 1 0 0,0 0-1 0 0,0-1 1 0 0,0 1-1 0 0,0-1 0 0 0,0 1 1 0 0,0 0-1 0 0,0-1 1 0 0,1 0-1 0 0,0 0-64 0 0,-1 0-1 0 0,1 0 1 0 0,0 0-1 0 0,0 0 1 0 0,1 0-1 0 0,-1 0 1 0 0,0 0-1 0 0,0 0 1 0 0,0 0 0 0 0,1 1-1 0 0,-1-1 1 0 0,3-1-1 0 0,0 1-62 0 0,1 0-1 0 0,0 0 1 0 0,0 0-1 0 0,0 1 1 0 0,-1-1-1 0 0,1 1 0 0 0,0 0 1 0 0,0 1-1 0 0,0-1 1 0 0,0 1-1 0 0,0 0 1 0 0,-1 0-1 0 0,1 0 1 0 0,6 3-1 0 0,1 1-21 0 0,0 0-1 0 0,0 0 1 0 0,-1 1 0 0 0,14 10-1 0 0,-21-13 1 0 0,0 0 0 0 0,0 0 0 0 0,0 0 0 0 0,0 1 0 0 0,-1 0 0 0 0,1 0 0 0 0,-1 0 0 0 0,0 0-1 0 0,0 0 1 0 0,-1 1 0 0 0,0-1 0 0 0,1 1 0 0 0,-1-1 0 0 0,-1 1 0 0 0,1 0 0 0 0,-1 0 0 0 0,1 0 0 0 0,-2 0-1 0 0,1 0 1 0 0,0 0 0 0 0,-1 0 0 0 0,-1 9 0 0 0,-1 6 10 0 0,-2-1 0 0 0,0 0-1 0 0,-2 0 1 0 0,-12 32 0 0 0,10-32-26 0 0,1 1-1 0 0,1-1 1 0 0,-3 23 0 0 0,8-40-3 0 0,1 1 1 0 0,0-1 0 0 0,0 1 0 0 0,0-1-1 0 0,0 1 1 0 0,0-1 0 0 0,0 1 0 0 0,1-1-1 0 0,-1 1 1 0 0,1-1 0 0 0,0 0 0 0 0,-1 1-1 0 0,1-1 1 0 0,0 0 0 0 0,2 3 0 0 0,-2-3 7 0 0,0-1-1 0 0,0 0 1 0 0,1 0 0 0 0,-1 0 0 0 0,0 0 0 0 0,0 0 0 0 0,1 0 0 0 0,-1 0 0 0 0,1 0 0 0 0,-1 0 0 0 0,1-1 0 0 0,-1 1 0 0 0,1 0 0 0 0,0-1 0 0 0,-1 0 0 0 0,1 1-1 0 0,2-1 1 0 0,2 0-65 0 0,-1 0-1 0 0,1 0 0 0 0,-1-1 0 0 0,1 0 0 0 0,-1 0 0 0 0,0 0 1 0 0,1-1-1 0 0,-1 0 0 0 0,0 0 0 0 0,0 0 0 0 0,0 0 1 0 0,5-4-1 0 0,6-5-1593 0 0,0 0 0 0 0,-1-1 0 0 0,17-19 0 0 0,-24 24 456 0 0,-1-1-1 0 0,-1 0 0 0 0,1 0 0 0 0,-1 0 0 0 0,-1-1 0 0 0,1 0 1 0 0,6-17-1 0 0,-11 20 1002 0 0,1-1 0 0 0,-1 1 1 0 0,-1-1-1 0 0,1 1 1 0 0,-1-1-1 0 0,0 1 0 0 0,-1 0 1 0 0,0-1-1 0 0,0 1 0 0 0,0-1 1 0 0,-1 1-1 0 0,1 0 1 0 0,-2 0-1 0 0,1 0 0 0 0,-1 0 1 0 0,-6-11 0 0 0,-26-36 2276 0 0,-3 7 4252 0 0,38 45-6109 0 0,0 1-63 0 0,0-1 0 0 0,-3-2 2832 0 0,3 3-2832 0 0,0 0 1 0 0,0 0-1 0 0,0-1 0 0 0,-1 1 0 0 0,1 0 1 0 0,0 0-1 0 0,0 0 0 0 0,0 0 1 0 0,-1 0-1 0 0,1 0 0 0 0,0 0 0 0 0,0 0 1 0 0,0 0-1 0 0,-1 0 0 0 0,1 0 1 0 0,0 0-1 0 0,0 0 0 0 0,0 0 0 0 0,-1 0 1 0 0,1 0-1 0 0,0 0 0 0 0,0 0 1 0 0,-2 1 1100 0 0,2 0-1101 0 0,-1 16 2853 0 0,12 41-3758 0 0,-7-37 1512 0 0,4 29-922 0 0,15 69-1333 0 0,-19-104-816 0 0,1 0 0 0 0,0 0-1 0 0,9 14 1 0 0,-8-19-1335 0 0,0-3-358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21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35 3153 0 0,'-2'17'1411'0'0,"-2"67"3556"0"0,4-76-4367 0 0,0 0-1 0 0,1 0 0 0 0,0 0 0 0 0,1 0 0 0 0,0 0 0 0 0,0 0 0 0 0,6 14 0 0 0,-7-20-510 0 0,-1-1 0 0 0,1 1 0 0 0,0-1 0 0 0,-1 0 0 0 0,1 1 0 0 0,0-1 0 0 0,0 0 0 0 0,0 0 0 0 0,0 1 0 0 0,0-1 0 0 0,1 0 0 0 0,-1 0 0 0 0,0 0 0 0 0,0 0 0 0 0,1 0 0 0 0,-1-1 0 0 0,1 1 0 0 0,-1 0 0 0 0,1-1 0 0 0,-1 1 0 0 0,1-1 0 0 0,-1 1 0 0 0,3-1 0 0 0,-1 0 0 0 0,-1 0 1 0 0,1 0 0 0 0,-1-1-1 0 0,0 0 1 0 0,1 1 0 0 0,-1-1 0 0 0,0 0-1 0 0,1 0 1 0 0,-1 0 0 0 0,0 0-1 0 0,0-1 1 0 0,0 1 0 0 0,3-3 0 0 0,4-4 108 0 0,-1 0 1 0 0,0 0 0 0 0,-1-1 0 0 0,0 0-1 0 0,9-13 1 0 0,-11 13-84 0 0,0-1-1 0 0,-1 1 1 0 0,1-1-1 0 0,-2 0 1 0 0,0 0-1 0 0,0 0 0 0 0,3-18 1 0 0,-6 26-82 0 0,0 0 0 0 0,1 0 0 0 0,-1-1 0 0 0,0 1 0 0 0,0 0 0 0 0,0-1 0 0 0,-1 1 0 0 0,1 0 0 0 0,0 0 0 0 0,-1-1 0 0 0,0 1 0 0 0,1 0 0 0 0,-1 0 0 0 0,0 0 0 0 0,0 0 0 0 0,0 0 0 0 0,0 0 1 0 0,0 0-1 0 0,-1 0 0 0 0,1 0 0 0 0,-1 1 0 0 0,1-1 0 0 0,-1 0 0 0 0,0 1 0 0 0,1-1 0 0 0,-1 1 0 0 0,0 0 0 0 0,0 0 0 0 0,0 0 0 0 0,0 0 0 0 0,0 0 0 0 0,0 0 0 0 0,-1 0 0 0 0,1 0 0 0 0,0 1 0 0 0,0-1 0 0 0,0 1 0 0 0,-1 0 0 0 0,1 0 0 0 0,0 0 0 0 0,-4 0 0 0 0,-5 0 7 0 0,0 1 0 0 0,1 0-1 0 0,-1 0 1 0 0,0 1-1 0 0,-11 4 1 0 0,13-4-97 0 0,-1 2-1 0 0,1-1 1 0 0,0 1 0 0 0,0 1-1 0 0,0 0 1 0 0,0 0-1 0 0,1 1 1 0 0,0 0 0 0 0,-12 11-1 0 0,19-16-114 0 0,0-1 0 0 0,0 1 0 0 0,0 0 0 0 0,0 0 0 0 0,0 0 0 0 0,1 0 0 0 0,-1 0 0 0 0,0 0 0 0 0,1 0 0 0 0,-1 0 0 0 0,1 0 0 0 0,-1 1 0 0 0,1-1 0 0 0,-1 0 0 0 0,1 0 0 0 0,0 0 0 0 0,0 1 0 0 0,0-1 0 0 0,0 0-1 0 0,-1 0 1 0 0,2 1 0 0 0,-1-1 0 0 0,0 0 0 0 0,0 2 0 0 0,1-2-196 0 0,0 0-1 0 0,-1 0 0 0 0,1 0 0 0 0,0-1 0 0 0,0 1 1 0 0,0 0-1 0 0,-1 0 0 0 0,1-1 0 0 0,0 1 0 0 0,0-1 1 0 0,0 1-1 0 0,0-1 0 0 0,0 1 0 0 0,0-1 0 0 0,0 0 1 0 0,0 0-1 0 0,0 1 0 0 0,1-1 0 0 0,-1 0 0 0 0,0 0 1 0 0,0 0-1 0 0,0 0 0 0 0,0 0 0 0 0,0 0 0 0 0,0 0 1 0 0,0 0-1 0 0,2-1 0 0 0,13-2-4215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21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45 110 10866 0 0,'-25'-1'4054'0'0,"24"1"-3891"0"0,0 0 0 0 0,0 0 0 0 0,1 0-1 0 0,-1 0 1 0 0,0 0 0 0 0,0-1 0 0 0,0 1 0 0 0,0 0-1 0 0,0 0 1 0 0,1-1 0 0 0,-1 1 0 0 0,0 0 0 0 0,0-1 0 0 0,1 1-1 0 0,-1-1 1 0 0,0 1 0 0 0,0-1 0 0 0,1 1 0 0 0,-1-1-1 0 0,1 1 1 0 0,-1-1 0 0 0,0 0 0 0 0,1 1 0 0 0,-1-1 0 0 0,0-1-1 0 0,3 0 15 0 0,0 0-1 0 0,0-1 1 0 0,0 1-1 0 0,0 0 1 0 0,0 0-1 0 0,1 0 0 0 0,-1 0 1 0 0,1 1-1 0 0,-1-1 1 0 0,1 0-1 0 0,0 1 1 0 0,4-2-1 0 0,0-1 38 0 0,14-7-27 0 0,0 0-1 0 0,1 1 1 0 0,0 1 0 0 0,36-9 0 0 0,-50 16-157 0 0,0 0 1 0 0,1 0-1 0 0,-1 1 0 0 0,1 0 0 0 0,0 1 0 0 0,-1 0 1 0 0,1 0-1 0 0,0 1 0 0 0,-1 0 0 0 0,1 0 0 0 0,-1 1 1 0 0,1 0-1 0 0,-1 1 0 0 0,0 0 0 0 0,14 7 0 0 0,-20-9-14 0 0,-1 1 0 0 0,0-1 0 0 0,0 1 1 0 0,1-1-1 0 0,-1 1 0 0 0,0 0 0 0 0,-1-1 0 0 0,1 1 0 0 0,0 0 0 0 0,0 0 0 0 0,-1 0 0 0 0,1-1 0 0 0,-1 1 0 0 0,1 0 0 0 0,-1 0 0 0 0,0 0 1 0 0,0 0-1 0 0,0 0 0 0 0,0 0 0 0 0,0 0 0 0 0,0 0 0 0 0,-1 0 0 0 0,1 0 0 0 0,-1 0 0 0 0,1-1 0 0 0,-1 1 0 0 0,-1 3 0 0 0,-3 10-1069 0 0,-1-2 0 0 0,-10 19-1 0 0,14-27 232 0 0,-1 0-435 0 0,0 0 1 0 0,0-1 0 0 0,0 1-1 0 0,0 0 1 0 0,-1-1 0 0 0,0 0 0 0 0,0 0-1 0 0,0 0 1 0 0,-1 0 0 0 0,-6 4 0 0 0,-5 2-2983 0 0</inkml:trace>
  <inkml:trace contextRef="#ctx0" brushRef="#br0" timeOffset="1">42 204 4425 0 0,'-11'12'8359'0'0,"20"-10"-4267"0"0,24-9-2263 0 0,-12 0-1387 0 0,109-28 1056 0 0,-116 32-1634 0 0,0 1 0 0 0,0 1 0 0 0,1 0 0 0 0,-1 1 0 0 0,0 0-1 0 0,0 2 1 0 0,20 3 0 0 0,-11 3-1720 0 0,-22-8 1618 0 0,0 1 0 0 0,-1-1 0 0 0,1 0 0 0 0,0 0 0 0 0,-1 0 0 0 0,1 1 0 0 0,-1-1 0 0 0,1 0 0 0 0,0 0 0 0 0,-1 1 0 0 0,1-1-1 0 0,-1 1 1 0 0,1-1 0 0 0,-1 1 0 0 0,1-1 0 0 0,-1 0 0 0 0,1 1 0 0 0,-1 0 0 0 0,1-1 0 0 0,-1 1 0 0 0,0-1 0 0 0,1 1 0 0 0,-1-1 0 0 0,0 1 0 0 0,0 0 0 0 0,1-1-1 0 0,-1 1 1 0 0,0 0 0 0 0,0 0 0 0 0,-9 5-4817 0 0,1 9 560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05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68 6281 0 0,'-10'9'3992'0'0,"9"-7"-3354"0"0,-1 0 0 0 0,1-1 0 0 0,-1 1 0 0 0,1-1 0 0 0,-1 0 0 0 0,0 1 0 0 0,1-1 1 0 0,-1 0-1 0 0,0 0 0 0 0,0 0 0 0 0,0 0 0 0 0,0 0 0 0 0,0-1 0 0 0,0 1 0 0 0,0 0 0 0 0,-4 0 1 0 0,9-6 2733 0 0,20-9-2321 0 0,27 2-761 0 0,1 2-1 0 0,0 3 0 0 0,0 2 1 0 0,90 2-1 0 0,30 10-277 0 0,-114-2-135 0 0,-1-2 0 0 0,1-3 0 0 0,-1-3 0 0 0,67-11 0 0 0,-111 13-471 0 0,16-5 22 0 0,-20-2-3453 0 0,-11-5-5268 0 0,-4 2 1694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22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1 173 7810 0 0,'2'2'3656'0'0,"3"1"-1423"0"0,1-2-33 0 0,2-2-183 0 0,4-6-337 0 0,4-2-424 0 0,4-4-479 0 0,6-3-377 0 0,2 2-240 0 0,6-4-40 0 0,2 3-112 0 0,1 2-504 0 0,3 0-385 0 0,-2 1-967 0 0,-2 2-2041 0 0,-6 0-808 0 0,-10-7 256 0 0,0 7-296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22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20 13419 0 0,'-8'-18'8278'0'0,"8"17"-8191"0"0,-1 1-1 0 0,1 0 0 0 0,0 0 1 0 0,0 0-1 0 0,-1 0 1 0 0,1 0-1 0 0,0 0 0 0 0,0 0 1 0 0,-1 0-1 0 0,1 0 0 0 0,0 0 1 0 0,0 0-1 0 0,0 0 1 0 0,-1 0-1 0 0,1 0 0 0 0,0 0 1 0 0,0 0-1 0 0,-1 0 0 0 0,1 0 1 0 0,0 0-1 0 0,0 1 1 0 0,0-1-1 0 0,-1 0 0 0 0,1 0 1 0 0,0 0-1 0 0,0 0 0 0 0,0 0 1 0 0,-1 1-1 0 0,1-1 1 0 0,0 0-1 0 0,0 0 0 0 0,0 0 1 0 0,0 0-1 0 0,0 1 0 0 0,-1-1 1 0 0,1 0-1 0 0,0 0 1 0 0,0 1-1 0 0,0-1 0 0 0,0 0 1 0 0,-13 38 292 0 0,10-26-111 0 0,-8 22-285 0 0,1-7-629 0 0,-7 37 0 0 0,16-56-19 0 0,0 0 0 0 0,0 0 0 0 0,1 0 0 0 0,0 0 0 0 0,1 11 0 0 0,-1-19 617 0 0,0 0 0 0 0,0 0 0 0 0,0 0 0 0 0,0 0 1 0 0,0 0-1 0 0,0 0 0 0 0,0 0 0 0 0,0 0 0 0 0,0 0 0 0 0,0 0 0 0 0,0 0 0 0 0,0-1 0 0 0,0 1 0 0 0,0 0 1 0 0,1 0-1 0 0,-1 0 0 0 0,0 0 0 0 0,0 0 0 0 0,0 0 0 0 0,0 0 0 0 0,0 0 0 0 0,0 0 0 0 0,0 0 0 0 0,0 0 1 0 0,0 0-1 0 0,0 0 0 0 0,0 0 0 0 0,1 0 0 0 0,-1 0 0 0 0,0 0 0 0 0,0 0 0 0 0,0 0 0 0 0,0 0 0 0 0,0 0 1 0 0,0 0-1 0 0,0 0 0 0 0,0 0 0 0 0,0 0 0 0 0,0 0 0 0 0,1 0 0 0 0,-1 0 0 0 0,0 0 0 0 0,0 0 0 0 0,0 0 1 0 0,0 0-1 0 0,0 0 0 0 0,0 0 0 0 0,0 0 0 0 0,0 0 0 0 0,0 0 0 0 0,0 0 0 0 0,0 0 0 0 0,0 1 0 0 0,0-1 1 0 0,1 0-1 0 0,-1 0 0 0 0,0 0 0 0 0,0 0 0 0 0,0 0 0 0 0,0 0 0 0 0,7-14-1028 0 0,4-17 464 0 0,-7 18 651 0 0,0 0 1 0 0,1 0-1 0 0,1 0 1 0 0,0 1-1 0 0,1-1 1 0 0,1 2-1 0 0,14-21 1 0 0,-17 26 63 0 0,1 1 0 0 0,-1-1 1 0 0,1 1-1 0 0,-1 0 0 0 0,1 1 1 0 0,1-1-1 0 0,-1 1 1 0 0,1 0-1 0 0,0 1 0 0 0,-1-1 1 0 0,1 1-1 0 0,1 1 0 0 0,-1-1 1 0 0,0 1-1 0 0,15-2 0 0 0,-20 4-62 0 0,0 0 0 0 0,0 0-1 0 0,-1 0 1 0 0,1 0-1 0 0,0 0 1 0 0,0 0-1 0 0,0 0 1 0 0,0 1-1 0 0,-1-1 1 0 0,1 1-1 0 0,0-1 1 0 0,0 1-1 0 0,-1 0 1 0 0,3 1-1 0 0,-3-2-128 0 0,0 1 0 0 0,0 0-1 0 0,-1 0 1 0 0,1-1 0 0 0,0 1 0 0 0,-1 0-1 0 0,1 0 1 0 0,0 0 0 0 0,-1 0-1 0 0,1 0 1 0 0,-1 0 0 0 0,0 0 0 0 0,1 0-1 0 0,-1 0 1 0 0,0 0 0 0 0,0 0-1 0 0,1 0 1 0 0,-1 1 0 0 0,0 5-1064 0 0,-1-1 1 0 0,0 1-1 0 0,0-1 0 0 0,0 1 1 0 0,-1-1-1 0 0,-3 9 1 0 0,0 0-2142 0 0,1 11-662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22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1 105 2737 0 0,'-1'0'143'0'0,"1"0"0"0"0,0 1 0 0 0,0-1 0 0 0,0 0 0 0 0,0 0 0 0 0,0 1 0 0 0,0-1 0 0 0,0 0 0 0 0,0 0 0 0 0,0 1 0 0 0,0-1 0 0 0,0 0 0 0 0,0 0 0 0 0,0 1 0 0 0,0-1 0 0 0,1 0 0 0 0,-1 0 0 0 0,0 1 0 0 0,0-1 0 0 0,0 0 0 0 0,0 0 0 0 0,0 0 0 0 0,0 1 0 0 0,1-1 0 0 0,-1 0 0 0 0,0 0 0 0 0,0 0 0 0 0,0 1 0 0 0,1-1 0 0 0,-1 0 0 0 0,0 0 0 0 0,0 0 0 0 0,0 0 0 0 0,1 0 0 0 0,-1 0 0 0 0,0 1 0 0 0,0-1 0 0 0,1 0 0 0 0,-1 0 0 0 0,0 0 0 0 0,0 0 0 0 0,1 0 0 0 0,-1 0 0 0 0,0 0 0 0 0,0 0 0 0 0,1 0 0 0 0,-1 0 0 0 0,0 0 0 0 0,0 0 0 0 0,1 0 0 0 0,-1-1 0 0 0,0 1 0 0 0,0 0 0 0 0,1 0 0 0 0,-1 0 0 0 0,0 0 0 0 0,0 0 0 0 0,0 0 0 0 0,1-1 0 0 0,-1 1 0 0 0,0 0 0 0 0,22-6 1938 0 0,-19 5-1595 0 0,21-7 550 0 0,-1-2 1 0 0,42-24 0 0 0,-39 19-831 0 0,39-15 0 0 0,-63 29-190 0 0,0 0 0 0 0,0 0 0 0 0,0 0 0 0 0,0 0 0 0 0,1 1 0 0 0,-1-1 1 0 0,0 1-1 0 0,0 0 0 0 0,1-1 0 0 0,-1 1 0 0 0,0 0 0 0 0,1 1 0 0 0,-1-1 0 0 0,0 0 0 0 0,1 1 0 0 0,-1-1 1 0 0,0 1-1 0 0,0-1 0 0 0,1 1 0 0 0,-1 0 0 0 0,0 0 0 0 0,3 2 0 0 0,-3-1 16 0 0,0 0-1 0 0,-1 0 1 0 0,1 1 0 0 0,0-1-1 0 0,-1 1 1 0 0,1-1-1 0 0,-1 1 1 0 0,0-1-1 0 0,0 1 1 0 0,0 0 0 0 0,0 0-1 0 0,0 0 1 0 0,-1-1-1 0 0,1 1 1 0 0,-1 0-1 0 0,0 0 1 0 0,0 5 0 0 0,-10 116-423 0 0,12-114-1963 0 0,14-27-8619 0 0,-8 1 7260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23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5713 0 0,'0'5'7559'0'0,"9"-3"-4561"0"0,9-3-1471 0 0,27-10 90 0 0,-17 3-1005 0 0,40-4 0 0 0,-61 11-573 0 0,1 0-1 0 0,-1 1 0 0 0,0 0 0 0 0,1 0 1 0 0,-1 1-1 0 0,0 0 0 0 0,0 0 0 0 0,1 1 1 0 0,-1 0-1 0 0,11 5 0 0 0,-15-5-8 0 0,1 0-1 0 0,-1 0 1 0 0,0 0-1 0 0,0 1 1 0 0,0 0-1 0 0,0-1 1 0 0,-1 1-1 0 0,1 0 1 0 0,-1 0-1 0 0,0 0 1 0 0,0 1-1 0 0,0-1 1 0 0,0 1-1 0 0,0-1 1 0 0,-1 1-1 0 0,1-1 0 0 0,-1 1 1 0 0,0 0-1 0 0,0 0 1 0 0,0 0-1 0 0,-1-1 1 0 0,1 9-1 0 0,-1 8 71 0 0,-1 0 0 0 0,0 0 0 0 0,-6 27 0 0 0,2-12-159 0 0,3-25-143 0 0,-1 28-686 0 0,3-36 601 0 0,0-1 0 0 0,0 1 1 0 0,0 0-1 0 0,0 0 1 0 0,0-1-1 0 0,0 1 0 0 0,1 0 1 0 0,-1 0-1 0 0,1-1 1 0 0,-1 1-1 0 0,1-1 0 0 0,0 1 1 0 0,-1 0-1 0 0,1-1 1 0 0,0 1-1 0 0,2 1 0 0 0,-3-3 143 0 0,0 0 0 0 0,1 0 0 0 0,-1 1 0 0 0,0-1-1 0 0,1 0 1 0 0,-1 0 0 0 0,1 0 0 0 0,-1 0 0 0 0,0 0-1 0 0,1 0 1 0 0,-1 0 0 0 0,1-1 0 0 0,-1 1-1 0 0,0 0 1 0 0,1 0 0 0 0,-1 0 0 0 0,0 0 0 0 0,1 0-1 0 0,-1 0 1 0 0,0-1 0 0 0,1 1 0 0 0,-1 0-1 0 0,0 0 1 0 0,1-1 0 0 0,-1 1 0 0 0,0 0 0 0 0,0 0-1 0 0,1-1 1 0 0,-1 1 0 0 0,0 0 0 0 0,0-1 0 0 0,0 1-1 0 0,1 0 1 0 0,-1-1 0 0 0,0 1 0 0 0,0 0-1 0 0,0-1 1 0 0,0 1 0 0 0,0-1 0 0 0,8-17-2022 0 0,-7 16 1632 0 0,17-61-2936 0 0,0-5 4182 0 0,-15 62 220 0 0,-1 0 0 0 0,1 0 0 0 0,-1 0 0 0 0,2 1-1 0 0,-1-1 1 0 0,1 1 0 0 0,8-10 0 0 0,-12 15-770 0 0,0-1 0 0 0,0 1 0 0 0,1 0 0 0 0,-1-1 0 0 0,0 1-1 0 0,1 0 1 0 0,-1-1 0 0 0,0 1 0 0 0,1 0 0 0 0,-1-1 0 0 0,1 1 0 0 0,-1 0 0 0 0,0 0 0 0 0,1 0 0 0 0,-1-1 0 0 0,1 1-1 0 0,-1 0 1 0 0,1 0 0 0 0,-1 0 0 0 0,1 0 0 0 0,-1 0 0 0 0,0 0 0 0 0,1 0 0 0 0,-1 0 0 0 0,1 0 0 0 0,-1 0 0 0 0,1 0 0 0 0,-1 0-1 0 0,1 0 1 0 0,-1 0 0 0 0,1 1 0 0 0,0-1 0 0 0,7 15 2087 0 0,-2 29-1453 0 0,-6-38-449 0 0,2 64 90 0 0,-3-51-430 0 0,1-1 1 0 0,1 1-1 0 0,5 30 1 0 0,-6-48-13 0 0,0 0 0 0 0,1 0 0 0 0,-1-1 0 0 0,0 1 0 0 0,0 0 0 0 0,1 0 0 0 0,-1-1 1 0 0,0 1-1 0 0,1 0 0 0 0,-1 0 0 0 0,1-1 0 0 0,-1 1 0 0 0,1 0 0 0 0,-1-1 0 0 0,1 1 0 0 0,-1-1 0 0 0,1 1 0 0 0,0-1 0 0 0,-1 1 0 0 0,1-1 0 0 0,0 1 0 0 0,0-1 1 0 0,-1 0-1 0 0,1 1 0 0 0,0-1 0 0 0,0 0 0 0 0,-1 0 0 0 0,1 1 0 0 0,0-1 0 0 0,0 0 0 0 0,0 0 0 0 0,-1 0 0 0 0,1 0 0 0 0,0 0 0 0 0,0 0 0 0 0,0 0 1 0 0,0 0-1 0 0,-1-1 0 0 0,1 1 0 0 0,0 0 0 0 0,0 0 0 0 0,-1-1 0 0 0,1 1 0 0 0,0 0 0 0 0,0-1 0 0 0,-1 1 0 0 0,1-1 0 0 0,0 1 0 0 0,-1-1 0 0 0,1 1 1 0 0,-1-1-1 0 0,2 0 0 0 0,7-6-277 0 0,-1 0 0 0 0,1 0-1 0 0,8-10 1 0 0,-9 8-236 0 0,68-56-6920 0 0,-53 46 3281 0 0,5-4-1550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23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84 8802 0 0,'-1'-1'545'0'0,"1"0"0"0"0,-1-1 1 0 0,1 1-1 0 0,0 0 0 0 0,-1-1 0 0 0,1 1 0 0 0,0 0 1 0 0,0-1-1 0 0,-1 1 0 0 0,1 0 0 0 0,0-1 0 0 0,0 1 1 0 0,1 0-1 0 0,-1-1 0 0 0,0 1 0 0 0,0 0 1 0 0,1-1-1 0 0,0-1 0 0 0,0 0-155 0 0,1 1 0 0 0,-1 0 0 0 0,0 0 0 0 0,1 0-1 0 0,0 0 1 0 0,-1 0 0 0 0,1 0 0 0 0,0 0 0 0 0,3-2 0 0 0,1 0-207 0 0,0 0 0 0 0,0 0 1 0 0,1 1-1 0 0,-1 0 0 0 0,1 0 0 0 0,8-2 1 0 0,-8 3-171 0 0,-1 1 1 0 0,1-1-1 0 0,-1 1 1 0 0,1 0 0 0 0,0 1-1 0 0,-1 0 1 0 0,1 0 0 0 0,0 0-1 0 0,-1 1 1 0 0,1 0 0 0 0,-1 0-1 0 0,1 1 1 0 0,-1-1 0 0 0,1 2-1 0 0,-1-1 1 0 0,0 1 0 0 0,0 0-1 0 0,0 0 1 0 0,0 0 0 0 0,-1 1-1 0 0,1 0 1 0 0,-1 0 0 0 0,0 0-1 0 0,0 1 1 0 0,-1 0 0 0 0,1 0-1 0 0,-1 0 1 0 0,0 0 0 0 0,0 1-1 0 0,-1-1 1 0 0,0 1 0 0 0,0 0-1 0 0,0 0 1 0 0,0 0-1 0 0,-1 1 1 0 0,0-1 0 0 0,-1 1-1 0 0,1-1 1 0 0,-1 1 0 0 0,-1-1-1 0 0,1 1 1 0 0,-1 0 0 0 0,0-1-1 0 0,0 1 1 0 0,-2 6 0 0 0,-3 13-115 0 0,-2-1 0 0 0,0-1 0 0 0,-1 1 0 0 0,-15 28 0 0 0,-10 30 26 0 0,33-82 79 0 0,0 0 1 0 0,-1-1-1 0 0,1 1 1 0 0,0 0 0 0 0,0 0-1 0 0,-1 0 1 0 0,1 0 0 0 0,0 0-1 0 0,0 0 1 0 0,0 0 0 0 0,0 0-1 0 0,0 0 1 0 0,1 0 0 0 0,-1 0-1 0 0,0 0 1 0 0,0-1-1 0 0,1 1 1 0 0,-1 0 0 0 0,0 0-1 0 0,1 0 1 0 0,-1 0 0 0 0,1 0-1 0 0,-1-1 1 0 0,1 1 0 0 0,-1 0-1 0 0,2 1 1 0 0,0-1 10 0 0,0 0 0 0 0,-1 0 0 0 0,1 0 0 0 0,0 0 1 0 0,0 0-1 0 0,1 0 0 0 0,-1 0 0 0 0,0-1 0 0 0,0 1 0 0 0,0-1 0 0 0,3 1 1 0 0,8 0 7 0 0,0-1 1 0 0,1 0-1 0 0,13-2 1 0 0,-21 1-76 0 0,47-7-471 0 0,-2-7-3284 0 0,-42 12 2409 0 0,-1-1 0 0 0,0 0 0 0 0,-1-1 0 0 0,1 1 0 0 0,-1-1-1 0 0,0-1 1 0 0,0 1 0 0 0,0-1 0 0 0,-1-1 0 0 0,6-6-1 0 0,8-13-2727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24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37 7242 0 0,'0'-1'295'0'0,"-1"1"0"0"0,1 0 1 0 0,0-1-1 0 0,0 1 0 0 0,-1-1 1 0 0,1 1-1 0 0,0-1 0 0 0,0 1 1 0 0,-1-1-1 0 0,1 1 0 0 0,0 0 1 0 0,0-1-1 0 0,0 1 0 0 0,0-1 1 0 0,0 1-1 0 0,0-1 1 0 0,0 1-1 0 0,0-1 0 0 0,0 1 1 0 0,0-1-1 0 0,0 1 0 0 0,0-1 1 0 0,0 1-1 0 0,0-1 0 0 0,0 1 1 0 0,1-1-1 0 0,-1 1 0 0 0,0-1 1 0 0,0 1-1 0 0,0-1 0 0 0,1 1 1 0 0,-1-1-1 0 0,0 1 1 0 0,1 0-1 0 0,-1-1 0 0 0,0 1 1 0 0,1 0-1 0 0,-1-1 0 0 0,1 1 1 0 0,27-11 2274 0 0,37 4-3043 0 0,-59 7 484 0 0,-1 0 0 0 0,1 0 0 0 0,-1 1 0 0 0,1 0 0 0 0,-1 0 0 0 0,1 0 0 0 0,-1 0 0 0 0,1 1 0 0 0,-1 0 0 0 0,0 0 0 0 0,0 1 0 0 0,0-1 0 0 0,0 1 0 0 0,7 6 0 0 0,-9-6 7 0 0,0 0 0 0 0,0 1 0 0 0,0-1 0 0 0,0 1 0 0 0,-1 0 0 0 0,0 0 0 0 0,1 0 0 0 0,-1 0 0 0 0,-1 1 0 0 0,1-1 0 0 0,-1 0 0 0 0,0 1 0 0 0,0-1 0 0 0,0 1 0 0 0,0 0 0 0 0,-1-1 0 0 0,0 10 0 0 0,-1 15 87 0 0,-2 0-1 0 0,-8 38 1 0 0,-1 0-1107 0 0,12-55 212 0 0,4-4-5853 0 0,5-11-740 0 0,-1-5 5277 0 0,2-2-1006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24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37 3625 0 0,'-3'-9'7655'0'0,"0"17"-836"0"0,-1 2-6958 0 0,-4 12 417 0 0,0 1 1 0 0,-7 41-1 0 0,14-54-299 0 0,-1-1-1 0 0,1 1 0 0 0,1 0 1 0 0,0 0-1 0 0,0 0 0 0 0,1 0 1 0 0,0-1-1 0 0,1 1 0 0 0,4 13 1 0 0,-6-21 9 0 0,1 0 0 0 0,0 0 1 0 0,-1 0-1 0 0,1 0 1 0 0,0 0-1 0 0,0 0 0 0 0,0-1 1 0 0,0 1-1 0 0,0 0 0 0 0,0-1 1 0 0,1 1-1 0 0,-1-1 1 0 0,1 1-1 0 0,-1-1 0 0 0,1 0 1 0 0,-1 1-1 0 0,1-1 0 0 0,0 0 1 0 0,-1 0-1 0 0,1 0 1 0 0,4 1-1 0 0,-4-2 7 0 0,0 0 0 0 0,0 0 1 0 0,0 0-1 0 0,1 0 0 0 0,-1 0 0 0 0,0-1 1 0 0,0 1-1 0 0,0-1 0 0 0,0 0 0 0 0,0 1 1 0 0,0-1-1 0 0,0 0 0 0 0,0 0 0 0 0,0 0 1 0 0,0-1-1 0 0,3-1 0 0 0,4-5 23 0 0,0-1 1 0 0,0 0-1 0 0,-1 0 0 0 0,0-1 1 0 0,10-16-1 0 0,-7 7-224 0 0,-1-1 0 0 0,11-32 0 0 0,-16 38 72 0 0,0-1-1 0 0,1 1 0 0 0,1 0 1 0 0,0 1-1 0 0,1 0 0 0 0,0 0 1 0 0,14-15-1 0 0,-22 28 141 0 0,0 0-1 0 0,0 0 1 0 0,0-1-1 0 0,0 1 1 0 0,0 0 0 0 0,0 0-1 0 0,0 0 1 0 0,0 0 0 0 0,0 0-1 0 0,0 0 1 0 0,0 0 0 0 0,0 0-1 0 0,0-1 1 0 0,1 1 0 0 0,-1 0-1 0 0,0 0 1 0 0,0 0 0 0 0,0 0-1 0 0,0 0 1 0 0,0 0-1 0 0,0 0 1 0 0,0 0 0 0 0,1 0-1 0 0,-1 0 1 0 0,0 0 0 0 0,0 0-1 0 0,0 0 1 0 0,0 0 0 0 0,0 0-1 0 0,0 0 1 0 0,1 0 0 0 0,-1 0-1 0 0,0 0 1 0 0,0 0 0 0 0,0 0-1 0 0,0 0 1 0 0,0 0-1 0 0,0 0 1 0 0,1 0 0 0 0,-1 0-1 0 0,0 0 1 0 0,0 0 0 0 0,0 0-1 0 0,0 0 1 0 0,0 0 0 0 0,0 0-1 0 0,0 0 1 0 0,0 0 0 0 0,1 0-1 0 0,-1 1 1 0 0,0-1 0 0 0,0 0-1 0 0,0 0 1 0 0,0 0-1 0 0,0 0 1 0 0,0 0 0 0 0,0 0-1 0 0,0 0 1 0 0,0 1 0 0 0,0-1-1 0 0,0 13 781 0 0,-6 16 622 0 0,-18 44-386 0 0,16-53-1180 0 0,1 0 0 0 0,1 1 0 0 0,0 0 0 0 0,2 0 0 0 0,0 0 0 0 0,0 26 0 0 0,9-14-2849 0 0,1-17-524 0 0,9-6-8074 0 0</inkml:trace>
  <inkml:trace contextRef="#ctx0" brushRef="#br0" timeOffset="1">455 319 19188 0 0,'8'-1'2241'0'0,"-1"-1"-1201"0"0,0 2-296 0 0,0 3-176 0 0,-4 3-392 0 0,1-1-200 0 0,2 1-152 0 0,1 1-232 0 0,0 2-624 0 0,1 1-1321 0 0,-1 0-2680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29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10 1040 0 0,'-7'-2'814'0'0,"0"0"1423"0"0,0 1 0 0 0,0-1 0 0 0,-1 1 0 0 0,1 0 0 0 0,-10 0 0 0 0,-7 8 3117 0 0,-1 11-5170 0 0,16-10-92 0 0,0 1 1 0 0,1 1-1 0 0,0-1 0 0 0,0 2 1 0 0,1-1-1 0 0,0 1 1 0 0,1 0-1 0 0,1 0 0 0 0,-1 0 1 0 0,2 1-1 0 0,-6 19 1 0 0,9-25-106 0 0,0 1 0 0 0,0 0 0 0 0,0-1 0 0 0,1 1 0 0 0,0 0 1 0 0,0 0-1 0 0,1 0 0 0 0,0-1 0 0 0,0 1 0 0 0,1 0 0 0 0,0-1 1 0 0,0 1-1 0 0,0-1 0 0 0,1 0 0 0 0,0 1 0 0 0,0-1 0 0 0,0 0 0 0 0,1-1 1 0 0,0 1-1 0 0,0-1 0 0 0,0 0 0 0 0,11 9 0 0 0,11 10-916 0 0,32 22 0 0 0,-10-16-3243 0 0,-40-27 2167 0 0,-1 1 0 0 0,1-2 1 0 0,0 1-1 0 0,11 2 0 0 0,-2-3-2232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29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98 952 0 0,'-17'12'271'0'0,"-6"-4"5667"0"0,22-9-5519 0 0,-1 1 0 0 0,0 0 0 0 0,1-1-1 0 0,-1 1 1 0 0,1-1 0 0 0,-1 1 0 0 0,1-1 0 0 0,-1 0 0 0 0,1 0-1 0 0,0 0 1 0 0,-1 1 0 0 0,1-1 0 0 0,0-1 0 0 0,0 1-1 0 0,-1 0 1 0 0,1 0 0 0 0,0 0 0 0 0,0-1 0 0 0,0 1 0 0 0,0 0-1 0 0,1-1 1 0 0,-1 1 0 0 0,0-1 0 0 0,1 1 0 0 0,-2-3 0 0 0,-3-6-100 0 0,2 4-25 0 0,-1 0 0 0 0,2 0 0 0 0,-1-1 1 0 0,1 1-1 0 0,-3-9 0 0 0,5 13-579 0 0,0 1-1 0 0,0 0 1 0 0,0-1-1 0 0,0 1 1 0 0,0 0-1 0 0,0-1 1 0 0,0 1-1 0 0,0 0 1 0 0,1 0-1 0 0,-1-1 1 0 0,0 1-1 0 0,1 0 1 0 0,0-3-1 0 0,0 3-372 0 0,0 0 0 0 0,0 0-1 0 0,0 0 1 0 0,0 0 0 0 0,0 0 0 0 0,0 0-1 0 0,0 1 1 0 0,0-1 0 0 0,0 0 0 0 0,0 0-1 0 0,0 1 1 0 0,1-1 0 0 0,-1 1-1 0 0,0-1 1 0 0,0 1 0 0 0,3-1 0 0 0,2 7-3850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29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3809 0 0,'1'0'451'0'0,"0"-1"0"0"0,0 1 0 0 0,-1-1 0 0 0,1 1 0 0 0,0-1 0 0 0,0 1 1 0 0,0 0-1 0 0,0-1 0 0 0,0 1 0 0 0,0 0 0 0 0,0 0 0 0 0,0 0 0 0 0,0 0 0 0 0,0 0 0 0 0,0 0 1 0 0,0 0-1 0 0,0 0 0 0 0,0 0 0 0 0,0 0 0 0 0,0 0 0 0 0,0 1 0 0 0,1 0 0 0 0,0 0-135 0 0,0 0-1 0 0,-1 0 1 0 0,1 0-1 0 0,0 1 1 0 0,0-1 0 0 0,-1 1-1 0 0,1-1 1 0 0,-1 1-1 0 0,0 0 1 0 0,2 1-1 0 0,4 8-921 0 0,-1 1 1 0 0,10 24-1 0 0,-8-17 1034 0 0,-8-19-446 0 0,14 24-2566 0 0,-4-14-1036 0 0,-9-9 2598 0 0,-1-1 818 0 0,0 0 0 0 0,1 0 0 0 0,-1 0-1 0 0,0 0 1 0 0,0 0 0 0 0,1 0 0 0 0,-1 0-1 0 0,0 0 1 0 0,1 0 0 0 0,-1 0 0 0 0,0 0-1 0 0,0 0 1 0 0,1 0 0 0 0,-1 0 0 0 0,0 0-1 0 0,0 0 1 0 0,1 0 0 0 0,-1-1 0 0 0,0 1-1 0 0,0 0 1 0 0,2-2-1430 0 0,2-2-913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06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0 10122 0 0,'-28'29'9451'0'0,"1"7"-5421"0"0,23-30-3874 0 0,1-1-1 0 0,0 0 1 0 0,0 0-1 0 0,1 1 1 0 0,0 0 0 0 0,-1-1-1 0 0,2 1 1 0 0,-1 0-1 0 0,1 0 1 0 0,0 0-1 0 0,0 0 1 0 0,1 7-1 0 0,0-12-146 0 0,0 1 0 0 0,1-1 0 0 0,-1 0-1 0 0,1 1 1 0 0,-1-1 0 0 0,1 0-1 0 0,0 1 1 0 0,0-1 0 0 0,-1 0-1 0 0,1 1 1 0 0,0-1 0 0 0,0 0-1 0 0,0 0 1 0 0,0 0 0 0 0,1 0-1 0 0,-1 0 1 0 0,0 0 0 0 0,0 0-1 0 0,0-1 1 0 0,1 1 0 0 0,-1 0-1 0 0,1-1 1 0 0,-1 1 0 0 0,0-1 0 0 0,1 1-1 0 0,-1-1 1 0 0,3 1 0 0 0,50 6 294 0 0,-28-4-52 0 0,-11 0-186 0 0,0 2-1 0 0,0-1 1 0 0,-1 2-1 0 0,0 0 1 0 0,0 1-1 0 0,23 15 1 0 0,-27-16-35 0 0,0 1 0 0 0,-1 0 0 0 0,0 1 0 0 0,-1 0 0 0 0,1 1 0 0 0,-2-1 0 0 0,1 1 0 0 0,-1 1 0 0 0,9 15 0 0 0,-14-20-7 0 0,-1-1 0 0 0,0 1 1 0 0,0-1-1 0 0,0 1 0 0 0,0 0 0 0 0,-1-1 0 0 0,1 1 0 0 0,-1 0 0 0 0,0 0 1 0 0,-1-1-1 0 0,1 1 0 0 0,-1 0 0 0 0,0-1 0 0 0,0 1 0 0 0,-1-1 0 0 0,1 1 1 0 0,-4 7-1 0 0,-6 9 35 0 0,0-1-1 0 0,-18 27 1 0 0,13-23-28 0 0,-55 79 52 0 0,-16 27-1868 0 0,85-127 1523 0 0,1-2-28 0 0,-1 1 0 0 0,1 0 0 0 0,0-1-1 0 0,0 1 1 0 0,1 0 0 0 0,-1 0 0 0 0,0 0-1 0 0,1-1 1 0 0,-1 1 0 0 0,1 0 0 0 0,-1 0-1 0 0,1 0 1 0 0,0 0 0 0 0,0 0 0 0 0,0 2 0 0 0,17-18-12522 0 0,-16 13 12101 0 0,11-14-4700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30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14 1880 0 0,'-1'-1'637'0'0,"0"0"0"0"0,0 0 0 0 0,0 0 0 0 0,0 0 0 0 0,0 0-1 0 0,0 0 1 0 0,0 0 0 0 0,0 0 0 0 0,0 1 0 0 0,-1-1 0 0 0,1 0-1 0 0,0 1 1 0 0,0-1 0 0 0,-1 1 0 0 0,1-1 0 0 0,0 1 0 0 0,-1 0-1 0 0,-1-1 1 0 0,2 1-422 0 0,1 1-1 0 0,-1-1 1 0 0,1 1-1 0 0,-1-1 1 0 0,1 1-1 0 0,-1-1 0 0 0,1 1 1 0 0,0-1-1 0 0,-1 1 1 0 0,1-1-1 0 0,-1 1 1 0 0,1 0-1 0 0,0-1 1 0 0,0 1-1 0 0,-1-1 1 0 0,1 1-1 0 0,0 0 0 0 0,0-1 1 0 0,0 1-1 0 0,0 0 1 0 0,0-1-1 0 0,0 1 1 0 0,0 0-1 0 0,0-1 1 0 0,0 2-1 0 0,1 11 263 0 0,0 0 0 0 0,7 23 0 0 0,-6-26-386 0 0,4 25-45 0 0,-5-23-47 0 0,0-1-1 0 0,2 1 1 0 0,-1 0-1 0 0,2 0 1 0 0,-1-1-1 0 0,10 18 1 0 0,-13-28-7 0 0,0-1 1 0 0,0 0-1 0 0,0 0 1 0 0,0 0 0 0 0,0 0-1 0 0,0 0 1 0 0,0 0-1 0 0,0 0 1 0 0,0 0-1 0 0,0 0 1 0 0,0 0-1 0 0,0 0 1 0 0,0 0-1 0 0,0 1 1 0 0,1-1 0 0 0,-1 0-1 0 0,0 0 1 0 0,0 0-1 0 0,0 0 1 0 0,0 0-1 0 0,0 0 1 0 0,0 0-1 0 0,0 0 1 0 0,0 0-1 0 0,0 0 1 0 0,0 0 0 0 0,1 0-1 0 0,-1 0 1 0 0,0 0-1 0 0,0 0 1 0 0,0 0-1 0 0,0 0 1 0 0,0 0-1 0 0,0 0 1 0 0,0 0-1 0 0,0 0 1 0 0,0 0 0 0 0,1 0-1 0 0,-1 0 1 0 0,0 0-1 0 0,0 0 1 0 0,0 0-1 0 0,0-1 1 0 0,0 1-1 0 0,0 0 1 0 0,0 0-1 0 0,0 0 1 0 0,0 0 0 0 0,0 0-1 0 0,0 0 1 0 0,0 0-1 0 0,0 0 1 0 0,0 0-1 0 0,1 0 1 0 0,-1 0-1 0 0,0 0 1 0 0,0-1-1 0 0,0 1 1 0 0,0 0 0 0 0,0 0-1 0 0,0 0 1 0 0,0 0-1 0 0,0 0 1 0 0,0 0-1 0 0,0 0 1 0 0,0 0-1 0 0,0-1 1 0 0,3-12-243 0 0,0-22 111 0 0,-3 29 95 0 0,0-1 34 0 0,9-55 6 0 0,-8 60 8 0 0,-1-1 0 0 0,1 1 0 0 0,0 0 1 0 0,0-1-1 0 0,0 1 0 0 0,0-1 0 0 0,0 1 0 0 0,0 0 0 0 0,0 0 0 0 0,1 0 1 0 0,-1 0-1 0 0,1 0 0 0 0,0 0 0 0 0,0 0 0 0 0,-1 0 0 0 0,1 1 0 0 0,0-1 1 0 0,0 1-1 0 0,1-1 0 0 0,3-1 0 0 0,-4 3 6 0 0,1-1 0 0 0,-1 1 1 0 0,0 1-1 0 0,0-1 0 0 0,0 0 0 0 0,0 0 1 0 0,1 1-1 0 0,-1-1 0 0 0,0 1 0 0 0,0 0 1 0 0,0 0-1 0 0,0-1 0 0 0,0 1 0 0 0,0 0 1 0 0,0 1-1 0 0,-1-1 0 0 0,1 0 0 0 0,0 1 1 0 0,-1-1-1 0 0,1 1 0 0 0,-1-1 0 0 0,1 1 1 0 0,-1 0-1 0 0,2 2 0 0 0,3 4 26 0 0,-1-1-1 0 0,0 1 1 0 0,0 0-1 0 0,4 12 0 0 0,4 31 162 0 0,-12-42-1150 0 0,1 1 0 0 0,0-1 0 0 0,7 16 0 0 0,-9-25 764 0 0,0 1-1 0 0,0-1 1 0 0,0 0 0 0 0,0 1 0 0 0,0-1-1 0 0,0 1 1 0 0,0-1 0 0 0,1 0-1 0 0,-1 1 1 0 0,0-1 0 0 0,0 0-1 0 0,0 1 1 0 0,1-1 0 0 0,-1 0 0 0 0,0 1-1 0 0,1-1 1 0 0,-1 0 0 0 0,0 0-1 0 0,0 1 1 0 0,1-1 0 0 0,-1 0 0 0 0,1 0-1 0 0,-1 0 1 0 0,0 1 0 0 0,1-1-1 0 0,-1 0 1 0 0,0 0 0 0 0,1 0-1 0 0,-1 0 1 0 0,1 0 0 0 0,-1 0 0 0 0,0 0-1 0 0,1 0 1 0 0,-1 0 0 0 0,1 0-1 0 0,-1 0 1 0 0,0 0 0 0 0,1 0 0 0 0,11-11-5686 0 0,-5 3 4889 0 0,11-4-1220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30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8 1648 0 0,'-6'5'1960'0'0,"0"0"-1"0"0,0 1 0 0 0,0-1 0 0 0,1 1 0 0 0,-9 12 0 0 0,5-4-684 0 0,0 0-1 0 0,1 0 0 0 0,-12 31 0 0 0,17-36-1213 0 0,0 1-1 0 0,1 0 1 0 0,0-1 0 0 0,0 1 0 0 0,1 0-1 0 0,1 0 1 0 0,-1 0 0 0 0,2 0 0 0 0,-1 0-1 0 0,3 10 1 0 0,-2-16-70 0 0,0 0 1 0 0,0 0-1 0 0,0 0 0 0 0,0 0 0 0 0,1 0 1 0 0,0 0-1 0 0,-1 0 0 0 0,2 0 0 0 0,-1-1 1 0 0,0 1-1 0 0,1-1 0 0 0,-1 0 0 0 0,1 0 1 0 0,0 0-1 0 0,0 0 0 0 0,0 0 0 0 0,1-1 1 0 0,-1 1-1 0 0,1-1 0 0 0,-1 0 1 0 0,1 0-1 0 0,0 0 0 0 0,0 0 0 0 0,0-1 1 0 0,0 0-1 0 0,6 2 0 0 0,-8-3 13 0 0,1 1 0 0 0,0-1 0 0 0,0 0 0 0 0,0 0 0 0 0,0 0 0 0 0,-1 0 0 0 0,1 0 0 0 0,0-1 0 0 0,0 1 0 0 0,-1-1 0 0 0,1 0 0 0 0,0 0 0 0 0,0 0 0 0 0,-1 0 0 0 0,1 0 0 0 0,-1-1 0 0 0,1 1 0 0 0,-1-1 0 0 0,0 0 0 0 0,0 1 0 0 0,0-1 0 0 0,0 0 0 0 0,0 0 0 0 0,0-1 0 0 0,0 1 0 0 0,0 0 0 0 0,-1 0 0 0 0,1-1 0 0 0,-1 1 0 0 0,0-1 0 0 0,0 0 0 0 0,0 1 0 0 0,0-1 0 0 0,1-4 0 0 0,1-5 107 0 0,0 0 0 0 0,0 0 0 0 0,-2 0 0 0 0,1-1 0 0 0,-2 1 0 0 0,0-20 1 0 0,-1 11 72 0 0,-2-1 1 0 0,-8-37-1 0 0,10 55-155 0 0,0-1 0 0 0,0 0 0 0 0,-1 1 0 0 0,1 0 0 0 0,-1-1 0 0 0,0 1 0 0 0,-1 0 0 0 0,1 0 0 0 0,-1 0 0 0 0,0 0 0 0 0,0 0 0 0 0,0 1 0 0 0,0-1 0 0 0,0 1 0 0 0,-1 0 0 0 0,0 0 0 0 0,1 0 0 0 0,-1 1 0 0 0,-7-4 0 0 0,10 5-66 0 0,-1 1 0 0 0,1 0-1 0 0,-1-1 1 0 0,0 1 0 0 0,1 0-1 0 0,-1 0 1 0 0,0 0 0 0 0,1 0-1 0 0,-1 0 1 0 0,0 1 0 0 0,1-1 0 0 0,-1 0-1 0 0,0 1 1 0 0,1-1 0 0 0,-1 1-1 0 0,1 0 1 0 0,-1 0 0 0 0,1-1-1 0 0,-1 1 1 0 0,1 0 0 0 0,0 0 0 0 0,-1 0-1 0 0,1 0 1 0 0,0 0 0 0 0,0 1-1 0 0,-2 1 1 0 0,2-2-167 0 0,0 1-1 0 0,0-1 1 0 0,1 0 0 0 0,-1 0-1 0 0,0 1 1 0 0,1-1 0 0 0,-1 1 0 0 0,1-1-1 0 0,-1 0 1 0 0,1 1 0 0 0,0-1-1 0 0,0 1 1 0 0,-1 1 0 0 0,1-2-145 0 0,0 1 0 0 0,1-1 0 0 0,-1 0 0 0 0,0 0 1 0 0,0 0-1 0 0,1 1 0 0 0,-1-1 0 0 0,1 0 0 0 0,-1 0 0 0 0,1 0 1 0 0,-1 0-1 0 0,1 0 0 0 0,0 0 0 0 0,0 0 0 0 0,-1 0 1 0 0,1 0-1 0 0,2 1 0 0 0,4 2-3755 0 0,4-3-749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31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14 5137 0 0,'-1'-1'560'0'0,"0"0"0"0"0,0 0 0 0 0,1 0 0 0 0,-1 0 0 0 0,0 0 0 0 0,0 0 0 0 0,0 0 0 0 0,0 1 0 0 0,0-1 0 0 0,-1 0 0 0 0,1 1 1 0 0,0-1-1 0 0,0 1 0 0 0,0-1 0 0 0,0 1 0 0 0,-1-1 0 0 0,1 1 0 0 0,0 0 0 0 0,0 0 0 0 0,-1 0 0 0 0,1-1 0 0 0,0 1 0 0 0,-3 1 0 0 0,3-1-305 0 0,0 1-1 0 0,0 0 1 0 0,0 0 0 0 0,0 0 0 0 0,0 0-1 0 0,0-1 1 0 0,0 1 0 0 0,0 0 0 0 0,1 1-1 0 0,-1-1 1 0 0,0 0 0 0 0,1 0-1 0 0,-1 0 1 0 0,1 0 0 0 0,-1 1 0 0 0,1-1-1 0 0,-1 0 1 0 0,1 2 0 0 0,-3 10-210 0 0,2 0 0 0 0,-1-1 0 0 0,2 20 0 0 0,0-28 174 0 0,0 22-313 0 0,1 0-1 0 0,1 0 1 0 0,1 0 0 0 0,1 0-1 0 0,2-1 1 0 0,0 0-1 0 0,2 0 1 0 0,16 37 0 0 0,-17-51-793 0 0,-8-17-346 0 0,-12-21-29 0 0,12 25 1233 0 0,0 0 1 0 0,0 0 0 0 0,-1 0-1 0 0,1 1 1 0 0,0-1 0 0 0,-1 0-1 0 0,0 1 1 0 0,1 0 0 0 0,-1-1-1 0 0,0 1 1 0 0,0 0 0 0 0,0 0-1 0 0,0 0 1 0 0,0 0 0 0 0,0 0-1 0 0,0 0 1 0 0,0 0 0 0 0,0 1 0 0 0,0-1-1 0 0,0 1 1 0 0,0 0 0 0 0,-1-1-1 0 0,1 1 1 0 0,0 0 0 0 0,0 0-1 0 0,0 1 1 0 0,-1-1 0 0 0,1 0-1 0 0,0 1 1 0 0,0-1 0 0 0,0 1-1 0 0,0 0 1 0 0,0-1 0 0 0,0 1 0 0 0,0 0-1 0 0,0 1 1 0 0,0-1 0 0 0,0 0-1 0 0,1 0 1 0 0,-3 3 0 0 0,-1 0 86 0 0,0 0 0 0 0,1 0 0 0 0,0 1 0 0 0,0 0 0 0 0,0 0 1 0 0,0 0-1 0 0,1 0 0 0 0,0 1 0 0 0,0-1 0 0 0,0 1 0 0 0,1 0 0 0 0,0 0 1 0 0,-2 7-1 0 0,3-10 14 0 0,1 0 1 0 0,-1 0 0 0 0,1 0 0 0 0,0 0-1 0 0,0 0 1 0 0,0 0 0 0 0,0 0 0 0 0,0 0-1 0 0,1 0 1 0 0,-1 0 0 0 0,1 0-1 0 0,0 0 1 0 0,0 0 0 0 0,2 4 0 0 0,-2-6-41 0 0,0 1 0 0 0,0-1 0 0 0,0 0 0 0 0,1 0 1 0 0,-1 0-1 0 0,0 0 0 0 0,1 0 0 0 0,-1-1 0 0 0,1 1 1 0 0,-1 0-1 0 0,1-1 0 0 0,-1 1 0 0 0,1-1 0 0 0,-1 1 1 0 0,1-1-1 0 0,-1 0 0 0 0,1 1 0 0 0,0-1 0 0 0,-1 0 0 0 0,1 0 1 0 0,-1 0-1 0 0,1 0 0 0 0,0-1 0 0 0,-1 1 0 0 0,1 0 1 0 0,-1-1-1 0 0,1 1 0 0 0,1-2 0 0 0,21-4-288 0 0,-1-2-1 0 0,1 0 1 0 0,23-13-1 0 0,-36 15-870 0 0,-1 0 0 0 0,0-1-1 0 0,12-9 1 0 0,-17 11-227 0 0,0 0-1 0 0,0 0 1 0 0,0-1-1 0 0,0 1 1 0 0,-1-1-1 0 0,5-9 1 0 0,1-4-1338 0 0,4 2 105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31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30 203 3129 0 0,'-1'0'406'0'0,"0"0"-1"0"0,0 0 1 0 0,-1 0 0 0 0,1 0 0 0 0,0 0 0 0 0,0 0 0 0 0,0 0 0 0 0,0 0-1 0 0,0 0 1 0 0,0 0 0 0 0,0 1 0 0 0,0-1 0 0 0,0 0 0 0 0,0 1 0 0 0,0-1 0 0 0,0 1-1 0 0,0-1 1 0 0,0 1 0 0 0,1 0 0 0 0,-1-1 0 0 0,0 1 0 0 0,0 0 0 0 0,0 0-1 0 0,1-1 1 0 0,-1 1 0 0 0,0 0 0 0 0,1 0 0 0 0,-1 0 0 0 0,1 0 0 0 0,-1 0 0 0 0,1 0-1 0 0,-1 0 1 0 0,1 0 0 0 0,-1 1 0 0 0,1-1-283 0 0,1-1 0 0 0,-1 1 0 0 0,0-1 0 0 0,0 1 0 0 0,0-1 1 0 0,0 1-1 0 0,0-1 0 0 0,1 1 0 0 0,-1-1 0 0 0,0 1 0 0 0,1-1 0 0 0,-1 1 0 0 0,0-1 0 0 0,1 0 0 0 0,-1 1 0 0 0,0-1 0 0 0,1 0 1 0 0,-1 1-1 0 0,1-1 0 0 0,-1 0 0 0 0,0 1 0 0 0,1-1 0 0 0,-1 0 0 0 0,2 1 0 0 0,-1-1-113 0 0,1 1 1 0 0,-1-1-1 0 0,1 0 1 0 0,0 1-1 0 0,-1-1 0 0 0,1 0 1 0 0,0 0-1 0 0,-1 0 0 0 0,1 0 1 0 0,0-1-1 0 0,-1 1 0 0 0,4-1 1 0 0,4-2 29 0 0,-1-1 1 0 0,1 1 0 0 0,-1-2 0 0 0,1 1-1 0 0,-1-1 1 0 0,0 0 0 0 0,-1-1 0 0 0,1 0-1 0 0,-1 0 1 0 0,0-1 0 0 0,-1 1-1 0 0,8-11 1 0 0,-10 12-28 0 0,0 0 0 0 0,0 0 0 0 0,-1 0 0 0 0,0 0 0 0 0,0-1 0 0 0,0 1 0 0 0,-1-1 0 0 0,1 0 0 0 0,-1 0 0 0 0,-1 0-1 0 0,1 1 1 0 0,-1-2 0 0 0,0 1 0 0 0,-1 0 0 0 0,1 0 0 0 0,-1 0 0 0 0,0 0 0 0 0,-1 0 0 0 0,-1-11 0 0 0,1 15-21 0 0,0 0 1 0 0,1 0-1 0 0,-1 1 1 0 0,0-1-1 0 0,0 1 1 0 0,0-1-1 0 0,0 0 1 0 0,-1 1-1 0 0,1 0 0 0 0,0-1 1 0 0,-1 1-1 0 0,1 0 1 0 0,0 0-1 0 0,-1 0 1 0 0,0-1-1 0 0,1 2 1 0 0,-1-1-1 0 0,0 0 1 0 0,1 0-1 0 0,-1 0 0 0 0,0 1 1 0 0,0-1-1 0 0,1 1 1 0 0,-1 0-1 0 0,0-1 1 0 0,0 1-1 0 0,0 0 1 0 0,0 0-1 0 0,0 0 1 0 0,0 0-1 0 0,1 0 1 0 0,-1 1-1 0 0,-2 0 0 0 0,0-1-16 0 0,0 1 0 0 0,0 0-1 0 0,0 1 1 0 0,0-1 0 0 0,0 1-1 0 0,0-1 1 0 0,1 1 0 0 0,-1 0-1 0 0,1 1 1 0 0,-1-1 0 0 0,1 0-1 0 0,0 1 1 0 0,0 0 0 0 0,-5 5-1 0 0,0 6 11 0 0,1 1 0 0 0,0 0-1 0 0,1 0 1 0 0,0 0 0 0 0,2 1-1 0 0,-1-1 1 0 0,2 1 0 0 0,0 0-1 0 0,1 0 1 0 0,1 1-1 0 0,0-1 1 0 0,2 19 0 0 0,-1-32 6 0 0,0 0-1 0 0,1-1 1 0 0,-1 1 0 0 0,0-1 0 0 0,1 1 0 0 0,-1-1 0 0 0,1 0 0 0 0,0 1 0 0 0,0-1 0 0 0,0 1-1 0 0,0-1 1 0 0,0 0 0 0 0,1 0 0 0 0,-1 0 0 0 0,1 0 0 0 0,-1 0 0 0 0,1 0 0 0 0,0 0 0 0 0,-1 0-1 0 0,1-1 1 0 0,0 1 0 0 0,0-1 0 0 0,1 1 0 0 0,-1-1 0 0 0,0 0 0 0 0,0 0 0 0 0,1 0 0 0 0,-1 0-1 0 0,0 0 1 0 0,1 0 0 0 0,-1-1 0 0 0,1 1 0 0 0,-1-1 0 0 0,1 1 0 0 0,-1-1 0 0 0,1 0-1 0 0,-1 0 1 0 0,1 0 0 0 0,-1-1 0 0 0,5 0 0 0 0,10-2-341 0 0,0-1 0 0 0,-1 0 0 0 0,1-1 0 0 0,25-12 0 0 0,-40 16 264 0 0,9-3-1130 0 0,0 0 1 0 0,-1-2-1 0 0,0 1 1 0 0,0-1-1 0 0,-1 0 1 0 0,1-1 0 0 0,-1 0-1 0 0,0-1 1 0 0,-1 1-1 0 0,10-13 1 0 0,0-5-2566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31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87 7386 0 0,'-8'-1'1990'0'0,"1"1"0"0"0,-1 0 1 0 0,1 0-1 0 0,-1 0 1 0 0,-10 3-1 0 0,53-20 1011 0 0,-19 13-2964 0 0,0 1 1 0 0,1 0 0 0 0,0 1-1 0 0,-1 1 1 0 0,24 1 0 0 0,-37 0-22 0 0,1 0 1 0 0,0 0-1 0 0,-1 1 1 0 0,1 0 0 0 0,-1-1-1 0 0,1 1 1 0 0,-1 0 0 0 0,0 1-1 0 0,1-1 1 0 0,-1 1-1 0 0,0-1 1 0 0,0 1 0 0 0,0 0-1 0 0,0 0 1 0 0,0 1-1 0 0,0-1 1 0 0,-1 0 0 0 0,1 1-1 0 0,-1 0 1 0 0,1-1 0 0 0,-1 1-1 0 0,0 0 1 0 0,0 0-1 0 0,0 0 1 0 0,-1 1 0 0 0,1-1-1 0 0,-1 0 1 0 0,0 1-1 0 0,0-1 1 0 0,0 1 0 0 0,1 3-1 0 0,0 20 7 0 0,0 0-1 0 0,-5 48 1 0 0,1-15-2224 0 0,4-1-4393 0 0,0-50 2229 0 0,0-26-3882 0 0,-2 14 8383 0 0,5-11-1859 0 0</inkml:trace>
  <inkml:trace contextRef="#ctx0" brushRef="#br0" timeOffset="1">342 44 1264 0 0,'0'-20'254'0'0,"3"-4"15848"0"0,-4 49-13383 0 0,0 19-2023 0 0,6 71 1 0 0,-3-99-1250 0 0,0 0 1 0 0,1-1-1 0 0,1 1 1 0 0,1-1-1 0 0,0 0 1 0 0,1 0-1 0 0,14 27 1 0 0,-5-25-6291 0 0,-14-17 6682 0 0,-1 0 0 0 0,0 0 0 0 0,1 0 0 0 0,-1 0 0 0 0,0 0 0 0 0,1-1 0 0 0,-1 1 0 0 0,0 0 0 0 0,0 0 0 0 0,1 0 0 0 0,-1 0 0 0 0,0-1 0 0 0,1 1 1 0 0,-1 0-1 0 0,0 0 0 0 0,0-1 0 0 0,0 1 0 0 0,1 0 0 0 0,-1 0 0 0 0,0-1 0 0 0,0 1 0 0 0,0 0 0 0 0,0-1 0 0 0,1 1 0 0 0,-1 0 0 0 0,0-1 0 0 0,0 1 0 0 0,0 0 0 0 0,0-1 0 0 0,0 1 0 0 0,0 0 0 0 0,0-1 0 0 0,0 1 0 0 0,0 0 1 0 0,0-1-1 0 0,0 1 0 0 0,0 0 0 0 0,0-1 0 0 0,0 1 0 0 0,-1 0 0 0 0,1-1 0 0 0,0 1 0 0 0,0 0 0 0 0,0-1 0 0 0,2-8-2657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32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11 4201 0 0,'-16'5'15229'0'0,"23"-9"-14060"0"0,-1 2-1069 0 0,0 0 0 0 0,0 0-1 0 0,1 0 1 0 0,-1 1 0 0 0,0 0 0 0 0,0 0 0 0 0,1 0-1 0 0,-1 1 1 0 0,1 0 0 0 0,-1 1 0 0 0,0-1 0 0 0,1 1-1 0 0,-1 0 1 0 0,9 3 0 0 0,-13-4-88 0 0,1 1 0 0 0,0 0 0 0 0,0 0 0 0 0,0 0 0 0 0,0 0 0 0 0,-1 1 0 0 0,1-1 0 0 0,-1 1 0 0 0,1 0 0 0 0,-1-1 0 0 0,0 1 0 0 0,1 0 0 0 0,-1 1 0 0 0,0-1 0 0 0,0 0 0 0 0,0 0 0 0 0,-1 1 0 0 0,1-1 0 0 0,-1 1 0 0 0,1 0 0 0 0,-1-1 0 0 0,0 1 0 0 0,0 0 0 0 0,0 0 0 0 0,0 0 0 0 0,0 0 0 0 0,-1 0 0 0 0,1-1 0 0 0,-1 1 0 0 0,0 0 0 0 0,0 5-1 0 0,-1 1-160 0 0,-1-1-1 0 0,1 1 1 0 0,-2-1-1 0 0,1 0 0 0 0,-6 11 1 0 0,7-16 70 0 0,0 0 1 0 0,0 0 0 0 0,-1-1-1 0 0,1 1 1 0 0,-1 0-1 0 0,0-1 1 0 0,0 1 0 0 0,0-1-1 0 0,0 0 1 0 0,0 0-1 0 0,-1 0 1 0 0,1 0 0 0 0,-1 0-1 0 0,1 0 1 0 0,-1-1-1 0 0,1 1 1 0 0,-1-1 0 0 0,-4 2-1 0 0,153-42-322 0 0,-143 39 275 0 0,32-5-1001 0 0,-23 10-3014 0 0,-12-4 3744 0 0,0-1-1 0 0,1 1 0 0 0,-1-1 0 0 0,0 1 1 0 0,0-1-1 0 0,0 1 0 0 0,0 0 0 0 0,0-1 1 0 0,0 1-1 0 0,0-1 0 0 0,0 1 1 0 0,0 0-1 0 0,0-1 0 0 0,0 1 0 0 0,0-1 1 0 0,0 1-1 0 0,-1 0 0 0 0,1-1 0 0 0,0 1 1 0 0,0-1-1 0 0,-1 1 0 0 0,1-1 0 0 0,-1 2 1 0 0,-3 6-3251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32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5865 0 0,'4'5'10965'0'0,"-3"-6"-10776"0"0,17-2 2925 0 0,19-10-2233 0 0,-24 8-566 0 0,1 0-1 0 0,0 0 1 0 0,17-2 0 0 0,-27 6-271 0 0,0 0 0 0 0,0 0 0 0 0,1 1 0 0 0,-1 0 0 0 0,1 0 0 0 0,-1 0 0 0 0,0 0 0 0 0,1 1 1 0 0,-1-1-1 0 0,0 1 0 0 0,1 0 0 0 0,-1 1 0 0 0,0-1 0 0 0,7 4 0 0 0,-9-3-16 0 0,0 0 0 0 0,0 0-1 0 0,0 0 1 0 0,-1 0 0 0 0,1 0-1 0 0,-1 1 1 0 0,0-1 0 0 0,1 0-1 0 0,-1 1 1 0 0,0-1 0 0 0,-1 1-1 0 0,1-1 1 0 0,0 1 0 0 0,-1 0-1 0 0,1-1 1 0 0,-1 1 0 0 0,0-1-1 0 0,0 1 1 0 0,0 0 0 0 0,0-1-1 0 0,0 1 1 0 0,-1 0 0 0 0,0 2-1 0 0,-2 11-533 0 0,0 0 0 0 0,-9 22 0 0 0,10-33 56 0 0,2-4 199 0 0,0 1 1 0 0,0-1-1 0 0,0 0 1 0 0,-1 0-1 0 0,1 0 1 0 0,0 0-1 0 0,-1 0 1 0 0,1 0-1 0 0,-1 0 0 0 0,1 0 1 0 0,-1 0-1 0 0,1 0 1 0 0,-1 0-1 0 0,0 0 1 0 0,0 0-1 0 0,1 0 1 0 0,-1 0-1 0 0,0-1 0 0 0,0 1 1 0 0,0 0-1 0 0,0-1 1 0 0,0 1-1 0 0,0-1 1 0 0,0 1-1 0 0,0-1 1 0 0,0 1-1 0 0,0-1 0 0 0,0 1 1 0 0,0-1-1 0 0,0 0 1 0 0,-2 0-1 0 0,0-1-866 0 0,-1 0 0 0 0,1 0 0 0 0,0 0 0 0 0,0-1 0 0 0,0 1 0 0 0,0-1 0 0 0,1 0 0 0 0,-6-4 0 0 0,-11-7 341 0 0,16 11 913 0 0,0 0 0 0 0,0 0-1 0 0,0 1 1 0 0,-1 0 0 0 0,1-1 0 0 0,0 1-1 0 0,-1 0 1 0 0,1 0 0 0 0,-1 1 0 0 0,-6-1-1 0 0,9 1 129 0 0,0 0-1 0 0,0 0 0 0 0,0 1 0 0 0,-1-1 0 0 0,1 0 0 0 0,0 1 1 0 0,0-1-1 0 0,0 1 0 0 0,0-1 0 0 0,0 1 0 0 0,0 0 1 0 0,0-1-1 0 0,0 1 0 0 0,0 0 0 0 0,0 0 0 0 0,1 0 0 0 0,-1 0 1 0 0,0-1-1 0 0,0 1 0 0 0,1 0 0 0 0,-1 0 0 0 0,0 1 0 0 0,1-1 1 0 0,-1 0-1 0 0,1 0 0 0 0,0 0 0 0 0,-1 0 0 0 0,1 0 0 0 0,0 0 1 0 0,0 1-1 0 0,0-1 0 0 0,-1 0 0 0 0,1 0 0 0 0,0 0 0 0 0,1 3 1 0 0,-1 0 72 0 0,-1 0 1 0 0,2 1 0 0 0,-1-1 0 0 0,0 0-1 0 0,1 0 1 0 0,0 1 0 0 0,0-1-1 0 0,0 0 1 0 0,1 0 0 0 0,-1 0 0 0 0,1 0-1 0 0,0 0 1 0 0,0 0 0 0 0,0-1 0 0 0,1 1-1 0 0,-1-1 1 0 0,4 4 0 0 0,-3-4-361 0 0,0 0 0 0 0,1-1 0 0 0,-1 0 0 0 0,0 1 1 0 0,1-1-1 0 0,-1 0 0 0 0,1-1 0 0 0,0 1 0 0 0,0-1 0 0 0,0 0 1 0 0,0 0-1 0 0,-1 0 0 0 0,1 0 0 0 0,1 0 0 0 0,-1-1 0 0 0,0 0 1 0 0,0 0-1 0 0,0 0 0 0 0,0 0 0 0 0,0-1 0 0 0,0 0 1 0 0,0 0-1 0 0,0 0 0 0 0,0 0 0 0 0,-1 0 0 0 0,1-1 0 0 0,0 1 1 0 0,3-3-1 0 0,2-2-1207 0 0,-1-1 0 0 0,1 1 0 0 0,-1-1 0 0 0,-1-1 0 0 0,1 1 0 0 0,-1-1 0 0 0,-1-1 0 0 0,0 1 0 0 0,0-1 0 0 0,0 0 1 0 0,6-16-1 0 0,6-8-2282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33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81 131 5673 0 0,'-2'-1'639'0'0,"-1"1"-1"0"0,1 0 1 0 0,-1 0-1 0 0,1 0 1 0 0,-1 0-1 0 0,1 1 1 0 0,-1-1 0 0 0,1 1-1 0 0,-1-1 1 0 0,1 1-1 0 0,0 0 1 0 0,-1 0-1 0 0,1 0 1 0 0,0 0-1 0 0,0 0 1 0 0,-1 0-1 0 0,1 1 1 0 0,0-1-1 0 0,0 1 1 0 0,-2 2 0 0 0,1-1-256 0 0,1 1 1 0 0,-1 0 0 0 0,0 0 0 0 0,1 0 0 0 0,0 0 0 0 0,0 0 0 0 0,0 1-1 0 0,0-1 1 0 0,1 1 0 0 0,-2 6 0 0 0,2-3-348 0 0,-1-1 1 0 0,1 1-1 0 0,1 0 1 0 0,0 0-1 0 0,0 0 0 0 0,0 0 1 0 0,1 0-1 0 0,0 0 0 0 0,1 0 1 0 0,-1-1-1 0 0,2 1 1 0 0,-1 0-1 0 0,4 6 0 0 0,-3-9-27 0 0,0 0-1 0 0,0-1 1 0 0,0 0-1 0 0,1 1 0 0 0,-1-1 1 0 0,1-1-1 0 0,0 1 0 0 0,0 0 1 0 0,1-1-1 0 0,-1 0 1 0 0,1 0-1 0 0,0 0 0 0 0,-1-1 1 0 0,10 4-1 0 0,-11-5-8 0 0,0-1-1 0 0,-1 1 1 0 0,1-1-1 0 0,0 0 1 0 0,-1 1 0 0 0,1-1-1 0 0,0 0 1 0 0,0-1-1 0 0,-1 1 1 0 0,1 0-1 0 0,0-1 1 0 0,-1 0 0 0 0,1 1-1 0 0,-1-1 1 0 0,1 0-1 0 0,-1 0 1 0 0,1 0-1 0 0,-1-1 1 0 0,0 1 0 0 0,1-1-1 0 0,-1 1 1 0 0,0-1-1 0 0,0 0 1 0 0,0 0-1 0 0,0 0 1 0 0,0 0 0 0 0,-1 0-1 0 0,1 0 1 0 0,-1 0-1 0 0,1-1 1 0 0,0-2-1 0 0,2-2 0 0 0,0-1 0 0 0,-1 0-1 0 0,0 0 1 0 0,0-1-1 0 0,-1 1 1 0 0,0-1-1 0 0,-1 1 1 0 0,0-1-1 0 0,0 0 1 0 0,-1 1-1 0 0,0-1 1 0 0,0 0 0 0 0,-1 1-1 0 0,0-1 1 0 0,-1 0-1 0 0,0 1 1 0 0,0 0-1 0 0,-5-10 1 0 0,5 10-207 0 0,-2 1 1 0 0,1 0 0 0 0,-1 0-1 0 0,0 0 1 0 0,0 0 0 0 0,0 1-1 0 0,-1 0 1 0 0,0 0 0 0 0,-1 0-1 0 0,1 0 1 0 0,-1 1-1 0 0,0 0 1 0 0,0 0 0 0 0,-1 1-1 0 0,0 0 1 0 0,1 0 0 0 0,-1 0-1 0 0,-1 1 1 0 0,1 0 0 0 0,-10-3-1 0 0,8 6 28 0 0,4 9-7035 0 0,5-9 7001 0 0,0 0 1 0 0,0 1-1 0 0,1-1 1 0 0,-1 0-1 0 0,0 1 0 0 0,0-1 1 0 0,1 0-1 0 0,-1 1 1 0 0,0-1-1 0 0,1 0 1 0 0,-1 0-1 0 0,1 1 1 0 0,-1-1-1 0 0,0 0 1 0 0,1 0-1 0 0,-1 0 0 0 0,0 0 1 0 0,1 1-1 0 0,-1-1 1 0 0,1 0-1 0 0,-1 0 1 0 0,1 0-1 0 0,-1 0 1 0 0,0 0-1 0 0,1 0 1 0 0,-1 0-1 0 0,1 0 0 0 0,-1 0 1 0 0,1 0-1 0 0,-1-1 1 0 0,0 1-1 0 0,1 0 1 0 0,-1 0-1 0 0,1 0 1 0 0,-1 0-1 0 0,1-1 1 0 0,19-4-641 0 0,1-1 1 0 0,-1-2-1 0 0,23-10 1 0 0,18-8 6539 0 0,-60 26-5168 0 0,0-1 1 0 0,1 1-1 0 0,-1-1 0 0 0,1 1 0 0 0,-1-1 1 0 0,1 1-1 0 0,-1 0 0 0 0,1 0 0 0 0,-1 0 1 0 0,1 0-1 0 0,0 0 0 0 0,-1 0 0 0 0,1 0 1 0 0,-1 1-1 0 0,1-1 0 0 0,-1 0 1 0 0,1 1-1 0 0,-1-1 0 0 0,0 1 0 0 0,1 0 1 0 0,1 0-1 0 0,-2 1-154 0 0,1-1 0 0 0,0 1 0 0 0,-1 0 0 0 0,0 0 1 0 0,1-1-1 0 0,-1 1 0 0 0,0 0 0 0 0,0 0 0 0 0,0 0 0 0 0,0 0 0 0 0,0 0 1 0 0,0 1-1 0 0,0 1 0 0 0,1 10-88 0 0,0-1 0 0 0,0 1 0 0 0,-1-1 1 0 0,-2 15-1 0 0,1-10 231 0 0,1-9-500 0 0,-1 0 0 0 0,1-1 0 0 0,1 1 0 0 0,0 0 0 0 0,5 14 0 0 0,-6-20-217 0 0,0-1 0 0 0,0 0 0 0 0,0 0 0 0 0,1 1 0 0 0,-1-1 0 0 0,1 0 0 0 0,-1 0 0 0 0,1 0 0 0 0,0 0 0 0 0,3 2 0 0 0,-4-3-195 0 0,1 0 0 0 0,0 0 0 0 0,-1 0 1 0 0,1-1-1 0 0,-1 1 0 0 0,1-1 0 0 0,0 1 0 0 0,-1-1 0 0 0,1 1 0 0 0,0-1 0 0 0,-1 0 0 0 0,1 0 0 0 0,0 0 0 0 0,0 0 0 0 0,-1 0 0 0 0,1 0 0 0 0,3-1 0 0 0,-5 0-36 0 0,1 1 0 0 0,0 0 0 0 0,0-1 0 0 0,0 1 0 0 0,0-1 0 0 0,0 1 0 0 0,-1-1 0 0 0,1 1 0 0 0,0-1 0 0 0,-1 1 0 0 0,1-1 0 0 0,0 0 0 0 0,-1 1 1 0 0,1-1-1 0 0,0 0 0 0 0,-1 0 0 0 0,1 1 0 0 0,-1-1 0 0 0,0 0 0 0 0,1-1 0 0 0,4-8-4258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33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5049 0 0,'0'0'287'0'0,"-1"0"-1"0"0,1 0 1 0 0,-1 0 0 0 0,1 0-1 0 0,0 0 1 0 0,-1 0 0 0 0,1 1-1 0 0,-1-1 1 0 0,-4 3 4300 0 0,5-2-4301 0 0,0-1 1 0 0,0 0 0 0 0,-1 1-1 0 0,1-1 1 0 0,0 0 0 0 0,0 1-1 0 0,0-1 1 0 0,0 1 0 0 0,0-1-1 0 0,-1 1 1 0 0,12 11 3711 0 0,25 11-3110 0 0,-33-22-440 0 0,15 8-61 0 0,-6-2-178 0 0,1-1 0 0 0,-1 2 0 0 0,0 0-1 0 0,16 14 1 0 0,-25-20-181 0 0,-1 1 0 0 0,1-1 1 0 0,-1 1-1 0 0,0 0 0 0 0,0 0 0 0 0,0 0 0 0 0,0 0 0 0 0,0 0 0 0 0,-1 0 0 0 0,1 1 0 0 0,-1-1 1 0 0,0 1-1 0 0,0-1 0 0 0,0 0 0 0 0,-1 1 0 0 0,1 0 0 0 0,-1-1 0 0 0,0 1 0 0 0,0-1 0 0 0,0 1 1 0 0,0-1-1 0 0,-1 1 0 0 0,0 3 0 0 0,-12 34 39 0 0,8-25-72 0 0,0 0 0 0 0,-4 25 0 0 0,8-37-1 0 0,1 0 1 0 0,0-1 0 0 0,0 1-1 0 0,0 0 1 0 0,0-1-1 0 0,0 1 1 0 0,1 0 0 0 0,-1-1-1 0 0,1 1 1 0 0,0-1-1 0 0,0 1 1 0 0,1-1 0 0 0,-1 1-1 0 0,1-1 1 0 0,-1 0-1 0 0,5 6 1 0 0,-6-8-3 0 0,1-1 1 0 0,0 1-1 0 0,0 0 1 0 0,-1 0 0 0 0,1 0-1 0 0,0-1 1 0 0,0 1-1 0 0,0 0 1 0 0,0-1-1 0 0,0 1 1 0 0,0-1-1 0 0,0 1 1 0 0,0-1-1 0 0,0 1 1 0 0,1-1 0 0 0,-1 0-1 0 0,0 0 1 0 0,0 1-1 0 0,0-1 1 0 0,0 0-1 0 0,0 0 1 0 0,1 0-1 0 0,-1 0 1 0 0,1-1-1 0 0,1 1-138 0 0,0-1 0 0 0,0 0 0 0 0,-1 0 0 0 0,1 0 0 0 0,0-1 0 0 0,-1 1 0 0 0,1-1-1 0 0,-1 1 1 0 0,4-4 0 0 0,1-1-788 0 0,0-1-1 0 0,0-1 1 0 0,-1 1-1 0 0,10-14 1 0 0,-8 7-339 0 0,-1-1 0 0 0,0 0 1 0 0,0 0-1 0 0,-2 0 0 0 0,5-21 0 0 0,-2 1 2917 0 0,-3 2 6076 0 0,-12 80-6328 0 0,2 0 0 0 0,2 84-1 0 0,3-129-1390 0 0,0 0-1 0 0,0 0 0 0 0,0 0 1 0 0,1 0-1 0 0,-1 0 1 0 0,1 0-1 0 0,-1 0 0 0 0,1 0 1 0 0,0 0-1 0 0,0-1 0 0 0,0 1 1 0 0,0 0-1 0 0,1 2 0 0 0,-1-3 0 0 0,0-1 0 0 0,0 1 0 0 0,0-1 0 0 0,-1 1 0 0 0,1 0 1 0 0,0-1-1 0 0,0 1 0 0 0,0-1 0 0 0,0 0 0 0 0,0 1 0 0 0,0-1 0 0 0,0 0 0 0 0,0 0 0 0 0,0 1 0 0 0,0-1 0 0 0,0 0 0 0 0,0 0 0 0 0,2 0 0 0 0,3-2-11 0 0,-1 1-1 0 0,1-1 0 0 0,-1 0 1 0 0,1 0-1 0 0,-1 0 1 0 0,0-1-1 0 0,9-5 1 0 0,-5 2-825 0 0,0 0 1 0 0,0 0 0 0 0,-1-1 0 0 0,10-10-1 0 0,-13 12-720 0 0,-1 0-1 0 0,0-1 1 0 0,0 1-1 0 0,0-1 1 0 0,-1 0-1 0 0,0-1 0 0 0,5-10 1 0 0,1-7-2976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33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7810 0 0,'-1'12'8988'0'0,"8"-2"-4394"0"0,20 6-2780 0 0,-11-6-1256 0 0,-1 2-448 0 0,-1 0 0 0 0,-1 1 0 0 0,0 1 0 0 0,-1 0 1 0 0,0 0-1 0 0,-1 2 0 0 0,-1-1 0 0 0,0 1 0 0 0,-1 1 0 0 0,-1-1 1 0 0,0 1-1 0 0,5 21 0 0 0,-7-16-299 0 0,-1 0 1 0 0,-1 0-1 0 0,-1 0 1 0 0,-1 0-1 0 0,-1 1 1 0 0,-1-1-1 0 0,-1 1 0 0 0,-1-1 1 0 0,-9 40-1 0 0,8-49-445 0 0,-15 58-4175 0 0,15-65 2994 0 0,1 0 1 0 0,-1 0-1 0 0,0 0 1 0 0,-1-1 0 0 0,-4 7-1 0 0,1-2-3445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06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11 10730 0 0,'3'-10'9161'0'0,"-5"16"-4820"0"0,-2 19-3216 0 0,6-13-1090 0 0,0 0 0 0 0,0 0 0 0 0,1-1 0 0 0,1 1 0 0 0,8 18 0 0 0,30 54-98 0 0,-34-69 67 0 0,3 6-41 0 0,-6-10 11 0 0,1 0 1 0 0,0 0-1 0 0,0-1 0 0 0,1 0 0 0 0,0 0 0 0 0,1-1 0 0 0,16 16 0 0 0,-23-24 36 0 0,0 0-1 0 0,0 0 0 0 0,0-1 1 0 0,0 1-1 0 0,1-1 1 0 0,-1 1-1 0 0,0-1 1 0 0,0 1-1 0 0,0-1 1 0 0,0 0-1 0 0,0 1 1 0 0,1-1-1 0 0,-1 0 0 0 0,0 0 1 0 0,0 0-1 0 0,0 0 1 0 0,1 0-1 0 0,-1 0 1 0 0,0 0-1 0 0,0-1 1 0 0,0 1-1 0 0,0 0 1 0 0,1-1-1 0 0,-1 1 0 0 0,0-1 1 0 0,0 1-1 0 0,0-1 1 0 0,0 1-1 0 0,0-1 1 0 0,0 0-1 0 0,0 1 1 0 0,0-1-1 0 0,0 0 1 0 0,0 0-1 0 0,-1 0 1 0 0,1 0-1 0 0,0 0 0 0 0,0 0 1 0 0,-1 0-1 0 0,1 0 1 0 0,-1 0-1 0 0,1 0 1 0 0,0-2-1 0 0,3-6 56 0 0,0-1 0 0 0,0 0 0 0 0,4-19 0 0 0,-6 23-65 0 0,4-17 39 0 0,-1 0 0 0 0,-1-1-1 0 0,-1 0 1 0 0,-1 1 0 0 0,-2-45-1 0 0,-3 131 613 0 0,7-46-609 0 0,0 0-1 0 0,0-1 0 0 0,2 0 1 0 0,13 29-1 0 0,40 59-1230 0 0,-30-55-1035 0 0,-17-32-2048 0 0,-11-17 4084 0 0,-1 0-1 0 0,0 0 1 0 0,1 0-1 0 0,-1 0 1 0 0,0 0-1 0 0,1 0 1 0 0,-1 0-1 0 0,0 1 1 0 0,1-1-1 0 0,-1 0 0 0 0,0 0 1 0 0,1-1-1 0 0,-1 1 1 0 0,0 0-1 0 0,1 0 1 0 0,-1 0-1 0 0,0 0 1 0 0,0 0-1 0 0,1 0 1 0 0,-1 0-1 0 0,0 0 0 0 0,1-1 1 0 0,-1 1-1 0 0,0 0 1 0 0,0 0-1 0 0,1 0 1 0 0,-1-1-1 0 0,0 1 1 0 0,0 0-1 0 0,1 0 0 0 0,-1-1 1 0 0,0 1-1 0 0,0 0 1 0 0,0 0-1 0 0,0-1 1 0 0,1 1-1 0 0,-1 0 1 0 0,0-1-1 0 0,0 1 1 0 0,0 0-1 0 0,0-1 0 0 0,0 1 1 0 0,0 0-1 0 0,0-1 1 0 0,0 1-1 0 0,0 0 1 0 0,0-1-1 0 0,0 1 1 0 0,0 0-1 0 0,0 0 0 0 0,0-1 1 0 0,0 1-1 0 0,0 0 1 0 0,0-1-1 0 0,3-17-5969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35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1959 3041 0 0,'-1'0'332'0'0,"0"0"0"0"0,0 1 0 0 0,1-1 0 0 0,-1 0 0 0 0,0 1 0 0 0,0-1 0 0 0,0 0 0 0 0,1 0 0 0 0,-1 0 0 0 0,0 0 0 0 0,0 0 0 0 0,0 0 0 0 0,0 0 0 0 0,1 0 0 0 0,-1 0 0 0 0,0 0 0 0 0,0 0 0 0 0,0 0 0 0 0,1-1 0 0 0,-1 1 0 0 0,0 0 0 0 0,0 0 0 0 0,0-1 0 0 0,1 1 0 0 0,-1-1 0 0 0,0 1 0 0 0,0-1 0 0 0,0-1-31 0 0,0 1 0 0 0,0-1 1 0 0,0 1-1 0 0,1-1 0 0 0,-1 1 1 0 0,1-1-1 0 0,-1 1 0 0 0,1-1 1 0 0,-1 1-1 0 0,1-1 0 0 0,0 0 0 0 0,0 1 1 0 0,0-3-1 0 0,0-10 271 0 0,2 1-1 0 0,5-26 1 0 0,-5 27 61 0 0,17-75-190 0 0,4 0 0 0 0,4 2 0 0 0,3 1 0 0 0,4 1 0 0 0,4 2 0 0 0,54-86 0 0 0,11 5-457 0 0,221-264-1 0 0,-236 323 46 0 0,-17 23 101 0 0,-4-3-1 0 0,82-132 1 0 0,-124 176-200 0 0,-4 7-1626 0 0,-9 11-2559 0 0,-12 20 3972 0 0,0 1 1 0 0,1 0-1 0 0,-1-1 0 0 0,0 1 0 0 0,0-1 1 0 0,0 1-1 0 0,0-1 0 0 0,1 1 0 0 0,-1 0 1 0 0,0-1-1 0 0,0 1 0 0 0,0-1 0 0 0,0 1 1 0 0,0-1-1 0 0,0 1 0 0 0,0-1 1 0 0,0 1-1 0 0,0 0 0 0 0,-1-1 0 0 0,1 1 1 0 0,0-1-1 0 0,0 1 0 0 0,0-1 0 0 0,0 1 1 0 0,0 0-1 0 0,-1-1 0 0 0,1 1 0 0 0,0 0 1 0 0,0-1-1 0 0,-1 1 0 0 0,1 0 0 0 0,-1-1-280 0 0,1 1 280 0 0,0-1 0 0 0,-1 1 1 0 0,-5-5-4087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35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103 397 6505 0 0,'-11'2'1310'0'0,"0"1"-1"0"0,-1 0 0 0 0,1 1 0 0 0,0 0 0 0 0,1 1 0 0 0,-1 0 0 0 0,-10 6 0 0 0,16-5 120 0 0,11-6-973 0 0,12-5-344 0 0,58-28 213 0 0,-1-4 1 0 0,78-53 0 0 0,-71 41-143 0 0,-3 2-62 0 0,-20 9-48 0 0,2 4 1 0 0,1 2-1 0 0,73-26 1 0 0,-124 54-45 0 0,1 1 1 0 0,-1 0-1 0 0,21-3 0 0 0,-30 6-16 0 0,-1 0 0 0 0,1-1 0 0 0,0 1 0 0 0,-1 0 0 0 0,1 0 0 0 0,0 0 0 0 0,-1 0 0 0 0,1 0 0 0 0,0 1 0 0 0,-1-1 0 0 0,1 0 0 0 0,0 1 0 0 0,-1-1 0 0 0,1 1 0 0 0,-1-1 0 0 0,1 1 0 0 0,-1 0 0 0 0,1 0 0 0 0,-1 0 0 0 0,1 0 0 0 0,-1 0 0 0 0,0 0 0 0 0,0 0 0 0 0,1 0 0 0 0,-1 0 0 0 0,0 1 0 0 0,0-1 0 0 0,0 0 0 0 0,0 1 0 0 0,-1-1 0 0 0,1 1 0 0 0,0-1 0 0 0,0 1 0 0 0,-1 0 0 0 0,1 2 0 0 0,0 5 55 0 0,-1 0 0 0 0,0 1 1 0 0,0-1-1 0 0,-1 0 0 0 0,-1 0 0 0 0,1 0 0 0 0,-5 14 0 0 0,-27 64 142 0 0,23-63-163 0 0,-62 166-1120 0 0,59-148-3375 0 0,2 0-3972 0 0,9-34 2849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35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1 160 6801 0 0,'1'-3'121'0'0,"1"1"0"0"0,-1-1 0 0 0,1 1 0 0 0,0-1 0 0 0,0 1 0 0 0,0-1 0 0 0,0 1-1 0 0,1 0 1 0 0,-1 0 0 0 0,0 0 0 0 0,1 1 0 0 0,0-1 0 0 0,-1 0 0 0 0,1 1 0 0 0,4-2 0 0 0,1-1 472 0 0,26-16 789 0 0,0 2 0 0 0,2 1 0 0 0,39-13 0 0 0,-49 22-1060 0 0,0 0 0 0 0,0 2-1 0 0,0 1 1 0 0,1 1 0 0 0,36 0 0 0 0,-59 3-194 0 0,0 1 0 0 0,0 1 1 0 0,1-1-1 0 0,-1 0 0 0 0,0 1 0 0 0,0 0 1 0 0,0 0-1 0 0,0 0 0 0 0,0 1 1 0 0,0-1-1 0 0,0 1 0 0 0,-1 0 1 0 0,1 0-1 0 0,4 3 0 0 0,-7-3-76 0 0,0-1 0 0 0,1 1-1 0 0,-1 0 1 0 0,0-1 0 0 0,0 1 0 0 0,0 0-1 0 0,0 0 1 0 0,-1 0 0 0 0,1 0 0 0 0,0 0-1 0 0,-1 0 1 0 0,1 0 0 0 0,-1 0 0 0 0,0 0-1 0 0,0 0 1 0 0,0 0 0 0 0,0 0-1 0 0,0 0 1 0 0,0 0 0 0 0,0 0 0 0 0,-1 0-1 0 0,1 0 1 0 0,-1 0 0 0 0,1 0 0 0 0,-1 0-1 0 0,0 0 1 0 0,0 0 0 0 0,0 0 0 0 0,-2 2-1 0 0,-6 12 61 0 0,-1-1 0 0 0,-1 0-1 0 0,0-1 1 0 0,-15 15 0 0 0,15-18-101 0 0,1 0 1 0 0,1 1 0 0 0,0 0-1 0 0,0 1 1 0 0,1-1 0 0 0,-12 27-1 0 0,20-39-14 0 0,0 1-1 0 0,0-1 0 0 0,-1 0 0 0 0,1 1 1 0 0,0-1-1 0 0,0 1 0 0 0,0-1 0 0 0,0 1 0 0 0,-1-1 1 0 0,1 1-1 0 0,0-1 0 0 0,0 1 0 0 0,0-1 0 0 0,0 1 1 0 0,0-1-1 0 0,0 1 0 0 0,1-1 0 0 0,-1 1 0 0 0,0-1 1 0 0,0 0-1 0 0,0 1 0 0 0,0-1 0 0 0,0 1 1 0 0,1-1-1 0 0,-1 1 0 0 0,0-1 0 0 0,0 0 0 0 0,1 1 1 0 0,-1-1-1 0 0,0 1 0 0 0,1-1 0 0 0,-1 0 0 0 0,1 1 1 0 0,17 0-87 0 0,20-13 38 0 0,4-7-16 0 0,151-66-1562 0 0,-193 85 1467 0 0,1-1 0 0 0,0 1 0 0 0,0-1 0 0 0,0 1 0 0 0,0 0 0 0 0,-1-1 0 0 0,1 1 0 0 0,0 0 0 0 0,0 0 0 0 0,0 0 0 0 0,0-1 0 0 0,0 1 0 0 0,0 0 0 0 0,0 0 0 0 0,0 0 0 0 0,-1 0 0 0 0,1 1 0 0 0,0-1 0 0 0,0 0-1 0 0,1 1 1 0 0,-2-1-33 0 0,1 1 0 0 0,-1 0 0 0 0,0-1 0 0 0,0 1-1 0 0,0-1 1 0 0,-1 1 0 0 0,1 0 0 0 0,0-1 0 0 0,0 1-1 0 0,0 0 1 0 0,0-1 0 0 0,0 1 0 0 0,-1-1-1 0 0,1 1 1 0 0,0 0 0 0 0,-1-1 0 0 0,1 1 0 0 0,0-1-1 0 0,-1 1 1 0 0,1-1 0 0 0,-1 1 0 0 0,-32 35-6506 0 0,30-32 6310 0 0,-18 19-2790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36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45 4881 0 0,'-23'19'6050'0'0,"23"-19"-5852"0"0,-1 1 1 0 0,0-1-1 0 0,1 0 0 0 0,-1 1 1 0 0,1-1-1 0 0,-1 1 0 0 0,0 0 0 0 0,1-1 1 0 0,-1 1-1 0 0,1-1 0 0 0,0 1 1 0 0,-1 0-1 0 0,1-1 0 0 0,-1 1 1 0 0,1 0-1 0 0,0-1 0 0 0,-1 1 0 0 0,1 0 1 0 0,0 0-1 0 0,0-1 0 0 0,0 1 1 0 0,0 0-1 0 0,0 0 0 0 0,0-1 0 0 0,0 1 1 0 0,0 0-1 0 0,0 0 0 0 0,0 0 1 0 0,0-1-1 0 0,0 1 0 0 0,0 0 1 0 0,1 0-1 0 0,-1 1 0 0 0,3-2-124 0 0,0 0 0 0 0,1 0 0 0 0,-1 1-1 0 0,0-2 1 0 0,0 1 0 0 0,0 0 0 0 0,0-1 0 0 0,0 1-1 0 0,0-1 1 0 0,-1 0 0 0 0,1 0 0 0 0,0 0 0 0 0,5-3-1 0 0,0 1 26 0 0,63-22 52 0 0,-28 8-48 0 0,66-14-1 0 0,-107 30-94 0 0,-1 1 0 0 0,1-1-1 0 0,-1 1 1 0 0,1 0-1 0 0,0-1 1 0 0,-1 1-1 0 0,1 0 1 0 0,-1 0-1 0 0,1 0 1 0 0,0 1-1 0 0,-1-1 1 0 0,1 0-1 0 0,-1 0 1 0 0,1 1 0 0 0,-1-1-1 0 0,1 1 1 0 0,-1-1-1 0 0,1 1 1 0 0,-1 0-1 0 0,0 0 1 0 0,1 0-1 0 0,-1 0 1 0 0,0 0-1 0 0,2 1 1 0 0,-1 1 8 0 0,-1-1 0 0 0,0 0 0 0 0,0 0 0 0 0,0 0-1 0 0,-1 1 1 0 0,1-1 0 0 0,0 0 0 0 0,-1 1 0 0 0,0-1 0 0 0,1 1 0 0 0,-1-1 0 0 0,0 1 0 0 0,0-1-1 0 0,-1 4 1 0 0,-2 10 83 0 0,0-1 0 0 0,-1 1 0 0 0,-10 26 0 0 0,12-38-85 0 0,-6 17-233 0 0,-12 37-20 0 0,15-17-5639 0 0,5-41 5686 0 0,0 1 1 0 0,0-1 0 0 0,0 0 0 0 0,0 0-1 0 0,0 1 1 0 0,0-1 0 0 0,0 0 0 0 0,0 1 0 0 0,0-1-1 0 0,0 0 1 0 0,0 0 0 0 0,0 1 0 0 0,0-1-1 0 0,0 0 1 0 0,0 0 0 0 0,0 1 0 0 0,0-1-1 0 0,0 0 1 0 0,0 0 0 0 0,-1 0 0 0 0,-3 3-3825 0 0,4-3 3825 0 0,-1 0 0 0 0,1 0-1 0 0,0 0 1 0 0,-1 0 0 0 0,1 0 0 0 0,0 0-1 0 0,0 0 1 0 0,-1 0 0 0 0,1 0 0 0 0,0 0 0 0 0,0 0-1 0 0,-1-1 1 0 0,1 1 0 0 0,0 0 0 0 0,-5-3-823 0 0,-1 1-398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36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5 1080 0 0,'-5'6'245'0'0,"0"0"-1"0"0,1 0 0 0 0,0 1 1 0 0,1-1-1 0 0,-1 1 0 0 0,1 0 1 0 0,0 0-1 0 0,1 0 0 0 0,0 1 1 0 0,0-1-1 0 0,1 1 0 0 0,-2 7 1 0 0,3-12-72 0 0,0 0 0 0 0,0 0 0 0 0,1 0 1 0 0,-1 0-1 0 0,0 0 0 0 0,1 0 0 0 0,0 0 0 0 0,0 0 0 0 0,0 0 1 0 0,0 0-1 0 0,0 0 0 0 0,0 0 0 0 0,1-1 0 0 0,-1 1 0 0 0,1-1 1 0 0,0 1-1 0 0,0-1 0 0 0,0 0 0 0 0,0 1 0 0 0,0-1 0 0 0,0 0 1 0 0,1 0-1 0 0,-1-1 0 0 0,1 1 0 0 0,-1 0 0 0 0,1-1 0 0 0,0 0 1 0 0,-1 1-1 0 0,1-1 0 0 0,0 0 0 0 0,0-1 0 0 0,4 2 0 0 0,7 1 373 0 0,1 0 0 0 0,0-2-1 0 0,0 1 1 0 0,23-2-1 0 0,-30 0-285 0 0,0-1 0 0 0,1 0 0 0 0,-1 0 0 0 0,1-1 0 0 0,-1 0 0 0 0,0 0 0 0 0,0-1 0 0 0,0 0 0 0 0,11-6 0 0 0,-18 8-136 0 0,1 0 0 0 0,-1 0 0 0 0,0 0 0 0 0,1 0 0 0 0,-1 0 0 0 0,0 0 0 0 0,0 0 0 0 0,1 0-1 0 0,-1 0 1 0 0,0 0 0 0 0,0-1 0 0 0,0 1 0 0 0,-1-1 0 0 0,1 1 0 0 0,0 0 0 0 0,0-1 0 0 0,-1 1 0 0 0,1-1-1 0 0,-1 1 1 0 0,1-1 0 0 0,-1 0 0 0 0,0 1 0 0 0,0-1 0 0 0,0 1 0 0 0,0-4 0 0 0,0 2-3 0 0,-1 0 1 0 0,0 0-1 0 0,-1 0 0 0 0,1 0 1 0 0,0 1-1 0 0,-1-1 1 0 0,0 1-1 0 0,1-1 0 0 0,-1 1 1 0 0,0-1-1 0 0,0 1 1 0 0,-5-4-1 0 0,-5-4 100 0 0,-1 1 0 0 0,-1 0 0 0 0,1 0 0 0 0,-19-7 1 0 0,18 10-167 0 0,0 0 0 0 0,0 1 0 0 0,0 1 0 0 0,-1 0 0 0 0,-24-3 0 0 0,35 6-135 0 0,-1 1-1 0 0,1-1 1 0 0,-1 1-1 0 0,1 0 1 0 0,-1 0 0 0 0,1 1-1 0 0,-1-1 1 0 0,1 1-1 0 0,0 0 1 0 0,-1 0-1 0 0,1 0 1 0 0,0 1 0 0 0,-1 0-1 0 0,1 0 1 0 0,0 0-1 0 0,0 0 1 0 0,0 0 0 0 0,1 1-1 0 0,-1 0 1 0 0,1 0-1 0 0,-1 0 1 0 0,-5 6 0 0 0,8-6-252 0 0,-1-1 1 0 0,1 1 0 0 0,0-1 0 0 0,0 1 0 0 0,0-1-1 0 0,0 1 1 0 0,0 0 0 0 0,1-1 0 0 0,-1 5 0 0 0,1-6-4 0 0,0 0 0 0 0,0 1 1 0 0,0-1-1 0 0,0 0 0 0 0,0 0 0 0 0,0 0 1 0 0,0 0-1 0 0,0 0 0 0 0,1 0 0 0 0,-1 0 1 0 0,0 0-1 0 0,1 0 0 0 0,-1 0 1 0 0,1 0-1 0 0,-1 0 0 0 0,1 0 0 0 0,-1 0 1 0 0,1 0-1 0 0,0 0 0 0 0,0 0 1 0 0,-1-1-1 0 0,1 1 0 0 0,0 0 0 0 0,0 0 1 0 0,0-1-1 0 0,2 2 0 0 0,14 3-4913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37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0 10018 0 0,'-6'0'333'0'0,"1"0"-1"0"0,-1 1 1 0 0,1-1-1 0 0,-1 1 1 0 0,1 0-1 0 0,-1 0 1 0 0,1 1-1 0 0,0 0 1 0 0,0 0-1 0 0,0 0 1 0 0,0 0 0 0 0,0 1-1 0 0,0 0 1 0 0,0 0-1 0 0,-7 7 1 0 0,7-5-215 0 0,0 1 0 0 0,1-1 0 0 0,0 1 0 0 0,0 0 0 0 0,0 0 0 0 0,1 0 0 0 0,0 1 0 0 0,0-1 0 0 0,1 1 0 0 0,0 0 0 0 0,0 0 0 0 0,-1 8 0 0 0,2-4-96 0 0,-1 0 1 0 0,2 0-1 0 0,0 0 1 0 0,0 0-1 0 0,1 0 1 0 0,1 0-1 0 0,-1 0 0 0 0,2 0 1 0 0,0-1-1 0 0,0 1 1 0 0,1-1-1 0 0,0 1 1 0 0,7 12-1 0 0,-9-19-11 0 0,0 0-1 0 0,1 0 1 0 0,-1-1 0 0 0,1 1-1 0 0,-1-1 1 0 0,1 1-1 0 0,0-1 1 0 0,0 0 0 0 0,1 0-1 0 0,-1-1 1 0 0,1 1-1 0 0,-1-1 1 0 0,1 1 0 0 0,0-1-1 0 0,0 0 1 0 0,0 0-1 0 0,0-1 1 0 0,0 1 0 0 0,0-1-1 0 0,0 0 1 0 0,1 0 0 0 0,-1-1-1 0 0,0 1 1 0 0,1-1-1 0 0,-1 0 1 0 0,0 0 0 0 0,1 0-1 0 0,-1-1 1 0 0,0 1-1 0 0,1-1 1 0 0,-1 0 0 0 0,0 0-1 0 0,0-1 1 0 0,0 1 0 0 0,0-1-1 0 0,4-2 1 0 0,1-1 73 0 0,-1-1 0 0 0,1 1-1 0 0,-1-1 1 0 0,-1-1 0 0 0,0 0 0 0 0,1 0 0 0 0,-2 0 0 0 0,1-1 0 0 0,-1 1 0 0 0,-1-2 0 0 0,10-15 0 0 0,-13 19-31 0 0,0 0 0 0 0,0 1 0 0 0,0-1 1 0 0,-1 0-1 0 0,1 0 0 0 0,-1 0 0 0 0,-1 0 1 0 0,1 0-1 0 0,-1-1 0 0 0,0-9 0 0 0,0 12-22 0 0,-1 0 0 0 0,0-1 0 0 0,0 1 0 0 0,0 0-1 0 0,0 0 1 0 0,0 0 0 0 0,-1 0 0 0 0,1 0 0 0 0,-1 0-1 0 0,0 0 1 0 0,0 0 0 0 0,0 0 0 0 0,0 1 0 0 0,-1-1-1 0 0,1 1 1 0 0,-1 0 0 0 0,-5-4 0 0 0,-2-1-137 0 0,0 1 0 0 0,-1 0 0 0 0,0 1 0 0 0,0 0 0 0 0,0 1-1 0 0,0 0 1 0 0,-1 0 0 0 0,0 1 0 0 0,0 1 0 0 0,0 0 0 0 0,0 1 0 0 0,-18 0 0 0 0,28 1 60 0 0,1 0-1 0 0,0 1 1 0 0,0-1 0 0 0,-1 0 0 0 0,1 1-1 0 0,0-1 1 0 0,0 1 0 0 0,0-1 0 0 0,-1 1-1 0 0,1 0 1 0 0,0 0 0 0 0,0-1 0 0 0,0 1-1 0 0,0 0 1 0 0,0 0 0 0 0,0 0 0 0 0,1 0-1 0 0,-1 0 1 0 0,0 0 0 0 0,0 0 0 0 0,0 2-1 0 0,-1 1-12 0 0,1-1 0 0 0,0 0 0 0 0,0 1 0 0 0,1-1 0 0 0,-1 0 0 0 0,0 1 0 0 0,1-1 0 0 0,0 5-1 0 0,1 8-57 0 0,1 0 0 0 0,6 28 0 0 0,-6-37 78 0 0,34 258-249 0 0,-24-149-313 0 0,-11-109 426 0 0,9 57-1601 0 0,-9-60 1309 0 0,0 0-1 0 0,0 1 1 0 0,1-1-1 0 0,-1 0 1 0 0,1 0-1 0 0,0 0 1 0 0,0 0 0 0 0,1 0-1 0 0,-1-1 1 0 0,1 1-1 0 0,5 5 1 0 0,-7-9 343 0 0,0 1 0 0 0,0 0 0 0 0,0-1 1 0 0,1 1-1 0 0,-1-1 0 0 0,0 1 0 0 0,0-1 0 0 0,1 1 0 0 0,-1-1 1 0 0,0 0-1 0 0,1 0 0 0 0,-1 0 0 0 0,0 0 0 0 0,1 0 0 0 0,-1 0 0 0 0,0 0 1 0 0,1 0-1 0 0,-1-1 0 0 0,0 1 0 0 0,1 0 0 0 0,-1-1 0 0 0,0 1 1 0 0,0-1-1 0 0,0 1 0 0 0,1-1 0 0 0,-1 0 0 0 0,0 1 0 0 0,0-1 0 0 0,0 0 1 0 0,2-2-1 0 0,30-31-236 0 0,-33 34 359 0 0,21-31 66 0 0,0-1 0 0 0,-3-1 0 0 0,0 0-1 0 0,-2-1 1 0 0,13-43 0 0 0,2 0 571 0 0,-29 72-533 0 0,-1 1-16 0 0,0 1-1 0 0,0 0 1 0 0,1-1 0 0 0,-1 1 0 0 0,1 0-1 0 0,0 0 1 0 0,0 0 0 0 0,0 0 0 0 0,0 1-1 0 0,0-1 1 0 0,1 1 0 0 0,3-4 0 0 0,-6 6-52 0 0,1 0 1 0 0,-1 0 0 0 0,0 0 0 0 0,1 0 0 0 0,-1 0-1 0 0,0 0 1 0 0,1 0 0 0 0,-1 0 0 0 0,0 0 0 0 0,1 1-1 0 0,-1-1 1 0 0,0 0 0 0 0,1 0 0 0 0,-1 0 0 0 0,0 0-1 0 0,0 1 1 0 0,1-1 0 0 0,-1 0 0 0 0,0 0-1 0 0,0 1 1 0 0,0-1 0 0 0,1 0 0 0 0,-1 0 0 0 0,0 1-1 0 0,0-1 1 0 0,0 0 0 0 0,0 1 0 0 0,0-1 0 0 0,1 0-1 0 0,-1 0 1 0 0,0 1 0 0 0,0-1 0 0 0,0 0 0 0 0,0 1-1 0 0,0-1 1 0 0,0 0 0 0 0,0 1 0 0 0,0-1 0 0 0,0 0-1 0 0,0 1 1 0 0,0-1 0 0 0,0 0 0 0 0,0 1 0 0 0,-1-1-1 0 0,1 1 1 0 0,-1 16 775 0 0,-3 3-386 0 0,-1 0 0 0 0,-1 0 0 0 0,0 0-1 0 0,-2-1 1 0 0,0 0 0 0 0,-1-1 0 0 0,-1 0-1 0 0,-1 0 1 0 0,0-1 0 0 0,-26 30-1 0 0,-5-2-250 0 0,-1-2 0 0 0,-67 52 0 0 0,45-50-5 0 0,18-15 1345 0 0,114-38-540 0 0,203-50-4878 0 0,-112 21-2888 0 0,-75 20 2661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37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753 1 10154 0 0,'-4'8'1452'0'0,"0"0"0"0"0,1 1-1 0 0,-4 17 1 0 0,5-18-1118 0 0,-1 1 0 0 0,0 0 1 0 0,0 0-1 0 0,-6 10 0 0 0,-1-5 1 0 0,-1 0 0 0 0,0-1 0 0 0,-1 0 0 0 0,0 0-1 0 0,-1-2 1 0 0,0 1 0 0 0,-1-2 0 0 0,0 0 0 0 0,-1 0 0 0 0,0-1 0 0 0,-28 11 0 0 0,16-8-266 0 0,0-2 0 0 0,0-1 1 0 0,-1-2-1 0 0,-1 0 0 0 0,1-2 0 0 0,-38 2 0 0 0,42-7-30 0 0,0-2-1 0 0,0 0 0 0 0,0-1 0 0 0,1-2 1 0 0,-1-1-1 0 0,1 0 0 0 0,1-2 0 0 0,-1 0 0 0 0,1-2 1 0 0,1 0-1 0 0,-25-16 0 0 0,290 188-566 0 0,-220-146 451 0 0,0-1 1 0 0,2 0-1 0 0,37 15 0 0 0,-52-26 67 0 0,1 0 1 0 0,-1-1-1 0 0,1 0 0 0 0,0 0 0 0 0,-1-1 0 0 0,1-1 0 0 0,0 0 0 0 0,0-1 0 0 0,0 0 0 0 0,0-1 1 0 0,12-2-1 0 0,-23 3 30 0 0,0 0 1 0 0,-1 0 0 0 0,1 0-1 0 0,0 0 1 0 0,-1 0 0 0 0,1 0-1 0 0,0 0 1 0 0,-1 0 0 0 0,1-1-1 0 0,-1 1 1 0 0,1 0 0 0 0,0 0-1 0 0,-1-1 1 0 0,1 1-1 0 0,-1 0 1 0 0,1-1 0 0 0,-1 1-1 0 0,1-1 1 0 0,-1 1 0 0 0,1-1-1 0 0,-1 1 1 0 0,0-1 0 0 0,1 1-1 0 0,-1-1 1 0 0,0 1 0 0 0,1-1-1 0 0,-1 1 1 0 0,0-1 0 0 0,1 1-1 0 0,-1-1 1 0 0,0 0 0 0 0,0 1-1 0 0,0-2 1 0 0,0 0 9 0 0,-1 1 0 0 0,1-1 0 0 0,-1 0 0 0 0,0 1 0 0 0,1-1 0 0 0,-1 1-1 0 0,0-1 1 0 0,0 1 0 0 0,0-1 0 0 0,0 1 0 0 0,-1 0 0 0 0,-1-2 0 0 0,-48-36 220 0 0,47 36-236 0 0,-55-39 112 0 0,-96-90 1 0 0,141 118-133 0 0,9 9-12 0 0,0-1 0 0 0,0 1-1 0 0,-1-1 1 0 0,0 2-1 0 0,0-1 1 0 0,0 1 0 0 0,-1 0-1 0 0,0 0 1 0 0,1 0-1 0 0,-11-3 1 0 0,16 7 1 0 0,-1 0-1 0 0,1 0 1 0 0,0 1-1 0 0,0-1 1 0 0,0 0 0 0 0,0 0-1 0 0,0 1 1 0 0,-1-1-1 0 0,1 1 1 0 0,0-1 0 0 0,0 1-1 0 0,0-1 1 0 0,0 1-1 0 0,0 0 1 0 0,0-1 0 0 0,0 1-1 0 0,0 0 1 0 0,1 0-1 0 0,-1 0 1 0 0,0 0 0 0 0,0-1-1 0 0,1 1 1 0 0,-1 0-1 0 0,0 0 1 0 0,1 1 0 0 0,-1-1-1 0 0,1 0 1 0 0,0 0-1 0 0,-1 0 1 0 0,1 0 0 0 0,0 0-1 0 0,-1 0 1 0 0,1 2-1 0 0,-8 45-249 0 0,8-42 244 0 0,-4 35-61 0 0,3 1 1 0 0,1 0-1 0 0,3 0 0 0 0,13 76 0 0 0,-10-88 115 0 0,2-1 0 0 0,1 0 0 0 0,1 0 0 0 0,1-1 0 0 0,2 0 0 0 0,1-1 1 0 0,24 36-1 0 0,-35-59 29 0 0,0 1 1 0 0,0-1 0 0 0,1 0-1 0 0,0 0 1 0 0,0-1 0 0 0,0 1-1 0 0,0-1 1 0 0,7 5 0 0 0,-10-8-25 0 0,1 1 0 0 0,-1 0 0 0 0,0-1 0 0 0,1 1 1 0 0,-1-1-1 0 0,1 0 0 0 0,-1 1 0 0 0,1-1 0 0 0,0 0 1 0 0,-1 0-1 0 0,1 0 0 0 0,-1 0 0 0 0,1 0 0 0 0,-1 0 1 0 0,1 0-1 0 0,-1-1 0 0 0,1 1 0 0 0,-1-1 0 0 0,1 1 1 0 0,-1-1-1 0 0,1 1 0 0 0,-1-1 0 0 0,1 0 0 0 0,-1 1 0 0 0,0-1 1 0 0,0 0-1 0 0,1 0 0 0 0,-1 0 0 0 0,0 0 0 0 0,0-1 1 0 0,0 1-1 0 0,2-2 0 0 0,10-18 198 0 0,0 0 1 0 0,-2 0-1 0 0,0-2 0 0 0,-1 1 0 0 0,13-47 0 0 0,-13 37-176 0 0,-4 17-192 0 0,31-110 441 0 0,-34 112-883 0 0,-1 0 0 0 0,0 0 0 0 0,-1 0 0 0 0,0 0 1 0 0,-1 0-1 0 0,-1 0 0 0 0,-3-23 0 0 0,3 32-221 0 0,0 1 1 0 0,0 0-1 0 0,0 1 1 0 0,0-1-1 0 0,0 0 1 0 0,-1 0-1 0 0,1 0 1 0 0,-1 1-1 0 0,0-1 1 0 0,0 1 0 0 0,0-1-1 0 0,-3-2 1 0 0,-9-5-6399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39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1121 451 11618 0 0,'-15'-14'571'0'0,"0"0"-1"0"0,-1 1 0 0 0,-1 0 0 0 0,0 1 0 0 0,-1 1 1 0 0,0 1-1 0 0,-1 1 0 0 0,0 0 0 0 0,-38-11 0 0 0,-3 4-30 0 0,-1 2-1 0 0,-63-6 1 0 0,-380-36-810 0 0,482 54 208 0 0,-45-3-126 0 0,61 5 109 0 0,0 0 0 0 0,0 0 0 0 0,0 1 0 0 0,0 0 0 0 0,0 0 0 0 0,0 1 0 0 0,0-1 0 0 0,-7 4 0 0 0,13-5 55 0 0,-1 0-1 0 0,1 1 1 0 0,-1-1 0 0 0,1 0 0 0 0,-1 0-1 0 0,0 1 1 0 0,1-1 0 0 0,-1 0 0 0 0,1 1-1 0 0,0-1 1 0 0,-1 1 0 0 0,1-1 0 0 0,-1 1-1 0 0,1-1 1 0 0,-1 1 0 0 0,1-1 0 0 0,0 1 0 0 0,0-1-1 0 0,-1 1 1 0 0,1-1 0 0 0,0 1 0 0 0,0-1-1 0 0,-1 1 1 0 0,1 0 0 0 0,0-1 0 0 0,0 1-1 0 0,0-1 1 0 0,0 1 0 0 0,0 0 0 0 0,0-1-1 0 0,0 1 1 0 0,0-1 0 0 0,0 1 0 0 0,0 0-1 0 0,0-1 1 0 0,1 1 0 0 0,-1-1 0 0 0,0 1 0 0 0,0 0-1 0 0,0-1 1 0 0,1 1 0 0 0,-1-1 0 0 0,0 1-1 0 0,1-1 1 0 0,-1 1 0 0 0,1-1 0 0 0,-1 1-1 0 0,0-1 1 0 0,1 0 0 0 0,-1 1 0 0 0,1-1-1 0 0,-1 1 1 0 0,1-1 0 0 0,-1 0 0 0 0,1 0-1 0 0,0 1 1 0 0,-1-1 0 0 0,2 0 0 0 0,33 18-427 0 0,-14-12 441 0 0,0-2-1 0 0,0 0 1 0 0,0-1-1 0 0,1-1 1 0 0,24-2-1 0 0,108-13 98 0 0,13-15 380 0 0,-136 21-62 0 0,0-2 0 0 0,0 0-1 0 0,36-18 1 0 0,-66 27-336 0 0,1-1-1 0 0,-1 1 1 0 0,1-1-1 0 0,-1 1 1 0 0,1-1-1 0 0,-1 0 1 0 0,0 0-1 0 0,1 0 0 0 0,-1 0 1 0 0,0 0-1 0 0,0 0 1 0 0,1 0-1 0 0,-1 0 1 0 0,0 0-1 0 0,0 0 1 0 0,0 0-1 0 0,-1-1 1 0 0,1 1-1 0 0,0-1 1 0 0,0 1-1 0 0,-1 0 1 0 0,1-1-1 0 0,0 1 1 0 0,-1-1-1 0 0,0 1 1 0 0,1-1-1 0 0,-1 1 1 0 0,0-3-1 0 0,-1 2 8 0 0,0-1 0 0 0,0 1-1 0 0,0 0 1 0 0,0 0 0 0 0,-1-1 0 0 0,1 1-1 0 0,-1 0 1 0 0,0 0 0 0 0,1 0 0 0 0,-1 1 0 0 0,0-1-1 0 0,0 0 1 0 0,0 1 0 0 0,0-1 0 0 0,0 1-1 0 0,-3-2 1 0 0,-48-26 133 0 0,-1 2 0 0 0,-62-21 0 0 0,106 44-217 0 0,0 0 1 0 0,-1 0-1 0 0,1 1 1 0 0,-1 1-1 0 0,1 0 0 0 0,-1 1 1 0 0,-12-1-1 0 0,20 2-8 0 0,-1 0 0 0 0,0 1 0 0 0,1-1 0 0 0,-1 1 0 0 0,0 0 0 0 0,1 0 0 0 0,-1 0 0 0 0,1 1 0 0 0,0-1 0 0 0,-1 1 1 0 0,1 0-1 0 0,0 0 0 0 0,0 0 0 0 0,0 0 0 0 0,0 0 0 0 0,1 1 0 0 0,-1-1 0 0 0,1 1 0 0 0,-1 0 0 0 0,1 0 0 0 0,0 0 0 0 0,0 0 0 0 0,0 0 0 0 0,-2 6 0 0 0,-2 5-24 0 0,0 1 1 0 0,1 0-1 0 0,1 0 1 0 0,1 0-1 0 0,0 0 1 0 0,1 1-1 0 0,1 0 0 0 0,0-1 1 0 0,3 28-1 0 0,0-13 14 0 0,3-1 0 0 0,0 0 0 0 0,2 1 0 0 0,11 31 0 0 0,-11-43 20 0 0,0-1-1 0 0,1 0 0 0 0,0-1 0 0 0,12 17 0 0 0,-17-28 23 0 0,1 0-1 0 0,-1 0 1 0 0,1 0 0 0 0,0-1-1 0 0,0 0 1 0 0,1 1-1 0 0,-1-2 1 0 0,1 1 0 0 0,0 0-1 0 0,0-1 1 0 0,0 0-1 0 0,1 0 1 0 0,-1-1-1 0 0,1 1 1 0 0,-1-1 0 0 0,10 2-1 0 0,-13-4 1 0 0,-1 0 0 0 0,1 0 0 0 0,0 0 1 0 0,-1 0-1 0 0,1 0 0 0 0,0 0 0 0 0,-1-1 0 0 0,1 1 0 0 0,0 0 0 0 0,-1-1 0 0 0,1 1 0 0 0,-1-1 0 0 0,1 0 0 0 0,-1 0 1 0 0,1 1-1 0 0,-1-1 0 0 0,1 0 0 0 0,-1 0 0 0 0,0-1 0 0 0,0 1 0 0 0,1 0 0 0 0,-1 0 0 0 0,0 0 0 0 0,0-1 0 0 0,0 1 1 0 0,0-1-1 0 0,-1 1 0 0 0,1-1 0 0 0,0 1 0 0 0,0-1 0 0 0,-1 1 0 0 0,1-1 0 0 0,-1 1 0 0 0,1-3 0 0 0,1-8 157 0 0,0 1 0 0 0,0 0-1 0 0,-1-24 1 0 0,0 23-81 0 0,0-40-222 0 0,0 16 507 0 0,1 0 1 0 0,8-46-1 0 0,-7 71-872 0 0,-1 0 0 0 0,1 0 1 0 0,1 1-1 0 0,0-1 0 0 0,1 1 0 0 0,0 0 0 0 0,0 1 0 0 0,1-1 1 0 0,0 1-1 0 0,1 0 0 0 0,14-14 0 0 0,4-1-5640 0 0,0 2-1550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39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695 1 2369 0 0,'20'0'826'0'0,"-14"0"42"0"0,0 0 1 0 0,0 0-1 0 0,-1 0 1 0 0,1 1-1 0 0,10 3 1 0 0,-16-4-687 0 0,0 0 0 0 0,0 1 0 0 0,0-1 0 0 0,0 1 1 0 0,0-1-1 0 0,0 1 0 0 0,0-1 0 0 0,0 0 0 0 0,0 1 0 0 0,0-1 0 0 0,-1 1 1 0 0,1-1-1 0 0,0 0 0 0 0,0 1 0 0 0,0-1 0 0 0,-1 0 0 0 0,1 1 0 0 0,0-1 1 0 0,0 0-1 0 0,-1 1 0 0 0,1-1 0 0 0,0 0 0 0 0,-1 1 0 0 0,1-1 0 0 0,0 0 1 0 0,-1 0-1 0 0,1 1 0 0 0,0-1 0 0 0,-1 0 0 0 0,1 0 0 0 0,-1 0 0 0 0,1 0 1 0 0,0 0-1 0 0,-1 1 0 0 0,0-1 0 0 0,-17 9 2199 0 0,-132 33 815 0 0,36-13-3033 0 0,-234 76-148 0 0,336-101-55 0 0,1 0-1 0 0,0 0 1 0 0,-1 1 0 0 0,2 1 0 0 0,-1 0 0 0 0,-16 12-1 0 0,24-16 22 0 0,1 0 0 0 0,0 0 0 0 0,0 0 0 0 0,0 0 0 0 0,0 0 0 0 0,0 1 0 0 0,1-1 0 0 0,-1 1 0 0 0,1-1 0 0 0,0 1 0 0 0,-1 0 0 0 0,1 0-1 0 0,0-1 1 0 0,1 1 0 0 0,-1 0 0 0 0,0 0 0 0 0,1 0 0 0 0,-1 0 0 0 0,1 0 0 0 0,0 0 0 0 0,0 0 0 0 0,0 0 0 0 0,1 0 0 0 0,-1-1 0 0 0,1 1-1 0 0,0 0 1 0 0,-1 0 0 0 0,1 0 0 0 0,0 0 0 0 0,1-1 0 0 0,-1 1 0 0 0,3 3 0 0 0,-1 0-6 0 0,0-1 0 0 0,1 1 0 0 0,0-1 0 0 0,0 0 0 0 0,0 0 0 0 0,1-1-1 0 0,-1 1 1 0 0,1-1 0 0 0,0 0 0 0 0,0 0 0 0 0,1-1 0 0 0,7 4 0 0 0,-3-2-4 0 0,0-1 0 0 0,0 0 0 0 0,1-1 0 0 0,0 0 0 0 0,-1-1-1 0 0,19 2 1 0 0,-2-3 8 0 0,-1-1 0 0 0,1-1 0 0 0,-1-2 0 0 0,0 0 0 0 0,31-9 0 0 0,-42 9 101 0 0,0-1-1 0 0,0-1 1 0 0,0 0 0 0 0,-1-1 0 0 0,0 0 0 0 0,0-1 0 0 0,0-1 0 0 0,21-16 0 0 0,-34 23-29 0 0,0 0 1 0 0,0 0-1 0 0,0 0 1 0 0,0-1 0 0 0,0 1-1 0 0,0 0 1 0 0,-1 0-1 0 0,1-1 1 0 0,0 1-1 0 0,-1 0 1 0 0,1-1 0 0 0,-1 1-1 0 0,1-1 1 0 0,-1 1-1 0 0,0-1 1 0 0,0 1 0 0 0,1-1-1 0 0,-1 1 1 0 0,0-1-1 0 0,0 1 1 0 0,-1-1 0 0 0,1 1-1 0 0,0-1 1 0 0,0 1-1 0 0,-1-1 1 0 0,1 1-1 0 0,-1-1 1 0 0,1 1 0 0 0,-1 0-1 0 0,0-1 1 0 0,1 1-1 0 0,-1 0 1 0 0,0-1 0 0 0,0 1-1 0 0,0 0 1 0 0,0 0-1 0 0,-2-2 1 0 0,-4-5 29 0 0,-2 0 1 0 0,1 1-1 0 0,-19-14 0 0 0,19 16-61 0 0,-7-7-4 0 0,-100-66 79 0 0,103 71-97 0 0,0 0-1 0 0,0 1 1 0 0,-1 0 0 0 0,0 1 0 0 0,-1 1 0 0 0,1 0 0 0 0,-23-3 0 0 0,33 7-9 0 0,0 0 0 0 0,1 0 0 0 0,-1 0 0 0 0,0 1 0 0 0,0-1 0 0 0,0 1 0 0 0,1 0 0 0 0,-1 0 0 0 0,1-1 0 0 0,-1 2 0 0 0,0-1 0 0 0,1 0 0 0 0,0 1 0 0 0,-1-1 0 0 0,1 1 0 0 0,0-1 0 0 0,0 1 0 0 0,0 0 0 0 0,0 0 0 0 0,0 0 0 0 0,0 0 0 0 0,0 1 0 0 0,1-1 0 0 0,-1 0 0 0 0,-1 5 0 0 0,-4 7-32 0 0,1-1-1 0 0,1 1 1 0 0,-6 24 0 0 0,7-23 40 0 0,-7 30-34 0 0,1 0 0 0 0,3 0 0 0 0,2 1 0 0 0,2 0 0 0 0,2-1 0 0 0,2 1 0 0 0,13 90 0 0 0,0-79 55 0 0,-13-53-4 0 0,1-1 1 0 0,-1 1-1 0 0,1-1 1 0 0,0 1-1 0 0,0-1 1 0 0,0 0-1 0 0,0 0 0 0 0,1 0 1 0 0,-1 0-1 0 0,1 0 1 0 0,0-1-1 0 0,4 4 1 0 0,-6-5 13 0 0,1-1 1 0 0,-1 1-1 0 0,0-1 0 0 0,1 1 1 0 0,-1-1-1 0 0,1 0 1 0 0,-1 0-1 0 0,1 0 1 0 0,-1 0-1 0 0,1 0 1 0 0,-1 0-1 0 0,1 0 0 0 0,-1 0 1 0 0,1 0-1 0 0,-1-1 1 0 0,0 1-1 0 0,1-1 1 0 0,-1 1-1 0 0,1-1 1 0 0,-1 1-1 0 0,0-1 0 0 0,1 0 1 0 0,-1 0-1 0 0,0 0 1 0 0,0 0-1 0 0,0 0 1 0 0,0 0-1 0 0,0 0 1 0 0,0 0-1 0 0,0 0 0 0 0,0 0 1 0 0,1-2-1 0 0,5-6 182 0 0,1-1 0 0 0,10-20-1 0 0,-14 23-149 0 0,84-160 421 0 0,-1 0-328 0 0,-67 134-1064 0 0,2 0 0 0 0,47-54 0 0 0,15 0-8374 0 0,-39 44 1534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48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292 231 984 0 0,'-17'4'1433'0'0,"0"0"0"0"0,1 2 0 0 0,-1 0 0 0 0,1 1 1 0 0,-22 13-1 0 0,-21 9 3813 0 0,52-26-5133 0 0,0 1 0 0 0,0 0 0 0 0,0 0 0 0 0,0 0 0 0 0,1 1 1 0 0,0 0-1 0 0,0 1 0 0 0,0-1 0 0 0,1 1 0 0 0,-1 0 1 0 0,1 1-1 0 0,1-1 0 0 0,-1 1 0 0 0,1 0 0 0 0,0 0 1 0 0,1 0-1 0 0,0 1 0 0 0,0-1 0 0 0,1 1 0 0 0,-1 0 1 0 0,2-1-1 0 0,-1 1 0 0 0,1 0 0 0 0,0 14 0 0 0,0-10-148 0 0,2-1 0 0 0,-1 1 0 0 0,1-1 0 0 0,1 0-1 0 0,0 1 1 0 0,1-1 0 0 0,0 0 0 0 0,0 0-1 0 0,2 0 1 0 0,-1-1 0 0 0,1 0 0 0 0,0 1 0 0 0,1-2-1 0 0,1 1 1 0 0,-1-1 0 0 0,16 17 0 0 0,-12-17 5 0 0,1 0 0 0 0,1-1 0 0 0,-1 0 0 0 0,1-1 0 0 0,1 0 0 0 0,-1-1 0 0 0,1 0 0 0 0,0-1 0 0 0,0 0 0 0 0,1-1 0 0 0,0-1 0 0 0,-1 0 1 0 0,1-1-1 0 0,0 0 0 0 0,20-1 0 0 0,-19-1 34 0 0,0-1 0 0 0,-1 0 0 0 0,1-1-1 0 0,0-1 1 0 0,0 0 0 0 0,-1-1 0 0 0,0 0 0 0 0,0-1 0 0 0,0-1 0 0 0,-1-1 0 0 0,1 0 0 0 0,-1 0 0 0 0,-1-1 0 0 0,15-12 0 0 0,-9 4 304 0 0,-1-1 1 0 0,-1 0-1 0 0,-1-1 1 0 0,0 0-1 0 0,-2-2 1 0 0,0 1-1 0 0,-1-2 1 0 0,-1 0-1 0 0,-1 0 1 0 0,0-1 0 0 0,-2 0-1 0 0,9-39 1 0 0,-14 47-186 0 0,0 0 1 0 0,-1 0 0 0 0,-1 0 0 0 0,-1 0 0 0 0,0 0-1 0 0,-1 0 1 0 0,0 0 0 0 0,-1 0 0 0 0,0 1 0 0 0,-1-1 0 0 0,-1 0-1 0 0,0 1 1 0 0,-1 0 0 0 0,-1 0 0 0 0,0 0 0 0 0,0 1-1 0 0,-1 0 1 0 0,-1 0 0 0 0,0 1 0 0 0,-1 0 0 0 0,0 0 0 0 0,-16-15-1 0 0,14 18-105 0 0,0 0 0 0 0,-1 0-1 0 0,0 1 1 0 0,0 0 0 0 0,0 1-1 0 0,-1 0 1 0 0,0 1-1 0 0,0 1 1 0 0,0 0 0 0 0,-1 1-1 0 0,1 0 1 0 0,-1 1 0 0 0,0 1-1 0 0,1 0 1 0 0,-24 1 0 0 0,22 1-240 0 0,1 0 1 0 0,-1 1-1 0 0,0 1 1 0 0,0 0-1 0 0,1 1 1 0 0,-1 1 0 0 0,1 0-1 0 0,1 0 1 0 0,-1 2-1 0 0,1 0 1 0 0,0 0-1 0 0,0 1 1 0 0,1 1-1 0 0,-15 13 1 0 0,20-16-376 0 0,1 1 1 0 0,1 0-1 0 0,-1 0 1 0 0,1 1-1 0 0,0 0 1 0 0,1 0-1 0 0,0 0 1 0 0,-3 9-1 0 0,5-13 49 0 0,1 0 0 0 0,0 0 0 0 0,-1 0 0 0 0,2 0-1 0 0,-1 1 1 0 0,0-1 0 0 0,1 0 0 0 0,0 1 0 0 0,0-1 0 0 0,0 0 0 0 0,0 1 0 0 0,1-1-1 0 0,0 0 1 0 0,0 0 0 0 0,0 1 0 0 0,0-1 0 0 0,1 0 0 0 0,1 4 0 0 0,3-3-1577 0 0,8 5 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07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11915 0 0,'4'6'15203'0'0,"10"32"-15263"0"0,-6 15 32 0 0,-2 1 1 0 0,-1 65-1 0 0,-2-35-360 0 0,5-150-303 0 0,-6 54 868 0 0,0 0 0 0 0,1 0 1 0 0,0 1-1 0 0,1-1 0 0 0,0 1 0 0 0,8-16 0 0 0,-11 26-166 0 0,1 1-1 0 0,-1-1 1 0 0,0 0-1 0 0,1 0 0 0 0,-1 0 1 0 0,1 1-1 0 0,-1-1 1 0 0,1 1-1 0 0,-1-1 0 0 0,1 1 1 0 0,-1 0-1 0 0,1 0 0 0 0,-1-1 1 0 0,1 1-1 0 0,-1 0 1 0 0,1 0-1 0 0,0 0 0 0 0,-1 1 1 0 0,1-1-1 0 0,-1 0 1 0 0,1 1-1 0 0,-1-1 0 0 0,1 1 1 0 0,-1-1-1 0 0,1 1 0 0 0,-1 0 1 0 0,1-1-1 0 0,1 3 1 0 0,41 23-16 0 0,-39-21-29 0 0,0 0 0 0 0,0 0 0 0 0,-1 0 0 0 0,1 1 0 0 0,-1-1 0 0 0,-1 1 0 0 0,1 0 0 0 0,-1 1 0 0 0,0-1 0 0 0,0 0 0 0 0,-1 1 0 0 0,2 7 0 0 0,3 13-1238 0 0,4 49 0 0 0,-1-11-7620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48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10 233 1664 0 0,'0'0'229'0'0,"-1"0"0"0"0,1 0 1 0 0,0 0-1 0 0,-1 0 0 0 0,1 0 0 0 0,-1 0 0 0 0,1 0 0 0 0,-1-1 0 0 0,1 1 0 0 0,0 0 0 0 0,-1 0 0 0 0,1 0 0 0 0,0-1 0 0 0,-1 1 0 0 0,1 0 0 0 0,0-1 0 0 0,-1 1 0 0 0,1 0 0 0 0,0-1 0 0 0,-1 1 1 0 0,1 0-1 0 0,0-1 0 0 0,0 1 0 0 0,0-1 0 0 0,-1 1 0 0 0,1 0 0 0 0,0-1 0 0 0,0 1 0 0 0,0-1 0 0 0,0 1 0 0 0,0-1 0 0 0,0 1 0 0 0,0 0 0 0 0,0-1 0 0 0,10-13 4364 0 0,23-8-1518 0 0,-18 15-2799 0 0,1 0 0 0 0,0 0 0 0 0,1 2 0 0 0,-1 0 0 0 0,1 1-1 0 0,21-2 1 0 0,109-5 141 0 0,-59 7-208 0 0,333-38 540 0 0,-336 32-480 0 0,-84 10-529 0 0,0 0-1 0 0,0 0 1 0 0,0-1-1 0 0,0 1 1 0 0,0-1-1 0 0,0 1 1 0 0,0 0-1 0 0,0-1 0 0 0,0 1 1 0 0,-1-1-1 0 0,1 0 1 0 0,0 1-1 0 0,0-1 1 0 0,0 0-1 0 0,-1 1 1 0 0,1-1-1 0 0,0 0 0 0 0,-1 0 1 0 0,1 0-1 0 0,-1 0 1 0 0,1 0-1 0 0,-1 0 1 0 0,1 1-1 0 0,-1-1 1 0 0,0 0-1 0 0,0 0 0 0 0,1 0 1 0 0,-1 0-1 0 0,0 0 1 0 0,0 0-1 0 0,0 0 1 0 0,0-2-1 0 0,-3-32-7695 0 0,3 34 7795 0 0,-2-17-3280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49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3073 0 0,'0'-4'11199'0'0,"6"24"-9273"0"0,-5-19-1873 0 0,1 1-1 0 0,-1 0 1 0 0,0 0 0 0 0,0 0-1 0 0,0-1 1 0 0,0 1 0 0 0,0 0-1 0 0,-1 0 1 0 0,1 0 0 0 0,-1 0-1 0 0,1 0 1 0 0,-1 1 0 0 0,0-1-1 0 0,1 0 1 0 0,-1 0 0 0 0,0 0-1 0 0,-1 0 1 0 0,1 0-1 0 0,0 0 1 0 0,-1 0 0 0 0,1 0-1 0 0,-1 3 1 0 0,3-3 46 0 0,0 0 1 0 0,1 0-1 0 0,-1 0 0 0 0,1 0 0 0 0,0 0 1 0 0,-1 0-1 0 0,1-1 0 0 0,0 1 0 0 0,6 1 1 0 0,-2 1 13 0 0,172 88 959 0 0,-178-92-1008 0 0,-1 1 0 0 0,1-1 0 0 0,0 1 0 0 0,-1-1 0 0 0,1 1 1 0 0,0 0-1 0 0,-1-1 0 0 0,1 1 0 0 0,-1 0 0 0 0,1 0 0 0 0,-1 0 0 0 0,0-1 0 0 0,1 1 1 0 0,-1 0-1 0 0,0 0 0 0 0,1 0 0 0 0,-1 0 0 0 0,0-1 0 0 0,0 1 0 0 0,0 0 0 0 0,0 0 1 0 0,0 0-1 0 0,0 0 0 0 0,0 0 0 0 0,0 0 0 0 0,0 0 0 0 0,0-1 0 0 0,0 1 0 0 0,-1 0 1 0 0,1 0-1 0 0,0 0 0 0 0,-1 0 0 0 0,1 0 0 0 0,0-1 0 0 0,-1 1 0 0 0,1 0 0 0 0,-1 0 1 0 0,0-1-1 0 0,1 1 0 0 0,-1 0 0 0 0,1-1 0 0 0,-2 2 0 0 0,-36 34 493 0 0,28-27-441 0 0,-32 26-3 0 0,27-24-424 0 0,1 1-1 0 0,1 1 1 0 0,0 0 0 0 0,-18 23 0 0 0,31-36 13 0 0,-7 12-1582 0 0,7-7-1920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50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2072 0 0,'-7'12'7053'0'0,"-2"13"-1424"0"0,-3 8-3525 0 0,-22 42 1 0 0,22-52-3376 0 0,-1-1 1 0 0,-24 32-1 0 0,35-60-2527 0 0,4-14 2803 0 0,8-24 891 0 0,-8 42 121 0 0,-1 0-1 0 0,0-1 0 0 0,1 1 1 0 0,0 0-1 0 0,-1 0 1 0 0,1 0-1 0 0,0 0 0 0 0,0 0 1 0 0,0 0-1 0 0,0 1 1 0 0,0-1-1 0 0,1 1 0 0 0,-1 0 1 0 0,0-1-1 0 0,1 1 1 0 0,-1 0-1 0 0,1 0 0 0 0,-1 0 1 0 0,1 1-1 0 0,0-1 1 0 0,-1 1-1 0 0,1-1 0 0 0,0 1 1 0 0,-1 0-1 0 0,1 0 1 0 0,0 0-1 0 0,-1 0 0 0 0,1 1 1 0 0,3 0-1 0 0,10 2-38 0 0,1 1 0 0 0,-2 1 0 0 0,29 12 0 0 0,-12-4-598 0 0,-18-10-394 0 0,-11-3 459 0 0,-1 1 1 0 0,1-1-1 0 0,-1 1 0 0 0,0-1 0 0 0,1 1 1 0 0,-1 0-1 0 0,0 0 0 0 0,0 0 0 0 0,0 0 1 0 0,3 2-1 0 0,-2 1-1767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50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8 3569 0 0,'-8'-8'6694'0'0,"8"19"-3507"0"0,-1 8-2919 0 0,-1-8-612 0 0,-1 0 0 0 0,0-1 0 0 0,-1 1 0 0 0,0-1 0 0 0,0 1 0 0 0,-1-1 1 0 0,0-1-1 0 0,-1 1 0 0 0,0-1 0 0 0,-1 0 0 0 0,-8 10 0 0 0,15-19 346 0 0,0 0 0 0 0,0 0-1 0 0,-1 1 1 0 0,1-1-1 0 0,0 0 1 0 0,0 0-1 0 0,0 0 1 0 0,0 0 0 0 0,0 1-1 0 0,0-1 1 0 0,0 0-1 0 0,0 0 1 0 0,-1 0 0 0 0,1 0-1 0 0,0 0 1 0 0,0 0-1 0 0,0 0 1 0 0,0 1-1 0 0,-1-1 1 0 0,1 0 0 0 0,0 0-1 0 0,0 0 1 0 0,0 0-1 0 0,0 0 1 0 0,-1 0-1 0 0,1 0 1 0 0,0 0 0 0 0,0 0-1 0 0,0 0 1 0 0,0 0-1 0 0,-1 0 1 0 0,1 0 0 0 0,0 0-1 0 0,0 0 1 0 0,0 0-1 0 0,-1 0 1 0 0,1 0-1 0 0,0 0 1 0 0,0 0 0 0 0,0 0-1 0 0,0 0 1 0 0,-1-1-1 0 0,1 1 1 0 0,0 0 0 0 0,0 0-1 0 0,0 0 1 0 0,0 0-1 0 0,0 0 1 0 0,0 0-1 0 0,-1-1 1 0 0,1 1 0 0 0,0 0-1 0 0,0 0 1 0 0,0 0-1 0 0,0 0 1 0 0,0 0-1 0 0,0-1 1 0 0,0 1 0 0 0,0 0-1 0 0,0 0 1 0 0,0-1 51 0 0,0 0 0 0 0,0 1 1 0 0,0 0-1 0 0,0-1 0 0 0,1 1 1 0 0,-1-1-1 0 0,0 1 0 0 0,1-1 0 0 0,-1 1 1 0 0,0-1-1 0 0,1 1 0 0 0,-1 0 0 0 0,0-1 1 0 0,1 1-1 0 0,-1 0 0 0 0,1-1 1 0 0,-1 1-1 0 0,1 0 0 0 0,-1 0 0 0 0,1-1 1 0 0,-1 1-1 0 0,1 0 0 0 0,-1 0 1 0 0,1 0-1 0 0,-1 0 0 0 0,1-1 0 0 0,0 1 1 0 0,7 0 113 0 0,-1 0 0 0 0,1 0 0 0 0,-1 1 0 0 0,1 0 0 0 0,-1 0 0 0 0,14 4 0 0 0,21 3-65 0 0,11-8-1016 0 0,-41-2-182 0 0,1 0-1 0 0,-1-1 1 0 0,0 0-1 0 0,0-1 1 0 0,0 0 0 0 0,0-1-1 0 0,20-11 1 0 0,-1-2-1126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51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19 7882 0 0,'-1'0'272'0'0,"0"0"-1"0"0,0 1 1 0 0,0-1 0 0 0,-1 1 0 0 0,1-1 0 0 0,0 1 0 0 0,0-1 0 0 0,0 1-1 0 0,0-1 1 0 0,0 1 0 0 0,0 0 0 0 0,0 0 0 0 0,0 0 0 0 0,0-1 0 0 0,0 1-1 0 0,0 0 1 0 0,1 0 0 0 0,-1 0 0 0 0,0 0 0 0 0,1 1 0 0 0,-1 0 0 0 0,0-1-168 0 0,1 0 0 0 0,0 0 1 0 0,1 0-1 0 0,-1 0 0 0 0,0 0 1 0 0,0-1-1 0 0,0 1 0 0 0,0 0 1 0 0,1 0-1 0 0,-1 0 0 0 0,0 0 1 0 0,1 0-1 0 0,-1 0 0 0 0,1-1 1 0 0,-1 1-1 0 0,1 0 0 0 0,-1 0 1 0 0,1-1-1 0 0,0 1 0 0 0,-1 0 1 0 0,2 0-1 0 0,1 2-47 0 0,0-1 0 0 0,0 0 1 0 0,0 0-1 0 0,0 0 0 0 0,0 0 0 0 0,1 0 1 0 0,-1-1-1 0 0,1 1 0 0 0,-1-1 1 0 0,1 0-1 0 0,-1 0 0 0 0,1-1 0 0 0,4 1 1 0 0,0-1-182 0 0,1-1 1 0 0,-1-1 0 0 0,1 1 0 0 0,-1-2 0 0 0,0 1-1 0 0,0-1 1 0 0,0 0 0 0 0,0-1 0 0 0,-1 1 0 0 0,1-2-1 0 0,-1 1 1 0 0,12-10 0 0 0,-19 13 58 0 0,1 1 0 0 0,-1 0 0 0 0,1-1 0 0 0,-1 1 0 0 0,1-1 0 0 0,-1 1-1 0 0,1-1 1 0 0,-1 0 0 0 0,1 1 0 0 0,-1-1 0 0 0,1 1 0 0 0,-1-1 0 0 0,0 0 0 0 0,0 1 0 0 0,1-1 0 0 0,-1 0 0 0 0,0 1 0 0 0,0-1 0 0 0,0 0-1 0 0,1 0 1 0 0,-1 1 0 0 0,0-1 0 0 0,0 0 0 0 0,0 0 0 0 0,0 1 0 0 0,-1-1 0 0 0,1 0 0 0 0,0 0 0 0 0,-1 0 5 0 0,0 0-1 0 0,1 0 1 0 0,-1 1 0 0 0,0-1 0 0 0,0 0 0 0 0,0 1 0 0 0,0-1-1 0 0,0 0 1 0 0,0 1 0 0 0,0-1 0 0 0,0 1 0 0 0,0 0 0 0 0,0-1 0 0 0,0 1-1 0 0,0 0 1 0 0,-1-1 0 0 0,-3 0 71 0 0,0 1 0 0 0,0-1 0 0 0,0 1-1 0 0,0 0 1 0 0,0 0 0 0 0,0 0 0 0 0,-6 2 0 0 0,6 0 147 0 0,0 0 1 0 0,0 0 0 0 0,0 1-1 0 0,0-1 1 0 0,1 1 0 0 0,-1 0-1 0 0,1 0 1 0 0,0 1 0 0 0,0-1-1 0 0,0 1 1 0 0,1 0 0 0 0,-1 0-1 0 0,-5 8 1 0 0,5-4-45 0 0,0-1 0 0 0,0 0 0 0 0,1 1-1 0 0,0 0 1 0 0,1 0 0 0 0,0 0 0 0 0,0 0 0 0 0,-1 11-1 0 0,2-3-410 0 0,1-1-1 0 0,0 1 0 0 0,1 0 1 0 0,0-1-1 0 0,1 0 1 0 0,1 1-1 0 0,1-1 0 0 0,0 0 1 0 0,7 17-1 0 0,-10-30 19 0 0,-1-1 0 0 0,1 1 1 0 0,0-1-1 0 0,-1 0 0 0 0,1 1 0 0 0,0-1 1 0 0,0 0-1 0 0,0 0 0 0 0,-1 1 0 0 0,1-1 0 0 0,1 0 1 0 0,-1 0-1 0 0,0 0 0 0 0,0 0 0 0 0,0 0 0 0 0,2 1 1 0 0,-3-2 133 0 0,1 0 1 0 0,0 0 0 0 0,-1 0 0 0 0,1 0-1 0 0,-1 0 1 0 0,1 0 0 0 0,0 0-1 0 0,-1-1 1 0 0,1 1 0 0 0,-1 0 0 0 0,1 0-1 0 0,0 0 1 0 0,-1-1 0 0 0,1 1 0 0 0,-1 0-1 0 0,1 0 1 0 0,-1-1 0 0 0,1 1-1 0 0,-1 0 1 0 0,1-1 0 0 0,-1 1 0 0 0,0-1-1 0 0,1 1 1 0 0,-1-1 0 0 0,1 1 0 0 0,-1-2-1 0 0,5-5-516 0 0,-1 0 0 0 0,-1-1 0 0 0,1 1 0 0 0,2-13 0 0 0,-2 11 1040 0 0,36-113-1084 0 0,-16 49 3733 0 0,-23 82 1869 0 0,2 31-3230 0 0,-4-26-1336 0 0,0 0 0 0 0,-1-1 0 0 0,-1 1 0 0 0,0-1-1 0 0,-1 0 1 0 0,-1 0 0 0 0,-7 15 0 0 0,9-20-333 0 0,-1-1-1 0 0,0 0 1 0 0,0 0-1 0 0,-1 0 1 0 0,0-1-1 0 0,0 0 1 0 0,-1 0-1 0 0,0 0 1 0 0,0 0 0 0 0,0-1-1 0 0,0 0 1 0 0,-1 0-1 0 0,-11 5 1 0 0,-7-5-106 0 0,24-5 125 0 0,1 0-1 0 0,-1 0 0 0 0,1 0 0 0 0,-1 1 0 0 0,1-1 0 0 0,-1 0 0 0 0,1 0 0 0 0,-1 0 0 0 0,1 0 1 0 0,-1 0-1 0 0,0 0 0 0 0,1 0 0 0 0,-1 0 0 0 0,1 0 0 0 0,-1 0 0 0 0,1 0 0 0 0,-1-1 1 0 0,1 1-1 0 0,-1 0 0 0 0,1 0 0 0 0,-1 0 0 0 0,1-1 0 0 0,-1 1 0 0 0,1 0 0 0 0,-1-1 1 0 0,1 1-1 0 0,0 0 0 0 0,-1-1 0 0 0,1 1 0 0 0,-1-1 0 0 0,1 1 0 0 0,0 0 0 0 0,-1-1 0 0 0,1 1 1 0 0,0-1-1 0 0,0 1 0 0 0,-1-1 0 0 0,1 1 0 0 0,0-1 0 0 0,0 0 31 0 0,1 0-1 0 0,0 0 0 0 0,-1 0 1 0 0,1 0-1 0 0,0 1 0 0 0,0-1 1 0 0,-1 0-1 0 0,1 0 1 0 0,0 1-1 0 0,0-1 0 0 0,0 1 1 0 0,0-1-1 0 0,0 1 0 0 0,0-1 1 0 0,0 1-1 0 0,0 0 1 0 0,0-1-1 0 0,0 1 0 0 0,0 0 1 0 0,2 0-1 0 0,27-4 627 0 0,-24 3-505 0 0,82-13 731 0 0,-10 1-2295 0 0,-27 9-3731 0 0,-49 4 4770 0 0,-2 0 289 0 0,0 0 0 0 0,0 0 0 0 0,0 0 0 0 0,0 0 0 0 0,0 0 0 0 0,0 0 0 0 0,0 0 0 0 0,1 0 0 0 0,-1 0 0 0 0,0 0 0 0 0,0 0 0 0 0,0 0 1 0 0,0 0-1 0 0,0 0 0 0 0,0 0 0 0 0,0 0 0 0 0,0 0 0 0 0,0 0 0 0 0,1 0 0 0 0,-1 0 0 0 0,0 0 0 0 0,0 0 0 0 0,0 0 0 0 0,0 0 0 0 0,0 0 0 0 0,0 0 0 0 0,0 0 0 0 0,0 0 0 0 0,0 0 0 0 0,1 1-883 0 0,-1-1 883 0 0,0 0 0 0 0,0 0 0 0 0,0 1 0 0 0,0-1 0 0 0,0 0 0 0 0,0 0 0 0 0,0 0 0 0 0,0 0 0 0 0,0 0 0 0 0,0 0 0 0 0,0 0 0 0 0,0 0 0 0 0,0 1 0 0 0,0-1 0 0 0,0 0 0 0 0,0 0 0 0 0,0 0 0 0 0,0 0 0 0 0,0 0 0 0 0,0 1-234 0 0,0 5-2952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51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5545 0 0,'0'-6'4641'0'0,"3"6"-3281"0"0,1-1-127 0 0,3 8-193 0 0,4-3-192 0 0,0 1-192 0 0,3-4-120 0 0,5-1-128 0 0,1-3-111 0 0,2-1-89 0 0,1-2-160 0 0,1-2-480 0 0,1-3-785 0 0,-1-1-1319 0 0,1-4-1145 0 0,-4-6 72 0 0,1 0-512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51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0 4577 0 0,'-2'1'423'0'0,"1"0"0"0"0,0-1 0 0 0,-1 1 0 0 0,1 0 0 0 0,0 0 0 0 0,0 0 0 0 0,-1 0 0 0 0,1 1 0 0 0,0-1 0 0 0,0 0 0 0 0,0 0 0 0 0,0 1 0 0 0,1-1 0 0 0,-1 0 0 0 0,0 1 0 0 0,1-1 0 0 0,-1 1-1 0 0,0-1 1 0 0,1 1 0 0 0,0-1 0 0 0,-1 1 0 0 0,1-1 0 0 0,0 1 0 0 0,0-1 0 0 0,0 1 0 0 0,0 0 0 0 0,0-1 0 0 0,0 3 0 0 0,1-1-272 0 0,0-1-1 0 0,1 0 1 0 0,-1 0-1 0 0,0 1 1 0 0,0-1-1 0 0,1 0 1 0 0,0 0 0 0 0,-1 0-1 0 0,1 0 1 0 0,0 0-1 0 0,0-1 1 0 0,0 1-1 0 0,0 0 1 0 0,0-1-1 0 0,4 2 1 0 0,-4-1-237 0 0,1-1 1 0 0,-1 0-1 0 0,1 0 1 0 0,-1 0-1 0 0,1 0 1 0 0,0 0-1 0 0,0 0 1 0 0,-1-1-1 0 0,1 1 0 0 0,0-1 1 0 0,0 0-1 0 0,0 0 1 0 0,5-1-1 0 0,-7 1 130 0 0,0 0 0 0 0,0-1 0 0 0,1 1 0 0 0,-1-1 0 0 0,0 1-1 0 0,0-1 1 0 0,0 1 0 0 0,0-1 0 0 0,0 0 0 0 0,0 1 0 0 0,0-1 0 0 0,0 0-1 0 0,0 0 1 0 0,0 0 0 0 0,-1 0 0 0 0,1 0 0 0 0,0 0 0 0 0,-1 0 0 0 0,1 0-1 0 0,0 0 1 0 0,-1 0 0 0 0,1 0 0 0 0,-1-1 0 0 0,0 1 0 0 0,1 0 0 0 0,-1 0-1 0 0,0 0 1 0 0,0-1 0 0 0,0 1 0 0 0,0 0 0 0 0,0 0 0 0 0,0-2-1 0 0,0 2-24 0 0,0 0-1 0 0,0 0 0 0 0,0 0 0 0 0,0 1 0 0 0,0-1 0 0 0,0 0 0 0 0,0 0 0 0 0,-1 0 0 0 0,1 1 0 0 0,0-1 0 0 0,0 0 0 0 0,-1 0 0 0 0,1 1 0 0 0,-1-1 0 0 0,1 0 1 0 0,-1 1-1 0 0,1-1 0 0 0,-1 0 0 0 0,1 1 0 0 0,-1-1 0 0 0,1 1 0 0 0,-1-1 0 0 0,0 1 0 0 0,1-1 0 0 0,-1 1 0 0 0,0-1 0 0 0,-1 0 0 0 0,0 1-11 0 0,0-1-1 0 0,0 1 0 0 0,0-1 0 0 0,-1 1 1 0 0,1 0-1 0 0,0 0 0 0 0,0 0 1 0 0,-1 0-1 0 0,1 1 0 0 0,-3-1 1 0 0,-2 2-53 0 0,0 0 0 0 0,0 0 1 0 0,0 1-1 0 0,0 0 1 0 0,-9 5-1 0 0,9-3 6 0 0,-1 1 0 0 0,2 0 0 0 0,-1 0-1 0 0,1 1 1 0 0,0-1 0 0 0,0 2 0 0 0,1-1 0 0 0,0 1 0 0 0,0-1 0 0 0,0 1 0 0 0,1 0-1 0 0,1 1 1 0 0,-1-1 0 0 0,-2 14 0 0 0,3-12 12 0 0,1 0 0 0 0,0 0 0 0 0,1 0-1 0 0,0 0 1 0 0,0 1 0 0 0,1-1 0 0 0,1 0 0 0 0,-1 0-1 0 0,2 0 1 0 0,-1 0 0 0 0,2 0 0 0 0,5 19 0 0 0,-5-24-109 0 0,-1 0 1 0 0,1-1 0 0 0,0 1-1 0 0,0 0 1 0 0,0-1-1 0 0,1 0 1 0 0,-1 0 0 0 0,1 0-1 0 0,0 0 1 0 0,0 0-1 0 0,1-1 1 0 0,-1 0 0 0 0,1 0-1 0 0,0 0 1 0 0,-1 0-1 0 0,1-1 1 0 0,0 0 0 0 0,1 0-1 0 0,8 2 1 0 0,-10-3-336 0 0,0 0-1 0 0,0-1 1 0 0,0 0 0 0 0,-1 0 0 0 0,1 0-1 0 0,0 0 1 0 0,0 0 0 0 0,0-1 0 0 0,0 1 0 0 0,0-1-1 0 0,0 0 1 0 0,-1-1 0 0 0,1 1 0 0 0,0 0-1 0 0,-1-1 1 0 0,1 0 0 0 0,-1 0 0 0 0,0 0 0 0 0,1 0-1 0 0,-1-1 1 0 0,0 1 0 0 0,0-1 0 0 0,-1 0-1 0 0,1 0 1 0 0,-1 0 0 0 0,1 0 0 0 0,3-6 0 0 0,5-11-1877 0 0</inkml:trace>
  <inkml:trace contextRef="#ctx0" brushRef="#br0" timeOffset="1">1 213 8378 0 0,'0'5'4825'0'0,"13"16"-3123"0"0,-9-19-1548 0 0,0 1 0 0 0,0-1 1 0 0,0 0-1 0 0,1-1 0 0 0,-1 1 1 0 0,0-1-1 0 0,1 0 1 0 0,-1 0-1 0 0,1 0 0 0 0,8 0 1 0 0,51-4 497 0 0,-31 1-450 0 0,46 5-946 0 0,-28 8-5297 0 0,-51-11 5922 0 0,0 0 0 0 0,0 0 0 0 0,1 0 1 0 0,-1 0-1 0 0,0 0 0 0 0,1 0 0 0 0,-1 0 1 0 0,0 0-1 0 0,0 0 0 0 0,1 0 0 0 0,-1 0 1 0 0,0 0-1 0 0,0 0 0 0 0,0 0 0 0 0,1 1 1 0 0,-1-1-1 0 0,0 0 0 0 0,0 0 0 0 0,1 0 1 0 0,-1 0-1 0 0,0 0 0 0 0,0 1 0 0 0,0-1 1 0 0,0 0-1 0 0,1 0 0 0 0,-1 0 0 0 0,0 1 1 0 0,0-1-1 0 0,0 0 0 0 0,0 0 0 0 0,0 1 1 0 0,0-1-1 0 0,0 0 0 0 0,1 0 0 0 0,-1 1 1 0 0,0-1-1 0 0,0 0 0 0 0,0 0 0 0 0,0 1 1 0 0,0-1-1 0 0,0 0 0 0 0,0 0 0 0 0,0 1 1 0 0,0-1-1 0 0,-1 0 0 0 0,1 0 0 0 0,0 1 1 0 0,0-1-1 0 0,0 0 0 0 0,0 0 0 0 0,0 1 1 0 0,0-1-1 0 0,0 0 0 0 0,-1 0 0 0 0,1 0 1 0 0,0 1-1 0 0,0-1 0 0 0,0 0 0 0 0,-1 2-356 0 0,-3 6-2387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52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7330 0 0,'9'-3'11144'0'0,"30"-2"-8370"0"0,-8 1-1712 0 0,134-28 291 0 0,-57 2-3558 0 0,-64 13-1376 0 0,-4-7-4174 0 0,-16 8 954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52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12051 0 0,'49'-12'6855'0'0,"-37"11"-6593"0"0,-1-1 1 0 0,0 2 0 0 0,0-1-1 0 0,0 2 1 0 0,1-1 0 0 0,-1 2-1 0 0,0-1 1 0 0,20 7 0 0 0,-29-8-243 0 0,0 1 0 0 0,-1-1 0 0 0,1 0 1 0 0,0 1-1 0 0,-1 0 0 0 0,1-1 0 0 0,-1 1 0 0 0,1 0 0 0 0,-1 0 1 0 0,0 0-1 0 0,1 0 0 0 0,-1 0 0 0 0,0 0 0 0 0,0 0 0 0 0,0 1 1 0 0,1-1-1 0 0,-1 0 0 0 0,-1 1 0 0 0,1-1 0 0 0,0 1 0 0 0,0-1 1 0 0,0 1-1 0 0,-1-1 0 0 0,1 1 0 0 0,-1-1 0 0 0,1 1 0 0 0,-1 0 1 0 0,0-1-1 0 0,1 1 0 0 0,-1 0 0 0 0,0-1 0 0 0,0 1 0 0 0,0 0 1 0 0,0-1-1 0 0,-1 1 0 0 0,1 0 0 0 0,0-1 0 0 0,-1 2 1 0 0,-3 7 42 0 0,0-1 0 0 0,-1-1 0 0 0,0 1 0 0 0,0-1 0 0 0,-11 13 0 0 0,-9 16-105 0 0,24-33 31 0 0,-1-1 0 0 0,1 0 0 0 0,0 0 0 0 0,0 0-1 0 0,0 1 1 0 0,1-1 0 0 0,-1 1 0 0 0,1-1 0 0 0,0 0 0 0 0,0 1 0 0 0,0-1 0 0 0,0 1 0 0 0,0-1 0 0 0,1 1 0 0 0,0-1 0 0 0,0 0 0 0 0,0 1 0 0 0,0-1 0 0 0,0 0 0 0 0,0 0 0 0 0,1 0-1 0 0,0 0 1 0 0,-1 0 0 0 0,1 0 0 0 0,0 0 0 0 0,0-1 0 0 0,1 1 0 0 0,-1-1 0 0 0,1 1 0 0 0,-1-1 0 0 0,1 0 0 0 0,0 0 0 0 0,3 2 0 0 0,-2-2-207 0 0,0 1 1 0 0,1-1 0 0 0,-1-1 0 0 0,0 1-1 0 0,1-1 1 0 0,-1 0 0 0 0,1 0 0 0 0,-1 0-1 0 0,1 0 1 0 0,0-1 0 0 0,-1 0-1 0 0,1 0 1 0 0,0 0 0 0 0,-1-1 0 0 0,1 1-1 0 0,-1-1 1 0 0,1 0 0 0 0,-1-1 0 0 0,1 1-1 0 0,-1-1 1 0 0,1 1 0 0 0,-1-2-1 0 0,0 1 1 0 0,5-3 0 0 0,-1-2-939 0 0,0 0-1 0 0,-1-1 1 0 0,0 1-1 0 0,0-2 1 0 0,0 1 0 0 0,-1 0-1 0 0,-1-1 1 0 0,1 0 0 0 0,3-11-1 0 0,7-16-800 0 0,11-40 0 0 0,-21 56 1848 0 0,0 5 275 0 0,7-26-410 0 0,-12 38 776 0 0,-1 1 0 0 0,1 0 1 0 0,-1-1-1 0 0,0 0 0 0 0,0 1 1 0 0,0-1-1 0 0,0 1 0 0 0,0-1 1 0 0,0 1-1 0 0,-9-11 9526 0 0,9 13-9914 0 0,-7 12 2502 0 0,-2 12-1993 0 0,1 4-652 0 0,0 1-1 0 0,3 0 0 0 0,-4 34 1 0 0,8-12-4090 0 0,5-2-5904 0 0,0-36 5681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52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39 132 8314 0 0,'-4'7'1346'0'0,"-3"6"624"0"0,0 1-1 0 0,-8 23 1 0 0,14-34-1871 0 0,0 0 1 0 0,0-1 0 0 0,0 1 0 0 0,1 0-1 0 0,-1 0 1 0 0,1 0 0 0 0,0-1-1 0 0,0 1 1 0 0,0 0 0 0 0,0 0 0 0 0,0 0-1 0 0,0 0 1 0 0,1-1 0 0 0,0 1-1 0 0,-1 0 1 0 0,1 0 0 0 0,0-1 0 0 0,0 1-1 0 0,1-1 1 0 0,-1 1 0 0 0,2 2-1 0 0,-1-3-76 0 0,0-1-1 0 0,0 1 0 0 0,0-1 0 0 0,0 1 1 0 0,0-1-1 0 0,0 0 0 0 0,1 0 0 0 0,-1 0 0 0 0,0 0 1 0 0,1 0-1 0 0,-1-1 0 0 0,0 1 0 0 0,1-1 0 0 0,-1 0 1 0 0,1 1-1 0 0,-1-1 0 0 0,1 0 0 0 0,-1 0 0 0 0,1-1 1 0 0,-1 1-1 0 0,1 0 0 0 0,-1-1 0 0 0,0 1 1 0 0,1-1-1 0 0,-1 0 0 0 0,0 0 0 0 0,1 0 0 0 0,-1 0 1 0 0,4-3-1 0 0,3-1 81 0 0,-1 0 1 0 0,1-1 0 0 0,-1 0-1 0 0,0 0 1 0 0,13-15 0 0 0,-13 11-14 0 0,0 0 1 0 0,-1 0 0 0 0,0 0-1 0 0,-1-1 1 0 0,0 0 0 0 0,6-18-1 0 0,-10 22 45 0 0,0 1 0 0 0,0-1 0 0 0,0 0 0 0 0,-1 0 0 0 0,1 0 0 0 0,-2 0 0 0 0,1 0 0 0 0,-1 0 0 0 0,0 0 1 0 0,-1 0-1 0 0,0 0 0 0 0,-3-14 0 0 0,4 20-76 0 0,-1-1 1 0 0,1 1-1 0 0,-1-1 1 0 0,0 1-1 0 0,0 0 0 0 0,1-1 1 0 0,-1 1-1 0 0,0 0 1 0 0,0-1-1 0 0,-1 1 1 0 0,1 0-1 0 0,0 0 1 0 0,0 0-1 0 0,0 0 1 0 0,-1 0-1 0 0,1 0 1 0 0,0 0-1 0 0,-1 1 1 0 0,1-1-1 0 0,-1 0 1 0 0,-1 0-1 0 0,-1 1-13 0 0,1-1-1 0 0,-1 1 0 0 0,0-1 0 0 0,1 1 1 0 0,-1 0-1 0 0,0 0 0 0 0,1 1 1 0 0,-1-1-1 0 0,-4 2 0 0 0,-1 0-91 0 0,1 1-1 0 0,-1 0 0 0 0,0 0 1 0 0,1 1-1 0 0,0 0 0 0 0,-15 10 1 0 0,18-9-181 0 0,0 0 0 0 0,0 0 1 0 0,0 1-1 0 0,0 0 1 0 0,1 0-1 0 0,0 0 0 0 0,0 0 1 0 0,-4 13-1 0 0,7-17-129 0 0,0 1 0 0 0,0-1 1 0 0,0 1-1 0 0,0-1 0 0 0,1 1 0 0 0,0-1 0 0 0,-1 1 0 0 0,1-1 1 0 0,0 1-1 0 0,0 0 0 0 0,1-1 0 0 0,0 5 0 0 0,-1-5-127 0 0,1-1 0 0 0,-1 0-1 0 0,1 1 1 0 0,0-1 0 0 0,0 1 0 0 0,0-1 0 0 0,0 0-1 0 0,0 0 1 0 0,0 1 0 0 0,0-1 0 0 0,0 0-1 0 0,0 0 1 0 0,1 0 0 0 0,-1 0 0 0 0,0 0-1 0 0,1 0 1 0 0,-1-1 0 0 0,1 1 0 0 0,-1 0-1 0 0,1-1 1 0 0,-1 1 0 0 0,3 0 0 0 0,7 0-3405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07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52 7090 0 0,'-10'-11'4316'0'0,"-17"-16"3236"0"0,26 25-7099 0 0,0 1 1 0 0,0 0-1 0 0,-1 0 0 0 0,1 0 1 0 0,-1 0-1 0 0,1 0 1 0 0,-1 0-1 0 0,0 0 0 0 0,1 1 1 0 0,-1-1-1 0 0,0 0 1 0 0,1 1-1 0 0,-1 0 0 0 0,0-1 1 0 0,-2 1-1 0 0,3 0-355 0 0,0 1 0 0 0,0-1-1 0 0,0 1 1 0 0,0-1 0 0 0,0 1-1 0 0,0 0 1 0 0,0-1 0 0 0,0 1-1 0 0,0 0 1 0 0,0 0-1 0 0,1 0 1 0 0,-1 0 0 0 0,0-1-1 0 0,1 1 1 0 0,-1 0 0 0 0,0 0-1 0 0,1 0 1 0 0,0 0 0 0 0,-1 1-1 0 0,1-1 1 0 0,-1 0 0 0 0,1 0-1 0 0,0 0 1 0 0,0 0 0 0 0,0 0-1 0 0,0 0 1 0 0,0 1 0 0 0,0-1-1 0 0,0 0 1 0 0,0 1 0 0 0,4 36 18 0 0,34 100-46 0 0,5 26-1735 0 0,-16-40-2102 0 0,-16-83-696 0 0,3 1-4416 0 0,-8-24 2172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53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5753 0 0,'3'-3'8080'0'0,"12"-9"-5491"0"0,-10 8-2355 0 0,0 1-1 0 0,0-1 1 0 0,0 1-1 0 0,1 0 0 0 0,-1 0 1 0 0,1 1-1 0 0,0-1 1 0 0,0 1-1 0 0,0 1 1 0 0,0-1-1 0 0,0 1 1 0 0,0 0-1 0 0,0 0 0 0 0,1 1 1 0 0,-1 0-1 0 0,0 0 1 0 0,0 0-1 0 0,1 1 1 0 0,-1 0-1 0 0,0 0 1 0 0,9 3-1 0 0,-8-2-151 0 0,-1 0 1 0 0,0 1-1 0 0,0-1 0 0 0,-1 1 1 0 0,1 1-1 0 0,0-1 1 0 0,-1 1-1 0 0,0 0 0 0 0,0 0 1 0 0,0 0-1 0 0,0 1 0 0 0,-1-1 1 0 0,0 1-1 0 0,0 0 0 0 0,0 1 1 0 0,0-1-1 0 0,-1 1 1 0 0,0-1-1 0 0,0 1 0 0 0,3 10 1 0 0,-1 3-57 0 0,-2 0 0 0 0,1 1 0 0 0,-2-1 0 0 0,0 24 0 0 0,-3-26-2346 0 0,0 0-1 0 0,-5 29 1 0 0,6-45 1800 0 0,0 0 1 0 0,0 1-1 0 0,-1-1 0 0 0,1 0 1 0 0,-1 1-1 0 0,1-1 1 0 0,-1 0-1 0 0,1 0 0 0 0,-1 1 1 0 0,0-1-1 0 0,0 0 1 0 0,1 0-1 0 0,-1 0 0 0 0,0 0 1 0 0,0 0-1 0 0,0 0 1 0 0,0 0-1 0 0,0 0 0 0 0,0-1 1 0 0,-2 2-1 0 0,-3-1-3649 0 0</inkml:trace>
  <inkml:trace contextRef="#ctx0" brushRef="#br0" timeOffset="1">25 285 6609 0 0,'4'-2'7820'0'0,"7"-7"-4809"0"0,5-2-2078 0 0,0 2-379 0 0,1 1-1 0 0,0 1 0 0 0,0 0 1 0 0,1 1-1 0 0,-1 1 1 0 0,1 1-1 0 0,29-4 0 0 0,-34 7-710 0 0,0 1 1 0 0,-1 0-1 0 0,1 0 0 0 0,-1 2 0 0 0,15 2 0 0 0,-20-3-477 0 0,1 1 0 0 0,-1 1 0 0 0,0-1-1 0 0,0 1 1 0 0,0 1 0 0 0,0-1-1 0 0,-1 1 1 0 0,1 0 0 0 0,6 6 0 0 0,-12-10 398 0 0,-1 0 0 0 0,1 1 0 0 0,-1-1 0 0 0,1 0 0 0 0,-1 1 0 0 0,0-1 0 0 0,1 0 0 0 0,-1 1 0 0 0,1-1 0 0 0,-1 0 0 0 0,0 1 0 0 0,1-1 0 0 0,-1 1 0 0 0,0-1 0 0 0,1 1 0 0 0,-1-1 0 0 0,0 1 1 0 0,0-1-1 0 0,1 1 0 0 0,-1-1 0 0 0,0 1 0 0 0,0-1 0 0 0,0 1 0 0 0,0-1 0 0 0,0 1 0 0 0,0-1 0 0 0,0 1 0 0 0,0-1 0 0 0,0 1 0 0 0,0 0 0 0 0,0-1 0 0 0,0 1 0 0 0,0-1 0 0 0,0 1 0 0 0,0-1 0 0 0,-1 1 0 0 0,1-1 1 0 0,0 1-1 0 0,-1 0 0 0 0,-2 12-4539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53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0 593 13979 0 0,'1'-2'418'0'0,"0"0"0"0"0,0-1 0 0 0,0 1 0 0 0,0 0 0 0 0,1 0 1 0 0,-1 0-1 0 0,1 0 0 0 0,-1 0 0 0 0,1 0 0 0 0,0 0 0 0 0,0 1 0 0 0,0-1 0 0 0,0 0 0 0 0,0 1 0 0 0,0 0 0 0 0,4-3 1 0 0,0 3-67 0 0,-1-1 0 0 0,1 1 1 0 0,0 0-1 0 0,0 0 0 0 0,10 1 1 0 0,-1-1-292 0 0,28-1 361 0 0,-24 2-806 0 0,-1-1-1 0 0,0-1 1 0 0,29-6-1 0 0,-41 7-188 0 0,0-1 0 0 0,-1 0 0 0 0,1-1 0 0 0,-1 1 0 0 0,1-1 0 0 0,4-4 0 0 0,-6 4-260 0 0,0 0 0 0 0,0-1 0 0 0,-1 1 0 0 0,1-1-1 0 0,-1 0 1 0 0,0 0 0 0 0,0 0 0 0 0,3-5 0 0 0,-1-2-415 0 0,0 1 1 0 0,-1-1-1 0 0,0 0 0 0 0,-1 0 0 0 0,0-1 1 0 0,1-12-1 0 0,5-11-511 0 0</inkml:trace>
  <inkml:trace contextRef="#ctx0" brushRef="#br0" timeOffset="1">334 0 7954 0 0,'-8'25'7900'0'0,"2"-2"-3902"0"0,2-7-3736 0 0,0 0 0 0 0,2 1 0 0 0,0-1 0 0 0,0 32 0 0 0,2-19-89 0 0,0 33 53 0 0,0-59-199 0 0,0 0 0 0 0,1-1-1 0 0,-1 1 1 0 0,1 0 0 0 0,0 0 0 0 0,-1-1-1 0 0,1 1 1 0 0,0-1 0 0 0,1 1-1 0 0,-1-1 1 0 0,0 1 0 0 0,1-1 0 0 0,-1 0-1 0 0,1 0 1 0 0,0 1 0 0 0,0-1-1 0 0,3 2 1 0 0,-2-3 20 0 0,-1 1 1 0 0,1-1-1 0 0,0-1 1 0 0,0 1-1 0 0,0 0 1 0 0,0-1-1 0 0,0 0 1 0 0,0 1-1 0 0,0-1 0 0 0,0 0 1 0 0,0-1-1 0 0,0 1 1 0 0,0 0-1 0 0,0-1 1 0 0,-1 0-1 0 0,1 0 0 0 0,0 1 1 0 0,0-2-1 0 0,3-1 1 0 0,55-29 157 0 0,-57 29-197 0 0,38-21-143 0 0,43-31-5040 0 0,-75 43 596 0 0,-9 12 4464 0 0,-1 0-1 0 0,0 0 1 0 0,0 0 0 0 0,0 0-1 0 0,0 0 1 0 0,0-1 0 0 0,0 1-1 0 0,0 0 1 0 0,0 0 0 0 0,0 0-1 0 0,0-1 1 0 0,0 1-1 0 0,1 0 1 0 0,-1 0 0 0 0,0 0-1 0 0,0-1 1 0 0,0 1 0 0 0,0 0-1 0 0,-1 0 1 0 0,1 0 0 0 0,0 0-1 0 0,0-1 1 0 0,0 1 0 0 0,0 0-1 0 0,0 0 1 0 0,0 0 0 0 0,0-1-1 0 0,0 1 1 0 0,0 0 0 0 0,0 0-1 0 0,0 0 1 0 0,-1 0-1 0 0,1 0 1 0 0,0-1 0 0 0,0 1-1 0 0,0 0 1 0 0,0 0 0 0 0,0 0-1 0 0,-1 0 1 0 0,1 0 0 0 0,0 0-1 0 0,0 0 1 0 0,0-1 0 0 0,0 1-1 0 0,-1 0 1 0 0,1 0 0 0 0,0 0-1 0 0,0 0 1 0 0,0 0-1 0 0,-1 0 1 0 0,1 0 0 0 0,0 0-1 0 0,0 0 1 0 0,0 0 0 0 0,-1 0-1 0 0,1 0 1 0 0,0 0 0 0 0,0 0-1 0 0,0 0 1 0 0,0 0 0 0 0,-1 0-1 0 0,1 1 1 0 0,0-1 0 0 0,0 0-1 0 0,0 0 1 0 0,0 0-1 0 0,-1 0 1 0 0,1 0 0 0 0,-7 4-3857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54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5841 0 0,'32'8'9429'0'0,"4"-9"-6204"0"0,37-15-3546 0 0,-53 10 1395 0 0,-9 4-1038 0 0,58-18 451 0 0,-64 18-688 0 0,1 0 1 0 0,-1 0-1 0 0,1-1 0 0 0,-1 0 1 0 0,0 0-1 0 0,0 0 1 0 0,0-1-1 0 0,-1 1 1 0 0,6-7-1 0 0,-35 26-2007 0 0,16-6 2515 0 0,1 0 0 0 0,1 0 0 0 0,-1 1 1 0 0,2 0-1 0 0,-1 0 0 0 0,-7 21 0 0 0,12-26-114 0 0,-1 1 0 0 0,1-1 0 0 0,0 1 0 0 0,1 0 0 0 0,0 0 0 0 0,0 0 0 0 0,0 0 0 0 0,1 0 1 0 0,0 0-1 0 0,0 0 0 0 0,1 0 0 0 0,0 0 0 0 0,3 13 0 0 0,-3-19-179 0 0,-1 0 0 0 0,1 0 0 0 0,-1 1 0 0 0,1-1 0 0 0,0 0 0 0 0,0 0 0 0 0,-1 1 0 0 0,1-1 0 0 0,0 0 0 0 0,0 0 0 0 0,0 0 0 0 0,0 0 0 0 0,0 0 0 0 0,1-1 0 0 0,-1 1 0 0 0,0 0 0 0 0,0 0 0 0 0,0-1 0 0 0,1 1 0 0 0,-1-1 0 0 0,0 1 0 0 0,1-1 0 0 0,2 1 0 0 0,-1-1 28 0 0,1 1-1 0 0,-1-1 0 0 0,1-1 0 0 0,-1 1 1 0 0,1 0-1 0 0,-1-1 0 0 0,1 0 1 0 0,-1 0-1 0 0,6-2 0 0 0,-2 1-649 0 0,-1-1 0 0 0,0 0 0 0 0,0-1-1 0 0,9-6 1 0 0,-13 8-506 0 0,1 0 0 0 0,0 0 0 0 0,-1 0 0 0 0,0 0 0 0 0,1-1 0 0 0,-1 0 0 0 0,0 1 0 0 0,2-5 0 0 0,1-6-4674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54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3 6665 0 0,'-2'0'406'0'0,"1"-1"0"0"0,-1 1 0 0 0,0 0-1 0 0,1 0 1 0 0,-1 0 0 0 0,0 0 0 0 0,0 1-1 0 0,1-1 1 0 0,-1 0 0 0 0,0 1 0 0 0,1-1-1 0 0,-1 1 1 0 0,0-1 0 0 0,1 1 0 0 0,-1 0-1 0 0,1 0 1 0 0,-1 0 0 0 0,1 0 0 0 0,-1 0-1 0 0,1 0 1 0 0,0 0 0 0 0,-1 0 0 0 0,0 2-1 0 0,0 0-120 0 0,0 0 0 0 0,0 1-1 0 0,0-1 1 0 0,1 1 0 0 0,-1-1-1 0 0,1 1 1 0 0,0-1 0 0 0,0 1-1 0 0,0 0 1 0 0,0 4 0 0 0,0 8-155 0 0,0 0 1 0 0,2 0-1 0 0,0 0 1 0 0,3 19-1 0 0,-1-22-100 0 0,0 1 0 0 0,1-1 0 0 0,0 1 0 0 0,1-1 0 0 0,1 0 0 0 0,0-1 1 0 0,1 1-1 0 0,0-1 0 0 0,1 0 0 0 0,13 15 0 0 0,-17-22 7 0 0,1 0 1 0 0,0 0-1 0 0,0 0 1 0 0,0-1-1 0 0,0 1 1 0 0,1-1-1 0 0,-1 0 1 0 0,1-1-1 0 0,0 0 1 0 0,0 0-1 0 0,1 0 1 0 0,-1 0-1 0 0,1-1 1 0 0,-1 0-1 0 0,1-1 1 0 0,0 1-1 0 0,-1-1 1 0 0,1 0-1 0 0,0-1 1 0 0,0 0-1 0 0,0 0 1 0 0,0-1-1 0 0,8-1 1 0 0,-8 0 54 0 0,-1 0 0 0 0,1-1-1 0 0,-1 0 1 0 0,0 0 0 0 0,0-1 0 0 0,0 0 0 0 0,0 0 0 0 0,-1 0 0 0 0,1-1-1 0 0,-1 1 1 0 0,0-1 0 0 0,-1 0 0 0 0,1-1 0 0 0,-1 1 0 0 0,0-1 0 0 0,0 0-1 0 0,-1 0 1 0 0,1 0 0 0 0,3-11 0 0 0,-2 3-99 0 0,0 1-1 0 0,-1-1 1 0 0,0 0 0 0 0,-1 0-1 0 0,-1-1 1 0 0,0 1 0 0 0,-1-1-1 0 0,-1-20 1 0 0,-1 27-165 0 0,0 0 1 0 0,0 1-1 0 0,-1-1 1 0 0,-4-12-1 0 0,3 14-439 0 0,1 1 1 0 0,-1-1-1 0 0,0 0 0 0 0,-1 1 0 0 0,1 0 0 0 0,-6-6 0 0 0,7 8 116 0 0,0 1 0 0 0,-1-1 0 0 0,1 1 0 0 0,-1 0 0 0 0,0 0-1 0 0,0 0 1 0 0,0 0 0 0 0,0 0 0 0 0,0 1 0 0 0,0-1 0 0 0,0 1 0 0 0,0 0 0 0 0,0 0-1 0 0,-1 0 1 0 0,1 0 0 0 0,-1 1 0 0 0,1-1 0 0 0,0 1 0 0 0,-1 0 0 0 0,1 0-1 0 0,-1 0 1 0 0,1 0 0 0 0,-1 1 0 0 0,1-1 0 0 0,0 1 0 0 0,-1 0 0 0 0,-5 2 0 0 0,-15 13-2897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54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17 195 1248 0 0,'0'0'68'0'0,"-9"13"1039"0"0,2 3 6040 0 0,6-16-6963 0 0,1 0 1 0 0,0 1 0 0 0,0-1 0 0 0,0 0-1 0 0,0 0 1 0 0,0 1 0 0 0,0-1-1 0 0,3 4 3511 0 0,-3-4-3511 0 0,0 0 1 0 0,1 0 0 0 0,-1 1 0 0 0,0-1-1 0 0,0 0 1 0 0,1 0 0 0 0,-1 0-1 0 0,20-2 2894 0 0,26-10-2166 0 0,-1-2 0 0 0,-1-2-1 0 0,61-32 1 0 0,-30 6-3116 0 0,-6-5-3670 0 0,-66 44 4924 0 0,0 1-1 0 0,0-1 1 0 0,0 0 0 0 0,0 1-1 0 0,0-2 1 0 0,-1 1 0 0 0,1 0 0 0 0,3-7-1 0 0,1-6-3754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55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63 9042 0 0,'-1'1'320'0'0,"0"-1"0"0"0,0 1 0 0 0,0-1-1 0 0,1 1 1 0 0,-1-1 0 0 0,0 1 0 0 0,0 0 0 0 0,1 0 0 0 0,-1-1 0 0 0,1 1-1 0 0,-1 0 1 0 0,0 0 0 0 0,1-1 0 0 0,-1 1 0 0 0,1 0 0 0 0,0 0 0 0 0,-1 0-1 0 0,1 0 1 0 0,0 0 0 0 0,-1 0 0 0 0,1 1 0 0 0,0-1-198 0 0,0 0-1 0 0,1 0 1 0 0,-1 0-1 0 0,0 0 1 0 0,1 0 0 0 0,-1-1-1 0 0,0 1 1 0 0,1 0 0 0 0,-1 0-1 0 0,1 0 1 0 0,-1-1 0 0 0,1 1-1 0 0,0 0 1 0 0,-1-1-1 0 0,1 1 1 0 0,0 0 0 0 0,-1-1-1 0 0,2 1 1 0 0,1 1-2 0 0,1 0 0 0 0,-1 0-1 0 0,1 0 1 0 0,-1 0 0 0 0,1-1 0 0 0,0 0 0 0 0,-1 0 0 0 0,1 0-1 0 0,5 1 1 0 0,119-6 217 0 0,-109 2-3993 0 0,-10 1-3443 0 0,-28 4 5378 0 0,2 1 1 0 0,-19 7-1 0 0,-34 19 81 0 0,47-18 2829 0 0,0 2 1 0 0,0 1-1 0 0,-31 27 1 0 0,52-41-864 0 0,0 1 1 0 0,0 0 0 0 0,0 0 0 0 0,0 0 0 0 0,1 0 0 0 0,-1 0-1 0 0,1 0 1 0 0,-1 0 0 0 0,1 1 0 0 0,0-1 0 0 0,-1 1 0 0 0,2-1 0 0 0,-1 1-1 0 0,0-1 1 0 0,0 1 0 0 0,1-1 0 0 0,-1 1 0 0 0,1 0 0 0 0,0 4 0 0 0,0-6-253 0 0,0 1 0 0 0,1-1 0 0 0,0 1 1 0 0,-1-1-1 0 0,1 1 0 0 0,0-1 0 0 0,-1 0 1 0 0,1 1-1 0 0,0-1 0 0 0,0 0 0 0 0,0 0 1 0 0,0 1-1 0 0,0-1 0 0 0,1 0 0 0 0,-1 0 1 0 0,0 0-1 0 0,0-1 0 0 0,1 1 1 0 0,-1 0-1 0 0,1 0 0 0 0,-1-1 0 0 0,1 1 1 0 0,-1-1-1 0 0,1 1 0 0 0,-1-1 0 0 0,1 1 1 0 0,-1-1-1 0 0,1 0 0 0 0,-1 0 0 0 0,1 0 1 0 0,-1 0-1 0 0,1 0 0 0 0,2-1 0 0 0,7 1-43 0 0,-1-2-1 0 0,0 0 0 0 0,1 0 1 0 0,-1 0-1 0 0,0-1 0 0 0,0-1 1 0 0,0 0-1 0 0,-1 0 0 0 0,12-8 1 0 0,-3 2-1223 0 0,-1-2 0 0 0,0 0 0 0 0,27-25 0 0 0,-37 29 220 0 0,1 0 1 0 0,-1-1 0 0 0,0 0 0 0 0,-1 0 0 0 0,0-1 0 0 0,0 1 0 0 0,4-13 0 0 0,-8 16 861 0 0,1 0 0 0 0,-1 0-1 0 0,0-1 1 0 0,-1 1-1 0 0,0-1 1 0 0,0 1-1 0 0,0-1 1 0 0,0 1 0 0 0,-1-1-1 0 0,-1 0 1 0 0,1 1-1 0 0,-1-1 1 0 0,-2-8 0 0 0,3 13 377 0 0,0 0 1 0 0,-1 1-1 0 0,0-1 1 0 0,1 0 0 0 0,-1 1-1 0 0,0-1 1 0 0,0 1-1 0 0,0-1 1 0 0,0 1 0 0 0,0-1-1 0 0,0 1 1 0 0,-1-2 0 0 0,1 3-42 0 0,1 0-1 0 0,-1 0 1 0 0,1-1 0 0 0,-1 1 0 0 0,1 0 0 0 0,-1 0 0 0 0,1 0 0 0 0,-1-1 0 0 0,1 1 0 0 0,-1 0 0 0 0,1 0 0 0 0,-1 0 0 0 0,1 0 0 0 0,-1 0 0 0 0,1 0 0 0 0,-1 0 0 0 0,1 0 0 0 0,-1 0 0 0 0,1 0 0 0 0,-1 0 0 0 0,1 1 0 0 0,-1-1 0 0 0,1 0 0 0 0,-1 0 0 0 0,1 0 0 0 0,-1 1 0 0 0,-15 16 5416 0 0,8 0-5819 0 0,-7 30 757 0 0,-14 71 0 0 0,4-11-5878 0 0,25-106 4967 0 0,0 0 0 0 0,0 0 0 0 0,-1 1-1 0 0,1-1 1 0 0,0 0 0 0 0,-1 0 0 0 0,1 1-1 0 0,-1-1 1 0 0,1 0 0 0 0,-1 0 0 0 0,0 0 0 0 0,1 0-1 0 0,-1 0 1 0 0,0 0 0 0 0,0 0 0 0 0,0 0-1 0 0,0 0 1 0 0,0 0 0 0 0,0-1 0 0 0,0 1 0 0 0,0 0-1 0 0,0-1 1 0 0,0 1 0 0 0,0 0 0 0 0,0-1-1 0 0,-1 0 1 0 0,1 1 0 0 0,0-1 0 0 0,0 0 0 0 0,-1 1-1 0 0,1-1 1 0 0,-2 0 0 0 0,-8 3-1639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55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1928 0 0,'-2'1'266'0'0,"1"1"-1"0"0,0-1 0 0 0,0 1 0 0 0,0-1 0 0 0,0 1 1 0 0,1-1-1 0 0,-1 1 0 0 0,0 0 0 0 0,1-1 0 0 0,-1 1 1 0 0,1 0-1 0 0,-1 0 0 0 0,1-1 0 0 0,0 1 0 0 0,0 0 1 0 0,0 0-1 0 0,0 3 0 0 0,0-4-114 0 0,1 0 1 0 0,-1 0-1 0 0,1 1 0 0 0,0-1 1 0 0,-1 0-1 0 0,1 0 0 0 0,0 0 1 0 0,0 0-1 0 0,-1 0 0 0 0,1-1 0 0 0,0 1 1 0 0,0 0-1 0 0,0 0 0 0 0,0 0 1 0 0,0-1-1 0 0,0 1 0 0 0,0-1 1 0 0,1 1-1 0 0,1 0 0 0 0,2 1 154 0 0,1-1 0 0 0,0 1-1 0 0,-1-2 1 0 0,1 1 0 0 0,0 0-1 0 0,0-1 1 0 0,0 0-1 0 0,0-1 1 0 0,7 0 0 0 0,13-5 437 0 0,-20 4-602 0 0,1 0 0 0 0,-1 1 0 0 0,1-1 0 0 0,0 2 1 0 0,-1-1-1 0 0,1 1 0 0 0,8 0 0 0 0,-14 0-97 0 0,-1 0 1 0 0,0 1 0 0 0,1-1-1 0 0,-1 0 1 0 0,1 0 0 0 0,-1 1-1 0 0,1-1 1 0 0,-1 0 0 0 0,0 0-1 0 0,1 1 1 0 0,-1-1 0 0 0,0 1-1 0 0,1-1 1 0 0,-1 0 0 0 0,0 1-1 0 0,0-1 1 0 0,1 1 0 0 0,-1-1-1 0 0,0 0 1 0 0,0 1 0 0 0,0-1-1 0 0,0 1 1 0 0,0-1 0 0 0,1 1-1 0 0,-1-1 1 0 0,0 1 0 0 0,0-1-1 0 0,0 1 1 0 0,0-1 0 0 0,0 1-1 0 0,0-1 1 0 0,0 1 0 0 0,-1-1-1 0 0,1 0 1 0 0,0 1 0 0 0,0-1-1 0 0,0 1 1 0 0,0-1 0 0 0,-1 1 0 0 0,1-1-1 0 0,0 1 1 0 0,0-1 0 0 0,-1 0-1 0 0,1 1 1 0 0,0-1 0 0 0,-1 0-1 0 0,1 1 1 0 0,-1 0 0 0 0,-17 23 665 0 0,16-22-674 0 0,0 0 19 0 0,-6 7 63 0 0,1 1-1 0 0,-1 0 0 0 0,2 0 0 0 0,-10 18 0 0 0,15-27-116 0 0,1 1-1 0 0,-1 0 0 0 0,1-1 1 0 0,-1 1-1 0 0,1 0 0 0 0,-1-1 0 0 0,1 1 1 0 0,0 0-1 0 0,0 0 0 0 0,0-1 1 0 0,0 1-1 0 0,0 0 0 0 0,0-1 0 0 0,0 1 1 0 0,1 0-1 0 0,-1 0 0 0 0,2 1 1 0 0,-1-1-14 0 0,0-1 1 0 0,0 1 0 0 0,0-1 0 0 0,0 0 0 0 0,1 0 0 0 0,-1 0-1 0 0,1 0 1 0 0,-1 0 0 0 0,1 0 0 0 0,-1 0 0 0 0,1 0-1 0 0,-1 0 1 0 0,1-1 0 0 0,0 1 0 0 0,-1-1 0 0 0,1 1-1 0 0,0-1 1 0 0,0 0 0 0 0,-1 1 0 0 0,1-1 0 0 0,2 0-1 0 0,3 0-295 0 0,0 0-1 0 0,0-1 0 0 0,0 1 0 0 0,0-1 0 0 0,-1-1 0 0 0,1 1 0 0 0,0-1 0 0 0,-1 0 0 0 0,1-1 0 0 0,9-4 1 0 0,-3-1-1944 0 0,1 1 1 0 0,-2-2 0 0 0,21-17 0 0 0,-10 7-1697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56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94 6201 0 0,'-36'-2'8775'0'0,"24"2"-6297"0"0,32-19 891 0 0,4 6-3195 0 0,0 1-1 0 0,1 2 1 0 0,1 0 0 0 0,0 1 0 0 0,41-7-1 0 0,-58 13-200 0 0,-19 9-324 0 0,0 0 0 0 0,0 0-1 0 0,-17 15 1 0 0,-1 0 228 0 0,6-7 98 0 0,1 1 1 0 0,1 1 0 0 0,1 1 0 0 0,0 1 0 0 0,1 0-1 0 0,-19 27 1 0 0,35-43 26 0 0,1 0-1 0 0,-1 0 0 0 0,1 0 0 0 0,0 0 1 0 0,0 0-1 0 0,0 0 0 0 0,0 0 0 0 0,0 1 1 0 0,0-1-1 0 0,1 0 0 0 0,-1 1 0 0 0,1-1 1 0 0,-1 1-1 0 0,1-1 0 0 0,0 1 0 0 0,0-1 1 0 0,0 0-1 0 0,1 1 0 0 0,-1-1 0 0 0,0 1 1 0 0,1-1-1 0 0,0 3 0 0 0,1-2 3 0 0,0-1 1 0 0,-1 1-1 0 0,1-1 0 0 0,0 1 0 0 0,1-1 0 0 0,-1 0 0 0 0,0 0 1 0 0,1 0-1 0 0,-1 0 0 0 0,1 0 0 0 0,-1-1 0 0 0,1 1 1 0 0,0-1-1 0 0,5 3 0 0 0,4 0 7 0 0,0-1-1 0 0,1 0 1 0 0,-1 0 0 0 0,1-1 0 0 0,-1-1-1 0 0,1 0 1 0 0,16-1 0 0 0,27-11 135 0 0,-95 40 317 0 0,34-25-456 0 0,-14 7 7 0 0,1 2-1 0 0,0 0 1 0 0,1 0-1 0 0,0 2 1 0 0,1 0-1 0 0,-18 23 0 0 0,34-37-19 0 0,-1 0 0 0 0,0 0 0 0 0,0 0 0 0 0,1 0 0 0 0,-1 0-1 0 0,0 0 1 0 0,1 0 0 0 0,-1 0 0 0 0,1 0 0 0 0,0 0-1 0 0,-1 0 1 0 0,1 0 0 0 0,0 1 0 0 0,-1-1 0 0 0,1 0-1 0 0,0 0 1 0 0,0 0 0 0 0,0 1 0 0 0,0-1 0 0 0,0 0-1 0 0,1 0 1 0 0,-1 0 0 0 0,0 0 0 0 0,0 1 0 0 0,1-1 0 0 0,-1 0-1 0 0,1 0 1 0 0,-1 0 0 0 0,1 0 0 0 0,-1 0 0 0 0,1 0-1 0 0,0 0 1 0 0,-1 0 0 0 0,1 0 0 0 0,0 0 0 0 0,0 0-1 0 0,0 0 1 0 0,0-1 0 0 0,0 1 0 0 0,0 0 0 0 0,0-1-1 0 0,0 1 1 0 0,0 0 0 0 0,0-1 0 0 0,0 0 0 0 0,0 1 0 0 0,2 0-1 0 0,3 1 6 0 0,1-1 0 0 0,-1 1-1 0 0,0-1 1 0 0,1 0-1 0 0,-1 0 1 0 0,1-1 0 0 0,9 0-1 0 0,4-3-398 0 0,1 0-1 0 0,-1-1 0 0 0,33-12 1 0 0,-26 6-2329 0 0,-1-1 0 0 0,28-16 1 0 0,-51 25 2215 0 0,1-1 0 0 0,0 1 0 0 0,-1-1 0 0 0,0 0 0 0 0,1 0 1 0 0,-1 0-1 0 0,-1-1 0 0 0,1 1 0 0 0,0-1 0 0 0,-1 1 0 0 0,4-8 1 0 0,1 0-589 0 0,17-16-1992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56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83 5545 0 0,'-12'4'11075'0'0,"12"-4"-10914"0"0,1 1 1 0 0,0 0-1 0 0,0-1 0 0 0,0 1 0 0 0,0-1 0 0 0,0 1 1 0 0,0-1-1 0 0,0 1 0 0 0,0-1 0 0 0,1 0 0 0 0,-1 1 0 0 0,0-1 1 0 0,0 0-1 0 0,0 0 0 0 0,0 0 0 0 0,0 0 0 0 0,2 0 1 0 0,87-8 1923 0 0,-30-1-3625 0 0,-59 9 1390 0 0,0 0 1 0 0,-1-1-1 0 0,1 1 0 0 0,0 0 1 0 0,-1-1-1 0 0,1 1 1 0 0,0 0-1 0 0,-1-1 0 0 0,1 1 1 0 0,-1-1-1 0 0,1 1 0 0 0,0-1 1 0 0,-1 1-1 0 0,1-1 0 0 0,-1 1 1 0 0,0-1-1 0 0,1 0 1 0 0,-1 1-1 0 0,1-1 0 0 0,-1 0 1 0 0,0 1-1 0 0,1-1 0 0 0,-1 0 1 0 0,0 1-1 0 0,0-1 0 0 0,0 0 1 0 0,0 0-1 0 0,1 1 1 0 0,-1-1-1 0 0,0 0 0 0 0,0-1 1 0 0,-1 0-130 0 0,1-1 0 0 0,0 0 0 0 0,-1 0 0 0 0,1 0 0 0 0,-1 1 0 0 0,0-1 0 0 0,0 0 1 0 0,0 1-1 0 0,-2-5 0 0 0,2 5 236 0 0,0 0 0 0 0,0 0 1 0 0,-1 0-1 0 0,1 0 1 0 0,-1 0-1 0 0,1 1 0 0 0,-1-1 1 0 0,1 1-1 0 0,-1-1 0 0 0,0 1 1 0 0,0-1-1 0 0,-2 0 1 0 0,3 1 108 0 0,0 1 0 0 0,0-1 0 0 0,0 1 0 0 0,0 0 0 0 0,0 0 0 0 0,0 0 0 0 0,0-1 0 0 0,0 1 0 0 0,0 0 0 0 0,0 0 0 0 0,0 0 0 0 0,0 1 0 0 0,0-1 0 0 0,0 0 0 0 0,0 0 0 0 0,0 1 0 0 0,0-1 0 0 0,0 0 0 0 0,0 1 0 0 0,0-1 1 0 0,0 1-1 0 0,0-1 0 0 0,0 1 0 0 0,0-1 0 0 0,0 1 0 0 0,1 0 0 0 0,-1-1 0 0 0,0 2 0 0 0,-3 2 65 0 0,0 1 1 0 0,1 0-1 0 0,0 0 0 0 0,0 0 1 0 0,0 0-1 0 0,0 0 0 0 0,1 1 0 0 0,0-1 1 0 0,-2 10-1 0 0,-9 57 1241 0 0,8-41-1139 0 0,2-17-291 0 0,-1 7-728 0 0,-2 36 0 0 0,5-52 616 0 0,1 0 0 0 0,0 0 0 0 0,1 0 1 0 0,-1 0-1 0 0,1 0 0 0 0,0 0 0 0 0,0 0 0 0 0,0 0 0 0 0,1-1 1 0 0,0 1-1 0 0,0-1 0 0 0,0 1 0 0 0,3 4 0 0 0,-5-8-59 0 0,0-1 0 0 0,1 1 0 0 0,-1-1 0 0 0,0 1 0 0 0,1-1 0 0 0,-1 1 0 0 0,0-1 0 0 0,1 1 0 0 0,-1-1 0 0 0,1 0 0 0 0,-1 1-1 0 0,1-1 1 0 0,-1 1 0 0 0,1-1 0 0 0,-1 0 0 0 0,1 0 0 0 0,-1 1 0 0 0,1-1 0 0 0,-1 0 0 0 0,1 0 0 0 0,0 0 0 0 0,-1 1 0 0 0,1-1-1 0 0,-1 0 1 0 0,1 0 0 0 0,0 0 0 0 0,-1 0 0 0 0,1 0 0 0 0,-1 0 0 0 0,1 0 0 0 0,0 0 0 0 0,-1-1 0 0 0,1 1 0 0 0,-1 0 0 0 0,1 0 0 0 0,-1 0-1 0 0,1-1 1 0 0,-1 1 0 0 0,1 0 0 0 0,-1-1 0 0 0,1 1 0 0 0,-1 0 0 0 0,2-1 0 0 0,3-5-1885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56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33 1272 0 0,'18'-32'10231'0'0,"-17"32"-10165"0"0,-5 22 1397 0 0,1-1-1192 0 0,-2-1 0 0 0,-1 0-1 0 0,0 0 1 0 0,-1 0 0 0 0,-2-1-1 0 0,0 0 1 0 0,0-1 0 0 0,-2 0 0 0 0,-24 32-1 0 0,16-36-884 0 0,3-3 60 0 0,16-11 567 0 0,0 0-1 0 0,0 1 1 0 0,0-1 0 0 0,-1 0 0 0 0,1 0 0 0 0,0 0-1 0 0,0 0 1 0 0,0 0 0 0 0,0 1 0 0 0,-1-1 0 0 0,1 0 0 0 0,0 0-1 0 0,0 0 1 0 0,0 0 0 0 0,0 1 0 0 0,0-1 0 0 0,0 0-1 0 0,0 0 1 0 0,-1 0 0 0 0,1 1 0 0 0,0-1 0 0 0,0 0-1 0 0,0 0 1 0 0,0 0 0 0 0,0 1 0 0 0,0-1 0 0 0,0 0 0 0 0,0 0-1 0 0,0 0 1 0 0,0 1 0 0 0,0-1 0 0 0,0 0 0 0 0,0 0-1 0 0,1 0 1 0 0,-1 1 0 0 0,0-1 0 0 0,0 0 0 0 0,0 0 0 0 0,0 0-1 0 0,0 1 1 0 0,0-1 0 0 0,0 0 0 0 0,1 0 0 0 0,-1 0-1 0 0,0 0 1 0 0,0 1 0 0 0,0-1 0 0 0,4 2 3 0 0,0-1 1 0 0,0 1 0 0 0,1-1-1 0 0,-1 0 1 0 0,0 0-1 0 0,0 0 1 0 0,1 0 0 0 0,-1-1-1 0 0,0 0 1 0 0,1 1-1 0 0,-1-2 1 0 0,0 1-1 0 0,1-1 1 0 0,-1 1 0 0 0,0-1-1 0 0,1 0 1 0 0,4-3-1 0 0,3 1-482 0 0,-1-2-1 0 0,0 1 1 0 0,0-1-1 0 0,-1-1 1 0 0,12-8-1 0 0,-12 8-534 0 0,-1-2 0 0 0,0 1-1 0 0,-1-1 1 0 0,0 0-1 0 0,0-1 1 0 0,13-19-1 0 0,-18 24 820 0 0,-1-2 0 0 0,1 1 0 0 0,-1 0 0 0 0,0 0-1 0 0,0-1 1 0 0,2-9 0 0 0,-4 11 569 0 0,1-1 1 0 0,-1 1-1 0 0,0-1 0 0 0,0 1 0 0 0,0-1 0 0 0,-1 1 1 0 0,-5-9 9825 0 0,-3 32-8391 0 0,3-4-1533 0 0,-4 8-186 0 0,2 0 0 0 0,0 0 0 0 0,2 1 0 0 0,1-1 0 0 0,0 1 0 0 0,0 27 0 0 0,5-51-126 0 0,0 1 0 0 0,-1-1 0 0 0,1 1 1 0 0,0-1-1 0 0,0 1 0 0 0,0-1 0 0 0,0 1 0 0 0,0-1 0 0 0,0 1 0 0 0,0 0 0 0 0,1-1 0 0 0,-1 1 0 0 0,0-1 0 0 0,0 1 0 0 0,0-1 0 0 0,0 1 0 0 0,1-1 0 0 0,-1 1 0 0 0,0-1 1 0 0,1 0-1 0 0,-1 1 0 0 0,0-1 0 0 0,1 1 0 0 0,-1-1 0 0 0,0 0 0 0 0,1 1 0 0 0,-1-1 0 0 0,1 0 0 0 0,-1 1 0 0 0,0-1 0 0 0,1 0 0 0 0,0 1 0 0 0,0-1-24 0 0,0-1-1 0 0,1 1 0 0 0,-1 0 0 0 0,0 0 0 0 0,0-1 1 0 0,0 1-1 0 0,0 0 0 0 0,1-1 0 0 0,-1 0 1 0 0,0 1-1 0 0,0-1 0 0 0,0 1 0 0 0,1-3 0 0 0,37-34-1972 0 0,-32 30 1003 0 0,9-11-2772 0 0,0 0 1 0 0,15-24 0 0 0,-15 19 452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07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65 18716 0 0,'1'-15'3961'0'0,"-1"0"-1625"0"0,0 1-791 0 0,0 4-529 0 0,-1 5-568 0 0,0 2-304 0 0,1 2-112 0 0,1 0-152 0 0,2 2-896 0 0,0-1-56 0 0,3 4-3369 0 0</inkml:trace>
  <inkml:trace contextRef="#ctx0" brushRef="#br0" timeOffset="1">8 101 2513 0 0,'0'-7'848'0'0,"-2"1"-448"0"0,2 1-176 0 0,0 2-368 0 0,-3 3-1248 0 0,5 3-425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57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46 5129 0 0,'-44'39'9879'0'0,"2"10"-4963"0"0,38-44-4756 0 0,0 0-1 0 0,1 0 1 0 0,0 0 0 0 0,0 1-1 0 0,0-1 1 0 0,0 1 0 0 0,1 0-1 0 0,0 0 1 0 0,0 0 0 0 0,1 0-1 0 0,0 0 1 0 0,0 0 0 0 0,0 0 0 0 0,0 0-1 0 0,1 0 1 0 0,0 1 0 0 0,2 8-1 0 0,-1-13-132 0 0,-1 1-1 0 0,1-1 1 0 0,0 0-1 0 0,0 0 1 0 0,0 0-1 0 0,1 1 1 0 0,-1-1 0 0 0,0 0-1 0 0,1-1 1 0 0,0 1-1 0 0,-1 0 1 0 0,1 0-1 0 0,0-1 1 0 0,0 1-1 0 0,0-1 1 0 0,0 1-1 0 0,0-1 1 0 0,0 0 0 0 0,0 0-1 0 0,0 0 1 0 0,1 0-1 0 0,-1 0 1 0 0,0-1-1 0 0,1 1 1 0 0,-1-1-1 0 0,0 1 1 0 0,1-1-1 0 0,-1 0 1 0 0,1 0-1 0 0,-1 0 1 0 0,0 0 0 0 0,1 0-1 0 0,-1-1 1 0 0,3 0-1 0 0,0 1-13 0 0,0-1 1 0 0,0 0-1 0 0,0-1 0 0 0,-1 1 1 0 0,1-1-1 0 0,0 0 0 0 0,-1 0 1 0 0,0 0-1 0 0,1 0 0 0 0,-1-1 0 0 0,0 0 1 0 0,0 0-1 0 0,-1 0 0 0 0,1 0 1 0 0,0-1-1 0 0,3-4 0 0 0,-4 3-29 0 0,0-2 1 0 0,-1 1-1 0 0,1 0 1 0 0,-1 0-1 0 0,0-1 0 0 0,-1 1 1 0 0,1-1-1 0 0,-1 0 0 0 0,-1 1 1 0 0,1-1-1 0 0,-1 0 1 0 0,0 0-1 0 0,-1 1 0 0 0,0-1 1 0 0,0 0-1 0 0,0 1 0 0 0,-1-1 1 0 0,-2-8-1 0 0,1 9-285 0 0,1-1-1 0 0,-1 1 1 0 0,-1-1-1 0 0,1 1 1 0 0,-1 0 0 0 0,0 0-1 0 0,0 1 1 0 0,-1-1-1 0 0,1 1 1 0 0,-10-8-1 0 0,5 7-743 0 0,-11-9-5204 0 0,19 15 5776 0 0,1 0 0 0 0,-1-1-1 0 0,1 1 1 0 0,-1-1 0 0 0,-2-2-2840 0 0,3 2 2840 0 0,-1 0 0 0 0,1 1 0 0 0,0-1-1 0 0,-1 0 1 0 0,1 1 0 0 0,0-1 0 0 0,0 0-1 0 0,0 1 1 0 0,0-1 0 0 0,-1-1 0 0 0,7-2-1409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57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3 2104 0 0,'1'0'348'0'0,"0"-1"0"0"0,-1 1-1 0 0,1 0 1 0 0,0-1-1 0 0,0 1 1 0 0,-1 0 0 0 0,1 0-1 0 0,0 0 1 0 0,0 0-1 0 0,0 0 1 0 0,-1 0-1 0 0,1 0 1 0 0,0 0 0 0 0,0 0-1 0 0,0 0 1 0 0,-1 0-1 0 0,1 0 1 0 0,0 1 0 0 0,0-1-1 0 0,-1 0 1 0 0,1 1-1 0 0,0-1 1 0 0,-1 0 0 0 0,1 1-1 0 0,0-1 1 0 0,0 1-1 0 0,1 1 90 0 0,-1-1 0 0 0,0 1 0 0 0,0-1 0 0 0,-1 1 0 0 0,1 0 0 0 0,0-1 0 0 0,0 1 0 0 0,-1 0 0 0 0,1-1 0 0 0,-1 1 0 0 0,1 2 0 0 0,0 49 2938 0 0,-1-52-3335 0 0,-2 20-10 0 0,0 0 0 0 0,-1 0 0 0 0,-1 0-1 0 0,-10 27 1 0 0,12-41-862 0 0,-1 0 0 0 0,-1 0-1 0 0,1 0 1 0 0,-1 0 0 0 0,-1 0 0 0 0,-6 8-1 0 0,8-12-94 0 0,0 0 0 0 0,0 0 0 0 0,-1 0 0 0 0,1 0-1 0 0,-1 0 1 0 0,1-1 0 0 0,-1 0 0 0 0,0 0 0 0 0,0 0-1 0 0,0 0 1 0 0,0-1 0 0 0,-6 2 0 0 0,-1 0-1083 0 0</inkml:trace>
  <inkml:trace contextRef="#ctx0" brushRef="#br0" timeOffset="1">0 330 832 0 0,'15'-1'8461'0'0,"1"1"-3438"0"0,13-1-2073 0 0,-21 0-2961 0 0,-1 2-1 0 0,1-1 0 0 0,-1 1 1 0 0,1 0-1 0 0,-1 0 1 0 0,11 4-1 0 0,-17-5 22 0 0,0 1 1 0 0,0-1-1 0 0,0 1 0 0 0,-1-1 0 0 0,1 1 1 0 0,0 0-1 0 0,-1-1 0 0 0,1 1 0 0 0,0 0 1 0 0,-1-1-1 0 0,1 1 0 0 0,-1 0 0 0 0,1 0 1 0 0,-1 0-1 0 0,1 0 0 0 0,-1 0 0 0 0,0-1 1 0 0,1 1-1 0 0,-1 0 0 0 0,0 0 0 0 0,0 0 1 0 0,0 0-1 0 0,0 0 0 0 0,1 0 0 0 0,-1 0 1 0 0,-1 0-1 0 0,1 0 0 0 0,0 0 0 0 0,0 0 1 0 0,0 0-1 0 0,0 0 0 0 0,-1 0 0 0 0,1-1 1 0 0,0 1-1 0 0,-1 0 0 0 0,1 0 0 0 0,-1 0 1 0 0,1 0-1 0 0,-1-1 0 0 0,0 2 0 0 0,-27 40 54 0 0,21-32-37 0 0,4-6 29 0 0,0 1 1 0 0,0 0 0 0 0,0 0-1 0 0,0 0 1 0 0,1 1 0 0 0,-4 9-1 0 0,6-14-52 0 0,0-1 0 0 0,0 1 0 0 0,0 0 0 0 0,0-1 0 0 0,0 1 0 0 0,0 0 0 0 0,0-1 0 0 0,0 1-1 0 0,0 0 1 0 0,0-1 0 0 0,0 1 0 0 0,1 0 0 0 0,-1-1 0 0 0,0 1 0 0 0,0-1 0 0 0,1 1 0 0 0,-1 0 0 0 0,0-1 0 0 0,1 1-1 0 0,-1-1 1 0 0,0 1 0 0 0,1-1 0 0 0,-1 1 0 0 0,2 0 0 0 0,-1 0-19 0 0,1-1-1 0 0,0 1 1 0 0,0 0-1 0 0,-1-1 1 0 0,1 0 0 0 0,0 1-1 0 0,0-1 1 0 0,-1 0-1 0 0,1 0 1 0 0,0 0 0 0 0,0 0-1 0 0,0 0 1 0 0,3-1 0 0 0,0 1-294 0 0,0-1 0 0 0,0-1 0 0 0,1 1 0 0 0,-1 0 0 0 0,8-5 0 0 0,-6 2-1028 0 0,1-1 1 0 0,-1 0-1 0 0,-1 0 0 0 0,1-1 0 0 0,-1 0 0 0 0,0 0 1 0 0,0 0-1 0 0,5-8 0 0 0,9-10-582 0 0,3 3 100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57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140 101 4105 0 0,'-1'0'451'0'0,"-1"-1"0"0"0,1 1 0 0 0,0 0-1 0 0,0-1 1 0 0,0 1 0 0 0,-1 0 0 0 0,1 0 0 0 0,0 0 0 0 0,0 0 0 0 0,-1 0 0 0 0,1 0 0 0 0,0 0 0 0 0,0 1-1 0 0,0-1 1 0 0,-1 0 0 0 0,0 1 0 0 0,-22 12 3767 0 0,-15 22 320 0 0,32-28-4336 0 0,1 1 1 0 0,0-1 0 0 0,1 1-1 0 0,0 0 1 0 0,0 1-1 0 0,1-1 1 0 0,0 1 0 0 0,-3 10-1 0 0,6-17-173 0 0,0 0 0 0 0,0 1 0 0 0,1-1 0 0 0,-1 0-1 0 0,1 0 1 0 0,-1 1 0 0 0,1-1 0 0 0,0 0 0 0 0,0 1 0 0 0,0-1-1 0 0,0 0 1 0 0,0 1 0 0 0,1-1 0 0 0,-1 0 0 0 0,1 1 0 0 0,0-1 0 0 0,-1 0-1 0 0,1 0 1 0 0,0 0 0 0 0,0 0 0 0 0,0 0 0 0 0,1 0 0 0 0,-1 0 0 0 0,0 0-1 0 0,1 0 1 0 0,-1 0 0 0 0,1-1 0 0 0,0 1 0 0 0,-1 0 0 0 0,1-1 0 0 0,0 0-1 0 0,0 1 1 0 0,0-1 0 0 0,0 0 0 0 0,0 0 0 0 0,0 0 0 0 0,0 0 0 0 0,4 0-1 0 0,-4 0-34 0 0,0 0 0 0 0,1-1 0 0 0,-1 1 0 0 0,0-1 0 0 0,0 0 0 0 0,1 1 0 0 0,-1-1 0 0 0,0 0 0 0 0,1-1 0 0 0,-1 1-1 0 0,0 0 1 0 0,1-1 0 0 0,-1 1 0 0 0,0-1 0 0 0,0 0 0 0 0,1 1 0 0 0,-1-1 0 0 0,0 0 0 0 0,0-1 0 0 0,2 0 0 0 0,0-1-22 0 0,-1-1 0 0 0,1 1-1 0 0,-1 0 1 0 0,0-1 0 0 0,0 1 0 0 0,-1-1 0 0 0,1 0 0 0 0,-1 0 0 0 0,4-8 0 0 0,-1-3-53 0 0,0 0-1 0 0,0 0 1 0 0,-2-1 0 0 0,4-29 0 0 0,-5 30 134 0 0,-1-1 1 0 0,-1 0 0 0 0,-2-20 0 0 0,2 33-233 0 0,0 0 0 0 0,-1-1-1 0 0,1 1 1 0 0,-1 0 0 0 0,0 0 0 0 0,0 0 0 0 0,0 0-1 0 0,0 0 1 0 0,0 0 0 0 0,-1 0 0 0 0,1 0 0 0 0,-1 1 0 0 0,0-1-1 0 0,1 1 1 0 0,-1-1 0 0 0,-1 1 0 0 0,1-1 0 0 0,0 1 0 0 0,0 0-1 0 0,-1 0 1 0 0,1 0 0 0 0,-1 0 0 0 0,-5-2 0 0 0,8 4-24 0 0,0 0-1 0 0,-1 0 1 0 0,1 0 0 0 0,0 0 0 0 0,-1 0 0 0 0,1 0 0 0 0,-1 0 0 0 0,1 0 0 0 0,0 0 0 0 0,-1 0-1 0 0,1 0 1 0 0,0 0 0 0 0,-1 0 0 0 0,1 0 0 0 0,0 0 0 0 0,-1 0 0 0 0,1 1 0 0 0,0-1 0 0 0,-1 0-1 0 0,1 0 1 0 0,0 0 0 0 0,0 0 0 0 0,-1 1 0 0 0,1-1 0 0 0,0 0 0 0 0,0 0 0 0 0,-1 1 0 0 0,1-1 0 0 0,0 0-1 0 0,0 1 1 0 0,-1-1 0 0 0,1 0 0 0 0,0 0 0 0 0,0 1 0 0 0,0-1 0 0 0,0 0 0 0 0,0 1 0 0 0,0-1-1 0 0,0 0 1 0 0,-1 1 0 0 0,1-1 0 0 0,0 1 0 0 0,0-1 0 0 0,0 0 0 0 0,0 1 0 0 0,1 0 0 0 0,-1-1 24 0 0,0 1 0 0 0,0-1 1 0 0,0 1-1 0 0,0 0 1 0 0,0-1-1 0 0,0 1 0 0 0,1-1 1 0 0,-1 1-1 0 0,0-1 1 0 0,1 1-1 0 0,-1-1 0 0 0,0 1 1 0 0,1-1-1 0 0,-1 1 1 0 0,0-1-1 0 0,1 1 1 0 0,-1-1-1 0 0,1 0 0 0 0,-1 1 1 0 0,1-1-1 0 0,-1 1 1 0 0,1-1-1 0 0,-1 0 0 0 0,1 0 1 0 0,-1 1-1 0 0,1-1 1 0 0,-1 0-1 0 0,1 0 0 0 0,0 0 1 0 0,-1 0-1 0 0,1 0 1 0 0,-1 1-1 0 0,1-1 1 0 0,1 0-1 0 0,15-1-301 0 0,38 3-54 0 0,-52-2 1100 0 0,0 1-1 0 0,0-1 1 0 0,0 1-1 0 0,0 0 1 0 0,0 0-1 0 0,0 0 0 0 0,0 0 1 0 0,4 3-1 0 0,-6-2 231 0 0,1-1-1 0 0,-1 1 1 0 0,1 0-1 0 0,-1-1 1 0 0,0 1-1 0 0,0 0 1 0 0,0 0-1 0 0,0 0 0 0 0,0 0 1 0 0,0 0-1 0 0,0 0 1 0 0,-1 0-1 0 0,1 0 1 0 0,0 3-1 0 0,4 34 2533 0 0,-4-24-2527 0 0,4 38-346 0 0,-3-25-990 0 0,1-1 0 0 0,1 1 0 0 0,11 36 0 0 0,-8-51-2782 0 0,-7-13 3076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58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42 3633 0 0,'-5'-7'2335'0'0,"-10"-28"3226"0"0,38 52 891 0 0,-6-5-5257 0 0,7 4-371 0 0,-20-13-725 0 0,1-1 1 0 0,-1 1-1 0 0,0 0 1 0 0,-1 0-1 0 0,1 0 1 0 0,0 0-1 0 0,3 5 0 0 0,-6-6-75 0 0,-1-1 0 0 0,1 1-1 0 0,0 0 1 0 0,0-1-1 0 0,-1 1 1 0 0,1 0-1 0 0,-1 0 1 0 0,0-1-1 0 0,1 1 1 0 0,-1 0-1 0 0,0 0 1 0 0,0 0 0 0 0,0 0-1 0 0,0-1 1 0 0,-1 1-1 0 0,1 0 1 0 0,0 0-1 0 0,-1-1 1 0 0,1 1-1 0 0,-1 0 1 0 0,0 0-1 0 0,1-1 1 0 0,-3 3 0 0 0,1 2-17 0 0,-11 21-16 0 0,-11 34-1 0 0,22-54-8 0 0,0 0 0 0 0,0 0 0 0 0,0 1 0 0 0,1-1 0 0 0,0 0 0 0 0,1 1 0 0 0,0-1 0 0 0,0 1 0 0 0,0-1 0 0 0,3 11 0 0 0,-3-16-34 0 0,0-1 1 0 0,0 1-1 0 0,1-1 0 0 0,-1 0 0 0 0,1 1 0 0 0,-1-1 0 0 0,1 1 1 0 0,-1-1-1 0 0,1 0 0 0 0,0 1 0 0 0,0-1 0 0 0,0 0 0 0 0,-1 0 1 0 0,1 0-1 0 0,0 0 0 0 0,1 0 0 0 0,-1 0 0 0 0,0 0 0 0 0,0 0 1 0 0,0 0-1 0 0,1 0 0 0 0,-1-1 0 0 0,0 1 0 0 0,1 0 1 0 0,-1-1-1 0 0,0 1 0 0 0,1-1 0 0 0,-1 0 0 0 0,1 1 0 0 0,-1-1 1 0 0,1 0-1 0 0,-1 0 0 0 0,1 0 0 0 0,-1 0 0 0 0,0 0 0 0 0,1 0 1 0 0,-1 0-1 0 0,1-1 0 0 0,-1 1 0 0 0,1-1 0 0 0,-1 1 0 0 0,0-1 1 0 0,1 1-1 0 0,-1-1 0 0 0,0 0 0 0 0,3-1 0 0 0,1-1-596 0 0,1 0 0 0 0,-1-1 0 0 0,1 0 0 0 0,-1 0 0 0 0,0 0 0 0 0,0-1 0 0 0,-1 1 0 0 0,0-1 0 0 0,5-7 0 0 0,3-10-2570 0 0,15-40 0 0 0,-18 38 4428 0 0,-3 9 8590 0 0,-22 82-6849 0 0,12-43-2757 0 0,0 1 1 0 0,2-1-1 0 0,0 1 1 0 0,4 42-1 0 0,-2-64-165 0 0,0 0-1 0 0,1 0 1 0 0,-1-1-1 0 0,1 1 0 0 0,-1 0 1 0 0,1-1-1 0 0,0 1 0 0 0,0-1 1 0 0,0 1-1 0 0,1-1 0 0 0,-1 1 1 0 0,0-1-1 0 0,1 0 0 0 0,0 0 1 0 0,-1 1-1 0 0,1-1 1 0 0,0 0-1 0 0,0-1 0 0 0,0 1 1 0 0,0 0-1 0 0,0-1 0 0 0,4 3 1 0 0,-2-3 52 0 0,0 0 0 0 0,0 0 1 0 0,0 0-1 0 0,0 0 0 0 0,0-1 1 0 0,0 0-1 0 0,-1 0 1 0 0,1 0-1 0 0,0 0 0 0 0,0 0 1 0 0,0-1-1 0 0,0 0 0 0 0,7-2 1 0 0,0-1-170 0 0,0 0 0 0 0,0-1 0 0 0,0 0 1 0 0,12-9-1 0 0,-13 8-932 0 0,-1-1-1 0 0,0 0 1 0 0,13-13 0 0 0,-21 19 404 0 0,0 0 0 0 0,0 0-1 0 0,0 0 1 0 0,-1 0 0 0 0,1-1 0 0 0,0 1 0 0 0,-1 0 0 0 0,1-1 0 0 0,-1 1 0 0 0,0 0-1 0 0,1-1 1 0 0,-1 1 0 0 0,0-3 0 0 0,0-6-5825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00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29 4457 0 0,'-5'-1'979'0'0,"-26"-10"3169"0"0,20 3 1951 0 0,78 0-3283 0 0,-62 8-2682 0 0,0 0 0 0 0,1 0 0 0 0,-1 1 0 0 0,0-1 0 0 0,0 1 0 0 0,0 0 1 0 0,0 1-1 0 0,0-1 0 0 0,0 1 0 0 0,9 4 0 0 0,-13-5-93 0 0,1 0 1 0 0,-1 0 0 0 0,0 0 0 0 0,0 0-1 0 0,0 0 1 0 0,-1 1 0 0 0,1-1 0 0 0,0 0 0 0 0,0 0-1 0 0,-1 1 1 0 0,1-1 0 0 0,0 0 0 0 0,-1 1-1 0 0,0-1 1 0 0,1 1 0 0 0,-1-1 0 0 0,0 0 0 0 0,1 1-1 0 0,-1-1 1 0 0,0 1 0 0 0,0-1 0 0 0,0 1-1 0 0,-1-1 1 0 0,1 1 0 0 0,0-1 0 0 0,0 0 0 0 0,-1 1-1 0 0,1-1 1 0 0,-1 1 0 0 0,1-1 0 0 0,-1 0-1 0 0,0 1 1 0 0,1-1 0 0 0,-1 0 0 0 0,0 0-1 0 0,-1 2 1 0 0,-4 6 10 0 0,-1 0 0 0 0,0 0-1 0 0,-11 11 1 0 0,17-19-31 0 0,-42 37 76 0 0,34-32-100 0 0,1 0 1 0 0,0 0-1 0 0,0 1 0 0 0,1 1 1 0 0,0-1-1 0 0,0 1 1 0 0,1 0-1 0 0,0 1 1 0 0,-5 9-1 0 0,10-17-8 0 0,1 0 1 0 0,0 0-1 0 0,-1 1 1 0 0,1-1-1 0 0,0 0 1 0 0,0 1-1 0 0,0-1 1 0 0,0 0-1 0 0,0 1 1 0 0,0-1-1 0 0,0 0 1 0 0,0 0-1 0 0,0 1 1 0 0,0-1-1 0 0,1 0 0 0 0,-1 1 1 0 0,1-1-1 0 0,-1 0 1 0 0,1 0-1 0 0,-1 0 1 0 0,1 0-1 0 0,1 2 1 0 0,0 0 1 0 0,0-1 0 0 0,1 1 0 0 0,0-1 0 0 0,-1 1 0 0 0,1-1 0 0 0,0 0 0 0 0,0 0 0 0 0,4 2 1 0 0,7 2 1 0 0,1 0 0 0 0,28 8 1 0 0,-39-13-4 0 0,8 3-485 0 0,1-2 0 0 0,-1 1 0 0 0,1-2 0 0 0,-1 0 0 0 0,1 0 0 0 0,0-1 0 0 0,14-2 0 0 0,-22 1-117 0 0,1 0 1 0 0,0 0-1 0 0,0 0 1 0 0,0-1-1 0 0,-1 0 1 0 0,1 0-1 0 0,-1 0 1 0 0,0-1-1 0 0,1 0 1 0 0,-1 0-1 0 0,0 0 1 0 0,-1 0-1 0 0,1-1 1 0 0,-1 0-1 0 0,1 0 1 0 0,-1 0-1 0 0,5-8 1 0 0,6-11-1856 0 0,2 1-117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00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22 2785 0 0,'-13'-20'6917'0'0,"13"20"-6782"0"0,0-1 0 0 0,0 1 0 0 0,-1 0 0 0 0,1 0 1 0 0,0 0-1 0 0,0 0 0 0 0,-1 0 0 0 0,1 0 0 0 0,0 0 1 0 0,0 0-1 0 0,-1 0 0 0 0,1 0 0 0 0,0 0 0 0 0,0 0 1 0 0,-1 0-1 0 0,1 0 0 0 0,0 0 0 0 0,0 0 0 0 0,-1 0 0 0 0,1 0 1 0 0,0 1-1 0 0,0-1 0 0 0,-1 0 0 0 0,1 0 0 0 0,0 0 1 0 0,0 0-1 0 0,0 0 0 0 0,-1 1 0 0 0,1-1 0 0 0,0 0 1 0 0,0 0-1 0 0,0 0 0 0 0,0 1 0 0 0,-1-1 0 0 0,1 0 1 0 0,0 0-1 0 0,0 1 0 0 0,0-1 0 0 0,0 0 0 0 0,0 0 1 0 0,0 1-1 0 0,-10 43 3575 0 0,10-41-4024 0 0,-4 31 420 0 0,2 1 1 0 0,4 54-1 0 0,7 17-6310 0 0,-8-73-1032 0 0,1-20 3005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01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3 322 6001 0 0,'0'2'227'0'0,"-2"18"876"0"0,2-1 0 0 0,0 1-1 0 0,4 24 1 0 0,-3-39-915 0 0,0 0-1 0 0,1 0 1 0 0,-1 1-1 0 0,1-1 1 0 0,0 0 0 0 0,1-1-1 0 0,3 8 1 0 0,-4-10-42 0 0,-1 0 0 0 0,1 0 0 0 0,0 0-1 0 0,-1 0 1 0 0,1 0 0 0 0,0-1 0 0 0,0 1 0 0 0,0-1 0 0 0,0 1 0 0 0,1-1 0 0 0,-1 0 0 0 0,0 0 0 0 0,0 0 0 0 0,1 0 0 0 0,-1 0 0 0 0,5 0-1 0 0,-3 0 42 0 0,0-1-1 0 0,0 0 1 0 0,0-1-1 0 0,0 1 0 0 0,1-1 1 0 0,-1 1-1 0 0,0-1 1 0 0,0-1-1 0 0,0 1 0 0 0,0 0 1 0 0,-1-1-1 0 0,1 0 1 0 0,0 0-1 0 0,-1 0 0 0 0,1 0 1 0 0,-1-1-1 0 0,0 0 1 0 0,1 1-1 0 0,-1-1 0 0 0,-1 0 1 0 0,1 0-1 0 0,0-1 0 0 0,-1 1 1 0 0,4-6-1 0 0,0-1 29 0 0,0 0-1 0 0,0 0 0 0 0,-1-1 1 0 0,0 0-1 0 0,-1 0 0 0 0,0 0 1 0 0,3-17-1 0 0,-6 22-145 0 0,0 1-1 0 0,-1-1 0 0 0,1 1 1 0 0,-2-1-1 0 0,1 0 0 0 0,0 1 1 0 0,-1-1-1 0 0,0 1 0 0 0,0-1 1 0 0,-1 1-1 0 0,0-1 1 0 0,0 1-1 0 0,0 0 0 0 0,0 0 1 0 0,-1 0-1 0 0,0 0 0 0 0,0 0 1 0 0,0 1-1 0 0,-6-7 0 0 0,6 8-83 0 0,0 1 0 0 0,0-1-1 0 0,0 0 1 0 0,-1 1 0 0 0,1 0-1 0 0,-1-1 1 0 0,0 1-1 0 0,0 1 1 0 0,1-1 0 0 0,-1 1-1 0 0,0-1 1 0 0,-1 1 0 0 0,1 0-1 0 0,0 0 1 0 0,0 1-1 0 0,0 0 1 0 0,0-1 0 0 0,-1 1-1 0 0,1 0 1 0 0,0 1 0 0 0,0-1-1 0 0,0 1 1 0 0,0 0-1 0 0,-1 0 1 0 0,1 0 0 0 0,-5 3-1 0 0,6-2-192 0 0,-1 0-1 0 0,1 0 0 0 0,0 0 1 0 0,-1 0-1 0 0,1 1 0 0 0,0-1 0 0 0,0 1 1 0 0,1 0-1 0 0,-1 0 0 0 0,1 0 1 0 0,-1 0-1 0 0,1 1 0 0 0,0-1 1 0 0,-2 6-1 0 0,3-7-259 0 0,0 1 1 0 0,0 0-1 0 0,0-1 1 0 0,0 1-1 0 0,1 0 1 0 0,-1-1-1 0 0,1 1 1 0 0,0 0-1 0 0,0 4 1 0 0,0-5-119 0 0,0 0 1 0 0,1 0-1 0 0,-1-1 0 0 0,1 1 0 0 0,-1 0 1 0 0,1 0-1 0 0,0-1 0 0 0,-1 1 0 0 0,1 0 1 0 0,0-1-1 0 0,0 1 0 0 0,0-1 1 0 0,0 1-1 0 0,1-1 0 0 0,1 2 0 0 0,5 3-3048 0 0</inkml:trace>
  <inkml:trace contextRef="#ctx0" brushRef="#br0" timeOffset="1">206 33 4921 0 0,'-1'-1'394'0'0,"1"1"0"0"0,0-1 0 0 0,-1 1 0 0 0,1-1-1 0 0,0 1 1 0 0,-1-1 0 0 0,1 1 0 0 0,0-1 0 0 0,0 0 0 0 0,0 1 0 0 0,0-1 0 0 0,-1 1 0 0 0,1-1-1 0 0,0 1 1 0 0,0-1 0 0 0,0 1 0 0 0,0-1 0 0 0,0 0 0 0 0,0 1 0 0 0,1-1 0 0 0,-1 1 0 0 0,0-1 0 0 0,0 1-1 0 0,0-1 1 0 0,0 0 0 0 0,1 1 0 0 0,-1-2 0 0 0,17-3 3787 0 0,-7 2-4172 0 0,2 1 277 0 0,-1 0 1 0 0,1 0-1 0 0,0 1 0 0 0,0 1 0 0 0,0 0 0 0 0,0 0 1 0 0,0 1-1 0 0,0 1 0 0 0,0 0 0 0 0,-1 1 0 0 0,1 0 1 0 0,-1 1-1 0 0,0 0 0 0 0,13 6 0 0 0,-19-7-262 0 0,0-1 1 0 0,0 1-1 0 0,0 0 0 0 0,0 1 1 0 0,-1-1-1 0 0,0 1 0 0 0,1 0 1 0 0,-1 0-1 0 0,0 0 1 0 0,-1 0-1 0 0,1 1 0 0 0,-1 0 1 0 0,0-1-1 0 0,0 1 0 0 0,0 0 1 0 0,-1 1-1 0 0,0-1 0 0 0,0 0 1 0 0,0 1-1 0 0,-1-1 0 0 0,0 1 1 0 0,0 0-1 0 0,0-1 0 0 0,0 1 1 0 0,-1 0-1 0 0,0-1 0 0 0,0 1 1 0 0,-1 0-1 0 0,0-1 0 0 0,0 1 1 0 0,-2 6-1 0 0,1-3-451 0 0,-1 0 1 0 0,-1 0-1 0 0,1 0 0 0 0,-2-1 0 0 0,1 0 1 0 0,-1 1-1 0 0,-7 8 0 0 0,8-13-382 0 0,1 0 0 0 0,-1 0-1 0 0,1-1 1 0 0,-1 1-1 0 0,0-1 1 0 0,-8 5-1 0 0,9-7 29 0 0,0 1-1 0 0,0-1 0 0 0,0 0 0 0 0,0 0 0 0 0,0 0 1 0 0,0 0-1 0 0,0-1 0 0 0,0 1 0 0 0,-1-1 0 0 0,1 0 1 0 0,-6 0-1 0 0,-18-4-2644 0 0,2 3 589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01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7394 0 0,'3'-1'870'0'0,"38"-7"6029"0"0,2 1-3847 0 0,-23 4-2768 0 0,0 0 0 0 0,0 2 1 0 0,0 0-1 0 0,28 4 0 0 0,-42-2-465 0 0,-1 0-1 0 0,1 1 0 0 0,0-1 1 0 0,-1 2-1 0 0,10 4 1 0 0,-14-7-78 0 0,0 1 0 0 0,1 0 0 0 0,-1-1 0 0 0,0 1 0 0 0,0 0 0 0 0,0 0 0 0 0,-1 0 0 0 0,1 0 0 0 0,0 0 0 0 0,0 0 0 0 0,0 0 0 0 0,-1 0 0 0 0,1 0 0 0 0,0 1 0 0 0,-1-1-73 0 0,0 0-1 0 0,0-1 0 0 0,0 1 1 0 0,0 0-1 0 0,0 0 0 0 0,0-1 1 0 0,0 1-1 0 0,0 0 1 0 0,0 0-1 0 0,0-1 0 0 0,0 1 1 0 0,-1 0-1 0 0,1-1 0 0 0,0 1 1 0 0,-1 0-1 0 0,1-1 1 0 0,0 1-1 0 0,-1 0 0 0 0,1-1 1 0 0,-1 1-1 0 0,1-1 0 0 0,-1 1 1 0 0,1-1-1 0 0,-1 1 0 0 0,1-1 1 0 0,-2 1-1 0 0,-8 7-3948 0 0</inkml:trace>
  <inkml:trace contextRef="#ctx0" brushRef="#br0" timeOffset="1">44 258 6001 0 0,'8'3'3737'0'0,"1"-1"-1945"0"0,4-1-703 0 0,3-1-97 0 0,0-1-136 0 0,4-1-168 0 0,6-2-232 0 0,0-2-152 0 0,2 2-80 0 0,0 0-112 0 0,-2-2-360 0 0,-2 2-720 0 0,1-4-1032 0 0,-7-2-1129 0 0,-2-3-496 0 0,-6-7 673 0 0,0 0 191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01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3657 0 0,'10'-29'9647'0'0,"-3"23"-4124"0"0,0 20-2004 0 0,0 22-2220 0 0,-2 1-1 0 0,-2-1 1 0 0,-1 56 0 0 0,-3-45-1221 0 0,10 68 0 0 0,-6-97-181 0 0,12 67-45 0 0,-12-75-351 0 0,-1-1 0 0 0,1 0 1 0 0,1 0-1 0 0,0-1 0 0 0,0 1 0 0 0,9 13 0 0 0,-13-21 329 0 0,0-1-1 0 0,0 0 1 0 0,1 1-1 0 0,-1-1 1 0 0,0 1-1 0 0,0-1 1 0 0,0 0-1 0 0,0 1 1 0 0,1-1-1 0 0,-1 0 1 0 0,0 1-1 0 0,0-1 1 0 0,1 0-1 0 0,-1 1 1 0 0,0-1-1 0 0,1 0 1 0 0,-1 1-1 0 0,0-1 1 0 0,1 0-1 0 0,-1 0 1 0 0,0 1-1 0 0,1-1 1 0 0,-1 0-1 0 0,0 0 1 0 0,1 0-1 0 0,-1 0 1 0 0,1 0-1 0 0,-1 0 1 0 0,1 1-1 0 0,-1-1 1 0 0,0 0-1 0 0,1 0 0 0 0,-1 0 1 0 0,1 0-1 0 0,-1 0 1 0 0,0-1-1 0 0,1 1 1 0 0,-1 0-1 0 0,1 0 1 0 0,-1 0-1 0 0,0 0 1 0 0,1 0-1 0 0,-1 0 1 0 0,1-1-1 0 0,-1 1 1 0 0,1-1-1 0 0,4-17-9354 0 0,-3 7 4622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02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8258 0 0,'-19'3'13057'0'0,"32"-1"-9915"0"0,-1-3-3050 0 0,0 1 0 0 0,0 0 0 0 0,1 0 0 0 0,-1 1 0 0 0,0 1-1 0 0,0 0 1 0 0,0 1 0 0 0,13 5 0 0 0,-21-6-87 0 0,1 0 0 0 0,0 0-1 0 0,-1 1 1 0 0,1-1 0 0 0,-1 1 0 0 0,0 0 0 0 0,0 1-1 0 0,0-1 1 0 0,0 1 0 0 0,0 0 0 0 0,-1 0 0 0 0,0 0-1 0 0,0 0 1 0 0,0 0 0 0 0,0 1 0 0 0,-1 0-1 0 0,0-1 1 0 0,1 1 0 0 0,-2 0 0 0 0,1 0 0 0 0,1 7-1 0 0,-1 2 47 0 0,0 0 0 0 0,-1 0 0 0 0,-1 0 0 0 0,0 0 0 0 0,-1 0 0 0 0,-6 28 0 0 0,-8 22-2257 0 0,-2-4-6692 0 0,16-55 7688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08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6241 0 0,'-7'5'10642'0'0,"4"8"-5491"0"0,2 19-2868 0 0,1-23-1197 0 0,-1 3-993 0 0,1 0 0 0 0,0 0 1 0 0,1 0-1 0 0,1 0 1 0 0,0-1-1 0 0,0 1 0 0 0,1 0 1 0 0,9 21-1 0 0,6 27-1250 0 0,-12-37-2487 0 0,1 0-5358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02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2753 0 0,'1'-4'996'0'0,"-1"0"397"0"0,0 0 0 0 0,1 0 0 0 0,-1 1 0 0 0,1-1 0 0 0,10-12 10468 0 0,-3 48-10686 0 0,2 34-891 0 0,-3-28-806 0 0,2 67 0 0 0,-9-105 501 0 0,0 0 0 0 0,0 0-1 0 0,0 0 1 0 0,0 0 0 0 0,0 0-1 0 0,0 0 1 0 0,0 0-1 0 0,0-1 1 0 0,0 1 0 0 0,0 0-1 0 0,0 0 1 0 0,0 0 0 0 0,1 0-1 0 0,-1 0 1 0 0,0 0 0 0 0,0 0-1 0 0,0 0 1 0 0,0 0 0 0 0,0 0-1 0 0,0 0 1 0 0,0 0 0 0 0,0 0-1 0 0,0 0 1 0 0,0 0 0 0 0,0 0-1 0 0,1 0 1 0 0,-1 0 0 0 0,0 0-1 0 0,0 0 1 0 0,0 0-1 0 0,0 0 1 0 0,0 0 0 0 0,0 0-1 0 0,0 0 1 0 0,0 0 0 0 0,0 0-1 0 0,0 0 1 0 0,1 0 0 0 0,-1 0-1 0 0,0 0 1 0 0,0 0 0 0 0,0 0-1 0 0,0 0 1 0 0,0 0 0 0 0,0 0-1 0 0,0 0 1 0 0,0 0 0 0 0,0 0-1 0 0,0 0 1 0 0,0 0 0 0 0,0 0-1 0 0,1 0 1 0 0,-1 0 0 0 0,0 1-1 0 0,0-1 1 0 0,0 0-1 0 0,0 0 1 0 0,0 0 0 0 0,0 0-1 0 0,0 0 1 0 0,0 0 0 0 0,0 0-1 0 0,0 0 1 0 0,0 0 0 0 0,9-11-471 0 0,7-16-3 0 0,24-44-323 0 0,-25 47 560 0 0,-1 0 0 0 0,-1 0 0 0 0,-2-1 0 0 0,14-43 0 0 0,-15 49 1686 0 0,-5 19 399 0 0,-2 12-592 0 0,-2 45-343 0 0,-6 60-1 0 0,-1 35-2274 0 0,7-128-978 0 0,2-1 0 0 0,5 29 0 0 0,-4-39-3124 0 0,2-2-1336 0 0</inkml:trace>
  <inkml:trace contextRef="#ctx0" brushRef="#br0" timeOffset="1">412 337 16924 0 0,'3'12'2816'0'0,"-1"-1"-751"0"0,0 1-521 0 0,1-2-464 0 0,-1-4-568 0 0,1-4-384 0 0,1 0-240 0 0,2-4-208 0 0,1-2-136 0 0,0-2-224 0 0,2-1-584 0 0,1-2-1177 0 0,-3-2-2664 0 0,-6-11-1136 0 0,4 4-89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07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1 209 2200 0 0,'28'-8'1346'0'0,"1"0"0"0"0,53-5 0 0 0,11-3 3490 0 0,14-5-1166 0 0,145-11-2679 0 0,-33-2 620 0 0,-157 21-1230 0 0,1 3-1 0 0,1 3 1 0 0,83 1 0 0 0,548 8 2139 0 0,-390-24-1168 0 0,-279 20-1296 0 0,212 1 361 0 0,-107 5 46 0 0,-15 1-306 0 0,-63-2 42 0 0,72-4 0 0 0,166-14 210 0 0,-31 3-179 0 0,-217 11-223 0 0,0 1 1 0 0,0 3-1 0 0,0 1 1 0 0,-1 2-1 0 0,45 13 1 0 0,-29-8-27 0 0,0-4-1 0 0,80 1 1 0 0,62 8 8 0 0,-185-13-2 0 0,178 22 101 0 0,-151-22-12 0 0,1-1-1 0 0,68-8 0 0 0,47-15-55 0 0,-48 6 37 0 0,138-3 1 0 0,-170 13-171 0 0,-44 2-956 0 0,32 1 0 0 0,-55 2-1256 0 0,0 1-1 0 0,0 1 0 0 0,19 5 1 0 0,-14-6-5465 0 0,-7 1 3266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07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66 271 88 0 0,'-3'0'171'0'0,"0"0"0"0"0,0 1-1 0 0,0 0 1 0 0,0-1 0 0 0,0 1 0 0 0,0 0 0 0 0,0 0-1 0 0,0 1 1 0 0,0-1 0 0 0,1 1 0 0 0,-1-1 0 0 0,0 1 0 0 0,1 0-1 0 0,0 0 1 0 0,-1 0 0 0 0,-3 4 0 0 0,-9 6 4169 0 0,70-43 4047 0 0,-35 21-8045 0 0,1 2 1 0 0,0 0 0 0 0,0 1-1 0 0,41-7 1 0 0,155-2-220 0 0,-152 14-422 0 0,116-19 0 0 0,-169 19-271 0 0,0-2 0 0 0,0 1 0 0 0,-1-1 0 0 0,0-1 0 0 0,1 0 0 0 0,-2-1-1 0 0,1 0 1 0 0,-1-1 0 0 0,12-9 0 0 0,-15 10-147 0 0,-1 0-1 0 0,1 0 1 0 0,-1-1-1 0 0,0 0 1 0 0,-1 0-1 0 0,0 0 1 0 0,0-1-1 0 0,-1 0 1 0 0,1 1-1 0 0,-2-2 1 0 0,1 1-1 0 0,-1 0 0 0 0,2-10 1 0 0,0-3-374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08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0 928 0 0,'-8'1'643'0'0,"-42"8"3979"0"0,48-9-4395 0 0,1 0-1 0 0,-1 1 1 0 0,1-1-1 0 0,0 1 0 0 0,-1-1 1 0 0,1 1-1 0 0,-1 0 0 0 0,1-1 1 0 0,0 1-1 0 0,0 0 1 0 0,-1 0-1 0 0,1 0 0 0 0,0 0 1 0 0,0 0-1 0 0,0 0 0 0 0,0 0 1 0 0,0 1-1 0 0,0-1 1 0 0,0 0-1 0 0,1 1 0 0 0,-1-1 1 0 0,0 0-1 0 0,1 1 1 0 0,-1-1-1 0 0,1 1 0 0 0,-1-1 1 0 0,0 3-1 0 0,2-2-154 0 0,-1-1 1 0 0,1 1-1 0 0,-1-1 1 0 0,1 0-1 0 0,0 0 0 0 0,-1 1 1 0 0,1-1-1 0 0,0 0 1 0 0,0 0-1 0 0,0 0 0 0 0,0 0 1 0 0,0 0-1 0 0,0 0 1 0 0,0 0-1 0 0,0 0 0 0 0,0 0 1 0 0,0 0-1 0 0,0-1 0 0 0,1 1 1 0 0,-1 0-1 0 0,2 0 1 0 0,35 14 153 0 0,-28-12-102 0 0,148 43 304 0 0,-46-17 743 0 0,-112-29-1139 0 0,1 0 0 0 0,-1 0 0 0 0,1 0 0 0 0,-1 0 0 0 0,0 0 0 0 0,1 1 0 0 0,-1-1 0 0 0,1 0 0 0 0,-1 0 0 0 0,0 0 0 0 0,1 0 0 0 0,-1 1 0 0 0,0-1 0 0 0,1 0 0 0 0,-1 0 0 0 0,0 1-1 0 0,1-1 1 0 0,-1 0 0 0 0,0 1 0 0 0,0-1 0 0 0,1 0 0 0 0,-1 1 0 0 0,0-1 0 0 0,0 0 0 0 0,0 1 0 0 0,1-1 0 0 0,-1 0 0 0 0,0 1 0 0 0,0-1 0 0 0,0 1 0 0 0,0-1 0 0 0,0 0 0 0 0,0 1 0 0 0,0-1 0 0 0,0 1 0 0 0,0-1 0 0 0,0 1 0 0 0,0-1 0 0 0,0 0 0 0 0,0 1 0 0 0,0 0 0 0 0,-16 17 506 0 0,-35 16-321 0 0,47-31-132 0 0,-23 14 7 0 0,-33 25 0 0 0,52-35-634 0 0,0 0 0 0 0,1 0 0 0 0,0 1 0 0 0,0-1 1 0 0,0 2-1 0 0,1-1 0 0 0,0 1 0 0 0,-4 9 0 0 0,5-2-2749 0 0,5-15 3144 0 0,0-1 0 0 0,0 1 0 0 0,0-1 0 0 0,0 0 0 0 0,0 1 0 0 0,0-1 0 0 0,0 0 0 0 0,0 1 0 0 0,0-1 0 0 0,0 0 0 0 0,0 1 0 0 0,0-1 0 0 0,1 0 0 0 0,-1 1 0 0 0,0-1 0 0 0,0 0 0 0 0,0 1 0 0 0,0-1 0 0 0,1 0 1 0 0,-1 1-1 0 0,0-1 0 0 0,0 0 0 0 0,1 0 0 0 0,-1 1 0 0 0,0-1 0 0 0,1 0 0 0 0,-1 0 0 0 0,0 0 0 0 0,1 1 0 0 0,-1-1 0 0 0,0 0 0 0 0,1 0 0 0 0,-1 0 0 0 0,0 0 0 0 0,1 0 0 0 0,-1 0 0 0 0,0 0 0 0 0,1 0 0 0 0,-1 0 0 0 0,0 0 0 0 0,1 0 0 0 0,-1 0 0 0 0,0 0 0 0 0,1 0 0 0 0,13-1-2760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08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3265 0 0,'27'15'3135'0'0,"57"-2"5375"0"0,1-2-5438 0 0,58 9-2739 0 0,7-1-1361 0 0,-123-17-187 0 0,-1-1-1 0 0,1-2 1 0 0,45-6-1 0 0,-68 6 788 0 0,0 1 1 0 0,-1-1-1 0 0,1 0 0 0 0,0 0 0 0 0,0 0 0 0 0,-1 0 0 0 0,1-1 1 0 0,-1 1-1 0 0,1-1 0 0 0,-1 0 0 0 0,1 0 0 0 0,-1-1 0 0 0,0 1 0 0 0,0 0 1 0 0,0-1-1 0 0,-1 0 0 0 0,1 0 0 0 0,0 0 0 0 0,-1 0 0 0 0,0 0 0 0 0,4-6 1 0 0,1-13-2042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09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4329 0 0,'-3'5'6019'0'0,"-2"15"-5041"0"0,3-13-588 0 0,-4 15-232 0 0,1 0-1 0 0,2 0 1 0 0,0 1 0 0 0,1-1 0 0 0,1 1 0 0 0,3 32 0 0 0,28 136 1397 0 0,-5-49-1483 0 0,-20-87-477 0 0,9 49-2292 0 0,4-39-4629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09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126 154 4737 0 0,'0'6'3079'0'0,"3"20"-2892"0"0,-4-24-206 0 0,1 0 0 0 0,0 1 0 0 0,0-1 0 0 0,0 0 0 0 0,1 0 0 0 0,-1 0 0 0 0,1 1 0 0 0,-1-1 0 0 0,1 0 0 0 0,-1 0 0 0 0,1 0 0 0 0,0 0 0 0 0,0 0 0 0 0,0 0 0 0 0,0 0 0 0 0,1 0 0 0 0,-1-1 0 0 0,0 1 0 0 0,1 0 0 0 0,-1-1 0 0 0,1 1 0 0 0,2 1-1 0 0,-1-2 44 0 0,-1 1 0 0 0,1-1-1 0 0,0 0 1 0 0,0-1 0 0 0,0 1-1 0 0,0 0 1 0 0,0-1-1 0 0,0 0 1 0 0,0 0 0 0 0,0 0-1 0 0,0 0 1 0 0,0 0-1 0 0,0 0 1 0 0,4-2 0 0 0,5-1 84 0 0,1 0 0 0 0,-1-2 1 0 0,0 1-1 0 0,0-2 0 0 0,-1 1 1 0 0,15-11-1 0 0,-18 11 22 0 0,0 0 0 0 0,-1 0-1 0 0,0-1 1 0 0,-1 0 0 0 0,1 0 0 0 0,-1-1 0 0 0,11-14 0 0 0,-16 18-51 0 0,0 1-1 0 0,1-1 1 0 0,-1 0 0 0 0,0 1 0 0 0,0-1 0 0 0,-1 0 0 0 0,1 0 0 0 0,-1 1 0 0 0,1-1-1 0 0,-1 0 1 0 0,0 0 0 0 0,0 0 0 0 0,0 0 0 0 0,0 0 0 0 0,-1 0 0 0 0,1 0-1 0 0,-1 1 1 0 0,1-1 0 0 0,-1 0 0 0 0,0 0 0 0 0,0 1 0 0 0,-1-1 0 0 0,1 0 0 0 0,0 1-1 0 0,-1 0 1 0 0,0-1 0 0 0,1 1 0 0 0,-4-3 0 0 0,1 0-40 0 0,0 0-1 0 0,-1 1 1 0 0,0 0 0 0 0,0-1 0 0 0,0 2-1 0 0,0-1 1 0 0,0 1 0 0 0,-1 0-1 0 0,0 0 1 0 0,0 0 0 0 0,1 1 0 0 0,-2-1-1 0 0,1 2 1 0 0,0-1 0 0 0,0 1-1 0 0,0 0 1 0 0,-1 0 0 0 0,1 0 0 0 0,0 1-1 0 0,-1 0 1 0 0,-8 1 0 0 0,7 1 38 0 0,0-1 0 0 0,-1 1-1 0 0,1 0 1 0 0,0 1 0 0 0,0 0 0 0 0,0 0 0 0 0,0 0 0 0 0,1 1 0 0 0,-1 1-1 0 0,1-1 1 0 0,0 1 0 0 0,0 0 0 0 0,1 1 0 0 0,0-1 0 0 0,-9 11 0 0 0,4-2-59 0 0,1 1 0 0 0,0 0 0 0 0,1 1 1 0 0,1-1-1 0 0,1 2 0 0 0,0-1 0 0 0,1 1 1 0 0,0 0-1 0 0,2 0 0 0 0,0 1 0 0 0,1-1 1 0 0,-1 19-1 0 0,4-27-36 0 0,0 0 0 0 0,0 0 0 0 0,1-1 0 0 0,0 1-1 0 0,1 0 1 0 0,0-1 0 0 0,0 1 0 0 0,1-1 0 0 0,0 1 0 0 0,0-1 0 0 0,7 11 0 0 0,-6-13 15 0 0,0 0 0 0 0,1 0 0 0 0,0 0 0 0 0,0-1 1 0 0,1 0-1 0 0,-1 0 0 0 0,1 0 0 0 0,0-1 0 0 0,1 1 0 0 0,-1-2 1 0 0,1 1-1 0 0,0-1 0 0 0,0 0 0 0 0,0 0 0 0 0,7 2 0 0 0,-7-3-228 0 0,0-1-1 0 0,-1 0 1 0 0,1 0-1 0 0,0 0 1 0 0,0 0-1 0 0,0-1 1 0 0,0-1-1 0 0,0 1 1 0 0,0-1-1 0 0,-1 0 1 0 0,13-3-1 0 0,-9 0-845 0 0,1 0-1 0 0,-1-1 1 0 0,0 0-1 0 0,-1 0 1 0 0,1-1-1 0 0,13-11 0 0 0,8-7-1973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09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415 0 8178 0 0,'-28'24'8135'0'0,"22"-21"-8163"0"0,1 0-1 0 0,-1 0 1 0 0,1-1 0 0 0,-1 0 0 0 0,0 0 0 0 0,-11 1-1 0 0,-153 38-1996 0 0,146-34 2218 0 0,0 2-1 0 0,1 0 1 0 0,0 1 0 0 0,1 2-1 0 0,-21 14 1 0 0,42-26-209 0 0,1 0 1 0 0,0 0-1 0 0,-1 0 1 0 0,1 0-1 0 0,0 1 0 0 0,-1-1 1 0 0,1 0-1 0 0,0 0 1 0 0,-1 1-1 0 0,1-1 0 0 0,0 0 1 0 0,-1 1-1 0 0,1-1 1 0 0,0 0-1 0 0,0 1 0 0 0,0-1 1 0 0,-1 0-1 0 0,1 1 1 0 0,0-1-1 0 0,0 1 0 0 0,0-1 1 0 0,0 0-1 0 0,0 1 1 0 0,0-1-1 0 0,0 1 0 0 0,0-1 1 0 0,-1 0-1 0 0,2 1 1 0 0,-1-1-1 0 0,0 1 0 0 0,0-1 1 0 0,0 0-1 0 0,0 1 1 0 0,0-1-1 0 0,0 1 0 0 0,15 10-287 0 0,30 3 118 0 0,-40-12 169 0 0,35 6-923 0 0,74 7-1 0 0,-77-12 1496 0 0,-1 1 0 0 0,63 17-1 0 0,-98-21-495 0 0,-1 0-1 0 0,1 0 1 0 0,-1 0-1 0 0,1 1 1 0 0,-1-1-1 0 0,1 0 1 0 0,-1 0-1 0 0,1 0 1 0 0,-1 0-1 0 0,1 1 1 0 0,-1-1-1 0 0,1 0 1 0 0,-1 0-1 0 0,1 1 1 0 0,-1-1-1 0 0,0 0 0 0 0,1 1 1 0 0,-1-1-1 0 0,1 1 1 0 0,-1-1-1 0 0,0 0 1 0 0,1 1-1 0 0,-1-1 1 0 0,0 1-1 0 0,0-1 1 0 0,0 1-1 0 0,1-1 1 0 0,-1 1-1 0 0,0-1 1 0 0,0 2-1 0 0,-11 10 800 0 0,-29 7-384 0 0,36-17-383 0 0,-58 21 345 0 0,29-11-1445 0 0,-57 29 0 0 0,101-42-8760 0 0,-3-11 6964 0 0,5 1 173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10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24 11298 0 0,'-6'29'1672'0'0,"1"-8"-1778"0"0,0-1-1 0 0,-8 21 1 0 0,54-56 4115 0 0,-29 10-3891 0 0,2 1 1 0 0,-1 0 0 0 0,17-1 0 0 0,-17 3-1228 0 0,0-1 1 0 0,-1 0-1 0 0,20-8 0 0 0,-32 11 1072 0 0,0 0 0 0 0,0 0 0 0 0,0 0 0 0 0,0 0 0 0 0,0 0 0 0 0,0 0 0 0 0,0 0 0 0 0,0 0-1 0 0,0 0 1 0 0,0 0 0 0 0,1-1 0 0 0,-1 1 0 0 0,0 0 0 0 0,0 0 0 0 0,0 0 0 0 0,0 0 0 0 0,0 0 0 0 0,0 0 0 0 0,0 0 0 0 0,0-1 0 0 0,0 1 0 0 0,0 0 0 0 0,0 0-1 0 0,0 0 1 0 0,0 0 0 0 0,0 0 0 0 0,0 0 0 0 0,0 0 0 0 0,0-1 0 0 0,0 1 0 0 0,0 0 0 0 0,-1 0 0 0 0,1 0 0 0 0,0 0 0 0 0,0 0 0 0 0,0 0 0 0 0,0 0 0 0 0,0 0-1 0 0,0 0 1 0 0,0-1 0 0 0,0 1 0 0 0,0 0 0 0 0,0 0 0 0 0,0 0 0 0 0,-1 0 0 0 0,1 0 0 0 0,0 0 0 0 0,0 0 0 0 0,0 0 0 0 0,0 0 0 0 0,0 0 0 0 0,0 0 0 0 0,0 0-1 0 0,0 0 1 0 0,-1 0 0 0 0,1 0 0 0 0,0 0 0 0 0,0 0 0 0 0,0 0 0 0 0,0 0 0 0 0,0 0 0 0 0,-1 0 0 0 0,-15-7-2338 0 0,-32-7-754 0 0,27 8 3360 0 0,-30-19 2553 0 0,42 20-2080 0 0,-1 0-1 0 0,1 0 1 0 0,-18-5-1 0 0,25 9-666 0 0,0 1 0 0 0,0 0 0 0 0,0 0 1 0 0,0-1-1 0 0,0 1 0 0 0,0 1 0 0 0,1-1 0 0 0,-1 0 0 0 0,0 0 0 0 0,0 1 0 0 0,0-1 0 0 0,0 1 0 0 0,0-1 0 0 0,1 1 0 0 0,-1 0 0 0 0,0 0 0 0 0,0-1 0 0 0,1 1 0 0 0,-1 1 0 0 0,1-1 0 0 0,-1 0 0 0 0,1 0 1 0 0,-1 0-1 0 0,1 1 0 0 0,0-1 0 0 0,0 1 0 0 0,-2 1 0 0 0,1 0 306 0 0,1 0-1 0 0,-1 0 1 0 0,0 0 0 0 0,1 0 0 0 0,0 0 0 0 0,0 0 0 0 0,0 0-1 0 0,0 0 1 0 0,0 1 0 0 0,1-1 0 0 0,-1 0 0 0 0,1 1 0 0 0,0-1-1 0 0,0 5 1 0 0,1 4-176 0 0,-1-1 0 0 0,0 1 0 0 0,-1 0 0 0 0,-1-1 0 0 0,0 1 0 0 0,0-1 0 0 0,-8 22-1 0 0,6-22-302 0 0,1 0-1 0 0,0 0 0 0 0,0 1 0 0 0,1-1 0 0 0,1 1 1 0 0,0-1-1 0 0,1 1 0 0 0,1 14 0 0 0,0-20 878 0 0,1 11-8140 0 0,-2-17 7244 0 0,0 0 0 0 0,-1 0 0 0 0,1 1 1 0 0,0-1-1 0 0,0 0 0 0 0,0 0 1 0 0,0 1-1 0 0,0-1 0 0 0,0 0 1 0 0,0 0-1 0 0,0 0 0 0 0,0 0 0 0 0,-1 1 1 0 0,-1 0-1857 0 0,2-1 1856 0 0,0 0 0 0 0,0 0 1 0 0,-1 1-1 0 0,1-1 0 0 0,0 0 0 0 0,0 0 1 0 0,-1 0-1 0 0,1 0 0 0 0,0 0 1 0 0,0 0-1 0 0,0-1 0 0 0,-1 1 1 0 0,1 0-1 0 0,0 0 0 0 0,0 0 0 0 0,-1 0 1 0 0,1 0-1 0 0,0 0 0 0 0,0 0 1 0 0,0 0-1 0 0,0 0 0 0 0,-1-1 1 0 0,0 0-1084 0 0,-1 0 7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11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75 192 472 0 0,'-15'-1'572'0'0,"-22"-4"-5"0"0,36 5-520 0 0,0-1-1 0 0,-1 1 1 0 0,1 0 0 0 0,0-1-1 0 0,0 1 1 0 0,0-1 0 0 0,0 1-1 0 0,0-1 1 0 0,0 1 0 0 0,0-1-1 0 0,0 0 1 0 0,0 1 0 0 0,0-1-1 0 0,0 0 1 0 0,0 0 0 0 0,1 0-1 0 0,-1 0 1 0 0,0 0 0 0 0,1 0 0 0 0,-1 0-1 0 0,0 0 1 0 0,1 0 0 0 0,-1 0-1 0 0,0-2 1 0 0,2 2 120 0 0,-1 0 1 0 0,0 0-1 0 0,0 0 0 0 0,1 0 0 0 0,-1 0 1 0 0,0 0-1 0 0,1 1 0 0 0,-1-1 1 0 0,1 0-1 0 0,0 0 0 0 0,-1 0 1 0 0,1 0-1 0 0,-1 0 0 0 0,1 1 0 0 0,0-1 1 0 0,0 0-1 0 0,0 1 0 0 0,-1-1 1 0 0,1 0-1 0 0,0 1 0 0 0,0-1 1 0 0,0 1-1 0 0,0-1 0 0 0,0 1 1 0 0,0 0-1 0 0,0-1 0 0 0,0 1 0 0 0,0 0 1 0 0,0 0-1 0 0,2 0 0 0 0,37-8 3303 0 0,-36 8-3232 0 0,46-5 1138 0 0,0 3 0 0 0,63 5 0 0 0,98 19-696 0 0,-192-18-663 0 0,20 2 273 0 0,-37-5-341 0 0,0-1 0 0 0,0 0 0 0 0,0 0 0 0 0,0 0 0 0 0,0 0 0 0 0,0 0 1 0 0,0-1-1 0 0,0 1 0 0 0,0 0 0 0 0,0-1 0 0 0,-1 0 0 0 0,1 1 0 0 0,0-1 0 0 0,2-2 0 0 0,-3 3-257 0 0,0-1 0 0 0,-1 0 0 0 0,1 0 1 0 0,0-1-1 0 0,-1 1 0 0 0,0 0 0 0 0,1 0 0 0 0,-1 0 0 0 0,0 0 0 0 0,1 0 0 0 0,-1 0 0 0 0,0-1 0 0 0,0 1 0 0 0,0 0 0 0 0,0 0 0 0 0,0 0 0 0 0,0-1 0 0 0,0 1 0 0 0,0 0 0 0 0,-1 0 0 0 0,1 0 0 0 0,0 0 0 0 0,-2-3 0 0 0,-12-28-5306 0 0,11 26 5078 0 0,-3-7 187 0 0,-2 0 1 0 0,0 0-1 0 0,-1 0 0 0 0,-14-15 1 0 0,13 16-287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08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7034 0 0,'11'1'11491'0'0,"-10"-1"-11108"0"0,5 15 3537 0 0,-5 26-4827 0 0,-2-32 2035 0 0,1 3-855 0 0,0 4-66 0 0,-1 0-1 0 0,2 0 1 0 0,0 0-1 0 0,1-1 1 0 0,1 1 0 0 0,0 0-1 0 0,7 20 1 0 0,-9-35-232 0 0,-1 0 0 0 0,0 0 1 0 0,1 0-1 0 0,-1-1 0 0 0,0 1 1 0 0,1 0-1 0 0,-1 0 1 0 0,1-1-1 0 0,-1 1 0 0 0,1 0 1 0 0,-1-1-1 0 0,1 1 0 0 0,0-1 1 0 0,-1 1-1 0 0,1 0 0 0 0,0-1 1 0 0,-1 1-1 0 0,1-1 1 0 0,0 0-1 0 0,0 1 0 0 0,1 0 1 0 0,-2-2 4 0 0,1 1 0 0 0,0 0 1 0 0,-1 0-1 0 0,1-1 1 0 0,-1 1-1 0 0,1-1 1 0 0,-1 1-1 0 0,1 0 1 0 0,-1-1-1 0 0,1 1 1 0 0,-1-1-1 0 0,1 1 0 0 0,-1-1 1 0 0,1 1-1 0 0,-1-1 1 0 0,0 1-1 0 0,0-1 1 0 0,1 0-1 0 0,-1 1 1 0 0,0-1-1 0 0,1-1 1 0 0,10-48-308 0 0,-8 37 489 0 0,-2 9-61 0 0,0 0 0 0 0,0 0-1 0 0,0 0 1 0 0,1 1-1 0 0,0-1 1 0 0,0 0 0 0 0,0 1-1 0 0,0 0 1 0 0,0-1-1 0 0,5-3 1 0 0,-6 6-66 0 0,0 0 0 0 0,0 0 0 0 0,0 1 0 0 0,1-1 0 0 0,-1 1 0 0 0,0-1 0 0 0,0 1 0 0 0,1-1 0 0 0,-1 1 0 0 0,0 0 1 0 0,0 0-1 0 0,1 0 0 0 0,-1-1 0 0 0,0 1 0 0 0,1 0 0 0 0,-1 1 0 0 0,0-1 0 0 0,0 0 0 0 0,1 0 0 0 0,-1 0 0 0 0,0 1 0 0 0,0-1 0 0 0,1 1 0 0 0,-1-1 0 0 0,0 1 0 0 0,0-1 0 0 0,0 1 0 0 0,0 0 1 0 0,0-1-1 0 0,0 1 0 0 0,0 0 0 0 0,0 0 0 0 0,0 0 0 0 0,0 0 0 0 0,1 1 0 0 0,3 4-14 0 0,0-1 0 0 0,0 1-1 0 0,0 0 1 0 0,-1 1 0 0 0,0-1 0 0 0,0 1 0 0 0,0 0 0 0 0,-1 0 0 0 0,0 0-1 0 0,-1 0 1 0 0,3 9 0 0 0,3 35-2387 0 0,-9-1-5934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11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3 704 0 0,'0'0'92'0'0,"-1"0"0"0"0,1-1 0 0 0,-1 1 0 0 0,1 0-1 0 0,-1-1 1 0 0,0 1 0 0 0,1 0 0 0 0,-1 0 0 0 0,0 0 0 0 0,1 0-1 0 0,-1-1 1 0 0,0 1 0 0 0,1 0 0 0 0,-1 0 0 0 0,0 0 0 0 0,1 0-1 0 0,-1 0 1 0 0,0 1 0 0 0,0-1 0 0 0,1 0 0 0 0,-1 0 0 0 0,1 0-1 0 0,-1 1 1 0 0,0-1 0 0 0,1 0 0 0 0,-1 0 0 0 0,0 1 0 0 0,1-1 0 0 0,-1 1-1 0 0,1-1 1 0 0,-1 1 0 0 0,1-1 0 0 0,-1 1 0 0 0,0 24 4401 0 0,2-6-4369 0 0,-11 152 6139 0 0,5-120-5255 0 0,-35 229 992 0 0,4-50-718 0 0,35-203-941 0 0,0 0 0 0 0,4 33-1 0 0,1 9-211 0 0,-4-68-179 0 0,0-1-1 0 0,0 1 1 0 0,0-1 0 0 0,0 1-1 0 0,0-1 1 0 0,0 1-1 0 0,-1 0 1 0 0,1-1-1 0 0,0 1 1 0 0,0-1 0 0 0,0 1-1 0 0,0-1 1 0 0,-1 1-1 0 0,1-1 1 0 0,0 1-1 0 0,0-1 1 0 0,-1 1 0 0 0,1-1-1 0 0,0 1 1 0 0,-1-1-1 0 0,1 1 1 0 0,-1-1 0 0 0,1 0-1 0 0,-1 1 1 0 0,1-1-1 0 0,0 0 1 0 0,-1 1-1 0 0,0-1 1 0 0,0 0-107 0 0,1 0 0 0 0,0 0 0 0 0,-1 0 0 0 0,1 0 0 0 0,-1 0 0 0 0,1-1 0 0 0,0 1 0 0 0,-1 0 0 0 0,1 0 0 0 0,0 0 0 0 0,-1-1 0 0 0,1 1 0 0 0,0 0 0 0 0,0-1 0 0 0,-1 1 0 0 0,1 0 0 0 0,0 0 1 0 0,0-1-1 0 0,-1 1 0 0 0,1 0 0 0 0,0-1 0 0 0,0 1 0 0 0,0-1 0 0 0,0 1 0 0 0,0 0 0 0 0,-1-1 0 0 0,1 1 0 0 0,0 0 0 0 0,0-1 0 0 0,0 1 0 0 0,0-1 0 0 0,0 1 0 0 0,0 0 0 0 0,0-1 0 0 0,0 1 0 0 0,1-1 0 0 0,-1 1 0 0 0,0 0 0 0 0,0-1 0 0 0,0 1 0 0 0,0-1 0 0 0,1-22-6935 0 0,1 8 3147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1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53 3281 0 0,'-21'10'8958'0'0,"35"-18"-5572"0"0,-11 6-3327 0 0,1 0 0 0 0,0 1 0 0 0,0-1 0 0 0,0 1 0 0 0,0 0 0 0 0,0 0 0 0 0,0 1 0 0 0,0-1 0 0 0,0 1 0 0 0,5 0 0 0 0,22-3-2660 0 0,-29 2 1923 0 0,1 1-1 0 0,-1-1 1 0 0,1 0-1 0 0,-1 0 1 0 0,0 0-1 0 0,0-1 1 0 0,1 1-1 0 0,-1-1 0 0 0,0 1 1 0 0,3-4-1 0 0,6-7-2173 0 0,1-1 47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12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1 232 0 0,'-85'32'250'0'0,"48"-21"2590"0"0,35-10-2324 0 0,0-1 1 0 0,0 1-1 0 0,0-1 0 0 0,0 1 1 0 0,0 0-1 0 0,1 0 0 0 0,-1 0 1 0 0,0 0-1 0 0,1 0 1 0 0,-1 0-1 0 0,1 1 0 0 0,-1-1 1 0 0,1 0-1 0 0,0 1 0 0 0,-2 1 1 0 0,2-1-220 0 0,0-1 0 0 0,1 1 1 0 0,-1 0-1 0 0,0 0 0 0 0,1-1 1 0 0,-1 1-1 0 0,1 0 0 0 0,-1 0 1 0 0,1 0-1 0 0,0 0 0 0 0,0 0 1 0 0,0 0-1 0 0,0 2 0 0 0,2 5-26 0 0,0 0-1 0 0,1 0 0 0 0,0 1 0 0 0,0-2 1 0 0,6 12-1 0 0,1 5-97 0 0,7 33-56 0 0,19 113 1 0 0,-27-116-1771 0 0,2-1-1 0 0,29 86 1 0 0,-25-114-1807 0 0,-7-25-127 0 0,0-15 388 0 0,-2 0 1141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13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1 8570 0 0,'-5'-1'572'0'0,"0"1"0"0"0,1 0 0 0 0,-1 1 0 0 0,1-1 0 0 0,-1 1 0 0 0,1-1 0 0 0,-6 3 0 0 0,1 0-480 0 0,0 0 0 0 0,1 1 0 0 0,-1 0 0 0 0,1 0 0 0 0,-13 10 0 0 0,12-8 55 0 0,1 1 0 0 0,-1 0 1 0 0,1 0-1 0 0,1 1 0 0 0,-1 0 0 0 0,1 1 1 0 0,1-1-1 0 0,-9 15 0 0 0,14-20-159 0 0,-1-1-1 0 0,1 1 1 0 0,-1 0 0 0 0,1 0-1 0 0,0-1 1 0 0,0 1-1 0 0,0 0 1 0 0,1 0-1 0 0,-1 0 1 0 0,1 0-1 0 0,0 0 1 0 0,-1 0 0 0 0,1 0-1 0 0,1 0 1 0 0,-1 0-1 0 0,0 0 1 0 0,1 0-1 0 0,-1 0 1 0 0,1 0 0 0 0,0 0-1 0 0,0 0 1 0 0,0-1-1 0 0,0 1 1 0 0,1 0-1 0 0,-1-1 1 0 0,1 1 0 0 0,0-1-1 0 0,-1 1 1 0 0,1-1-1 0 0,0 0 1 0 0,1 0-1 0 0,2 3 1 0 0,0-2-9 0 0,-1 0 0 0 0,1-1 0 0 0,-1 1 0 0 0,1-1 0 0 0,0-1 0 0 0,0 1-1 0 0,0-1 1 0 0,0 0 0 0 0,0 0 0 0 0,0 0 0 0 0,0 0 0 0 0,0-1 0 0 0,1 0 0 0 0,-1 0 0 0 0,0-1 0 0 0,0 1 0 0 0,0-1-1 0 0,6-2 1 0 0,-7 2 66 0 0,1 0-1 0 0,-1 0 0 0 0,1-1 0 0 0,-1 0 0 0 0,1 0 1 0 0,-1 0-1 0 0,0 0 0 0 0,0-1 0 0 0,0 1 1 0 0,-1-1-1 0 0,1 0 0 0 0,6-7 0 0 0,-10 9-41 0 0,0 0 0 0 0,0 0-1 0 0,-1 0 1 0 0,1 0 0 0 0,0 0-1 0 0,0 0 1 0 0,0 0 0 0 0,-1 0-1 0 0,1 0 1 0 0,0 0 0 0 0,-1 0 0 0 0,1 1-1 0 0,-1-1 1 0 0,1 0 0 0 0,-1 0-1 0 0,1 0 1 0 0,-1 0 0 0 0,0 1-1 0 0,0-1 1 0 0,1 0 0 0 0,-1 1 0 0 0,0-1-1 0 0,0 1 1 0 0,0-2 0 0 0,-23-15 19 0 0,24 17-13 0 0,-19-13 29 0 0,0 1 0 0 0,0 1 1 0 0,-1 1-1 0 0,0 1 0 0 0,-41-13 0 0 0,59 22-113 0 0,-1-1-1 0 0,1 1 0 0 0,0 0 1 0 0,-1 0-1 0 0,1 0 0 0 0,0 0 1 0 0,-1 0-1 0 0,1 1 1 0 0,0-1-1 0 0,0 0 0 0 0,-1 1 1 0 0,1 0-1 0 0,0 0 0 0 0,0 0 1 0 0,0 0-1 0 0,0 0 1 0 0,0 0-1 0 0,0 0 0 0 0,0 0 1 0 0,-2 2-1 0 0,0 1-296 0 0,1 0-1 0 0,0 0 1 0 0,-1 0-1 0 0,1 0 1 0 0,1 0-1 0 0,-1 1 1 0 0,1-1-1 0 0,-4 10 1 0 0,1 1-674 0 0,1 0 0 0 0,0 1-1 0 0,1-1 1 0 0,1 1 0 0 0,-1 17 0 0 0,3-25 1070 0 0,0 0-1 0 0,0 0 1 0 0,1 0-1 0 0,0 0 0 0 0,0 0 1 0 0,1 0-1 0 0,0-1 1 0 0,1 1-1 0 0,-1-1 1 0 0,2 0-1 0 0,4 10 1 0 0,-4-11 700 0 0,0 0 1 0 0,1 0 0 0 0,-1-1-1 0 0,1 1 1 0 0,1-1 0 0 0,-1 0-1 0 0,1 0 1 0 0,0-1 0 0 0,0 0-1 0 0,0 0 1 0 0,0 0 0 0 0,9 3-1 0 0,0 1-624 0 0,-5 5-4600 0 0,-10-12 4286 0 0,0 0-1 0 0,0 0 1 0 0,0 0-1 0 0,-1 0 0 0 0,1 0 1 0 0,0 0-1 0 0,-1 0 1 0 0,1 0-1 0 0,-1 0 0 0 0,1 0 1 0 0,-1 0-1 0 0,1 0 0 0 0,-1 0 1 0 0,0-1-1 0 0,0 1 1 0 0,1 0-1 0 0,-1 0 0 0 0,0-1 1 0 0,0 1-1 0 0,0-1 0 0 0,0 1 1 0 0,1 0-1 0 0,-1-1 1 0 0,0 0-1 0 0,0 1 0 0 0,0-1 1 0 0,0 0-1 0 0,0 1 1 0 0,-2-1-1 0 0,-40 11-1834 0 0,27-6 1352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13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1224 0 0,'0'1'198'0'0,"-1"-1"0"0"0,0 1 0 0 0,1 0 0 0 0,-1-1 0 0 0,0 1 0 0 0,1 0 0 0 0,-1 0 0 0 0,1 0 0 0 0,-1 0-1 0 0,1 0 1 0 0,0 0 0 0 0,-1-1 0 0 0,1 1 0 0 0,0 0 0 0 0,0 0 0 0 0,-1 0 0 0 0,1 0 0 0 0,0 0 0 0 0,0 0 0 0 0,0 0 0 0 0,0 0 0 0 0,0 0 0 0 0,1 0-1 0 0,-1 2 1 0 0,1-2 7 0 0,0-1 0 0 0,0 1-1 0 0,-1 0 1 0 0,1-1-1 0 0,0 1 1 0 0,0-1 0 0 0,0 1-1 0 0,0-1 1 0 0,0 1-1 0 0,0-1 1 0 0,0 0 0 0 0,0 1-1 0 0,0-1 1 0 0,0 0-1 0 0,0 0 1 0 0,0 0 0 0 0,0 0-1 0 0,2 0 1 0 0,10 0 1243 0 0,-1-2 0 0 0,25-4-1 0 0,-30 4-1154 0 0,11-1 191 0 0,78-12 371 0 0,-84 14-844 0 0,0 0 0 0 0,1 1-1 0 0,-1 0 1 0 0,0 1 0 0 0,20 4-1 0 0,-31-5-16 0 0,-1 0 1 0 0,0 0-1 0 0,1 0 0 0 0,-1 0 0 0 0,0 0 0 0 0,1 0 0 0 0,-1 0 0 0 0,0 1 0 0 0,1-1 0 0 0,-1 0 0 0 0,0 0 0 0 0,0 0 0 0 0,1 0 0 0 0,-1 0 0 0 0,0 1 0 0 0,1-1 0 0 0,-1 0 0 0 0,0 0 0 0 0,0 1 0 0 0,0-1 0 0 0,1 0 1 0 0,-1 0-1 0 0,0 1 0 0 0,0-1 0 0 0,0 0 0 0 0,1 1 0 0 0,-1-1 0 0 0,0 0 0 0 0,0 0 0 0 0,0 1 0 0 0,0-1 0 0 0,0 0 0 0 0,0 1 0 0 0,0-1 0 0 0,0 0 0 0 0,0 1 0 0 0,0-1 0 0 0,0 0 0 0 0,0 1 0 0 0,0-1 0 0 0,0 0 0 0 0,0 1 1 0 0,0-1-1 0 0,0 0 0 0 0,0 1 0 0 0,-1-1 0 0 0,1 0 0 0 0,0 1 0 0 0,0-1 0 0 0,0 0 0 0 0,0 0 0 0 0,-1 1 0 0 0,1-1 0 0 0,0 0 0 0 0,0 0 0 0 0,-1 1 0 0 0,1-1 0 0 0,0 0 0 0 0,0 0 0 0 0,-1 0 0 0 0,1 0 0 0 0,0 1 1 0 0,-1-1-1 0 0,1 0 0 0 0,-1 0 0 0 0,-25 18-1429 0 0,19-13 842 0 0,-79 66-1686 0 0,76-62 2537 0 0,1 0 1 0 0,0 1-1 0 0,1 0 0 0 0,0 1 0 0 0,1 0 0 0 0,-10 17 0 0 0,17-27-224 0 0,0-1 0 0 0,-1 1 0 0 0,1-1 0 0 0,0 1 0 0 0,0 0 0 0 0,0-1-1 0 0,0 1 1 0 0,-1 0 0 0 0,1-1 0 0 0,0 1 0 0 0,0-1 0 0 0,0 1 0 0 0,0 0 0 0 0,0-1 0 0 0,1 1 0 0 0,-1 0 0 0 0,0-1 0 0 0,0 1 0 0 0,0 0 0 0 0,0-1 0 0 0,1 1 0 0 0,-1-1 0 0 0,0 1 0 0 0,1-1 0 0 0,-1 1 0 0 0,0-1 0 0 0,2 2-1 0 0,17 8 394 0 0,27-5-255 0 0,-46-5-170 0 0,74 0 16 0 0,-42-1-247 0 0,-1 2 0 0 0,1 1-1 0 0,34 6 1 0 0,-66-8 227 0 0,16 2-2239 0 0,-8-8-3800 0 0,-4 0 1826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14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0 244 464 0 0,'6'-3'107'0'0,"-1"-1"0"0"0,0 0 0 0 0,0 0-1 0 0,0 0 1 0 0,0 0 0 0 0,-1-1 0 0 0,6-7 0 0 0,-9 11 161 0 0,0-1 1 0 0,0 0 0 0 0,0 0 0 0 0,0 0-1 0 0,0 0 1 0 0,0 0 0 0 0,-1 0-1 0 0,1 0 1 0 0,-1 0 0 0 0,1 0 0 0 0,-1-3-1 0 0,0 4 166 0 0,0-1 0 0 0,0 1 0 0 0,0-1-1 0 0,-1 0 1 0 0,1 1 0 0 0,0-1 0 0 0,-1 1-1 0 0,0-1 1 0 0,1 1 0 0 0,-1 0 0 0 0,0-1-1 0 0,0 1 1 0 0,1 0 0 0 0,-1-1 0 0 0,0 1-1 0 0,-3-2 1 0 0,4 2-293 0 0,-1 1 0 0 0,0 0-1 0 0,1-1 1 0 0,-1 1 0 0 0,1-1-1 0 0,-1 1 1 0 0,1-1 0 0 0,-1 1 0 0 0,1-1-1 0 0,-1 1 1 0 0,1-1 0 0 0,-1 0-1 0 0,1 1 1 0 0,0-1 0 0 0,-1 0 0 0 0,1 1-1 0 0,0-1 1 0 0,-1 0 0 0 0,1 1-1 0 0,0-1 1 0 0,0 0 0 0 0,0 0 0 0 0,0 1-1 0 0,0-1 1 0 0,0 0 0 0 0,0 0-1 0 0,0 1 1 0 0,0-1 0 0 0,0 0-1 0 0,0 0 1 0 0,0 1 0 0 0,1-1 0 0 0,-1 0-1 0 0,0 1 1 0 0,1-1 0 0 0,-1 0-1 0 0,0 1 1 0 0,1-1 0 0 0,-1 0 0 0 0,1 0-1 0 0,1 0 49 0 0,0-1 1 0 0,0 1-1 0 0,1 0 0 0 0,-1 0 0 0 0,0 1 0 0 0,0-1 1 0 0,1 0-1 0 0,-1 1 0 0 0,0-1 0 0 0,1 1 0 0 0,-1 0 0 0 0,5 0 1 0 0,70-2-10 0 0,-49 0-63 0 0,1 1-1 0 0,-1 2 1 0 0,1 1 0 0 0,-1 1-1 0 0,40 9 1 0 0,-66-11-164 0 0,0-1 0 0 0,0 1 1 0 0,0 0-1 0 0,0-1 1 0 0,0 1-1 0 0,1-1 0 0 0,-1 0 1 0 0,0 0-1 0 0,0 0 0 0 0,1 0 1 0 0,-1 0-1 0 0,0 0 0 0 0,0 0 1 0 0,1-1-1 0 0,-1 1 0 0 0,0-1 1 0 0,0 0-1 0 0,0 0 0 0 0,0 0 1 0 0,2-1-1 0 0,-1-1-443 0 0,-1 0 0 0 0,1 0 1 0 0,-1 0-1 0 0,0 0 0 0 0,0 0 0 0 0,0-1 0 0 0,-1 1 1 0 0,1-1-1 0 0,-1 1 0 0 0,0-1 0 0 0,1-4 0 0 0,12-58-10659 0 0,-11 51 8634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15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19 4169 0 0,'-16'4'572'0'0,"1"0"1"0"0,0 1-1 0 0,-1 1 1 0 0,2 1-1 0 0,-1 0 1 0 0,-22 15-1 0 0,48-43 5435 0 0,-6 16-5657 0 0,0 0 0 0 0,0 0 0 0 0,0 1 0 0 0,1 0 0 0 0,0 0 0 0 0,0 0 0 0 0,0 1 0 0 0,1 0 0 0 0,-1 0 0 0 0,1 0 0 0 0,-1 1 0 0 0,13-3 0 0 0,-11 4-364 0 0,-1 0-1 0 0,1 1 1 0 0,-1-1-1 0 0,1 1 1 0 0,-1 1-1 0 0,1-1 1 0 0,-1 1 0 0 0,0 1-1 0 0,1 0 1 0 0,-1 0-1 0 0,0 0 1 0 0,0 0-1 0 0,0 1 1 0 0,0 1-1 0 0,-1-1 1 0 0,1 1 0 0 0,-1 0-1 0 0,9 8 1 0 0,-6-5-233 0 0,-1-1-83 0 0,0 1 1 0 0,0 0-1 0 0,-1 1 0 0 0,0-1 0 0 0,0 2 1 0 0,-1-1-1 0 0,6 10 0 0 0,-12-17 168 0 0,0-1-1 0 0,0 0 1 0 0,0 1-1 0 0,0-1 1 0 0,0 0 0 0 0,0 1-1 0 0,0-1 1 0 0,0 0 0 0 0,0 1-1 0 0,0-1 1 0 0,0 1-1 0 0,0-1 1 0 0,-1 0 0 0 0,1 1-1 0 0,0-1 1 0 0,0 0-1 0 0,0 0 1 0 0,-1 1 0 0 0,1-1-1 0 0,0 0 1 0 0,0 0 0 0 0,-1 1-1 0 0,1-1 1 0 0,0 0-1 0 0,-1 0 1 0 0,1 1 0 0 0,0-1-1 0 0,-1 0 1 0 0,1 0-1 0 0,0 0 1 0 0,-1 0 0 0 0,1 0-1 0 0,0 0 1 0 0,-1 0 0 0 0,1 0-1 0 0,0 1 1 0 0,-1-1-1 0 0,1 0 1 0 0,-1 0 0 0 0,1-1-1 0 0,0 1 1 0 0,-1 0-1 0 0,1 0 1 0 0,0 0 0 0 0,-1 0-1 0 0,1 0 1 0 0,0 0 0 0 0,-1 0-1 0 0,0-1 1 0 0,-27-2-2412 0 0,21 1 1970 0 0,-17 0 312 0 0,-1 1 0 0 0,-38 4 0 0 0,55-2 335 0 0,0 0 0 0 0,0 0-1 0 0,0 1 1 0 0,1 0 0 0 0,-1 0-1 0 0,1 1 1 0 0,0 0-1 0 0,-1 0 1 0 0,1 1 0 0 0,1-1-1 0 0,-1 2 1 0 0,-6 4 0 0 0,12-8 65 0 0,1-1 1 0 0,-1 1 0 0 0,0 0 0 0 0,1-1 0 0 0,-1 1 0 0 0,1 0 0 0 0,-1 0 0 0 0,1 0 0 0 0,-1-1 0 0 0,1 1-1 0 0,-1 0 1 0 0,1 0 0 0 0,0 0 0 0 0,0 0 0 0 0,-1 0 0 0 0,1 0 0 0 0,0 0 0 0 0,0 0 0 0 0,0 0 0 0 0,0 0 0 0 0,0 0-1 0 0,0-1 1 0 0,0 1 0 0 0,0 0 0 0 0,1 0 0 0 0,-1 0 0 0 0,0 0 0 0 0,1 0 0 0 0,-1 0 0 0 0,0 0 0 0 0,1 0-1 0 0,-1-1 1 0 0,1 1 0 0 0,-1 0 0 0 0,1 0 0 0 0,-1-1 0 0 0,1 1 0 0 0,0 0 0 0 0,0 0 0 0 0,-1-1 0 0 0,1 1 0 0 0,0-1-1 0 0,0 1 1 0 0,-1-1 0 0 0,1 1 0 0 0,2 0 0 0 0,5 4 209 0 0,0 0 1 0 0,1-1-1 0 0,14 6 0 0 0,-17-8-377 0 0,9 4 256 0 0,0 0 0 0 0,-1 1 0 0 0,0 1 0 0 0,0 0 0 0 0,0 1-1 0 0,16 14 1 0 0,-30-23-174 0 0,1 0 0 0 0,-1 1-1 0 0,0-1 1 0 0,1 0-1 0 0,-1 1 1 0 0,0-1-1 0 0,1 0 1 0 0,-1 0-1 0 0,0 1 1 0 0,0-1-1 0 0,1 1 1 0 0,-1-1-1 0 0,0 0 1 0 0,0 1-1 0 0,0-1 1 0 0,0 0-1 0 0,1 1 1 0 0,-1-1-1 0 0,0 1 1 0 0,0-1-1 0 0,0 1 1 0 0,0-1-1 0 0,0 0 1 0 0,0 1 0 0 0,0-1-1 0 0,0 1 1 0 0,0-1-1 0 0,0 0 1 0 0,0 1-1 0 0,-1-1 1 0 0,1 1-1 0 0,0-1 1 0 0,0 0-1 0 0,0 1 1 0 0,0-1-1 0 0,-1 1 1 0 0,1-1-1 0 0,0 0 1 0 0,-1 1-1 0 0,-19 8-36 0 0,-28-3-670 0 0,47-6 683 0 0,-41 0-137 0 0,31-1 192 0 0,-1 1-1 0 0,1 0 1 0 0,-1 1 0 0 0,1 0-1 0 0,-16 4 1 0 0,26-5-33 0 0,1 0 0 0 0,-1 1 1 0 0,1-1-1 0 0,-1 0 0 0 0,1 0 0 0 0,0 0 1 0 0,-1 0-1 0 0,1 0 0 0 0,-1 0 0 0 0,1 0 1 0 0,0 1-1 0 0,-1-1 0 0 0,1 0 0 0 0,0 0 1 0 0,-1 1-1 0 0,1-1 0 0 0,0 0 0 0 0,-1 0 1 0 0,1 1-1 0 0,0-1 0 0 0,0 0 0 0 0,-1 1 1 0 0,1-1-1 0 0,0 1 0 0 0,0-1 0 0 0,-1 0 1 0 0,1 1-1 0 0,0-1 0 0 0,0 0 0 0 0,0 1 1 0 0,0-1-1 0 0,0 1 0 0 0,0 0 1 0 0,11 9 928 0 0,22 2 232 0 0,-18-13-1071 0 0,-1 0 0 0 0,1 0-1 0 0,0-1 1 0 0,17-6 0 0 0,28-3-82 0 0,-4 8-35 0 0,33-5-186 0 0,-80 7-70 0 0,0-1 0 0 0,0 0 1 0 0,1-1-1 0 0,-1 0 0 0 0,-1 0 0 0 0,18-9 0 0 0,-20 7-111 0 0,0 0 1 0 0,0 0-1 0 0,-1 0 0 0 0,0 0 1 0 0,0-1-1 0 0,0 0 1 0 0,0 0-1 0 0,-1 0 0 0 0,4-9 1 0 0,-5 10 380 0 0,0 0 0 0 0,-1 0 1 0 0,1-1-1 0 0,-1 1 1 0 0,-1 0-1 0 0,1-1 0 0 0,-1 1 1 0 0,0-1-1 0 0,0 0 1 0 0,-1 1-1 0 0,1-1 0 0 0,-1 0 1 0 0,-1-5-1 0 0,1 10 95 0 0,0 1 0 0 0,0-1 0 0 0,0 0-1 0 0,0 1 1 0 0,0-1 0 0 0,0 1 0 0 0,0-1 0 0 0,0 1 0 0 0,0-1 0 0 0,0 1-1 0 0,0-1 1 0 0,-1 1 0 0 0,1-1 0 0 0,0 1 0 0 0,0-1 0 0 0,-1 1-1 0 0,1 0 1 0 0,0-1 0 0 0,0 1 0 0 0,-1-1 0 0 0,1 1 0 0 0,-1 0 0 0 0,1-1-1 0 0,0 1 1 0 0,-1 0 0 0 0,1-1 0 0 0,-1 1 0 0 0,1 0 0 0 0,-1-1 0 0 0,1 1-1 0 0,-1 0 1 0 0,0 0 0 0 0,-10 12 1842 0 0,-5 27-855 0 0,-44 111-265 0 0,60-149-826 0 0,-1 0 1 0 0,1 0 0 0 0,0 0-1 0 0,-1 0 1 0 0,1 0-1 0 0,0 0 1 0 0,0 0 0 0 0,0 0-1 0 0,0 0 1 0 0,0 1-1 0 0,0-1 1 0 0,0 0 0 0 0,0 0-1 0 0,0 0 1 0 0,1 0 0 0 0,-1 0-1 0 0,0 0 1 0 0,1 0-1 0 0,-1 0 1 0 0,1 0 0 0 0,-1 0-1 0 0,1 0 1 0 0,-1 0 0 0 0,1 0-1 0 0,0 0 1 0 0,1 1-1 0 0,-1-1 0 0 0,1 0 0 0 0,0 0 0 0 0,0 0 0 0 0,0 0 0 0 0,0 0 0 0 0,0-1-1 0 0,0 1 1 0 0,0-1 0 0 0,1 1 0 0 0,-1-1 0 0 0,0 0 0 0 0,4 0 0 0 0,3 0-3 0 0,1 0 1 0 0,-1-2 0 0 0,1 1 0 0 0,-1-1 0 0 0,11-3 0 0 0,2-3-111 0 0,55-21-1071 0 0,-69 26 1076 0 0,-1 0 0 0 0,0-1 0 0 0,0 0 0 0 0,-1-1 0 0 0,1 1 0 0 0,-1-1 0 0 0,10-10 0 0 0,-16 15 92 0 0,0 0 1 0 0,0 0 0 0 0,1 0-1 0 0,-1 0 1 0 0,0 0 0 0 0,0-1 0 0 0,0 1-1 0 0,0 0 1 0 0,0 0 0 0 0,0 0-1 0 0,0 0 1 0 0,1 0 0 0 0,-1-1 0 0 0,0 1-1 0 0,0 0 1 0 0,0 0 0 0 0,0 0-1 0 0,0 0 1 0 0,0-1 0 0 0,0 1 0 0 0,0 0-1 0 0,0 0 1 0 0,0 0 0 0 0,0 0-1 0 0,0-1 1 0 0,0 1 0 0 0,0 0 0 0 0,0 0-1 0 0,0 0 1 0 0,0 0 0 0 0,0-1-1 0 0,0 1 1 0 0,0 0 0 0 0,0 0 0 0 0,0 0-1 0 0,0 0 1 0 0,-1-1 0 0 0,1 1-1 0 0,0 0 1 0 0,0 0 0 0 0,0 0 0 0 0,0 0-1 0 0,0 0 1 0 0,0 0 0 0 0,0-1-1 0 0,-1 1 1 0 0,1 0 0 0 0,-12-2-1561 0 0,-17 5-1936 0 0,28-3 3302 0 0,-13 2-724 0 0,-1 2 1 0 0,0-1-1 0 0,1 2 1 0 0,0 0-1 0 0,0 0 1 0 0,0 2-1 0 0,-15 8 1 0 0,9 5-92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16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56 1288 0 0,'-4'3'706'0'0,"1"1"0"0"0,-1 0 0 0 0,1-1 0 0 0,1 1 1 0 0,-1 1-1 0 0,0-1 0 0 0,1 0 0 0 0,0 0 0 0 0,0 1 0 0 0,0-1 0 0 0,1 1 0 0 0,-1 0 0 0 0,1 0 0 0 0,0-1 0 0 0,0 1 0 0 0,1 0 0 0 0,0 0 0 0 0,0 0 0 0 0,0 0 0 0 0,1 7 0 0 0,-1-7-655 0 0,-1 0-1 0 0,1 1 0 0 0,-1-1 1 0 0,0 1-1 0 0,-1-1 0 0 0,-2 9 0 0 0,3-12-50 0 0,0 0 0 0 0,0 0 0 0 0,0 0 0 0 0,0-1 0 0 0,0 1 0 0 0,0 0 0 0 0,0-1 0 0 0,0 1 0 0 0,-1-1 0 0 0,1 1 0 0 0,0-1 0 0 0,-1 0 0 0 0,1 1 0 0 0,-1-1 0 0 0,0 0 0 0 0,1 0 0 0 0,-1 0 0 0 0,0 0 0 0 0,0 0 0 0 0,0-1 0 0 0,-3 2 1 0 0,5-2-9 0 0,-1 0 1 0 0,1 0 0 0 0,0 0-1 0 0,-1 0 1 0 0,1 0 0 0 0,0 0-1 0 0,-1 0 1 0 0,1 0 0 0 0,0 0 0 0 0,-1 0-1 0 0,1 0 1 0 0,0 0 0 0 0,0-1-1 0 0,-1 1 1 0 0,1 0 0 0 0,0 0-1 0 0,-1 0 1 0 0,1 0 0 0 0,0-1 0 0 0,0 1-1 0 0,-1 0 1 0 0,1 0 0 0 0,0-1-1 0 0,0 1 1 0 0,0 0 0 0 0,-1 0-1 0 0,1-1 1 0 0,0 1 0 0 0,0 0 0 0 0,0 0-1 0 0,0-1 1 0 0,0 1 0 0 0,-1 0-1 0 0,1-1 1 0 0,0 1 0 0 0,0-17-158 0 0,8-15 52 0 0,-4 17 111 0 0,2 1 0 0 0,0 0-1 0 0,1 0 1 0 0,0 0 0 0 0,1 1-1 0 0,16-20 1 0 0,-20 28 9 0 0,0 0-1 0 0,1 0 1 0 0,0 0 0 0 0,-1 1 0 0 0,2 0 0 0 0,-1 0-1 0 0,0 0 1 0 0,1 1 0 0 0,-1 0 0 0 0,1 0-1 0 0,0 0 1 0 0,0 0 0 0 0,0 1 0 0 0,1 0-1 0 0,-1 1 1 0 0,0-1 0 0 0,1 1 0 0 0,8 0-1 0 0,-10 2 14 0 0,0-1-1 0 0,0 2 1 0 0,0-1-1 0 0,0 1 1 0 0,0-1-1 0 0,0 1 1 0 0,-1 1-1 0 0,1-1 0 0 0,-1 1 1 0 0,1-1-1 0 0,-1 1 1 0 0,0 1-1 0 0,0-1 1 0 0,0 0-1 0 0,5 7 1 0 0,-5-6 14 0 0,-1 0 0 0 0,1 0 1 0 0,-1 1-1 0 0,1-1 0 0 0,-1 1 1 0 0,-1 0-1 0 0,1 0 0 0 0,-1 0 1 0 0,1 0-1 0 0,-2 1 1 0 0,1-1-1 0 0,0 0 0 0 0,1 12 1 0 0,-4-15-35 0 0,1 1 0 0 0,-1-1 0 0 0,1 0 1 0 0,-1 1-1 0 0,0-1 0 0 0,0 0 0 0 0,0 1 1 0 0,0-1-1 0 0,0 0 0 0 0,-1 0 0 0 0,1 0 1 0 0,0 0-1 0 0,-1 0 0 0 0,0 0 0 0 0,1-1 1 0 0,-1 1-1 0 0,0 0 0 0 0,0-1 0 0 0,0 1 1 0 0,0-1-1 0 0,0 0 0 0 0,-1 0 0 0 0,1 0 1 0 0,0 0-1 0 0,0 0 0 0 0,-3 1 0 0 0,-10 2-189 0 0,1 1 0 0 0,0-2 0 0 0,-17 2 0 0 0,23-3 340 0 0,-6 0-86 0 0,4 0 67 0 0,-1 0-1 0 0,0 0 1 0 0,0-1-1 0 0,1-1 0 0 0,-1 0 1 0 0,-15-2-1 0 0,24 0-298 0 0,9-1 40 0 0,11-1-15 0 0,66 1-377 0 0,-66 4-954 0 0,0-1 0 0 0,1-1 0 0 0,-1-1 0 0 0,0 0 1 0 0,0-1-1 0 0,0-1 0 0 0,0-1 0 0 0,23-9 0 0 0,-7-1-998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16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60 2825 0 0,'-2'-1'202'0'0,"1"0"0"0"0,-1-1 0 0 0,1 1 0 0 0,-1-1 0 0 0,0 1 0 0 0,1-1 0 0 0,0 1 0 0 0,0-1 1 0 0,-1 0-1 0 0,1 0 0 0 0,0 0 0 0 0,0 0 0 0 0,0 0 0 0 0,1 0 0 0 0,-1 0 0 0 0,0 0 0 0 0,0-4 1 0 0,2 5-10 0 0,-1-1 1 0 0,1 1 0 0 0,-1 0-1 0 0,1 0 1 0 0,-1-1 0 0 0,1 1-1 0 0,0 0 1 0 0,0 0-1 0 0,0 0 1 0 0,0 0 0 0 0,0 0-1 0 0,0 0 1 0 0,0 0 0 0 0,0 0-1 0 0,0 0 1 0 0,0 0 0 0 0,0 1-1 0 0,0-1 1 0 0,1 0 0 0 0,-1 1-1 0 0,0-1 1 0 0,1 1 0 0 0,-1-1-1 0 0,0 1 1 0 0,1 0 0 0 0,-1 0-1 0 0,0-1 1 0 0,4 1 0 0 0,2 0 318 0 0,1-1 1 0 0,-1 1 0 0 0,1 0 0 0 0,0 1 0 0 0,-1 0-1 0 0,1 0 1 0 0,-1 1 0 0 0,1-1 0 0 0,-1 2 0 0 0,14 5-1 0 0,8 5-421 0 0,32 20-1 0 0,-52-28 57 0 0,4 3-122 0 0,0 0 0 0 0,0 0 1 0 0,0 1-1 0 0,-1 0 0 0 0,-1 1 1 0 0,1 1-1 0 0,18 23 0 0 0,-29-33-65 0 0,0-1 0 0 0,-1 1 0 0 0,1 0 0 0 0,-1 0 0 0 0,1 0 0 0 0,-1 0 0 0 0,1 0 0 0 0,-1 0 0 0 0,0 0 0 0 0,1 0 0 0 0,-1 0 0 0 0,0 0 0 0 0,0 0 0 0 0,0 1 0 0 0,0-1 0 0 0,0 0 0 0 0,0 0 0 0 0,0 0 0 0 0,0 0 0 0 0,0 0 0 0 0,-1 0 0 0 0,1 0 0 0 0,0 0 0 0 0,-1 1 0 0 0,0 0-48 0 0,0-1 0 0 0,-1 1 0 0 0,1-1 1 0 0,0 1-1 0 0,-1-1 0 0 0,1 0 0 0 0,-1 1 0 0 0,1-1 1 0 0,-1 0-1 0 0,1 0 0 0 0,-1 0 0 0 0,-3 1 0 0 0,-6 2-360 0 0,-1 0-1 0 0,0-1 0 0 0,-19 2 0 0 0,21-3 281 0 0,-20 3-365 0 0,-49 11-352 0 0,72-14 902 0 0,1 0 0 0 0,0 0 0 0 0,0 0 0 0 0,0 1 0 0 0,0 0 0 0 0,0 0 0 0 0,0 1 0 0 0,1-1 0 0 0,-7 7 0 0 0,11-9 22 0 0,0-1 1 0 0,0 1-1 0 0,0 0 0 0 0,0 0 0 0 0,0 0 1 0 0,0 0-1 0 0,1 0 0 0 0,-1 0 0 0 0,0 0 1 0 0,1 0-1 0 0,-1 1 0 0 0,1-1 0 0 0,-1 0 1 0 0,1 0-1 0 0,-1 1 0 0 0,1-1 0 0 0,0 0 1 0 0,0 0-1 0 0,-1 1 0 0 0,1-1 0 0 0,0 0 1 0 0,0 1-1 0 0,0-1 0 0 0,1 0 0 0 0,-1 0 1 0 0,0 1-1 0 0,0-1 0 0 0,1 0 0 0 0,-1 0 1 0 0,1 1-1 0 0,-1-1 0 0 0,1 0 0 0 0,-1 0 1 0 0,1 0-1 0 0,0 0 0 0 0,-1 0 0 0 0,1 0 1 0 0,0 0-1 0 0,0 0 0 0 0,0 0 0 0 0,0 0 1 0 0,0 0-1 0 0,0 0 0 0 0,0-1 0 0 0,0 1 1 0 0,2 1-1 0 0,4 1 139 0 0,-1 1 0 0 0,1-1 0 0 0,-1 0 0 0 0,1-1 1 0 0,0 1-1 0 0,0-1 0 0 0,7 1 0 0 0,137 8 580 0 0,-28-4-1118 0 0,-121-6 316 0 0,2-1-93 0 0,0 0 0 0 0,1 1 0 0 0,-1 0 0 0 0,0 0 0 0 0,0 0 0 0 0,0 0 0 0 0,-1 0 0 0 0,1 1 0 0 0,4 2 0 0 0,-51 0-7155 0 0,43-4 7262 0 0,-9 1-86 0 0,0-1 1 0 0,0 1-1 0 0,0 0 0 0 0,0 1 1 0 0,-13 4-1 0 0,20-5 341 0 0,-1 1 1 0 0,1-1-1 0 0,-1 1 0 0 0,1-1 1 0 0,0 1-1 0 0,-1 0 0 0 0,1 0 0 0 0,0 0 1 0 0,0 0-1 0 0,0 0 0 0 0,1 0 1 0 0,-1 0-1 0 0,0 1 0 0 0,1-1 1 0 0,-1 1-1 0 0,1-1 0 0 0,0 1 0 0 0,0 0 1 0 0,0-1-1 0 0,0 1 0 0 0,0 3 1 0 0,-1 5 392 0 0,-1-1 0 0 0,-1 0 1 0 0,0 0-1 0 0,-10 19 1 0 0,10-22-528 0 0,-1-1 0 0 0,0 1 0 0 0,0-1 0 0 0,-1 0 0 0 0,0 0 0 0 0,0 0 0 0 0,0-1 0 0 0,-1 0 0 0 0,1 0 0 0 0,-1-1 0 0 0,-1 0 0 0 0,1 0 0 0 0,0-1 0 0 0,-1 1 0 0 0,0-2 0 0 0,1 1 0 0 0,-1-1 0 0 0,-10 1 0 0 0,-4-1 1011 0 0,38-1-872 0 0,-15 0-239 0 0,110 9-1337 0 0,-38-11-3862 0 0,-69 0 4616 0 0,0 0 0 0 0,1 0-1 0 0,-2 0 1 0 0,1 0 0 0 0,0 0 0 0 0,0-1 0 0 0,0 0-1 0 0,-1 0 1 0 0,1 0 0 0 0,-1 0 0 0 0,6-5-1 0 0,-3 3-174 0 0,23-12-2536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17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13299 0 0,'20'7'1168'0'0,"0"-1"-864"0"0,3 0-984 0 0,-4-6-2497 0 0,-14-23-1992 0 0,5 8 544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09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49 9890 0 0,'0'-4'2624'0'0,"-1"1"-1667"0"0,1 0 1 0 0,-1 0-1 0 0,1 0 0 0 0,0 0 1 0 0,0 0-1 0 0,0 0 0 0 0,0 0 0 0 0,0 0 1 0 0,1 0-1 0 0,0 0 0 0 0,-1 0 0 0 0,3-5 1 0 0,6 34 1235 0 0,-1 71-1737 0 0,-7-63-566 0 0,2-1 0 0 0,1 0 0 0 0,2 0 0 0 0,12 40 0 0 0,-10-48-737 0 0,12 33-654 0 0,-1-29-9511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33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568 208 2873 0 0,'-9'-1'2053'0'0,"0"1"1"0"0,0-1-1 0 0,0-1 0 0 0,-16-4 1 0 0,-32-16 3446 0 0,40 15-4557 0 0,-1 0 0 0 0,-22-5 0 0 0,33 10-809 0 0,-1 1 1 0 0,1 0 0 0 0,0 1 0 0 0,0 0 0 0 0,-1 0 0 0 0,1 0-1 0 0,0 1 1 0 0,0 0 0 0 0,-11 3 0 0 0,3 1-106 0 0,1 1 1 0 0,0 0-1 0 0,0 1 1 0 0,0 1-1 0 0,1 0 1 0 0,0 1-1 0 0,1 0 1 0 0,0 1-1 0 0,0 1 1 0 0,1 0-1 0 0,1 0 1 0 0,0 1-1 0 0,0 0 1 0 0,1 1-1 0 0,-10 18 1 0 0,4-4 12 0 0,2 0 0 0 0,1 1 0 0 0,1 0 1 0 0,1 0-1 0 0,1 1 0 0 0,2 1 0 0 0,-3 29 0 0 0,9-46-45 0 0,0-1-1 0 0,1 1 0 0 0,0-1 0 0 0,1 1 0 0 0,1-1 0 0 0,0 1 0 0 0,1-1 1 0 0,0 0-1 0 0,1 0 0 0 0,0 0 0 0 0,1-1 0 0 0,0 0 0 0 0,0 1 0 0 0,2-2 0 0 0,-1 1 1 0 0,1-1-1 0 0,1 0 0 0 0,0 0 0 0 0,0-1 0 0 0,11 9 0 0 0,-6-6-3 0 0,0-1 0 0 0,1-1 0 0 0,1 0 0 0 0,-1 0 0 0 0,2-2 0 0 0,-1 0 0 0 0,1 0 0 0 0,0-2 0 0 0,1 0 0 0 0,0-1 0 0 0,0 0-1 0 0,0-2 1 0 0,31 4 0 0 0,-1-7-14 0 0,-1-1 0 0 0,0-2-1 0 0,91-20 1 0 0,129-55-47 0 0,-237 68 97 0 0,0-1 1 0 0,-1-2-1 0 0,-1-1 1 0 0,47-32-1 0 0,-62 38-15 0 0,-1-1-1 0 0,-1-1 1 0 0,0 1-1 0 0,0-2 1 0 0,-1 0-1 0 0,0 0 1 0 0,-1 0-1 0 0,0-1 1 0 0,-1 0-1 0 0,0-1 1 0 0,-1 0-1 0 0,8-22 1 0 0,-9 18 58 0 0,-1 1 1 0 0,0-2-1 0 0,-1 1 0 0 0,-1 0 1 0 0,0 0-1 0 0,-2-1 1 0 0,0 1-1 0 0,-1-1 1 0 0,0 1-1 0 0,-8-31 1 0 0,5 34-4 0 0,-1-1 1 0 0,0 1 0 0 0,-1 0-1 0 0,-1 1 1 0 0,0 0 0 0 0,-1 0 0 0 0,0 0-1 0 0,-1 1 1 0 0,0 0 0 0 0,-1 1-1 0 0,-1 0 1 0 0,-21-18 0 0 0,4 9-77 0 0,-2 0-1 0 0,0 2 1 0 0,-1 1 0 0 0,-1 1 0 0 0,0 2 0 0 0,-1 1-1 0 0,0 2 1 0 0,-1 1 0 0 0,-1 2 0 0 0,1 1 0 0 0,-1 2-1 0 0,0 1 1 0 0,0 1 0 0 0,-38 4 0 0 0,57 0-349 0 0,0 0 0 0 0,0 2 1 0 0,1 0-1 0 0,-31 10 0 0 0,37-10-336 0 0,0 1 0 0 0,0 0 0 0 0,-13 10 0 0 0,16-10-364 0 0,0 1 0 0 0,0 0 0 0 0,0 0 0 0 0,1 1 0 0 0,-6 7 0 0 0,-13 17-7284 0 0,20-15 3872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34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97 1456 0 0,'-3'-1'482'0'0,"0"1"-1"0"0,-1-1 1 0 0,1 1 0 0 0,-1 0-1 0 0,1 0 1 0 0,-1 1-1 0 0,1-1 1 0 0,0 1-1 0 0,-1 0 1 0 0,1 0 0 0 0,-6 2-1 0 0,7-2 64 0 0,0 0-1 0 0,1 0 1 0 0,-1 0-1 0 0,0 0 1 0 0,0 1-1 0 0,1-1 0 0 0,-1 1 1 0 0,1-1-1 0 0,0 1 1 0 0,-1-1-1 0 0,1 1 1 0 0,0 0-1 0 0,-2 2 1 0 0,4-3-396 0 0,-1-1 0 0 0,1 1 1 0 0,-1-1-1 0 0,1 1 0 0 0,-1-1 0 0 0,1 0 1 0 0,-1 1-1 0 0,1-1 0 0 0,-1 1 0 0 0,1-1 1 0 0,0 0-1 0 0,-1 0 0 0 0,1 1 0 0 0,-1-1 1 0 0,1 0-1 0 0,0 0 0 0 0,-1 0 0 0 0,1 1 1 0 0,0-1-1 0 0,-1 0 0 0 0,1 0 0 0 0,0 0 1 0 0,-1 0-1 0 0,2-1 0 0 0,21 3 418 0 0,62-3 750 0 0,0-4 0 0 0,117-22 1 0 0,-88 10-952 0 0,688-63 913 0 0,-747 78-1213 0 0,0 3 0 0 0,-1 2-1 0 0,0 2 1 0 0,0 2 0 0 0,0 3-1 0 0,-1 3 1 0 0,58 20 0 0 0,214 85 116 0 0,-309-112-1046 0 0,-1 0-1 0 0,24 4 1 0 0,-35-9 571 0 0,0 0 0 0 0,0-1 1 0 0,0 1-1 0 0,0-1 0 0 0,0 0 0 0 0,0 0 1 0 0,0-1-1 0 0,0 1 0 0 0,0-1 0 0 0,0 1 1 0 0,0-1-1 0 0,0-1 0 0 0,0 1 0 0 0,0 0 1 0 0,6-5-1 0 0,-9 6-133 0 0,0-1 0 0 0,0 0 0 0 0,-1 0 0 0 0,1 0 0 0 0,0 0 0 0 0,0 0 0 0 0,-1 0 0 0 0,1 0 0 0 0,0 0 0 0 0,-1 0 0 0 0,1-1 0 0 0,-1 1 1 0 0,1 0-1 0 0,-1 0 0 0 0,0 0 0 0 0,0-1 0 0 0,1 1 0 0 0,-1 0 0 0 0,0 0 0 0 0,0-2 0 0 0,0-4-1357 0 0,5-11-3897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35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7994 0 0,'0'3'1164'0'0,"1"0"1"0"0,-1 0-1 0 0,0 0 1 0 0,1 0-1 0 0,0-1 1 0 0,0 1-1 0 0,0 0 1 0 0,2 5-1 0 0,17 20 2917 0 0,36 21-4454 0 0,-31-29 1292 0 0,-6-4-865 0 0,-12-11 3 0 0,0 1-1 0 0,0 0 1 0 0,-1 0 0 0 0,0 0 0 0 0,6 9-1 0 0,-10-13-28 0 0,-1 0 1 0 0,0 0-1 0 0,0 1 0 0 0,0-1 0 0 0,0 0 0 0 0,0 1 0 0 0,-1-1 0 0 0,1 0 0 0 0,-1 1 0 0 0,1-1 0 0 0,-1 1 0 0 0,0-1 0 0 0,0 1 0 0 0,0-1 1 0 0,0 1-1 0 0,-1-1 0 0 0,1 1 0 0 0,-1-1 0 0 0,1 1 0 0 0,-1-1 0 0 0,0 0 0 0 0,-2 5 0 0 0,-10 18 36 0 0,-1 0-1 0 0,-1-1 1 0 0,-1 0-1 0 0,-30 33 1 0 0,19-28-1599 0 0,-35 29 1 0 0,33-36-2372 0 0,-2-5-3673 0 0,16-8 1043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35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19 125 1984 0 0,'-10'-26'9852'0'0,"1"1"-1659"0"0,11 4-8234 0 0,-2 17 64 0 0,2 0-1 0 0,-1 0 0 0 0,0 0 0 0 0,1 0 1 0 0,0 1-1 0 0,-1-1 0 0 0,2 0 1 0 0,2-4-1 0 0,8-6-6087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36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6089 0 0,'-13'41'9922'0'0,"6"6"-6069"0"0,6-41-4145 0 0,1 0-1 0 0,0 0 1 0 0,0 0 0 0 0,1 0 0 0 0,-1 1-1 0 0,1-1 1 0 0,0 0 0 0 0,1 0 0 0 0,0-1-1 0 0,0 1 1 0 0,0 0 0 0 0,5 9 0 0 0,-7-15 115 0 0,0 0 0 0 0,0 0 1 0 0,0 1-1 0 0,0-1 0 0 0,0 0 0 0 0,1 0 1 0 0,-1 1-1 0 0,0-1 0 0 0,0 0 1 0 0,0 0-1 0 0,0 1 0 0 0,0-1 0 0 0,1 0 1 0 0,-1 0-1 0 0,1 1-530 0 0,-1-1 530 0 0,0 0 1 0 0,0 0-1 0 0,1 1 0 0 0,-1-1 1 0 0,0 0-1 0 0,0 0 0 0 0,1 0 0 0 0,-1 0 1 0 0,0 0-1 0 0,0 0 0 0 0,1 0 1 0 0,-1 0-1 0 0,0 0 0 0 0,0 0 0 0 0,1 0 1 0 0,-1 0-1 0 0,0 0 0 0 0,0 0 1 0 0,1 0-1 0 0,-1 0 0 0 0,0 0 0 0 0,1 0 1 0 0,-1 0-1 0 0,0 0 0 0 0,0 0 1 0 0,1-1-1 0 0,4-10-4548 0 0,-4 7 4219 0 0,6-6-1687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36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3609 0 0,'3'0'8640'0'0,"-3"8"-4385"0"0,-4 10-907 0 0,-21 57-870 0 0,10-27-2332 0 0,-14 82 0 0 0,28-119-112 0 0,4-17-148 0 0,6-16-82 0 0,0 7 102 0 0,1 0 0 0 0,19-20-1 0 0,-26 31 93 0 0,0 1-1 0 0,0 0 0 0 0,1 0 0 0 0,0 0 1 0 0,-1 0-1 0 0,1 0 0 0 0,0 0 0 0 0,0 1 1 0 0,1 0-1 0 0,-1 0 0 0 0,0 0 0 0 0,1 1 1 0 0,-1-1-1 0 0,8 0 0 0 0,-11 2 7 0 0,0-1 1 0 0,0 1-1 0 0,1 1 0 0 0,-1-1 1 0 0,0 0-1 0 0,0 0 0 0 0,0 0 0 0 0,0 1 1 0 0,0-1-1 0 0,0 0 0 0 0,0 1 1 0 0,0-1-1 0 0,0 1 0 0 0,0-1 0 0 0,0 1 1 0 0,0-1-1 0 0,-1 1 0 0 0,1 0 1 0 0,0 0-1 0 0,0-1 0 0 0,0 1 1 0 0,1 2-1 0 0,-1-1 11 0 0,0 1 0 0 0,1 0 0 0 0,-1 0-1 0 0,0-1 1 0 0,0 1 0 0 0,0 0 0 0 0,-1 0 0 0 0,1 5 0 0 0,0 5 79 0 0,0 1-1 0 0,-3 26 1 0 0,1-34-60 0 0,-1 16-559 0 0,1 0 1 0 0,1 1-1 0 0,5 33 0 0 0,-2-48-2099 0 0,11-25-8981 0 0,-14 16 11412 0 0,7-14-4288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36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14 4601 0 0,'-1'-1'527'0'0,"0"0"0"0"0,0 0 0 0 0,0 0 1 0 0,0 0-1 0 0,0 0 0 0 0,-1 0 0 0 0,1 0 0 0 0,0 0 0 0 0,0 0 0 0 0,-1 1 1 0 0,1-1-1 0 0,-1 0 0 0 0,1 1 0 0 0,-1-1 0 0 0,1 1 0 0 0,-1 0 0 0 0,1 0 1 0 0,-1-1-1 0 0,1 1 0 0 0,-1 0 0 0 0,1 0 0 0 0,-1 0 0 0 0,1 1 0 0 0,-3-1 1 0 0,1 1-214 0 0,1 1 0 0 0,0-1 0 0 0,-1 0 0 0 0,1 1 0 0 0,0-1 0 0 0,0 1 0 0 0,0 0 0 0 0,0 0 0 0 0,0-1 0 0 0,1 1 0 0 0,-1 1 0 0 0,1-1 0 0 0,-2 3 0 0 0,-3 5-191 0 0,0 1 0 0 0,1 0 0 0 0,1 0-1 0 0,0 1 1 0 0,-4 14 0 0 0,6-18-116 0 0,1-1 0 0 0,0 1 1 0 0,0-1-1 0 0,0 1 0 0 0,1 0 1 0 0,0 8-1 0 0,1-14-9 0 0,-1-1-1 0 0,0 1 1 0 0,1 0 0 0 0,-1-1-1 0 0,1 1 1 0 0,-1-1-1 0 0,1 1 1 0 0,0-1 0 0 0,0 0-1 0 0,-1 1 1 0 0,1-1 0 0 0,0 0-1 0 0,0 1 1 0 0,0-1-1 0 0,1 0 1 0 0,-1 0 0 0 0,0 0-1 0 0,0 0 1 0 0,1 0 0 0 0,-1 0-1 0 0,0 0 1 0 0,1 0-1 0 0,-1-1 1 0 0,1 1 0 0 0,-1 0-1 0 0,1-1 1 0 0,-1 0 0 0 0,1 1-1 0 0,0-1 1 0 0,-1 0-1 0 0,1 0 1 0 0,0 1 0 0 0,-1-1-1 0 0,4-1 1 0 0,0 1 17 0 0,0 0-1 0 0,0-1 1 0 0,0 0 0 0 0,0 0-1 0 0,1 0 1 0 0,-2-1 0 0 0,1 0 0 0 0,0 0-1 0 0,0 0 1 0 0,-1 0 0 0 0,1-1 0 0 0,-1 0-1 0 0,1 1 1 0 0,-1-2 0 0 0,0 1-1 0 0,0 0 1 0 0,3-6 0 0 0,-4 7 5 0 0,-1-1 0 0 0,0 1 0 0 0,-1-1 1 0 0,1 0-1 0 0,0 0 0 0 0,-1 0 0 0 0,0 0 0 0 0,1 0 1 0 0,-1 0-1 0 0,-1 0 0 0 0,1 0 0 0 0,0 0 1 0 0,-1 0-1 0 0,1-1 0 0 0,-1 1 0 0 0,0 0 0 0 0,0-1 1 0 0,0 1-1 0 0,-1 0 0 0 0,1 0 0 0 0,-1 0 0 0 0,0-1 1 0 0,0 1-1 0 0,0 0 0 0 0,0 0 0 0 0,0 0 0 0 0,-1 0 1 0 0,-2-4-1 0 0,2 4-49 0 0,-1 0 1 0 0,1 1 0 0 0,-1 0 0 0 0,0-1-1 0 0,0 1 1 0 0,1 0 0 0 0,-1 0 0 0 0,-1 1-1 0 0,1-1 1 0 0,0 0 0 0 0,-4 0 0 0 0,-17-3-2347 0 0,23 5 1885 0 0,-1 0-1 0 0,1 0 1 0 0,0 0 0 0 0,0 1 0 0 0,0-1-1 0 0,-1 0 1 0 0,1 0 0 0 0,0 1-1 0 0,0-1 1 0 0,0 1 0 0 0,0-1 0 0 0,0 1-1 0 0,0-1 1 0 0,0 1 0 0 0,-2 1-1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37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217 105 1656 0 0,'18'-26'1935'0'0,"39"-52"8373"0"0,-61 89-3422 0 0,-15 42-5586 0 0,4-10-1092 0 0,-11 53 0 0 0,-4 12 325 0 0,30-108-591 0 0,0-1-1 0 0,0 1 0 0 0,0 0 1 0 0,0-1-1 0 0,0 1 1 0 0,0 0-1 0 0,0-1 0 0 0,0 1 1 0 0,0-1-1 0 0,0 1 1 0 0,-1 0-1 0 0,1 0 0 0 0,0-1 1 0 0,0 1-1 0 0,-1 0 1 0 0,1-1-1 0 0,0 1 0 0 0,0 0 1 0 0,-1 0-1 0 0,1-1 1 0 0,0 1-1 0 0,0 0 0 0 0,-1 0 1 0 0,1 0-1 0 0,0-1 1 0 0,-1 1-1 0 0,1 0 0 0 0,0 0 1 0 0,-1 0-1 0 0,1 0 0 0 0,-1 0 1 0 0,1 0-1 0 0,0 0 1 0 0,-1 0-1 0 0,1 0 0 0 0,-1 0 1 0 0,-25-3-973 0 0,-29 5 763 0 0,48-1 386 0 0,1 0 0 0 0,0 1 1 0 0,0 0-1 0 0,-1 0 0 0 0,1 0 1 0 0,0 1-1 0 0,1 0 0 0 0,-1 0 1 0 0,0 0-1 0 0,1 1 0 0 0,0 0 1 0 0,0 0-1 0 0,0 0 0 0 0,-8 10 1 0 0,12-12-64 0 0,-1 1 1 0 0,0-1 0 0 0,1 1 0 0 0,0-1 0 0 0,-1 1 0 0 0,1 0-1 0 0,0 0 1 0 0,1-1 0 0 0,-1 1 0 0 0,0 0 0 0 0,1 0 0 0 0,0 0-1 0 0,-1 0 1 0 0,1 0 0 0 0,0 0 0 0 0,1 0 0 0 0,-1 0 0 0 0,0 0-1 0 0,1 0 1 0 0,0 0 0 0 0,-1 0 0 0 0,1-1 0 0 0,0 1-1 0 0,1 0 1 0 0,-1-1 0 0 0,0 1 0 0 0,1 0 0 0 0,0-1 0 0 0,-1 1-1 0 0,1-1 1 0 0,0 0 0 0 0,0 0 0 0 0,0 0 0 0 0,3 2 0 0 0,-1 0-58 0 0,0-1 0 0 0,0 0 0 0 0,1 0 1 0 0,-1-1-1 0 0,0 1 0 0 0,1-1 1 0 0,0 0-1 0 0,-1 0 0 0 0,1-1 0 0 0,0 1 1 0 0,0-1-1 0 0,0 0 0 0 0,0 0 1 0 0,0-1-1 0 0,0 0 0 0 0,0 1 0 0 0,0-2 1 0 0,0 1-1 0 0,0-1 0 0 0,0 1 0 0 0,0-1 1 0 0,0-1-1 0 0,0 1 0 0 0,0-1 1 0 0,7-3-1 0 0,2-1-702 0 0,0-1-1 0 0,-1 0 1 0 0,1-1 0 0 0,-2-1 0 0 0,1 0 0 0 0,-1 0-1 0 0,13-14 1 0 0,-5 2-3831 0 0,28-36-1 0 0,-43 50 3792 0 0,0 0 0 0 0,0 0-1 0 0,-1 0 1 0 0,0-1 0 0 0,0 0-1 0 0,-1 0 1 0 0,0 0 0 0 0,0 0-1 0 0,2-16 1 0 0,-3 19-23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37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6 1648 0 0,'-23'28'7160'0'0,"-3"2"3368"0"0,25-29-10284 0 0,0 0 0 0 0,1 1 0 0 0,-1-1 0 0 0,0 1 0 0 0,1-1 0 0 0,0 1 0 0 0,-1-1 1 0 0,1 1-1 0 0,0-1 0 0 0,0 1 0 0 0,0-1 0 0 0,0 1 0 0 0,0 1 0 0 0,0-2-218 0 0,1 0-1 0 0,-1 0 1 0 0,1 0 0 0 0,-1 0-1 0 0,1 0 1 0 0,0-1 0 0 0,0 1 0 0 0,-1 0-1 0 0,1 0 1 0 0,0-1 0 0 0,0 1-1 0 0,0-1 1 0 0,0 1 0 0 0,-1-1-1 0 0,1 1 1 0 0,0-1 0 0 0,0 1 0 0 0,0-1-1 0 0,0 0 1 0 0,0 1 0 0 0,0-1-1 0 0,0 0 1 0 0,0 0 0 0 0,0 0 0 0 0,1 0-1 0 0,-1 0 1 0 0,0 0 0 0 0,0 0-1 0 0,0 0 1 0 0,1-1 0 0 0,34-5 105 0 0,-24 3-113 0 0,-1-1 0 0 0,20-10 0 0 0,-29 13-16 0 0,0 0-1 0 0,1 0 1 0 0,-1 0 0 0 0,0-1-1 0 0,0 1 1 0 0,-1-1-1 0 0,1 1 1 0 0,0-1-1 0 0,0 1 1 0 0,-1-1-1 0 0,1 0 1 0 0,-1 0-1 0 0,0 0 1 0 0,1 0-1 0 0,-1 0 1 0 0,0 0-1 0 0,0 0 1 0 0,0 0-1 0 0,-1-1 1 0 0,1 1-1 0 0,0 0 1 0 0,0-3-1 0 0,-1 4 2 0 0,0 0 0 0 0,0 0 0 0 0,0 0 0 0 0,-1 0-1 0 0,1 0 1 0 0,0-1 0 0 0,0 1 0 0 0,-1 0-1 0 0,1 0 1 0 0,0 0 0 0 0,-1 0 0 0 0,1 0-1 0 0,-1 1 1 0 0,1-1 0 0 0,-1 0 0 0 0,0 0 0 0 0,1 0-1 0 0,-1 0 1 0 0,0 0 0 0 0,0 1 0 0 0,1-1-1 0 0,-1 0 1 0 0,0 1 0 0 0,-2-2 0 0 0,1 1 9 0 0,-1 0 1 0 0,1 1 0 0 0,-1-1-1 0 0,1 0 1 0 0,-1 1 0 0 0,1 0-1 0 0,-1-1 1 0 0,1 1-1 0 0,-1 0 1 0 0,-3 1 0 0 0,0-1 18 0 0,-1 1 1 0 0,1 0 0 0 0,-1 1-1 0 0,1-1 1 0 0,0 1 0 0 0,-1 1-1 0 0,-8 4 1 0 0,8-2-23 0 0,1 1 0 0 0,-1 0-1 0 0,1 0 1 0 0,1 1 0 0 0,-1-1 0 0 0,1 1 0 0 0,0 1 0 0 0,1-1 0 0 0,0 1-1 0 0,0-1 1 0 0,0 1 0 0 0,1 0 0 0 0,0 1 0 0 0,-3 15 0 0 0,4-18-15 0 0,1 1 1 0 0,-1 0-1 0 0,1 1 1 0 0,1-1-1 0 0,-1 0 1 0 0,1 0 0 0 0,1 0-1 0 0,-1 0 1 0 0,1 0-1 0 0,0 0 1 0 0,1 0-1 0 0,0 0 1 0 0,0 0-1 0 0,0 0 1 0 0,1-1 0 0 0,0 1-1 0 0,0-1 1 0 0,6 9-1 0 0,-6-12-81 0 0,0 1 1 0 0,1-2-1 0 0,-1 1 0 0 0,1 0 1 0 0,-1-1-1 0 0,1 1 0 0 0,0-1 0 0 0,0 0 1 0 0,0 0-1 0 0,0-1 0 0 0,0 1 1 0 0,1-1-1 0 0,-1 0 0 0 0,0 0 0 0 0,1 0 1 0 0,-1-1-1 0 0,0 0 0 0 0,1 1 1 0 0,-1-1-1 0 0,1-1 0 0 0,5 0 0 0 0,-1 0-1045 0 0,-1-1 0 0 0,0 0 0 0 0,1 0 0 0 0,9-5 0 0 0,26-17-9682 0 0,-25 10 6223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38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9 5945 0 0,'-1'-1'429'0'0,"0"0"1"0"0,1 0-1 0 0,-1 1 0 0 0,0-1 0 0 0,0 0 0 0 0,0 1 0 0 0,0-1 0 0 0,0 1 0 0 0,0-1 1 0 0,0 1-1 0 0,0 0 0 0 0,0-1 0 0 0,0 1 0 0 0,0 0 0 0 0,0 0 0 0 0,0-1 0 0 0,-1 1 1 0 0,1 0-1 0 0,0 0 0 0 0,0 0 0 0 0,0 1 0 0 0,0-1 0 0 0,-2 0 0 0 0,1 1-29 0 0,-1 0-1 0 0,1 0 0 0 0,-1 1 1 0 0,1-1-1 0 0,0 0 1 0 0,-1 1-1 0 0,1 0 0 0 0,0-1 1 0 0,-3 4-1 0 0,0 0-137 0 0,1 0-1 0 0,0 1 0 0 0,-1-1 0 0 0,2 1 1 0 0,-1 0-1 0 0,-5 12 0 0 0,6-7-214 0 0,1-1 0 0 0,0 0 0 0 0,1 1 0 0 0,0 0 0 0 0,0-1-1 0 0,1 1 1 0 0,1-1 0 0 0,0 1 0 0 0,4 16 0 0 0,-3-12-50 0 0,2-1 0 0 0,0 0 1 0 0,1 0-1 0 0,1 0 0 0 0,0-1 1 0 0,10 18-1 0 0,-12-26 0 0 0,0-1 0 0 0,0 0 1 0 0,0 1-1 0 0,0-1 0 0 0,1-1 0 0 0,-1 1 0 0 0,1-1 1 0 0,0 1-1 0 0,0-1 0 0 0,0-1 0 0 0,0 1 1 0 0,1-1-1 0 0,-1 0 0 0 0,1 0 0 0 0,0-1 1 0 0,-1 1-1 0 0,7 0 0 0 0,-9-2 5 0 0,1 1 0 0 0,-1-1-1 0 0,0 0 1 0 0,0 0 0 0 0,0 0 0 0 0,1 0 0 0 0,-1-1-1 0 0,0 1 1 0 0,0-1 0 0 0,0 0 0 0 0,0 0-1 0 0,0 0 1 0 0,0 0 0 0 0,0 0 0 0 0,0-1 0 0 0,0 1-1 0 0,0-1 1 0 0,-1 0 0 0 0,1 0 0 0 0,-1 0 0 0 0,1 0-1 0 0,-1 0 1 0 0,0-1 0 0 0,0 1 0 0 0,0-1 0 0 0,0 1-1 0 0,0-1 1 0 0,-1 0 0 0 0,1 0 0 0 0,-1 0 0 0 0,1 1-1 0 0,0-5 1 0 0,0-2-164 0 0,0 0 1 0 0,0 0-1 0 0,-1-1 0 0 0,0 1 1 0 0,-1-1-1 0 0,0 1 0 0 0,-2-13 1 0 0,2 17 5 0 0,-1 0-1 0 0,0 0 1 0 0,0 0 0 0 0,-1 0 0 0 0,1 0 0 0 0,-1 0 0 0 0,0 0 0 0 0,0 0-1 0 0,-1 1 1 0 0,1-1 0 0 0,-1 1 0 0 0,0 0 0 0 0,0 0 0 0 0,-7-7 0 0 0,8 10 45 0 0,1 0 1 0 0,-1 0-1 0 0,1 0 1 0 0,-1 0-1 0 0,1 0 1 0 0,-1 1-1 0 0,1-1 1 0 0,-1 1-1 0 0,0-1 1 0 0,1 1-1 0 0,-1-1 1 0 0,0 1-1 0 0,1 0 1 0 0,-1 0-1 0 0,0 0 1 0 0,1 0-1 0 0,-1 0 1 0 0,0 0-1 0 0,0 1 1 0 0,-1-1 0 0 0,-1 2-93 0 0,1-1 1 0 0,-1 0 0 0 0,1 1 0 0 0,0 0 0 0 0,-1-1 0 0 0,1 1 0 0 0,0 1 0 0 0,0-1 0 0 0,-3 4 0 0 0,2-3 170 0 0,0 2-1 0 0,0-1 0 0 0,1 0 0 0 0,-1 1 1 0 0,-4 9-1 0 0,6-11 319 0 0,1-1 1 0 0,0 1-1 0 0,0 0 1 0 0,0-1-1 0 0,0 1 1 0 0,0 0-1 0 0,1 0 1 0 0,-1 0-1 0 0,1 0 1 0 0,0 5-1 0 0,0-7-155 0 0,0 1 0 0 0,1-1 0 0 0,-1 0 1 0 0,1 0-1 0 0,-1 0 0 0 0,1 0 0 0 0,-1 0 0 0 0,1 0 0 0 0,0 0 0 0 0,0 0 0 0 0,-1 0 1 0 0,1 0-1 0 0,0 0 0 0 0,0 0 0 0 0,0 0 0 0 0,0 0 0 0 0,0-1 0 0 0,0 1 0 0 0,0 0 1 0 0,0-1-1 0 0,0 1 0 0 0,0-1 0 0 0,1 1 0 0 0,-1-1 0 0 0,0 0 0 0 0,0 1 0 0 0,0-1 1 0 0,1 0-1 0 0,-1 0 0 0 0,0 0 0 0 0,0 0 0 0 0,1 0 0 0 0,-1 0 0 0 0,2 0 0 0 0,8-1 14 0 0,-1 0 0 0 0,1-1 0 0 0,11-3 0 0 0,-10 2 133 0 0,139-21-2100 0 0,-145 22 1434 0 0,0 0 1 0 0,-1 0-1 0 0,1-1 0 0 0,-1 0 1 0 0,1 0-1 0 0,-1 0 1 0 0,0-1-1 0 0,-1 0 0 0 0,1 0 1 0 0,7-8-1 0 0,-9 10 321 0 0,-1-1-1 0 0,1 0 0 0 0,-1 0 1 0 0,0 0-1 0 0,0-1 1 0 0,0 1-1 0 0,0 0 0 0 0,0-1 1 0 0,-1 1-1 0 0,1-1 1 0 0,-1 0-1 0 0,0 0 1 0 0,0 1-1 0 0,0-1 0 0 0,-1 0 1 0 0,0 0-1 0 0,1 0 1 0 0,-2-3-1 0 0,1 6 105 0 0,0 1 0 0 0,0 0 1 0 0,0-1-1 0 0,0 1 0 0 0,0 0 0 0 0,0-1 0 0 0,0 1 1 0 0,0 0-1 0 0,0-1 0 0 0,0 1 0 0 0,-1 0 1 0 0,1 0-1 0 0,0-1 0 0 0,0 1 0 0 0,0 0 0 0 0,-1 0 1 0 0,1-1-1 0 0,0 1 0 0 0,0 0 0 0 0,-1 0 0 0 0,1 0 1 0 0,0-1-1 0 0,-1 1 0 0 0,1 0 0 0 0,0 0 1 0 0,0 0-1 0 0,-1 0 0 0 0,1 0 0 0 0,0 0 0 0 0,-1 0 1 0 0,1-1-1 0 0,0 1 0 0 0,-1 0 0 0 0,1 0 0 0 0,0 0 1 0 0,-1 0-1 0 0,1 0 0 0 0,0 0 0 0 0,-1 1 1 0 0,1-1-1 0 0,0 0 0 0 0,-1 0 0 0 0,1 0 0 0 0,0 0 1 0 0,0 0-1 0 0,-1 0 0 0 0,1 1 0 0 0,0-1 0 0 0,-1 0 1 0 0,1 0-1 0 0,0 0 0 0 0,0 1 0 0 0,-1-1 1 0 0,1 0-1 0 0,0 0 0 0 0,0 1 0 0 0,0-1 0 0 0,0 0 1 0 0,-1 0-1 0 0,1 1 0 0 0,0-1 0 0 0,-14 17 3212 0 0,5 1-2554 0 0,0 1 1 0 0,2 1-1 0 0,0-1 1 0 0,-4 22-1 0 0,-5 41-5052 0 0,16-81 3893 0 0,0 0 1 0 0,0 0-1 0 0,0 0 1 0 0,-1 0 0 0 0,1 0-1 0 0,0 0 1 0 0,0 0-1 0 0,-1 0 1 0 0,1 0 0 0 0,0-1-1 0 0,-1 1 1 0 0,1 0-1 0 0,-1 0 1 0 0,1 0 0 0 0,-1-1-1 0 0,0 1 1 0 0,1 0-1 0 0,-1-1 1 0 0,0 1 0 0 0,1 0-1 0 0,-1-1 1 0 0,0 1-1 0 0,0-1 1 0 0,-1 2 0 0 0,-21-3-5967 0 0,3-1 5374 0 0,0 8 3563 0 0,17-4-1576 0 0,0 1 0 0 0,0 0 0 0 0,0 0 0 0 0,0 0 0 0 0,0 0 0 0 0,1 0 0 0 0,0 0 1 0 0,-1 1-1 0 0,-1 4 0 0 0,2-3-260 0 0,-1 0 0 0 0,2 0 0 0 0,-1 1 0 0 0,0-1 0 0 0,1 0 0 0 0,-1 11 0 0 0,2-13-574 0 0,-1 0 0 0 0,1 0 0 0 0,0 0 0 0 0,0 0 0 0 0,0 0-1 0 0,1 0 1 0 0,-1 0 0 0 0,1 0 0 0 0,-1 0 0 0 0,1 0 0 0 0,0 0 0 0 0,0 0-1 0 0,1 0 1 0 0,-1-1 0 0 0,0 1 0 0 0,1 0 0 0 0,0-1 0 0 0,-1 1 0 0 0,1-1-1 0 0,0 0 1 0 0,0 0 0 0 0,1 0 0 0 0,-1 0 0 0 0,0 0 0 0 0,1 0 0 0 0,-1 0-1 0 0,1-1 1 0 0,4 3 0 0 0,2-2-207 0 0,0 1 0 0 0,0-1-1 0 0,1-1 1 0 0,-1 0 0 0 0,1 0 0 0 0,-1-1-1 0 0,1-1 1 0 0,-1 1 0 0 0,1-1 0 0 0,-1-1-1 0 0,1 0 1 0 0,-1 0 0 0 0,0-1 0 0 0,0 0-1 0 0,13-6 1 0 0,-10 3-1233 0 0,0 0 1 0 0,-1 0-1 0 0,0-1 0 0 0,0-1 0 0 0,0 1 1 0 0,-1-2-1 0 0,-1 0 0 0 0,1 0 0 0 0,-1 0 1 0 0,13-20-1 0 0,-3 0-1794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01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4297 0 0,'3'-5'10133'0'0,"-3"5"-9918"0"0,11 2 4664 0 0,10 8-1661 0 0,-18-7-3096 0 0,1 1 1 0 0,-1-1-1 0 0,0 1 0 0 0,0 0 0 0 0,0 0 0 0 0,-1 0 0 0 0,0 1 0 0 0,1-1 1 0 0,-1 1-1 0 0,-1-1 0 0 0,1 1 0 0 0,-1-1 0 0 0,0 1 0 0 0,0 0 1 0 0,0 0-1 0 0,0 6 0 0 0,-1 10-61 0 0,0-1-1 0 0,-6 35 1 0 0,1 6-675 0 0,26-88-219 0 0,-17 21 902 0 0,0 1 0 0 0,1-1-1 0 0,-1 1 1 0 0,1 1-1 0 0,0-1 1 0 0,0 1 0 0 0,1 0-1 0 0,-1 0 1 0 0,1 0-1 0 0,12-5 1 0 0,-15 7-368 0 0,1 1 1 0 0,-1 0-1 0 0,1 0 0 0 0,-1 1 1 0 0,1-1-1 0 0,0 1 0 0 0,-1-1 1 0 0,1 1-1 0 0,5 1 1 0 0,12 5-4637 0 0,0 7-3283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09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3 10402 0 0,'1'0'850'0'0,"0"-1"0"0"0,0 1 0 0 0,0 0 0 0 0,0-1 1 0 0,1 1-1 0 0,-1 0 0 0 0,0 0 0 0 0,0 0 0 0 0,0 0 0 0 0,0 0 0 0 0,0 0 0 0 0,1 0 0 0 0,-1 0 0 0 0,0 1 0 0 0,0-1 0 0 0,1 1 0 0 0,-10 9 3946 0 0,-32 14-5228 0 0,39-23 593 0 0,-35 18-838 0 0,15-9 137 0 0,0 1 0 0 0,-21 16 0 0 0,37-24 516 0 0,1 0 1 0 0,-1 1 0 0 0,1-1-1 0 0,1 1 1 0 0,-1 0-1 0 0,0 1 1 0 0,1-1 0 0 0,0 0-1 0 0,0 1 1 0 0,0 0-1 0 0,0 0 1 0 0,1 0 0 0 0,0 0-1 0 0,-2 8 1 0 0,3-11 54 0 0,1-1 1 0 0,0 1 0 0 0,0 0-1 0 0,0-1 1 0 0,0 1 0 0 0,0 0-1 0 0,0-1 1 0 0,0 1 0 0 0,0 0-1 0 0,1-1 1 0 0,-1 1 0 0 0,1 0-1 0 0,-1-1 1 0 0,1 1 0 0 0,0-1-1 0 0,0 1 1 0 0,-1-1 0 0 0,1 1-1 0 0,0-1 1 0 0,0 1 0 0 0,1-1-1 0 0,-1 0 1 0 0,0 0 0 0 0,0 0-1 0 0,0 1 1 0 0,1-1 0 0 0,-1 0-1 0 0,1-1 1 0 0,-1 1 0 0 0,1 0-1 0 0,-1 0 1 0 0,4 0 0 0 0,5 3 71 0 0,1-1 1 0 0,-1 0 0 0 0,1-1 0 0 0,13 1 0 0 0,-4 0 49 0 0,-4 1-280 0 0,0 1 0 0 0,-1 0 0 0 0,0 1-1 0 0,0 0 1 0 0,-1 1 0 0 0,0 1-1 0 0,0 1 1 0 0,22 17 0 0 0,-35-26 73 0 0,16 11-2672 0 0,-9-10-1155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39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5033 0 0,'-1'0'545'0'0,"0"1"0"0"0,0-1-1 0 0,0 0 1 0 0,0 1 0 0 0,0-1 0 0 0,0 1 0 0 0,0 0-1 0 0,0-1 1 0 0,1 1 0 0 0,-1 0 0 0 0,0-1 0 0 0,0 1-1 0 0,1 0 1 0 0,-1 0 0 0 0,0 0 0 0 0,0 1 0 0 0,0-1-294 0 0,1 0-1 0 0,0-1 1 0 0,0 1 0 0 0,0 0 0 0 0,0-1 0 0 0,0 1 0 0 0,0-1 0 0 0,0 1 0 0 0,0 0 0 0 0,0-1 0 0 0,0 1 0 0 0,1 0 0 0 0,-1-1 0 0 0,0 1-1 0 0,0-1 1 0 0,0 1 0 0 0,1 0 0 0 0,-1-1 0 0 0,0 1 0 0 0,1 0 0 0 0,1 1-67 0 0,0 0 0 0 0,0 0 0 0 0,0 0 0 0 0,0 0 0 0 0,0-1 0 0 0,0 1 0 0 0,1-1 0 0 0,-1 0-1 0 0,0 1 1 0 0,1-1 0 0 0,4 1 0 0 0,1 0-449 0 0,33 7 554 0 0,-39-8-866 0 0,0-1 0 0 0,0 0 0 0 0,1 0-1 0 0,-1-1 1 0 0,0 1 0 0 0,0 0 0 0 0,0-1 0 0 0,0 0-1 0 0,0 1 1 0 0,2-2 0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39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2721 0 0,'0'1'296'0'0,"0"-1"0"0"0,0 0 0 0 0,0 1 0 0 0,0-1 0 0 0,0 1 0 0 0,0-1 0 0 0,0 1 0 0 0,0-1 0 0 0,0 0 0 0 0,0 1 0 0 0,0-1 1 0 0,0 1-1 0 0,0-1 0 0 0,0 0 0 0 0,0 1 0 0 0,0-1 0 0 0,3 4 3257 0 0,-2-3-3257 0 0,17 10 3005 0 0,18 2-1408 0 0,-35-13-1725 0 0,23 6 314 0 0,-17-5-381 0 0,0 0 0 0 0,-1 1-1 0 0,1 0 1 0 0,0 0 0 0 0,-1 0-1 0 0,9 5 1 0 0,-42 34 4000 0 0,26-38-4088 0 0,0 1 1 0 0,0-1 0 0 0,1 1-1 0 0,-1-1 1 0 0,1 1-1 0 0,0 0 1 0 0,0-1 0 0 0,0 1-1 0 0,0 0 1 0 0,1-1 0 0 0,-1 1-1 0 0,1 0 1 0 0,0-1-1 0 0,0 1 1 0 0,0-1 0 0 0,1 1-1 0 0,-1-1 1 0 0,1 0 0 0 0,0 0-1 0 0,0 0 1 0 0,3 5-1 0 0,-3-7-12 0 0,-1 1 0 0 0,1 0-1 0 0,-1-1 1 0 0,1 1-1 0 0,0-1 1 0 0,0 0 0 0 0,0 0-1 0 0,0 1 1 0 0,0-1 0 0 0,0 0-1 0 0,0-1 1 0 0,0 1-1 0 0,1 0 1 0 0,-1-1 0 0 0,0 1-1 0 0,0-1 1 0 0,1 1 0 0 0,-1-1-1 0 0,0 0 1 0 0,1 0-1 0 0,-1 0 1 0 0,0 0 0 0 0,0-1-1 0 0,1 1 1 0 0,-1-1 0 0 0,0 1-1 0 0,0-1 1 0 0,0 0-1 0 0,1 0 1 0 0,-1 0 0 0 0,0 0-1 0 0,0 0 1 0 0,0 0 0 0 0,3-3-1 0 0,0-1 27 0 0,1 0 1 0 0,-1 0-1 0 0,0 0 0 0 0,0-1 1 0 0,0 1-1 0 0,-1-1 0 0 0,1-1 1 0 0,-2 1-1 0 0,1 0 0 0 0,4-12 1 0 0,-7 15-7 0 0,1 0 0 0 0,-1 0 0 0 0,0 0 0 0 0,-1 0 1 0 0,1 0-1 0 0,0 0 0 0 0,-1 0 0 0 0,1 0 1 0 0,-1 0-1 0 0,0 0 0 0 0,0 0 0 0 0,-1 0 1 0 0,1 0-1 0 0,0 0 0 0 0,-1-1 0 0 0,0 1 0 0 0,0 0 1 0 0,0 1-1 0 0,0-1 0 0 0,0 0 0 0 0,-1 0 1 0 0,1 0-1 0 0,-1 1 0 0 0,0-1 0 0 0,1 1 1 0 0,-1-1-1 0 0,-4-3 0 0 0,5 5-22 0 0,0 1 0 0 0,0-1 0 0 0,1 0 0 0 0,-1 1 0 0 0,0-1 0 0 0,0 1 0 0 0,0-1 0 0 0,0 1-1 0 0,0 0 1 0 0,1-1 0 0 0,-1 1 0 0 0,0 0 0 0 0,0-1 0 0 0,0 1 0 0 0,0 0 0 0 0,0 0 0 0 0,0 0 0 0 0,0 0 0 0 0,0 0 0 0 0,0 0 0 0 0,0 0 0 0 0,0 0 0 0 0,0 1 0 0 0,0-1 0 0 0,0 0-1 0 0,-1 1 1 0 0,0 0-12 0 0,0 1-1 0 0,0-1 1 0 0,0 0-1 0 0,1 1 1 0 0,-1 0-1 0 0,0-1 1 0 0,1 1-1 0 0,-1 0 1 0 0,1 0-1 0 0,-3 4 1 0 0,-1 5-35 0 0,0 0 0 0 0,0 0 0 0 0,-3 16 0 0 0,8-26 52 0 0,-7 22-11 0 0,-30 88-75 0 0,30-96 72 0 0,0 0 1 0 0,-1 0-1 0 0,-1-1 0 0 0,0 0 1 0 0,-12 14-1 0 0,12-15 8 0 0,9-10-2 0 0,18-11-1 0 0,1-1 12 0 0,35-10-441 0 0,64-13 1 0 0,-57 16-3217 0 0,-57 15 2751 0 0,0 0 1 0 0,0 0 0 0 0,0-1-1 0 0,0 1 1 0 0,0-1-1 0 0,0 0 1 0 0,0 0-1 0 0,-1 0 1 0 0,1-1 0 0 0,-1 1-1 0 0,0-1 1 0 0,1 0-1 0 0,-1 0 1 0 0,-1 0-1 0 0,5-5 1 0 0,2-6-2451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39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16 7850 0 0,'-10'5'11064'0'0,"10"-4"-10990"0"0,0-1-1 0 0,0 1 1 0 0,1-1-1 0 0,-1 0 1 0 0,0 1 0 0 0,0-1-1 0 0,0 0 1 0 0,1 1-1 0 0,-1-1 1 0 0,0 0 0 0 0,1 1-1 0 0,-1-1 1 0 0,0 0-1 0 0,0 0 1 0 0,1 0 0 0 0,-1 1-1 0 0,1-1 1 0 0,-1 0-1 0 0,0 0 1 0 0,1 0 0 0 0,-1 1-1 0 0,0-1 1 0 0,1 0-1 0 0,-1 0 1 0 0,1 0-1 0 0,-1 0 1 0 0,0 0 0 0 0,1 0-1 0 0,0 0 1 0 0,14 0 344 0 0,0 0 0 0 0,0-1-1 0 0,1-1 1 0 0,-1-1 0 0 0,14-3 0 0 0,39-6-134 0 0,-58 10-232 0 0,-7 2-32 0 0,0-1 0 0 0,1 1 1 0 0,-1-1-1 0 0,0 1 0 0 0,1 0 1 0 0,-1 0-1 0 0,1 1 0 0 0,-1-1 1 0 0,6 2-1 0 0,-34 21-235 0 0,-14 5-58 0 0,27-20 257 0 0,-1 0 1 0 0,1 1-1 0 0,1 0 0 0 0,0 1 0 0 0,0 0 0 0 0,-18 23 0 0 0,29-32 22 0 0,-1-1 0 0 0,1 1 0 0 0,0-1 0 0 0,-1 1 0 0 0,1-1 0 0 0,0 1 0 0 0,0-1 0 0 0,-1 1 0 0 0,1-1 0 0 0,0 1 0 0 0,0 0 0 0 0,0-1 0 0 0,0 1 0 0 0,0-1 0 0 0,0 1 0 0 0,0 0 0 0 0,0-1 0 0 0,0 1 0 0 0,0-1 0 0 0,0 1-1 0 0,0 0 1 0 0,0-1 0 0 0,0 1 0 0 0,0-1 0 0 0,1 1 0 0 0,-1 0 0 0 0,0-1 0 0 0,0 1 0 0 0,1 0 0 0 0,18 8 112 0 0,33-6-43 0 0,-43-3-87 0 0,13 2-249 0 0,-1-2-1 0 0,1-1 0 0 0,0 0 1 0 0,-1-2-1 0 0,1 0 1 0 0,23-7-1 0 0,-44 9 142 0 0,0 1 0 0 0,0-1 0 0 0,0 1 0 0 0,0 0 0 0 0,0-1 0 0 0,0 0 1 0 0,0 1-1 0 0,0-1 0 0 0,0 0 0 0 0,-1 1 0 0 0,1-1 0 0 0,0 0 0 0 0,0 0 0 0 0,-1 0 0 0 0,2-1 0 0 0,-2 2-117 0 0,0-1 1 0 0,0 1-1 0 0,0 0 0 0 0,1-1 0 0 0,-1 1 1 0 0,0-1-1 0 0,0 1 0 0 0,0-1 0 0 0,0 1 1 0 0,0-1-1 0 0,0 1 0 0 0,-1-1 0 0 0,1 1 1 0 0,0-1-1 0 0,0 1 0 0 0,0-1 0 0 0,0 1 1 0 0,0-1-1 0 0,-1 1 0 0 0,1-1 0 0 0,0 1 1 0 0,-1 0-1 0 0,1-1 0 0 0,-2-1-655 0 0,0 0-1 0 0,0 0 1 0 0,0 1 0 0 0,0-1-1 0 0,0 1 1 0 0,0 0 0 0 0,0 0-1 0 0,0-1 1 0 0,0 1 0 0 0,-1 1-1 0 0,-3-2 1 0 0,-8 0-2217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4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3417 0 0,'-1'1'755'0'0,"-1"1"1"0"0,1-1-1 0 0,0 1 0 0 0,-1 0 1 0 0,1-1-1 0 0,0 1 1 0 0,0 0-1 0 0,0 0 0 0 0,0 0 1 0 0,0 0-1 0 0,0 0 1 0 0,1 0-1 0 0,-1 3 0 0 0,8 2 4219 0 0,15-6-3422 0 0,16-7-629 0 0,17-1-488 0 0,-51 6-595 0 0,-1 1 0 0 0,0 0 1 0 0,1 1-1 0 0,-1-1 0 0 0,1 1 1 0 0,-1-1-1 0 0,0 1 0 0 0,1 0 1 0 0,-1 0-1 0 0,0 1 1 0 0,0-1-1 0 0,6 4 0 0 0,-9-5 29 0 0,0 0 1 0 0,1 0-1 0 0,-1 0 0 0 0,0 1 0 0 0,1-1 0 0 0,-1 0 1 0 0,0 0-1 0 0,0 1 0 0 0,1-1 0 0 0,-1 0 0 0 0,0 0 1 0 0,0 1-1 0 0,1-1 0 0 0,-1 0 0 0 0,0 1 1 0 0,0-1-1 0 0,0 0 0 0 0,0 1 0 0 0,1-1 0 0 0,-1 0 1 0 0,0 1-1 0 0,0-1 0 0 0,0 0 0 0 0,0 1 0 0 0,0-1 1 0 0,0 1-1 0 0,0-1 0 0 0,0 0 0 0 0,0 1 0 0 0,0-1 1 0 0,0 0-1 0 0,0 1 0 0 0,0-1 0 0 0,0 0 0 0 0,-1 1 1 0 0,1-1-1 0 0,0 1 0 0 0,0-1 0 0 0,0 0 0 0 0,0 0 1 0 0,-1 1-1 0 0,1-1 0 0 0,0 0 0 0 0,0 1 0 0 0,-1-1 1 0 0,1 0-1 0 0,0 0 0 0 0,-1 1 0 0 0,1-1 0 0 0,0 0 1 0 0,0 0-1 0 0,-1 0 0 0 0,1 0 0 0 0,-1 1 1 0 0,1-1-1 0 0,0 0 0 0 0,-1 0 0 0 0,-28 11-3419 0 0,17-7 3260 0 0,6-1 833 0 0,1 0 1 0 0,0 0-1 0 0,0 0 0 0 0,0 0 1 0 0,-4 5-1 0 0,8-7-377 0 0,0-1 0 0 0,1 1 1 0 0,-1-1-1 0 0,1 1 0 0 0,-1-1 0 0 0,1 1 0 0 0,0-1 0 0 0,-1 1 0 0 0,1 0 0 0 0,-1-1 0 0 0,1 1 0 0 0,0 0 0 0 0,0-1 1 0 0,-1 1-1 0 0,1 0 0 0 0,0 0 0 0 0,0-1 0 0 0,0 1 0 0 0,0 0 0 0 0,0 0 0 0 0,0-1 0 0 0,0 1 0 0 0,0 0 0 0 0,0 0 1 0 0,0-1-1 0 0,0 1 0 0 0,0 0 0 0 0,1-1 0 0 0,-1 1 0 0 0,0 0 0 0 0,0-1 0 0 0,1 1 0 0 0,-1 0 0 0 0,1-1 1 0 0,-1 1-1 0 0,0 0 0 0 0,1-1 0 0 0,-1 1 0 0 0,1-1 0 0 0,0 1 0 0 0,-1-1 0 0 0,1 1 0 0 0,-1-1 0 0 0,1 1 0 0 0,0-1 1 0 0,-1 0-1 0 0,1 1 0 0 0,0-1 0 0 0,1 0 0 0 0,-1 1-59 0 0,1 0-1 0 0,0 0 1 0 0,0 0 0 0 0,-1 0-1 0 0,1 0 1 0 0,0 1 0 0 0,-1-1-1 0 0,0 0 1 0 0,1 1 0 0 0,-1-1-1 0 0,0 1 1 0 0,1 0 0 0 0,-1-1 0 0 0,0 1-1 0 0,0 0 1 0 0,0-1 0 0 0,-1 1-1 0 0,1 0 1 0 0,0 0 0 0 0,-1 0-1 0 0,1 0 1 0 0,0 3 0 0 0,-2 1-63 0 0,1-1 0 0 0,-1 0 0 0 0,0 1-1 0 0,-1-1 1 0 0,1 0 0 0 0,-5 10 0 0 0,3-9 13 0 0,1-2 10 0 0,1 1 1 0 0,-1-1-1 0 0,1 1 1 0 0,0-1-1 0 0,0 1 1 0 0,0-1-1 0 0,1 1 0 0 0,0 0 1 0 0,-1 0-1 0 0,2 5 1 0 0,-1-9-25 0 0,0 0 0 0 0,1 0 1 0 0,-1 0-1 0 0,0 0 0 0 0,1-1 1 0 0,-1 1-1 0 0,1 0 0 0 0,-1 0 1 0 0,1 0-1 0 0,0 0 0 0 0,-1 0 1 0 0,1 0-1 0 0,0-1 0 0 0,-1 1 1 0 0,1 0-1 0 0,0-1 0 0 0,0 1 1 0 0,0 0-1 0 0,1 0 1 0 0,0 0-10 0 0,0-1 1 0 0,1 1 0 0 0,-1-1 0 0 0,0 1 0 0 0,0-1 0 0 0,1 0-1 0 0,-1 0 1 0 0,0 0 0 0 0,1 0 0 0 0,-1 0 0 0 0,0 0 0 0 0,3-1 0 0 0,88-20 105 0 0,2 0-1095 0 0,-32 12-4713 0 0,-51 4-3782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41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6633 0 0,'-1'-9'6030'0'0,"3"-1"719"0"0,15 3-5949 0 0,9 0-467 0 0,45-7 0 0 0,-61 12-597 0 0,-1 1-1 0 0,1 1 1 0 0,-1-1 0 0 0,1 2-1 0 0,-1-1 1 0 0,0 1-1 0 0,1 1 1 0 0,13 3 0 0 0,-6 6-3915 0 0,-16-10 3923 0 0,-1-1 0 0 0,0 1 0 0 0,1-1 0 0 0,-1 1 0 0 0,0-1 0 0 0,0 1 0 0 0,1-1 0 0 0,-1 1 0 0 0,0-1 0 0 0,0 1 0 0 0,0-1 0 0 0,0 1 0 0 0,1-1 0 0 0,-1 1 0 0 0,0-1 0 0 0,0 1-1 0 0,0 0 1 0 0,0-1 0 0 0,0 1 0 0 0,0-1 0 0 0,-1 1 0 0 0,1-1 0 0 0,0 1 0 0 0,0-1 0 0 0,0 1 0 0 0,0-1 0 0 0,-1 1 0 0 0,1-1 0 0 0,0 1 0 0 0,0-1 0 0 0,-1 1 0 0 0,1-1 0 0 0,0 1 0 0 0,-1 0-1 0 0,-8 8-3861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41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5449 0 0,'5'4'766'0'0,"0"-1"0"0"0,0 0 0 0 0,0 0 0 0 0,1-1 0 0 0,-1 0 0 0 0,1 1 0 0 0,0-2 0 0 0,-1 1 0 0 0,1-1 0 0 0,8 1 0 0 0,4-1-386 0 0,0 0 0 0 0,19-3 0 0 0,-27 1-371 0 0,1 0 1 0 0,0 1-1 0 0,0 0 1 0 0,-1 1-1 0 0,1 0 1 0 0,0 0-1 0 0,-1 1 1 0 0,1 1-1 0 0,12 4 1 0 0,-22-6 60 0 0,0-1-1 0 0,-1 0 1 0 0,1 1 0 0 0,0 0 0 0 0,0-1-1 0 0,-1 1 1 0 0,1-1 0 0 0,0 1 0 0 0,-1 0-1 0 0,1 0 1 0 0,0-1 0 0 0,-1 1-1 0 0,1 0 1 0 0,-1 0 0 0 0,0 0 0 0 0,1-1-1 0 0,-1 1 1 0 0,0 0 0 0 0,1 0 0 0 0,-1 0-1 0 0,0 0 1 0 0,0 0 0 0 0,0 0 0 0 0,1 0-1 0 0,-1 0 1 0 0,0 0 0 0 0,-1 0 0 0 0,1 0-1 0 0,0 0 1 0 0,0 0 0 0 0,0-1 0 0 0,0 1-1 0 0,-1 0 1 0 0,1 0 0 0 0,0 0-1 0 0,-1 0 1 0 0,1 0 0 0 0,-1 0 0 0 0,1-1-1 0 0,-1 1 1 0 0,0 1 0 0 0,-31 39 578 0 0,20-27-519 0 0,7-8-95 0 0,1 1 0 0 0,0 0 0 0 0,0 0 0 0 0,0 0 1 0 0,1 0-1 0 0,-5 14 0 0 0,8-19-38 0 0,-1-1 1 0 0,1 1 0 0 0,-1-1 0 0 0,1 1-1 0 0,0-1 1 0 0,0 1 0 0 0,-1-1-1 0 0,1 1 1 0 0,0 0 0 0 0,1-1 0 0 0,-1 1-1 0 0,0-1 1 0 0,0 1 0 0 0,1-1-1 0 0,-1 1 1 0 0,1-1 0 0 0,-1 1 0 0 0,1-1-1 0 0,-1 1 1 0 0,1-1 0 0 0,0 1-1 0 0,0-1 1 0 0,0 0 0 0 0,0 0 0 0 0,0 1-1 0 0,0-1 1 0 0,0 0 0 0 0,0 0-1 0 0,1 0 1 0 0,-1 0 0 0 0,0 0 0 0 0,0 0-1 0 0,1-1 1 0 0,-1 1 0 0 0,1 0-1 0 0,-1-1 1 0 0,1 1 0 0 0,-1-1 0 0 0,1 1-1 0 0,2-1 1 0 0,0 1 33 0 0,0-1 0 0 0,-1 0 0 0 0,1 0 1 0 0,0-1-1 0 0,-1 1 0 0 0,1-1 0 0 0,0 0 0 0 0,-1 0 0 0 0,1 0 1 0 0,-1 0-1 0 0,0-1 0 0 0,1 1 0 0 0,3-3 0 0 0,41-29 136 0 0,-43 30-162 0 0,2-3 56 0 0,-1 1 0 0 0,1-1 0 0 0,-1-1 0 0 0,-1 1 0 0 0,1-1 0 0 0,5-8 0 0 0,-11 14-28 0 0,1 0 0 0 0,0 0 0 0 0,0 0 0 0 0,-1 0 0 0 0,1 0 0 0 0,0 0 0 0 0,-1 0 0 0 0,1 0 0 0 0,-1 0 0 0 0,0 0 0 0 0,1 0 1 0 0,-1-1-1 0 0,0 1 0 0 0,0 0 0 0 0,1 0 0 0 0,-1 0 0 0 0,0-1 0 0 0,0 1 0 0 0,0 0 0 0 0,-1 0 0 0 0,1 0 0 0 0,0-1 0 0 0,0 1 0 0 0,-1 0 0 0 0,1 0 0 0 0,0 0 1 0 0,-1 0-1 0 0,1 0 0 0 0,-1 0 0 0 0,0 0 0 0 0,1 0 0 0 0,-1 0 0 0 0,0 0 0 0 0,0 0 0 0 0,1 0 0 0 0,-1 0 0 0 0,0 0 0 0 0,0 1 0 0 0,0-1 0 0 0,0 0 0 0 0,0 1 0 0 0,0-1 1 0 0,0 1-1 0 0,0-1 0 0 0,0 1 0 0 0,-1-1 0 0 0,1 1 0 0 0,0 0 0 0 0,0-1 0 0 0,0 1 0 0 0,0 0 0 0 0,-1 0 0 0 0,1 0 0 0 0,-1 0 0 0 0,-4-1-29 0 0,0 1 0 0 0,1-1 0 0 0,-1 1 0 0 0,0 0 0 0 0,0 1 0 0 0,1-1 0 0 0,-1 1 0 0 0,0 0 0 0 0,1 0 0 0 0,-1 1 0 0 0,1 0 0 0 0,-1 0 0 0 0,1 0 0 0 0,0 1 0 0 0,0 0 0 0 0,0 0 0 0 0,0 0 0 0 0,1 0 0 0 0,-1 1 0 0 0,1 0 0 0 0,0-1 0 0 0,0 2 0 0 0,-4 4 0 0 0,-2 4-52 0 0,1 1 0 0 0,0 0-1 0 0,1 0 1 0 0,1 1 0 0 0,0 0-1 0 0,-8 28 1 0 0,11-31 72 0 0,3-5 24 0 0,-1 0-1 0 0,0-1 1 0 0,-1 1 0 0 0,0-1-1 0 0,0 1 1 0 0,0-1-1 0 0,-1 0 1 0 0,-7 9 0 0 0,16-17-30 0 0,-1-1 1 0 0,0 1-1 0 0,1 0 1 0 0,-1 1 0 0 0,1-1-1 0 0,8-1 1 0 0,6-3-29 0 0,36-11 38 0 0,-41 13-1904 0 0,1 0 1 0 0,19-9-1 0 0,-29 11 710 0 0,0-1 0 0 0,-1 0 0 0 0,1 0 0 0 0,-1 0-1 0 0,0-1 1 0 0,1 1 0 0 0,-1-1 0 0 0,-1 0 0 0 0,1 0 0 0 0,4-7-1 0 0,5-6-1711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42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6 1304 0 0,'-14'-5'20064'0'0,"12"14"-19522"0"0,-33 198 837 0 0,37-182-1419 0 0,-2-25 30 0 0,0 1 0 0 0,1-1 0 0 0,-1 1 0 0 0,0 0 0 0 0,1-1 0 0 0,-1 1 0 0 0,1-1 1 0 0,-1 1-1 0 0,0-1 0 0 0,1 1 0 0 0,0-1 0 0 0,-1 0 0 0 0,1 1 0 0 0,-1-1 0 0 0,1 0 0 0 0,-1 1 0 0 0,1-1 1 0 0,0 0-1 0 0,-1 0 0 0 0,1 1 0 0 0,0-1 0 0 0,3 0-36 0 0,0 0 1 0 0,0-1-1 0 0,0 1 0 0 0,0-1 1 0 0,0 0-1 0 0,0 0 1 0 0,0 0-1 0 0,4-2 0 0 0,2 0 44 0 0,54-17-956 0 0,-21 8-5971 0 0,-43 12 6668 0 0,1 0 0 0 0,-1 1 0 0 0,1-1 0 0 0,-1 0 0 0 0,0-1 0 0 0,1 1-1 0 0,-1 0 1 0 0,1 0 0 0 0,-1 0 0 0 0,0 0 0 0 0,1 0 0 0 0,-1 0 0 0 0,0 0 0 0 0,1 0 0 0 0,-1-1 0 0 0,0 1 0 0 0,1 0-1 0 0,-1 0 1 0 0,0-1 0 0 0,2-1-2089 0 0,-1 1 2089 0 0,-1 1 0 0 0,0 0 0 0 0,0-1 0 0 0,0 1 0 0 0,0 0 0 0 0,0-1 0 0 0,0 1 0 0 0,0-1-1 0 0,0 1 1 0 0,0 0 0 0 0,0-1 0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42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3849 0 0,'-3'3'1154'0'0,"0"0"0"0"0,0 0-1 0 0,0 0 1 0 0,1 0 0 0 0,0 0 0 0 0,-1 1 0 0 0,-1 4 0 0 0,4-7-967 0 0,0-1 1 0 0,-1 1-1 0 0,1-1 1 0 0,0 1-1 0 0,0-1 1 0 0,0 1-1 0 0,0-1 1 0 0,-1 1-1 0 0,1-1 1 0 0,0 1-1 0 0,0-1 1 0 0,0 1-1 0 0,0-1 1 0 0,0 1-1 0 0,1-1 1 0 0,-1 1-1 0 0,0-1 1 0 0,0 1-1 0 0,0-1 1 0 0,0 1-1 0 0,0-1 1 0 0,1 1-1 0 0,-1-1 1 0 0,1 1-1 0 0,0 0-77 0 0,-1-1-1 0 0,1 1 0 0 0,0-1 0 0 0,0 1 1 0 0,0-1-1 0 0,0 0 0 0 0,0 0 0 0 0,0 1 1 0 0,0-1-1 0 0,0 0 0 0 0,0 0 0 0 0,0 0 1 0 0,0 0-1 0 0,0 0 0 0 0,0 0 0 0 0,0 0 0 0 0,0-1 1 0 0,2 1-1 0 0,74-20 2389 0 0,-47 11-2166 0 0,32-5 1 0 0,-53 13-314 0 0,0 0 1 0 0,0 0-1 0 0,0 1 1 0 0,1 0-1 0 0,-1 1 1 0 0,0 0-1 0 0,0 0 1 0 0,9 3-1 0 0,-17-3-98 0 0,1-1-1 0 0,-1 0 1 0 0,0 1-1 0 0,0-1 1 0 0,1 1-1 0 0,-1-1 1 0 0,0 1-1 0 0,0 0 1 0 0,0 0 0 0 0,0-1-1 0 0,0 1 1 0 0,0 0-1 0 0,0 0 1 0 0,0 0-1 0 0,-1 0 1 0 0,1 0 0 0 0,0 0-1 0 0,0 0 1 0 0,-1 0-1 0 0,1 0 1 0 0,-1 1-1 0 0,1-1 1 0 0,-1 0 0 0 0,1 0-1 0 0,-1 0 1 0 0,0 1-1 0 0,1 1 1 0 0,-6 23-7563 0 0,5-26 7483 0 0,0 0 0 0 0,0 1 0 0 0,0-1 0 0 0,-1 0 0 0 0,1 0 0 0 0,0 0-1 0 0,0 1 1 0 0,-1-1 0 0 0,1 0 0 0 0,0 0 0 0 0,0 0 0 0 0,-1 1 0 0 0,1-1 0 0 0,0 0 0 0 0,0 0 0 0 0,-1 0 0 0 0,1 0 0 0 0,0 0 0 0 0,-1 0 0 0 0,1 0 0 0 0,0 0 0 0 0,0 0 0 0 0,-1 0 0 0 0,1 0-1 0 0,0 0 1 0 0,-1 0 0 0 0,1 0 0 0 0,0 0 0 0 0,-1 0 0 0 0,1 0 0 0 0,0 0 0 0 0,0 0 0 0 0,-1 0 0 0 0,1 0 0 0 0,0 0 0 0 0,-1 0 0 0 0,1-1 0 0 0,0 1 0 0 0,0 0 0 0 0,-1 0 0 0 0,1 0 0 0 0,0-1-1 0 0,0 1 1 0 0,0 0 0 0 0,-1 0 0 0 0,1-1 0 0 0,-2 0-782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42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20 8706 0 0,'-9'-19'6916'0'0,"9"19"-6814"0"0,0 0 1 0 0,0 0-1 0 0,-1 0 0 0 0,1 0 1 0 0,0 0-1 0 0,0 0 0 0 0,-1 1 1 0 0,1-1-1 0 0,0 0 0 0 0,-1 0 0 0 0,1 0 1 0 0,0 0-1 0 0,0 0 0 0 0,0 0 1 0 0,-1 1-1 0 0,1-1 0 0 0,0 0 0 0 0,0 0 1 0 0,0 0-1 0 0,-1 1 0 0 0,1-1 1 0 0,0 0-1 0 0,0 0 0 0 0,0 1 0 0 0,0-1 1 0 0,0 0-1 0 0,-1 0 0 0 0,1 1 1 0 0,0-1-1 0 0,0 0 0 0 0,0 0 0 0 0,0 1 1 0 0,0-1-1 0 0,0 0 0 0 0,0 1 1 0 0,0-1-1 0 0,-6 43 1127 0 0,5-30-1183 0 0,1-1 0 0 0,1 1-1 0 0,0-1 1 0 0,1 1-1 0 0,0-1 1 0 0,5 14 0 0 0,-6-22-37 0 0,1 0 1 0 0,0 0-1 0 0,-1 0 0 0 0,2 0 1 0 0,-1 0-1 0 0,0 0 1 0 0,1 0-1 0 0,-1-1 0 0 0,5 5 1 0 0,-5-7 4 0 0,-1 1 0 0 0,1-1 0 0 0,0 0 0 0 0,-1 0 0 0 0,1 0 0 0 0,0 0 0 0 0,0 0 0 0 0,0-1 0 0 0,-1 1 0 0 0,1 0 1 0 0,0-1-1 0 0,0 1 0 0 0,0-1 0 0 0,0 0 0 0 0,0 0 0 0 0,0 0 0 0 0,0 0 0 0 0,0 0 0 0 0,0 0 0 0 0,0 0 0 0 0,3-1 0 0 0,-2-1 52 0 0,1 1 0 0 0,-1-1 0 0 0,1 0 0 0 0,-1 1 0 0 0,0-2 0 0 0,0 1 0 0 0,0 0 0 0 0,0-1 0 0 0,0 1-1 0 0,-1-1 1 0 0,1 0 0 0 0,-1 0 0 0 0,1 0 0 0 0,-1 0 0 0 0,0 0 0 0 0,0 0 0 0 0,-1-1 0 0 0,1 1 0 0 0,-1-1 0 0 0,1 1 0 0 0,-1-1-1 0 0,0 0 1 0 0,-1 1 0 0 0,1-5 0 0 0,1 3-16 0 0,-2 0 0 0 0,1 0-1 0 0,0 0 1 0 0,-1 0 0 0 0,0 0-1 0 0,0 0 1 0 0,-1 0-1 0 0,1 0 1 0 0,-1 0 0 0 0,0 0-1 0 0,-1 0 1 0 0,1 0 0 0 0,-1 1-1 0 0,0-1 1 0 0,0 0 0 0 0,0 1-1 0 0,-5-7 1 0 0,4 8-63 0 0,1 0-1 0 0,-1 0 1 0 0,-1 0-1 0 0,1 0 1 0 0,0 0-1 0 0,-1 1 1 0 0,1 0-1 0 0,-1-1 1 0 0,0 2-1 0 0,0-1 0 0 0,0 0 1 0 0,0 1-1 0 0,0-1 1 0 0,0 1-1 0 0,0 0 1 0 0,-8 0-1 0 0,10 1-191 0 0,-1 0 0 0 0,1 0 0 0 0,-1 1 0 0 0,1-1-1 0 0,0 1 1 0 0,-1 0 0 0 0,1 0 0 0 0,0 0-1 0 0,0 0 1 0 0,-1 0 0 0 0,1 0 0 0 0,0 0-1 0 0,0 1 1 0 0,0-1 0 0 0,0 1 0 0 0,1 0-1 0 0,-1-1 1 0 0,0 1 0 0 0,1 0 0 0 0,-1 0 0 0 0,1 0-1 0 0,-1 0 1 0 0,1 0 0 0 0,0 0 0 0 0,0 1-1 0 0,0-1 1 0 0,0 0 0 0 0,1 0 0 0 0,-2 6-1 0 0,-4 32-11611 0 0,9-27 7416 0 0</inkml:trace>
  <inkml:trace contextRef="#ctx0" brushRef="#br0" timeOffset="1">194 26 3977 0 0,'18'-25'17703'0'0,"-18"25"-17606"0"0,-5 19 826 0 0,-16 37-650 0 0,-16 43-1657 0 0,31-86-1077 0 0,-1-1 0 0 0,-14 21 0 0 0,-3-13-6408 0 0,13-12 4644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43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9 392 5713 0 0,'-1'3'489'0'0,"-1"1"0"0"0,1 0 0 0 0,0-1 0 0 0,0 1 0 0 0,0 0 0 0 0,0 0-1 0 0,1 0 1 0 0,-1 0 0 0 0,1-1 0 0 0,0 1 0 0 0,0 0 0 0 0,1 0 0 0 0,-1 0 0 0 0,1 0-1 0 0,0 0 1 0 0,0-1 0 0 0,0 1 0 0 0,1 0 0 0 0,1 3 0 0 0,0-3-190 0 0,-1 0 0 0 0,1 0 0 0 0,0 0 0 0 0,1-1 1 0 0,-1 0-1 0 0,1 1 0 0 0,-1-1 0 0 0,1-1 0 0 0,0 1 0 0 0,0 0 0 0 0,0-1 0 0 0,0 0 1 0 0,9 3-1 0 0,-4-2-481 0 0,0 0 0 0 0,-1-1 0 0 0,1 0 1 0 0,0-1-1 0 0,0 0 0 0 0,1 0 0 0 0,10-1 0 0 0,-12-1-612 0 0,-1 1 0 0 0,0-1-1 0 0,0-1 1 0 0,0 1 0 0 0,0-1 0 0 0,0 0-1 0 0,0-1 1 0 0,13-6 0 0 0,-17 7 58 0 0,-1 0 0 0 0,1 0 0 0 0,0-1 1 0 0,-1 1-1 0 0,1-1 0 0 0,-1 1 0 0 0,0-1 1 0 0,0 0-1 0 0,4-6 0 0 0,5-8-2390 0 0</inkml:trace>
  <inkml:trace contextRef="#ctx0" brushRef="#br0" timeOffset="1">287 0 11010 0 0,'2'2'706'0'0,"1"1"-1"0"0,0-1 1 0 0,-1 0-1 0 0,1-1 1 0 0,0 1-1 0 0,0 0 0 0 0,0-1 1 0 0,0 0-1 0 0,0 1 1 0 0,6 0-1 0 0,33 3 744 0 0,-35-5-1802 0 0,1 0 0 0 0,-1 1 1 0 0,1 0-1 0 0,0 1 0 0 0,7 2 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24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8 0 0,'-7'4'0'0'0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43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4953 0 0,'-1'2'391'0'0,"1"-1"0"0"0,1 1-1 0 0,-1-1 1 0 0,0 0 0 0 0,0 1 0 0 0,0-1 0 0 0,1 1-1 0 0,-1-1 1 0 0,1 0 0 0 0,-1 1 0 0 0,1-1 0 0 0,0 0-1 0 0,-1 1 1 0 0,1-1 0 0 0,0 0 0 0 0,0 0-1 0 0,0 0 1 0 0,0 0 0 0 0,0 0 0 0 0,0 0 0 0 0,2 1-1 0 0,-1 0-59 0 0,1-1 0 0 0,0 0-1 0 0,-1 1 1 0 0,1-1-1 0 0,0-1 1 0 0,0 1 0 0 0,0 0-1 0 0,0-1 1 0 0,5 1-1 0 0,5-1 338 0 0,-1 0-1 0 0,0-1 0 0 0,23-5 1 0 0,-28 5-470 0 0,1-1-89 0 0,0 1 0 0 0,0-1-1 0 0,0 0 1 0 0,0-1 0 0 0,0 0-1 0 0,0 0 1 0 0,11-7 0 0 0,-19 8-24 0 0,-8 6-161 0 0,-10 7-141 0 0,10-4 203 0 0,1 1 1 0 0,0-1 0 0 0,1 1 0 0 0,0 0-1 0 0,0 0 1 0 0,0 1 0 0 0,1 0-1 0 0,1 0 1 0 0,0 0 0 0 0,0 1 0 0 0,0-1-1 0 0,1 1 1 0 0,1 0 0 0 0,0 0-1 0 0,0 0 1 0 0,1 0 0 0 0,0 0 0 0 0,1 0-1 0 0,0 1 1 0 0,0-1 0 0 0,1 0-1 0 0,1 0 1 0 0,-1 0 0 0 0,2 0 0 0 0,-1 0-1 0 0,8 16 1 0 0,-10-24 44 0 0,1-1 1 0 0,-1 0 0 0 0,1 1-1 0 0,-1-1 1 0 0,1 0-1 0 0,0 1 1 0 0,-1-1-1 0 0,1 0 1 0 0,0 0-1 0 0,0 0 1 0 0,0 0-1 0 0,0 1 1 0 0,0-1 0 0 0,0-1-1 0 0,0 1 1 0 0,0 0-1 0 0,0 0 1 0 0,1 0-1 0 0,-1-1 1 0 0,0 1-1 0 0,0 0 1 0 0,1-1 0 0 0,-1 1-1 0 0,3 0 1 0 0,-2-2 3 0 0,-1 1 0 0 0,1-1 1 0 0,-1 1-1 0 0,1-1 0 0 0,-1 1 0 0 0,1-1 1 0 0,-1 0-1 0 0,1 0 0 0 0,-1 0 1 0 0,0 0-1 0 0,1 0 0 0 0,-1 0 1 0 0,0 0-1 0 0,0 0 0 0 0,0 0 1 0 0,0-1-1 0 0,2-1 0 0 0,3-7 7 0 0,1 0-1 0 0,-2-1 0 0 0,1 0 1 0 0,5-16-1 0 0,1-14-3284 0 0,10-63 0 0 0,-9 37-4013 0 0,-13 65 7006 0 0,0 0-1 0 0,0 1 1 0 0,1-1-1 0 0,-1 1 1 0 0,0-1-1 0 0,1 1 1 0 0,-1-1 0 0 0,1 1-1 0 0,0-1 1 0 0,-1 1-1 0 0,1 0 1 0 0,0-1-1 0 0,0 1 1 0 0,0 0-1 0 0,0 0 1 0 0,0 0-1 0 0,0-1 1 0 0,2 0-1 0 0,-2 2 256 0 0,0 0 0 0 0,0 0 0 0 0,-1 0 1 0 0,1 0-1 0 0,0 0 0 0 0,0 0 0 0 0,-1 0 0 0 0,1 0 0 0 0,0 1 0 0 0,-1-1 0 0 0,1 0 0 0 0,0 0 0 0 0,-1 1 0 0 0,1-1 0 0 0,0 1 0 0 0,-1-1 0 0 0,1 0 1 0 0,0 1-1 0 0,-1-1 0 0 0,1 1 0 0 0,-1 0 0 0 0,1-1 0 0 0,-1 1 0 0 0,1-1 0 0 0,0 2 0 0 0,3 5 1298 0 0,0-1-1 0 0,-1 1 1 0 0,1 0-1 0 0,-1 0 1 0 0,0 0-1 0 0,1 9 1 0 0,-2-8-338 0 0,-1 1 1 0 0,0 0 0 0 0,0-1-1 0 0,-1 1 1 0 0,0-1 0 0 0,-1 1-1 0 0,-2 12 1 0 0,0-7-649 0 0,0-1-1 0 0,-2 1 1 0 0,1 0 0 0 0,-2-1-1 0 0,0 0 1 0 0,-12 19 0 0 0,18-32-311 0 0,0 0-1 0 0,0 0 1 0 0,0 0 0 0 0,0 0 0 0 0,0 0-1 0 0,-1 0 1 0 0,1 0 0 0 0,0 0 0 0 0,0 1 0 0 0,0-1-1 0 0,0 0 1 0 0,0 0 0 0 0,0 0 0 0 0,0 0 0 0 0,0 0-1 0 0,0 0 1 0 0,0 1 0 0 0,0-1 0 0 0,0 0 0 0 0,0 0-1 0 0,0 0 1 0 0,0 0 0 0 0,0 0 0 0 0,0 1-1 0 0,0-1 1 0 0,0 0 0 0 0,0 0 0 0 0,0 0 0 0 0,0 0-1 0 0,0 0 1 0 0,0 1 0 0 0,0-1 0 0 0,0 0 0 0 0,0 0-1 0 0,0 0 1 0 0,0 0 0 0 0,0 0 0 0 0,0 0-1 0 0,1 1 1 0 0,-1-1 0 0 0,0 0 0 0 0,0 0 0 0 0,0 0-1 0 0,0 0 1 0 0,0 0 0 0 0,0 0 0 0 0,0 0 0 0 0,1 0-1 0 0,-1 0 1 0 0,0 0 0 0 0,0 0 0 0 0,0 1-1 0 0,0-1 1 0 0,0 0 0 0 0,1 0 0 0 0,-1 0 0 0 0,0 0-1 0 0,0 0 1 0 0,0 0 0 0 0,15-3 64 0 0,14-7-148 0 0,-20 6-48 0 0,56-31-3044 0 0,-59 32 2057 0 0,-1-1 0 0 0,0 0 0 0 0,0 0 1 0 0,0-1-1 0 0,0 0 0 0 0,-1 1 1 0 0,1-1-1 0 0,-1-1 0 0 0,3-5 0 0 0,2-6-2465 0 0,2 3-44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44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2168 0 0,'-38'7'8247'0'0,"22"2"-3217"0"0,16-8-4912 0 0,0-1-1 0 0,0 1 0 0 0,0-1 0 0 0,0 0 1 0 0,0 1-1 0 0,-1-1 0 0 0,1 1 0 0 0,0-1 1 0 0,0 1-1 0 0,0-1 0 0 0,1 0 0 0 0,-1 1 0 0 0,0-1 1 0 0,0 1-1 0 0,0-1 0 0 0,0 1 0 0 0,0-1 1 0 0,0 0-1 0 0,1 1 0 0 0,-1-1 0 0 0,0 0 0 0 0,0 1 1 0 0,0-1-1 0 0,1 1 0 0 0,-1-1 0 0 0,0 0 1 0 0,1 1-1 0 0,-1-1 0 0 0,0 0 0 0 0,1 0 1 0 0,-1 1-1 0 0,0-1 0 0 0,1 0 0 0 0,-1 0 0 0 0,0 0 1 0 0,1 1-1 0 0,5 1 214 0 0,1 1 0 0 0,-1-1 1 0 0,0 0-1 0 0,1-1 0 0 0,-1 1 0 0 0,1-1 1 0 0,-1-1-1 0 0,1 1 0 0 0,-1-1 0 0 0,13-1 1 0 0,10 1 207 0 0,-14 1-401 0 0,-1 1-1 0 0,1 1 0 0 0,-1 0 0 0 0,15 5 0 0 0,-24-7-153 0 0,-1 1 0 0 0,0-1 0 0 0,0 1 0 0 0,-1 0 1 0 0,1 0-1 0 0,0 0 0 0 0,-1 1 0 0 0,1 0 0 0 0,-1-1 0 0 0,0 1 0 0 0,0 0 1 0 0,0 0-1 0 0,0 1 0 0 0,0-1 0 0 0,-1 1 0 0 0,1-1 0 0 0,-1 1 0 0 0,2 5 1 0 0,-3-5-250 0 0,-1 0 1 0 0,0 0 0 0 0,0 0 0 0 0,0-1-1 0 0,0 1 1 0 0,0 0 0 0 0,-1 0 0 0 0,0 0-1 0 0,0-1 1 0 0,0 1 0 0 0,0 0 0 0 0,-1-1-1 0 0,1 1 1 0 0,-1-1 0 0 0,0 0 0 0 0,0 1-1 0 0,-4 4 1 0 0,2-2-371 0 0,0-1 0 0 0,0 1 0 0 0,-1-1 0 0 0,1 0 0 0 0,-1 0 0 0 0,0-1 0 0 0,-1 0 0 0 0,1 0 0 0 0,-8 5 0 0 0,9-8 556 0 0,1 0 1 0 0,0 0-1 0 0,-1 0 0 0 0,1-1 0 0 0,0 1 1 0 0,-1-1-1 0 0,1 0 0 0 0,-1 0 1 0 0,1 0-1 0 0,-1 0 0 0 0,1 0 0 0 0,-4-2 1 0 0,-24 1 580 0 0,30 1-351 0 0,0 0 0 0 0,1 1 0 0 0,-1-1 0 0 0,0 0 1 0 0,1 1-1 0 0,-1-1 0 0 0,0 1 0 0 0,1-1 0 0 0,-1 1 0 0 0,1-1 1 0 0,-1 1-1 0 0,1-1 0 0 0,-1 1 0 0 0,1 0 0 0 0,-1-1 1 0 0,1 1-1 0 0,-1 0 0 0 0,1-1 0 0 0,0 1 0 0 0,-1 0 0 0 0,1-1 1 0 0,0 1-1 0 0,0 0 0 0 0,0 0 0 0 0,-1-1 0 0 0,1 1 0 0 0,0 0 1 0 0,0 0-1 0 0,0 0 0 0 0,0 1 0 0 0,3 29 2194 0 0,-2-23-1864 0 0,14 77 2211 0 0,-4-31-1698 0 0,-1-59-1269 0 0,2 0 0 0 0,-1 2-1 0 0,12-4 1 0 0,-21 7 139 0 0,28-9-1822 0 0,-3 2-3502 0 0,0-1 0 0 0,44-20 0 0 0,-48 15 2082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44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18 12251 0 0,'9'-18'7465'0'0,"-14"24"-3715"0"0,-15 30-2608 0 0,-2 10-1011 0 0,8-15-386 0 0,-1-1 0 0 0,-2-1 0 0 0,0 0 1 0 0,-37 44-1 0 0,46-65-275 0 0,8-12-391 0 0,17-14 46 0 0,-7 14 753 0 0,1-1 0 0 0,0 2 0 0 0,0-1 0 0 0,0 1 0 0 0,0 1 0 0 0,0 0 0 0 0,17-1 0 0 0,19-3-3654 0 0,-3-7-5651 0 0,-31 3 5246 0 0,-7 5 1970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44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16 3561 0 0,'10'-15'7822'0'0,"-1"15"-1660"0"0,-9 0-5963 0 0,1 1 0 0 0,0 1 1 0 0,0-1-1 0 0,-1 0 0 0 0,1 0 1 0 0,-1 0-1 0 0,1 0 0 0 0,-1 0 0 0 0,1 1 1 0 0,-1-1-1 0 0,0 0 0 0 0,0 0 1 0 0,1 1-1 0 0,-1-1 0 0 0,0 0 1 0 0,0 0-1 0 0,0 1 0 0 0,-1-1 0 0 0,1 0 1 0 0,0 3-1 0 0,-4 14-43 0 0,-1-1 0 0 0,0 1 0 0 0,-9 21 1 0 0,-13 19-3807 0 0,25-55 2635 0 0,0 1-1 0 0,0-1 1 0 0,0 0-1 0 0,-1 0 1 0 0,1 0-1 0 0,-1 0 1 0 0,0 0-1 0 0,0 0 1 0 0,0-1-1 0 0,0 1 1 0 0,0-1-1 0 0,-5 2 1 0 0,-6 4-3113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45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4 528 0 0,'-1'0'176'0'0,"1"0"0"0"0,-1 0 0 0 0,1 0 0 0 0,-1 0 0 0 0,1 0 0 0 0,-1 1 0 0 0,1-1 0 0 0,-1 0 0 0 0,1 0 0 0 0,0 0 0 0 0,-1 1-1 0 0,1-1 1 0 0,-1 0 0 0 0,1 1 0 0 0,0-1 0 0 0,-1 0 0 0 0,1 1 0 0 0,0-1 0 0 0,-1 0 0 0 0,1 1 0 0 0,0-1 0 0 0,0 1 0 0 0,-1-1 0 0 0,1 0 0 0 0,0 1 0 0 0,0-1 0 0 0,0 1 0 0 0,0-1 0 0 0,-1 1 0 0 0,1-1-1 0 0,0 1 1 0 0,0-1 0 0 0,0 1 0 0 0,0-1 0 0 0,0 1 0 0 0,0-1 0 0 0,0 1 0 0 0,1 0 0 0 0,15 12 5557 0 0,-9-8-5601 0 0,3 1 620 0 0,0 0 0 0 0,1-1 0 0 0,-1 0 0 0 0,1-1 0 0 0,1 0 0 0 0,-1-1 0 0 0,20 4 0 0 0,-19-5-840 0 0,1-1 0 0 0,-1 0 0 0 0,0-1 1 0 0,1 0-1 0 0,-1-1 0 0 0,0 0 0 0 0,0-1 0 0 0,1-1 0 0 0,-1 0 1 0 0,-1 0-1 0 0,1-1 0 0 0,12-6 0 0 0,-23 9-91 0 0,0 1 1 0 0,0-1-1 0 0,0 1 0 0 0,0-1 0 0 0,0 1 0 0 0,0-1 0 0 0,0 0 0 0 0,0 0 1 0 0,0 1-1 0 0,0-1 0 0 0,0 0 0 0 0,0 0 0 0 0,0 0 0 0 0,-1 0 0 0 0,1 0 1 0 0,0 0-1 0 0,-1 0 0 0 0,1-1 0 0 0,-1 1 0 0 0,1-1 0 0 0,-1 1-77 0 0,0 0 0 0 0,0 0-1 0 0,0 0 1 0 0,0 0-1 0 0,0 0 1 0 0,0 0 0 0 0,-1 0-1 0 0,1 1 1 0 0,0-1-1 0 0,-1 0 1 0 0,1 0 0 0 0,-1 0-1 0 0,1 1 1 0 0,-1-1-1 0 0,1 0 1 0 0,-1 0-1 0 0,0 1 1 0 0,1-1 0 0 0,-1 1-1 0 0,0-1 1 0 0,0 0-1 0 0,-2-1-432 0 0,0 0-1 0 0,0 0 0 0 0,0 0 1 0 0,0 1-1 0 0,0 0 0 0 0,-1-1 0 0 0,-4 0 1 0 0,-13 0-107 0 0,17 3 982 0 0,0-1 0 0 0,0 1-1 0 0,1 0 1 0 0,-1 0 0 0 0,0 1 0 0 0,0-1-1 0 0,1 1 1 0 0,-6 3 0 0 0,4-1 781 0 0,-1 0 0 0 0,1 0 0 0 0,0 1 1 0 0,1-1-1 0 0,-1 1 0 0 0,1 0 0 0 0,-7 11 0 0 0,4-4 957 0 0,1-1 0 0 0,0 1 0 0 0,-4 14-1 0 0,-2 13-325 0 0,9-26-1645 0 0,0 0-1 0 0,1 0 1 0 0,0 1 0 0 0,1-1 0 0 0,1 0 0 0 0,0 1 0 0 0,4 23 0 0 0,-4-37-34 0 0,0 0-1 0 0,0 1 1 0 0,0-1-1 0 0,0 0 1 0 0,0 0-1 0 0,0 0 1 0 0,0 0-1 0 0,0 1 0 0 0,0-1 1 0 0,0 0-1 0 0,0 0 1 0 0,0 0-1 0 0,0 0 1 0 0,0 1-1 0 0,1-1 1 0 0,-1 0-1 0 0,0 0 0 0 0,0 0 1 0 0,0 0-1 0 0,0 0 1 0 0,0 0-1 0 0,0 0 1 0 0,1 1-1 0 0,-1-1 1 0 0,0 0-1 0 0,0 0 0 0 0,0 0 1 0 0,0 0-1 0 0,0 0 1 0 0,1 0-1 0 0,-1 0 1 0 0,0 0-1 0 0,0 0 1 0 0,0 0-1 0 0,0 0 0 0 0,1 0 1 0 0,-1 0-1 0 0,0 0 1 0 0,0 0-1 0 0,0 0 1 0 0,0 0-1 0 0,1 0 1 0 0,-1 0-1 0 0,0 0 0 0 0,0 0 1 0 0,0 0-1 0 0,1 0 1 0 0,8-8-1642 0 0,6-12 662 0 0,5-19 492 0 0,7-12 415 0 0,-25 47 154 0 0,0 1-1 0 0,0 0 0 0 0,1 0 1 0 0,0 0-1 0 0,-1 0 0 0 0,1 0 1 0 0,0 0-1 0 0,0 1 0 0 0,1-1 1 0 0,5-3-1 0 0,-8 6 46 0 0,-1 0 1 0 0,0 0-1 0 0,1-1 0 0 0,-1 1 0 0 0,0 0 1 0 0,1 0-1 0 0,-1 0 0 0 0,0 0 0 0 0,1-1 0 0 0,-1 1 1 0 0,1 0-1 0 0,-1 0 0 0 0,0 0 0 0 0,1 0 1 0 0,-1 0-1 0 0,0 0 0 0 0,1 0 0 0 0,-1 0 1 0 0,1 0-1 0 0,-1 0 0 0 0,0 0 0 0 0,1 0 0 0 0,-1 1 1 0 0,1-1-1 0 0,-1 0 0 0 0,0 0 0 0 0,1 0 1 0 0,-1 0-1 0 0,0 1 0 0 0,1-1 0 0 0,-1 0 1 0 0,0 0-1 0 0,1 1 0 0 0,-1-1 0 0 0,0 0 1 0 0,0 0-1 0 0,1 1 0 0 0,-1-1 0 0 0,0 0 0 0 0,0 1 1 0 0,1-1-1 0 0,-1 22 1533 0 0,-13 20 60 0 0,8-33-1476 0 0,1-1 1 0 0,-2 0-1 0 0,1 0 0 0 0,-1-1 1 0 0,0 0-1 0 0,-1 0 0 0 0,1 0 1 0 0,-15 11-1 0 0,6-8 42 0 0,-1 0 1 0 0,1-1 0 0 0,-29 13-1 0 0,62-27 35 0 0,0 2-1 0 0,0 0 0 0 0,24-1 1 0 0,31-4-1776 0 0,-56 5 136 0 0,0-1-1 0 0,23-7 0 0 0,-35 9 627 0 0,0 0 1 0 0,0 0-1 0 0,-1-1 1 0 0,1 0-1 0 0,0 0 0 0 0,-1 0 1 0 0,0 0-1 0 0,0 0 1 0 0,0-1-1 0 0,0 0 0 0 0,0 0 1 0 0,3-5-1 0 0,7-13-3430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45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47 5305 0 0,'-5'-6'1007'0'0,"0"1"147"0"0,0-1-1 0 0,0 1 1 0 0,0 0-1 0 0,-1 0 1 0 0,-8-5 0 0 0,13 9-988 0 0,0 1 0 0 0,0-1 1 0 0,0 1-1 0 0,0-1 0 0 0,0 1 1 0 0,0 0-1 0 0,-1-1 0 0 0,1 1 1 0 0,0 0-1 0 0,0 0 0 0 0,0 0 1 0 0,0 0-1 0 0,0 0 0 0 0,0 0 1 0 0,0 0-1 0 0,-1 0 0 0 0,1 0 1 0 0,0 1-1 0 0,0-1 0 0 0,0 0 1 0 0,0 1-1 0 0,0-1 0 0 0,0 1 1 0 0,0-1-1 0 0,0 1 0 0 0,0-1 1 0 0,0 1-1 0 0,0 0 0 0 0,0-1 1 0 0,1 1-1 0 0,-1 0 0 0 0,0 0 1 0 0,0 0-1 0 0,1 0 0 0 0,-1 0 1 0 0,1 0-1 0 0,-1-1 0 0 0,0 1 1 0 0,1 1-1 0 0,0-1 0 0 0,-1 0 1 0 0,1 0-1 0 0,-1 1 0 0 0,-3 9 21 0 0,1 0 0 0 0,0 0-1 0 0,0 0 1 0 0,1 1 0 0 0,0-1-1 0 0,1 1 1 0 0,0-1 0 0 0,2 20-1 0 0,-1-26-152 0 0,0 0-1 0 0,1 0 0 0 0,-1 0 0 0 0,1 0 1 0 0,0 0-1 0 0,1 0 0 0 0,-1-1 0 0 0,1 1 1 0 0,0 0-1 0 0,0-1 0 0 0,0 1 0 0 0,1-1 1 0 0,-1 0-1 0 0,1 0 0 0 0,0 0 0 0 0,1 0 0 0 0,-1 0 1 0 0,0-1-1 0 0,1 1 0 0 0,0-1 0 0 0,0 0 1 0 0,6 3-1 0 0,-9-5-1 0 0,0-1-1 0 0,0 1 1 0 0,0-1 0 0 0,0 1 0 0 0,0-1 0 0 0,0 0-1 0 0,1 0 1 0 0,-1 1 0 0 0,0-1 0 0 0,0 0 0 0 0,0 0-1 0 0,0 0 1 0 0,0 0 0 0 0,1-1 0 0 0,-1 1 0 0 0,0 0-1 0 0,0 0 1 0 0,0-1 0 0 0,0 1 0 0 0,0 0 0 0 0,0-1-1 0 0,0 1 1 0 0,0-1 0 0 0,1 0 0 0 0,0-1-5 0 0,0 0 0 0 0,0 0 0 0 0,-1 0 0 0 0,1 1 0 0 0,-1-2 0 0 0,1 1 0 0 0,-1 0 0 0 0,0 0 0 0 0,0 0 0 0 0,1-5 0 0 0,1-1-119 0 0,0-1 0 0 0,-2 0 1 0 0,1 0-1 0 0,-1 0 0 0 0,0-11 0 0 0,-1 13-264 0 0,0-1 0 0 0,-1 1 0 0 0,0 0 0 0 0,0-1 0 0 0,-1 1 0 0 0,0 0-1 0 0,0 0 1 0 0,-1 0 0 0 0,0 0 0 0 0,0 0 0 0 0,0 1 0 0 0,-8-11 0 0 0,9 14 42 0 0,0 1 0 0 0,0 0 0 0 0,-1-1 0 0 0,1 1 0 0 0,-1 0 1 0 0,1 0-1 0 0,-1 0 0 0 0,0 0 0 0 0,1 1 0 0 0,-1-1 0 0 0,0 1 1 0 0,0 0-1 0 0,0 0 0 0 0,-1 0 0 0 0,1 0 0 0 0,0 0 0 0 0,0 1 1 0 0,0-1-1 0 0,-1 1 0 0 0,1 0 0 0 0,0 0 0 0 0,0 0 0 0 0,-1 0 1 0 0,1 1-1 0 0,0-1 0 0 0,0 1 0 0 0,0 0 0 0 0,-1 0 0 0 0,1 0 1 0 0,0 0-1 0 0,-3 3 0 0 0,0-1-304 0 0,0 0 0 0 0,1 0 1 0 0,-1 1-1 0 0,1 0 0 0 0,0 0 1 0 0,0 0-1 0 0,-8 9 0 0 0,7-5 300 0 0,0-1-1 0 0,1 1 0 0 0,0 0 1 0 0,-8 18-1 0 0,8-14 1098 0 0,1 1 0 0 0,0 0 0 0 0,0-1 0 0 0,2 1 0 0 0,0 1 0 0 0,0-1 0 0 0,1 26 0 0 0,1-35-296 0 0,0-1 1 0 0,1 0-1 0 0,-1 0 0 0 0,1 0 0 0 0,0 1 1 0 0,0-1-1 0 0,0 0 0 0 0,1 0 0 0 0,-1 0 0 0 0,1-1 1 0 0,-1 1-1 0 0,1 0 0 0 0,0-1 0 0 0,0 1 1 0 0,3 2-1 0 0,0 0-54 0 0,0-1 0 0 0,0 0 0 0 0,1 0 0 0 0,-1 0 0 0 0,1-1 0 0 0,0 0 0 0 0,6 3 0 0 0,2-1-70 0 0,1 0 1 0 0,-1-1-1 0 0,0-1 0 0 0,1 0 1 0 0,29 1-1 0 0,-44-4-358 0 0,18 1-355 0 0,1-1-1 0 0,0 0 0 0 0,-1-2 1 0 0,23-4-1 0 0,-40 6 283 0 0,-1 0 0 0 0,0 0 0 0 0,0 0 1 0 0,1 0-1 0 0,-1 0 0 0 0,0 0 0 0 0,0 0 0 0 0,1 0 0 0 0,-1 0 1 0 0,0 0-1 0 0,0 0 0 0 0,0 0 0 0 0,1 0 0 0 0,-1 0 0 0 0,0 0 1 0 0,0-1-1 0 0,0 1 0 0 0,1 0 0 0 0,-1 0 0 0 0,0 0 0 0 0,0 0 1 0 0,0 0-1 0 0,1-1 0 0 0,-1 1 0 0 0,0 0 0 0 0,0 0 0 0 0,0 0 1 0 0,0 0-1 0 0,0-1 0 0 0,0 1 0 0 0,1 0 0 0 0,-1 0 0 0 0,0 0 1 0 0,0-1-1 0 0,0 1 0 0 0,0 0 0 0 0,0 0 0 0 0,0-1 0 0 0,0 1 1 0 0,0 0-1 0 0,0 0 0 0 0,-10-6-3360 0 0,-15 0-2590 0 0,-19 2 1268 0 0,-2 9 3396 0 0,2 9 3790 0 0,39-12-1330 0 0,0 1 1 0 0,0 0-1 0 0,1 0 1 0 0,-1 0-1 0 0,-7 8 0 0 0,10-10-785 0 0,1 0-1 0 0,0 0 0 0 0,0 1 0 0 0,0-1 1 0 0,0 0-1 0 0,0 0 0 0 0,0 1 0 0 0,0-1 1 0 0,1 1-1 0 0,-1-1 0 0 0,1 0 0 0 0,-1 1 1 0 0,1-1-1 0 0,-1 4 0 0 0,1-4-222 0 0,0-1 0 0 0,0 1 0 0 0,0 0 0 0 0,0 0-1 0 0,0-1 1 0 0,0 1 0 0 0,1 0 0 0 0,-1 0 0 0 0,0-1 0 0 0,1 1 0 0 0,-1 0 0 0 0,0-1-1 0 0,1 1 1 0 0,-1 0 0 0 0,1-1 0 0 0,-1 1 0 0 0,1-1 0 0 0,-1 1 0 0 0,1-1 0 0 0,0 1 0 0 0,0 0-1 0 0,2 1 45 0 0,1 0 1 0 0,0-1-1 0 0,-1 1 0 0 0,1-1 0 0 0,0 0 0 0 0,0 0 0 0 0,0 0 0 0 0,0 0 0 0 0,5 0 0 0 0,30-1 629 0 0,-29 0-624 0 0,-1-1-1 0 0,1 2 1 0 0,-1-1 0 0 0,1 1-1 0 0,-1 1 1 0 0,1-1 0 0 0,-1 2-1 0 0,11 3 1 0 0,-19-6-126 0 0,-1 1 1 0 0,1-1-1 0 0,0 0 1 0 0,0 1-1 0 0,-1-1 0 0 0,1 1 1 0 0,0-1-1 0 0,-1 1 0 0 0,1 0 1 0 0,-1-1-1 0 0,1 1 1 0 0,-1 0-1 0 0,1-1 0 0 0,-1 1 1 0 0,1 0-1 0 0,-1-1 0 0 0,1 1 1 0 0,-1 0-1 0 0,0 0 1 0 0,0 0-1 0 0,1-1 0 0 0,-1 1 1 0 0,0 0-1 0 0,0 0 0 0 0,0 0 1 0 0,0 0-1 0 0,0-1 1 0 0,0 1-1 0 0,0 0 0 0 0,0 0 1 0 0,0 0-1 0 0,0 0 0 0 0,-1-1 1 0 0,1 1-1 0 0,0 0 1 0 0,0 0-1 0 0,-1 0 0 0 0,0 0 1 0 0,-23 34 318 0 0,6-8 469 0 0,19-27-793 0 0,-1 1 1 0 0,0 0-1 0 0,1-1 0 0 0,-1 1 1 0 0,1 0-1 0 0,-1-1 0 0 0,1 1 0 0 0,-1 0 1 0 0,1-1-1 0 0,-1 1 0 0 0,1-1 0 0 0,0 1 1 0 0,-1-1-1 0 0,1 0 0 0 0,0 1 1 0 0,-1-1-1 0 0,1 0 0 0 0,0 1 0 0 0,0-1 1 0 0,-1 0-1 0 0,1 0 0 0 0,0 1 0 0 0,0-1 1 0 0,-1 0-1 0 0,1 0 0 0 0,0 0 1 0 0,0 0-1 0 0,0 0 0 0 0,-1 0 0 0 0,1 0 1 0 0,1-1-1 0 0,27 1 265 0 0,-14-1-1382 0 0,-1-1 1 0 0,1 0-1 0 0,0-1 1 0 0,-1 0-1 0 0,1-1 0 0 0,-1-1 1 0 0,0 0-1 0 0,13-8 1 0 0,-25 11 464 0 0,1 0 1 0 0,-1 0 0 0 0,0 0-1 0 0,1 0 1 0 0,-1 0-1 0 0,0-1 1 0 0,-1 1 0 0 0,1-1-1 0 0,0 1 1 0 0,1-5-1 0 0,2-2-704 0 0,11-13-2641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46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19 3185 0 0,'0'1'399'0'0,"0"0"0"0"0,1 0 0 0 0,-1 1 0 0 0,0-1 0 0 0,0 0 0 0 0,1 0 0 0 0,-1 0 0 0 0,0 0 0 0 0,1 0 0 0 0,-1-1 0 0 0,1 1 0 0 0,-1 0 0 0 0,1 0 0 0 0,0 0 0 0 0,-1 0 0 0 0,1 0 0 0 0,0-1 0 0 0,0 1 0 0 0,-1 0 0 0 0,1-1 0 0 0,1 2 0 0 0,27 9 3742 0 0,31-4-1215 0 0,-58-7-2788 0 0,6 0 10 0 0,1 0 1 0 0,0 0-1 0 0,-1-1 0 0 0,14-3 1 0 0,-20 4-165 0 0,0 0 0 0 0,-1 0 0 0 0,1-1 0 0 0,-1 1 0 0 0,1-1 0 0 0,-1 1 0 0 0,1-1 1 0 0,-1 0-1 0 0,0 1 0 0 0,1-1 0 0 0,-1 0 0 0 0,0 0 0 0 0,1 0 0 0 0,-1 0 0 0 0,0 0 0 0 0,0 0 1 0 0,0 0-1 0 0,0-1 0 0 0,0 1 0 0 0,0 0 0 0 0,0-1 0 0 0,0 1 0 0 0,-1 0 0 0 0,1-1 0 0 0,0 1 1 0 0,-1-1-1 0 0,1 1 0 0 0,-1-1 0 0 0,0 1 0 0 0,1-1 0 0 0,-1 1 0 0 0,0-1 0 0 0,0-2 0 0 0,0 3-2 0 0,-1 0-1 0 0,1 1 1 0 0,-1-1 0 0 0,1 0-1 0 0,-1 0 1 0 0,1 0-1 0 0,-1 1 1 0 0,1-1-1 0 0,-1 0 1 0 0,0 1-1 0 0,1-1 1 0 0,-1 0-1 0 0,0 1 1 0 0,0-1-1 0 0,1 1 1 0 0,-1-1-1 0 0,0 1 1 0 0,0-1-1 0 0,0 1 1 0 0,0 0-1 0 0,0-1 1 0 0,0 1-1 0 0,1 0 1 0 0,-1 0-1 0 0,0 0 1 0 0,0-1-1 0 0,0 1 1 0 0,0 0-1 0 0,0 0 1 0 0,0 1-1 0 0,0-1 1 0 0,0 0-1 0 0,0 0 1 0 0,0 0-1 0 0,0 1 1 0 0,0-1-1 0 0,0 1 1 0 0,-42 11-59 0 0,38-10 78 0 0,-10 3 99 0 0,1 1-1 0 0,0 1 1 0 0,1 0 0 0 0,-1 1 0 0 0,1 1 0 0 0,1 0 0 0 0,0 0 0 0 0,-19 19-1 0 0,27-24-71 0 0,1 0 0 0 0,-1 1 0 0 0,1-1 0 0 0,0 1-1 0 0,0 0 1 0 0,1 0 0 0 0,-1 0 0 0 0,1 0 0 0 0,0 0 0 0 0,0 0-1 0 0,1 1 1 0 0,-1 5 0 0 0,1-7-4 0 0,1 0 0 0 0,0 0 1 0 0,1 0-1 0 0,-1 1 0 0 0,1-1 0 0 0,0 0 1 0 0,0 0-1 0 0,0 0 0 0 0,0 0 0 0 0,1 0 0 0 0,-1 0 1 0 0,1-1-1 0 0,0 1 0 0 0,0-1 0 0 0,1 1 1 0 0,-1-1-1 0 0,6 7 0 0 0,-3-5-47 0 0,0 0-1 0 0,0 0 1 0 0,0-1 0 0 0,1 1 0 0 0,0-1-1 0 0,0 0 1 0 0,0-1 0 0 0,0 1-1 0 0,0-1 1 0 0,1 0 0 0 0,-1-1-1 0 0,1 0 1 0 0,0 0 0 0 0,-1 0 0 0 0,1-1-1 0 0,0 0 1 0 0,10 0 0 0 0,-12-1-261 0 0,1 0 0 0 0,-1-1 0 0 0,1 1 0 0 0,-1-2 0 0 0,1 1 0 0 0,-1 0 0 0 0,1-1 0 0 0,-1 0 0 0 0,8-4 0 0 0,-8 3-425 0 0,0-1 0 0 0,0 0 0 0 0,0 1 0 0 0,0-2 0 0 0,0 1-1 0 0,-1 0 1 0 0,0-1 0 0 0,0 0 0 0 0,5-7 0 0 0,28-59-5664 0 0,-13 20 6721 0 0,7 5 6349 0 0,-29 45-6056 0 0,-1-1 0 0 0,1 1 0 0 0,-1-1 1 0 0,1 1-1 0 0,-1 0 0 0 0,1 0 0 0 0,0 0 0 0 0,-1 0 0 0 0,1 0 0 0 0,0 0 1 0 0,2 0-1 0 0,0 0-421 0 0,-1 0 1 0 0,0 1-1 0 0,1 0 1 0 0,-1 0 0 0 0,1 0-1 0 0,-1 0 1 0 0,0 1-1 0 0,5 0 1 0 0,16 2-22 0 0,-65-16-1825 0 0,34 13 1622 0 0,0 0-1 0 0,0 1 1 0 0,0 0 0 0 0,1 0-1 0 0,-1 0 1 0 0,0 1-1 0 0,0 0 1 0 0,1 1-1 0 0,-1-1 1 0 0,1 1 0 0 0,0 0-1 0 0,0 1 1 0 0,0 0-1 0 0,0 0 1 0 0,1 0-1 0 0,0 0 1 0 0,-6 7-1 0 0,4-5 90 0 0,1 0-1 0 0,1 0 1 0 0,-1 0-1 0 0,1 1 0 0 0,0 0 1 0 0,0 0-1 0 0,1 1 1 0 0,0-1-1 0 0,1 1 0 0 0,0 0 1 0 0,0 0-1 0 0,0 0 1 0 0,-2 15-1 0 0,5-21-43 0 0,-1 0 0 0 0,1 1-1 0 0,0-1 1 0 0,0 0 0 0 0,0 1 0 0 0,0-1 0 0 0,1 0-1 0 0,-1 1 1 0 0,1-1 0 0 0,-1 0 0 0 0,1 0 0 0 0,0 0 0 0 0,0 1-1 0 0,0-1 1 0 0,0 0 0 0 0,0 0 0 0 0,1 0 0 0 0,-1 0-1 0 0,0-1 1 0 0,1 1 0 0 0,2 2 0 0 0,-1-2-38 0 0,0 0-1 0 0,0 0 1 0 0,0-1 0 0 0,1 1-1 0 0,-1-1 1 0 0,0 0 0 0 0,1 0-1 0 0,-1 0 1 0 0,1 0-1 0 0,-1 0 1 0 0,1-1 0 0 0,6 0-1 0 0,-1 0-216 0 0,1 0-1 0 0,0-1 1 0 0,-1 0-1 0 0,0-1 0 0 0,1 0 1 0 0,-1-1-1 0 0,0 0 1 0 0,0 0-1 0 0,15-9 0 0 0,-16 7-178 0 0,0-1 0 0 0,-1 0 0 0 0,0 0-1 0 0,0 0 1 0 0,-1-1 0 0 0,8-11-1 0 0,17-26 2085 0 0,-22 31-34 0 0,-28 43 2611 0 0,-2 17-3504 0 0,18-42-788 0 0,1 0 1 0 0,0 0-1 0 0,0 0 1 0 0,1 1-1 0 0,0-1 0 0 0,0 1 1 0 0,0-1-1 0 0,0 1 1 0 0,1-1-1 0 0,0 1 0 0 0,0-1 1 0 0,1 1-1 0 0,-1-1 1 0 0,1 1-1 0 0,3 9 0 0 0,-3-14-70 0 0,-1 0 0 0 0,1 1-1 0 0,0-1 1 0 0,0 0-1 0 0,0 0 1 0 0,0 0-1 0 0,0 0 1 0 0,0 0 0 0 0,0 0-1 0 0,0-1 1 0 0,0 1-1 0 0,0 0 1 0 0,0 0-1 0 0,1-1 1 0 0,-1 1 0 0 0,0-1-1 0 0,0 1 1 0 0,1-1-1 0 0,-1 0 1 0 0,0 1-1 0 0,1-1 1 0 0,-1 0 0 0 0,1 0-1 0 0,-1 0 1 0 0,0 0-1 0 0,1 0 1 0 0,-1 0-1 0 0,0 0 1 0 0,1 0 0 0 0,-1-1-1 0 0,0 1 1 0 0,1-1-1 0 0,-1 1 1 0 0,0-1-1 0 0,1 1 1 0 0,1-2-1 0 0,3-1-737 0 0,0 0 0 0 0,-1-1 0 0 0,1 1 0 0 0,-1-1 0 0 0,0-1 0 0 0,7-5 0 0 0,1-7 179 0 0,-1 0 0 0 0,0 0 0 0 0,-2-1 0 0 0,0 0-1 0 0,14-37 1 0 0,-11 25 4658 0 0,22-36 0 0 0,-41 77-2084 0 0,0 0 0 0 0,-7 22-1 0 0,-1 13-845 0 0,0 16-4890 0 0,4-1-7850 0 0,8-45 4634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47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8810 0 0,'11'0'5305'0'0,"0"3"-2496"0"0,0 4-593 0 0,-2 3-680 0 0,-5 3-271 0 0,-1 0-737 0 0,0 1-240 0 0,-3 1-88 0 0,-2-1-48 0 0,1-1-224 0 0,-2 0-208 0 0,0-4-264 0 0,2-1-496 0 0,-1-2-641 0 0,2-2-927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2481 0 0,'-25'5'18423'0'0,"24"-5"-18221"0"0,5 2 12 0 0,1-1 1 0 0,-1 1 0 0 0,0-1-1 0 0,0 0 1 0 0,1 0-1 0 0,-1 0 1 0 0,1 0-1 0 0,-1-1 1 0 0,1 0 0 0 0,-1 0-1 0 0,7-1 1 0 0,5 2 42 0 0,148 5 517 0 0,-74-5-459 0 0,0 5 0 0 0,132 24-1 0 0,-69 7 15 0 0,154 29 977 0 0,56-41-671 0 0,-327-23-486 0 0,62 9 25 0 0,-13-1-3783 0 0,-71-8 1870 0 0,-4-1-4900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49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2777 0 0,'-10'7'231'0'0,"6"-4"820"0"0,0 0 0 0 0,0 0 0 0 0,0 0 0 0 0,0 1 0 0 0,0 0 1 0 0,-3 3-1 0 0,7-6-869 0 0,-1 0 0 0 0,1 0 0 0 0,-1 0 0 0 0,1-1 0 0 0,0 1 0 0 0,0 0 0 0 0,-1 0 0 0 0,1 0 0 0 0,0 0 0 0 0,0-1 0 0 0,0 1 0 0 0,0 0 0 0 0,0 0 0 0 0,0 0 0 0 0,0 0 0 0 0,0 0 0 0 0,0-1 0 0 0,0 1 0 0 0,1 0 0 0 0,-1 0 0 0 0,0 0 0 0 0,0 0 0 0 0,1-1 0 0 0,-1 1 0 0 0,1 0 0 0 0,-1 0 0 0 0,1-1 0 0 0,-1 1 0 0 0,1 0 0 0 0,-1-1 0 0 0,1 1 0 0 0,0 0 0 0 0,-1-1 0 0 0,1 1 0 0 0,0-1 0 0 0,-1 1 0 0 0,1-1 0 0 0,0 0 0 0 0,0 1 0 0 0,0-1 1 0 0,1 1-1 0 0,11 6 151 0 0,0-1 1 0 0,0 0 0 0 0,1-1 0 0 0,0-1 0 0 0,20 5 0 0 0,77 8 2104 0 0,-69-12-2122 0 0,795 64-531 0 0,-716-61 173 0 0,0 5-1 0 0,153 36 1 0 0,-248-43 38 0 0,-8 0 21 0 0,0-2-1 0 0,1-1 1 0 0,-1 0-1 0 0,1-1 0 0 0,36-1 1 0 0,-54-1-121 0 0,-1 0 0 0 0,1 0 0 0 0,0 0 0 0 0,0 0 0 0 0,0 0 0 0 0,-1 0 0 0 0,1-1 1 0 0,0 1-1 0 0,0 0 0 0 0,-1 0 0 0 0,1-1 0 0 0,0 1 0 0 0,-1 0 0 0 0,1-1 0 0 0,0 1 0 0 0,-1 0 0 0 0,1-1 0 0 0,0 1 0 0 0,-1-1 1 0 0,1 1-1 0 0,-1-1 0 0 0,1 0 0 0 0,-1 1 0 0 0,1-1 0 0 0,-1 1 0 0 0,1-1 0 0 0,-1-1 0 0 0,0 1-403 0 0,0 0 0 0 0,0 0 0 0 0,0-1 0 0 0,-1 1 0 0 0,1 0 0 0 0,-1 0 0 0 0,1-1 0 0 0,-1 1 0 0 0,1 0 0 0 0,-1 0 0 0 0,1 0 0 0 0,-1 0 0 0 0,0 0 0 0 0,0 0 0 0 0,-1-2-1 0 0,-17-16-7173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27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73 5505 0 0,'-47'31'5467'0'0,"41"-25"-4368"0"0,-1 0 1 0 0,-1-1 0 0 0,1 0 0 0 0,-1-1 0 0 0,0 0 0 0 0,0 0 0 0 0,-15 4 0 0 0,23-8-1076 0 0,0 0 0 0 0,0 0 1 0 0,-1 0-1 0 0,1 0 0 0 0,0 0 1 0 0,0 0-1 0 0,0 0 0 0 0,0 0 0 0 0,-1 0 1 0 0,1 0-1 0 0,0 0 0 0 0,0 0 0 0 0,0 0 1 0 0,0-1-1 0 0,-1 1 0 0 0,1 0 0 0 0,0 0 1 0 0,0 0-1 0 0,0 0 0 0 0,0 0 1 0 0,0 0-1 0 0,-1-1 0 0 0,1 1 0 0 0,0 0 1 0 0,0 0-1 0 0,0 0 0 0 0,0 0 0 0 0,0-1 1 0 0,0 1-1 0 0,0 0 0 0 0,0 0 1 0 0,0 0-1 0 0,0-1 0 0 0,0 1 0 0 0,0 0 1 0 0,0 0-1 0 0,0 0 0 0 0,0-1 0 0 0,0 1 1 0 0,0 0-1 0 0,0 0 0 0 0,0 0 1 0 0,0 0-1 0 0,0-1 0 0 0,3-16 701 0 0,8-12 815 0 0,-9 27-1369 0 0,0-1 0 0 0,-1 1 0 0 0,1 0 0 0 0,0 0 0 0 0,1 0 0 0 0,-1 0 0 0 0,0 0 0 0 0,0 0 1 0 0,1 1-1 0 0,-1-1 0 0 0,1 1 0 0 0,0-1 0 0 0,-1 1 0 0 0,1 0 0 0 0,0 0 0 0 0,0 0 1 0 0,0 1-1 0 0,3-1 0 0 0,9-2-146 0 0,0 2 0 0 0,22-1 1 0 0,-5 1 109 0 0,8-4-79 0 0,65-18 1 0 0,-80 15 6 0 0,1 2 0 0 0,-1 1 1 0 0,1 0-1 0 0,1 2 0 0 0,-1 2 1 0 0,41 1-1 0 0,3 9 102 0 0,139-2 1 0 0,-128-12-119 0 0,98 8 1 0 0,-153 0-38 0 0,0 0 1 0 0,-1 2-1 0 0,1 0 0 0 0,-1 2 0 0 0,0 1 0 0 0,0 1 1 0 0,44 23-1 0 0,-56-24-5 0 0,-1-1 0 0 0,1-1 1 0 0,0 0-1 0 0,1 0 0 0 0,-1-2 1 0 0,1 0-1 0 0,0 0 0 0 0,0-1 0 0 0,1-1 1 0 0,-1 0-1 0 0,0-1 0 0 0,1-1 0 0 0,-1 0 1 0 0,0-1-1 0 0,1 0 0 0 0,-1-1 0 0 0,0-1 1 0 0,17-5-1 0 0,-31 8-5 0 0,121-30 351 0 0,-106 28-300 0 0,-1 1 1 0 0,1 0 0 0 0,0 1-1 0 0,-1 0 1 0 0,1 1-1 0 0,22 5 1 0 0,43 13-3 0 0,-22-5 5 0 0,-1-2 1 0 0,89 6-1 0 0,-58-15-53 0 0,-17-2-2 0 0,102 15 0 0 0,-93-3 10 0 0,2-4-1 0 0,-1-3 1 0 0,0-4 0 0 0,134-13 0 0 0,-84 0 65 0 0,195 7 1 0 0,-251 5-39 0 0,120-15 1 0 0,71-28 26 0 0,1 0-3 0 0,-197 37 58 0 0,1 4 0 0 0,90 8 0 0 0,70 0 58 0 0,-73-19-132 0 0,-82 5 55 0 0,0 3 1 0 0,83 6-1 0 0,-96 4 37 0 0,0-2 0 0 0,0-3-1 0 0,99-11 1 0 0,-147 7-133 0 0,140-15-34 0 0,-136 17 66 0 0,0 1 0 0 0,1 1 0 0 0,-1 0 0 0 0,0 1 0 0 0,0 1 0 0 0,19 6 1 0 0,-14 2 78 0 0,-21-9-89 0 0,0 0-1 0 0,1-1 1 0 0,-1 1-1 0 0,0-1 1 0 0,1 0-1 0 0,-1 0 1 0 0,1 0-1 0 0,4 0 1 0 0,-7-1-72 0 0,1 0 1 0 0,-1 0 0 0 0,0-1 0 0 0,0 1 0 0 0,1-1-1 0 0,-1 1 1 0 0,0-1 0 0 0,0 1 0 0 0,0-1 0 0 0,0 0 0 0 0,0 1-1 0 0,0-1 1 0 0,0 0 0 0 0,0 0 0 0 0,0 0 0 0 0,0 0-1 0 0,0 0 1 0 0,0 0 0 0 0,-1 0 0 0 0,1 0 0 0 0,0 0 0 0 0,-1 0-1 0 0,1 0 1 0 0,-1-1 0 0 0,1 1 0 0 0,-1 0 0 0 0,0 0 0 0 0,1-3-1 0 0,3-15-2838 0 0,-8 5-7707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50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580 106 4657 0 0,'-2'1'392'0'0,"1"0"-1"0"0,-1 0 1 0 0,1 0-1 0 0,-1 0 1 0 0,0 0 0 0 0,1 0-1 0 0,-1 0 1 0 0,0 0 0 0 0,0-1-1 0 0,0 1 1 0 0,1-1-1 0 0,-1 1 1 0 0,0-1 0 0 0,0 0-1 0 0,0 0 1 0 0,0 0-1 0 0,-4 0 1 0 0,3-1 116 0 0,0 0-1 0 0,-1-1 1 0 0,1 1 0 0 0,0-1-1 0 0,0 0 1 0 0,0 0-1 0 0,0 0 1 0 0,0 0 0 0 0,-4-4-1 0 0,-21-19 1873 0 0,16 14-1288 0 0,-1 0-1 0 0,-27-18 0 0 0,35 26-954 0 0,-1 0-1 0 0,1 1 0 0 0,-1 0 1 0 0,0 0-1 0 0,0 0 0 0 0,0 0 0 0 0,0 1 1 0 0,0 0-1 0 0,0 0 0 0 0,0 1 1 0 0,-11 0-1 0 0,8 1-79 0 0,0 0 1 0 0,1 0-1 0 0,-1 1 1 0 0,1 0-1 0 0,0 1 1 0 0,-1 0-1 0 0,1 0 0 0 0,0 0 1 0 0,1 1-1 0 0,-1 1 1 0 0,-7 5-1 0 0,4-2-41 0 0,1 1-1 0 0,0 0 1 0 0,0 1-1 0 0,1 0 1 0 0,0 0-1 0 0,-10 17 1 0 0,1 5-50 0 0,1 0 1 0 0,2 1 0 0 0,1 1 0 0 0,-14 50 0 0 0,12-26 33 0 0,2 2 0 0 0,3 0-1 0 0,3 0 1 0 0,2 1 0 0 0,3 0 0 0 0,3 0 0 0 0,2-1 0 0 0,13 76 0 0 0,-6-90 21 0 0,2 0 0 0 0,2 0 1 0 0,2-1-1 0 0,23 47 0 0 0,-23-61-12 0 0,1 0 0 0 0,1-2 0 0 0,2 0-1 0 0,1-1 1 0 0,1-1 0 0 0,35 34 0 0 0,-38-43-126 0 0,1-1 0 0 0,1-2 0 0 0,1 0 1 0 0,0 0-1 0 0,1-2 0 0 0,1-1 0 0 0,0-1 1 0 0,34 12-1 0 0,-52-22-407 0 0,0 0-1 0 0,1 0 1 0 0,-1 0 0 0 0,0 0 0 0 0,1-1-1 0 0,8 0 1 0 0,-12 0-51 0 0,0 0 0 0 0,1-1 0 0 0,-1 1 0 0 0,0-1-1 0 0,0 1 1 0 0,0-1 0 0 0,0 0 0 0 0,-1 0 0 0 0,1 0 0 0 0,0 0 0 0 0,0 0-1 0 0,0 0 1 0 0,-1 0 0 0 0,1 0 0 0 0,0-1 0 0 0,-1 1 0 0 0,0-1-1 0 0,1 1 1 0 0,1-4 0 0 0,5-11-5471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50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875 9 4633 0 0,'-4'6'7105'0'0,"-5"4"-998"0"0,6-10-5657 0 0,-1 0 0 0 0,1-1 1 0 0,0 1-1 0 0,0-1 0 0 0,-1 0 0 0 0,1 0 0 0 0,0 0 0 0 0,0 0 0 0 0,-5-3 1 0 0,-17-5 682 0 0,-8 6-663 0 0,1 1 1 0 0,-1 1-1 0 0,-58 7 1 0 0,65-4-318 0 0,5 0-110 0 0,1 1-1 0 0,-1 1 1 0 0,1 1 0 0 0,-1 0 0 0 0,2 2 0 0 0,-1 0 0 0 0,1 1 0 0 0,0 1-1 0 0,0 1 1 0 0,1 0 0 0 0,1 2 0 0 0,0 0 0 0 0,0 1 0 0 0,1 0-1 0 0,-19 22 1 0 0,-12 12-65 0 0,-1 1-135 0 0,1 2 0 0 0,-45 65 0 0 0,69-76-1343 0 0,14-12-3750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54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1252 100 1960 0 0,'-5'2'1214'0'0,"0"0"0"0"0,1 0-1 0 0,-1-1 1 0 0,0 1-1 0 0,0-1 1 0 0,0 0-1 0 0,0 0 1 0 0,-9 0 0 0 0,-41-7 3202 0 0,54 6-4406 0 0,-208-44 3565 0 0,128 25-3318 0 0,-2 3 0 0 0,-141-10 0 0 0,171 25-209 0 0,0 1 0 0 0,0 4-1 0 0,-67 11 1 0 0,104-12-54 0 0,0 1-1 0 0,1 0 1 0 0,-1 1-1 0 0,1 1 1 0 0,0 0 0 0 0,1 1-1 0 0,-1 1 1 0 0,1 0-1 0 0,1 1 1 0 0,0 0-1 0 0,0 1 1 0 0,1 0 0 0 0,0 1-1 0 0,0 1 1 0 0,-10 14-1 0 0,18-21-4 0 0,0 1-1 0 0,0-1 1 0 0,1 1-1 0 0,0 0 1 0 0,0-1-1 0 0,1 1 0 0 0,-1 1 1 0 0,1-1-1 0 0,1 0 1 0 0,-1 0-1 0 0,1 1 1 0 0,0-1-1 0 0,0 1 1 0 0,1-1-1 0 0,0 1 0 0 0,0-1 1 0 0,1 1-1 0 0,0-1 1 0 0,0 1-1 0 0,0-1 1 0 0,1 0-1 0 0,0 1 0 0 0,0-1 1 0 0,0 0-1 0 0,1 0 1 0 0,6 10-1 0 0,1 1 3 0 0,2-1 0 0 0,-1-1-1 0 0,2 0 1 0 0,0 0 0 0 0,0-1 0 0 0,2-1-1 0 0,-1 0 1 0 0,2-1 0 0 0,0-1 0 0 0,0 0-1 0 0,23 10 1 0 0,-15-9-4 0 0,1-2 1 0 0,0 0-1 0 0,0-2 1 0 0,1 0-1 0 0,0-2 0 0 0,0-1 1 0 0,45 3-1 0 0,-7-8 1 0 0,-1-2-1 0 0,1-2 0 0 0,-1-4 0 0 0,100-25 1 0 0,-84 12 27 0 0,-1-5-1 0 0,-2-2 1 0 0,85-45 0 0 0,-152 68 23 0 0,0 0-1 0 0,-1 0 1 0 0,1-1 0 0 0,-1 0-1 0 0,-1 0 1 0 0,12-12-1 0 0,-17 16-7 0 0,0 0-1 0 0,0 0 1 0 0,-1 0-1 0 0,1 0 0 0 0,-1-1 1 0 0,0 1-1 0 0,1 0 1 0 0,-1-1-1 0 0,0 1 1 0 0,0-1-1 0 0,-1 0 0 0 0,1 1 1 0 0,0-1-1 0 0,-1 1 1 0 0,0-1-1 0 0,0 0 0 0 0,1 0 1 0 0,-2 1-1 0 0,1-1 1 0 0,0 0-1 0 0,0 1 1 0 0,-1-1-1 0 0,0 0 0 0 0,1 1 1 0 0,-1-1-1 0 0,0 1 1 0 0,0-1-1 0 0,-3-3 0 0 0,-3-6 38 0 0,-2 1 0 0 0,1 0 0 0 0,-2 1 0 0 0,1 0 0 0 0,-1 0 1 0 0,-1 1-1 0 0,0 1 0 0 0,0 0 0 0 0,0 0 0 0 0,-16-7 0 0 0,-2 0 5 0 0,0 2 1 0 0,-1 1 0 0 0,-40-11 0 0 0,38 15-167 0 0,-57-9 0 0 0,76 16-498 0 0,1 0 0 0 0,-1 1 0 0 0,1 0 0 0 0,-18 3 0 0 0,15 1-2849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54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16 140 6721 0 0,'-16'-2'5917'0'0,"16"-3"-1747"0"0,24-11-866 0 0,-13 10-3822 0 0,8-4 621 0 0,0 0 1 0 0,0 2 0 0 0,1 0-1 0 0,0 1 1 0 0,1 1 0 0 0,39-6 0 0 0,-21 7-237 0 0,1 2 1 0 0,69 4 0 0 0,-4 0-302 0 0,-52-8-1231 0 0,-44 5 251 0 0,-1 0 0 0 0,0-1 0 0 0,15-7 0 0 0,-11 1-2868 0 0,-3-2-1163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55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9642 0 0,'-6'7'1873'0'0,"-13"13"342"0"0,18-19-2009 0 0,1 0-1 0 0,-1-1 1 0 0,0 1-1 0 0,1 0 1 0 0,-1 0-1 0 0,1-1 1 0 0,-1 1-1 0 0,1 0 1 0 0,-1 0-1 0 0,1 0 1 0 0,0 0-1 0 0,-1 0 0 0 0,1 0 1 0 0,0 0-1 0 0,0 0 1 0 0,0-1-1 0 0,0 1 1 0 0,0 0-1 0 0,0 2 1 0 0,2-3-1 0 0,0 1-1 0 0,1-1 1 0 0,-1 0 0 0 0,0 1 0 0 0,1-1-1 0 0,-1 0 1 0 0,1 0 0 0 0,-1-1 0 0 0,0 1-1 0 0,1 0 1 0 0,-1-1 0 0 0,3 0 0 0 0,-2 0 32 0 0,8-1-30 0 0,117-15 563 0 0,-113 16-769 0 0,-1 1-1 0 0,1 0 0 0 0,-1 1 0 0 0,0 1 0 0 0,0 0 0 0 0,27 8 0 0 0,-39-9 15 0 0,0-1 0 0 0,0 1 1 0 0,0 0-1 0 0,0 0 1 0 0,0 0-1 0 0,0 0 0 0 0,0 1 1 0 0,0-1-1 0 0,-1 0 0 0 0,1 1 1 0 0,-1-1-1 0 0,1 1 1 0 0,-1-1-1 0 0,1 1 0 0 0,-1 0 1 0 0,0 0-1 0 0,0 0 0 0 0,0 0 1 0 0,0 0-1 0 0,0 0 1 0 0,1 2-1 0 0,-1 0 22 0 0,-1 0 0 0 0,1 0 1 0 0,-1 0-1 0 0,0 1 0 0 0,0-1 0 0 0,0 0 0 0 0,-1 0 0 0 0,1 0 1 0 0,-1 0-1 0 0,-2 7 0 0 0,-4 7 92 0 0,-1-1-1 0 0,0 0 1 0 0,-19 30 0 0 0,24-44-128 0 0,-73 104-1969 0 0,73-101 316 0 0,28-22-15740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55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0 10314 0 0,'-3'1'612'0'0,"-1"1"0"0"0,1 0 0 0 0,-1 0 0 0 0,1 0 0 0 0,0 0 0 0 0,0 0 0 0 0,0 0 0 0 0,0 1 0 0 0,-3 3 0 0 0,-22 33 1278 0 0,22-27-1760 0 0,1 0 0 0 0,0 1 0 0 0,0 0-1 0 0,-4 23 1 0 0,6-18-50 0 0,0 1-1 0 0,2-1 0 0 0,0 1 0 0 0,4 33 0 0 0,-2-43-56 0 0,0-1 0 0 0,0 0 0 0 0,1 1 0 0 0,0-1-1 0 0,1 0 1 0 0,0 0 0 0 0,0-1 0 0 0,1 1-1 0 0,-1-1 1 0 0,2 1 0 0 0,-1-1 0 0 0,1 0-1 0 0,6 6 1 0 0,-9-11 29 0 0,0 0 0 0 0,0 0-1 0 0,0 0 1 0 0,0-1 0 0 0,0 1-1 0 0,0-1 1 0 0,1 1 0 0 0,-1-1 0 0 0,1 0-1 0 0,-1 1 1 0 0,1-2 0 0 0,-1 1-1 0 0,1 0 1 0 0,0 0 0 0 0,-1-1 0 0 0,1 1-1 0 0,0-1 1 0 0,0 0 0 0 0,-1 0-1 0 0,1 0 1 0 0,0 0 0 0 0,0 0 0 0 0,-1-1-1 0 0,1 1 1 0 0,0-1 0 0 0,-1 0-1 0 0,1 0 1 0 0,0 0 0 0 0,-1 0 0 0 0,1 0-1 0 0,-1 0 1 0 0,0-1 0 0 0,1 1-1 0 0,-1-1 1 0 0,0 0 0 0 0,0 0 0 0 0,0 1-1 0 0,0-1 1 0 0,2-4 0 0 0,2 0 29 0 0,0-1 1 0 0,-1 0-1 0 0,0 0 1 0 0,0-1 0 0 0,-1 0-1 0 0,0 1 1 0 0,-1-1-1 0 0,1-1 1 0 0,-2 1-1 0 0,1 0 1 0 0,1-13 0 0 0,-2 6-239 0 0,-1 1 1 0 0,0-1-1 0 0,-1 1 1 0 0,-3-16-1 0 0,2 24-464 0 0,0 1 0 0 0,0-1 0 0 0,-1 1 0 0 0,1 0 0 0 0,-6-10 1 0 0,5 12-124 0 0,1 0 0 0 0,-1 1 0 0 0,0-1 0 0 0,0 1 1 0 0,0-1-1 0 0,0 1 0 0 0,0 0 0 0 0,0 0 0 0 0,-1 0 1 0 0,1 0-1 0 0,-5-2 0 0 0,-11-3-5333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56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6 229 4249 0 0,'-1'1'509'0'0,"0"1"0"0"0,0 0-1 0 0,1 0 1 0 0,-1 0 0 0 0,1 0 0 0 0,0 0 0 0 0,-1 0 0 0 0,1-1 0 0 0,0 1-1 0 0,0 0 1 0 0,0 0 0 0 0,0 0 0 0 0,0 0 0 0 0,1 0 0 0 0,0 3-1 0 0,0-4-329 0 0,0-1 0 0 0,0 1 0 0 0,-1-1 0 0 0,1 1-1 0 0,0-1 1 0 0,0 1 0 0 0,0-1 0 0 0,0 1 0 0 0,0-1-1 0 0,0 0 1 0 0,0 0 0 0 0,0 1 0 0 0,0-1 0 0 0,0 0-1 0 0,1 0 1 0 0,-1 0 0 0 0,0 0 0 0 0,0 0 0 0 0,0-1-1 0 0,0 1 1 0 0,0 0 0 0 0,0 0 0 0 0,0-1 0 0 0,0 1-1 0 0,0 0 1 0 0,0-1 0 0 0,0 1 0 0 0,0-1 0 0 0,1 0-1 0 0,106-46 2187 0 0,-75 31-2651 0 0,1 2 1 0 0,0 0-1 0 0,1 3 0 0 0,0 1 0 0 0,51-9 0 0 0,-81 19 749 0 0,10-2-2021 0 0,-1-3-5856 0 0,-13-3 1095 0 0,-11-8 4245 0 0,-13-7 1620 0 0,5 13 6697 0 0,26 12-5419 0 0,-1 0 0 0 0,0-1 0 0 0,0 0 0 0 0,1 0 0 0 0,7 0 0 0 0,7-1-2802 0 0,-17 0-1072 0 0,-14 1-1815 0 0,2 0 4784 0 0,-1 0 1 0 0,1 1 0 0 0,0 0 0 0 0,0 1 0 0 0,0 0-1 0 0,0 0 1 0 0,0 0 0 0 0,1 1 0 0 0,-1-1 0 0 0,1 2-1 0 0,0-1 1 0 0,-8 8 0 0 0,0 0 1861 0 0,1 1 0 0 0,1 1 0 0 0,0 0 1 0 0,-14 21-1 0 0,24-33-1228 0 0,0 1 1 0 0,0 0 0 0 0,1 0-1 0 0,-1 0 1 0 0,1 0 0 0 0,0 1-1 0 0,-1-1 1 0 0,2 0 0 0 0,-1 1-1 0 0,0 3 1 0 0,1-7-462 0 0,0 1 1 0 0,0 0-1 0 0,0-1 0 0 0,0 1 0 0 0,0 0 1 0 0,0-1-1 0 0,0 1 0 0 0,0 0 1 0 0,1-1-1 0 0,-1 1 0 0 0,0-1 1 0 0,1 1-1 0 0,-1-1 0 0 0,0 1 1 0 0,1-1-1 0 0,-1 1 0 0 0,1-1 1 0 0,-1 1-1 0 0,0-1 0 0 0,1 1 1 0 0,0 0-1 0 0,1 0-56 0 0,-1-1 1 0 0,1 1-1 0 0,-1-1 1 0 0,1 1-1 0 0,0-1 1 0 0,-1 1-1 0 0,1-1 1 0 0,0 0-1 0 0,-1 0 1 0 0,1 0-1 0 0,0 0 1 0 0,1 0-1 0 0,13-2-131 0 0,0 0 1 0 0,-1-1-1 0 0,0 0 1 0 0,1-1-1 0 0,-1-1 1 0 0,21-10-1 0 0,-24 9-790 0 0,0 0 0 0 0,-1-1 0 0 0,1 0 1 0 0,-2-1-1 0 0,1 0 0 0 0,-1 0 0 0 0,0-1 0 0 0,9-12 0 0 0,-15 16 380 0 0,0 0-1 0 0,-1-1 1 0 0,0 1-1 0 0,0-1 0 0 0,0 0 1 0 0,-1 0-1 0 0,0 0 1 0 0,0 0-1 0 0,2-12 1 0 0,0-20-364 0 0,-4 1 4731 0 0,0 29-2176 0 0,0 39-582 0 0,-2 0-1 0 0,-11 55 0 0 0,9-66-2634 0 0,-1-1 0 0 0,-1 0 0 0 0,-1 0-1 0 0,-1-1 1 0 0,-14 26 0 0 0,7-17-1454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56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7698 0 0,'57'-27'5556'0'0,"-30"16"-4702"0"0,0 0 0 0 0,58-14-1 0 0,-85 25-815 0 0,1-1 0 0 0,0 1 0 0 0,0 0 0 0 0,-1-1 0 0 0,1 1 0 0 0,0 0 0 0 0,-1 0 0 0 0,1 0 0 0 0,0 0 0 0 0,0 0 0 0 0,-1 0 0 0 0,1 0 0 0 0,0 0 0 0 0,0 0 0 0 0,0 0 0 0 0,-1 0 0 0 0,1 0-1 0 0,0 0 1 0 0,-1 1 0 0 0,1-1 0 0 0,0 0 0 0 0,0 1 0 0 0,-1-1 0 0 0,1 0 0 0 0,-1 1 0 0 0,1-1 0 0 0,0 1 0 0 0,-1-1 0 0 0,1 1 0 0 0,-1-1 0 0 0,1 1 0 0 0,-1-1 0 0 0,1 1 0 0 0,-1 0 0 0 0,0-1 0 0 0,1 1 0 0 0,-1 0-1 0 0,0-1 1 0 0,1 1 0 0 0,-1 0 0 0 0,0 0 0 0 0,0-1 0 0 0,1 1 0 0 0,-1 0 0 0 0,0 0 0 0 0,0-1 0 0 0,0 1 0 0 0,0 0 0 0 0,0 0 0 0 0,0-1 0 0 0,0 1 0 0 0,-1 0 0 0 0,1 0 0 0 0,0-1 0 0 0,-1 2 0 0 0,-1 8 386 0 0,-1-1 1 0 0,-1 0 0 0 0,-7 15 0 0 0,4-9-407 0 0,4-6 30 0 0,0 1 1 0 0,1-1 0 0 0,0 0-1 0 0,1 1 1 0 0,0 0 0 0 0,0-1 0 0 0,1 1-1 0 0,2 18 1 0 0,-2-26-63 0 0,0 1 0 0 0,0-1 0 0 0,0 0 0 0 0,1 1 0 0 0,-1-1 0 0 0,1 0 1 0 0,0 0-1 0 0,0 1 0 0 0,0-1 0 0 0,0 0 0 0 0,0 0 0 0 0,0 0 0 0 0,0 0 0 0 0,1 0 0 0 0,-1 0 0 0 0,1 0 0 0 0,-1-1 0 0 0,1 1 0 0 0,0 0 0 0 0,0-1 0 0 0,0 1 1 0 0,-1-1-1 0 0,1 0 0 0 0,1 0 0 0 0,-1 0 0 0 0,0 0 0 0 0,0 0 0 0 0,0 0 0 0 0,1 0 0 0 0,-1-1 0 0 0,0 1 0 0 0,0-1 0 0 0,1 0 0 0 0,-1 1 0 0 0,1-1 0 0 0,-1 0 1 0 0,0-1-1 0 0,1 1 0 0 0,-1 0 0 0 0,0-1 0 0 0,4 0 0 0 0,4-2-643 0 0,0 0 1 0 0,-1-1-1 0 0,1 0 0 0 0,-1 0 1 0 0,0-1-1 0 0,0-1 0 0 0,-1 1 1 0 0,0-1-1 0 0,15-14 1 0 0,-4 1-2339 0 0,0-1 1 0 0,22-32 0 0 0,-10 11-304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57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20 9834 0 0,'-4'3'846'0'0,"-1"1"0"0"0,1 0 1 0 0,0 0-1 0 0,0 0 0 0 0,1 0 0 0 0,-1 1 0 0 0,-3 5 0 0 0,7-9-727 0 0,0-1 0 0 0,-1 1 0 0 0,1 0 0 0 0,0-1 0 0 0,-1 1 0 0 0,1-1 0 0 0,0 1 0 0 0,0 0-1 0 0,0-1 1 0 0,0 1 0 0 0,0 0 0 0 0,-1-1 0 0 0,1 1 0 0 0,0 0 0 0 0,1-1 0 0 0,-1 1 0 0 0,0 0 0 0 0,0-1 0 0 0,0 1-1 0 0,0 0 1 0 0,0-1 0 0 0,1 1 0 0 0,-1-1 0 0 0,0 1 0 0 0,1 1 0 0 0,0-2-3 0 0,1 1 0 0 0,-1 0 0 0 0,0 0 0 0 0,1-1 0 0 0,-1 1 0 0 0,0-1 0 0 0,1 1 0 0 0,-1-1 0 0 0,1 1 0 0 0,-1-1 0 0 0,1 0 0 0 0,-1 0 0 0 0,1 0 0 0 0,-1 0 0 0 0,1 0 0 0 0,-1 0 0 0 0,2 0 0 0 0,11-2 153 0 0,0 0 0 0 0,0-1-1 0 0,-1-1 1 0 0,0 0-1 0 0,1-1 1 0 0,-1 0 0 0 0,21-12-1 0 0,-18 8-297 0 0,1 1 0 0 0,0 1 0 0 0,25-6 0 0 0,-42 13 1 0 0,0 0 0 0 0,0-1 0 0 0,0 1 0 0 0,1 0 0 0 0,-1 0 0 0 0,0 0 0 0 0,0 0 0 0 0,0-1 0 0 0,1 1 0 0 0,-1 0 0 0 0,0 0 0 0 0,0 0 1 0 0,1 0-1 0 0,-1 0 0 0 0,0 0 0 0 0,0 0 0 0 0,1 0 0 0 0,-1 0 0 0 0,0 0 0 0 0,0 0 0 0 0,1 0 0 0 0,-1 0 0 0 0,0 0 0 0 0,1 0 0 0 0,-1 0 0 0 0,0 0 0 0 0,0 0 0 0 0,1 0 0 0 0,-1 0 1 0 0,0 0-1 0 0,0 0 0 0 0,0 0 0 0 0,1 1 0 0 0,-1-1 0 0 0,0 0 0 0 0,0 0 0 0 0,1 0 0 0 0,-1 0 0 0 0,0 1 0 0 0,0-1 0 0 0,0 0 0 0 0,0 0 0 0 0,1 0 0 0 0,-1 1 0 0 0,-11 9-877 0 0,-21 10 164 0 0,17-13 737 0 0,1 0-1 0 0,0 1 0 0 0,1 1 0 0 0,-1 0 0 0 0,2 0 0 0 0,-1 2 0 0 0,2-1 0 0 0,-15 17 1 0 0,21-21 37 0 0,0 0 0 0 0,1 1 0 0 0,-1 0 0 0 0,1 0 0 0 0,1 0 0 0 0,-1 0 0 0 0,1 1 1 0 0,0-1-1 0 0,1 1 0 0 0,0 0 0 0 0,0 0 0 0 0,1 0 0 0 0,0 0 0 0 0,0 0 0 0 0,1 0 1 0 0,0 0-1 0 0,0 0 0 0 0,2 10 0 0 0,-1-14-22 0 0,0 0 1 0 0,-1 0-1 0 0,2 0 1 0 0,-1 0-1 0 0,0 0 1 0 0,1-1-1 0 0,-1 1 1 0 0,1-1-1 0 0,0 1 0 0 0,0-1 1 0 0,1 1-1 0 0,-1-1 1 0 0,1 0-1 0 0,0 0 1 0 0,-1 0-1 0 0,1-1 1 0 0,1 1-1 0 0,-1-1 1 0 0,0 1-1 0 0,6 2 0 0 0,-2-2 5 0 0,-1-1 0 0 0,1 0 0 0 0,-1 0-1 0 0,1-1 1 0 0,0 0 0 0 0,0 0 0 0 0,0 0-1 0 0,0-1 1 0 0,0 0 0 0 0,0-1 0 0 0,9-1-1 0 0,12-3 113 0 0,0-2 0 0 0,29-10-1 0 0,-10 3 68 0 0,-47 13-166 0 0,1 1 0 0 0,0 0 0 0 0,-1-1 1 0 0,1 1-1 0 0,-1 0 0 0 0,1 0 0 0 0,0 0 0 0 0,-1-1 0 0 0,1 1 1 0 0,0 0-1 0 0,-1 0 0 0 0,1 0 0 0 0,0 0 0 0 0,-1 0 1 0 0,1 0-1 0 0,0 0 0 0 0,0 0 0 0 0,-1 0 0 0 0,1 1 0 0 0,0-1 1 0 0,-1 0-1 0 0,1 0 0 0 0,-1 1 0 0 0,1-1 0 0 0,0 0 1 0 0,-1 1-1 0 0,1-1 0 0 0,-1 0 0 0 0,1 1 0 0 0,0 0 7 0 0,-1 0 0 0 0,0 0-1 0 0,0 0 1 0 0,0 0 0 0 0,-1 1 0 0 0,1-1-1 0 0,0 0 1 0 0,0 0 0 0 0,-1 0 0 0 0,1 0-1 0 0,0-1 1 0 0,-1 1 0 0 0,1 0 0 0 0,-1 0-1 0 0,1 0 1 0 0,-2 1 0 0 0,-28 36 403 0 0,10-20-357 0 0,-1-1 0 0 0,-43 26 1 0 0,45-31-41 0 0,0 0 0 0 0,1 2 0 0 0,0 0-1 0 0,1 0 1 0 0,-16 19 0 0 0,31-31-35 0 0,0 1-1 0 0,0 0 0 0 0,0 0 0 0 0,1 0 1 0 0,-1 0-1 0 0,1 0 0 0 0,-1 0 1 0 0,1 0-1 0 0,0 0 0 0 0,0 1 0 0 0,1-1 1 0 0,-1 0-1 0 0,1 1 0 0 0,-1-1 0 0 0,1 5 1 0 0,0-6-5 0 0,1 0 1 0 0,-1-1-1 0 0,1 1 1 0 0,-1 0 0 0 0,1-1-1 0 0,-1 1 1 0 0,1 0-1 0 0,0-1 1 0 0,0 1-1 0 0,0-1 1 0 0,0 1 0 0 0,0-1-1 0 0,0 0 1 0 0,0 1-1 0 0,0-1 1 0 0,0 0-1 0 0,1 0 1 0 0,-1 0 0 0 0,1 0-1 0 0,-1 0 1 0 0,1 0-1 0 0,-1 0 1 0 0,1 0-1 0 0,-1-1 1 0 0,1 1 0 0 0,0-1-1 0 0,-1 1 1 0 0,1-1-1 0 0,0 1 1 0 0,-1-1-1 0 0,4 0 1 0 0,5 1-432 0 0,0-1 1 0 0,1 0-1 0 0,-1-1 1 0 0,0 0-1 0 0,0-1 1 0 0,1 0-1 0 0,-1 0 1 0 0,17-7-1 0 0,-1-2-5121 0 0,50-27-1 0 0,-19 4-1630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57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22397 0 0,'-1'21'800'0'0,"-2"2"-376"0"0,-2 5-88 0 0,0 0-96 0 0,-1-2-104 0 0,3-5-208 0 0,2-2-376 0 0,2-5-544 0 0,2-5-1081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40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95 556 7954 0 0,'-26'0'8513'0'0,"0"-3"-1549"0"0,25 2-6843 0 0,-1 0 0 0 0,1 0-1 0 0,0 0 1 0 0,-1 0 0 0 0,1 0-1 0 0,0 0 1 0 0,0 0 0 0 0,0-1 0 0 0,0 1-1 0 0,0 0 1 0 0,0-1 0 0 0,0 1 0 0 0,0-1-1 0 0,1 1 1 0 0,-1-1 0 0 0,0 0-1 0 0,1-1 1 0 0,-7-19 321 0 0,2 0 0 0 0,0-1 1 0 0,2 0-1 0 0,0 0 0 0 0,2-43 0 0 0,18-116 462 0 0,-16 169-862 0 0,13-61 139 0 0,-12 68-168 0 0,0 0 0 0 0,0 0 0 0 0,0 0 0 0 0,1 0 1 0 0,0 0-1 0 0,0 1 0 0 0,0 0 0 0 0,1-1 0 0 0,6-6 1 0 0,-8 10-16 0 0,0 0 1 0 0,1 1 0 0 0,-1-1 0 0 0,1 1-1 0 0,-1 0 1 0 0,1 0 0 0 0,-1 0 0 0 0,1 0-1 0 0,0 0 1 0 0,0 0 0 0 0,-1 1 0 0 0,1-1 0 0 0,0 1-1 0 0,0 0 1 0 0,0 0 0 0 0,-1 0 0 0 0,1 0-1 0 0,0 0 1 0 0,0 1 0 0 0,0-1 0 0 0,-1 1-1 0 0,1 0 1 0 0,0 0 0 0 0,-1 0 0 0 0,1 0-1 0 0,0 0 1 0 0,-1 1 0 0 0,1-1 0 0 0,2 3-1 0 0,9 5-14 0 0,-1 0-1 0 0,0 1 0 0 0,18 18 1 0 0,-22-18-7 0 0,0 0 1 0 0,-1 0-1 0 0,0 1 0 0 0,-1 0 1 0 0,-1 1-1 0 0,1 0 1 0 0,-2-1-1 0 0,0 2 1 0 0,0-1-1 0 0,-1 1 1 0 0,-1-1-1 0 0,0 1 1 0 0,0 0-1 0 0,-2 0 1 0 0,0 1-1 0 0,0-1 0 0 0,-1 0 1 0 0,0 0-1 0 0,-4 16 1 0 0,40-116-47 0 0,-30 75 71 0 0,0 0 1 0 0,1 0-1 0 0,0 1 1 0 0,1 0-1 0 0,13-16 1 0 0,-18 24-2 0 0,1-1 1 0 0,-1 1-1 0 0,1 0 1 0 0,0 0 0 0 0,0 1-1 0 0,0-1 1 0 0,0 1-1 0 0,8-4 1 0 0,-10 6-1 0 0,0-1-1 0 0,1 0 1 0 0,-1 1 0 0 0,1-1-1 0 0,-1 1 1 0 0,1 0 0 0 0,-1 0 0 0 0,1 0-1 0 0,-1 0 1 0 0,1 1 0 0 0,-1-1 0 0 0,1 0-1 0 0,-1 1 1 0 0,0 0 0 0 0,1-1 0 0 0,-1 1-1 0 0,4 2 1 0 0,-3 0 7 0 0,0-1-1 0 0,0 1 1 0 0,0-1-1 0 0,0 1 1 0 0,-1 0-1 0 0,1 0 1 0 0,-1 0-1 0 0,0 0 1 0 0,0 1-1 0 0,0-1 1 0 0,0 1-1 0 0,0-1 1 0 0,-1 1-1 0 0,2 6 0 0 0,12 57 38 0 0,-14-60-42 0 0,8 75 6 0 0,-9-63-388 0 0,2 0 1 0 0,0 0-1 0 0,1 0 0 0 0,1 0 0 0 0,0-1 0 0 0,15 36 0 0 0,-15-47-515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59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578 214 8498 0 0,'-16'-13'1650'0'0,"-1"1"0"0"0,-32-18 0 0 0,37 24-1660 0 0,0 1-1 0 0,-1 0 1 0 0,0 0 0 0 0,0 2-1 0 0,0 0 1 0 0,0 0 0 0 0,0 1-1 0 0,-24 0 1 0 0,19 1 230 0 0,-1 1 0 0 0,0 1 0 0 0,0 0 0 0 0,0 2 0 0 0,0 0-1 0 0,-29 10 1 0 0,39-10-126 0 0,0 1 0 0 0,0 0 0 0 0,1 1 0 0 0,0 0-1 0 0,0 0 1 0 0,0 0 0 0 0,1 1 0 0 0,0 1 0 0 0,0-1 0 0 0,0 1-1 0 0,1 0 1 0 0,0 0 0 0 0,1 1 0 0 0,-1 0 0 0 0,-5 11 0 0 0,-1 4-100 0 0,1 0 0 0 0,1 1 1 0 0,1 1-1 0 0,1-1 0 0 0,1 2 1 0 0,1-1-1 0 0,-4 51 0 0 0,9-64-4 0 0,1 0 1 0 0,0 0-1 0 0,1-1 0 0 0,0 1 0 0 0,1 0 0 0 0,0-1 0 0 0,1 1 0 0 0,0-1 0 0 0,1 0 1 0 0,0 0-1 0 0,1 0 0 0 0,0 0 0 0 0,1-1 0 0 0,0 0 0 0 0,0 0 0 0 0,1 0 0 0 0,1-1 1 0 0,0 0-1 0 0,15 14 0 0 0,5-2 114 0 0,2-2 0 0 0,-1 0 0 0 0,2-2 0 0 0,1-2 0 0 0,0 0 0 0 0,0-2 1 0 0,2-2-1 0 0,-1-1 0 0 0,1-1 0 0 0,1-2 0 0 0,0-2 0 0 0,0-1 0 0 0,0-1 0 0 0,47-4 0 0 0,-49-2 72 0 0,0-2-1 0 0,0-1 1 0 0,-1-1-1 0 0,0-2 1 0 0,-1-2-1 0 0,0 0 0 0 0,31-17 1 0 0,-40 17-38 0 0,-1-2 0 0 0,0 1 0 0 0,-1-2 0 0 0,-1-1 0 0 0,0-1 0 0 0,-1 0 0 0 0,0-1 0 0 0,-1-1 0 0 0,-1-1 0 0 0,15-24 0 0 0,-26 36-80 0 0,-1 0-1 0 0,0 0 0 0 0,-1-1 0 0 0,1 1 0 0 0,-2-1 0 0 0,1 0 1 0 0,-1 0-1 0 0,0 0 0 0 0,-1 0 0 0 0,0 0 0 0 0,0 0 0 0 0,-1-10 1 0 0,-1 7 89 0 0,0 0 1 0 0,-1 0-1 0 0,-1 0 1 0 0,0 0-1 0 0,0 0 1 0 0,-1 0-1 0 0,-1 1 1 0 0,-7-14 0 0 0,-24-35 226 0 0,-3 1 0 0 0,-80-93 1 0 0,89 115-317 0 0,22 26-101 0 0,-1 0 0 0 0,0 1 0 0 0,0-1 0 0 0,-1 2 0 0 0,0-1 0 0 0,-21-11 0 0 0,25 16-301 0 0,0 2 0 0 0,-1-1 0 0 0,1 1-1 0 0,-1 0 1 0 0,0 0 0 0 0,1 1 0 0 0,-1 0 0 0 0,0 0 0 0 0,0 0 0 0 0,0 1 0 0 0,0 0 0 0 0,0 1 0 0 0,1 0 0 0 0,-13 2 0 0 0,-66 18-9424 0 0,39-6 3510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05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5 733 5793 0 0,'-1'-2'505'0'0,"1"1"0"0"0,-1-1 0 0 0,1 1 0 0 0,-1-1 0 0 0,1 1 0 0 0,-1-1-1 0 0,1 1 1 0 0,0-1 0 0 0,0 1 0 0 0,0-1 0 0 0,0 1 0 0 0,0-1 0 0 0,0-1 0 0 0,7-26 2490 0 0,18-21-1395 0 0,179-221-417 0 0,-152 206-962 0 0,-11 19-330 0 0,1 3 1 0 0,61-50-1 0 0,-52 49-1922 0 0,-47 41 1120 0 0,-1 0 0 0 0,1 0 1 0 0,-1 0-1 0 0,0 0 0 0 0,0-1 1 0 0,0 1-1 0 0,0-1 0 0 0,-1 0 0 0 0,1 0 1 0 0,-1 0-1 0 0,0 0 0 0 0,0 0 1 0 0,1-7-1 0 0,0-1-2107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05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57 2256 0 0,'-3'-3'627'0'0,"-14"-25"2301"0"0,16 27-2635 0 0,0 0 0 0 0,1 0 0 0 0,-1 0 0 0 0,0 0 0 0 0,1 0 0 0 0,0 0 0 0 0,-1 0 0 0 0,1 0 0 0 0,-1 0 1 0 0,1 0-1 0 0,0 0 0 0 0,0 0 0 0 0,0 0 0 0 0,0 0 0 0 0,0 0 0 0 0,0 0 0 0 0,0-1 0 0 0,0 1 1 0 0,0 0-1 0 0,0 0 0 0 0,0 0 0 0 0,1-1 0 0 0,0 2-171 0 0,-1 0 1 0 0,1 0-1 0 0,0 0 0 0 0,0 0 1 0 0,-1 0-1 0 0,1 0 0 0 0,0 0 1 0 0,-1 0-1 0 0,1 1 0 0 0,-1-1 0 0 0,1 0 1 0 0,0 0-1 0 0,-1 1 0 0 0,1-1 1 0 0,0 0-1 0 0,-1 1 0 0 0,1-1 1 0 0,-1 1-1 0 0,1-1 0 0 0,-1 1 1 0 0,1-1-1 0 0,-1 1 0 0 0,1 0 1 0 0,17 17 411 0 0,-15-14-294 0 0,232 201 1999 0 0,-1-1-2023 0 0,-220-189-240 0 0,-1 0 0 0 0,0 1 0 0 0,-1 1-1 0 0,-1 0 1 0 0,13 25 0 0 0,0 17-4924 0 0,-23-52 335 0 0,-11-19-3446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06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3577 0 0,'-6'6'1016'0'0,"3"0"-232"0"0,2-2 192 0 0,2-2 265 0 0,2-1 303 0 0,1-1 144 0 0,-1 0-255 0 0,1 2-409 0 0,1-1-392 0 0,2 2-320 0 0,0 0-184 0 0,4 3-256 0 0,0-1-384 0 0,-1 1-616 0 0,3-1-1065 0 0,-4-2-951 0 0,-13-18-169 0 0,14 16 144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06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6105 0 0,'3'5'1249'0'0,"2"-1"-801"0"0,3 2-88 0 0,2 3-64 0 0,0-2-56 0 0,2 3-80 0 0,1-1-72 0 0,3-1-96 0 0,0 1-104 0 0,4-2-136 0 0,0-2-320 0 0,4 1-665 0 0,2-4-519 0 0,0 0 56 0 0,6 4-881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06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31 485 3449 0 0,'-7'-2'1584'0'0,"-2"1"-352"0"0,2 1-151 0 0,2-3-137 0 0,2 4 8 0 0,3-2 32 0 0,3 0-136 0 0,0-4-264 0 0,2-1-159 0 0,2-1-153 0 0,2 0-136 0 0,-1-3-80 0 0,5-1-424 0 0,2 0-1097 0 0,2-4-1487 0 0,1-8-241 0 0,9 1-392 0 0</inkml:trace>
  <inkml:trace contextRef="#ctx0" brushRef="#br0" timeOffset="1">403 58 7642 0 0,'3'1'2744'0'0,"0"-1"-895"0"0,1-1-457 0 0,3-2-296 0 0,-1-3-248 0 0,3 1-416 0 0,1 1-296 0 0,5 1-136 0 0,1-1-208 0 0,4 1-488 0 0,2-1-944 0 0,0-4-1241 0 0,-1 0-783 0 0,3-1-1330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07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15 7714 0 0,'-14'-4'2144'0'0,"10"3"-1748"0"0,0-1 1 0 0,1 1-1 0 0,-1 0 1 0 0,0 0-1 0 0,0 0 1 0 0,0 1-1 0 0,0 0 1 0 0,0-1-1 0 0,0 1 1 0 0,0 1-1 0 0,0-1 1 0 0,-4 1 0 0 0,7 2 141 0 0,9 1-371 0 0,12-1 24 0 0,19 0 239 0 0,0-3 0 0 0,75-8 1 0 0,-11-1-3270 0 0,-79 9-1187 0 0,1 0 0 0 0,28 5 0 0 0,-48-3 2335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08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6489 0 0,'-4'3'875'0'0,"-1"1"0"0"0,1-1 0 0 0,0 1 0 0 0,0 0 0 0 0,-5 6 0 0 0,8-9-833 0 0,1-1 0 0 0,0 1 0 0 0,-1-1 1 0 0,1 1-1 0 0,0 0 0 0 0,-1-1 0 0 0,1 1 1 0 0,0 0-1 0 0,-1-1 0 0 0,1 1 0 0 0,0 0 0 0 0,0-1 1 0 0,0 1-1 0 0,0 0 0 0 0,0-1 0 0 0,0 1 0 0 0,0 0 1 0 0,0-1-1 0 0,0 1 0 0 0,0 0 0 0 0,0 0 0 0 0,0-1 1 0 0,0 1-1 0 0,1 0 0 0 0,-1-1 0 0 0,0 1 1 0 0,0-1-1 0 0,1 1 0 0 0,-1 0 0 0 0,0-1 0 0 0,1 1 1 0 0,-1-1-1 0 0,1 1 0 0 0,-1-1 0 0 0,1 1 0 0 0,-1-1 1 0 0,1 1-1 0 0,-1-1 0 0 0,1 1 0 0 0,0-1 0 0 0,-1 0 1 0 0,1 1-1 0 0,-1-1 0 0 0,1 0 0 0 0,0 0 0 0 0,-1 1 1 0 0,1-1-1 0 0,0 0 0 0 0,-1 0 0 0 0,1 0 1 0 0,0 0-1 0 0,0 0 0 0 0,-1 0 0 0 0,2 0 0 0 0,15 3 270 0 0,1-2-1 0 0,-1 0 0 0 0,1-1 0 0 0,-1 0 0 0 0,34-6 0 0 0,1 0-79 0 0,10 1-100 0 0,-24 1 75 0 0,65 2 1 0 0,-103 2-187 0 0,1 0 0 0 0,-1 0 0 0 0,1 0 0 0 0,-1 0 0 0 0,0 0 0 0 0,1 0 0 0 0,-1 0 0 0 0,0 0 0 0 0,1 0 1 0 0,-1 0-1 0 0,1 0 0 0 0,-1 0 0 0 0,0 0 0 0 0,1 0 0 0 0,-1 0 0 0 0,0 1 0 0 0,1-1 0 0 0,-1 0 0 0 0,0 0 0 0 0,0 0 0 0 0,1 1 0 0 0,-1-1 0 0 0,0 0 0 0 0,1 0 0 0 0,-1 1 0 0 0,0-1 0 0 0,0 0 0 0 0,0 1 0 0 0,1-1 0 0 0,-1 0 0 0 0,0 1 0 0 0,-6 10 457 0 0,-19 10-14 0 0,22-19-437 0 0,-18 14 74 0 0,1 1 1 0 0,1 0-1 0 0,0 1 1 0 0,2 2-1 0 0,-26 33 0 0 0,38-46-102 0 0,1-1 0 0 0,0 2 0 0 0,0-1 0 0 0,0 0 0 0 0,1 1 0 0 0,0 0 0 0 0,0-1 0 0 0,1 1-1 0 0,0 0 1 0 0,1 1 0 0 0,-1-1 0 0 0,1 0 0 0 0,1 0 0 0 0,0 1 0 0 0,0-1 0 0 0,1 0 0 0 0,0 0-1 0 0,0 1 1 0 0,1-1 0 0 0,0 0 0 0 0,4 12 0 0 0,-5-18 18 0 0,0 1 0 0 0,0-1 0 0 0,0 1-1 0 0,1-1 1 0 0,-1 1 0 0 0,0-1 0 0 0,1 0 0 0 0,0 0 0 0 0,-1 0 0 0 0,1 0 0 0 0,0 0-1 0 0,0 0 1 0 0,0 0 0 0 0,1 0 0 0 0,-1-1 0 0 0,0 1 0 0 0,0-1 0 0 0,1 0-1 0 0,-1 0 1 0 0,1 0 0 0 0,-1 0 0 0 0,1 0 0 0 0,0 0 0 0 0,-1-1 0 0 0,1 1-1 0 0,0-1 1 0 0,-1 0 0 0 0,1 0 0 0 0,0 0 0 0 0,0 0 0 0 0,-1 0 0 0 0,1 0-1 0 0,0-1 1 0 0,-1 1 0 0 0,1-1 0 0 0,0 0 0 0 0,-1 0 0 0 0,4-2 0 0 0,1 0 68 0 0,-1 0 0 0 0,1-1 0 0 0,-1 0 1 0 0,1-1-1 0 0,-1 1 0 0 0,-1-1 0 0 0,1 0 1 0 0,-1-1-1 0 0,0 1 0 0 0,0-1 0 0 0,0 0 1 0 0,6-11-1 0 0,-7 8 34 0 0,1 0 0 0 0,-2 0 0 0 0,1 0 1 0 0,-1-1-1 0 0,-1 1 0 0 0,1-1 0 0 0,-2 0 1 0 0,1 1-1 0 0,-2-1 0 0 0,1-13 0 0 0,-2 17-166 0 0,1 1 0 0 0,-1-1 0 0 0,0 1 0 0 0,-1 0 0 0 0,1-1 0 0 0,-1 1 0 0 0,0 0 0 0 0,-5-8 0 0 0,5 9-322 0 0,-1 0 0 0 0,0 0 0 0 0,0 0 1 0 0,0 1-1 0 0,-1-1 0 0 0,1 1 0 0 0,-1 0 0 0 0,0 0 1 0 0,0 0-1 0 0,-7-4 0 0 0,5 5-738 0 0,-16-10-2282 0 0,21 12 3069 0 0,1 0 1 0 0,-1 0-1 0 0,1-1 1 0 0,-1 1 0 0 0,1 0-1 0 0,-1-1 1 0 0,1 1-1 0 0,-1 0 1 0 0,1-1 0 0 0,-1 1-1 0 0,1-1 1 0 0,-1 1-1 0 0,1-1 1 0 0,-1 1 0 0 0,1-1-1 0 0,0 1 1 0 0,-1-1-1 0 0,1 0 1 0 0,0 1 0 0 0,0-1-1 0 0,-1 1 1 0 0,1-1 0 0 0,0 0-1 0 0,0 1 1 0 0,0-1-1 0 0,0 0 1 0 0,4-5-3018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08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 2473 0 0,'3'5'1139'0'0,"-1"1"0"0"0,0 0 1 0 0,0 0-1 0 0,0 0 0 0 0,0 0 1 0 0,-1 0-1 0 0,0 1 1 0 0,0 11-1 0 0,-1-5-69 0 0,0 0 1 0 0,-2 0-1 0 0,-4 23 0 0 0,-4-2-630 0 0,-1 1 0 0 0,-16 33 0 0 0,25-63-419 0 0,-15 29 136 0 0,17-33-163 0 0,-1 0 0 0 0,0 1 0 0 0,0-1 0 0 0,0 0 0 0 0,1 0 0 0 0,-1 1 0 0 0,0-1 0 0 0,0 0 0 0 0,-1 0 0 0 0,1 0 0 0 0,0 0 0 0 0,0 0 0 0 0,0 0 0 0 0,-1-1 1 0 0,1 1-1 0 0,0 0 0 0 0,-1-1 0 0 0,1 1 0 0 0,-3 0 0 0 0,15-11-822 0 0,11-2 657 0 0,29-10-1540 0 0,-17 8-3890 0 0,52-30 1 0 0,-49 21 2100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08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43 9522 0 0,'-1'0'190'0'0,"1"0"0"0"0,-1 0 0 0 0,0 1 1 0 0,1-1-1 0 0,-1 0 0 0 0,0 0 0 0 0,1 0 0 0 0,-1 1 0 0 0,0-1 0 0 0,1 0 1 0 0,-1 1-1 0 0,1-1 0 0 0,-1 1 0 0 0,1-1 0 0 0,-1 1 0 0 0,1-1 0 0 0,-1 1 1 0 0,1-1-1 0 0,-1 1 0 0 0,1-1 0 0 0,0 1 0 0 0,-1 0 0 0 0,1-1 0 0 0,0 1 1 0 0,-1 0-1 0 0,1-1 0 0 0,0 1 0 0 0,0 0 0 0 0,0-1 0 0 0,-1 1 0 0 0,1 0 0 0 0,0-1 1 0 0,0 2-1 0 0,1-1-76 0 0,0-1 1 0 0,0 1 0 0 0,0-1-1 0 0,0 1 1 0 0,1-1 0 0 0,-1 1-1 0 0,0-1 1 0 0,0 0 0 0 0,0 1-1 0 0,0-1 1 0 0,0 0 0 0 0,1 0-1 0 0,-1 0 1 0 0,0 0 0 0 0,0 0-1 0 0,0 0 1 0 0,1 0 0 0 0,-1 0-1 0 0,1-1 1 0 0,24-1 127 0 0,-8 1-183 0 0,1-2 0 0 0,23-5 1 0 0,-37 7-60 0 0,-1 0 1 0 0,1-1 0 0 0,-1 0 0 0 0,0 1-1 0 0,0-2 1 0 0,0 1 0 0 0,0 0 0 0 0,0-1-1 0 0,0 0 1 0 0,0 0 0 0 0,-1 0-1 0 0,1 0 1 0 0,-1 0 0 0 0,4-6 0 0 0,-7 9 4 0 0,0 0 1 0 0,0 0 0 0 0,1-1-1 0 0,-1 1 1 0 0,0 0-1 0 0,0 0 1 0 0,0 0 0 0 0,0 0-1 0 0,0 0 1 0 0,1-1 0 0 0,-1 1-1 0 0,0 0 1 0 0,0 0 0 0 0,0 0-1 0 0,0-1 1 0 0,0 1-1 0 0,0 0 1 0 0,0 0 0 0 0,0 0-1 0 0,0-1 1 0 0,0 1 0 0 0,0 0-1 0 0,0 0 1 0 0,0 0-1 0 0,0-1 1 0 0,0 1 0 0 0,0 0-1 0 0,0 0 1 0 0,0 0 0 0 0,0 0-1 0 0,0-1 1 0 0,0 1 0 0 0,0 0-1 0 0,0 0 1 0 0,0 0-1 0 0,-1-1 1 0 0,1 1 0 0 0,0 0-1 0 0,0 0 1 0 0,0 0 0 0 0,0 0-1 0 0,0 0 1 0 0,0-1-1 0 0,-1 1 1 0 0,1 0 0 0 0,0 0-1 0 0,0 0 1 0 0,0 0 0 0 0,-1 0-1 0 0,1 0 1 0 0,-15 0 94 0 0,-17 9-85 0 0,9 2-26 0 0,0 0-1 0 0,1 1 0 0 0,1 1 0 0 0,-32 26 0 0 0,43-31-14 0 0,1 0-1 0 0,0 1 0 0 0,0 0 0 0 0,1 0 1 0 0,0 1-1 0 0,1 0 0 0 0,0 0 0 0 0,0 1 1 0 0,1-1-1 0 0,1 2 0 0 0,-6 15 0 0 0,9-23 8 0 0,1 1-1 0 0,0 0 0 0 0,0 0 0 0 0,0-1 0 0 0,1 1 1 0 0,0 0-1 0 0,0 0 0 0 0,0 0 0 0 0,0-1 0 0 0,1 1 0 0 0,0 0 1 0 0,0 0-1 0 0,0-1 0 0 0,1 1 0 0 0,-1-1 0 0 0,1 1 1 0 0,0-1-1 0 0,0 0 0 0 0,1 1 0 0 0,2 3 0 0 0,-1-4-79 0 0,0 0 0 0 0,0 0 0 0 0,0 0 0 0 0,0-1 0 0 0,1 0 0 0 0,-1 0-1 0 0,1 0 1 0 0,0 0 0 0 0,0-1 0 0 0,0 1 0 0 0,0-1 0 0 0,0-1 0 0 0,1 1-1 0 0,-1-1 1 0 0,0 0 0 0 0,1 0 0 0 0,6 0 0 0 0,10-1-2276 0 0,0-1 0 0 0,0-1 0 0 0,0-1 1 0 0,32-9-1 0 0,-33 7 278 0 0,10-6-249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41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6577 0 0,'-1'-9'19978'0'0,"1"4"-17898"0"0,6 17-1370 0 0,45 162-471 0 0,-10-34-846 0 0,-39-132 518 0 0,1 0-1 0 0,-1-1 1 0 0,2 1 0 0 0,-1-1 0 0 0,1 0-1 0 0,7 10 1 0 0,-10-16 87 0 0,0 0-1 0 0,0 0 1 0 0,0 1 0 0 0,1-1-1 0 0,-1-1 1 0 0,0 1 0 0 0,1 0-1 0 0,-1 0 1 0 0,0 0 0 0 0,1-1-1 0 0,-1 1 1 0 0,1-1-1 0 0,-1 1 1 0 0,1-1 0 0 0,0 1-1 0 0,-1-1 1 0 0,1 0 0 0 0,-1 0-1 0 0,1 0 1 0 0,-1 0 0 0 0,1 0-1 0 0,0 0 1 0 0,-1 0 0 0 0,1-1-1 0 0,-1 1 1 0 0,1-1 0 0 0,-1 1-1 0 0,1-1 1 0 0,-1 1 0 0 0,1-1-1 0 0,-1 0 1 0 0,0 0-1 0 0,1 1 1 0 0,-1-1 0 0 0,0 0-1 0 0,0 0 1 0 0,1-1 0 0 0,-1 1-1 0 0,1-2 1 0 0,5-3 93 0 0,-1-1 0 0 0,0 0 0 0 0,0 0 0 0 0,-1 0 0 0 0,0-1 0 0 0,-1 0 0 0 0,1 0 0 0 0,4-12 0 0 0,22-75 673 0 0,-21 62-588 0 0,-1-3-55 0 0,-8 28-139 0 0,0 0 0 0 0,1 0 0 0 0,1 0 0 0 0,-1 1 0 0 0,1-1 0 0 0,6-10 0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09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56 414 5217 0 0,'-7'4'1530'0'0,"1"-1"-1"0"0,-1 1 1 0 0,1 1-1 0 0,0-1 0 0 0,-10 10 1 0 0,15-13-1412 0 0,1 0 0 0 0,-1-1 1 0 0,0 1-1 0 0,1 0 0 0 0,-1 0 0 0 0,1 0 0 0 0,-1-1 1 0 0,1 1-1 0 0,-1 0 0 0 0,1 0 0 0 0,0 0 1 0 0,-1 0-1 0 0,1 0 0 0 0,0 0 0 0 0,0 0 1 0 0,0 0-1 0 0,0 0 0 0 0,0 0 0 0 0,0 0 0 0 0,0 0 1 0 0,0 1-1 0 0,1 0-66 0 0,-1-1 1 0 0,1 0-1 0 0,0 0 0 0 0,0 0 1 0 0,0 1-1 0 0,0-1 1 0 0,0 0-1 0 0,1 0 0 0 0,-1 0 1 0 0,0-1-1 0 0,0 1 0 0 0,1 0 1 0 0,-1 0-1 0 0,0-1 1 0 0,1 1-1 0 0,-1 0 0 0 0,1-1 1 0 0,-1 0-1 0 0,2 1 1 0 0,8 2-71 0 0,1 0 1 0 0,-1-1-1 0 0,0 0 1 0 0,1-1 0 0 0,-1 0-1 0 0,1-1 1 0 0,-1-1 0 0 0,1 1-1 0 0,11-4 1 0 0,39-13-4100 0 0,-4-11-3411 0 0,-18 4 2808 0 0</inkml:trace>
  <inkml:trace contextRef="#ctx0" brushRef="#br0" timeOffset="1">373 0 8114 0 0,'-19'10'4472'0'0,"19"-10"-4427"0"0,1 0 0 0 0,-1 0-1 0 0,0 0 1 0 0,0 0-1 0 0,0 0 1 0 0,0 0-1 0 0,0 0 1 0 0,0 0-1 0 0,0 0 1 0 0,0 0-1 0 0,0 0 1 0 0,0 0-1 0 0,1 0 1 0 0,-1 0-1 0 0,0 0 1 0 0,0 0-1 0 0,0 0 1 0 0,0 0-1 0 0,0 0 1 0 0,0 0-1 0 0,0 0 1 0 0,0 0-1 0 0,0 0 1 0 0,0 0-1 0 0,0 0 1 0 0,1 0 0 0 0,-1 0-1 0 0,0 0 1 0 0,0 0-1 0 0,0 1 1 0 0,0-1-1 0 0,0 0 1 0 0,0 0-1 0 0,0 0 1 0 0,0 0-1 0 0,0 0 1 0 0,0 0-1 0 0,0 0 1 0 0,0 0-1 0 0,0 0 1 0 0,0 0-1 0 0,0 0 1 0 0,0 1-1 0 0,0-1 1 0 0,0 0-1 0 0,0 0 1 0 0,0 0-1 0 0,0 0 1 0 0,0 0 0 0 0,0 0-1 0 0,0 0 1 0 0,0 0-1 0 0,0 0 1 0 0,0 0-1 0 0,0 1 1 0 0,0-1-1 0 0,0 0 1 0 0,0 0-1 0 0,0 0 1 0 0,0 0-1 0 0,0 0 1 0 0,0 0-1 0 0,-1 0 1 0 0,39-3 2430 0 0,-7-1-1737 0 0,-21 4-627 0 0,1 0-1 0 0,0 1 1 0 0,0 0-1 0 0,0 1 1 0 0,-1 0-1 0 0,1 1 1 0 0,15 6-1 0 0,-23-8-80 0 0,-1 0 0 0 0,0 0-1 0 0,1 1 1 0 0,-1-1-1 0 0,0 1 1 0 0,0-1-1 0 0,0 1 1 0 0,0 0-1 0 0,0-1 1 0 0,0 1-1 0 0,-1 0 1 0 0,1 0-1 0 0,-1 1 1 0 0,1-1-1 0 0,-1 0 1 0 0,0 0-1 0 0,0 1 1 0 0,0-1-1 0 0,0 1 1 0 0,0-1-1 0 0,0 1 1 0 0,-1-1-1 0 0,1 1 1 0 0,-1-1-1 0 0,0 1 1 0 0,1 0-1 0 0,-1-1 1 0 0,-1 1-1 0 0,1-1 1 0 0,0 1-1 0 0,-1 0 1 0 0,1-1 0 0 0,-1 1-1 0 0,0-1 1 0 0,1 1-1 0 0,-1-1 1 0 0,-2 3-1 0 0,-1 3 22 0 0,-1 1 0 0 0,0-1 1 0 0,-1-1-1 0 0,0 1 0 0 0,0-1 0 0 0,-1 0 0 0 0,1 0 0 0 0,-9 6 0 0 0,6-6-49 0 0,0 1 0 0 0,1 1 0 0 0,0-1 0 0 0,1 1 0 0 0,-7 11 0 0 0,13-17-13 0 0,-1-1 1 0 0,1 2-1 0 0,0-1 1 0 0,-1 0-1 0 0,2 0 0 0 0,-1 0 1 0 0,0 0-1 0 0,1 1 1 0 0,-1-1-1 0 0,1 0 0 0 0,0 1 1 0 0,0-1-1 0 0,0 0 1 0 0,0 1-1 0 0,1-1 0 0 0,0 0 1 0 0,-1 0-1 0 0,1 1 1 0 0,0-1-1 0 0,1 0 0 0 0,2 6 1 0 0,-3-7-1 0 0,0 0 0 0 0,0 0 0 0 0,0 0 0 0 0,1-1 0 0 0,-1 1 0 0 0,1 0 0 0 0,-1 0 0 0 0,1-1 1 0 0,-1 1-1 0 0,1-1 0 0 0,0 1 0 0 0,0-1 0 0 0,0 0 0 0 0,0 0 0 0 0,0 0 0 0 0,0 0 0 0 0,0 0 0 0 0,0 0 0 0 0,4 1 0 0 0,-2-2-247 0 0,0 1-1 0 0,0-1 1 0 0,1 0-1 0 0,-1 0 0 0 0,0-1 1 0 0,0 1-1 0 0,1-1 1 0 0,-1 0-1 0 0,8-2 0 0 0,0-2-1342 0 0,-1 0 0 0 0,1 0-1 0 0,-1-1 1 0 0,0-1 0 0 0,-1 0-1 0 0,13-10 1 0 0,7-10-3359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09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 14115 0 0,'-12'11'2152'0'0,"2"5"-999"0"0,-6 8-601 0 0,0 3-280 0 0,0 10-112 0 0,2 0-104 0 0,-2 3-56 0 0,3-1 24 0 0,0-3-24 0 0,3-2-32 0 0,2-2-368 0 0,4-3-824 0 0,2-3-1297 0 0,2-4-1416 0 0,0-5-16 0 0,5 0-792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09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62 458 9266 0 0,'-4'11'907'0'0,"1"-1"-1"0"0,1 1 1 0 0,-1 0 0 0 0,1 0-1 0 0,1 0 1 0 0,0 1 0 0 0,2 19-1 0 0,-1-29-851 0 0,0 1 0 0 0,1-1 0 0 0,-1 0-1 0 0,1 1 1 0 0,-1-1 0 0 0,1 0 0 0 0,0 0 0 0 0,0 1-1 0 0,0-1 1 0 0,0 0 0 0 0,1 0 0 0 0,-1 0 0 0 0,0 0-1 0 0,1 0 1 0 0,0-1 0 0 0,-1 1 0 0 0,3 2 0 0 0,-1-3 3 0 0,-1 0 0 0 0,1 0-1 0 0,-1 0 1 0 0,1 0 0 0 0,-1-1 0 0 0,1 1 0 0 0,0-1 0 0 0,-1 1 0 0 0,1-1 0 0 0,0 0 0 0 0,-1 0 0 0 0,1 0 0 0 0,0 0 0 0 0,-1-1 0 0 0,1 1 0 0 0,0-1 0 0 0,-1 0 0 0 0,1 1 0 0 0,2-3 0 0 0,3 0-22 0 0,1-1 0 0 0,-1 0 0 0 0,0-1 0 0 0,0 0 0 0 0,-1 0 0 0 0,0-1 0 0 0,0 1 0 0 0,0-2 0 0 0,0 1 0 0 0,8-12 0 0 0,-11 13 16 0 0,0 0 0 0 0,0-1 0 0 0,0 1 0 0 0,-1-1 1 0 0,0 1-1 0 0,0-1 0 0 0,0 0 0 0 0,-1 0 0 0 0,0 0 0 0 0,0-1 0 0 0,-1 1 0 0 0,1-1 1 0 0,-1 1-1 0 0,-1 0 0 0 0,1-11 0 0 0,-1 15 1 0 0,-1 0 1 0 0,1 0-1 0 0,0 0 0 0 0,-1 0 1 0 0,1-1-1 0 0,-1 1 0 0 0,0 0 1 0 0,0 1-1 0 0,0-1 0 0 0,0 0 1 0 0,0 0-1 0 0,0 0 0 0 0,0 0 1 0 0,0 1-1 0 0,-1-1 0 0 0,1 1 1 0 0,-1-1-1 0 0,1 1 1 0 0,-1-1-1 0 0,0 1 0 0 0,1 0 1 0 0,-1 0-1 0 0,0 0 0 0 0,0 0 1 0 0,0 0-1 0 0,0 0 0 0 0,0 1 1 0 0,0-1-1 0 0,0 0 0 0 0,0 1 1 0 0,0 0-1 0 0,0-1 0 0 0,0 1 1 0 0,0 0-1 0 0,-1 0 0 0 0,1 0 1 0 0,-2 1-1 0 0,-10 1 161 0 0,2 0 0 0 0,-1 1 0 0 0,0 0 0 0 0,-21 9 0 0 0,22-7-142 0 0,8-4-101 0 0,-54 24 363 0 0,56-23-446 0 0,-1-1 1 0 0,1 0-1 0 0,0 0 0 0 0,0 1 1 0 0,0-1-1 0 0,0 1 0 0 0,0 0 1 0 0,0 0-1 0 0,0-1 0 0 0,1 1 1 0 0,-1 0-1 0 0,1 0 0 0 0,-1 1 1 0 0,1-1-1 0 0,0 0 0 0 0,0 0 1 0 0,0 1-1 0 0,0-1 0 0 0,0 1 1 0 0,0-1-1 0 0,0 4 0 0 0,1-5-238 0 0,0 0-1 0 0,0-1 0 0 0,0 1 0 0 0,1 0 0 0 0,-1 0 0 0 0,0 0 1 0 0,0-1-1 0 0,0 1 0 0 0,1 0 0 0 0,-1 0 0 0 0,1-1 0 0 0,-1 1 0 0 0,0 0 1 0 0,1 0-1 0 0,-1-1 0 0 0,1 1 0 0 0,-1-1 0 0 0,1 1 0 0 0,0-1 0 0 0,-1 1 1 0 0,1-1-1 0 0,0 1 0 0 0,-1-1 0 0 0,1 1 0 0 0,0-1 0 0 0,-1 1 1 0 0,1-1-1 0 0,0 0 0 0 0,0 0 0 0 0,0 1 0 0 0,-1-1 0 0 0,1 0 0 0 0,0 0 1 0 0,0 0-1 0 0,0 0 0 0 0,1 0 0 0 0,10 0-5227 0 0</inkml:trace>
  <inkml:trace contextRef="#ctx0" brushRef="#br0" timeOffset="1">389 0 8266 0 0,'-17'10'7951'0'0,"16"-5"-3933"0"0,28-5-2680 0 0,-2 0-1249 0 0,-9 0-42 0 0,-1 1-1 0 0,1 1 1 0 0,-1 1-1 0 0,1 0 1 0 0,-1 1 0 0 0,0 0-1 0 0,0 1 1 0 0,20 11-1 0 0,-29-13-18 0 0,-1 0 0 0 0,0 0 0 0 0,1 1 0 0 0,-2 0 1 0 0,1 0-1 0 0,0 0 0 0 0,-1 0 0 0 0,1 1 0 0 0,-1 0 0 0 0,-1 0 0 0 0,1 0 0 0 0,-1 0 0 0 0,1 1 0 0 0,-2-1 0 0 0,1 1 0 0 0,0 0 0 0 0,-1-1 0 0 0,0 1 0 0 0,-1 0 0 0 0,1 1 0 0 0,-1-1 0 0 0,-1 0 0 0 0,1 12 0 0 0,-1 1-424 0 0,-2 0 0 0 0,0 0-1 0 0,-9 32 1 0 0,7-37-1429 0 0,0-1 0 0 0,-1 0-1 0 0,-7 13 1 0 0,10-23 1252 0 0,1 0 0 0 0,-1-1-1 0 0,0 0 1 0 0,0 1 0 0 0,0-1-1 0 0,0 0 1 0 0,-1 0 0 0 0,1 0-1 0 0,0 0 1 0 0,-1-1 0 0 0,0 1-1 0 0,-4 2 1 0 0,-1 0-689 0 0,-10 10-2819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10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 10762 0 0,'4'-3'2441'0'0,"4"3"-1401"0"0,3 0-304 0 0,5-3 0 0 0,5 5 89 0 0,5-4-65 0 0,7-3-56 0 0,5-3-136 0 0,3-2-224 0 0,1-2-192 0 0,1 2-216 0 0,-1 2-248 0 0,1-1-432 0 0,-7 3-560 0 0,-6 3-985 0 0,-5 0-1152 0 0,-10 2-415 0 0,5 8-1114 0 0</inkml:trace>
  <inkml:trace contextRef="#ctx0" brushRef="#br0" timeOffset="1">232 443 8522 0 0,'9'0'1608'0'0,"1"0"-312"0"0,6-2-119 0 0,1-1-209 0 0,5-3-160 0 0,6 1-352 0 0,5-3-240 0 0,5 0-184 0 0,1-1-480 0 0,0 2-1176 0 0,-2-4-1305 0 0,-5-2-576 0 0,-5-4 585 0 0,2-1-57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10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14803 0 0,'-2'18'484'0'0,"0"0"0"0"0,-1 0 0 0 0,0 0 0 0 0,-2-1 0 0 0,-6 19 0 0 0,5-20-281 0 0,1 0-1 0 0,0 0 1 0 0,2 1 0 0 0,0 0 0 0 0,-1 32 0 0 0,4-46-199 0 0,0-1 0 0 0,0 1 1 0 0,0 0-1 0 0,1-1 0 0 0,-1 1 0 0 0,1-1 0 0 0,-1 1 0 0 0,1-1 1 0 0,0 1-1 0 0,0-1 0 0 0,0 0 0 0 0,1 1 0 0 0,-1-1 1 0 0,0 0-1 0 0,1 0 0 0 0,0 0 0 0 0,-1 0 0 0 0,1 0 0 0 0,0 0 1 0 0,3 2-1 0 0,-1-2 30 0 0,0 0 1 0 0,-1 0-1 0 0,1-1 0 0 0,0 0 1 0 0,0 0-1 0 0,0 0 1 0 0,0 0-1 0 0,0 0 0 0 0,0-1 1 0 0,0 0-1 0 0,8 0 0 0 0,6-2-224 0 0,0 0-1 0 0,-1-2 1 0 0,1 0-1 0 0,28-11 1 0 0,27-15-4512 0 0,-62 25 2901 0 0,-1 0 1 0 0,0-1-1 0 0,0 0 1 0 0,15-13 0 0 0,-10 4-1784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11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10402 0 0,'-3'5'581'0'0,"1"0"1"0"0,0 1-1 0 0,1-1 0 0 0,-1 1 0 0 0,1-1 1 0 0,0 1-1 0 0,1 0 0 0 0,-1 0 0 0 0,1-1 1 0 0,1 10-1 0 0,-1-13-517 0 0,1 0 0 0 0,-1 0 1 0 0,1 0-1 0 0,0 0 0 0 0,0 0 1 0 0,0-1-1 0 0,0 1 0 0 0,0 0 1 0 0,0 0-1 0 0,0 0 0 0 0,0-1 0 0 0,1 1 1 0 0,-1-1-1 0 0,1 1 0 0 0,-1-1 1 0 0,1 1-1 0 0,0-1 0 0 0,-1 0 1 0 0,1 0-1 0 0,0 0 0 0 0,0 0 1 0 0,0 0-1 0 0,0 0 0 0 0,0 0 0 0 0,0-1 1 0 0,0 1-1 0 0,0-1 0 0 0,0 0 1 0 0,0 1-1 0 0,4-1 0 0 0,14 0-39 0 0,-1-1-1 0 0,1 0 0 0 0,0-2 0 0 0,-1 0 1 0 0,0-1-1 0 0,1-1 0 0 0,-2-1 0 0 0,1-1 1 0 0,-1 0-1 0 0,32-18 0 0 0,-24 6-627 0 0,-25 19 579 0 0,0-1 0 0 0,0 0 0 0 0,0 0 0 0 0,0 0 0 0 0,0 0 0 0 0,0 0 0 0 0,0 0 0 0 0,-1-1 0 0 0,1 1 0 0 0,0 0 0 0 0,0 0 0 0 0,-1-1 0 0 0,1 1 0 0 0,-1 0 0 0 0,1-1 0 0 0,-1 1 0 0 0,0 0 0 0 0,1-3 0 0 0,-1 3 22 0 0,0 1 0 0 0,0 0-1 0 0,-1 0 1 0 0,1-1 0 0 0,0 1 0 0 0,0 0-1 0 0,0 0 1 0 0,0-1 0 0 0,0 1 0 0 0,0 0-1 0 0,0 0 1 0 0,0 0 0 0 0,-1-1 0 0 0,1 1-1 0 0,0 0 1 0 0,0 0 0 0 0,0 0 0 0 0,0 0-1 0 0,-1-1 1 0 0,1 1 0 0 0,0 0 0 0 0,0 0-1 0 0,0 0 1 0 0,-1 0 0 0 0,1 0-1 0 0,0 0 1 0 0,0 0 0 0 0,0-1 0 0 0,-1 1-1 0 0,1 0 1 0 0,0 0 0 0 0,0 0 0 0 0,-1 0-1 0 0,1 0 1 0 0,0 0 0 0 0,0 0 0 0 0,-1 0-1 0 0,1 0 1 0 0,0 0 0 0 0,-1 1 0 0 0,-12 4-50 0 0,-11 12 156 0 0,18-9 105 0 0,1-1-1 0 0,-1 1 1 0 0,1 0 0 0 0,1 0-1 0 0,0 1 1 0 0,0-1-1 0 0,0 1 1 0 0,1 0 0 0 0,1 0-1 0 0,-1 0 1 0 0,1 0-1 0 0,1 1 1 0 0,0-1 0 0 0,0 0-1 0 0,1 1 1 0 0,0-1 0 0 0,3 19-1 0 0,-2-22-203 0 0,-1 0 0 0 0,1-1-1 0 0,1 1 1 0 0,-1-1 0 0 0,1 1-1 0 0,0-1 1 0 0,0 0 0 0 0,1 1-1 0 0,0-1 1 0 0,-1-1 0 0 0,2 1 0 0 0,-1 0-1 0 0,0-1 1 0 0,1 1 0 0 0,0-1-1 0 0,0 0 1 0 0,1 0 0 0 0,-1-1 0 0 0,1 1-1 0 0,-1-1 1 0 0,1 0 0 0 0,0 0-1 0 0,0-1 1 0 0,0 1 0 0 0,1-1-1 0 0,-1 0 1 0 0,1-1 0 0 0,-1 1 0 0 0,1-1-1 0 0,7 1 1 0 0,-7-2-431 0 0,1 1 0 0 0,-1-1 0 0 0,0 0 0 0 0,0-1 0 0 0,1 1 0 0 0,-1-1 0 0 0,10-3-1 0 0,-12 3-377 0 0,-1-1 0 0 0,1 0 1 0 0,-1 0-1 0 0,1 0 0 0 0,-1-1 0 0 0,0 1 0 0 0,1-1 0 0 0,-1 1 0 0 0,-1-1 0 0 0,1 0 0 0 0,0 0 0 0 0,2-5 0 0 0,18-17-5338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11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92 5873 0 0,'-4'-1'1726'0'0,"-3"-1"-29"0"0,0 0 0 0 0,0 0-1 0 0,0-1 1 0 0,0 0-1 0 0,-8-5 1 0 0,14 7-1622 0 0,0 0-1 0 0,0 1 1 0 0,0-1 0 0 0,0 0 0 0 0,1 1-1 0 0,-1-1 1 0 0,0 0 0 0 0,0 0-1 0 0,1 0 1 0 0,-1 0 0 0 0,0 0-1 0 0,1 0 1 0 0,-1 0 0 0 0,1 0 0 0 0,-1 0-1 0 0,1 0 1 0 0,0 0 0 0 0,-1 0-1 0 0,1 0 1 0 0,0 0 0 0 0,0 0-1 0 0,0 0 1 0 0,0-1 0 0 0,0 1 0 0 0,0 0-1 0 0,0 0 1 0 0,0 0 0 0 0,0 0-1 0 0,1 0 1 0 0,-1 0 0 0 0,0 0-1 0 0,1 0 1 0 0,-1 0 0 0 0,1 0-1 0 0,-1 0 1 0 0,1 0 0 0 0,-1 0 0 0 0,1 0-1 0 0,0 0 1 0 0,-1 0 0 0 0,1 0-1 0 0,0 0 1 0 0,0 1 0 0 0,0-1-1 0 0,1 0 1 0 0,1-2-25 0 0,1 0-1 0 0,0 0 1 0 0,0 1-1 0 0,0-1 1 0 0,0 1-1 0 0,0 0 1 0 0,0 0-1 0 0,1 1 1 0 0,-1-1-1 0 0,1 1 1 0 0,-1 0 0 0 0,1 0-1 0 0,-1 1 1 0 0,1-1-1 0 0,6 1 1 0 0,3 0-29 0 0,0 1-1 0 0,0 0 1 0 0,25 5 0 0 0,-29-3-12 0 0,0 0-1 0 0,-1 0 0 0 0,1 0 0 0 0,-1 1 1 0 0,0 1-1 0 0,0-1 0 0 0,-1 2 0 0 0,1-1 1 0 0,-1 1-1 0 0,0 0 0 0 0,8 9 0 0 0,-12-11 9 0 0,-1 0-1 0 0,0 0 0 0 0,0 0 0 0 0,0 0 1 0 0,0 1-1 0 0,0-1 0 0 0,-1 1 0 0 0,0-1 0 0 0,0 1 1 0 0,-1 0-1 0 0,1 0 0 0 0,-1 0 0 0 0,0 0 0 0 0,0 0 1 0 0,-1 0-1 0 0,1 0 0 0 0,-1 1 0 0 0,0-1 0 0 0,0 0 1 0 0,-1 0-1 0 0,0 0 0 0 0,0 0 0 0 0,-2 7 0 0 0,-3 3 25 0 0,-1-1-1 0 0,-1 0 0 0 0,0 0 1 0 0,0-1-1 0 0,-2 0 0 0 0,1 0 0 0 0,-2-1 1 0 0,1-1-1 0 0,-22 18 0 0 0,17-15-23 0 0,0 1-1 0 0,1 0 1 0 0,0 1-1 0 0,-18 30 1 0 0,30-44-24 0 0,1 0 1 0 0,0 1-1 0 0,0-1 1 0 0,0 0-1 0 0,0 0 0 0 0,0 1 1 0 0,0-1-1 0 0,0 0 1 0 0,1 1-1 0 0,-1-1 1 0 0,1 1-1 0 0,0-1 0 0 0,0 1 1 0 0,0-1-1 0 0,0 1 1 0 0,0-1-1 0 0,1 1 1 0 0,-1-1-1 0 0,1 0 0 0 0,-1 1 1 0 0,1-1-1 0 0,0 0 1 0 0,0 1-1 0 0,0-1 1 0 0,0 0-1 0 0,0 0 0 0 0,1 0 1 0 0,-1 0-1 0 0,1 0 1 0 0,-1 0-1 0 0,1 0 1 0 0,0 0-1 0 0,0-1 0 0 0,-1 1 1 0 0,1-1-1 0 0,0 1 1 0 0,1-1-1 0 0,-1 0 1 0 0,3 2-1 0 0,4 1-8 0 0,-1 0 1 0 0,1-1-1 0 0,0 0 1 0 0,0 0-1 0 0,0-1 1 0 0,0-1-1 0 0,1 1 1 0 0,-1-1-1 0 0,12-1 1 0 0,-3-1-452 0 0,0 0 1 0 0,1-2-1 0 0,-1 0 1 0 0,0-1-1 0 0,0-1 1 0 0,20-9-1 0 0,-19 6-773 0 0,0-1-1 0 0,-1-1 1 0 0,0 0-1 0 0,-1-2 1 0 0,0 0-1 0 0,-1 0 0 0 0,0-2 1 0 0,-1 0-1 0 0,0-1 1 0 0,14-19-1 0 0,-19 21 584 0 0,-1-2-1 0 0,0 1 1 0 0,-1-1-1 0 0,8-19 1 0 0,-1-2-99 0 0,3 7-395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12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1528 0 0,'-3'0'782'0'0,"1"1"0"0"0,-1 0 1 0 0,0 0-1 0 0,0 0 0 0 0,1 0 0 0 0,-1 0 0 0 0,0 0 0 0 0,1 1 0 0 0,0-1 0 0 0,-1 1 0 0 0,1 0 0 0 0,0-1 0 0 0,-1 1 0 0 0,-1 3 0 0 0,0 0-27 0 0,1 0 0 0 0,-1-1 0 0 0,1 1 0 0 0,0 1 0 0 0,1-1 0 0 0,-4 9-1 0 0,0 3-254 0 0,2 1 0 0 0,0 0-1 0 0,-2 27 1 0 0,1-1-617 0 0,3 65 1 0 0,6-58-4463 0 0,6 0-6521 0 0,-7-36 7206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12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46 538 6553 0 0,'-1'4'388'0'0,"0"1"0"0"0,0 1 0 0 0,0-1 0 0 0,1 0 0 0 0,0 0 0 0 0,0 0 0 0 0,0 0 1 0 0,1 0-1 0 0,0 0 0 0 0,0 0 0 0 0,0 0 0 0 0,0 0 0 0 0,1 0 0 0 0,0-1 0 0 0,0 1 0 0 0,0 0 0 0 0,1-1 0 0 0,-1 0 0 0 0,1 1 0 0 0,0-1 0 0 0,1 0 0 0 0,3 4 0 0 0,-4-5-300 0 0,0-1 0 0 0,1 1 1 0 0,-1-1-1 0 0,1 1 1 0 0,0-1-1 0 0,-1 0 0 0 0,1 0 1 0 0,0-1-1 0 0,0 1 0 0 0,0-1 1 0 0,0 0-1 0 0,0 0 1 0 0,1 0-1 0 0,-1-1 0 0 0,0 1 1 0 0,0-1-1 0 0,1 0 0 0 0,-1-1 1 0 0,0 1-1 0 0,0 0 1 0 0,1-1-1 0 0,-1 0 0 0 0,0 0 1 0 0,0-1-1 0 0,0 1 0 0 0,7-4 1 0 0,-3 0 44 0 0,1 0 0 0 0,-1-1 0 0 0,0 0 0 0 0,-1 0 1 0 0,1-1-1 0 0,-2 0 0 0 0,1 0 0 0 0,-1-1 0 0 0,0 0 0 0 0,0 0 0 0 0,-1 0 1 0 0,9-18-1 0 0,-11 20-35 0 0,0 0 0 0 0,-1 0-1 0 0,0 0 1 0 0,0 0 0 0 0,0 0 0 0 0,-1-1 0 0 0,0 1 0 0 0,0 0 0 0 0,0-1-1 0 0,-1 1 1 0 0,0 0 0 0 0,0-1 0 0 0,-1 1 0 0 0,0-1 0 0 0,0 1 0 0 0,0 0-1 0 0,-1 0 1 0 0,0-1 0 0 0,0 1 0 0 0,-6-10 0 0 0,7 13-61 0 0,-1 1 0 0 0,1 0 0 0 0,-1 0 0 0 0,0 0 1 0 0,0 1-1 0 0,1-1 0 0 0,-1 0 0 0 0,0 1 0 0 0,-1-1 0 0 0,1 1 0 0 0,0 0 0 0 0,0-1 1 0 0,0 1-1 0 0,-1 0 0 0 0,1 0 0 0 0,-1 1 0 0 0,1-1 0 0 0,-1 0 0 0 0,-3 0 0 0 0,1 1 2 0 0,0 0 0 0 0,-1 0 0 0 0,1 1 0 0 0,0 0 0 0 0,-1 0 0 0 0,1 0 0 0 0,0 0 0 0 0,-10 4 0 0 0,-1 3-163 0 0,0 0-1 0 0,0 1 1 0 0,1 0 0 0 0,-22 19 0 0 0,23-17-473 0 0,1 1 1 0 0,-18 20-1 0 0,28-29 213 0 0,0 0 1 0 0,1 0-1 0 0,-1 1 0 0 0,1-1 1 0 0,-1 1-1 0 0,1 0 0 0 0,1 0 1 0 0,-1 0-1 0 0,0 0 1 0 0,1 0-1 0 0,0 0 0 0 0,0 0 1 0 0,0 1-1 0 0,0-1 0 0 0,0 9 1 0 0,1-13 203 0 0,0 1 0 0 0,0-1 0 0 0,0 1 0 0 0,0-1 0 0 0,0 1 0 0 0,0-1 0 0 0,0 0 0 0 0,0 1 0 0 0,0-1 0 0 0,1 1 0 0 0,-1-1 0 0 0,0 0 0 0 0,0 1 0 0 0,0-1 0 0 0,0 1 0 0 0,1-1 0 0 0,-1 0 0 0 0,0 1 0 0 0,0-1 0 0 0,1 0 0 0 0,-1 1 0 0 0,0-1 0 0 0,1 0 0 0 0,-1 0 1 0 0,0 1-1 0 0,1-1 0 0 0,-1 0 0 0 0,0 0 0 0 0,1 1 0 0 0,-1-1 0 0 0,1 0 0 0 0,-1 0 0 0 0,0 0 0 0 0,1 0 0 0 0,-1 0 0 0 0,1 0 0 0 0,-1 0 0 0 0,0 0 0 0 0,1 0 0 0 0,-1 0 0 0 0,1 0 0 0 0,-1 0 0 0 0,1 0 0 0 0,-1 0 0 0 0,0 0 0 0 0,1 0 0 0 0,-1 0 0 0 0,1 0 0 0 0,-1 0 0 0 0,0-1 0 0 0,1 1 0 0 0,-1 0 0 0 0,0 0 0 0 0,1 0 0 0 0,-1-1 0 0 0,1 1 1 0 0,12-4-3005 0 0</inkml:trace>
  <inkml:trace contextRef="#ctx0" brushRef="#br0" timeOffset="1">488 16 9018 0 0,'-20'-6'8179'0'0,"32"4"-5179"0"0,6-1-3221 0 0,-2 1 397 0 0,-1 1-1 0 0,1 0 1 0 0,-1 0-1 0 0,1 2 1 0 0,-1 0-1 0 0,1 1 0 0 0,19 4 1 0 0,-29-4-134 0 0,0 0 0 0 0,0 0 1 0 0,0 1-1 0 0,0-1 0 0 0,-1 1 0 0 0,1 1 0 0 0,-1-1 1 0 0,0 1-1 0 0,0 0 0 0 0,0 0 0 0 0,0 0 0 0 0,-1 1 1 0 0,1-1-1 0 0,-1 1 0 0 0,0 1 0 0 0,-1-1 0 0 0,1 0 1 0 0,-1 1-1 0 0,0-1 0 0 0,3 11 0 0 0,-1-2-39 0 0,-2 1 0 0 0,1 0 0 0 0,-2 0 0 0 0,0 1 0 0 0,-1-1-1 0 0,0 0 1 0 0,-2 16 0 0 0,-1-7-3924 0 0,-8 42 0 0 0,9-63 3066 0 0,0 0 0 0 0,1 0 0 0 0,-1-1 0 0 0,0 1 0 0 0,-1-1 0 0 0,1 1 0 0 0,0-1 0 0 0,-1 1 0 0 0,-2 3 0 0 0,-5 3-3610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12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4825 0 0,'4'-2'6345'0'0,"27"-1"-4935"0"0,2 3-257 0 0,0-1 0 0 0,0-1 0 0 0,35-8-1 0 0,52-4-294 0 0,-27 13-1276 0 0,-62 4-2613 0 0,0 1-4325 0 0,-23-3 3670 0 0,-11 5 616 0 0</inkml:trace>
  <inkml:trace contextRef="#ctx0" brushRef="#br0" timeOffset="0.99">130 373 6153 0 0,'6'1'2625'0'0,"2"-1"-1185"0"0,4 2-272 0 0,3-5-335 0 0,4 0-177 0 0,7-3-264 0 0,4-1-200 0 0,5-2-48 0 0,3 0-48 0 0,0 1-64 0 0,1 0-296 0 0,0 1-784 0 0,-3-2-833 0 0,1-2-903 0 0,-4-5 151 0 0,-5-6 609 0 0,-1-1-465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41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21 10906 0 0,'-8'-4'10016'0'0,"2"-5"-5417"0"0,-2 1-3264 0 0,8 8-1286 0 0,-1 1 0 0 0,1-1 0 0 0,-1 1 0 0 0,1-1-1 0 0,-1 0 1 0 0,1 1 0 0 0,-1-1 0 0 0,1 1 0 0 0,0 0 0 0 0,-1-1 0 0 0,1 1 0 0 0,-1-1 0 0 0,1 1 0 0 0,0-1 0 0 0,0 1 0 0 0,-1 0 0 0 0,1-1-1 0 0,0 1 1 0 0,0 0 0 0 0,0-1 0 0 0,0 1 0 0 0,0 0 0 0 0,0 0 0 0 0,-4 27-61 0 0,1-1-1 0 0,1 1 1 0 0,2 0 0 0 0,1-1-1 0 0,6 41 1 0 0,-2-16-450 0 0,-3-22 19 0 0,-2-19 90 0 0,0 0 0 0 0,1 0 0 0 0,0 0 0 0 0,1 0 0 0 0,1 0 0 0 0,5 18 0 0 0,-8-29 330 0 0,0 1 1 0 0,0-1-1 0 0,0 0 1 0 0,0 0-1 0 0,0 0 1 0 0,0 1-1 0 0,1-1 1 0 0,-1 0 0 0 0,0 0-1 0 0,0 1 1 0 0,0-1-1 0 0,0 0 1 0 0,0 0-1 0 0,0 0 1 0 0,0 1-1 0 0,1-1 1 0 0,-1 0-1 0 0,0 0 1 0 0,0 0-1 0 0,0 1 1 0 0,0-1-1 0 0,1 0 1 0 0,-1 0-1 0 0,0 0 1 0 0,0 0-1 0 0,0 0 1 0 0,1 0-1 0 0,-1 1 1 0 0,0-1-1 0 0,0 0 1 0 0,1 0-1 0 0,-1 0 1 0 0,0 0-1 0 0,0 0 1 0 0,0 0-1 0 0,1 0 1 0 0,-1 0-1 0 0,0 0 1 0 0,0 0-1 0 0,1 0 1 0 0,3-11-253 0 0,0-17 330 0 0,-4-20 844 0 0,-6-60 0 0 0,2 69 117 0 0,2 0-1 0 0,5-68 0 0 0,-3 107-1001 0 0,0-1 0 0 0,0 0 0 0 0,0 1 0 0 0,0-1 0 0 0,1 0-1 0 0,-1 1 1 0 0,0-1 0 0 0,0 0 0 0 0,0 1 0 0 0,1-1 0 0 0,-1 0 0 0 0,0 1 0 0 0,0-1 0 0 0,1 1-1 0 0,-1-1 1 0 0,1 1 0 0 0,-1-1 0 0 0,0 1 0 0 0,1-1 0 0 0,-1 1 0 0 0,1-1 0 0 0,0 1 0 0 0,-1-1-1 0 0,1 1 1 0 0,-1 0 0 0 0,1-1 0 0 0,-1 1 0 0 0,2-1 0 0 0,-1 1-4 0 0,0 0 0 0 0,1 0 0 0 0,-1 1 0 0 0,0-1 0 0 0,1 0 0 0 0,-1 0 0 0 0,0 1 0 0 0,1-1 0 0 0,-1 1 0 0 0,0-1 0 0 0,0 1 0 0 0,0-1 0 0 0,3 2 0 0 0,40 36-36 0 0,-35-29 57 0 0,14 10 73 0 0,-9-8-344 0 0,0 1 1 0 0,0 1-1 0 0,-2 0 0 0 0,22 28 0 0 0,-32-38 200 0 0,0 0-1 0 0,0 0 0 0 0,-1 0 0 0 0,1 0 0 0 0,-1 1 1 0 0,1-1-1 0 0,-1 1 0 0 0,0-1 0 0 0,0 1 0 0 0,-1-1 1 0 0,1 1-1 0 0,-1-1 0 0 0,1 1 0 0 0,-1 0 1 0 0,-1-1-1 0 0,1 1 0 0 0,0 0 0 0 0,-1-1 0 0 0,1 1 1 0 0,-1-1-1 0 0,0 1 0 0 0,-1-1 0 0 0,1 1 0 0 0,0-1 1 0 0,-1 0-1 0 0,0 0 0 0 0,0 0 0 0 0,0 0 1 0 0,0 0-1 0 0,-4 4 0 0 0,-6 6 56 0 0,-1 0 0 0 0,-1-1 0 0 0,0 0 0 0 0,-27 16 0 0 0,32-22-28 0 0,-1 0 0 0 0,0-1 0 0 0,0-1 0 0 0,0 1 0 0 0,-1-2 0 0 0,0 1 0 0 0,1-1 1 0 0,-22 2-1 0 0,17-3-261 0 0,18-1 110 0 0,25 2 80 0 0,-13-2 142 0 0,80 9-845 0 0,-33-9-4209 0 0,-58-1 4200 0 0,-1-1 0 0 0,1 1 1 0 0,-1-1-1 0 0,1 0 0 0 0,-1 0 0 0 0,0 0 0 0 0,1-1 1 0 0,-1 1-1 0 0,0-1 0 0 0,0 1 0 0 0,0-1 1 0 0,0 0-1 0 0,3-3 0 0 0,15-9-5621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13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23 8418 0 0,'-86'-7'10871'0'0,"81"4"-8773"0"0,11-1-1282 0 0,13-3-299 0 0,-9 6-460 0 0,1 1 1 0 0,-1 0-1 0 0,1 1 1 0 0,-1 0 0 0 0,0 1-1 0 0,1 0 1 0 0,-1 1-1 0 0,0 0 1 0 0,0 1 0 0 0,-1 0-1 0 0,1 0 1 0 0,-1 1-1 0 0,0 0 1 0 0,0 0 0 0 0,0 1-1 0 0,-1 1 1 0 0,0-1 0 0 0,0 1-1 0 0,-1 1 1 0 0,1-1-1 0 0,-2 1 1 0 0,1 1 0 0 0,-1-1-1 0 0,0 1 1 0 0,-1 0-1 0 0,0 0 1 0 0,-1 1 0 0 0,0-1-1 0 0,6 20 1 0 0,-6 0-410 0 0,3 58 0 0 0,-7-7-5446 0 0,0-43-1126 0 0,-4-20-1023 0 0</inkml:trace>
  <inkml:trace contextRef="#ctx0" brushRef="#br0" timeOffset="1">396 225 5681 0 0,'0'-1'421'0'0,"0"0"-1"0"0,0 0 1 0 0,0 0-1 0 0,1 0 1 0 0,-1 1-1 0 0,1-1 1 0 0,-1 0-1 0 0,0 0 1 0 0,1 0-1 0 0,-1 0 1 0 0,1 1-1 0 0,0-1 1 0 0,-1 0-1 0 0,1 1 1 0 0,0-1-1 0 0,-1 0 1 0 0,1 1-1 0 0,0-1 1 0 0,0 1-1 0 0,-1-1 1 0 0,1 1-1 0 0,1-1 1 0 0,-1 1-200 0 0,0 1 1 0 0,-1-1-1 0 0,1 0 0 0 0,0 1 1 0 0,-1-1-1 0 0,1 1 1 0 0,-1-1-1 0 0,1 0 0 0 0,-1 1 1 0 0,1-1-1 0 0,-1 1 0 0 0,1 0 1 0 0,-1-1-1 0 0,0 1 1 0 0,1-1-1 0 0,-1 1 0 0 0,0 0 1 0 0,1-1-1 0 0,-1 1 0 0 0,0 0 1 0 0,1 0-1 0 0,7 45 2293 0 0,-9-18-1939 0 0,-1 0 1 0 0,-7 38-1 0 0,4-42-509 0 0,2 0 1 0 0,1 0-1 0 0,1 41 0 0 0,1-64-71 0 0,0-1 1 0 0,0 0-1 0 0,0 1 1 0 0,0-1-1 0 0,0 1 1 0 0,0-1-1 0 0,0 0 1 0 0,0 1-1 0 0,1-1 1 0 0,-1 0-1 0 0,0 1 0 0 0,0-1 1 0 0,0 0-1 0 0,1 1 1 0 0,-1-1-1 0 0,0 0 1 0 0,1 1-1 0 0,-1-1 1 0 0,0 0-1 0 0,0 0 1 0 0,1 1-1 0 0,-1-1 0 0 0,0 0 1 0 0,1 0-1 0 0,-1 0 1 0 0,1 0-1 0 0,-1 1 1 0 0,0-1-1 0 0,1 0 1 0 0,0 0-1 0 0,17-1-72 0 0,24-14-71 0 0,-32 11 35 0 0,41-13-613 0 0,59-23-4028 0 0,-95 33 1299 0 0,0-1 0 0 0,21-14 0 0 0,-12 4-2604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13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54 6473 0 0,'-13'-9'7096'0'0,"-4"0"-3855"0"0,13 8-2928 0 0,1-1 1 0 0,0 1-1 0 0,0-1 0 0 0,0 1 1 0 0,0-1-1 0 0,0 0 0 0 0,0 0 1 0 0,1 0-1 0 0,-1 0 0 0 0,1-1 1 0 0,-1 1-1 0 0,-1-4 0 0 0,4 5-290 0 0,0 1 1 0 0,0 0-1 0 0,0-1 0 0 0,1 1 0 0 0,-1-1 1 0 0,0 1-1 0 0,0 0 0 0 0,1-1 0 0 0,-1 1 1 0 0,0 0-1 0 0,1-1 0 0 0,-1 1 0 0 0,0 0 1 0 0,1 0-1 0 0,-1-1 0 0 0,0 1 0 0 0,1 0 1 0 0,-1 0-1 0 0,1 0 0 0 0,-1-1 0 0 0,0 1 1 0 0,1 0-1 0 0,-1 0 0 0 0,1 0 0 0 0,-1 0 1 0 0,1 0-1 0 0,-1 0 0 0 0,0 0 0 0 0,1 0 1 0 0,-1 0-1 0 0,1 0 0 0 0,-1 0 0 0 0,1 0 1 0 0,-1 0-1 0 0,0 0 0 0 0,1 1 0 0 0,-1-1 1 0 0,1 0-1 0 0,0 0 0 0 0,21 3-109 0 0,-2 3 88 0 0,10 1-17 0 0,0 2 0 0 0,-1 0 1 0 0,0 2-1 0 0,32 18 0 0 0,-53-25 19 0 0,-1 1-1 0 0,0 0 0 0 0,0 0 1 0 0,0 1-1 0 0,0 0 1 0 0,-1 0-1 0 0,0 0 0 0 0,0 1 1 0 0,-1 0-1 0 0,0 0 1 0 0,0 1-1 0 0,-1-1 0 0 0,1 1 1 0 0,-2 0-1 0 0,1 0 1 0 0,-1 1-1 0 0,0-1 0 0 0,-1 1 1 0 0,2 12-1 0 0,-2-4-673 0 0,-1 1-1 0 0,0 0 0 0 0,-2 0 0 0 0,0 0 0 0 0,-4 21 1 0 0,-12 45-10755 0 0,15-73 9209 0 0,2-7 254 0 0,4-8 1395 0 0,4-9 240 0 0,0-1-587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14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2865 0 0,'0'31'11514'0'0,"1"0"-5916"0"0,5 119-5548 0 0,-5-131-71 0 0,-1-10-7 0 0,0 0-1 0 0,1 1 1 0 0,4 16 0 0 0,-4-24 14 0 0,-1 0 0 0 0,1 1 0 0 0,0-1-1 0 0,0 0 1 0 0,0 0 0 0 0,0 0 0 0 0,1 0 0 0 0,-1 0 0 0 0,0 0 0 0 0,1 0 0 0 0,-1-1 0 0 0,1 1 0 0 0,0 0 0 0 0,0-1 0 0 0,-1 1 0 0 0,1-1 0 0 0,0 0 0 0 0,0 0 0 0 0,1 1 0 0 0,1 0 0 0 0,7 1-59 0 0,-1-1 0 0 0,1 1 0 0 0,-1-2 0 0 0,1 1 0 0 0,0-2 0 0 0,-1 1 1 0 0,1-1-1 0 0,0-1 0 0 0,0 0 0 0 0,-1-1 0 0 0,19-4 0 0 0,-12 1-877 0 0,0 0 0 0 0,0-2 0 0 0,0 0 0 0 0,-1 0 0 0 0,0-2 0 0 0,19-13 0 0 0,-34 22 636 0 0,0-1-1 0 0,0 0 1 0 0,1 1-1 0 0,-1-1 1 0 0,0 0-1 0 0,0 0 1 0 0,0 0 0 0 0,0 0-1 0 0,0 0 1 0 0,0 0-1 0 0,-1 0 1 0 0,1 0-1 0 0,0 0 1 0 0,0 0-1 0 0,-1-1 1 0 0,1 1-1 0 0,0 0 1 0 0,-1 0-1 0 0,0-1 1 0 0,1 1-1 0 0,-1 0 1 0 0,0-1 0 0 0,1 1-1 0 0,-1-3 1 0 0,-3-3-2898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14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6809 0 0,'0'-1'172'0'0,"0"0"0"0"0,0 1 0 0 0,0-1 0 0 0,0 1-1 0 0,0-1 1 0 0,0 1 0 0 0,0-1 0 0 0,1 0 0 0 0,-1 1-1 0 0,0-1 1 0 0,0 1 0 0 0,1-1 0 0 0,-1 1 0 0 0,0-1 0 0 0,1 1-1 0 0,-1 0 1 0 0,0-1 0 0 0,1 1 0 0 0,-1-1 0 0 0,1 1-1 0 0,-1 0 1 0 0,1-1 0 0 0,-1 1 0 0 0,1 0 0 0 0,-1-1-1 0 0,1 1 1 0 0,-1 0 0 0 0,1 0 0 0 0,-1-1 0 0 0,1 1-1 0 0,0 0 1 0 0,-1 0 0 0 0,1 0 0 0 0,-1 0 0 0 0,1 0-1 0 0,0 0 1 0 0,31-5 747 0 0,-24 5-297 0 0,179-13 2485 0 0,-21 2-2624 0 0,-163 11-420 0 0,18-3 20 0 0,-21 3-45 0 0,1 0-1 0 0,0 0 1 0 0,-1-1 0 0 0,1 1 0 0 0,-1 0 0 0 0,1 0 0 0 0,0 0 0 0 0,-1-1 0 0 0,1 1-1 0 0,-1 0 1 0 0,1 0 0 0 0,-1-1 0 0 0,1 1 0 0 0,-1-1 0 0 0,1 1 0 0 0,-1 0-1 0 0,1-1 1 0 0,-1 1 0 0 0,1-1 0 0 0,-1 1 0 0 0,0-1 0 0 0,1 1 0 0 0,-1-1 0 0 0,1-1-1 0 0,-1 2 6 0 0,-1-1-1 0 0,1 1 0 0 0,-1-1 0 0 0,1 1 0 0 0,-1 0 0 0 0,1-1 0 0 0,-1 1 0 0 0,0-1 0 0 0,1 1 0 0 0,-1 0 1 0 0,1 0-1 0 0,-1-1 0 0 0,0 1 0 0 0,1 0 0 0 0,-1 0 0 0 0,0 0 0 0 0,1-1 0 0 0,-1 1 0 0 0,1 0 0 0 0,-1 0 0 0 0,0 0 1 0 0,1 0-1 0 0,-1 0 0 0 0,-1 1 0 0 0,-17-1 123 0 0,1 3-200 0 0,-1 1 0 0 0,1 1 0 0 0,1 0-1 0 0,-1 1 1 0 0,1 1 0 0 0,0 1 0 0 0,0 0 0 0 0,1 1 0 0 0,0 1 0 0 0,1 0-1 0 0,0 2 1 0 0,1-1 0 0 0,0 2 0 0 0,0 0 0 0 0,2 0 0 0 0,-12 17 0 0 0,20-24-4 0 0,0 0 0 0 0,1 0 0 0 0,0 1 0 0 0,0 0 1 0 0,1-1-1 0 0,-1 1 0 0 0,2 0 0 0 0,-1 0 0 0 0,1 0 1 0 0,0 0-1 0 0,0 1 0 0 0,1-1 0 0 0,0 0 0 0 0,0 0 0 0 0,1 0 1 0 0,0 0-1 0 0,0 0 0 0 0,4 12 0 0 0,-4-13 14 0 0,1-1 0 0 0,1 1 0 0 0,-1-1 0 0 0,1 1-1 0 0,0-1 1 0 0,0 0 0 0 0,0 0 0 0 0,1 0 0 0 0,-1-1 0 0 0,1 1-1 0 0,1-1 1 0 0,-1 0 0 0 0,0 0 0 0 0,1 0 0 0 0,0-1 0 0 0,0 1-1 0 0,0-1 1 0 0,0-1 0 0 0,1 1 0 0 0,-1-1 0 0 0,1 1 0 0 0,8 1-1 0 0,3-2 1 0 0,0 0 0 0 0,0 0 0 0 0,0-2 0 0 0,0 0 0 0 0,-1-1 0 0 0,1-1 0 0 0,28-7 0 0 0,-16 2-535 0 0,0-1 0 0 0,-1-2 0 0 0,41-20 0 0 0,-61 27-54 0 0,-1-1 1 0 0,0 0-1 0 0,0 0 1 0 0,-1 0-1 0 0,1-1 1 0 0,-1 0 0 0 0,0-1-1 0 0,0 1 1 0 0,-1-1-1 0 0,0 0 1 0 0,0-1-1 0 0,0 1 1 0 0,0-1-1 0 0,-1 0 1 0 0,-1 0-1 0 0,1 0 1 0 0,-1-1-1 0 0,0 1 1 0 0,2-9 0 0 0,1 4-2219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15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1 596 7042 0 0,'7'0'2024'0'0,"3"0"-1024"0"0,5 2-368 0 0,2-2-296 0 0,2 0-64 0 0,4 0-72 0 0,6-3-80 0 0,3-1-23 0 0,5-1-25 0 0,3-2-48 0 0,0 0-8 0 0,2-1-112 0 0,-2-2-377 0 0,0-3-631 0 0,0-1-832 0 0,-2-5-449 0 0,-3-3 361 0 0,-2 0-913 0 0</inkml:trace>
  <inkml:trace contextRef="#ctx0" brushRef="#br0" timeOffset="1">435 1 11258 0 0,'12'5'1594'0'0,"0"0"-1"0"0,0-1 0 0 0,13 3 1 0 0,74 10-597 0 0,-23-6-477 0 0,-41-4-420 0 0,-10-4 171 0 0,0 2 1 0 0,-1 1-1 0 0,0 1 0 0 0,43 18 0 0 0,-61-22-414 0 0,-1 0 0 0 0,0 0-1 0 0,0 1 1 0 0,0 0 0 0 0,0 0-1 0 0,-1 0 1 0 0,1 0-1 0 0,-1 0 1 0 0,0 1 0 0 0,5 9-1 0 0,-6-10-205 0 0,-1 1 0 0 0,0 0-1 0 0,0 0 1 0 0,-1 0 0 0 0,1 0-1 0 0,-1 0 1 0 0,0 0 0 0 0,-1 0-1 0 0,1 0 1 0 0,-1 0 0 0 0,0 0-1 0 0,0 0 1 0 0,-1 0 0 0 0,-1 8-1 0 0,1-8-728 0 0,0 0-1 0 0,-1-1 1 0 0,1 1-1 0 0,-1-1 1 0 0,0 1-1 0 0,-4 6 1 0 0,-6 7-3561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15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6929 0 0,'-1'4'8388'0'0,"1"-4"-8255"0"0,6 15 1875 0 0,12 16-1564 0 0,-6-13 98 0 0,-1 0 0 0 0,0 0 0 0 0,-1 1 0 0 0,8 24 0 0 0,-16-38-516 0 0,0 0 0 0 0,-1 0-1 0 0,0 0 1 0 0,0 0 0 0 0,0 0-1 0 0,0 1 1 0 0,-1-1 0 0 0,0 0 0 0 0,0 0-1 0 0,-1 1 1 0 0,1-1 0 0 0,-1 0-1 0 0,0 0 1 0 0,0 0 0 0 0,-1 1-1 0 0,0-1 1 0 0,0 0 0 0 0,0-1-1 0 0,0 1 1 0 0,-1 0 0 0 0,1-1-1 0 0,-7 8 1 0 0,7-10-13 0 0,0-1 0 0 0,0 1 1 0 0,0-1-1 0 0,0 1 0 0 0,0-1 0 0 0,0 0 0 0 0,0 0 0 0 0,-1 0 0 0 0,1 0 1 0 0,0 0-1 0 0,-1-1 0 0 0,1 1 0 0 0,-1-1 0 0 0,1 1 0 0 0,-5-1 0 0 0,5 0 32 0 0,-1 1-1 0 0,1-1 0 0 0,0 0 0 0 0,-1 1 1 0 0,1-1-1 0 0,0 1 0 0 0,0 0 0 0 0,-1-1 1 0 0,1 1-1 0 0,0 0 0 0 0,0 1 0 0 0,0-1 0 0 0,-2 2 1 0 0,6-1-49 0 0,0 0 0 0 0,0-1 0 0 0,0 1 0 0 0,0 0 0 0 0,0-1 0 0 0,0 0 0 0 0,1 1 0 0 0,-1-1 0 0 0,0 0 0 0 0,1 0 0 0 0,2 0 0 0 0,11 3-293 0 0,0-1 0 0 0,0 0 1 0 0,0-2-1 0 0,1 0 0 0 0,-1-1 1 0 0,0 0-1 0 0,27-5 0 0 0,9-5-3955 0 0,-1-4-3360 0 0,-17 4 2065 0 0</inkml:trace>
  <inkml:trace contextRef="#ctx0" brushRef="#br0" timeOffset="1">701 276 9634 0 0,'-5'8'4705'0'0,"0"0"-1752"0"0,-4 7-857 0 0,-1 1-672 0 0,-2 3-535 0 0,-1 3-441 0 0,1 2-280 0 0,1 1-128 0 0,2 0-24 0 0,0-1-56 0 0,1 0-104 0 0,2-3-280 0 0,1-2-385 0 0,4-4-591 0 0,-1-4-728 0 0,2-2-1209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16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340 15 800 0 0,'0'0'137'0'0,"1"0"0"0"0,-1-1 0 0 0,0 1 0 0 0,0 0 0 0 0,1 0 0 0 0,-1 0 0 0 0,0 0 1 0 0,0-1-1 0 0,1 1 0 0 0,-1 0 0 0 0,0 0 0 0 0,0-1 0 0 0,0 1 0 0 0,0 0 0 0 0,1 0 0 0 0,-1-1 0 0 0,0 1 0 0 0,0 0 0 0 0,0-1 0 0 0,0 1 0 0 0,0 0 0 0 0,0-1 0 0 0,0 1 0 0 0,0 0 0 0 0,0 0 0 0 0,0-1 0 0 0,0 1 0 0 0,0 0 0 0 0,0-1 0 0 0,0 1 1 0 0,0 0-1 0 0,0-1 0 0 0,0 1 0 0 0,0 0 0 0 0,0 0 0 0 0,0-1 0 0 0,-1 1 0 0 0,1 0 0 0 0,0 0 0 0 0,0-1 0 0 0,0 1 0 0 0,0 0 0 0 0,-1 0 0 0 0,1-1 0 0 0,0 1 0 0 0,0 0 0 0 0,-1 0 0 0 0,1 0 0 0 0,0-1 0 0 0,-1 1 0 0 0,0 0 118 0 0,1 0 0 0 0,-1-1 0 0 0,0 1-1 0 0,1 0 1 0 0,-1 0 0 0 0,0 0 0 0 0,0 0-1 0 0,1 0 1 0 0,-1 0 0 0 0,0 0-1 0 0,0 0 1 0 0,1 0 0 0 0,-1 0 0 0 0,0 0-1 0 0,0 1 1 0 0,1-1 0 0 0,-1 0 0 0 0,0 0-1 0 0,1 1 1 0 0,-2 0 0 0 0,-20 16 1534 0 0,-29 29 0 0 0,-48 63-753 0 0,36-36-889 0 0,10-9-767 0 0,48-58 77 0 0,0 1-1 0 0,1 0 0 0 0,0 0 0 0 0,0 0 1 0 0,1 1-1 0 0,0-1 0 0 0,0 1 0 0 0,-1 8 1 0 0,4-16 496 0 0,0 0 1 0 0,0 0-1 0 0,0 0 1 0 0,0 0-1 0 0,0 0 1 0 0,0 0 0 0 0,0 0-1 0 0,0 0 1 0 0,0 0-1 0 0,0 0 1 0 0,1 0-1 0 0,-1 0 1 0 0,0 0 0 0 0,0 0-1 0 0,0 0 1 0 0,0 0-1 0 0,0 0 1 0 0,0 0-1 0 0,0 0 1 0 0,1 0-1 0 0,-1 0 1 0 0,0 0 0 0 0,0 0-1 0 0,0 0 1 0 0,0 0-1 0 0,0 0 1 0 0,0 0-1 0 0,0 0 1 0 0,0 0 0 0 0,1 0-1 0 0,-1 0 1 0 0,0 0-1 0 0,0 0 1 0 0,0 0-1 0 0,0 0 1 0 0,0 0-1 0 0,0 0 1 0 0,0 1 0 0 0,0-1-1 0 0,0 0 1 0 0,0 0-1 0 0,0 0 1 0 0,0 0-1 0 0,0 0 1 0 0,1 0-1 0 0,-1 0 1 0 0,0 0 0 0 0,0 0-1 0 0,0 1 1 0 0,0-1-1 0 0,0 0 1 0 0,0 0-1 0 0,0 0 1 0 0,0 0 0 0 0,0 0-1 0 0,0 0 1 0 0,0 0-1 0 0,0 1 1 0 0,0-1-1 0 0,0 0 1 0 0,0 0-1 0 0,0 0 1 0 0,0 0 0 0 0,-1 0-1 0 0,1 0 1 0 0,12-11-893 0 0,16-22 1116 0 0,-25 29-374 0 0,4-5 318 0 0,1 0 1 0 0,0 0-1 0 0,0 1 0 0 0,1 0 1 0 0,0 0-1 0 0,1 1 0 0 0,14-8 1 0 0,-18 11 130 0 0,1 1 0 0 0,0 1 0 0 0,0-1 0 0 0,0 1 0 0 0,1 0 1 0 0,-1 1-1 0 0,0 0 0 0 0,1 0 0 0 0,-1 1 0 0 0,1-1 1 0 0,-1 2-1 0 0,1-1 0 0 0,7 2 0 0 0,10 4 404 0 0,0 0 0 0 0,0 2 0 0 0,43 20 0 0 0,-36-14-1379 0 0,43 12-1 0 0,-63-23-793 0 0,0 0-1 0 0,0-1 1 0 0,0-1-1 0 0,13 1 0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16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1 3241 0 0,'-10'11'984'0'0,"2"1"0"0"0,-1 0-1 0 0,1 0 1 0 0,1 1 0 0 0,1 0 0 0 0,-1 0 0 0 0,2 1 0 0 0,-5 16 0 0 0,9-27-895 0 0,0 0 1 0 0,0 0-1 0 0,0-1 1 0 0,-1 1 0 0 0,1-1-1 0 0,-1 1 1 0 0,1-1-1 0 0,-1 0 1 0 0,0 1-1 0 0,0-1 1 0 0,0 0-1 0 0,0 0 1 0 0,0 0-1 0 0,0 0 1 0 0,-6 2-1 0 0,1 0 200 0 0,-1-1 0 0 0,0 0-1 0 0,0 0 1 0 0,-9 1 0 0 0,11-2-194 0 0,0-1 1 0 0,-1 1-1 0 0,1 0 0 0 0,0 1 1 0 0,0-1-1 0 0,0 1 0 0 0,0 0 1 0 0,-6 5-1 0 0,12-7-96 0 0,0-1-1 0 0,0 0 1 0 0,-1 0-1 0 0,1 1 1 0 0,0-1 0 0 0,0 0-1 0 0,0 1 1 0 0,0-1-1 0 0,0 0 1 0 0,-1 1 0 0 0,1-1-1 0 0,0 0 1 0 0,0 1-1 0 0,0-1 1 0 0,0 0-1 0 0,0 1 1 0 0,0-1 0 0 0,0 0-1 0 0,0 1 1 0 0,0-1-1 0 0,0 0 1 0 0,0 1 0 0 0,0-1-1 0 0,1 0 1 0 0,-1 1-1 0 0,0-1 1 0 0,0 0 0 0 0,0 0-1 0 0,0 1 1 0 0,1-1-1 0 0,-1 0 1 0 0,0 1-1 0 0,0-1 1 0 0,0 0 0 0 0,1 0-1 0 0,-1 1 1 0 0,0-1-1 0 0,0 0 1 0 0,1 0 0 0 0,-1 0-1 0 0,0 0 1 0 0,1 1-1 0 0,-1-1 1 0 0,0 0 0 0 0,1 0-1 0 0,-1 0 1 0 0,0 0-1 0 0,0 0 1 0 0,1 0-1 0 0,-1 0 1 0 0,1 0 0 0 0,21 9 53 0 0,-20-9-51 0 0,27 8-105 0 0,1-1-1 0 0,0-2 1 0 0,58 2 0 0 0,31-9-3050 0 0,-100 0 1910 0 0,-1 0 0 0 0,0-2 1 0 0,0 0-1 0 0,0-1 1 0 0,20-9-1 0 0,27-5-2597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17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70 7570 0 0,'0'0'259'0'0,"-1"1"1"0"0,1-1 0 0 0,-1 0 0 0 0,1 0 0 0 0,0 1-1 0 0,-1-1 1 0 0,1 0 0 0 0,-1 1 0 0 0,1-1-1 0 0,-1 1 1 0 0,1-1 0 0 0,0 1 0 0 0,-1-1-1 0 0,1 1 1 0 0,0-1 0 0 0,0 1 0 0 0,-1-1 0 0 0,1 1-1 0 0,0-1 1 0 0,0 1 0 0 0,0-1 0 0 0,0 2-1 0 0,9 2 1737 0 0,27-4-2599 0 0,-28 0 1119 0 0,32 0-472 0 0,-1-1 1 0 0,1-2 0 0 0,-1-2 0 0 0,0-2-1 0 0,0-1 1 0 0,0-2 0 0 0,-2-2 0 0 0,38-16-1 0 0,-62 20 95 0 0,-16 6-90 0 0,-24 9-355 0 0,9 2 245 0 0,0 2 1 0 0,0-1-1 0 0,1 2 1 0 0,1 0-1 0 0,0 2 1 0 0,1-1-1 0 0,0 2 1 0 0,2 0-1 0 0,-1 0 1 0 0,2 2 0 0 0,0-1-1 0 0,1 2 1 0 0,0-1-1 0 0,-15 38 1 0 0,19-36-575 0 0,0 1 0 0 0,2 0 0 0 0,0 1 1 0 0,1-1-1 0 0,-2 24 0 0 0,6-40 386 0 0,-1 5-711 0 0,0 0-1 0 0,1 0 1 0 0,0 0-1 0 0,1 0 1 0 0,-1 0-1 0 0,4 10 1 0 0,-1-15-1135 0 0,4-2 357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17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100 253 8 0 0,'23'-33'187'0'0,"63"-95"-88"0"0,-71 103 1384 0 0,16-41-1 0 0,-38 93 2970 0 0,-2 30-2688 0 0,-3 18-1353 0 0,9-60-3 0 0,-1-1 0 0 0,-1 0 0 0 0,0-1 1 0 0,-1 1-1 0 0,0-1 0 0 0,-1 0 0 0 0,-12 16 0 0 0,13-21-67 0 0,0 0-1 0 0,-1-1 0 0 0,0 0 1 0 0,-1 0-1 0 0,1-1 0 0 0,-1 0 1 0 0,0 0-1 0 0,-1-1 1 0 0,1 0-1 0 0,-1-1 0 0 0,-16 6 1 0 0,19-7-305 0 0,-1-1-1 0 0,1 0 1 0 0,0 1 0 0 0,0 1 0 0 0,1-1 0 0 0,-11 8-1 0 0,16-11-48 0 0,-1 1-1 0 0,1-1 1 0 0,-1 1 0 0 0,1-1-1 0 0,0 1 1 0 0,-1-1-1 0 0,1 1 1 0 0,-1-1-1 0 0,1 1 1 0 0,0-1-1 0 0,0 1 1 0 0,-1-1-1 0 0,1 1 1 0 0,0 0-1 0 0,0-1 1 0 0,0 1-1 0 0,0 0 1 0 0,-1-1-1 0 0,1 1 1 0 0,0 0-1 0 0,0-1 1 0 0,0 1-1 0 0,0-1 1 0 0,1 1-1 0 0,-1 0 1 0 0,0-1-1 0 0,0 1 1 0 0,0 0 0 0 0,2 1-27 0 0,-1 0 1 0 0,1-1-1 0 0,-1 0 1 0 0,1 1-1 0 0,-1-1 1 0 0,1 0-1 0 0,0 0 1 0 0,-1 0-1 0 0,1 0 1 0 0,0 0-1 0 0,0 0 1 0 0,0 0-1 0 0,0-1 1 0 0,2 2 0 0 0,9 1-143 0 0,0 1 1 0 0,1-2-1 0 0,-1 0 1 0 0,0 0-1 0 0,26-2 1 0 0,-19-1-920 0 0,1-1 0 0 0,-1 0 0 0 0,0-2 0 0 0,0-1 0 0 0,36-13 0 0 0,-44 10 1219 0 0,-24 5-1352 0 0,-23 6-1151 0 0,17 4 2203 0 0,0 1 1 0 0,0 0 0 0 0,1 2-1 0 0,-29 21 1 0 0,15-8 1436 0 0,-41 42 0 0 0,67-60-704 0 0,0 0 0 0 0,1 1 0 0 0,-1-1 0 0 0,1 1 0 0 0,0 0 0 0 0,1 1 0 0 0,-6 10 0 0 0,9-16-416 0 0,-1 0-1 0 0,1 1 1 0 0,0-1 0 0 0,-1 1 0 0 0,1-1 0 0 0,0 0-1 0 0,0 1 1 0 0,0-1 0 0 0,0 1 0 0 0,0-1 0 0 0,0 1-1 0 0,0-1 1 0 0,1 0 0 0 0,-1 1 0 0 0,0-1 0 0 0,1 0-1 0 0,-1 1 1 0 0,2 1 0 0 0,-1-2-56 0 0,0 1 0 0 0,0-1 0 0 0,1 0 0 0 0,-1 0 0 0 0,1 1 0 0 0,-1-1 0 0 0,1 0 1 0 0,0 0-1 0 0,-1 0 0 0 0,1-1 0 0 0,0 1 0 0 0,-1 0 0 0 0,1-1 0 0 0,0 1 0 0 0,0-1 0 0 0,0 1 0 0 0,3-1 0 0 0,16 2 207 0 0,0 0 0 0 0,0-2 0 0 0,42-4 0 0 0,65-17-1616 0 0,-110 18 749 0 0,65-17-3932 0 0,-74 17 3721 0 0,1 0 0 0 0,-1-1 0 0 0,0 0 0 0 0,-1-1-1 0 0,1 1 1 0 0,12-10 0 0 0,7-15-1583 0 0,6 4 512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42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46 12275 0 0,'1'1'890'0'0,"1"-1"1"0"0,-1 0 0 0 0,0 0 0 0 0,1 0-1 0 0,-1 0 1 0 0,1 0 0 0 0,-1 0 0 0 0,0 0-1 0 0,1 0 1 0 0,-1-1 0 0 0,0 1 0 0 0,3-1 0 0 0,32-18 1522 0 0,-6 2-2221 0 0,-20 15-144 0 0,-1 0 0 0 0,1 0 0 0 0,0 1 0 0 0,-1 0 0 0 0,1 1 0 0 0,13 1 0 0 0,-18-1-243 0 0,0 1-1 0 0,-1 0 1 0 0,1 0-1 0 0,0 0 1 0 0,-1 1 0 0 0,8 3-1 0 0,-10-4-190 0 0,0 0 0 0 0,0 1 0 0 0,0-1 0 0 0,0 1 0 0 0,0-1 0 0 0,0 1 0 0 0,-1-1-1 0 0,1 1 1 0 0,0 0 0 0 0,-1 0 0 0 0,0 0 0 0 0,1 0 0 0 0,1 5 0 0 0,-3-7 69 0 0,1 0 0 0 0,-1 1 0 0 0,0-1 0 0 0,0 1 0 0 0,1-1 0 0 0,-1 1 0 0 0,0-1 0 0 0,0 1 0 0 0,0-1 0 0 0,0 1 0 0 0,0-1 0 0 0,0 1 0 0 0,1-1 0 0 0,-1 1 0 0 0,0 0 0 0 0,0-1 1 0 0,-1 1-1 0 0,1-1 0 0 0,0 1 0 0 0,0-1 0 0 0,0 1 0 0 0,0-1 0 0 0,0 1 0 0 0,-1-1 0 0 0,1 1 0 0 0,0-1 0 0 0,0 1 0 0 0,-1-1 0 0 0,1 1 0 0 0,0-1 0 0 0,-1 0 0 0 0,1 1 0 0 0,0-1 0 0 0,-1 1 0 0 0,1-1 0 0 0,-1 0 0 0 0,1 1 0 0 0,0-1 0 0 0,-2 0 0 0 0,-6 5-4875 0 0</inkml:trace>
  <inkml:trace contextRef="#ctx0" brushRef="#br0" timeOffset="1">0 94 13371 0 0,'2'13'4321'0'0,"2"0"-1337"0"0,4 1-959 0 0,4-4-769 0 0,1-1-464 0 0,3-5-264 0 0,1 2-192 0 0,0-2-135 0 0,1-1-113 0 0,0-1-64 0 0,2-2-152 0 0,-1-3-337 0 0,1-3-663 0 0,1-1-1440 0 0,-3-2-2377 0 0,-3-4-1137 0 0,-1 0-1215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18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93 5449 0 0,'-15'-1'2519'0'0,"1"1"0"0"0,0 0 0 0 0,0 1 0 0 0,-29 6 0 0 0,84-6-1615 0 0,2-8-834 0 0,0-2-1 0 0,0-2 1 0 0,55-23 0 0 0,-92 32-13 0 0,1 0 0 0 0,-1-1 0 0 0,0 0 0 0 0,1 0 0 0 0,-1 0 0 0 0,-1-1 0 0 0,1 0 0 0 0,9-8 0 0 0,-15 12-48 0 0,0 0 0 0 0,0 0 1 0 0,0 0-1 0 0,0 0 0 0 0,0 0 0 0 0,0 0 0 0 0,0 0 0 0 0,0 0 0 0 0,0 0 0 0 0,0 0 0 0 0,0 0 0 0 0,0 0 0 0 0,0 0 1 0 0,0 0-1 0 0,1-1 0 0 0,-1 1 0 0 0,0 0 0 0 0,0 0 0 0 0,0 0 0 0 0,0 0 0 0 0,0 0 0 0 0,0 0 0 0 0,0 0 1 0 0,0 0-1 0 0,0 0 0 0 0,0 0 0 0 0,0 0 0 0 0,0 0 0 0 0,0 0 0 0 0,0-1 0 0 0,0 1 0 0 0,0 0 0 0 0,0 0 0 0 0,0 0 1 0 0,0 0-1 0 0,0 0 0 0 0,0 0 0 0 0,0 0 0 0 0,0 0 0 0 0,0 0 0 0 0,0 0 0 0 0,0 0 0 0 0,-1 0 0 0 0,1-1 1 0 0,0 1-1 0 0,0 0 0 0 0,0 0 0 0 0,0 0 0 0 0,0 0 0 0 0,0 0 0 0 0,0 0 0 0 0,0 0 0 0 0,0 0 0 0 0,0 0 0 0 0,0 0 1 0 0,0 0-1 0 0,0 0 0 0 0,0 0 0 0 0,0 0 0 0 0,-1 0 0 0 0,1 0 0 0 0,0 0 0 0 0,0 0 0 0 0,0 0 0 0 0,0 0 1 0 0,0 0-1 0 0,0 0 0 0 0,0 0 0 0 0,-10 1 246 0 0,-10 6-210 0 0,-12 9-134 0 0,2 0 0 0 0,0 2 0 0 0,1 1 0 0 0,0 1 0 0 0,-49 48 0 0 0,71-60 57 0 0,-1 1 1 0 0,1 0 0 0 0,1 0-1 0 0,0 1 1 0 0,0 0-1 0 0,1 0 1 0 0,0 0 0 0 0,0 1-1 0 0,1 0 1 0 0,1 0 0 0 0,0 0-1 0 0,-2 16 1 0 0,4-22 17 0 0,1 1 1 0 0,0-1 0 0 0,0 0-1 0 0,0 0 1 0 0,0 0-1 0 0,1 0 1 0 0,0 0 0 0 0,0 0-1 0 0,0 0 1 0 0,1 0-1 0 0,0 0 1 0 0,-1 0 0 0 0,2-1-1 0 0,-1 1 1 0 0,1-1 0 0 0,-1 1-1 0 0,1-1 1 0 0,0 0-1 0 0,1 0 1 0 0,-1 0 0 0 0,1-1-1 0 0,0 1 1 0 0,0-1-1 0 0,0 0 1 0 0,0 0 0 0 0,0 0-1 0 0,1-1 1 0 0,-1 1 0 0 0,9 2-1 0 0,-1-1-205 0 0,0-1-1 0 0,0 0 1 0 0,0 0-1 0 0,1-1 1 0 0,-1-1-1 0 0,1 0 1 0 0,-1-1-1 0 0,1-1 1 0 0,-1 1 0 0 0,1-2-1 0 0,-1 0 1 0 0,23-7-1 0 0,-22 6-593 0 0,0-1 0 0 0,-1-1-1 0 0,0 0 1 0 0,0-1 0 0 0,0 0 0 0 0,-1-1-1 0 0,0-1 1 0 0,0 1 0 0 0,-1-1-1 0 0,1-1 1 0 0,-2 0 0 0 0,9-11 0 0 0,-16 19 722 0 0,-1-1 1 0 0,0 1 0 0 0,1-1 0 0 0,-1 0-1 0 0,0 1 1 0 0,0-1 0 0 0,0 0 0 0 0,0 0-1 0 0,0 0 1 0 0,-1 0 0 0 0,1 0 0 0 0,-1 0-1 0 0,1 0 1 0 0,-1 0 0 0 0,0 0 0 0 0,1 0-1 0 0,-1 0 1 0 0,0 0 0 0 0,-1-1 0 0 0,1 1 0 0 0,-1-3-1 0 0,0 2 7 0 0,0 1 0 0 0,0 0 0 0 0,-1 0 0 0 0,1 0 0 0 0,-1 0 0 0 0,1 0 0 0 0,-1 1 0 0 0,0-1 0 0 0,0 0 0 0 0,0 1 0 0 0,0-1 0 0 0,0 1 0 0 0,0 0 0 0 0,0 0 0 0 0,-4-2 0 0 0,-4-1-12 0 0,0 1 0 0 0,0 0 0 0 0,0 1 0 0 0,0 0 0 0 0,-1 0 1 0 0,1 1-1 0 0,-17 1 0 0 0,-240 9 5376 0 0,264-9-5110 0 0,-44 4 2444 0 0,45-3-2388 0 0,0-1 1 0 0,0 0-1 0 0,0 1 1 0 0,0 0-1 0 0,0-1 1 0 0,0 1-1 0 0,1 0 1 0 0,-1 0-1 0 0,0 0 1 0 0,0 0 0 0 0,1 0-1 0 0,-1 0 1 0 0,1 0-1 0 0,-1 1 1 0 0,1-1-1 0 0,-1 1 1 0 0,1-1-1 0 0,0 1 1 0 0,-2 2-1 0 0,3-3-170 0 0,0 0-1 0 0,0 0 0 0 0,-1-1 0 0 0,2 1 0 0 0,-1 0 1 0 0,0 0-1 0 0,0 0 0 0 0,0 0 0 0 0,0 0 0 0 0,0 0 1 0 0,1 0-1 0 0,-1-1 0 0 0,0 1 0 0 0,1 0 0 0 0,-1 0 0 0 0,1 0 1 0 0,-1-1-1 0 0,1 1 0 0 0,-1 0 0 0 0,1 0 0 0 0,-1-1 1 0 0,1 1-1 0 0,0-1 0 0 0,-1 1 0 0 0,1 0 0 0 0,0-1 1 0 0,0 1-1 0 0,-1-1 0 0 0,1 0 0 0 0,0 1 0 0 0,0-1 1 0 0,0 0-1 0 0,0 1 0 0 0,0-1 0 0 0,1 0 0 0 0,34 10 175 0 0,-35-9-205 0 0,174 17 753 0 0,-49-7-2899 0 0,-44 5-4588 0 0,-78-16 5966 0 0,-3 1 504 0 0,0-1 0 0 0,0 0 0 0 0,0 0 0 0 0,0 1 0 0 0,0-1 0 0 0,0 0 0 0 0,0 1 0 0 0,-1-1 1 0 0,1 1-1 0 0,0-1 0 0 0,0 1 0 0 0,0-1 0 0 0,-1 1 0 0 0,1 0 0 0 0,0-1 0 0 0,0 2 0 0 0,10 12-2446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18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0 772 9034 0 0,'10'-7'2360'0'0,"3"1"-855"0"0,5-2-529 0 0,2-3-352 0 0,5 6-272 0 0,3-3-224 0 0,3 0-72 0 0,4 0-48 0 0,2 3-8 0 0,3-3-8 0 0,3 2-264 0 0,0 1-648 0 0,1-4-1040 0 0,2-3-1145 0 0,-2-2 48 0 0,-9-14 433 0 0,7 8 71 0 0</inkml:trace>
  <inkml:trace contextRef="#ctx0" brushRef="#br0" timeOffset="1">531 36 6401 0 0,'-49'-28'6106'0'0,"49"28"-6094"0"0,-1 0 0 0 0,1 0 0 0 0,0 0 0 0 0,0 0 0 0 0,0 0 0 0 0,0 0 0 0 0,0 0 0 0 0,0 0 0 0 0,-1 0-1 0 0,1 0 1 0 0,0 0 0 0 0,0 0 0 0 0,0 0 0 0 0,0-1 0 0 0,0 1 0 0 0,0 0 0 0 0,0 0 0 0 0,-1 0 0 0 0,1 0 0 0 0,0 0 0 0 0,0 0 0 0 0,0 0 0 0 0,0 0 0 0 0,0 0 0 0 0,0 0 0 0 0,0-1 0 0 0,0 1 0 0 0,0 0 0 0 0,0 0 0 0 0,0 0 0 0 0,0 0 0 0 0,0 0 0 0 0,0 0 0 0 0,0 0 0 0 0,0-1 0 0 0,-1 1 0 0 0,1 0 0 0 0,0 0 0 0 0,0 0 0 0 0,0 0 0 0 0,1 0 0 0 0,-1 0 0 0 0,0-1 0 0 0,0 1 0 0 0,0 0 0 0 0,0 0 0 0 0,0 0 0 0 0,0 0 0 0 0,0 0 0 0 0,0 0 0 0 0,0-1 0 0 0,0 1 0 0 0,0 0 0 0 0,0 0 0 0 0,0 0 0 0 0,10-2 147 0 0,11 2 23 0 0,1 3 200 0 0,-1 2 0 0 0,0 0 0 0 0,36 14 0 0 0,-47-15-166 0 0,-1 0 0 0 0,0 1 0 0 0,-1 0 0 0 0,1 0 0 0 0,-1 1 0 0 0,0 0 0 0 0,0 0 0 0 0,-1 1 1 0 0,0 0-1 0 0,10 12 0 0 0,-16-17-166 0 0,0 1 0 0 0,1-1 0 0 0,-1 1 1 0 0,0 0-1 0 0,0-1 0 0 0,-1 1 0 0 0,1 0 0 0 0,0 0 1 0 0,-1 0-1 0 0,0-1 0 0 0,0 1 0 0 0,0 0 0 0 0,0 0 1 0 0,0 0-1 0 0,0 0 0 0 0,-1 0 0 0 0,1-1 0 0 0,-1 1 1 0 0,0 0-1 0 0,0 0 0 0 0,-2 4 0 0 0,-3 6-89 0 0,-1 0 0 0 0,-1 0 0 0 0,-9 12 0 0 0,2-3 26 0 0,2 0-27 0 0,-2 1 25 0 0,-17 35-1 0 0,30-53-4 0 0,-1 1 0 0 0,1 0-1 0 0,0-1 1 0 0,0 1 0 0 0,1 0-1 0 0,-1 0 1 0 0,1 1 0 0 0,1-1-1 0 0,-1 0 1 0 0,1 0 0 0 0,0 0-1 0 0,1 7 1 0 0,0-11-2 0 0,-1 0 1 0 0,1 0 0 0 0,-1 0-1 0 0,1 0 1 0 0,0 0-1 0 0,0 0 1 0 0,0 0-1 0 0,0 0 1 0 0,0 0-1 0 0,0 0 1 0 0,1-1-1 0 0,-1 1 1 0 0,1 0 0 0 0,-1-1-1 0 0,1 1 1 0 0,-1-1-1 0 0,1 0 1 0 0,0 1-1 0 0,3 1 1 0 0,-1-2-49 0 0,-1 0 1 0 0,1 0-1 0 0,0 0 0 0 0,0 0 0 0 0,-1 0 1 0 0,1-1-1 0 0,0 1 0 0 0,0-1 1 0 0,0 0-1 0 0,5-1 0 0 0,8-2-1335 0 0,-1 0-1 0 0,1-1 0 0 0,29-12 0 0 0,-43 15 1090 0 0,7-3-822 0 0,-1 0 0 0 0,1-1-1 0 0,-1 0 1 0 0,1-1 0 0 0,-2 0 0 0 0,1-1-1 0 0,11-10 1 0 0,2 0-373 0 0</inkml:trace>
  <inkml:trace contextRef="#ctx0" brushRef="#br0" timeOffset="2">1041 185 984 0 0,'-4'-19'914'0'0,"-7"-7"5770"0"0,11 25-6429 0 0,0 1 1 0 0,0-1 0 0 0,-1 1-1 0 0,1-1 1 0 0,-1 1 0 0 0,1-1-1 0 0,0 1 1 0 0,-1 0 0 0 0,1-1-1 0 0,-1 1 1 0 0,1-1 0 0 0,-1 1-1 0 0,1 0 1 0 0,-1 0 0 0 0,1-1-1 0 0,-1 1 1 0 0,0 0 0 0 0,1 0-1 0 0,-1 0 1 0 0,1 0 0 0 0,-1-1-1 0 0,0 1 1 0 0,1 0 0 0 0,-1 0-1 0 0,1 0 1 0 0,-2 0 0 0 0,1 1 31 0 0,0 0 1 0 0,-1 0 0 0 0,1-1 0 0 0,0 1 0 0 0,-1 0-1 0 0,1 0 1 0 0,0 0 0 0 0,0 0 0 0 0,0 0 0 0 0,0 1 0 0 0,0-1-1 0 0,0 0 1 0 0,0 0 0 0 0,0 1 0 0 0,0 1 0 0 0,-12 21-278 0 0,1 1 0 0 0,2 1 0 0 0,0-1 0 0 0,-8 36 0 0 0,-16 111-4162 0 0,31-156 3441 0 0,-6 35-8753 0 0,6-36 5203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19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0 738 3849 0 0,'1'4'472'0'0,"-1"0"0"0"0,1 0 0 0 0,0-1 1 0 0,0 1-1 0 0,0 0 0 0 0,0-1 0 0 0,0 1 0 0 0,1-1 0 0 0,0 1 1 0 0,0-1-1 0 0,0 0 0 0 0,0 0 0 0 0,0 1 0 0 0,4 2 0 0 0,-3-4-205 0 0,0 1-1 0 0,0-1 0 0 0,-1 0 0 0 0,2 0 0 0 0,-1-1 0 0 0,0 1 1 0 0,0-1-1 0 0,1 1 0 0 0,-1-1 0 0 0,0 0 0 0 0,1 0 0 0 0,6 0 1 0 0,-2 0-59 0 0,0-1-1 0 0,0-1 1 0 0,0 1 0 0 0,-1-1 0 0 0,1-1 0 0 0,0 1 0 0 0,-1-1 0 0 0,1-1 0 0 0,-1 1 0 0 0,0-1 0 0 0,0-1 0 0 0,0 1-1 0 0,7-6 1 0 0,-4 3-11 0 0,-1-1 1 0 0,0 0-1 0 0,0 0 0 0 0,-1-1 0 0 0,0 0 0 0 0,0-1 0 0 0,-1 0 0 0 0,0 0 0 0 0,0 0 0 0 0,5-13 0 0 0,-9 17-84 0 0,-1 1 0 0 0,-1-1 0 0 0,1 0 0 0 0,0 0-1 0 0,-1 0 1 0 0,0-1 0 0 0,-1 1 0 0 0,1 0-1 0 0,-1 0 1 0 0,0-1 0 0 0,0 1 0 0 0,0 0 0 0 0,-1 0-1 0 0,0 0 1 0 0,0-1 0 0 0,0 1 0 0 0,-1 0 0 0 0,0 0-1 0 0,0 0 1 0 0,0 1 0 0 0,0-1 0 0 0,-1 0 0 0 0,1 1-1 0 0,-7-7 1 0 0,6 8-93 0 0,0 0-1 0 0,0 1 1 0 0,0-1-1 0 0,-1 1 1 0 0,1 0-1 0 0,-1 0 1 0 0,0 0-1 0 0,1 0 1 0 0,-1 1-1 0 0,0-1 1 0 0,0 1-1 0 0,0 0 1 0 0,0 0-1 0 0,0 0 1 0 0,0 1-1 0 0,0 0 1 0 0,-1 0-1 0 0,1 0 1 0 0,0 0-1 0 0,0 0 1 0 0,0 1-1 0 0,-7 2 1 0 0,1-2-211 0 0,0 2 1 0 0,0 0-1 0 0,0 0 0 0 0,1 0 1 0 0,0 1-1 0 0,0 1 0 0 0,0 0 1 0 0,-12 8-1 0 0,17-9-139 0 0,-1 0-1 0 0,0 1 0 0 0,1-1 1 0 0,0 1-1 0 0,0 0 1 0 0,0 1-1 0 0,-4 8 0 0 0,-7 23-8368 0 0</inkml:trace>
  <inkml:trace contextRef="#ctx0" brushRef="#br0" timeOffset="1">287 176 5025 0 0,'-3'-8'1149'0'0,"-1"-5"167"0"0,1 0-1 0 0,0-1 0 0 0,1 1 1 0 0,0 0-1 0 0,1-26 0 0 0,1 37-1172 0 0,0-1-1 0 0,0 0 0 0 0,1 1 1 0 0,0-1-1 0 0,-1 0 0 0 0,1 1 0 0 0,0-1 1 0 0,0 1-1 0 0,1-1 0 0 0,-1 1 1 0 0,0 0-1 0 0,1-1 0 0 0,0 1 1 0 0,-1 0-1 0 0,1 0 0 0 0,0 0 1 0 0,0 0-1 0 0,0 0 0 0 0,0 1 0 0 0,0-1 1 0 0,1 1-1 0 0,-1-1 0 0 0,0 1 1 0 0,1 0-1 0 0,-1 0 0 0 0,1 0 1 0 0,-1 0-1 0 0,1 0 0 0 0,0 0 1 0 0,-1 1-1 0 0,1 0 0 0 0,0-1 1 0 0,-1 1-1 0 0,1 0 0 0 0,4 1 0 0 0,-4-2-76 0 0,97-2 669 0 0,120 9-1 0 0,-210-5-714 0 0,-1 1-1 0 0,1 0 0 0 0,-1 0 1 0 0,1 0-1 0 0,-1 1 0 0 0,0 1 0 0 0,0 0 1 0 0,-1 0-1 0 0,1 0 0 0 0,-1 1 1 0 0,8 6-1 0 0,-13-8 4 0 0,1 0 0 0 0,-1 0 0 0 0,0 0 0 0 0,0 1 0 0 0,0-1 0 0 0,-1 1 1 0 0,0 0-1 0 0,1 0 0 0 0,-1-1 0 0 0,0 2 0 0 0,-1-1 0 0 0,1 0 0 0 0,-1 0 0 0 0,1 0 0 0 0,-1 1 1 0 0,-1-1-1 0 0,1 1 0 0 0,-1-1 0 0 0,1 0 0 0 0,-1 1 0 0 0,-1-1 0 0 0,1 1 0 0 0,-1-1 0 0 0,1 1 1 0 0,-4 7-1 0 0,1 1-355 0 0,-2 0 0 0 0,0-1 0 0 0,-1 1 0 0 0,0-1 0 0 0,0 0 0 0 0,-1-1 0 0 0,-1 0 0 0 0,0 0 0 0 0,-1 0 0 0 0,0-1 0 0 0,-16 14 1 0 0,16-17-426 0 0,0 0 0 0 0,-1 0 1 0 0,0-1-1 0 0,0 0 1 0 0,-21 8-1 0 0,22-11-271 0 0,1 0 1 0 0,-2-1-1 0 0,1 0 0 0 0,0 0 0 0 0,0-1 0 0 0,-1 0 1 0 0,-16-1-1 0 0,-11-3-1295 0 0,0-1 202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19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 4049 0 0,'30'-12'9664'0'0,"20"-1"-7027"0"0,-14 3-1974 0 0,18-4-425 0 0,1 2 1 0 0,0 2 0 0 0,63-2-1 0 0,6 8-6959 0 0,-136 10-544 0 0,-15 13 5004 0 0,12-8 1393 0 0,-4 3 72 0 0</inkml:trace>
  <inkml:trace contextRef="#ctx0" brushRef="#br0" timeOffset="1">178 288 4409 0 0,'-4'4'1387'0'0,"-18"23"3712"0"0,21-26-4734 0 0,1 0 0 0 0,-1 0 0 0 0,0 0 0 0 0,0 0 0 0 0,1 0 1 0 0,-1 0-1 0 0,1 0 0 0 0,-1 0 0 0 0,1 0 0 0 0,-1 0 0 0 0,1 1 0 0 0,0-1 1 0 0,-1 0-1 0 0,1 0 0 0 0,0 0 0 0 0,0 1 0 0 0,0-1 0 0 0,0 0 1 0 0,0 0-1 0 0,0 1 0 0 0,1 1 0 0 0,0-3-250 0 0,0 1-1 0 0,0 0 1 0 0,-1 0-1 0 0,1-1 1 0 0,0 1 0 0 0,0-1-1 0 0,0 1 1 0 0,0-1-1 0 0,0 1 1 0 0,0-1-1 0 0,0 0 1 0 0,0 1 0 0 0,1-1-1 0 0,-1 0 1 0 0,0 0-1 0 0,0 0 1 0 0,0 0-1 0 0,0 0 1 0 0,0 0 0 0 0,0 0-1 0 0,0 0 1 0 0,0 0-1 0 0,1-1 1 0 0,0 1 0 0 0,31-10 93 0 0,-27 8 32 0 0,62-18 168 0 0,131-19 1 0 0,-18 17-4660 0 0,-141 17 2346 0 0,8-3-2400 0 0,-18-3-1327 0 0,-11 0 611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20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4 4681 0 0,'-1'-1'582'0'0,"0"1"1"0"0,-1-1-1 0 0,1 1 1 0 0,-1 0-1 0 0,1-1 0 0 0,-1 1 1 0 0,1 0-1 0 0,0 0 1 0 0,-1 0-1 0 0,1 0 0 0 0,-1 0 1 0 0,1 0-1 0 0,-1 1 0 0 0,1-1 1 0 0,0 0-1 0 0,-1 1 1 0 0,1-1-1 0 0,0 1 0 0 0,-1 0 1 0 0,0 0-1 0 0,-1 1 1 0 0,0 1 1 0 0,0-1-1 0 0,0 0 0 0 0,1 1 0 0 0,-1 0 0 0 0,1 0 1 0 0,-5 5-1 0 0,-1 7-418 0 0,0 0-1 0 0,-10 28 1 0 0,14-31 525 0 0,-1-1-647 0 0,1-1 0 0 0,0 2 0 0 0,1-1 1 0 0,1 0-1 0 0,-1 1 0 0 0,2-1 0 0 0,0 1 0 0 0,0-1 0 0 0,1 15 1 0 0,1-21-18 0 0,0 0 1 0 0,0 0 0 0 0,0 0-1 0 0,1 0 1 0 0,-1 0 0 0 0,1 0-1 0 0,0-1 1 0 0,1 1 0 0 0,-1-1-1 0 0,1 1 1 0 0,0-1 0 0 0,0 0 0 0 0,0 0-1 0 0,1 0 1 0 0,-1-1 0 0 0,1 1-1 0 0,0-1 1 0 0,0 0 0 0 0,0 0-1 0 0,0 0 1 0 0,1 0 0 0 0,-1-1-1 0 0,7 3 1 0 0,9 2 47 0 0,-1-1 0 0 0,1 0-1 0 0,0-2 1 0 0,0 0 0 0 0,0-1 0 0 0,0-1-1 0 0,1-1 1 0 0,32-3 0 0 0,57-12-1340 0 0,-7-10-3844 0 0,-149 2-10699 0 0,24 18 15429 0 0,0 1-1 0 0,0 0 0 0 0,-30 2 0 0 0,35 2 761 0 0,0 0 0 0 0,0 1-1 0 0,0 1 1 0 0,0 1 0 0 0,-17 5 0 0 0,26-6 97 0 0,0 0 1 0 0,0 0-1 0 0,0 0 0 0 0,1 1 1 0 0,0 0-1 0 0,-1 1 0 0 0,1 0 1 0 0,1 0-1 0 0,-1 0 0 0 0,1 1 0 0 0,0 0 1 0 0,0 0-1 0 0,1 0 0 0 0,0 1 1 0 0,0 0-1 0 0,0 0 0 0 0,1 0 1 0 0,0 1-1 0 0,0-1 0 0 0,1 1 1 0 0,0 0-1 0 0,0 0 0 0 0,1 0 0 0 0,0 0 1 0 0,1 0-1 0 0,-1 9 0 0 0,1-12-226 0 0,1 1 0 0 0,-1-1-1 0 0,1 0 1 0 0,1 0 0 0 0,-1 1-1 0 0,1-1 1 0 0,-1 0 0 0 0,2 0-1 0 0,-1 0 1 0 0,0 0 0 0 0,1 0 0 0 0,0 0-1 0 0,0 0 1 0 0,1-1 0 0 0,3 7-1 0 0,-2-7-177 0 0,0 0 0 0 0,0 0-1 0 0,0-1 1 0 0,1 1 0 0 0,-1-1-1 0 0,1 0 1 0 0,-1 0 0 0 0,1-1-1 0 0,0 0 1 0 0,0 1 0 0 0,0-2-1 0 0,1 1 1 0 0,-1 0 0 0 0,10 0 0 0 0,5 0-138 0 0,1-1 1 0 0,-1-1 0 0 0,0 0 0 0 0,0-2 0 0 0,0-1 0 0 0,0 0 0 0 0,0-1 0 0 0,22-8 0 0 0,20-4-1881 0 0,-55 17 2328 0 0,-14 5 254 0 0,-25 13 641 0 0,15-9-1038 0 0,9-4-214 0 0,0 1 1 0 0,0 0 0 0 0,1 0 0 0 0,0 1 0 0 0,0 0 0 0 0,1 0-1 0 0,0 1 1 0 0,0 0 0 0 0,1 0 0 0 0,0 0 0 0 0,1 1 0 0 0,0-1-1 0 0,0 1 1 0 0,1 0 0 0 0,0 0 0 0 0,-1 14 0 0 0,3-17 15 0 0,0-1 1 0 0,0 0-1 0 0,1 0 0 0 0,0 1 1 0 0,0-1-1 0 0,0 0 0 0 0,1 0 1 0 0,0 1-1 0 0,0-1 0 0 0,1 0 1 0 0,-1 0-1 0 0,1 0 0 0 0,1 0 1 0 0,-1-1-1 0 0,1 1 0 0 0,0 0 1 0 0,1-1-1 0 0,-1 0 0 0 0,1 0 1 0 0,0 0-1 0 0,0 0 0 0 0,0-1 1 0 0,1 1-1 0 0,0-1 0 0 0,0 0 1 0 0,0-1-1 0 0,0 1 1 0 0,8 3-1 0 0,-4-3-32 0 0,1-1 0 0 0,0 0-1 0 0,-1-1 1 0 0,1 0 0 0 0,0-1 0 0 0,1 0 0 0 0,-1 0 0 0 0,0-1-1 0 0,0 0 1 0 0,0-1 0 0 0,0 0 0 0 0,15-4 0 0 0,0-1-406 0 0,0-1 1 0 0,0-1 0 0 0,41-20-1 0 0,-59 24 72 0 0,33-18-2663 0 0,-37 21 2377 0 0,0-1 0 0 0,0-1-1 0 0,0 1 1 0 0,-1 0 0 0 0,1-1 0 0 0,-1 1 0 0 0,1-1-1 0 0,-1 0 1 0 0,0 0 0 0 0,2-4 0 0 0,5-24-4702 0 0,1 9 480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21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16 6337 0 0,'-37'46'8057'0'0,"8"0"-6186"0"0,24-36-1927 0 0,1 0 0 0 0,0 0 0 0 0,0 1 0 0 0,1 0 0 0 0,0 0 1 0 0,1 0-1 0 0,1 0 0 0 0,-1 12 0 0 0,1-7 38 0 0,1 0 0 0 0,1 0 0 0 0,0-1 0 0 0,1 1 0 0 0,1 0-1 0 0,0 0 1 0 0,7 19 0 0 0,-6-26 16 0 0,-1-1 0 0 0,2 1 0 0 0,-1-1 0 0 0,1 0 0 0 0,0 0-1 0 0,1-1 1 0 0,-1 1 0 0 0,1-1 0 0 0,1 0 0 0 0,0-1 0 0 0,0 0 0 0 0,0 0-1 0 0,15 9 1 0 0,-12-9 9 0 0,0 0 0 0 0,0-1 1 0 0,1-1-1 0 0,0 0 0 0 0,0 0 0 0 0,0-1 0 0 0,1 0 0 0 0,-1-1 0 0 0,1 0 0 0 0,20 0 0 0 0,-26-2 36 0 0,0 0 0 0 0,0-1 0 0 0,0 0 0 0 0,0-1 0 0 0,-1 1 0 0 0,1-1 0 0 0,0 0 0 0 0,-1 0-1 0 0,1 0 1 0 0,-1-1 0 0 0,0 0 0 0 0,0 0 0 0 0,0-1 0 0 0,0 1 0 0 0,-1-1 0 0 0,0 0 0 0 0,1 0 0 0 0,-1-1 0 0 0,0 1 0 0 0,-1-1 0 0 0,1 0 0 0 0,-1 0 0 0 0,3-5 0 0 0,-1-1-70 0 0,-1 0 1 0 0,0-1-1 0 0,-1 1 1 0 0,0-1-1 0 0,-1 1 1 0 0,0-1-1 0 0,-1 0 1 0 0,0 0-1 0 0,0 0 1 0 0,-2 0-1 0 0,0 0 1 0 0,0 0-1 0 0,-6-23 1 0 0,2 15-379 0 0,0 0 0 0 0,-2 1 0 0 0,0-1 0 0 0,-2 1 0 0 0,0 1 0 0 0,-1-1 0 0 0,-16-21 0 0 0,21 32-11 0 0,0 1 0 0 0,-1 0 0 0 0,0 1 0 0 0,-1-1 0 0 0,0 1 0 0 0,0 0 0 0 0,0 1 0 0 0,0 0 0 0 0,-1 0 0 0 0,-8-4 0 0 0,12 7 269 0 0,1 1 1 0 0,-1 0-1 0 0,1 0 0 0 0,-1 0 0 0 0,0 1 1 0 0,1-1-1 0 0,-1 1 0 0 0,0 0 1 0 0,1 0-1 0 0,-1 0 0 0 0,0 1 0 0 0,1-1 1 0 0,-1 1-1 0 0,1 0 0 0 0,-1 0 1 0 0,1 0-1 0 0,-1 0 0 0 0,1 0 0 0 0,-1 1 1 0 0,1 0-1 0 0,0 0 0 0 0,0 0 1 0 0,0 0-1 0 0,0 0 0 0 0,0 0 0 0 0,1 1 1 0 0,-4 3-1 0 0,-3 4-207 0 0,0 0 0 0 0,1 1 0 0 0,0 0 0 0 0,-8 15 0 0 0,3 0-1549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21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2561 0 0,'46'-21'8616'0'0,"-4"-5"-4689"0"0,-27 16-3709 0 0,0 1-1 0 0,26-12 1 0 0,-35 19-205 0 0,1 0 0 0 0,0 0 0 0 0,0 0-1 0 0,0 1 1 0 0,0 0 0 0 0,0 0 0 0 0,0 1 0 0 0,0-1-1 0 0,0 2 1 0 0,8 0 0 0 0,47 10-157 0 0,7 1-2599 0 0,-19-9-3589 0 0,-19-2 2850 0 0,-8-7 693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22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1 308 2913 0 0,'6'-5'800'0'0,"-1"2"-1"0"0,1-1 1 0 0,1 1 0 0 0,-1 0 0 0 0,0 0 0 0 0,1 0 0 0 0,6-1 0 0 0,1 1-302 0 0,0 0 0 0 0,27-2 0 0 0,-7 4-665 0 0,65 8 1 0 0,-84-6 40 0 0,-6-1-80 0 0,0 1-1 0 0,0 0 1 0 0,0 0-1 0 0,-1 1 1 0 0,1 0 0 0 0,-1 0-1 0 0,1 1 1 0 0,-1 0-1 0 0,14 8 1 0 0,-22-11 141 0 0,0 0 1 0 0,0 0-1 0 0,0 0 1 0 0,0 0-1 0 0,1 0 0 0 0,-1 0 1 0 0,0 0-1 0 0,0 0 1 0 0,0 0-1 0 0,0 0 0 0 0,0 0 1 0 0,1 0-1 0 0,-1 1 0 0 0,0-1 1 0 0,0 0-1 0 0,0 0 1 0 0,0 0-1 0 0,0 0 0 0 0,0 0 1 0 0,0 0-1 0 0,1 1 0 0 0,-1-1 1 0 0,0 0-1 0 0,0 0 1 0 0,0 0-1 0 0,0 0 0 0 0,0 0 1 0 0,0 1-1 0 0,0-1 1 0 0,0 0-1 0 0,0 0 0 0 0,0 0 1 0 0,0 0-1 0 0,0 1 0 0 0,0-1 1 0 0,0 0-1 0 0,0 0 1 0 0,0 0-1 0 0,0 0 0 0 0,0 0 1 0 0,0 1-1 0 0,0-1 0 0 0,0 0 1 0 0,0 0-1 0 0,0 0 1 0 0,0 0-1 0 0,-1 1 0 0 0,1-1 1 0 0,0 0-1 0 0,0 0 1 0 0,0 0-1 0 0,0 0 0 0 0,0 0 1 0 0,0 0-1 0 0,0 0 0 0 0,-1 1 1 0 0,1-1-1 0 0,0 0 1 0 0,0 0-1 0 0,0 0 0 0 0,0 0 1 0 0,0 0-1 0 0,-1 0 1 0 0,1 0-1 0 0,0 0 0 0 0,0 0 1 0 0,0 0-1 0 0,0 0 0 0 0,-1 0 1 0 0,-1 1-530 0 0,-3 4-1828 0 0</inkml:trace>
  <inkml:trace contextRef="#ctx0" brushRef="#br0" timeOffset="1">110 492 2833 0 0,'0'0'120'0'0,"0"1"0"0"0,-1-1 1 0 0,1 0-1 0 0,0 0 0 0 0,0 1 1 0 0,0-1-1 0 0,0 0 0 0 0,0 0 0 0 0,0 1 1 0 0,0-1-1 0 0,0 0 0 0 0,0 1 1 0 0,0-1-1 0 0,0 0 0 0 0,0 0 1 0 0,0 1-1 0 0,0-1 0 0 0,0 0 1 0 0,0 1-1 0 0,0-1 0 0 0,0 0 1 0 0,0 0-1 0 0,0 1 0 0 0,0-1 1 0 0,1 0-1 0 0,-1 0 0 0 0,0 1 1 0 0,0-1-1 0 0,0 0 0 0 0,0 0 0 0 0,1 1 1 0 0,-1-1-1 0 0,0 0 0 0 0,0 0 1 0 0,1 0-1 0 0,12 4 1978 0 0,23-4-1085 0 0,-28-1-666 0 0,1 1-380 0 0,117-9 532 0 0,-111 7-1114 0 0,1-1 0 0 0,-1-1 0 0 0,0 0 0 0 0,0-1 0 0 0,-1 0 0 0 0,17-9 0 0 0,-28 12 284 0 0,0 0 1 0 0,-1 0-1 0 0,1 0 1 0 0,0 0-1 0 0,-1-1 1 0 0,1 1-1 0 0,-1-1 1 0 0,0 0-1 0 0,1 0 1 0 0,-1 0-1 0 0,2-5 1 0 0,1 1-257 0 0,13-17-1379 0 0</inkml:trace>
  <inkml:trace contextRef="#ctx0" brushRef="#br0" timeOffset="2">563 1 2897 0 0,'-1'7'9189'0'0,"-7"21"-7197"0"0,-57 203 1295 0 0,13-81-8279 0 0,39-124-1520 0 0,8-18 2259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22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 2457 0 0,'-3'0'491'0'0,"1"-1"0"0"0,0 1 1 0 0,-1 0-1 0 0,1 1 1 0 0,0-1-1 0 0,0 0 0 0 0,-1 1 1 0 0,1-1-1 0 0,0 1 1 0 0,0 0-1 0 0,0 0 1 0 0,-4 1-1 0 0,2 1-175 0 0,1-1 0 0 0,-1 1 1 0 0,1-1-1 0 0,0 1 0 0 0,0 0 0 0 0,0 0 1 0 0,0 1-1 0 0,0-1 0 0 0,1 1 0 0 0,-1-1 1 0 0,-1 5-1 0 0,2-6-188 0 0,1 0 0 0 0,-1 1 1 0 0,1-1-1 0 0,0 1 0 0 0,0-1 0 0 0,0 1 0 0 0,0-1 1 0 0,1 1-1 0 0,-1 0 0 0 0,1-1 0 0 0,-1 1 1 0 0,1 0-1 0 0,0-1 0 0 0,0 1 0 0 0,0 0 1 0 0,1 0-1 0 0,-1-1 0 0 0,1 1 0 0 0,-1 0 1 0 0,1-1-1 0 0,0 1 0 0 0,0-1 0 0 0,0 1 1 0 0,0-1-1 0 0,0 1 0 0 0,1-1 0 0 0,-1 0 1 0 0,1 0-1 0 0,-1 0 0 0 0,1 1 0 0 0,3 1 1 0 0,-3-3-49 0 0,1 0 0 0 0,-1 1 0 0 0,1-1 0 0 0,-1-1 0 0 0,1 1 0 0 0,0 0 0 0 0,0-1 1 0 0,-1 1-1 0 0,1-1 0 0 0,0 0 0 0 0,0 0 0 0 0,0 0 0 0 0,-1 0 0 0 0,1 0 0 0 0,3-1 1 0 0,45-11 102 0 0,-40 8-125 0 0,38-11 1 0 0,-20 6-37 0 0,35-8 0 0 0,-55 16-19 0 0,-1-1 0 0 0,1 1-1 0 0,0 1 1 0 0,-1 0 0 0 0,1 0-1 0 0,0 1 1 0 0,-1 0 0 0 0,16 4 0 0 0,-23-5-47 0 0,1 0-1 0 0,-1 0 1 0 0,0 1 0 0 0,1-1 0 0 0,-1 0 0 0 0,0 1 0 0 0,1 0 0 0 0,-1-1 0 0 0,0 1 0 0 0,0 0 0 0 0,0-1 0 0 0,1 1 0 0 0,-1 0 0 0 0,0 0 0 0 0,0 0 0 0 0,0 0 0 0 0,0 0 0 0 0,-1 0 0 0 0,1 0-1 0 0,0 0 1 0 0,0 0 0 0 0,-1 1 0 0 0,1-1 0 0 0,0 0 0 0 0,-1 1 0 0 0,1-1 0 0 0,-1 0 0 0 0,0 1 0 0 0,0-1 0 0 0,1 0 0 0 0,-1 1 0 0 0,0-1 0 0 0,0 0 0 0 0,0 1 0 0 0,0-1 0 0 0,0 1 0 0 0,-1-1 0 0 0,1 0-1 0 0,0 1 1 0 0,-1-1 0 0 0,1 0 0 0 0,-1 1 0 0 0,1-1 0 0 0,-1 0 0 0 0,1 0 0 0 0,-1 1 0 0 0,0-1 0 0 0,0 0 0 0 0,-1 1 0 0 0,-3 6-302 0 0,0-1 0 0 0,-1 0 0 0 0,0 0 0 0 0,-1 0 1 0 0,0-1-1 0 0,-8 6 0 0 0,-83 55-3366 0 0,66-47 3323 0 0,0 1-1 0 0,2 2 1 0 0,0 1 0 0 0,-38 40-1 0 0,64-60 563 0 0,1 0-1 0 0,0 1 0 0 0,0-1 0 0 0,1 0 0 0 0,-1 1 0 0 0,1 0 0 0 0,0 0 1 0 0,0 0-1 0 0,0 0 0 0 0,1 0 0 0 0,0 0 0 0 0,-1 6 0 0 0,2-9-76 0 0,0-1 0 0 0,0 1 0 0 0,0 0 0 0 0,0 0 0 0 0,1 0 0 0 0,-1 0 0 0 0,1 0 0 0 0,-1-1 0 0 0,1 1 0 0 0,-1 0 0 0 0,1 0 0 0 0,0-1 0 0 0,0 1 0 0 0,0 0 0 0 0,0-1-1 0 0,0 1 1 0 0,0-1 0 0 0,1 0 0 0 0,-1 1 0 0 0,0-1 0 0 0,1 0 0 0 0,-1 0 0 0 0,1 1 0 0 0,-1-1 0 0 0,1 0 0 0 0,-1-1 0 0 0,1 1 0 0 0,0 0 0 0 0,0 0 0 0 0,-1-1 0 0 0,1 1 0 0 0,0-1 0 0 0,0 1-1 0 0,0-1 1 0 0,0 0 0 0 0,2 0 0 0 0,31 3 1448 0 0,57-2 0 0 0,-3-1-904 0 0,-68 1-745 0 0,76 2 14 0 0,-33-5-3491 0 0,-62 2 2974 0 0,0-1 1 0 0,0 1 0 0 0,0 0 0 0 0,0-1 0 0 0,0 0 0 0 0,0 1 0 0 0,-1-1-1 0 0,1 0 1 0 0,0 0 0 0 0,3-2 0 0 0,3-4-4364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23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8202 0 0,'0'1'505'0'0,"-1"0"0"0"0,0 0 0 0 0,0 0 0 0 0,1 0 0 0 0,-1 0 0 0 0,0 0 0 0 0,1 1 1 0 0,-1-1-1 0 0,1 0 0 0 0,0 0 0 0 0,-1 1 0 0 0,1-1 0 0 0,0 0 0 0 0,0 2 0 0 0,0-2-319 0 0,0-1-1 0 0,0 1 0 0 0,0-1 1 0 0,0 1-1 0 0,1 0 0 0 0,-1-1 0 0 0,0 1 1 0 0,1-1-1 0 0,-1 1 0 0 0,0-1 1 0 0,1 1-1 0 0,-1 0 0 0 0,0-1 1 0 0,1 0-1 0 0,-1 1 0 0 0,1-1 1 0 0,-1 1-1 0 0,1-1 0 0 0,-1 1 1 0 0,2-1-1 0 0,2 2 38 0 0,1 0-1 0 0,0 0 1 0 0,0-1 0 0 0,-1 0 0 0 0,1 0 0 0 0,6 1-1 0 0,7 1-168 0 0,94 29 139 0 0,33 7-158 0 0,-126-35-26 0 0,-1-1-1 0 0,1-1 1 0 0,0-1-1 0 0,0-1 1 0 0,34-3-1 0 0,-51 2 3 0 0,0 1 0 0 0,1 0 0 0 0,-1-1-1 0 0,0 0 1 0 0,0 1 0 0 0,1-1 0 0 0,-1 0 0 0 0,0 0 0 0 0,0 0 0 0 0,0 0-1 0 0,0-1 1 0 0,0 1 0 0 0,-1 0 0 0 0,1-1 0 0 0,0 0 0 0 0,2-2 0 0 0,-4 4-21 0 0,0-1 1 0 0,0 1 0 0 0,1 0 0 0 0,-1-1 0 0 0,0 1 0 0 0,0-1 0 0 0,0 1 0 0 0,0-1 0 0 0,0 1 0 0 0,0-1 0 0 0,0 1 0 0 0,0-1 0 0 0,0 1 0 0 0,0-1 0 0 0,0 1-1 0 0,0-1 1 0 0,0 1 0 0 0,0-1 0 0 0,0 1 0 0 0,0 0 0 0 0,0-1 0 0 0,-1 1 0 0 0,1-1 0 0 0,0 1 0 0 0,0-1 0 0 0,-1 1 0 0 0,1 0 0 0 0,-1-1 0 0 0,0 0-59 0 0,0-1 1 0 0,-1 1 0 0 0,0 0 0 0 0,1 0-1 0 0,-1 0 1 0 0,0 0 0 0 0,1 0-1 0 0,-1 1 1 0 0,0-1 0 0 0,0 1 0 0 0,-2-1-1 0 0,-7-1-12 0 0,1 0-1 0 0,0 1 0 0 0,-1 1 0 0 0,1 0 1 0 0,0 0-1 0 0,-1 1 0 0 0,1 0 0 0 0,-11 3 1 0 0,-83 26-606 0 0,73-20 626 0 0,25-8 60 0 0,-14 4 12 0 0,0 0 0 0 0,1 2-1 0 0,-32 16 1 0 0,46-20-8 0 0,-1 0 1 0 0,0 0 0 0 0,1 1 0 0 0,0-1-1 0 0,0 1 1 0 0,0 0 0 0 0,1 1-1 0 0,-1-1 1 0 0,1 1 0 0 0,1 0 0 0 0,-1 0-1 0 0,1 0 1 0 0,0 0 0 0 0,-4 13-1 0 0,4-9 7 0 0,0 0 1 0 0,1 0-1 0 0,0 0 0 0 0,0 0 0 0 0,1 1 0 0 0,1-1 0 0 0,0 0 0 0 0,0 1 0 0 0,1-1 0 0 0,0 0 0 0 0,1 0 0 0 0,5 18 0 0 0,-4-21-4 0 0,0 0-1 0 0,0 1 1 0 0,1-1 0 0 0,0 0 0 0 0,0-1 0 0 0,1 1-1 0 0,0-1 1 0 0,0 0 0 0 0,1 0 0 0 0,-1 0-1 0 0,1-1 1 0 0,0 0 0 0 0,1 0 0 0 0,-1 0 0 0 0,1-1-1 0 0,14 7 1 0 0,-3-4-82 0 0,-1 0-1 0 0,1-2 0 0 0,1 0 1 0 0,-1-1-1 0 0,1-1 0 0 0,27 2 1 0 0,116-8-1100 0 0,6 1-64 0 0,-213 2-6950 0 0,-2 5 4989 0 0,32-2 3791 0 0,0 0 0 0 0,1 1 0 0 0,0 1 0 0 0,0 0 0 0 0,0 1 0 0 0,1 0 0 0 0,0 1 0 0 0,0 1 0 0 0,0 0 0 0 0,1 0 0 0 0,0 1 0 0 0,1 1 1 0 0,0 0-1 0 0,-13 16 0 0 0,6-3 408 0 0,-22 38 1 0 0,35-52-949 0 0,0 1 0 0 0,0 0 1 0 0,1 1-1 0 0,0-1 0 0 0,0 1 1 0 0,1-1-1 0 0,-1 14 1 0 0,3-20-39 0 0,1-3-9 0 0,-1 0 1 0 0,1 0-1 0 0,0 1 1 0 0,0-1-1 0 0,0 0 1 0 0,0 0-1 0 0,0 0 1 0 0,1 0-1 0 0,-1 0 0 0 0,0 0 1 0 0,0 0-1 0 0,1 0 1 0 0,-1 0-1 0 0,1 0 1 0 0,-1 0-1 0 0,1 0 0 0 0,-1 0 1 0 0,1 0-1 0 0,0 0 1 0 0,-1 0-1 0 0,1 0 1 0 0,0-1-1 0 0,-1 1 1 0 0,1 0-1 0 0,0 0 0 0 0,1 0 1 0 0,39 37 176 0 0,-36-34-112 0 0,-1 0 0 0 0,1 0 0 0 0,-1 0 0 0 0,0 1 1 0 0,0-1-1 0 0,0 1 0 0 0,-1 0 0 0 0,1 0 0 0 0,2 6 0 0 0,6 7 164 0 0,-11-16-176 0 0,0 0-1 0 0,1-1 1 0 0,-1 1-1 0 0,1-1 1 0 0,-1 0-1 0 0,1 1 1 0 0,0-1-1 0 0,-1 0 0 0 0,1 0 1 0 0,0 0-1 0 0,0 0 1 0 0,0-1-1 0 0,0 1 1 0 0,0 0-1 0 0,0-1 0 0 0,0 1 1 0 0,0-1-1 0 0,0 0 1 0 0,0 0-1 0 0,4 0 1 0 0,-2 0 0 0 0,-1 1 1 0 0,0-1 0 0 0,0 0 0 0 0,1 1 0 0 0,-1 0-1 0 0,0 0 1 0 0,0 0 0 0 0,0 0 0 0 0,6 3-1 0 0,9 8 70 0 0,-13-9-98 0 0,0 1 1 0 0,1-1-1 0 0,-1 0 1 0 0,0 0 0 0 0,1 0-1 0 0,0-1 1 0 0,0 1-1 0 0,0-2 1 0 0,0 1 0 0 0,0-1-1 0 0,11 2 1 0 0,101 13 37 0 0,-97-12-135 0 0,-15-4-7 0 0,0 1 1 0 0,0-1 0 0 0,0 0-1 0 0,0 0 1 0 0,7-2-1 0 0,-7 1-113 0 0,0 1-1 0 0,0-1 0 0 0,0 1 0 0 0,0 0 0 0 0,0 1 0 0 0,8 1 0 0 0,9 4-542 0 0,-16-4 242 0 0,-1-1 0 0 0,1 1 0 0 0,0-1 0 0 0,0 0 0 0 0,0 0 0 0 0,0-1 0 0 0,0 0 0 0 0,0 0 0 0 0,0-1 0 0 0,8-1 0 0 0,28-6-3984 0 0,-37 6 3573 0 0,-1 0 1 0 0,0-1-1 0 0,0 0 1 0 0,0 0-1 0 0,6-5 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42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14083 0 0,'-3'3'4681'0'0,"0"2"-1576"0"0,2 3-1121 0 0,-1 3-920 0 0,4 6-536 0 0,-1 5-272 0 0,0 5-143 0 0,1 4-9 0 0,-1 0-160 0 0,2 1-273 0 0,1-2-679 0 0,1 0-1384 0 0,-2-4-2369 0 0,-3-6-1457 0 0,0-1-1359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24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4513 0 0,'-23'8'6038'0'0,"25"-1"-3501"0"0,-2-7-2493 0 0,0 1 1 0 0,1-1-1 0 0,-1 0 1 0 0,0 1-1 0 0,0-1 0 0 0,1 1 1 0 0,-1-1-1 0 0,0 0 0 0 0,0 1 1 0 0,1-1-1 0 0,-1 1 1 0 0,0-1-1 0 0,0 0 0 0 0,0 1 1 0 0,0-1-1 0 0,0 1 0 0 0,0-1 1 0 0,0 1-1 0 0,0-1 1 0 0,0 1-1 0 0,0-1 0 0 0,0 0 1 0 0,0 1-1 0 0,0-1 0 0 0,0 1 1 0 0,0-1-1 0 0,0 1 1 0 0,0-1-1 0 0,-1 0 0 0 0,1 1 1 0 0,0-1-1 0 0,0 1 0 0 0,-1-1 1 0 0,1 0-1 0 0,0 1 1 0 0,0-1-1 0 0,-1 0 0 0 0,1 1 1 0 0,0-1-1 0 0,-1 0 0 0 0,1 1 1 0 0,0-1-1 0 0,-1 0 1 0 0,-1 2 25 0 0,1-1 1 0 0,0 0 0 0 0,0 0-1 0 0,0 1 1 0 0,1-1 0 0 0,-1 0-1 0 0,0 1 1 0 0,0-1 0 0 0,1 1-1 0 0,-1-1 1 0 0,1 1 0 0 0,-1-1-1 0 0,1 1 1 0 0,0 0 0 0 0,-1-1 0 0 0,1 3-1 0 0,0-2-34 0 0,0 0 0 0 0,-1 1 0 0 0,1-1 0 0 0,-1 0 0 0 0,1 0 0 0 0,-1 1 0 0 0,0-1 0 0 0,0 0 0 0 0,0 0 0 0 0,0 0 0 0 0,-2 3 0 0 0,-5 4 43 0 0,6-7-70 0 0,0 0 0 0 0,0 0 1 0 0,0 0-1 0 0,0 1 0 0 0,1-1 1 0 0,-1 1-1 0 0,1-1 0 0 0,-1 1 1 0 0,1 0-1 0 0,0-1 1 0 0,-1 5-1 0 0,5 7 24 0 0,-2-13-32 0 0,-1 0 0 0 0,0 0 0 0 0,1 0 1 0 0,-1 0-1 0 0,0 0 0 0 0,0 0 0 0 0,0 0 0 0 0,0 0 0 0 0,0 0 1 0 0,0 0-1 0 0,0 0 0 0 0,0 0 0 0 0,0 0 0 0 0,0 0 0 0 0,-1 0 1 0 0,1 0-1 0 0,0 0 0 0 0,-1 0 0 0 0,1 0 0 0 0,-1 0 0 0 0,1 0 0 0 0,-1 0 1 0 0,1 0-1 0 0,-1 0 0 0 0,0-1 0 0 0,1 1 0 0 0,-1 0 0 0 0,-1 0 1 0 0,1 0-2 0 0,1 0 0 0 0,-1 0 0 0 0,0 0 0 0 0,1 0 0 0 0,-1-1 0 0 0,0 1 0 0 0,1 0 1 0 0,-1 0-1 0 0,1 0 0 0 0,-1 0 0 0 0,1 0 0 0 0,0 0 0 0 0,-1 1 0 0 0,1-1 0 0 0,0 0 1 0 0,0 0-1 0 0,0 0 0 0 0,0 0 0 0 0,0 0 0 0 0,0 0 0 0 0,0 0 0 0 0,0 0 0 0 0,0 1 0 0 0,1-1 1 0 0,-1 0-1 0 0,0 0 0 0 0,1 0 0 0 0,-1 0 0 0 0,2 1 0 0 0,-2 0-2 0 0,1-1 0 0 0,-1 0 0 0 0,1 0-1 0 0,-1 0 1 0 0,1 1 0 0 0,-1-1 0 0 0,0 0 0 0 0,0 0-1 0 0,0 1 1 0 0,1-1 0 0 0,-1 0 0 0 0,0 1 0 0 0,-1-1-1 0 0,1 0 1 0 0,0 0 0 0 0,0 1 0 0 0,0-1 0 0 0,-1 0-1 0 0,1 0 1 0 0,-1 1 0 0 0,1-1 0 0 0,-1 0-1 0 0,0 2 1 0 0,0-3-1 0 0,1 1 1 0 0,-1 0-1 0 0,1 0 0 0 0,-1 0 0 0 0,1 0 0 0 0,0 0 0 0 0,-1 0 0 0 0,1 0 0 0 0,0 1 1 0 0,0-1-1 0 0,0 0 0 0 0,0 0 0 0 0,0 0 0 0 0,0 0 0 0 0,0 0 0 0 0,0 0 1 0 0,0 0-1 0 0,0 0 0 0 0,1 0 0 0 0,-1 0 0 0 0,0 0 0 0 0,1 0 0 0 0,-1 0 1 0 0,1 0-1 0 0,-1 0 0 0 0,1 0 0 0 0,-1 0 0 0 0,1 0 0 0 0,0 0 0 0 0,-1-1 0 0 0,2 2 1 0 0,-1-1-7 0 0,0 1 1 0 0,1 0-1 0 0,-1-1 1 0 0,0 1 0 0 0,0 0-1 0 0,0-1 1 0 0,-1 1 0 0 0,1 0-1 0 0,0 0 1 0 0,-1 0-1 0 0,1 0 1 0 0,-1 0 0 0 0,1 0-1 0 0,-1 3 1 0 0,0 0-32 0 0,1 1-1 0 0,0-1 1 0 0,1 1 0 0 0,-1-1 0 0 0,1 1 0 0 0,0-1-1 0 0,0 0 1 0 0,1 0 0 0 0,-1 0 0 0 0,1 0 0 0 0,0-1-1 0 0,1 1 1 0 0,-1-1 0 0 0,1 1 0 0 0,0-1 0 0 0,0 0-1 0 0,0-1 1 0 0,0 1 0 0 0,7 3 0 0 0,-10-6 20 0 0,1-1 0 0 0,-1 1 0 0 0,1-1 0 0 0,-1 0 0 0 0,0 0 1 0 0,1 0-1 0 0,-1 0 0 0 0,1 0 0 0 0,-1 0 0 0 0,1 0 0 0 0,-1 0 0 0 0,1 0 0 0 0,-1-1 1 0 0,0 1-1 0 0,1-1 0 0 0,1 0 0 0 0,3 0-33 0 0,10-2 26 0 0,0 0 0 0 0,-1-1 1 0 0,1 0-1 0 0,-1-2 0 0 0,0 0 0 0 0,0 0 0 0 0,-1-1 0 0 0,16-10 1 0 0,-29 16 28 0 0,0 1 1 0 0,0-1-1 0 0,0 0 0 0 0,0 1 1 0 0,0-1-1 0 0,0 0 1 0 0,-1 1-1 0 0,1-1 1 0 0,0 0-1 0 0,0 0 1 0 0,0 0-1 0 0,-1 0 1 0 0,1 0-1 0 0,0 0 1 0 0,-1 0-1 0 0,1 0 0 0 0,-1 0 1 0 0,0 0-1 0 0,1 0 1 0 0,-1 0-1 0 0,0 0 1 0 0,1-1-1 0 0,-1 1 1 0 0,0-1-1 0 0,0 0 10 0 0,0 1 0 0 0,0-1 0 0 0,1 1-1 0 0,-1-1 1 0 0,0 1 0 0 0,1-1 0 0 0,-1 1 0 0 0,1 0 0 0 0,-1-1-1 0 0,1 1 1 0 0,0 0 0 0 0,0-1 0 0 0,0 1 0 0 0,-1 0-1 0 0,3-2 1 0 0,2-1 89 0 0,-1-1 0 0 0,1 0 0 0 0,-1 0 0 0 0,0 0-1 0 0,-1 0 1 0 0,1-1 0 0 0,-1 1 0 0 0,0-1 0 0 0,-1 0-1 0 0,1 0 1 0 0,-1 0 0 0 0,0 0 0 0 0,-1 0 0 0 0,1-1-1 0 0,-1 1 1 0 0,0-7 0 0 0,-1 12-87 0 0,0 1 0 0 0,0 0 0 0 0,0-1 0 0 0,0 1 0 0 0,-1 0 0 0 0,1-1 0 0 0,0 1 0 0 0,0 0 0 0 0,0-1 0 0 0,0 1 0 0 0,-1 0 0 0 0,1-1 0 0 0,0 1 0 0 0,0 0 0 0 0,-1 0 0 0 0,1 0 0 0 0,0-1 0 0 0,0 1 0 0 0,-1 0 0 0 0,1 0 0 0 0,0 0-1 0 0,-1-1 1 0 0,1 1 0 0 0,0 0 0 0 0,-1 0 0 0 0,1 0 0 0 0,0 0 0 0 0,-1 0 0 0 0,1 0 0 0 0,0 0 0 0 0,-1 0 0 0 0,1 0 0 0 0,0 0 0 0 0,-1 0 0 0 0,1 0 0 0 0,0 0 0 0 0,-1 0 0 0 0,1 0 0 0 0,-1 0 0 0 0,0 0 8 0 0,1 0 0 0 0,-1 0 1 0 0,0 0-1 0 0,0 0 0 0 0,0 0 0 0 0,1 0 0 0 0,-1 0 0 0 0,0 0 0 0 0,0 0 1 0 0,1-1-1 0 0,-1 1 0 0 0,0 0 0 0 0,0-1 0 0 0,1 1 0 0 0,-1 0 0 0 0,0-1 1 0 0,1 1-1 0 0,-1-1 0 0 0,0 1 0 0 0,0-2 0 0 0,1 2-8 0 0,-1-1 0 0 0,1 1 0 0 0,-1-1 0 0 0,0 1-1 0 0,1-1 1 0 0,-1 1 0 0 0,0 0 0 0 0,1-1 0 0 0,-1 1 0 0 0,0 0 0 0 0,1-1-1 0 0,-1 1 1 0 0,0 0 0 0 0,1 0 0 0 0,-1 0 0 0 0,0 0 0 0 0,0 0-1 0 0,1-1 1 0 0,-1 1 0 0 0,-1 1 0 0 0,-46-4 279 0 0,43 3-176 0 0,-1-1-1 0 0,1 0 0 0 0,0 0 0 0 0,-1-1 0 0 0,1 1 0 0 0,0-1 1 0 0,-7-3-1 0 0,-8-3-37 0 0,18 7-75 0 0,0 0 0 0 0,0 0 1 0 0,0 0-1 0 0,0 0 1 0 0,0 0-1 0 0,0-1 0 0 0,0 1 1 0 0,0-1-1 0 0,-2-2 1 0 0,3 3-17 0 0,0 0-1 0 0,0 0 1 0 0,0 0 0 0 0,0 0 0 0 0,0 0 0 0 0,0 1 0 0 0,0-1 0 0 0,0 0 0 0 0,0 0 0 0 0,0 1 0 0 0,0-1 0 0 0,-1 1 0 0 0,1-1 0 0 0,0 1-1 0 0,0 0 1 0 0,-1-1 0 0 0,1 1 0 0 0,0 0 0 0 0,-1 0 0 0 0,1 0 0 0 0,0 0 0 0 0,0 0 0 0 0,-1 0 0 0 0,1 0 0 0 0,0 0 0 0 0,-1 1 0 0 0,1-1-1 0 0,0 1 1 0 0,0-1 0 0 0,-1 0 0 0 0,1 1 0 0 0,0 0 0 0 0,0-1 0 0 0,0 1 0 0 0,0 0 0 0 0,-1 1 0 0 0,-1-1-189 0 0,1 1 0 0 0,0 0 0 0 0,0-1-1 0 0,0 1 1 0 0,0 0 0 0 0,0 0 0 0 0,0 1 0 0 0,0-1 0 0 0,-1 3 0 0 0,-17 39-8661 0 0,14-31 6381 0 0,6-3-1932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24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97 1568 0 0,'-7'4'1162'0'0,"0"0"-1"0"0,0 0 0 0 0,-1-1 0 0 0,1 0 1 0 0,-1-1-1 0 0,1 1 0 0 0,-1-2 0 0 0,0 1 1 0 0,0-1-1 0 0,-9 1 0 0 0,6-1 70 0 0,-1 1 0 0 0,0 0 0 0 0,-20 7-1 0 0,32-9-1227 0 0,0 0 0 0 0,0 0 0 0 0,1 0-1 0 0,-1 0 1 0 0,0 0 0 0 0,0 0 0 0 0,0 0-1 0 0,0 0 1 0 0,0 0 0 0 0,0 0 0 0 0,0 0-1 0 0,0 0 1 0 0,0 0 0 0 0,0 0 0 0 0,0 0-1 0 0,0 0 1 0 0,0 0 0 0 0,0 1 0 0 0,0-1-1 0 0,0 0 1 0 0,0 0 0 0 0,0 0 0 0 0,0 0-1 0 0,1 0 1 0 0,-1 0 0 0 0,0 0 0 0 0,0 0-1 0 0,0 0 1 0 0,0 0 0 0 0,0 0 0 0 0,0 0-1 0 0,0 0 1 0 0,0 0 0 0 0,0 0-1 0 0,0 1 1 0 0,0-1 0 0 0,0 0 0 0 0,0 0-1 0 0,0 0 1 0 0,0 0 0 0 0,0 0 0 0 0,0 0-1 0 0,0 0 1 0 0,-1 0 0 0 0,1 0 0 0 0,0 0-1 0 0,0 0 1 0 0,0 0 0 0 0,0 0 0 0 0,0 0-1 0 0,0 0 1 0 0,0 1 0 0 0,0-1 0 0 0,0 0-1 0 0,0 0 1 0 0,0 0 0 0 0,0 0 0 0 0,0 0-1 0 0,0 0 1 0 0,0 0 0 0 0,0 0 0 0 0,0 0-1 0 0,0 0 1 0 0,0 0 0 0 0,-1 0 0 0 0,11 3 34 0 0,11 0 3 0 0,8-2 24 0 0,-1-1-1 0 0,0-1 1 0 0,0-2-1 0 0,0-1 1 0 0,34-9-1 0 0,-18 1-1550 0 0,0-2 0 0 0,61-29-1 0 0,-100 40 594 0 0,0 1-1 0 0,0-1 0 0 0,0 0 0 0 0,-1 0 1 0 0,1 0-1 0 0,-1-1 0 0 0,0 1 0 0 0,0-1 1 0 0,0 0-1 0 0,4-6 0 0 0,4-7-3290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25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9602 0 0,'-2'11'2066'0'0,"1"0"1"0"0,0 0-1 0 0,1 1 1 0 0,1 12-1 0 0,3 11-1896 0 0,9 37 0 0 0,1 4 286 0 0,7 202 483 0 0,-5-45-2314 0 0,8-79-3622 0 0,-23-146 4421 0 0,9 31-3026 0 0,2-15-1696 0 0,-4-12 989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26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35 6417 0 0,'-26'41'8225'0'0,"62"-36"-7825"0"0,1 5-275 0 0,58 26 1 0 0,19 7-196 0 0,-100-39-40 0 0,1-1 0 0 0,-1 0-1 0 0,0-1 1 0 0,1-1 0 0 0,-1 0-1 0 0,17-1 1 0 0,-29 0-72 0 0,0 0 0 0 0,0 0 0 0 0,-1 0 0 0 0,1 0 0 0 0,0-1 0 0 0,0 1 0 0 0,0-1 0 0 0,-1 1 0 0 0,1-1 0 0 0,0 0 1 0 0,-1 0-1 0 0,1 1 0 0 0,0-1 0 0 0,-1 0 0 0 0,1-1 0 0 0,-1 1 0 0 0,0 0 0 0 0,1 0 0 0 0,-1 0 0 0 0,0-1 0 0 0,0 1 0 0 0,0-1 0 0 0,2-2 0 0 0,-2 1-163 0 0,0 0 1 0 0,-1 1-1 0 0,1-1 1 0 0,0 0-1 0 0,-1 0 1 0 0,0 0-1 0 0,0 0 1 0 0,0 0-1 0 0,0 0 0 0 0,0 0 1 0 0,-1 0-1 0 0,1 0 1 0 0,-2-4-1 0 0,-1-1-504 0 0,0-1 1 0 0,0 0-1 0 0,-8-14 0 0 0,-14-14 770 0 0,23 34 183 0 0,-1 0 1 0 0,0 1-1 0 0,1-1 1 0 0,-1 1-1 0 0,0-1 0 0 0,-1 1 1 0 0,1 0-1 0 0,0 0 1 0 0,-1 1-1 0 0,1-1 1 0 0,-1 1-1 0 0,1-1 1 0 0,-5 0-1 0 0,6 2 102 0 0,1 0 1 0 0,-1 0-1 0 0,1 0 0 0 0,-1 0 1 0 0,1 0-1 0 0,-1 1 0 0 0,1-1 1 0 0,0 0-1 0 0,-1 1 0 0 0,1-1 0 0 0,-1 1 1 0 0,1-1-1 0 0,0 1 0 0 0,-1 0 1 0 0,1-1-1 0 0,0 1 0 0 0,0 0 0 0 0,0 0 1 0 0,0 0-1 0 0,0 0 0 0 0,0 0 1 0 0,0 0-1 0 0,0 0 0 0 0,0 1 0 0 0,0-1 1 0 0,0 0-1 0 0,1 0 0 0 0,-1 1 1 0 0,0-1-1 0 0,1 0 0 0 0,-1 1 1 0 0,1-1-1 0 0,0 1 0 0 0,-1-1 0 0 0,1 1 1 0 0,0 1-1 0 0,-5 26 817 0 0,2 1-1 0 0,1-1 1 0 0,2 39 0 0 0,0-12-636 0 0,6 133 619 0 0,-3-108-2483 0 0,-1-2-4684 0 0,4-113-251 0 0,16-20 6080 0 0,-10 25 29 0 0,5-16 960 0 0,-1-1-1 0 0,-3 0 1 0 0,11-75-1 0 0,-20 104 1988 0 0,0 25 613 0 0,1 29-887 0 0,-3 182-1143 0 0,-4-203-1358 0 0,0 0 0 0 0,-1 1 0 0 0,0-1 0 0 0,-2 0-1 0 0,0 0 1 0 0,0-1 0 0 0,-2 1 0 0 0,0-1 0 0 0,0-1 0 0 0,-2 0-1 0 0,0 0 1 0 0,0 0 0 0 0,-1-1 0 0 0,-1 0 0 0 0,0-1 0 0 0,-21 17-1 0 0,29-27 275 0 0,1 0 0 0 0,-1-1 0 0 0,0 1 0 0 0,0-1-1 0 0,0 0 1 0 0,0 0 0 0 0,0 0 0 0 0,0-1 0 0 0,0 1-1 0 0,0-1 1 0 0,0 1 0 0 0,0-1 0 0 0,0 0-1 0 0,-1 0 1 0 0,1 0 0 0 0,0-1 0 0 0,0 1 0 0 0,0-1-1 0 0,0 0 1 0 0,0 0 0 0 0,0 0 0 0 0,0 0 0 0 0,0 0-1 0 0,0-1 1 0 0,1 1 0 0 0,-1-1 0 0 0,0 0-1 0 0,1 1 1 0 0,-3-4 0 0 0,38 8 1023 0 0,57 9-676 0 0,-55-6-1650 0 0,0-1 0 0 0,48-1 0 0 0,-72-4 221 0 0,1-1 1 0 0,0 0-1 0 0,-1-1 1 0 0,1-1 0 0 0,-1 1-1 0 0,0-2 1 0 0,1 0-1 0 0,-1 0 1 0 0,-1-1-1 0 0,1 0 1 0 0,10-8 0 0 0,7-7-1323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27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11114 0 0,'-11'56'6700'0'0,"6"1"-3351"0"0,11 115-5460 0 0,1-60-1442 0 0,-7-76 3204 0 0,0-13 1277 0 0,0 0-1 0 0,5 24 1 0 0,-5-47-913 0 0,0 0 0 0 0,0 0 1 0 0,0 0-1 0 0,0 0 0 0 0,0 0 0 0 0,0 0 0 0 0,0 1 0 0 0,0-1 0 0 0,0 0 0 0 0,0 0 0 0 0,0 0 1 0 0,0 0-1 0 0,0 0 0 0 0,0 1 0 0 0,0-1 0 0 0,0 0 0 0 0,0 0 0 0 0,0 0 0 0 0,0 0 1 0 0,0 0-1 0 0,0 0 0 0 0,0 1 0 0 0,0-1 0 0 0,0 0 0 0 0,1 0 0 0 0,-1 0 0 0 0,0 0 0 0 0,0 0 1 0 0,0 0-1 0 0,0 0 0 0 0,0 0 0 0 0,0 0 0 0 0,0 0 0 0 0,1 1 0 0 0,-1-1 0 0 0,0 0 1 0 0,0 0-1 0 0,0 0 0 0 0,0 0 0 0 0,0 0 0 0 0,0 0 0 0 0,1 0 0 0 0,-1 0 0 0 0,0 0 1 0 0,0 0-1 0 0,0 0 0 0 0,0 0 0 0 0,0 0 0 0 0,1 0 0 0 0,-1 0 0 0 0,0 0 0 0 0,0 0 0 0 0,0 0 1 0 0,0-1-1 0 0,0 1 0 0 0,0 0 0 0 0,1 0 0 0 0,-1 0 0 0 0,0 0 0 0 0,8-11 175 0 0,4-14-241 0 0,-5 7 15 0 0,0-1-5 0 0,18-36 0 0 0,-23 50 48 0 0,1 1 0 0 0,0-1 0 0 0,0 1 1 0 0,0 0-1 0 0,1 0 0 0 0,-1 0 0 0 0,1 0 1 0 0,0 1-1 0 0,0 0 0 0 0,0 0 0 0 0,0 0 0 0 0,10-5 1 0 0,-10 7-189 0 0,1 0 1 0 0,-1 1-1 0 0,0-1 1 0 0,1 1-1 0 0,-1 0 1 0 0,1 0-1 0 0,-1 1 1 0 0,1-1-1 0 0,-1 1 1 0 0,0 0-1 0 0,8 3 1 0 0,31 3-7564 0 0,-42-7 7526 0 0,6 0-927 0 0,0 0 1 0 0,-1-1-1 0 0,1 0 0 0 0,0 0 1 0 0,11-5-1 0 0,-4-1-62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27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21 5897 0 0,'-5'-3'947'0'0,"0"0"0"0"0,-1 1 0 0 0,1-1-1 0 0,-1 1 1 0 0,1 0 0 0 0,-1 0 0 0 0,0 1 0 0 0,-6-1-1 0 0,8 2-790 0 0,-1 0-1 0 0,0 0 1 0 0,1 1 0 0 0,-1-1-1 0 0,1 1 1 0 0,-1 1-1 0 0,1-1 1 0 0,-1 0-1 0 0,1 1 1 0 0,0 0-1 0 0,0 0 1 0 0,0 0-1 0 0,0 1 1 0 0,0-1-1 0 0,0 1 1 0 0,-5 5-1 0 0,-1 2-172 0 0,0 0 0 0 0,0 0 0 0 0,1 1-1 0 0,1 0 1 0 0,0 1 0 0 0,0 0 0 0 0,1 0 0 0 0,1 1-1 0 0,0-1 1 0 0,1 1 0 0 0,-7 23 0 0 0,9-25 11 0 0,0-1 1 0 0,1 1-1 0 0,0 0 1 0 0,1 0-1 0 0,1 0 1 0 0,-1 0-1 0 0,1-1 1 0 0,1 1-1 0 0,0 0 1 0 0,1 0-1 0 0,0 0 1 0 0,1-1-1 0 0,0 1 1 0 0,0-1-1 0 0,9 17 1 0 0,-11-23 1 0 0,1-1 0 0 0,0 1 1 0 0,0-1-1 0 0,0 0 0 0 0,1 0 1 0 0,-1 0-1 0 0,1 0 0 0 0,0 0 1 0 0,-1-1-1 0 0,1 1 0 0 0,0-1 1 0 0,0 0-1 0 0,1 0 1 0 0,-1 0-1 0 0,0 0 0 0 0,1 0 1 0 0,0-1-1 0 0,-1 1 0 0 0,1-1 1 0 0,0 0-1 0 0,-1 0 0 0 0,1-1 1 0 0,0 1-1 0 0,0-1 0 0 0,0 0 1 0 0,-1 0-1 0 0,1 0 1 0 0,0 0-1 0 0,0-1 0 0 0,0 1 1 0 0,-1-1-1 0 0,1 0 0 0 0,0 0 1 0 0,0-1-1 0 0,-1 1 0 0 0,7-4 1 0 0,-2 0 12 0 0,-1 1 1 0 0,1-1-1 0 0,-1-1 0 0 0,0 1 1 0 0,-1-1-1 0 0,1-1 1 0 0,-1 1-1 0 0,0-1 1 0 0,-1 0-1 0 0,0 0 0 0 0,0-1 1 0 0,0 1-1 0 0,-1-1 1 0 0,0 0-1 0 0,3-11 1 0 0,-5 13 19 0 0,0-1 0 0 0,0 0 0 0 0,-1 0 0 0 0,0 0 0 0 0,0 0 0 0 0,-1 1 1 0 0,0-1-1 0 0,0 0 0 0 0,-1 0 0 0 0,1 0 0 0 0,-3-8 0 0 0,2 11-6 0 0,-1 1 0 0 0,1 0 0 0 0,-1 0 0 0 0,1 0 0 0 0,-1 0 0 0 0,0 0 0 0 0,0 0 0 0 0,0 0 0 0 0,0 0 0 0 0,-1 1 0 0 0,1-1-1 0 0,-1 1 1 0 0,0 0 0 0 0,1 0 0 0 0,-1 0 0 0 0,0 0 0 0 0,0 0 0 0 0,0 1 0 0 0,-1-1 0 0 0,1 1 0 0 0,0 0 0 0 0,0 0 0 0 0,-7-1 0 0 0,0 0-117 0 0,0 1 0 0 0,0 0 1 0 0,0 0-1 0 0,0 1 0 0 0,0 1 0 0 0,0 0 1 0 0,0 0-1 0 0,-12 4 0 0 0,14-3-390 0 0,1 0-1 0 0,-1 1 1 0 0,1 0-1 0 0,-12 7 1 0 0,15-8-364 0 0,0 1 0 0 0,0 0 1 0 0,0 0-1 0 0,0 1 0 0 0,1-1 1 0 0,-1 1-1 0 0,-5 7 0 0 0,5-1-4259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28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436 1 16908 0 0,'-56'189'5546'0'0,"-51"86"-11669"0"0,57-165 3219 0 0,8-14 3727 0 0,-80 132 0 0 0,120-225-855 0 0,0-1 1 0 0,1 1 0 0 0,-1-1 0 0 0,0 1 0 0 0,0-1 0 0 0,-1 0 0 0 0,1 0 0 0 0,0 0 0 0 0,-1 0 0 0 0,1 0-1 0 0,-1 0 1 0 0,-4 1 0 0 0,7-3-72 0 0,-1 1 1 0 0,1-1-1 0 0,-1 0 0 0 0,0 0 0 0 0,1 0 0 0 0,-1 0 1 0 0,1 0-1 0 0,-1 0 0 0 0,0 0 0 0 0,1 0 0 0 0,-1 0 1 0 0,1 0-1 0 0,-1 0 0 0 0,0-1 0 0 0,1 1 0 0 0,-1 0 1 0 0,1 0-1 0 0,-1-1 0 0 0,1 1 0 0 0,-1 0 0 0 0,1-1 1 0 0,-1 1-1 0 0,1 0 0 0 0,-1-1 0 0 0,0-1-278 0 0,0 1-1 0 0,0-1 1 0 0,0 1-1 0 0,0-1 1 0 0,0 0-1 0 0,0 1 1 0 0,1-1-1 0 0,-1 0 1 0 0,0 1-1 0 0,1-1 1 0 0,-1-3-1 0 0,1 1-98 0 0,-1 0 1 0 0,1 0-1 0 0,0 0 0 0 0,0 1 0 0 0,0-1 0 0 0,0 0 0 0 0,1 0 0 0 0,1-4 0 0 0,0 3 357 0 0,0 0 0 0 0,0 0-1 0 0,0 0 1 0 0,1 1 0 0 0,0-1-1 0 0,0 1 1 0 0,0 0-1 0 0,8-8 1 0 0,-1 2-1312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28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38 122 4489 0 0,'-22'-2'5211'0'0,"9"-7"-3513"0"0,12 8-1685 0 0,1-1-1 0 0,-1 1 0 0 0,1 0 0 0 0,0-1 0 0 0,-1 1 1 0 0,1 0-1 0 0,0-1 0 0 0,0 1 0 0 0,0 0 0 0 0,0-1 1 0 0,1 1-1 0 0,-1-1 0 0 0,0 1 0 0 0,0 0 0 0 0,1-1 1 0 0,-1 1-1 0 0,1 0 0 0 0,-1 0 0 0 0,1-1 0 0 0,0 1 1 0 0,-1 0-1 0 0,1 0 0 0 0,0 0 0 0 0,0 0 0 0 0,0 0 1 0 0,1-1-1 0 0,3-5 453 0 0,0 0 1 0 0,0 1 0 0 0,0 0-1 0 0,1 0 1 0 0,0 1-1 0 0,1-1 1 0 0,10-6-1 0 0,-11 9-419 0 0,1 0-1 0 0,0 0 1 0 0,0 0 0 0 0,0 1-1 0 0,0 0 1 0 0,0 1-1 0 0,1-1 1 0 0,-1 1-1 0 0,0 1 1 0 0,1-1-1 0 0,-1 1 1 0 0,1 0 0 0 0,9 3-1 0 0,-5-2-37 0 0,-1 0 1 0 0,0 2-1 0 0,0-1 1 0 0,17 8-1 0 0,-25-9 9 0 0,-1 0 0 0 0,0 0 0 0 0,0 0 1 0 0,1 1-1 0 0,-1-1 0 0 0,0 0 0 0 0,0 1 0 0 0,-1 0 0 0 0,1 0 0 0 0,0-1 0 0 0,-1 1 1 0 0,3 3-1 0 0,-4-4 10 0 0,1 0 0 0 0,-1 1 0 0 0,1-1 1 0 0,-1 1-1 0 0,1-1 0 0 0,-1 1 0 0 0,0-1 0 0 0,0 1 1 0 0,0-1-1 0 0,0 1 0 0 0,0-1 0 0 0,0 1 1 0 0,0-1-1 0 0,0 1 0 0 0,0-1 0 0 0,-1 1 1 0 0,1-1-1 0 0,-1 0 0 0 0,1 1 0 0 0,-1-1 0 0 0,0 1 1 0 0,0 0-1 0 0,-5 8 73 0 0,-1-1 0 0 0,0-1-1 0 0,-1 1 1 0 0,1-1 0 0 0,-2 0 0 0 0,-11 8 0 0 0,8-5 29 0 0,-1 0 0 0 0,-16 20-1 0 0,27-28-116 0 0,-1 0 0 0 0,1 1 0 0 0,-1-1 0 0 0,1 1 0 0 0,1 0 0 0 0,-1-1 0 0 0,0 1 0 0 0,1 0 0 0 0,0 0 0 0 0,0 0 0 0 0,0 0-1 0 0,0 1 1 0 0,1-1 0 0 0,-1 7 0 0 0,2-7-14 0 0,-1-1 0 0 0,1 0-1 0 0,0 1 1 0 0,0-1 0 0 0,1 0-1 0 0,-1 0 1 0 0,0 0 0 0 0,1 0-1 0 0,0 0 1 0 0,0 0 0 0 0,0 0-1 0 0,0 0 1 0 0,0-1 0 0 0,1 1-1 0 0,-1-1 1 0 0,1 1 0 0 0,-1-1-1 0 0,1 0 1 0 0,0 0 0 0 0,0 0-1 0 0,0-1 1 0 0,0 1 0 0 0,0-1 0 0 0,7 3-1 0 0,0-1-13 0 0,0 0 1 0 0,0 0-1 0 0,0-1 0 0 0,1 0 0 0 0,-1-1 1 0 0,0 0-1 0 0,12-1 0 0 0,-1-1-433 0 0,0-2 0 0 0,0-1 0 0 0,0 0 0 0 0,0-2 1 0 0,28-10-1 0 0,47-28-6293 0 0,-43 19 1173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29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441 123 16876 0 0,'-26'12'1267'0'0,"-68"33"1173"0"0,56-26-2788 0 0,-57 40-1 0 0,79-48 66 0 0,1 1 0 0 0,1 0 0 0 0,0 1 0 0 0,0 0 0 0 0,2 2 0 0 0,-1-1 0 0 0,2 1 0 0 0,0 1 0 0 0,1 0 0 0 0,1 1 0 0 0,-12 27 0 0 0,15-29 426 0 0,1 1 1 0 0,0-1-1 0 0,2 1 0 0 0,0 1 0 0 0,0-1 0 0 0,1 0 0 0 0,1 0 1 0 0,2 24-1 0 0,-1-35-99 0 0,1 1 1 0 0,0-1 0 0 0,0 0-1 0 0,0 0 1 0 0,0 0 0 0 0,1 0 0 0 0,0 0-1 0 0,0 0 1 0 0,0-1 0 0 0,0 1-1 0 0,1-1 1 0 0,0 1 0 0 0,0-1-1 0 0,0 0 1 0 0,0 0 0 0 0,1 0-1 0 0,0 0 1 0 0,0-1 0 0 0,0 0 0 0 0,0 1-1 0 0,0-1 1 0 0,0-1 0 0 0,1 1-1 0 0,0-1 1 0 0,-1 0 0 0 0,1 0-1 0 0,0 0 1 0 0,0 0 0 0 0,0-1-1 0 0,6 1 1 0 0,-1-1-19 0 0,-1-1 1 0 0,0 0-1 0 0,0 0 0 0 0,0-1 0 0 0,0 0 0 0 0,1 0 1 0 0,-1-1-1 0 0,-1-1 0 0 0,1 1 0 0 0,0-1 1 0 0,-1-1-1 0 0,1 0 0 0 0,-1 0 0 0 0,0 0 0 0 0,0-1 1 0 0,-1-1-1 0 0,1 1 0 0 0,11-12 0 0 0,4-5 104 0 0,-1-1 0 0 0,-1-1 0 0 0,-1-1-1 0 0,17-30 1 0 0,-17 26 113 0 0,23-50-1 0 0,-38 69-186 0 0,-1 0 1 0 0,0 0-1 0 0,-1 0 0 0 0,0 0 0 0 0,-1-1 0 0 0,0 1 0 0 0,0-1 1 0 0,-1 0-1 0 0,0-16 0 0 0,-2 23-56 0 0,0-1 0 0 0,0 1 0 0 0,0-1 0 0 0,0 1 0 0 0,-1 0 0 0 0,0-1 0 0 0,1 1 0 0 0,-2 0 0 0 0,1 0 0 0 0,0 0 0 0 0,-1 0 0 0 0,0 1 0 0 0,0-1 0 0 0,0 1 0 0 0,0 0 0 0 0,0-1 0 0 0,-1 1 0 0 0,1 1 0 0 0,-1-1 0 0 0,0 0 0 0 0,0 1 0 0 0,0 0 0 0 0,0 0 0 0 0,0 0 0 0 0,-1 1 0 0 0,1-1 0 0 0,0 1 0 0 0,-1 0 0 0 0,1 0 0 0 0,-9 0 0 0 0,9 0-256 0 0,0 1 1 0 0,-1 0-1 0 0,1-1 1 0 0,-1 2-1 0 0,1-1 1 0 0,-1 0-1 0 0,1 1 1 0 0,0 0-1 0 0,-1 0 1 0 0,1 0-1 0 0,0 1 1 0 0,0 0-1 0 0,0-1 1 0 0,0 1-1 0 0,0 1 1 0 0,0-1-1 0 0,0 0 1 0 0,1 1-1 0 0,-1 0 1 0 0,1 0-1 0 0,0 0 1 0 0,0 0-1 0 0,0 1 1 0 0,0-1-1 0 0,1 1 1 0 0,-1-1-1 0 0,1 1 1 0 0,0 0-1 0 0,0 0 1 0 0,0 0-1 0 0,-1 5 0 0 0,2-8 58 0 0,1 0-1 0 0,0-1 1 0 0,0 1-1 0 0,-1 0 0 0 0,1-1 1 0 0,0 1-1 0 0,0 0 1 0 0,0-1-1 0 0,0 1 0 0 0,0 0 1 0 0,0 0-1 0 0,0-1 0 0 0,0 1 1 0 0,0 0-1 0 0,0-1 1 0 0,0 1-1 0 0,0 0 0 0 0,1-1 1 0 0,-1 1-1 0 0,0 0 0 0 0,1-1 1 0 0,-1 1-1 0 0,0 0 1 0 0,1-1-1 0 0,-1 1 0 0 0,0-1 1 0 0,1 1-1 0 0,0 0 0 0 0,0-1-23 0 0,0 1 0 0 0,0-1 0 0 0,0 0 0 0 0,0 0 0 0 0,0 1 0 0 0,1-1 0 0 0,-1 0 0 0 0,0 0 0 0 0,0 0 0 0 0,0 0 0 0 0,0-1 0 0 0,0 1 0 0 0,0 0 0 0 0,0 0 0 0 0,2-1-1 0 0,41-20-2622 0 0,-43 20 2758 0 0,4-1 3 0 0,35-21 371 0 0,0-1 0 0 0,-2-2-1 0 0,48-41 1 0 0,56-58 9733 0 0,-142 124-9867 0 0,1 0 0 0 0,-1 1 0 0 0,1-1 0 0 0,-1 1 0 0 0,1-1 1 0 0,0 1-1 0 0,-1-1 0 0 0,1 1 0 0 0,0-1 0 0 0,-1 1 0 0 0,1 0 0 0 0,0-1 1 0 0,0 1-1 0 0,-1 0 0 0 0,1 0 0 0 0,0-1 0 0 0,0 1 0 0 0,0 0 1 0 0,-1 0-1 0 0,1 0 0 0 0,0 0 0 0 0,1 0 0 0 0,-2 1-48 0 0,1-1-1 0 0,-1 1 0 0 0,1-1 1 0 0,-1 1-1 0 0,0-1 1 0 0,1 1-1 0 0,-1 0 1 0 0,0-1-1 0 0,0 1 1 0 0,1-1-1 0 0,-1 1 1 0 0,0 0-1 0 0,0-1 0 0 0,0 1 1 0 0,0-1-1 0 0,0 1 1 0 0,0 0-1 0 0,0-1 1 0 0,0 1-1 0 0,0 0 1 0 0,0 0-1 0 0,-10 45 1709 0 0,8-40-1775 0 0,-37 113 325 0 0,-83 175 0 0 0,31-86-1520 0 0,72-166 241 0 0,8-19-483 0 0,-11 35 0 0 0,20-51 300 0 0,0-1 0 0 0,1 1 0 0 0,0 0 0 0 0,0-1 0 0 0,1 14 0 0 0,8 17-2295 0 0,-6-33 3584 0 0,-1 1 0 0 0,0 0 0 0 0,0-1 0 0 0,0 1 0 0 0,0 0 1 0 0,-1 0-1 0 0,1-1 0 0 0,-2 10 0 0 0,1-12 60 0 0,-5 28 2121 0 0,5-28-2188 0 0,-1-1 0 0 0,1 1 0 0 0,0-1 0 0 0,-1 1 0 0 0,1-1 1 0 0,-1 1-1 0 0,1-1 0 0 0,-1 1 0 0 0,0-1 0 0 0,0 1 0 0 0,0-1 0 0 0,1 0 0 0 0,-1 0 0 0 0,0 1 1 0 0,-2 0-1 0 0,1-4 13 0 0,1 0-1 0 0,-1 0 1 0 0,1 0 0 0 0,-1 0 0 0 0,1 0 0 0 0,0-1-1 0 0,-1 1 1 0 0,1 0 0 0 0,0-1 0 0 0,-1-4 0 0 0,-1-2 341 0 0,0-1 0 0 0,1 0 0 0 0,0 1 1 0 0,0-1-1 0 0,1 0 0 0 0,0 0 1 0 0,1 0-1 0 0,0 0 0 0 0,2-13 1 0 0,-1 22-459 0 0,0 0 0 0 0,0 0 0 0 0,-1 0 0 0 0,1 0 0 0 0,0 0 0 0 0,0 0 0 0 0,0 0 0 0 0,0 0 0 0 0,0 1 0 0 0,1-1 0 0 0,-1 0 0 0 0,0 1 0 0 0,0-1 0 0 0,0 1 0 0 0,0 0 0 0 0,1-1 0 0 0,1 0 0 0 0,29-5-222 0 0,-23 5 221 0 0,21-5-87 0 0,-11 1 31 0 0,1 2 0 0 0,37-3 1 0 0,-57 6-24 0 0,0 0 0 0 0,1 0 0 0 0,-1 0 0 0 0,0 0 0 0 0,1 0-1 0 0,-1 0 1 0 0,0 0 0 0 0,1 0 0 0 0,-1 0 0 0 0,0 0 0 0 0,1 0 0 0 0,-1 0 0 0 0,0 1 0 0 0,1-1 0 0 0,-1 0 0 0 0,0 0 0 0 0,0 0 0 0 0,1 0 0 0 0,-1 1 0 0 0,0-1 0 0 0,1 0 0 0 0,-1 0 0 0 0,0 1 0 0 0,0-1 0 0 0,0 0 0 0 0,1 0 0 0 0,-1 1 0 0 0,0-1 0 0 0,0 0 0 0 0,0 1 0 0 0,0-1 0 0 0,1 0 0 0 0,-1 0 0 0 0,0 1 0 0 0,0 0 0 0 0,-4 14-82 0 0,-13 13-60 0 0,5-14 149 0 0,0 0 0 0 0,-1 0 0 0 0,-1-1 0 0 0,0-1 0 0 0,0 0 1 0 0,-1-1-1 0 0,-1-1 0 0 0,0 0 0 0 0,0-1 0 0 0,-1-1 0 0 0,-20 7 0 0 0,20-12-2291 0 0,30-12-2307 0 0,29-13-3111 0 0,-7 6 2552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29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0 17476 0 0,'-2'14'3480'0'0,"-5"2"-1399"0"0,-5 8-825 0 0,-5 4-568 0 0,-10 4-304 0 0,-4 4-264 0 0,0 0-424 0 0,-1-2-808 0 0,3-6-1424 0 0,2-10-2305 0 0,-2-12-1465 0 0,5-9-1095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43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4409 0 0,'-5'11'2881'0'0,"1"0"-1"0"0,0 0 1 0 0,-5 24 0 0 0,7-25-2095 0 0,0 1-1 0 0,1-1 1 0 0,1 1 0 0 0,0-1-1 0 0,1 14 1 0 0,-1-20-730 0 0,1 0 0 0 0,-1 1 0 0 0,1-1 0 0 0,0 0 0 0 0,0 1-1 0 0,0-1 1 0 0,1 0 0 0 0,0 0 0 0 0,-1 0 0 0 0,1 0 0 0 0,1-1 0 0 0,-1 1 0 0 0,1 0-1 0 0,-1-1 1 0 0,1 0 0 0 0,0 1 0 0 0,0-1 0 0 0,0 0 0 0 0,1 0 0 0 0,-1-1 0 0 0,1 1-1 0 0,-1-1 1 0 0,1 0 0 0 0,0 0 0 0 0,0 0 0 0 0,0 0 0 0 0,0-1 0 0 0,0 0-1 0 0,0 1 1 0 0,1-1 0 0 0,5 0 0 0 0,-4-1-32 0 0,0 0 0 0 0,0 0 0 0 0,0-1 0 0 0,-1 0 0 0 0,1 0 0 0 0,0 0 0 0 0,-1-1 0 0 0,1 1 0 0 0,-1-1 0 0 0,1-1 0 0 0,-1 1 0 0 0,0-1 0 0 0,0 0 0 0 0,0 0 0 0 0,0-1-1 0 0,-1 1 1 0 0,1-1 0 0 0,-1 0 0 0 0,0 0 0 0 0,6-8 0 0 0,-7 9 79 0 0,0-1 0 0 0,0 0-1 0 0,0 0 1 0 0,-1 0 0 0 0,0-1 0 0 0,1 1-1 0 0,-2 0 1 0 0,1-1 0 0 0,0 0 0 0 0,-1 1-1 0 0,0-1 1 0 0,0 0 0 0 0,0 0-1 0 0,-1 1 1 0 0,1-1 0 0 0,-1 0 0 0 0,0 0-1 0 0,-1 0 1 0 0,1 0 0 0 0,-1 0 0 0 0,0 1-1 0 0,0-1 1 0 0,-1 0 0 0 0,-3-8-1 0 0,2 9 25 0 0,0 0 0 0 0,0 0-1 0 0,-1 0 1 0 0,1 0-1 0 0,-1 0 1 0 0,0 1-1 0 0,0-1 1 0 0,-1 1-1 0 0,1 0 1 0 0,-1 1 0 0 0,1-1-1 0 0,-1 1 1 0 0,0 0-1 0 0,0 0 1 0 0,0 0-1 0 0,0 1 1 0 0,-9-2 0 0 0,5 1-162 0 0,1 1 0 0 0,-1 0 0 0 0,0 0 0 0 0,1 1 0 0 0,-1 0 0 0 0,0 1 0 0 0,1-1 0 0 0,-1 2 0 0 0,-16 4 0 0 0,24-6-132 0 0,-1 1 0 0 0,1-1 0 0 0,-1 1 0 0 0,1 0 0 0 0,0 0 0 0 0,-1 0 0 0 0,1-1 1 0 0,0 1-1 0 0,0 0 0 0 0,0 1 0 0 0,0-1 0 0 0,0 0 0 0 0,0 0 0 0 0,0 0 0 0 0,0 1 0 0 0,0-1 0 0 0,0 0 0 0 0,1 1 1 0 0,-1-1-1 0 0,0 1 0 0 0,1-1 0 0 0,-1 3 0 0 0,2 22-9326 0 0,2-14 928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33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2203 1 14699 0 0,'-103'3'4468'0'0,"78"-1"-3889"0"0,-45 10 0 0 0,54-8-637 0 0,1 1-1 0 0,-1 1 0 0 0,1 0 0 0 0,0 1 0 0 0,0 0 1 0 0,1 1-1 0 0,0 1 0 0 0,1 0 0 0 0,0 1 1 0 0,-14 13-1 0 0,-46 54-447 0 0,4 3 0 0 0,-75 112 0 0 0,128-170 490 0 0,-166 246-58 0 0,11 8 0 0 0,-161 356-1 0 0,181-292-104 0 0,-146 488-1 0 0,12 393-421 0 0,232-862 520 0 0,16 3 0 0 0,16 1-1 0 0,41 602 1 0 0,16-643 139 0 0,14-2 1 0 0,14-2-1 0 0,178 526 0 0 0,-148-594 266 0 0,11-4 0 0 0,10-4 0 0 0,217 334 1 0 0,340 357 0 0 0,85-67-264 0 0,-630-736 24 0 0,241 190 0 0 0,-268-246-125 0 0,4-4-1 0 0,3-5 1 0 0,156 70-1 0 0,640 203-3351 0 0,-533-249-7047 0 0,-254-65 6565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34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 12299 0 0,'-49'17'5629'0'0,"61"-21"-5643"0"0,0 0 0 0 0,0 1 0 0 0,0 1 0 0 0,0 0 0 0 0,0 0 0 0 0,0 1 0 0 0,22 1 0 0 0,-14 0 15 0 0,327 10-111 0 0,-231-4-176 0 0,-61-5-1898 0 0,-36-1-1337 0 0,-34 0-6851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35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12003 0 0,'0'0'63'0'0,"0"0"1"0"0,0 0 0 0 0,0 0 0 0 0,0 0 0 0 0,0 0 0 0 0,0 0 0 0 0,-1 0 0 0 0,1 0-1 0 0,0 0 1 0 0,0 0 0 0 0,0 1 0 0 0,0-1 0 0 0,0 0 0 0 0,0 0 0 0 0,0 0 0 0 0,0 0-1 0 0,-1 0 448 0 0,1 0-447 0 0,0 0 0 0 0,0 0 0 0 0,0 0 0 0 0,0 1 0 0 0,0-1 0 0 0,0 0 0 0 0,0 0-1 0 0,0 0 1 0 0,0 0 0 0 0,0 0 0 0 0,0 0 0 0 0,0 0 0 0 0,0 0 0 0 0,-1 0 0 0 0,1 1-1 0 0,0-1 1 0 0,0 0 0 0 0,1 0 0 0 0,-1 0 0 0 0,0 0 0 0 0,0 0 0 0 0,0 0 0 0 0,0 0-1 0 0,0 0 1 0 0,0 1 0 0 0,0-1 0 0 0,0 0 0 0 0,0 0 0 0 0,0 0 319 0 0,0 0-319 0 0,9 5 617 0 0,12 1-927 0 0,540 70-901 0 0,-559-76 1094 0 0,26 5-263 0 0,-26 2 464 0 0,-13 5 183 0 0,-127 113-37 0 0,4-2-1138 0 0,119-113 837 0 0,0 0-1 0 0,-28 12 0 0 0,29-16 49 0 0,0 2-1 0 0,0-1 0 0 0,-21 18 1 0 0,36-25-50 0 0,-1 1 0 0 0,1-1 0 0 0,-1 0 0 0 0,1 1 0 0 0,-1-1 0 0 0,1 0 0 0 0,-1 1 0 0 0,1-1 0 0 0,0 0 0 0 0,-1 1 0 0 0,1-1 0 0 0,-1 0 0 0 0,1 0 0 0 0,0 0 0 0 0,-1 0 0 0 0,1 0 0 0 0,0 0 0 0 0,-1 0 0 0 0,1 0 0 0 0,0 0 0 0 0,-1 0 0 0 0,1 0 0 0 0,0 0 1 0 0,-1 0-1 0 0,2-1 0 0 0,26 0 0 0 0,28-8 169 0 0,74-22-1 0 0,45-9-115 0 0,-158 38-58 0 0,1-1 8 0 0,0 0-1 0 0,0 1 1 0 0,1 1-1 0 0,-1 1 0 0 0,1 1 1 0 0,35 5-1 0 0,-53-6-29 0 0,-1 0 0 0 0,0 0 0 0 0,1 0 0 0 0,-1 0 0 0 0,1 0 0 0 0,-1 1 0 0 0,0-1 0 0 0,1 0 0 0 0,-1 0 0 0 0,0 0 0 0 0,1 0 0 0 0,-1 1 0 0 0,0-1 0 0 0,1 0 0 0 0,-1 0 0 0 0,0 1 0 0 0,1-1 0 0 0,-1 0 0 0 0,0 1 0 0 0,0-1 0 0 0,1 0 0 0 0,-1 1 0 0 0,0-1 0 0 0,0 0 0 0 0,0 1 0 0 0,0-1 0 0 0,1 0 0 0 0,-1 1 0 0 0,0-1 0 0 0,0 1 0 0 0,0-1 0 0 0,0 0 0 0 0,0 1 0 0 0,0-1 0 0 0,0 1-1 0 0,0-1 1 0 0,-10 16-2222 0 0,-28 15-2184 0 0,33-27 3897 0 0,-86 57-2514 0 0,-53 18 5586 0 0,111-61-1496 0 0,25-14-1009 0 0,1 0-1 0 0,0 1 0 0 0,0 0 1 0 0,0 0-1 0 0,0 1 1 0 0,1-1-1 0 0,0 1 1 0 0,0 1-1 0 0,1-1 1 0 0,-7 11-1 0 0,10-14 18 0 0,1 0 0 0 0,-1 0 0 0 0,1 0 1 0 0,0 0-1 0 0,0 1 0 0 0,0-1 0 0 0,0 0 0 0 0,0 1 0 0 0,1-1 0 0 0,0 1 1 0 0,-1-1-1 0 0,1 1 0 0 0,0-1 0 0 0,1 1 0 0 0,-1-1 0 0 0,1 1 0 0 0,-1-1 1 0 0,1 1-1 0 0,0-1 0 0 0,1 0 0 0 0,-1 0 0 0 0,0 1 0 0 0,1-1 0 0 0,0 0 1 0 0,-1 0-1 0 0,1 0 0 0 0,1-1 0 0 0,1 4 0 0 0,0-3 139 0 0,0 1-1 0 0,0-1 0 0 0,0 0 1 0 0,0 0-1 0 0,0 0 1 0 0,1 0-1 0 0,-1-1 1 0 0,1 1-1 0 0,0-1 1 0 0,0-1-1 0 0,0 1 1 0 0,0-1-1 0 0,8 2 0 0 0,11 1 1055 0 0,42 0-1 0 0,-19-2 9 0 0,-24 0-744 0 0,3 0-15 0 0,34 8 0 0 0,-54-9-439 0 0,0 1 0 0 0,0-1 0 0 0,0 1 0 0 0,0 1 0 0 0,-1-1 0 0 0,1 1 0 0 0,-1 0 0 0 0,0 0 0 0 0,0 0 0 0 0,0 1 0 0 0,6 6 0 0 0,-10-9-109 0 0,0 0 0 0 0,0 1 1 0 0,0-1-1 0 0,0 1 1 0 0,0-1-1 0 0,0 1 1 0 0,-1 0-1 0 0,1-1 0 0 0,-1 1 1 0 0,1 0-1 0 0,-1-1 1 0 0,0 1-1 0 0,0 0 1 0 0,1 0-1 0 0,-1-1 0 0 0,0 1 1 0 0,-1 0-1 0 0,1 0 1 0 0,0-1-1 0 0,0 1 1 0 0,-1 0-1 0 0,1 0 0 0 0,-1-1 1 0 0,0 1-1 0 0,1-1 1 0 0,-1 1-1 0 0,0 0 1 0 0,0-1-1 0 0,0 0 0 0 0,0 1 1 0 0,0-1-1 0 0,-2 2 1 0 0,-4 6-711 0 0,-1 0 1 0 0,0-1-1 0 0,-16 12 1 0 0,18-15 560 0 0,-65 58-1030 0 0,35-31 1326 0 0,-1 0-1 0 0,-1-3 0 0 0,-43 26 1 0 0,152-61 1023 0 0,-21 4-232 0 0,21-8 179 0 0,-54 6-866 0 0,1 1 1 0 0,-1 1-1 0 0,1 0 1 0 0,0 1-1 0 0,0 2 1 0 0,20 1-1 0 0,-36-1-166 0 0,0-1 0 0 0,0 0 0 0 0,0 1 0 0 0,0 0-1 0 0,0-1 1 0 0,-1 1 0 0 0,1 0 0 0 0,0 0-1 0 0,0 0 1 0 0,-1 0 0 0 0,1 0 0 0 0,-1 0 0 0 0,1 0-1 0 0,-1 1 1 0 0,1-1 0 0 0,-1 0 0 0 0,0 1-1 0 0,0-1 1 0 0,0 1 0 0 0,2 3 0 0 0,-2-2-12 0 0,0 0-1 0 0,0 0 1 0 0,0 0 0 0 0,-1 0 0 0 0,0 0 0 0 0,1 0 0 0 0,-1 0 0 0 0,0 0-1 0 0,-1 0 1 0 0,1 0 0 0 0,0 1 0 0 0,-2 2 0 0 0,-2 9-65 0 0,-2 1 1 0 0,0-1-1 0 0,0 0 0 0 0,-10 14 1 0 0,12-21 13 0 0,-54 91-57 0 0,36-64 279 0 0,0 2 0 0 0,3 1 0 0 0,-21 56 0 0 0,38-90-161 0 0,1 0-1 0 0,0 0 1 0 0,0 0 0 0 0,0 0 0 0 0,1 1 0 0 0,-1-1 0 0 0,1 0-1 0 0,0 1 1 0 0,0-1 0 0 0,1 0 0 0 0,-1 0 0 0 0,1 1-1 0 0,0-1 1 0 0,0 0 0 0 0,1 0 0 0 0,-1 0 0 0 0,1 0-1 0 0,0 0 1 0 0,0 0 0 0 0,4 6 0 0 0,-3-7-37 0 0,0 0-1 0 0,1 1 1 0 0,-1-1 0 0 0,1 0-1 0 0,0-1 1 0 0,0 1 0 0 0,0-1 0 0 0,0 1-1 0 0,0-1 1 0 0,0-1 0 0 0,1 1 0 0 0,-1 0-1 0 0,0-1 1 0 0,1 0 0 0 0,0 0 0 0 0,-1-1-1 0 0,1 1 1 0 0,0-1 0 0 0,4 0 0 0 0,11-1-139 0 0,0-1 1 0 0,0-1 0 0 0,0 0-1 0 0,0-2 1 0 0,33-12 0 0 0,92-48-4156 0 0,-125 56 2625 0 0,0-2-1 0 0,-1 0 1 0 0,31-26 0 0 0,-17 6-607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35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20 22429 0 0,'-1'0'2'0'0,"1"0"1"0"0,0 0 0 0 0,0 0-1 0 0,0 0 1 0 0,0 0-1 0 0,0 0 1 0 0,0 0-1 0 0,0 0 1 0 0,0 0 0 0 0,0 0-1 0 0,0 0 1 0 0,-1 0-1 0 0,1 0 1 0 0,0 0 0 0 0,0 0-1 0 0,0 0 1 0 0,0 0-1 0 0,0 0 1 0 0,0 0-1 0 0,0 0 1 0 0,0 0 0 0 0,0 0-1 0 0,0-1 1 0 0,0 1-1 0 0,-1 0 1 0 0,1 0 0 0 0,0 0-1 0 0,0 0 1 0 0,0 0-1 0 0,0 0 1 0 0,0 0-1 0 0,0 0 1 0 0,0 0 0 0 0,0 0-1 0 0,0 0 1 0 0,0 0-1 0 0,0-1 1 0 0,0 1-1 0 0,0 0 1 0 0,0 0 0 0 0,0 0-1 0 0,0 0 1 0 0,0 0-1 0 0,0 0 1 0 0,0 0 0 0 0,0 0-1 0 0,0 0 1 0 0,0 0-1 0 0,0-1 1 0 0,0 1-1 0 0,0 0 1 0 0,0 0 0 0 0,0 0-1 0 0,0 0 1 0 0,0 0-1 0 0,0 0 1 0 0,0 0 0 0 0,0 0-1 0 0,0 0 1 0 0,0 0-1 0 0,0 0 1 0 0,1 0-1 0 0,-1-1 1 0 0,0 1 0 0 0,0 0-1 0 0,0 0 1 0 0,27-3 104 0 0,117-2-199 0 0,-135 5-95 0 0,0 0 0 0 0,0-1 0 0 0,0 0 1 0 0,15-4-1 0 0,-5 4-610 0 0,9 5-1095 0 0,0 0-1 0 0,0 2 1 0 0,-1 1 0 0 0,0 1 0 0 0,0 1 0 0 0,42 22 0 0 0,-43-17 699 0 0,37 25 1 0 0,-60-37 1321 0 0,0 0 1 0 0,1 1 0 0 0,-1-1-1 0 0,0 1 1 0 0,0 0 0 0 0,0 0-1 0 0,-1 0 1 0 0,1 0 0 0 0,-1 0-1 0 0,0 1 1 0 0,0-1 0 0 0,0 1-1 0 0,0-1 1 0 0,0 1-1 0 0,-1 0 1 0 0,0 0 0 0 0,1 0-1 0 0,0 6 1 0 0,-2-3 323 0 0,-1-1 0 0 0,1 0 0 0 0,-1 1 0 0 0,0-1-1 0 0,-1 0 1 0 0,1 0 0 0 0,-1 0 0 0 0,-1 0 0 0 0,1 0 0 0 0,-1 0 0 0 0,-4 6-1 0 0,-55 84 872 0 0,42-69-1396 0 0,2 1 1 0 0,-25 49 0 0 0,39-68-43 0 0,0 1 0 0 0,1 0 0 0 0,0 0 0 0 0,1 0 0 0 0,0 0 0 0 0,0 0 0 0 0,1 1 0 0 0,0-1-1 0 0,1 0 1 0 0,0 1 0 0 0,1-1 0 0 0,3 19 0 0 0,21 96 195 0 0,26 106 960 0 0,-49-223-1022 0 0,1 0 1 0 0,0-1-1 0 0,0 1 0 0 0,0 0 1 0 0,1-1-1 0 0,0 0 1 0 0,1 0-1 0 0,0 0 1 0 0,0-1-1 0 0,0 1 1 0 0,1-1-1 0 0,0 0 0 0 0,0-1 1 0 0,0 1-1 0 0,1-1 1 0 0,-1-1-1 0 0,1 1 1 0 0,1-1-1 0 0,-1 0 1 0 0,9 3-1 0 0,-8-4-110 0 0,1-1 1 0 0,0 0-1 0 0,0 0 0 0 0,0-1 0 0 0,-1 0 0 0 0,2 0 1 0 0,-1-1-1 0 0,0 0 0 0 0,0-1 0 0 0,0 0 1 0 0,-1-1-1 0 0,1 1 0 0 0,0-2 0 0 0,0 1 0 0 0,-1-1 1 0 0,1-1-1 0 0,-1 1 0 0 0,10-7 0 0 0,-9 4-419 0 0,0 0-1 0 0,0 0 0 0 0,-1-1 1 0 0,0 0-1 0 0,0-1 0 0 0,0 0 1 0 0,-1 0-1 0 0,-1 0 0 0 0,10-15 0 0 0,-7 7-496 0 0,-1-1-1 0 0,0 1 1 0 0,-2-1-1 0 0,10-34 1 0 0,-4-7-1026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36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11018 0 0,'-2'5'5168'0'0,"8"0"-3983"0"0,12 3-2098 0 0,-16-7 1307 0 0,81 32-567 0 0,27 12-1399 0 0,-94-37-140 0 0,0 1-1 0 0,19 14 1 0 0,-32-21 1362 0 0,-1-1 0 0 0,1 1 0 0 0,-1 0 1 0 0,0 1-1 0 0,0-1 0 0 0,0 0 0 0 0,0 0 0 0 0,0 1 0 0 0,2 3 0 0 0,-4-5 207 0 0,1 1 0 0 0,-1-1 0 0 0,0 1 0 0 0,1-1 0 0 0,-1 0 0 0 0,0 1 0 0 0,0-1 0 0 0,0 1-1 0 0,0-1 1 0 0,0 1 0 0 0,0-1 0 0 0,-1 1 0 0 0,1-1 0 0 0,0 1 0 0 0,-1-1 0 0 0,1 0 0 0 0,-1 1 0 0 0,0-1 0 0 0,1 0 0 0 0,-1 1-1 0 0,-1 1 1 0 0,-12 18-2196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36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10 458 464 0 0,'-2'4'84'0'0,"0"1"0"0"0,1-1 0 0 0,0 1 0 0 0,-1-1-1 0 0,2 1 1 0 0,-1-1 0 0 0,0 1 0 0 0,1 0 0 0 0,0-1 0 0 0,1 8 0 0 0,0-10-40 0 0,-1 0 0 0 0,1 0 0 0 0,0 0 0 0 0,0 0 0 0 0,1 0 0 0 0,-1 0 0 0 0,0 0 0 0 0,1 0 0 0 0,-1-1 0 0 0,1 1 0 0 0,-1-1 0 0 0,1 1 0 0 0,0-1 0 0 0,-1 0 0 0 0,1 1 0 0 0,0-1 0 0 0,0 0 0 0 0,0 0 0 0 0,0 0 0 0 0,0-1 0 0 0,0 1 0 0 0,0 0 0 0 0,1-1 0 0 0,1 1 0 0 0,16 3 1264 0 0,-1 0 0 0 0,1-2 0 0 0,0 0 1 0 0,35-2-1 0 0,80-15 1795 0 0,-125 13-3445 0 0,0 0 0 0 0,0-1 0 0 0,0 0 0 0 0,0 0 0 0 0,0-1 0 0 0,-1-1 0 0 0,0 1 0 0 0,0-1 1 0 0,0-1-1 0 0,-1 0 0 0 0,1 0 0 0 0,-2-1 0 0 0,15-14 0 0 0,-14 12-78 0 0,-1-1 0 0 0,-1 0 0 0 0,1 0 0 0 0,-2 0 0 0 0,1-1 0 0 0,-1 0 0 0 0,-1 0-1 0 0,0 0 1 0 0,-1-1 0 0 0,0 1 0 0 0,3-22 0 0 0,6-62-182 0 0,30-114 0 0 0,-44 192 5959 0 0,-2 24 227 0 0,4 4-4723 0 0,5 52 683 0 0,-5 111-1 0 0,-9-77-2232 0 0,-34 161 0 0 0,34-221-586 0 0,-2-1 1 0 0,-2 0-1 0 0,-25 51 0 0 0,-63 92-2594 0 0,81-146 3918 0 0,11-18-111 0 0,6-10-1 0 0,0 0-1 0 0,0 0 1 0 0,0 0 0 0 0,0 0 0 0 0,1 1 0 0 0,-2 6-1 0 0,6-12-11 0 0,0 0 0 0 0,0 0 0 0 0,0 0-1 0 0,1 0 1 0 0,-1-1 0 0 0,0 1 0 0 0,0-1 0 0 0,0 0-1 0 0,0 1 1 0 0,0-1 0 0 0,3-2 0 0 0,102-48 2977 0 0,-53 23 89 0 0,65-23-1 0 0,-102 45-2387 0 0,1 1 0 0 0,0 0 1 0 0,0 1-1 0 0,0 1 0 0 0,0 1 0 0 0,1 1 1 0 0,-1 0-1 0 0,21 3 0 0 0,-30-1-539 0 0,-1 0 0 0 0,0 1 0 0 0,0 0 0 0 0,0 0-1 0 0,0 1 1 0 0,0 0 0 0 0,-1 0 0 0 0,1 1 0 0 0,-1 0 0 0 0,0 0 0 0 0,0 1 0 0 0,-1 0 0 0 0,1 0-1 0 0,-1 1 1 0 0,0 0 0 0 0,0 0 0 0 0,-1 0 0 0 0,0 0 0 0 0,0 1 0 0 0,0 0 0 0 0,-1 0 0 0 0,0 1 0 0 0,4 10-1 0 0,-3-6-603 0 0,-1 0 0 0 0,-1 0-1 0 0,0 0 1 0 0,0 0 0 0 0,-2 0 0 0 0,2 20-1 0 0,-3-19-879 0 0,-1 1 0 0 0,0 0 0 0 0,0-1 0 0 0,-2 1 0 0 0,-6 24 0 0 0,-3-8-1225 0 0,-24 48 1 0 0,4-18 514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37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56 172 12379 0 0,'-6'-2'1851'0'0,"-34"-15"1992"0"0,40 17-3846 0 0,-1 0 0 0 0,1 0 0 0 0,-1 0 0 0 0,1-1 0 0 0,-1 1 0 0 0,1 0 0 0 0,-1 0 0 0 0,1-1 0 0 0,-1 1 0 0 0,1 0 0 0 0,0 0 0 0 0,-1-1 0 0 0,1 1 0 0 0,-1-1-1 0 0,1 1 1 0 0,0 0 0 0 0,-1-1 0 0 0,1 1 0 0 0,0-1 0 0 0,0 1 0 0 0,-1-1 0 0 0,1 1 0 0 0,0-1 0 0 0,0 1 0 0 0,0-1 0 0 0,-1 1 0 0 0,1-1 0 0 0,0 1 0 0 0,0-1-1 0 0,0 1 1 0 0,0-1 0 0 0,0 1 0 0 0,0-1 0 0 0,0 1 0 0 0,0-1 0 0 0,0 1 0 0 0,1-1 0 0 0,-1 1 0 0 0,0-1 0 0 0,0 1 0 0 0,0-1 0 0 0,0 1 0 0 0,1-1 0 0 0,-1 1-1 0 0,0-1 1 0 0,1 1 0 0 0,-1 0 0 0 0,0-1 0 0 0,1 1 0 0 0,-1-1 0 0 0,0 1 0 0 0,1 0 0 0 0,-1-1 0 0 0,1 1 0 0 0,-1 0 0 0 0,0 0 0 0 0,1-1 0 0 0,-1 1 0 0 0,1 0-1 0 0,-1 0 1 0 0,1 0 0 0 0,-1-1 0 0 0,2 1 0 0 0,44-21-205 0 0,0 2 0 0 0,2 3 0 0 0,0 1-1 0 0,51-8 1 0 0,-21 9 102 0 0,145-5 0 0 0,-214 18 106 0 0,8 0 46 0 0,1 1 0 0 0,-1 1 0 0 0,0 0 0 0 0,33 6 0 0 0,-48-6-7 0 0,0 0 0 0 0,0 0 0 0 0,-1 1 0 0 0,1-1 0 0 0,0 0 0 0 0,0 1 0 0 0,-1-1 0 0 0,1 1 0 0 0,-1-1 0 0 0,1 1 0 0 0,-1 0 0 0 0,0 0 0 0 0,1-1 0 0 0,-1 1 0 0 0,0 0 0 0 0,0 0 0 0 0,-1 0 0 0 0,1 0 0 0 0,0 1 0 0 0,-1-1 0 0 0,1 0 0 0 0,-1 0 0 0 0,1 0 0 0 0,-1 0 0 0 0,0 1 0 0 0,0 2 0 0 0,0 10 56 0 0,0 1-1 0 0,-4 25 1 0 0,2-25-109 0 0,-15 219-3445 0 0,-5 48-8697 0 0,18-239 10058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37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194 347 424 0 0,'0'0'56'0'0,"0"-41"956"0"0,5-42 0 0 0,-3 69-663 0 0,1 1 0 0 0,0 0 1 0 0,0 0-1 0 0,1 0 0 0 0,1 0 1 0 0,0 1-1 0 0,9-15 0 0 0,-14 27-338 0 0,0-1 4 0 0,1 1 0 0 0,-1-1 0 0 0,0 1 0 0 0,1-1 0 0 0,-1 1 0 0 0,0-1 0 0 0,0 1 0 0 0,1-1 1 0 0,-1 1-1 0 0,0-1 0 0 0,0 1 0 0 0,0-1 0 0 0,0 1 0 0 0,0-1 0 0 0,0 0 0 0 0,0 1 1 0 0,0-1-1 0 0,0 1 0 0 0,0-1 0 0 0,0 1 0 0 0,0-1 0 0 0,0 1 0 0 0,0-1 0 0 0,0 0 0 0 0,-1 0 1 0 0,-1 0 13 0 0,0-1 1 0 0,0 1 0 0 0,0 0 0 0 0,0-1 0 0 0,0 1 0 0 0,0 0 0 0 0,-1 0 0 0 0,1 0 0 0 0,0 1 0 0 0,-1-1 0 0 0,1 1 0 0 0,-5-1 0 0 0,-170-24 758 0 0,175 25-758 0 0,1 0 0 0 0,-1 0 0 0 0,0 0 0 0 0,1-1 0 0 0,-1 1 0 0 0,0 0 0 0 0,1-1 0 0 0,-1 0 0 0 0,0 1 0 0 0,1-1 0 0 0,-1 0 0 0 0,1 0 0 0 0,0 1 0 0 0,-1-1 0 0 0,1-1 0 0 0,-1 1 0 0 0,0-1 0 0 0,2 1-8 0 0,0 1 0 0 0,0-1-1 0 0,0 0 1 0 0,0 1-1 0 0,0-1 1 0 0,0 0 0 0 0,1 1-1 0 0,-1-1 1 0 0,0 1-1 0 0,0-1 1 0 0,1 1-1 0 0,-1-1 1 0 0,0 0 0 0 0,1 1-1 0 0,-1-1 1 0 0,0 1-1 0 0,1 0 1 0 0,-1-1-1 0 0,1 1 1 0 0,-1-1 0 0 0,1 1-1 0 0,-1 0 1 0 0,1-1-1 0 0,-1 1 1 0 0,1 0 0 0 0,0-1-1 0 0,0 1 1 0 0,43-18 1341 0 0,8 10 286 0 0,23 8-978 0 0,151 3-115 0 0,-135 0-9 0 0,-75 0-436 0 0,52 2 138 0 0,-36-3-177 0 0,0 1-1 0 0,36 9 0 0 0,-67-12-133 0 0,0 0 0 0 0,0 0-1 0 0,0 0 1 0 0,0 1-1 0 0,0-1 1 0 0,0 0 0 0 0,0 0-1 0 0,-1 1 1 0 0,1-1 0 0 0,0 0-1 0 0,0 1 1 0 0,0-1 0 0 0,0 1-1 0 0,-1-1 1 0 0,1 1 0 0 0,0-1-1 0 0,-1 1 1 0 0,1 0 0 0 0,0-1-1 0 0,-1 1 1 0 0,1 0 0 0 0,-1-1-1 0 0,1 1 1 0 0,-1 0 0 0 0,1 0-1 0 0,-1 0 1 0 0,1-1 0 0 0,-1 1-1 0 0,0 0 1 0 0,0 0 0 0 0,1 0-1 0 0,-1 0 1 0 0,0 0 0 0 0,0 0-1 0 0,0-1 1 0 0,0 1 0 0 0,0 0-1 0 0,0 0 1 0 0,0 0 0 0 0,0 0-1 0 0,0 0 1 0 0,-1 0 0 0 0,1 0-1 0 0,0 0 1 0 0,0-1 0 0 0,-1 1-1 0 0,1 0 1 0 0,-1 0 0 0 0,1 0-1 0 0,-1-1 1 0 0,1 1 0 0 0,-1 0-1 0 0,1 0 1 0 0,-1-1 0 0 0,0 1-1 0 0,-1 0 1 0 0,-6 8-1471 0 0,0 0 0 0 0,-1-1-1 0 0,-15 11 1 0 0,12-10 789 0 0,-22 26-1842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37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4 634 824 0 0,'0'0'30'0'0,"-1"1"-1"0"0,1 0 1 0 0,-1 0-1 0 0,1 0 1 0 0,-1 0-1 0 0,1 0 1 0 0,0 0-1 0 0,0 0 1 0 0,-1 0-1 0 0,1 0 1 0 0,0 0 0 0 0,0 0-1 0 0,0 0 1 0 0,0 0-1 0 0,0 0 1 0 0,0 0-1 0 0,1 0 1 0 0,-1 0-1 0 0,0 0 1 0 0,0 0-1 0 0,1 0 1 0 0,-1 0-1 0 0,1 0 1 0 0,-1 0-1 0 0,1-1 1 0 0,0 3-1 0 0,1-2 32 0 0,-1 1-1 0 0,1-1 0 0 0,0 0 0 0 0,0 1 1 0 0,0-1-1 0 0,0 0 0 0 0,0 0 0 0 0,0 0 0 0 0,0 0 1 0 0,0-1-1 0 0,4 2 0 0 0,4 0 285 0 0,-1-1 0 0 0,1 0 0 0 0,0 0 0 0 0,16-2 0 0 0,9-4 343 0 0,-1-3 0 0 0,0 0 0 0 0,-1-3 0 0 0,0 0 0 0 0,39-21 0 0 0,-20 11-491 0 0,-25 9-779 0 0,41-23 0 0 0,-56 28-393 0 0,-1-1-1 0 0,0 0 1 0 0,0-1 0 0 0,-1 0-1 0 0,15-16 1 0 0,-11 9-331 0 0</inkml:trace>
  <inkml:trace contextRef="#ctx0" brushRef="#br0" timeOffset="1">668 96 296 0 0,'-3'-11'952'0'0,"-1"-1"1"0"0,0 0-1 0 0,-6-12 0 0 0,-11-12 9269 0 0,32 54-9644 0 0,0 1 0 0 0,-2 1-1 0 0,0 0 1 0 0,-1 0 0 0 0,6 25 0 0 0,-5-6-1174 0 0,-1-1 0 0 0,2 41-1 0 0,-6 6-436 0 0,-3 1 0 0 0,-5-1-1 0 0,-3 1 1 0 0,-19 86 0 0 0,23-150-731 0 0,-2 0 0 0 0,-1-1 0 0 0,0 0 0 0 0,-18 36 0 0 0,10-25 30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38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69 5457 0 0,'-14'-7'6530'0'0,"37"7"-5862"0"0,0 1-667 0 0,48-8 78 0 0,71-17 1 0 0,-84 12-107 0 0,1 3-1 0 0,79-2 1 0 0,-136 11 23 0 0,32 4 18 0 0,-33-4-10 0 0,-1 0 1 0 0,1 1-1 0 0,0-1 1 0 0,-1 0-1 0 0,1 1 1 0 0,0-1-1 0 0,-1 0 1 0 0,1 1-1 0 0,-1-1 1 0 0,1 1-1 0 0,0-1 1 0 0,-1 1-1 0 0,0-1 1 0 0,1 1-1 0 0,-1 0 1 0 0,1-1-1 0 0,-1 1 1 0 0,0-1-1 0 0,1 1 1 0 0,-1 0-1 0 0,0 0 1 0 0,0-1-1 0 0,1 1 1 0 0,-1 0-1 0 0,0-1 1 0 0,0 1-1 0 0,0 0 1 0 0,0 0-1 0 0,0-1 1 0 0,0 1-1 0 0,0 0 1 0 0,0-1-1 0 0,0 1 1 0 0,0 0-1 0 0,-1 0 1 0 0,1-1-1 0 0,0 1 1 0 0,0 0-1 0 0,-1-1 1 0 0,1 1-1 0 0,0 0 1 0 0,-2 0-1 0 0,-13 27-165 0 0,-1-2 0 0 0,-2 0 0 0 0,0 0 0 0 0,-29 28 0 0 0,-1 3 146 0 0,16-17 24 0 0,2 0 0 0 0,2 3 1 0 0,1 0-1 0 0,-22 51 0 0 0,41-75 55 0 0,1 0 1 0 0,0 1-1 0 0,1 0 0 0 0,2 1 0 0 0,0-1 0 0 0,1 1 0 0 0,1 0 0 0 0,0-1 1 0 0,2 1-1 0 0,1 0 0 0 0,0 0 0 0 0,8 37 0 0 0,-6-45-40 0 0,1 0 0 0 0,0-1-1 0 0,0 1 1 0 0,1-1 0 0 0,1 0 0 0 0,0 0-1 0 0,0 0 1 0 0,2-1 0 0 0,12 15 0 0 0,-16-21-102 0 0,1 0 0 0 0,0 0 0 0 0,0-1 0 0 0,0 0 0 0 0,1 0 0 0 0,-1 0 1 0 0,1-1-1 0 0,0 0 0 0 0,0 0 0 0 0,1-1 0 0 0,-1 1 0 0 0,0-1 0 0 0,1-1 1 0 0,-1 1-1 0 0,1-1 0 0 0,0 0 0 0 0,-1-1 0 0 0,1 1 0 0 0,0-1 0 0 0,10-2 0 0 0,-7 1-268 0 0,1-1 0 0 0,-1 0 0 0 0,0-1-1 0 0,0 0 1 0 0,0-1 0 0 0,0 0 0 0 0,0 0-1 0 0,-1-1 1 0 0,0 0 0 0 0,10-8-1 0 0,-6 3-60 0 0,-1 0 0 0 0,0-2-1 0 0,-1 1 1 0 0,0-1 0 0 0,-1 0-1 0 0,10-16 1 0 0,-3 0 59 0 0,-2-1 1 0 0,-1 0-1 0 0,-1-1 0 0 0,-1-1 1 0 0,-2 0-1 0 0,7-36 1 0 0,18-166-652 0 0,-32 202 795 0 0,9-66-850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43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9 13779 0 0,'-16'-8'7323'0'0,"9"10"-3432"0"0,7-1-3832 0 0,0 0 1 0 0,0 1-1 0 0,0-1 1 0 0,0 0-1 0 0,0 1 1 0 0,0-1-1 0 0,1 0 1 0 0,-1 0-1 0 0,0 0 0 0 0,1 1 1 0 0,-1-1-1 0 0,1 0 1 0 0,-1 0-1 0 0,1 0 1 0 0,0 0-1 0 0,-1 0 1 0 0,1 0-1 0 0,0 0 1 0 0,0 0-1 0 0,1 1 1 0 0,10 10-44 0 0,1-1 1 0 0,0-1 0 0 0,0 0 0 0 0,1-1 0 0 0,0 0 0 0 0,0-1 0 0 0,1-1 0 0 0,0 0-1 0 0,19 5 1 0 0,36 18 57 0 0,-69-29-69 0 0,1 0 0 0 0,0 0 0 0 0,-1 0-1 0 0,1 0 1 0 0,-1 0 0 0 0,1 0 0 0 0,-1 0 0 0 0,1 0-1 0 0,-1 1 1 0 0,0-1 0 0 0,1 0 0 0 0,-1 1 0 0 0,0-1-1 0 0,0 1 1 0 0,0 0 0 0 0,0-1 0 0 0,-1 1 0 0 0,1 0-1 0 0,0-1 1 0 0,-1 1 0 0 0,1 0 0 0 0,-1 0-1 0 0,0 0 1 0 0,1-1 0 0 0,-1 1 0 0 0,0 0 0 0 0,0 0-1 0 0,0 0 1 0 0,0 0 0 0 0,-1 0 0 0 0,1-1 0 0 0,0 1-1 0 0,-1 0 1 0 0,1 0 0 0 0,-1 0 0 0 0,0-1-1 0 0,1 1 1 0 0,-1 0 0 0 0,0-1 0 0 0,-2 4 0 0 0,-5 7 12 0 0,-1 0 0 0 0,0-1 0 0 0,0 0 0 0 0,-14 13 1 0 0,13-14-25 0 0,-26 22 4 0 0,27-25-43 0 0,0 1-1 0 0,0 0 0 0 0,0 1 1 0 0,-11 15-1 0 0,19-22 38 0 0,1 0 0 0 0,-1 0-1 0 0,0 0 1 0 0,0 0-1 0 0,1 1 1 0 0,-1-1 0 0 0,1 0-1 0 0,0 0 1 0 0,0 0 0 0 0,0 1-1 0 0,0-1 1 0 0,0 0 0 0 0,0 0-1 0 0,1 1 1 0 0,-1-1-1 0 0,1 0 1 0 0,-1 0 0 0 0,1 0-1 0 0,0 0 1 0 0,0 0 0 0 0,0 0-1 0 0,0 0 1 0 0,0 0-1 0 0,0 0 1 0 0,0 0 0 0 0,1-1-1 0 0,-1 1 1 0 0,3 2 0 0 0,2 2 1 0 0,0 1 0 0 0,1-2 1 0 0,0 1-1 0 0,0-1 1 0 0,14 9-1 0 0,-8-7-86 0 0,1-2 1 0 0,-1 1-1 0 0,28 6 0 0 0,4-7-2159 0 0,-41-4 1300 0 0,1-2 0 0 0,0 1 0 0 0,-1 0 0 0 0,1-1 1 0 0,0 0-1 0 0,6-3 0 0 0,-9 4 419 0 0,-1-1 1 0 0,1 0-1 0 0,0 0 0 0 0,-1 0 1 0 0,0 0-1 0 0,1 0 0 0 0,-1 0 1 0 0,1 0-1 0 0,-1 0 0 0 0,0-1 1 0 0,0 1-1 0 0,0 0 0 0 0,0-1 1 0 0,0 1-1 0 0,0-1 0 0 0,0 1 1 0 0,0-3-1 0 0,7-15-4713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38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23 105 17700 0 0,'-22'-4'3000'0'0,"42"-4"-2622"0"0,-9 5-550 0 0,77-25-112 0 0,-37 11-167 0 0,0 2 0 0 0,61-9 1 0 0,-98 21 137 0 0,0 2 1 0 0,0 0 0 0 0,0 0-1 0 0,0 1 1 0 0,0 1 0 0 0,0 1 0 0 0,0 0-1 0 0,0 0 1 0 0,0 1 0 0 0,0 1 0 0 0,-1 1-1 0 0,26 11 1 0 0,-34-13 243 0 0,0 0 0 0 0,0 0-1 0 0,0 1 1 0 0,-1-1 0 0 0,1 1 0 0 0,-1 0 0 0 0,0 0 0 0 0,0 1-1 0 0,-1-1 1 0 0,1 1 0 0 0,-1-1 0 0 0,0 1 0 0 0,0 0 0 0 0,3 9-1 0 0,-4-7 50 0 0,0 1-1 0 0,0 0 1 0 0,-1 0-1 0 0,1 0 1 0 0,-2 0-1 0 0,1 0 1 0 0,-1 0-1 0 0,-1 0 1 0 0,-1 11-1 0 0,-4 11 3 0 0,-2 0 0 0 0,-1 0 0 0 0,-2-1-1 0 0,-18 37 1 0 0,20-46-136 0 0,-29 62-1725 0 0,-29 38-6475 0 0,40-75 5441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38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6593 0 0,'27'7'6408'0'0,"-16"-1"-6082"0"0,0 1 0 0 0,0 0 0 0 0,15 12-1 0 0,-13-7-255 0 0,-1 1-1 0 0,1 0 0 0 0,-2 1 1 0 0,0 0-1 0 0,-1 1 0 0 0,0 0 0 0 0,-1 1 1 0 0,-1 0-1 0 0,0 0 0 0 0,-2 0 1 0 0,1 1-1 0 0,6 31 0 0 0,-10-31-176 0 0,0-1 0 0 0,0 0 0 0 0,-2 1 0 0 0,0-1 1 0 0,0 1-1 0 0,-2 0 0 0 0,0-1 0 0 0,-1 1 0 0 0,-1-1 0 0 0,0 0 0 0 0,-1 0 0 0 0,-1 0 0 0 0,-14 30 0 0 0,17-42 144 0 0,0-1-1 0 0,-1 1 1 0 0,0-1 0 0 0,0 1-1 0 0,0-1 1 0 0,0 0-1 0 0,0 0 1 0 0,-1-1-1 0 0,1 1 1 0 0,-1-1-1 0 0,0 0 1 0 0,0 1 0 0 0,-6 1-1 0 0,9-3-31 0 0,-1-1 1 0 0,1 1-1 0 0,0-1 0 0 0,0 0 1 0 0,-1 1-1 0 0,1-1 0 0 0,-1 0 1 0 0,1 0-1 0 0,0 0 0 0 0,-1 0 1 0 0,1 0-1 0 0,-1 0 0 0 0,1 0 1 0 0,0-1-1 0 0,-1 1 0 0 0,1 0 0 0 0,0-1 1 0 0,-1 1-1 0 0,1-1 0 0 0,0 1 1 0 0,0-1-1 0 0,0 0 0 0 0,-1 0 1 0 0,1 1-1 0 0,0-1 0 0 0,0 0 1 0 0,0 0-1 0 0,0 0 0 0 0,0 0 0 0 0,0 0 1 0 0,1 0-1 0 0,-1 0 0 0 0,0-1 1 0 0,0 1-1 0 0,1 0 0 0 0,-1 0 1 0 0,1-1-1 0 0,-1 1 0 0 0,1 0 1 0 0,-1-1-1 0 0,1 1 0 0 0,0 0 1 0 0,0-1-1 0 0,0 1 0 0 0,0-2 0 0 0,0-2-64 0 0,0 0-1 0 0,0 1 0 0 0,1-1 0 0 0,-1 1 1 0 0,1-1-1 0 0,0 1 0 0 0,1-1 0 0 0,-1 1 1 0 0,1 0-1 0 0,0 0 0 0 0,0 0 1 0 0,0 0-1 0 0,0 0 0 0 0,1 0 0 0 0,0 0 1 0 0,0 1-1 0 0,0-1 0 0 0,5-4 0 0 0,5-4-98 0 0,0 0 0 0 0,1 1-1 0 0,21-14 1 0 0,84-46-661 0 0,-61 39-2369 0 0,84-64 0 0 0,-84 46 852 0 0,-1-2-245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39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90 4729 0 0,'0'-1'115'0'0,"-1"-11"1438"0"0,1 1 0 0 0,0-1 0 0 0,0 1 1 0 0,1 0-1 0 0,3-15 0 0 0,-4 26-1534 0 0,0 0 0 0 0,0-1 0 0 0,0 1-1 0 0,0 0 1 0 0,0 0 0 0 0,0 0 0 0 0,0-1 0 0 0,0 1-1 0 0,0 0 1 0 0,0 0 0 0 0,0-1 0 0 0,1 1 0 0 0,-1 0 0 0 0,0 0-1 0 0,0 0 1 0 0,0-1 0 0 0,0 1 0 0 0,0 0 0 0 0,0 0 0 0 0,1 0-1 0 0,-1 0 1 0 0,0 0 0 0 0,0-1 0 0 0,0 1 0 0 0,0 0 0 0 0,1 0-1 0 0,-1 0 1 0 0,0 0 0 0 0,0 0 0 0 0,1 0 0 0 0,-1 0 0 0 0,0-1-1 0 0,0 1 1 0 0,0 0 0 0 0,1 0 0 0 0,-1 0 0 0 0,0 0 0 0 0,0 0-1 0 0,1 0 1 0 0,-1 0 0 0 0,0 0 0 0 0,0 0 0 0 0,0 0-1 0 0,1 1 1 0 0,-1-1 0 0 0,10 11 118 0 0,5 18-237 0 0,-4 7-175 0 0,-2 0 0 0 0,-2 0 0 0 0,-1 1 0 0 0,-1 0 0 0 0,-3 0 1 0 0,-2 52-1 0 0,-6 1 1606 0 0,-26 131-1 0 0,30-210-1038 0 0,-1 14 1566 0 0,9-19-1197 0 0,8-10-784 0 0,3-5-418 0 0,0 0 0 0 0,-1-1 0 0 0,0-1 0 0 0,15-13 0 0 0,-15 9-1076 0 0,-1 1-1 0 0,0-2 1 0 0,-2 0 0 0 0,1 0 0 0 0,-2-1-1 0 0,15-27 1 0 0,-3-1-467 0 0,5 1 311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39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76 10146 0 0,'-1'-1'235'0'0,"1"0"-1"0"0,0 0 0 0 0,-1 0 1 0 0,1 0-1 0 0,0 0 0 0 0,0 0 1 0 0,0 0-1 0 0,0 0 1 0 0,0 0-1 0 0,0 0 0 0 0,0 0 1 0 0,0 0-1 0 0,1 0 1 0 0,-1-1-1 0 0,0 1 0 0 0,1 0 1 0 0,-1 0-1 0 0,0 0 0 0 0,1 1 1 0 0,-1-1-1 0 0,1 0 1 0 0,0 0-1 0 0,0-1 0 0 0,1 0-87 0 0,0 1-1 0 0,-1 0 0 0 0,1 0 0 0 0,0 0 1 0 0,0 0-1 0 0,0 0 0 0 0,0 0 0 0 0,0 0 1 0 0,0 0-1 0 0,0 1 0 0 0,3-1 0 0 0,8-1-339 0 0,1 1-1 0 0,-1 1 0 0 0,17 1 0 0 0,-13-1 661 0 0,10 1-471 0 0,-16 0 14 0 0,0-1 0 0 0,0 0 0 0 0,0-1 0 0 0,0 0 0 0 0,0 0 0 0 0,0-1 0 0 0,0-1 0 0 0,12-4 0 0 0,-11-2 155 0 0,-14 1 270 0 0,0 7-414 0 0,1 0-1 0 0,0 0 1 0 0,-1 1-1 0 0,1-1 0 0 0,-1 0 1 0 0,1 1-1 0 0,-1-1 1 0 0,1 1-1 0 0,-1 0 1 0 0,0-1-1 0 0,1 1 0 0 0,-1 0 1 0 0,1 0-1 0 0,-3 0 1 0 0,-7 2-326 0 0,1 1 1 0 0,1-1 0 0 0,-1 2-1 0 0,0-1 1 0 0,1 1 0 0 0,0 1-1 0 0,-1-1 1 0 0,2 2 0 0 0,-12 7-1 0 0,-7 8-208 0 0,-35 34 1 0 0,57-51 516 0 0,0 1 0 0 0,1 0 1 0 0,0 0-1 0 0,0 0 0 0 0,1 1 1 0 0,-1-1-1 0 0,1 1 1 0 0,0-1-1 0 0,1 1 0 0 0,-1 0 1 0 0,1 1-1 0 0,0-1 0 0 0,-1 11 1 0 0,2-5 131 0 0,0 0-1 0 0,1 0 1 0 0,1 0 0 0 0,0 0 0 0 0,1 0 0 0 0,4 17 0 0 0,-1-5-55 0 0,2-2 1 0 0,0 1-1 0 0,2-1 0 0 0,0 0 1 0 0,1 0-1 0 0,2-1 0 0 0,0-1 1 0 0,19 24-1 0 0,-21-31 92 0 0,1 0 0 0 0,1-1-1 0 0,0-1 1 0 0,1 0 0 0 0,0 0 0 0 0,1-1 0 0 0,0-1 0 0 0,0-1 0 0 0,1 0 0 0 0,0 0-1 0 0,1-2 1 0 0,23 8 0 0 0,-19-9-5 0 0,-10-3-81 0 0,-1 0-1 0 0,0 1 0 0 0,1 1 0 0 0,15 7 0 0 0,-23-10-67 0 0,0 1-1 0 0,0-1 1 0 0,0 1-1 0 0,0-1 1 0 0,0 1-1 0 0,0 0 1 0 0,0 0-1 0 0,-1 0 1 0 0,1 0-1 0 0,-1 0 1 0 0,1 0-1 0 0,-1 0 1 0 0,0 0-1 0 0,0 1 1 0 0,0-1-1 0 0,0 1 1 0 0,0-1-1 0 0,-1 1 1 0 0,1-1-1 0 0,-1 1 1 0 0,1-1-1 0 0,-1 1 1 0 0,0 2-1 0 0,-3 20 78 0 0,0-1 0 0 0,-2 1-1 0 0,-1-1 1 0 0,-1-1 0 0 0,0 1-1 0 0,-17 33 1 0 0,7-15-36 0 0,12-31-46 0 0,-20 51 64 0 0,2 2 0 0 0,3 1 0 0 0,-18 97 0 0 0,38-155-64 0 0,-1 0-1 0 0,1 1 1 0 0,0-1-1 0 0,0 0 1 0 0,1 1-1 0 0,0-1 0 0 0,0 0 1 0 0,1 0-1 0 0,0 0 1 0 0,0 0-1 0 0,1 0 1 0 0,0 0-1 0 0,0 0 0 0 0,0-1 1 0 0,1 0-1 0 0,0 0 1 0 0,0 0-1 0 0,1 0 1 0 0,0 0-1 0 0,0-1 0 0 0,0 0 1 0 0,0 0-1 0 0,1 0 1 0 0,0-1-1 0 0,0 0 1 0 0,0 0-1 0 0,1 0 1 0 0,-1-1-1 0 0,1 0 0 0 0,0 0 1 0 0,0-1-1 0 0,0 0 1 0 0,0 0-1 0 0,0 0 1 0 0,0-1-1 0 0,0 0 0 0 0,1-1 1 0 0,-1 1-1 0 0,12-2 1 0 0,5-2-9 0 0,0 0 0 0 0,0-2 1 0 0,44-14-1 0 0,68-36-460 0 0,-4 2-1908 0 0,-123 50 2045 0 0,8-3-836 0 0,1 0 0 0 0,-1 0 0 0 0,2 2 0 0 0,-1 0 0 0 0,0 2 0 0 0,30-2 0 0 0,-47 4 943 0 0,0 0 0 0 0,0 0 1 0 0,0 0-1 0 0,0 0 0 0 0,0 0 0 0 0,1 0 1 0 0,-1 1-1 0 0,0-1 0 0 0,0 0 1 0 0,0 1-1 0 0,0-1 0 0 0,0 0 0 0 0,0 1 1 0 0,0 0-1 0 0,0-1 0 0 0,0 1 1 0 0,0 0-1 0 0,0-1 0 0 0,0 1 0 0 0,-1 0 1 0 0,1 0-1 0 0,0 0 0 0 0,0-1 1 0 0,-1 1-1 0 0,1 0 0 0 0,0 2 0 0 0,6 15-2892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40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 14867 0 0,'-8'5'49'0'0,"1"1"-1"0"0,0 0 0 0 0,0 0 1 0 0,0 1-1 0 0,0 0 0 0 0,1 0 1 0 0,0 1-1 0 0,1-1 1 0 0,0 1-1 0 0,0 1 0 0 0,1-1 1 0 0,0 1-1 0 0,0 0 0 0 0,1-1 1 0 0,0 1-1 0 0,-2 12 0 0 0,-1 12-121 0 0,2 0 0 0 0,2 0 0 0 0,1 44-1 0 0,1-55 105 0 0,1 80-123 0 0,4 0-1 0 0,28 157 1 0 0,-24-214 102 0 0,2 0-1 0 0,3 0 1 0 0,1-1 0 0 0,2-1 0 0 0,1-1 0 0 0,3-1 0 0 0,2 0 0 0 0,27 37 0 0 0,-43-67 133 0 0,1-1 0 0 0,1 0 0 0 0,0 0 0 0 0,0-1 0 0 0,1 0 0 0 0,0-1 0 0 0,1 0 0 0 0,-1 0 0 0 0,17 8 0 0 0,-21-14-32 0 0,0 0 0 0 0,0 0 0 0 0,-1 0 0 0 0,1-1 0 0 0,0 1 0 0 0,0-1 1 0 0,1-1-1 0 0,-1 1 0 0 0,0-1 0 0 0,0 0 0 0 0,0-1 0 0 0,0 1 0 0 0,0-1 0 0 0,0 0 1 0 0,0-1-1 0 0,0 1 0 0 0,0-1 0 0 0,0-1 0 0 0,-1 1 0 0 0,1-1 0 0 0,9-6 0 0 0,-1-1 16 0 0,-2 0-1 0 0,1 0 0 0 0,-2-2 1 0 0,1 1-1 0 0,-1-1 1 0 0,-1-1-1 0 0,-1 0 0 0 0,1 0 1 0 0,-2-1-1 0 0,0 0 0 0 0,9-23 1 0 0,-1-4-22 0 0,-1-1 1 0 0,17-85 0 0 0,-25 95-391 0 0,-2 0 0 0 0,-1 0 0 0 0,-2 0 0 0 0,-1 0 0 0 0,-1-1 0 0 0,-9-58 0 0 0,6 74-233 0 0,-1 0-1 0 0,-1 0 0 0 0,-1 1 0 0 0,0 0 0 0 0,-1 0 1 0 0,0 0-1 0 0,-1 1 0 0 0,-1 0 0 0 0,-1 1 0 0 0,0 0 1 0 0,-1 0-1 0 0,0 1 0 0 0,-1 1 0 0 0,-19-17 0 0 0,17 18-173 0 0,0 1-1 0 0,-1 0 1 0 0,0 1 0 0 0,0 1-1 0 0,-1 0 1 0 0,0 1-1 0 0,-1 1 1 0 0,1 0-1 0 0,-1 1 1 0 0,-19-3-1 0 0,23 7 464 0 0,0-1 0 0 0,-1 2-1 0 0,1 0 1 0 0,-1 0 0 0 0,1 1 0 0 0,-1 1-1 0 0,1 0 1 0 0,-19 6 0 0 0,-16 11-917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40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22 173 32 0 0,'0'2'27'0'0,"-19"106"442"0"0,18-94-349 0 0,0-1 0 0 0,0 0 1 0 0,2 1-1 0 0,0-1 0 0 0,0 0 0 0 0,4 15 1 0 0,-5-26 27 0 0,1 0 0 0 0,0 1 1 0 0,-1-1-1 0 0,1 0 1 0 0,0 0-1 0 0,0 0 1 0 0,0 0-1 0 0,1 0 0 0 0,-1 0 1 0 0,0 0-1 0 0,1 0 1 0 0,-1 0-1 0 0,1-1 1 0 0,0 1-1 0 0,0 0 0 0 0,-1-1 1 0 0,1 0-1 0 0,0 1 1 0 0,3 1-1 0 0,-1-2 138 0 0,-1 0-1 0 0,0-1 1 0 0,1 1-1 0 0,-1 0 1 0 0,1-1 0 0 0,-1 0-1 0 0,1 0 1 0 0,-1 0-1 0 0,1 0 1 0 0,-1 0 0 0 0,7-2-1 0 0,8-3 747 0 0,-1-1-1 0 0,0-1 0 0 0,0 0 1 0 0,18-11-1 0 0,-19 9-678 0 0,249-145 3616 0 0,9-5-5884 0 0,-252 148 1069 0 0,45-22-3590 0 0,-23 13-1515 0 0,-34 17 2711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40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2425 0 0,'-20'352'8279'0'0,"13"0"-5466"0"0,6-230-3077 0 0,1-90 125 0 0,0-8-71 0 0,0 0 1 0 0,-2 0-1 0 0,-5 28 1 0 0,0-36 231 0 0,7-15-11 0 0,0-1 0 0 0,0 0 0 0 0,-1 0 0 0 0,1 0 0 0 0,0 0 0 0 0,0 0 0 0 0,0 0 0 0 0,0 0 0 0 0,0 1 0 0 0,-1-1 0 0 0,1 0 0 0 0,0 0 0 0 0,0 0 0 0 0,0 0 0 0 0,0 0 0 0 0,0 0 0 0 0,-1 0 0 0 0,1 0 0 0 0,0 0 0 0 0,0 0 0 0 0,0 0 0 0 0,0 0 0 0 0,-1 0 0 0 0,1 0 0 0 0,0 0 0 0 0,0 0 0 0 0,0 0-1 0 0,0 0 1 0 0,-1 0 0 0 0,1 0 0 0 0,0 0 0 0 0,0 0 0 0 0,0 0 0 0 0,0-1 0 0 0,-1 1 0 0 0,1 0 0 0 0,0 0 0 0 0,0 0 0 0 0,0 0 0 0 0,0 0 0 0 0,0 0 0 0 0,0 0 0 0 0,-1-1 0 0 0,1 0 12 0 0,0 0 0 0 0,-1-1-1 0 0,1 1 1 0 0,0 0 0 0 0,0 0 0 0 0,0-1-1 0 0,0 1 1 0 0,0 0 0 0 0,0-1 0 0 0,0 1-1 0 0,0 0 1 0 0,1-1 0 0 0,-1 1 0 0 0,0 0-1 0 0,1 0 1 0 0,-1 0 0 0 0,1-1-1 0 0,-1 1 1 0 0,1 0 0 0 0,0 0 0 0 0,0 0-1 0 0,0-1 1 0 0,13-15-22 0 0,1 2-1 0 0,0 0 0 0 0,1 1 1 0 0,0 1-1 0 0,36-23 0 0 0,-6 4-40 0 0,-44 31 72 0 0,114-87-1165 0 0,-75 55-1578 0 0,-2-2 1 0 0,41-45-1 0 0,-32 24-490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41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11338 0 0,'-1'2'454'0'0,"1"-1"0"0"0,-1 0 0 0 0,0 1 0 0 0,1-1 0 0 0,-1 1 0 0 0,0-1 0 0 0,1 1 0 0 0,0-1-1 0 0,-1 1 1 0 0,1-1 0 0 0,0 1 0 0 0,0 0 0 0 0,0 1 0 0 0,0-2-389 0 0,0-1 1 0 0,0 1-1 0 0,0-1 0 0 0,1 1 1 0 0,-1-1-1 0 0,0 1 0 0 0,1-1 1 0 0,-1 1-1 0 0,0-1 1 0 0,1 1-1 0 0,-1-1 0 0 0,0 0 1 0 0,1 1-1 0 0,-1-1 0 0 0,0 0 1 0 0,1 1-1 0 0,-1-1 0 0 0,1 0 1 0 0,-1 0-1 0 0,1 1 1 0 0,-1-1-1 0 0,1 0 0 0 0,-1 0 1 0 0,1 0-1 0 0,0 1 0 0 0,5-1-245 0 0,-1 0-1 0 0,1 0 0 0 0,-1 0 0 0 0,1 0 0 0 0,-1-1 1 0 0,6-1-1 0 0,1 0 734 0 0,45-8-643 0 0,68-7-589 0 0,-107 16 19 0 0,1 0 0 0 0,-1 1 0 0 0,1 1 0 0 0,29 6 0 0 0,-44-7 481 0 0,-1 1 0 0 0,1 0 0 0 0,-1 0 0 0 0,1 0 0 0 0,-1 0 0 0 0,1 1 0 0 0,-1 0 0 0 0,0-1 0 0 0,1 1 0 0 0,-1 0 0 0 0,0 1 0 0 0,0-1 0 0 0,-1 0 0 0 0,1 1 0 0 0,3 3 0 0 0,-5-3 77 0 0,1 0-1 0 0,-1 0 1 0 0,0 0-1 0 0,0 0 0 0 0,0 0 1 0 0,0 0-1 0 0,0 0 1 0 0,-1 0-1 0 0,1 0 0 0 0,-1 0 1 0 0,0 1-1 0 0,0-1 1 0 0,0 0-1 0 0,-1 0 0 0 0,1 0 1 0 0,-1 0-1 0 0,1 0 1 0 0,-3 5-1 0 0,-6 23-459 0 0,-2 0 0 0 0,-1-1 0 0 0,-21 37 0 0 0,-57 82 1543 0 0,-17 34 2521 0 0,95-158-2893 0 0,1 0 1 0 0,2 0 0 0 0,0 1 0 0 0,2 0 0 0 0,-8 47-1 0 0,14-58-517 0 0,0 1 0 0 0,1 0 0 0 0,0-1 0 0 0,1 1 0 0 0,1-1 0 0 0,1 1 0 0 0,0-1 0 0 0,1 0 0 0 0,1 0 0 0 0,0 0 0 0 0,1-1 0 0 0,0 0 0 0 0,12 19 0 0 0,-14-26-152 0 0,1 0-1 0 0,1 1 1 0 0,-1-2-1 0 0,1 1 1 0 0,0-1-1 0 0,1 0 1 0 0,-1 0-1 0 0,1 0 1 0 0,0-1-1 0 0,1 0 1 0 0,-1-1-1 0 0,1 1 1 0 0,0-2 0 0 0,0 1-1 0 0,1-1 1 0 0,-1 0-1 0 0,1-1 1 0 0,-1 0-1 0 0,1 0 1 0 0,0-1-1 0 0,-1 0 1 0 0,1 0-1 0 0,0-1 1 0 0,15-2-1 0 0,-9 1-314 0 0,-2-2 0 0 0,1 0-1 0 0,0 0 1 0 0,0-2-1 0 0,-1 1 1 0 0,0-2 0 0 0,0 1-1 0 0,0-2 1 0 0,-1 0 0 0 0,0 0-1 0 0,0-2 1 0 0,-1 1-1 0 0,13-13 1 0 0,-13 9-209 0 0,0 0 0 0 0,-1-1 0 0 0,0 0 0 0 0,-1-1 0 0 0,0 0 0 0 0,-2 0 0 0 0,1-1 0 0 0,-2 0 1 0 0,0 0-1 0 0,-1-1 0 0 0,5-19 0 0 0,8-63 138 0 0,-3 0 0 0 0,3-142 0 0 0,-18 230 806 0 0,1 6 24 0 0,-1 0-1 0 0,0 0 1 0 0,1-1 0 0 0,-2 1 0 0 0,1 0 0 0 0,0 0 0 0 0,-1 0 0 0 0,0 0 0 0 0,0 0 0 0 0,0 0 0 0 0,0 0 0 0 0,-2-5 0 0 0,2 10-197 0 0,0 1 0 0 0,0-1 1 0 0,1 0-1 0 0,-1 0 0 0 0,1 1 1 0 0,-1-1-1 0 0,1 0 0 0 0,0 1 1 0 0,-1-1-1 0 0,1 0 0 0 0,0 1 0 0 0,0-1 1 0 0,0 0-1 0 0,0 3 0 0 0,14 386 1623 0 0,1-130 517 0 0,-15-251-2084 0 0,0-1 149 0 0,0 0 1 0 0,1 0 0 0 0,0 1 0 0 0,3 12 0 0 0,-4-19-378 0 0,0-1-1 0 0,1 0 1 0 0,-1 0-1 0 0,1 0 1 0 0,-1 0 0 0 0,1 0-1 0 0,-1 0 1 0 0,1 0-1 0 0,0 0 1 0 0,-1 0-1 0 0,1 0 1 0 0,0 0 0 0 0,0 0-1 0 0,0 0 1 0 0,-1 0-1 0 0,1-1 1 0 0,0 1-1 0 0,0 0 1 0 0,0-1 0 0 0,1 1-1 0 0,-1 0 1 0 0,0-1-1 0 0,0 0 1 0 0,0 1 0 0 0,0-1-1 0 0,0 0 1 0 0,1 1-1 0 0,-1-1 1 0 0,0 0-1 0 0,0 0 1 0 0,0 0 0 0 0,1 0-1 0 0,-1 0 1 0 0,0 0-1 0 0,0 0 1 0 0,0-1-1 0 0,0 1 1 0 0,3-1 0 0 0,10-4-658 0 0,-1 0 0 0 0,1-1 0 0 0,-1-1 1 0 0,-1 0-1 0 0,1-1 0 0 0,-1 0 0 0 0,14-13 1 0 0,5-7-3271 0 0,35-40 1 0 0,-19 16 571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41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13819 0 0,'-25'9'4824'0'0,"25"-4"-3854"0"0,15 0-1053 0 0,130 6-5 0 0,-94-9 28 0 0,1 2 0 0 0,51 11 0 0 0,-88-12 52 0 0,-1 1-1 0 0,-1 0 1 0 0,1 1 0 0 0,-1 0 0 0 0,1 1 0 0 0,-1 1 0 0 0,-1 0 0 0 0,0 1 0 0 0,0 0-1 0 0,0 1 1 0 0,19 18 0 0 0,-24-19-509 0 0,-1 0 0 0 0,0 0 0 0 0,0 0-1 0 0,-1 1 1 0 0,0 0 0 0 0,0 0 0 0 0,-1 0 0 0 0,0 1-1 0 0,-1 0 1 0 0,0-1 0 0 0,3 19 0 0 0,-4-13-499 0 0,-1 0 0 0 0,0 0-1 0 0,-1 0 1 0 0,-1 1 0 0 0,0-1 0 0 0,-1 0 0 0 0,-5 18 0 0 0,0-2-2901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41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4793 0 0,'2'-2'532'0'0,"0"-1"-1"0"0,1 1 1 0 0,-1 0-1 0 0,1 0 1 0 0,-1 1 0 0 0,1-1-1 0 0,0 1 1 0 0,0-1 0 0 0,0 1-1 0 0,0 0 1 0 0,-1 0-1 0 0,2 0 1 0 0,3 0 0 0 0,46-7 146 0 0,-34 6-60 0 0,-1-1-566 0 0,-1 2 0 0 0,1 0-1 0 0,0 0 1 0 0,0 2 0 0 0,0 0-1 0 0,-1 1 1 0 0,31 7 0 0 0,-42-7-158 0 0,0 0 1 0 0,-1 0-1 0 0,1 1 0 0 0,-1-1 1 0 0,0 1-1 0 0,1 0 1 0 0,-1 1-1 0 0,-1-1 1 0 0,1 1-1 0 0,0 0 1 0 0,-1 0-1 0 0,0 1 0 0 0,0-1 1 0 0,0 1-1 0 0,-1 0 1 0 0,1 0-1 0 0,-1 0 1 0 0,0 0-1 0 0,-1 1 1 0 0,1-1-1 0 0,-1 1 0 0 0,0-1 1 0 0,-1 1-1 0 0,1 0 1 0 0,-1 0-1 0 0,1 9 1 0 0,-1 9 83 0 0,-1 0 0 0 0,-2 0-1 0 0,0 0 1 0 0,-1-1 0 0 0,-8 28 0 0 0,5-24 771 0 0,1 0-1 0 0,2 1 0 0 0,-1 38 0 0 0,4-62-670 0 0,0-1 0 0 0,1 1-1 0 0,-1-1 1 0 0,1 0 0 0 0,-1 1-1 0 0,1-1 1 0 0,0 0 0 0 0,1 1-1 0 0,-1-1 1 0 0,0 0 0 0 0,1 0-1 0 0,0 0 1 0 0,0 0 0 0 0,0 0-1 0 0,0-1 1 0 0,0 1 0 0 0,0-1-1 0 0,4 4 1 0 0,-1-3-44 0 0,0 0-1 0 0,0 0 1 0 0,0 0 0 0 0,0 0-1 0 0,1-1 1 0 0,-1 0-1 0 0,1 0 1 0 0,-1-1 0 0 0,1 0-1 0 0,6 1 1 0 0,12 0-48 0 0,0-1 1 0 0,0-1 0 0 0,0-1-1 0 0,26-5 1 0 0,-49 6 21 0 0,92-18-280 0 0,6-1-2066 0 0,-84 17 162 0 0,-1 2 1 0 0,23 0 0 0 0,-28 4-1875 0 0,-7 1 1965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02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14643 0 0,'19'38'6985'0'0,"5"-1"-4732"0"0,-14-23-2102 0 0,0 1-1 0 0,10 25 1 0 0,-12-24-99 0 0,-4-8-41 0 0,-1-1-1 0 0,0 1 1 0 0,0 0-1 0 0,2 11 0 0 0,-6-14-732 0 0,-4-11-266 0 0,-5-11-336 0 0,7 5 1037 0 0,0 0-1 0 0,1 0 1 0 0,0-1-1 0 0,1 1 1 0 0,1 0-1 0 0,-1-1 1 0 0,2 1-1 0 0,0-1 1 0 0,3-15-1 0 0,-3 21 378 0 0,0 1 1 0 0,1 0-1 0 0,-1 0 0 0 0,1 0 0 0 0,1 0 0 0 0,-1 1 0 0 0,1-1 0 0 0,0 1 0 0 0,0-1 0 0 0,0 1 0 0 0,1 0 1 0 0,0 0-1 0 0,0 0 0 0 0,0 1 0 0 0,1 0 0 0 0,0-1 0 0 0,-1 1 0 0 0,1 1 0 0 0,1-1 0 0 0,6-3 0 0 0,-9 6-43 0 0,-1 0-1 0 0,1 0 0 0 0,-1 1 0 0 0,1-1 1 0 0,-1 0-1 0 0,1 1 0 0 0,0 0 0 0 0,-1 0 1 0 0,1 0-1 0 0,-1 0 0 0 0,1 0 0 0 0,0 0 1 0 0,-1 1-1 0 0,1-1 0 0 0,-1 1 0 0 0,1 0 1 0 0,-1 0-1 0 0,5 2 0 0 0,-2-1 23 0 0,-1 1 0 0 0,0 0-1 0 0,0 0 1 0 0,0 1-1 0 0,-1-1 1 0 0,1 1 0 0 0,-1 0-1 0 0,1 0 1 0 0,2 6 0 0 0,0-2 50 0 0,-1 1-1 0 0,-1 0 1 0 0,1 0 0 0 0,-1 1 0 0 0,-1-1 0 0 0,0 1 0 0 0,0 0 0 0 0,-1 0-1 0 0,1 14 1 0 0,-3-18-148 0 0,0 0-1 0 0,0 0 0 0 0,0 0 0 0 0,-1 0 1 0 0,0 0-1 0 0,0 0 0 0 0,-1 0 1 0 0,0 0-1 0 0,0-1 0 0 0,0 1 0 0 0,-1-1 1 0 0,1 1-1 0 0,-1-1 0 0 0,-1 0 1 0 0,1 0-1 0 0,-1 0 0 0 0,0-1 0 0 0,-8 9 1 0 0,5-7-107 0 0,0-1 0 0 0,-1 0-1 0 0,0-1 1 0 0,0 0 0 0 0,0 0 0 0 0,0-1 0 0 0,0 1 0 0 0,-1-2 0 0 0,1 1 0 0 0,-1-1 0 0 0,0-1 0 0 0,-12 1-1 0 0,-18-2 303 0 0,10 0 522 0 0,24 1 118 0 0,9 2 442 0 0,29 6-1293 0 0,1-1 0 0 0,50 6 0 0 0,-62-12-2124 0 0,0-1-1 0 0,35-2 1 0 0,-51 0 1088 0 0,-1 0-1 0 0,1-1 1 0 0,0 1 0 0 0,0-1 0 0 0,-1 0-1 0 0,1 0 1 0 0,-1-1 0 0 0,0 0-1 0 0,7-4 1 0 0,19-8-3843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43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15891 0 0,'33'25'8554'0'0,"26"0"-5356"0"0,-45-20-3036 0 0,0 0 0 0 0,25 15 0 0 0,-37-19-366 0 0,63 43-341 0 0,-40-22-8319 0 0,-47-26-5620 0 0,9 5 11492 0 0</inkml:trace>
  <inkml:trace contextRef="#ctx0" brushRef="#br0" timeOffset="1">14 220 7794 0 0,'-1'1'431'0'0,"1"-1"-1"0"0,-1 0 1 0 0,0 0 0 0 0,1 0 0 0 0,-1 0 0 0 0,0 1 0 0 0,1-1 0 0 0,-1 0 0 0 0,1 1-1 0 0,-1-1 1 0 0,0 0 0 0 0,1 1 0 0 0,-2 0 862 0 0,2 0-862 0 0,-1-1 0 0 0,1 1-1 0 0,0-1 1 0 0,-1 1 0 0 0,1 0 0 0 0,0-1 0 0 0,-1 1 0 0 0,1 0 0 0 0,0 0 0 0 0,0 0-204 0 0,0-1 0 0 0,0 1 1 0 0,1 0-1 0 0,-1-1 0 0 0,1 1 1 0 0,-1-1-1 0 0,0 1 0 0 0,1-1 1 0 0,-1 1-1 0 0,1-1 0 0 0,-1 1 0 0 0,1-1 1 0 0,-1 1-1 0 0,1-1 0 0 0,0 1 1 0 0,-1-1-1 0 0,1 0 0 0 0,-1 1 1 0 0,2-1-1 0 0,36 11 1573 0 0,-6-10-1216 0 0,63-8-1 0 0,-53 3-2166 0 0,-41 4 1549 0 0,21-3-4096 0 0,-3-8-4921 0 0,-9 1 1332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42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0 17476 0 0,'-28'9'643'0'0,"0"0"0"0"0,0 2 0 0 0,2 2 1 0 0,-31 17-1 0 0,45-21-659 0 0,0-1 1 0 0,0 2-1 0 0,1 0 1 0 0,0 0-1 0 0,0 1 1 0 0,2 0 0 0 0,-1 1-1 0 0,1 0 1 0 0,1 0-1 0 0,-8 16 1 0 0,0 6-103 0 0,1 1 1 0 0,2 0-1 0 0,2 1 1 0 0,1 0-1 0 0,2 1 1 0 0,1 0-1 0 0,2 1 1 0 0,2-1-1 0 0,1 1 1 0 0,2-1-1 0 0,5 40 1 0 0,0-30 44 0 0,2 1 1 0 0,3-2-1 0 0,1 1 0 0 0,3-1 1 0 0,1-1-1 0 0,3 0 1 0 0,1-2-1 0 0,33 55 1 0 0,-38-76-154 0 0,1 1 0 0 0,1-2 0 0 0,1 0 1 0 0,1-1-1 0 0,1-1 0 0 0,0 0 0 0 0,2-2 0 0 0,0 0 1 0 0,40 24-1 0 0,-50-35-251 0 0,1 0 1 0 0,0 0-1 0 0,0-1 1 0 0,0-1-1 0 0,0 0 1 0 0,1-1-1 0 0,0 0 1 0 0,0-1-1 0 0,0 0 1 0 0,0-1-1 0 0,0-1 1 0 0,0 0-1 0 0,0 0 0 0 0,0-1 1 0 0,0-1-1 0 0,-1-1 1 0 0,1 1-1 0 0,0-2 1 0 0,-1 0-1 0 0,0 0 1 0 0,23-12-1 0 0,-22 8-314 0 0,-1 0 1 0 0,21-17-1 0 0,22-28-1906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44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34 136 19508 0 0,'-25'11'1480'0'0,"44"-18"-1565"0"0,86-41-254 0 0,-72 31-12 0 0,1 1 0 0 0,1 2 0 0 0,0 1 0 0 0,1 2-1 0 0,40-8 1 0 0,-70 18 15 0 0,1 0-1 0 0,0 1 1 0 0,-1 0-1 0 0,1 0 0 0 0,10 2 1 0 0,-16-1 289 0 0,0-1 1 0 0,0 0 0 0 0,0 0-1 0 0,0 0 1 0 0,0 0-1 0 0,0 1 1 0 0,-1-1-1 0 0,1 0 1 0 0,0 1-1 0 0,0-1 1 0 0,0 1-1 0 0,0-1 1 0 0,-1 1-1 0 0,1-1 1 0 0,0 1 0 0 0,-1 0-1 0 0,1-1 1 0 0,0 1-1 0 0,-1 0 1 0 0,1 0-1 0 0,-1-1 1 0 0,1 1-1 0 0,-1 0 1 0 0,0 0-1 0 0,1 0 1 0 0,-1-1 0 0 0,0 1-1 0 0,1 0 1 0 0,-1 0-1 0 0,0 0 1 0 0,0 0-1 0 0,0 0 1 0 0,0 0-1 0 0,0 0 1 0 0,0 0-1 0 0,0 0 1 0 0,0-1 0 0 0,0 1-1 0 0,0 0 1 0 0,0 0-1 0 0,-1 0 1 0 0,1 0-1 0 0,0 0 1 0 0,-1 0-1 0 0,1-1 1 0 0,0 1-1 0 0,-1 0 1 0 0,1 0-1 0 0,-2 1 1 0 0,-10 18-1889 0 0,0 0-1 0 0,-2-1 1 0 0,-24 28-1 0 0,-56 48-2001 0 0,51-53 3787 0 0,-32 26 277 0 0,53-51 744 0 0,1 2 1 0 0,0 0-1 0 0,2 2 1 0 0,0 0-1 0 0,-25 37 1 0 0,43-55-702 0 0,-1-1 0 0 0,1 1 0 0 0,-1-1 0 0 0,1 1 0 0 0,0-1 0 0 0,0 1 1 0 0,0 0-1 0 0,1-1 0 0 0,-1 1 0 0 0,0 0 0 0 0,1 0 0 0 0,0-1 0 0 0,0 1 0 0 0,0 0 0 0 0,0 0 1 0 0,1 5-1 0 0,0-7-78 0 0,0 1 0 0 0,0-1 0 0 0,0 1 0 0 0,0-1 0 0 0,0 1 1 0 0,1-1-1 0 0,-1 0 0 0 0,1 0 0 0 0,-1 0 0 0 0,1 0 0 0 0,-1 0 0 0 0,1 0 1 0 0,0 0-1 0 0,-1 0 0 0 0,1-1 0 0 0,0 1 0 0 0,0 0 0 0 0,-1-1 0 0 0,1 0 0 0 0,0 1 1 0 0,0-1-1 0 0,0 0 0 0 0,0 0 0 0 0,-1 0 0 0 0,1 0 0 0 0,3-1 0 0 0,29-2 648 0 0,-1-2 0 0 0,1 0 0 0 0,-1-3-1 0 0,-1-1 1 0 0,45-18 0 0 0,6 0 228 0 0,-39 14-555 0 0,59-9 1 0 0,-84 19-550 0 0,0 1 0 0 0,0 1 0 0 0,0 1 0 0 0,0 0 0 0 0,35 6 0 0 0,-52-5-159 0 0,1-1 0 0 0,0 1 0 0 0,-1-1 0 0 0,1 1 0 0 0,-1 0 0 0 0,1 0 1 0 0,-1 0-1 0 0,0 0 0 0 0,1 0 0 0 0,-1 1 0 0 0,0-1 0 0 0,0 1 0 0 0,0 0 0 0 0,0-1 1 0 0,0 1-1 0 0,0 0 0 0 0,0 0 0 0 0,-1 0 0 0 0,1 0 0 0 0,-1 0 0 0 0,2 4 0 0 0,-2-3-108 0 0,0 0-1 0 0,-1 0 0 0 0,1-1 0 0 0,-1 1 0 0 0,0 0 0 0 0,0 0 0 0 0,0 0 0 0 0,0 0 0 0 0,-1-1 0 0 0,1 1 0 0 0,-1 0 0 0 0,0 0 0 0 0,0-1 0 0 0,0 1 0 0 0,0 0 0 0 0,0-1 0 0 0,0 1 1 0 0,-1-1-1 0 0,1 1 0 0 0,-3 1 0 0 0,-5 7-11 0 0,-1 0 0 0 0,0-1-1 0 0,0-1 1 0 0,-1 0 0 0 0,-1 0 0 0 0,0-1 0 0 0,-15 8 0 0 0,1 1 296 0 0,10-8 268 0 0,-1-1-1 0 0,0 0 0 0 0,0-1 0 0 0,-19 5 1 0 0,16-6-80 0 0,1 1 0 0 0,-37 19 0 0 0,29-9-244 0 0,2 2 0 0 0,0 0 1 0 0,-41 41-1 0 0,-53 79 4078 0 0,118-138-3637 0 0,0 0-1 0 0,0 0 1 0 0,0 0 0 0 0,0 0-1 0 0,0 0 1 0 0,0 0 0 0 0,1 0-1 0 0,-1 1 1 0 0,0-1 0 0 0,1 0-1 0 0,-1 0 1 0 0,1 1-1 0 0,-1-1 1 0 0,1 0 0 0 0,0 1-1 0 0,-1-1 1 0 0,1 1 0 0 0,0-1-1 0 0,0 0 1 0 0,0 1-1 0 0,0-1 1 0 0,0 1 0 0 0,1 1-1 0 0,0-2-103 0 0,0-1 1 0 0,0 1-1 0 0,1 0 0 0 0,-1 0 0 0 0,0-1 0 0 0,0 1 1 0 0,1-1-1 0 0,-1 0 0 0 0,0 1 0 0 0,1-1 0 0 0,-1 0 1 0 0,1 0-1 0 0,-1 1 0 0 0,0-1 0 0 0,1 0 0 0 0,-1-1 0 0 0,1 1 1 0 0,-1 0-1 0 0,0 0 0 0 0,1 0 0 0 0,-1-1 0 0 0,0 1 1 0 0,3-2-1 0 0,59-16 1469 0 0,103-44 0 0 0,-40 12-1419 0 0,-115 46-215 0 0,62-18 73 0 0,-67 20-92 0 0,0 1 0 0 0,0 1 0 0 0,0-1 1 0 0,-1 1-1 0 0,1 0 0 0 0,0 0 0 0 0,0 0 0 0 0,0 1 0 0 0,0 0 0 0 0,8 2 0 0 0,-14-3 1 0 0,1 1-1 0 0,-1-1 0 0 0,1 0 0 0 0,-1 0 0 0 0,0 1 0 0 0,1-1 0 0 0,-1 0 1 0 0,1 1-1 0 0,-1-1 0 0 0,0 0 0 0 0,1 1 0 0 0,-1-1 0 0 0,0 0 0 0 0,0 1 1 0 0,1-1-1 0 0,-1 1 0 0 0,0-1 0 0 0,0 1 0 0 0,0-1 0 0 0,1 0 0 0 0,-1 1 1 0 0,0-1-1 0 0,0 1 0 0 0,0-1 0 0 0,0 1 0 0 0,0-1 0 0 0,0 1 0 0 0,0-1 0 0 0,0 1 1 0 0,0-1-1 0 0,0 1 0 0 0,0-1 0 0 0,0 1 0 0 0,0-1 0 0 0,-1 1 0 0 0,1-1 1 0 0,0 0-1 0 0,0 1 0 0 0,0-1 0 0 0,-1 1 0 0 0,1-1 0 0 0,-14 22-927 0 0,10-17 759 0 0,-20 29-250 0 0,-19 27 779 0 0,-40 74-1 0 0,71-112-227 0 0,1 0 0 0 0,1 1 0 0 0,1 1 0 0 0,2 0 0 0 0,0 0 0 0 0,2 0 0 0 0,-3 29 0 0 0,4-16-75 0 0,4 53-1 0 0,0-77-421 0 0,1 0-1 0 0,1 0 1 0 0,1 0-1 0 0,0 0 1 0 0,1 0 0 0 0,0-1-1 0 0,7 15 1 0 0,-10-27 352 0 0,-1 0 0 0 0,1 0 0 0 0,0 0 0 0 0,0 0 0 0 0,0 0-1 0 0,0 0 1 0 0,0 0 0 0 0,0-1 0 0 0,1 1 0 0 0,-1-1 0 0 0,0 1 0 0 0,0 0 0 0 0,0-1 0 0 0,1 0 0 0 0,-1 1 0 0 0,0-1 0 0 0,0 0 0 0 0,3 0 0 0 0,30 3 1201 0 0,-16-2-1262 0 0,3 1 117 0 0,0 0 0 0 0,-1-1 0 0 0,1-1 0 0 0,0-1-1 0 0,0-1 1 0 0,-1-1 0 0 0,1-1 0 0 0,-1 0 0 0 0,0-2 0 0 0,0 0 0 0 0,21-10 0 0 0,-29 10 68 0 0,-1 0 0 0 0,1-1 0 0 0,-1 0 0 0 0,0 0 1 0 0,-1-1-1 0 0,0-1 0 0 0,0 0 0 0 0,-1 0 0 0 0,0 0 1 0 0,0-2-1 0 0,-1 1 0 0 0,-1-1 0 0 0,0 0 0 0 0,0 0 1 0 0,-1-1-1 0 0,0 0 0 0 0,-1 0 0 0 0,5-21 0 0 0,-8 28 86 0 0,-1 1-1 0 0,0-1 1 0 0,0 0-1 0 0,-1 1 0 0 0,0-1 1 0 0,1 0-1 0 0,-2 1 0 0 0,1-1 1 0 0,0 0-1 0 0,-1 0 0 0 0,0 1 1 0 0,0-1-1 0 0,0 1 1 0 0,-1-1-1 0 0,0 1 0 0 0,-2-5 1 0 0,2 6-48 0 0,0 1 0 0 0,0-1 0 0 0,0 1 0 0 0,0 0 0 0 0,0 0 0 0 0,-1 0 0 0 0,1 0 0 0 0,-1 0 0 0 0,0 0 0 0 0,1 1 0 0 0,-1-1 0 0 0,0 1 0 0 0,0 0 0 0 0,0 0 0 0 0,0 0 0 0 0,0 0 0 0 0,0 0 0 0 0,0 1 0 0 0,0-1 0 0 0,-1 1 0 0 0,1 0 0 0 0,0 0 0 0 0,0 0 0 0 0,-6 1 0 0 0,-5 2-32 0 0,1 0 0 0 0,-1 0 0 0 0,1 1 0 0 0,0 1 0 0 0,0 0 0 0 0,0 1 0 0 0,1 0 0 0 0,-1 1 0 0 0,-19 15 0 0 0,4 0-120 0 0,2 0 0 0 0,-42 45 0 0 0,54-51-22 0 0,0 1 0 0 0,1 0 1 0 0,1 0-1 0 0,-17 33 0 0 0,26-44-60 0 0,0 0 0 0 0,1 1 0 0 0,-1-1 0 0 0,1 1 0 0 0,0-1 0 0 0,1 1 0 0 0,-1 0 0 0 0,1 0 1 0 0,1-1-1 0 0,-1 1 0 0 0,1 0 0 0 0,1 0 0 0 0,-1 0 0 0 0,1 0 0 0 0,0 0 0 0 0,0-1 0 0 0,1 1 0 0 0,3 8 0 0 0,-3-11-39 0 0,-1-1 0 0 0,1 0-1 0 0,0 0 1 0 0,0 0 0 0 0,0-1-1 0 0,0 1 1 0 0,0 0 0 0 0,1-1-1 0 0,-1 1 1 0 0,1-1 0 0 0,0 0-1 0 0,-1 0 1 0 0,1 0 0 0 0,0 0-1 0 0,0-1 1 0 0,0 1 0 0 0,5 1-1 0 0,-3-2-96 0 0,0 0-1 0 0,0 0 1 0 0,0 0-1 0 0,0-1 0 0 0,0 0 1 0 0,0 0-1 0 0,0 0 1 0 0,1 0-1 0 0,-1-1 0 0 0,8-2 1 0 0,1-1-228 0 0,-1-1 0 0 0,0 0 0 0 0,0-1 0 0 0,0 0 0 0 0,-1-1 0 0 0,0-1 0 0 0,18-14 0 0 0,-1-4 143 0 0,-2-1 1 0 0,-1-1-1 0 0,-1-1 0 0 0,29-44 1 0 0,75-140 225 0 0,-104 170-41 0 0,35-66-2 0 0,78-196-1 0 0,-113 235 544 0 0,-3-1 1 0 0,-3 0-1 0 0,-3-2 0 0 0,8-86 1 0 0,-23 148-37 0 0,0 0 0 0 0,0 1 0 0 0,-1-1 0 0 0,0 0 0 0 0,-1 1 0 0 0,-1-1 0 0 0,1 0 0 0 0,-7-19 0 0 0,8 29-332 0 0,0 1 0 0 0,0 0 0 0 0,0 0 0 0 0,0 0 0 0 0,0 0 1 0 0,0-1-1 0 0,0 1 0 0 0,-1 0 0 0 0,1 0 0 0 0,0 0 0 0 0,0 0 0 0 0,0 0 0 0 0,0-1 0 0 0,0 1 0 0 0,0 0 1 0 0,0 0-1 0 0,0 0 0 0 0,-1 0 0 0 0,1 0 0 0 0,0 0 0 0 0,0-1 0 0 0,0 1 0 0 0,0 0 0 0 0,0 0 1 0 0,-1 0-1 0 0,1 0 0 0 0,0 0 0 0 0,0 0 0 0 0,0 0 0 0 0,0 0 0 0 0,0 0 0 0 0,-1 0 0 0 0,1 0 1 0 0,0 0-1 0 0,0 0 0 0 0,0 0 0 0 0,-1 0 0 0 0,1 0 0 0 0,0 0 0 0 0,0 0 0 0 0,0 0 0 0 0,0 0 0 0 0,-1 0 1 0 0,1 0-1 0 0,-5 9 782 0 0,-1 14-155 0 0,5-4-483 0 0,0-1-1 0 0,2 0 1 0 0,0 0-1 0 0,0 0 1 0 0,2 0-1 0 0,1 0 1 0 0,5 18-1 0 0,7 12 124 0 0,27 59 1 0 0,-28-73-227 0 0,22 34-1 0 0,-32-60-64 0 0,0 0 0 0 0,0 0-1 0 0,1 0 1 0 0,0-1-1 0 0,1 0 1 0 0,0 0-1 0 0,0-1 1 0 0,0 0-1 0 0,16 10 1 0 0,-21-15-49 0 0,1 1 0 0 0,-1-1 0 0 0,1 0 0 0 0,0 0 0 0 0,-1 0 0 0 0,1 0 0 0 0,0 0 0 0 0,0-1 0 0 0,0 1 0 0 0,-1-1 0 0 0,1 0 0 0 0,0 0 0 0 0,0 0 0 0 0,0 0 0 0 0,0 0 0 0 0,0-1 0 0 0,-1 1 0 0 0,1-1 0 0 0,0 0 0 0 0,0 0 0 0 0,-1 0 0 0 0,1 0 0 0 0,0 0 0 0 0,-1-1 0 0 0,1 1 0 0 0,-1-1 0 0 0,0 1 0 0 0,1-1 0 0 0,-1 0 0 0 0,0 0 0 0 0,0 0 0 0 0,0 0 0 0 0,0-1 0 0 0,-1 1 0 0 0,1 0 0 0 0,0-1 0 0 0,-1 1 0 0 0,0-1 0 0 0,2-3 0 0 0,1-4-38 0 0,0 0 1 0 0,0 0-1 0 0,-1 0 1 0 0,-1-1-1 0 0,0 1 1 0 0,0-1-1 0 0,-1 1 1 0 0,0-1-1 0 0,-1-15 1 0 0,-2 7 22 0 0,-1 1 1 0 0,0 0-1 0 0,-1 0 0 0 0,-1 1 1 0 0,-13-30-1 0 0,15 40 82 0 0,0 0-1 0 0,-1 0 0 0 0,1 0 0 0 0,-2 0 1 0 0,1 1-1 0 0,-1 0 0 0 0,0 0 1 0 0,0 0-1 0 0,-1 0 0 0 0,0 1 1 0 0,0 0-1 0 0,0 0 0 0 0,0 0 1 0 0,-1 1-1 0 0,-11-5 0 0 0,16 7-8 0 0,0 1 0 0 0,-1 1 0 0 0,1-1 0 0 0,-1 0 0 0 0,1 0 0 0 0,-1 1 0 0 0,0 0 0 0 0,1-1 0 0 0,-1 1 0 0 0,1 0 0 0 0,-1 0 0 0 0,0 1 0 0 0,1-1 0 0 0,-1 0-1 0 0,1 1 1 0 0,-1 0 0 0 0,1-1 0 0 0,-1 1 0 0 0,1 0 0 0 0,-3 2 0 0 0,2-1 25 0 0,0 0 0 0 0,1 1 0 0 0,-1-1-1 0 0,1 1 1 0 0,-1-1 0 0 0,1 1 0 0 0,0 0 0 0 0,0 0-1 0 0,0 0 1 0 0,1 0 0 0 0,-1 1 0 0 0,-2 5-1 0 0,-1 9 107 0 0,1 0 0 0 0,1 0 0 0 0,0 0 0 0 0,1 27 0 0 0,1-42-147 0 0,-2 87-117 0 0,3 0-1 0 0,4 1 1 0 0,4-2-1 0 0,21 97 0 0 0,-27-176 29 0 0,16 57-681 0 0,-16-63 647 0 0,0 1-1 0 0,0 0 0 0 0,0 0 0 0 0,1-1 1 0 0,-1 1-1 0 0,1-1 0 0 0,0 0 0 0 0,1 0 0 0 0,-1 0 1 0 0,7 5-1 0 0,-8-8 84 0 0,-1 0-1 0 0,1 0 1 0 0,0 0 0 0 0,0 0 0 0 0,0 0 0 0 0,0-1-1 0 0,0 1 1 0 0,1-1 0 0 0,-1 0 0 0 0,0 1 0 0 0,0-1-1 0 0,0 0 1 0 0,0 0 0 0 0,0-1 0 0 0,0 1 0 0 0,0 0-1 0 0,0-1 1 0 0,1 1 0 0 0,-1-1 0 0 0,0 1 0 0 0,0-1-1 0 0,-1 0 1 0 0,1 0 0 0 0,0 0 0 0 0,0 0 0 0 0,0 0-1 0 0,-1-1 1 0 0,4-2 0 0 0,5-4-67 0 0,-1 0-1 0 0,0-1 1 0 0,11-13-1 0 0,-19 20 93 0 0,31-38-490 0 0,28-48 0 0 0,15-20-40 0 0,-63 92 624 0 0,2 0 1 0 0,0 2 0 0 0,1-1 0 0 0,22-16 0 0 0,-33 28 53 0 0,1 0 1 0 0,-1 0 0 0 0,0 1-1 0 0,1-1 1 0 0,0 1 0 0 0,0 0 0 0 0,0 0-1 0 0,0 1 1 0 0,0-1 0 0 0,0 1 0 0 0,0 0-1 0 0,0 0 1 0 0,0 1 0 0 0,1 0-1 0 0,-1 0 1 0 0,0 0 0 0 0,0 0 0 0 0,10 3-1 0 0,-12-2-121 0 0,1 1 0 0 0,0 0 0 0 0,-1-1 0 0 0,1 1 0 0 0,-1 0 0 0 0,1 1 0 0 0,-1-1 0 0 0,0 1 0 0 0,0-1 0 0 0,0 1 0 0 0,0 0 0 0 0,-1 0 0 0 0,1 1-1 0 0,-1-1 1 0 0,0 0 0 0 0,0 1 0 0 0,0-1 0 0 0,0 1 0 0 0,-1 0 0 0 0,1-1 0 0 0,-1 1 0 0 0,0 0 0 0 0,0 0 0 0 0,1 7 0 0 0,-1 1-150 0 0,-1 0 1 0 0,1 0 0 0 0,-2 0-1 0 0,0 0 1 0 0,0 0-1 0 0,-1 0 1 0 0,-1 0 0 0 0,0 0-1 0 0,-1-1 1 0 0,0 0-1 0 0,0 1 1 0 0,-7 10-1 0 0,-4 5-14 0 0,-1 0 0 0 0,-1-1 0 0 0,-31 36 0 0 0,4-13 557 0 0,-2-3 0 0 0,-62 50 1 0 0,-111 69 3479 0 0,190-144-3258 0 0,12-9-307 0 0,9-7-204 0 0,0 0 0 0 0,1 0 0 0 0,0 1 0 0 0,-1 0 0 0 0,2 1 0 0 0,-1 0 0 0 0,1 0 0 0 0,-11 15 0 0 0,17-21-130 0 0,0-1 0 0 0,0 1 0 0 0,-1 0 0 0 0,1 0 0 0 0,0 0 1 0 0,0 0-1 0 0,0 0 0 0 0,0-1 0 0 0,0 1 0 0 0,0 0 0 0 0,0 0 0 0 0,0 0 0 0 0,0 0 0 0 0,0 0 1 0 0,0 0-1 0 0,0-1 0 0 0,1 1 0 0 0,-1 0 0 0 0,0 0 0 0 0,1 0 0 0 0,-1-1 0 0 0,1 1 0 0 0,-1 0 1 0 0,1 0-1 0 0,-1-1 0 0 0,1 1 0 0 0,-1 0 0 0 0,1-1 0 0 0,0 1 0 0 0,-1-1 0 0 0,1 1 0 0 0,0-1 1 0 0,0 1-1 0 0,-1-1 0 0 0,1 1 0 0 0,0-1 0 0 0,0 0 0 0 0,0 1 0 0 0,-1-1 0 0 0,3 0 0 0 0,40 10-405 0 0,-37-9 381 0 0,22 2-451 0 0,0-1 0 0 0,1-2 0 0 0,0 0 0 0 0,-1-2 0 0 0,1-1 0 0 0,-1-2 0 0 0,46-12 0 0 0,-40 6-2073 0 0,0-1-1 0 0,-1-1 1 0 0,37-22-1 0 0,-6-3-2146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44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6617 0 0,'7'-5'790'0'0,"1"-1"-1"0"0,-1 1 0 0 0,1 0 0 0 0,1 1 0 0 0,-1 0 0 0 0,0 0 0 0 0,1 1 0 0 0,0 0 1 0 0,17-4-1 0 0,-12 5-293 0 0,0 1 1 0 0,0 0-1 0 0,1 1 1 0 0,-1 0-1 0 0,28 5 1 0 0,-21-1-313 0 0,0 1 1 0 0,0 1-1 0 0,0 1 1 0 0,-1 0-1 0 0,0 2 1 0 0,-1 0-1 0 0,0 2 1 0 0,27 18-1 0 0,-29-14-25 0 0,1 1 0 0 0,-2 0 0 0 0,0 1 0 0 0,-1 0 0 0 0,-1 1 0 0 0,0 1 0 0 0,-2 1 0 0 0,0 0 0 0 0,-1 0 0 0 0,-1 1 0 0 0,11 35 0 0 0,-4-1-265 0 0,-3 1 1 0 0,-2 0-1 0 0,7 89 1 0 0,-12 436-10177 0 0,-10-449 7197 0 0,-1 126-2406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3:00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 3625 0 0,'-5'0'771'0'0,"0"1"0"0"0,1 0 0 0 0,-1 0 0 0 0,1 1 0 0 0,-1-1 0 0 0,1 1 0 0 0,0 0 0 0 0,-1 0 0 0 0,1 0 1 0 0,0 0-1 0 0,0 1 0 0 0,-4 4 0 0 0,5-4-705 0 0,0 0 0 0 0,1 0-1 0 0,-1 0 1 0 0,1 0 0 0 0,0 1 0 0 0,0-1 0 0 0,0 1 0 0 0,1 0 0 0 0,-1 0-1 0 0,1-1 1 0 0,0 1 0 0 0,0 0 0 0 0,0 0 0 0 0,0 0 0 0 0,1 0 0 0 0,0 0 0 0 0,0 0-1 0 0,0 0 1 0 0,0 1 0 0 0,0-1 0 0 0,2 6 0 0 0,4 19-78 0 0,0 0 0 0 0,18 44 0 0 0,-21-63 9 0 0,1 0 1 0 0,1 0-1 0 0,0-1 1 0 0,0 1 0 0 0,1-1-1 0 0,0 0 1 0 0,1-1-1 0 0,0 0 1 0 0,0 0 0 0 0,13 11-1 0 0,-19-18 22 0 0,0-1 1 0 0,0 1-1 0 0,0 0 0 0 0,0-1 1 0 0,0 1-1 0 0,0-1 0 0 0,0 1 0 0 0,0-1 1 0 0,0 0-1 0 0,0 1 0 0 0,0-1 1 0 0,0 0-1 0 0,1 0 0 0 0,-1 0 0 0 0,0 0 1 0 0,0 0-1 0 0,0 0 0 0 0,0 0 0 0 0,0 0 1 0 0,1 0-1 0 0,-1-1 0 0 0,0 1 1 0 0,0 0-1 0 0,1-1 0 0 0,1-1 79 0 0,-1 1-1 0 0,0-1 1 0 0,0 1 0 0 0,0-1-1 0 0,0 0 1 0 0,0 0 0 0 0,0 0 0 0 0,0 0-1 0 0,-1 0 1 0 0,2-3 0 0 0,4-6 327 0 0,-2 0 0 0 0,1 0 0 0 0,4-17 0 0 0,-4 10-251 0 0,0-1 1 0 0,3-22-1 0 0,-8 36-200 0 0,0 1-1 0 0,-1-1 0 0 0,0 0 1 0 0,0 1-1 0 0,0-1 1 0 0,0 0-1 0 0,0 0 0 0 0,-1 1 1 0 0,0-1-1 0 0,0 0 0 0 0,-1 1 1 0 0,1-1-1 0 0,-1 1 1 0 0,-4-8-1 0 0,5 10-150 0 0,1 1 0 0 0,-1 0 0 0 0,0 0 0 0 0,0 0 0 0 0,0 0 0 0 0,0 0 0 0 0,0 1-1 0 0,-1-1 1 0 0,1 0 0 0 0,0 0 0 0 0,0 1 0 0 0,0-1 0 0 0,-1 1 0 0 0,1-1 0 0 0,0 1 0 0 0,-1-1 0 0 0,1 1 0 0 0,0 0 0 0 0,-1 0 0 0 0,1 0 0 0 0,-2 0 0 0 0,0 0-529 0 0,-1 0 0 0 0,1 1 0 0 0,0-1 0 0 0,0 1 0 0 0,-1 0 0 0 0,1 0 1 0 0,0 0-1 0 0,-5 3 0 0 0,-30 22-5722 0 0,22-9 5391 0 0,4-3 382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3:01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96 736 0 0,'0'3'-176'0'0,"-2"3"707"0"0,1 0 0 0 0,1 0 0 0 0,-1 0 0 0 0,1 1 0 0 0,0-1 0 0 0,2 11 0 0 0,-1-15-229 0 0,-1 0 0 0 0,1-1 0 0 0,0 1 0 0 0,0-1 0 0 0,-1 1 0 0 0,1-1 0 0 0,0 0 0 0 0,0 1 0 0 0,1-1 0 0 0,-1 0 0 0 0,0 1 0 0 0,0-1 1 0 0,1 0-1 0 0,-1 0 0 0 0,0 0 0 0 0,1 0 0 0 0,-1 0 0 0 0,1-1 0 0 0,-1 1 0 0 0,1 0 0 0 0,-1-1 0 0 0,1 1 0 0 0,0-1 0 0 0,-1 1 0 0 0,1-1 1 0 0,0 0-1 0 0,0 0 0 0 0,-1 0 0 0 0,4 0 0 0 0,11 0 110 0 0,0 0 0 0 0,-1-2 0 0 0,1 0 0 0 0,0 0 1 0 0,-1-2-1 0 0,17-5 0 0 0,-21 5-1183 0 0,0 0 0 0 0,0-1 0 0 0,0 0 0 0 0,19-14 0 0 0,-29 18 274 0 0,1 0 1 0 0,-1 0-1 0 0,0 0 0 0 0,0-1 0 0 0,0 1 0 0 0,0 0 0 0 0,0-1 0 0 0,0 1 0 0 0,0-1 0 0 0,0 0 0 0 0,-1 1 1 0 0,1-1-1 0 0,-1 1 0 0 0,1-1 0 0 0,-1 0 0 0 0,1-2 0 0 0,-1 0 13 0 0,1-1 0 0 0,-1 1 1 0 0,0 0-1 0 0,-1-1 0 0 0,1 1 0 0 0,-3-7 0 0 0,-10-26 1777 0 0,-9 14 11117 0 0,19 36-10454 0 0,-1 12-1398 0 0,1 21 168 0 0,4 59 0 0 0,1-88-1411 0 0,0 0 0 0 0,1 0 0 0 0,0 0 0 0 0,1 0 0 0 0,1-1 0 0 0,13 28 1 0 0,-7-25-2887 0 0,0-10-5708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3:01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3937 0 0,'0'0'275'0'0,"0"1"-1"0"0,-1-1 1 0 0,1 0 0 0 0,0 0 0 0 0,-1 1 0 0 0,1-1-1 0 0,0 0 1 0 0,-1 1 0 0 0,1-1 0 0 0,0 0 0 0 0,0 1-1 0 0,-1-1 1 0 0,1 1 0 0 0,0-1 0 0 0,0 0 0 0 0,0 1-1 0 0,0-1 1 0 0,-1 1 0 0 0,1-1 0 0 0,0 1 0 0 0,0-1-1 0 0,0 0 1 0 0,0 1 0 0 0,0-1 0 0 0,0 1 0 0 0,0-1-1 0 0,0 1 1 0 0,11 4 2947 0 0,25-7-2614 0 0,-29 2-34 0 0,24-1-924 0 0,49 5-1 0 0,-33 4-9850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3:01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0 1840 0 0,'-9'4'673'0'0,"0"1"-1"0"0,0-1 1 0 0,0 2-1 0 0,1-1 0 0 0,0 1 1 0 0,0 1-1 0 0,0-1 0 0 0,1 1 1 0 0,0 0-1 0 0,1 1 1 0 0,-1 0-1 0 0,1 0 0 0 0,1 0 1 0 0,-8 16-1 0 0,9-17-621 0 0,2 0 0 0 0,-1 1 0 0 0,1-1 0 0 0,0 1 0 0 0,1-1-1 0 0,-1 1 1 0 0,2-1 0 0 0,-1 1 0 0 0,1 0 0 0 0,0 0 0 0 0,1-1 0 0 0,-1 1 0 0 0,2 0 0 0 0,-1-1 0 0 0,1 1-1 0 0,0-1 1 0 0,0 0 0 0 0,1 1 0 0 0,7 11 0 0 0,-9-16-361 0 0,1 1 0 0 0,0-1 0 0 0,0 0-1 0 0,1 0 1 0 0,-1 0 0 0 0,1-1 0 0 0,-1 1 0 0 0,1 0 0 0 0,0-1-1 0 0,0 0 1 0 0,0 1 0 0 0,0-1 0 0 0,5 2 0 0 0,-6-4 131 0 0,-1 1 1 0 0,1-1-1 0 0,-1 0 1 0 0,1 1-1 0 0,-1-1 1 0 0,1 0-1 0 0,-1 0 0 0 0,1 0 1 0 0,0 0-1 0 0,-1-1 1 0 0,1 1-1 0 0,-1 0 1 0 0,1-1-1 0 0,-1 1 1 0 0,1-1-1 0 0,-1 1 0 0 0,0-1 1 0 0,1 0-1 0 0,-1 1 1 0 0,1-1-1 0 0,-1 0 1 0 0,0 0-1 0 0,0 0 1 0 0,0 0-1 0 0,1 0 0 0 0,-1 0 1 0 0,0-1-1 0 0,0 1 1 0 0,-1 0-1 0 0,1 0 1 0 0,0-1-1 0 0,0 1 1 0 0,0-1-1 0 0,0-1 1 0 0,5-8-282 0 0,-1-1 1 0 0,0 0 0 0 0,-1 1 0 0 0,5-23 0 0 0,-7 26 628 0 0,-1-1 0 0 0,0 1 0 0 0,0-1 0 0 0,-1 0 0 0 0,0 1 0 0 0,-1-1-1 0 0,-3-18 7496 0 0,6 43-4604 0 0,2 14-2903 0 0,1 34 0 0 0,-5-55-131 0 0,-1-1 1 0 0,0 0-1 0 0,0 0 0 0 0,-1 0 0 0 0,0 0 0 0 0,0 0 0 0 0,-1 0 1 0 0,0 0-1 0 0,0-1 0 0 0,-1 1 0 0 0,0-1 0 0 0,0 0 0 0 0,-1 0 0 0 0,0 0 1 0 0,0-1-1 0 0,-1 0 0 0 0,1 0 0 0 0,-1 0 0 0 0,-1-1 0 0 0,1 0 1 0 0,-1 0-1 0 0,0 0 0 0 0,0-1 0 0 0,0 0 0 0 0,-1-1 0 0 0,1 1 1 0 0,-1-1-1 0 0,0-1 0 0 0,0 1 0 0 0,-10 0 0 0 0,34 5 1141 0 0,13 0-1272 0 0,-21-7-198 0 0,1-1 0 0 0,-1 0 0 0 0,1 0 0 0 0,-1-1 1 0 0,10-2-1 0 0,-10 1-529 0 0,-1 0 0 0 0,0 0 0 0 0,0-1 0 0 0,0 0 0 0 0,0 0 0 0 0,-1 0 0 0 0,1-1 0 0 0,-1 0 0 0 0,0-1 0 0 0,6-4 0 0 0,8-7-1733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3:02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0 146 7546 0 0,'5'0'697'0'0,"0"1"0"0"0,0 0 0 0 0,0 0 0 0 0,0 1 0 0 0,0-1 0 0 0,5 4 0 0 0,25 6 2001 0 0,-29-10-3169 0 0,0-1 0 0 0,0 0-1 0 0,0 0 1 0 0,0 0 0 0 0,0 0 0 0 0,-1-1-1 0 0,1 0 1 0 0,0-1 0 0 0,0 1 0 0 0,-1-1-1 0 0,1 0 1 0 0,-1-1 0 0 0,1 1-1 0 0,-1-1 1 0 0,8-5 0 0 0,-10 5 156 0 0,0 1 0 0 0,0-1 0 0 0,0 0 1 0 0,0 0-1 0 0,-1 0 0 0 0,1 0 0 0 0,-1-1 0 0 0,0 1 0 0 0,0-1 1 0 0,0 1-1 0 0,0-1 0 0 0,-1 0 0 0 0,1 1 0 0 0,-1-1 0 0 0,0 0 0 0 0,0 0 1 0 0,-1 0-1 0 0,1 0 0 0 0,-1 0 0 0 0,0 0 0 0 0,0 0 0 0 0,0-1 1 0 0,-1-5-1 0 0,-1 7 450 0 0,1 0 0 0 0,0 0 0 0 0,-1 0 0 0 0,0 0 0 0 0,0 0 0 0 0,0 0 0 0 0,0 0 1 0 0,0 1-1 0 0,0-1 0 0 0,-1 1 0 0 0,1 0 0 0 0,-4-3 0 0 0,4 3 642 0 0,0 1 0 0 0,-1-1-1 0 0,1 1 1 0 0,-1-1 0 0 0,1 1 0 0 0,-1 0-1 0 0,1 0 1 0 0,-6-2 0 0 0,7 3-553 0 0,1 1 0 0 0,-1-1 0 0 0,1 0 1 0 0,-1 1-1 0 0,0-1 0 0 0,1 0 0 0 0,-1 1 0 0 0,1-1 1 0 0,-1 1-1 0 0,1-1 0 0 0,-1 1 0 0 0,1-1 0 0 0,-1 1 1 0 0,1 0-1 0 0,0-1 0 0 0,-1 1 0 0 0,1-1 0 0 0,0 1 0 0 0,-1 0 1 0 0,1-1-1 0 0,0 1 0 0 0,0 0 0 0 0,0-1 0 0 0,0 1 1 0 0,-1 0-1 0 0,1-1 0 0 0,0 1 0 0 0,0 0 0 0 0,0-1 1 0 0,1 1-1 0 0,-1 1 0 0 0,-1 28 481 0 0,1-25-221 0 0,-3 98 1197 0 0,1 59-2480 0 0,9-118-3579 0 0,6-19-4010 0 0,-5-19 4287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3:02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0 8554 0 0,'-6'26'2329'0'0,"0"0"1"0"0,-2-1 0 0 0,-12 31-1 0 0,-40 70 59 0 0,-1 2-5688 0 0,53-111-903 0 0,9-24 720 0 0,11-29 1988 0 0,-9 30 1369 0 0,2-7 325 0 0,0 0 0 0 0,1 1 1 0 0,0 0-1 0 0,1 0 0 0 0,11-15 0 0 0,-17 25-104 0 0,1 0-1 0 0,-1 1 0 0 0,1-1 0 0 0,0 0 0 0 0,0 1 0 0 0,0-1 0 0 0,0 1 0 0 0,0-1 0 0 0,0 1 1 0 0,0 0-1 0 0,0 0 0 0 0,1 0 0 0 0,-1 0 0 0 0,0 0 0 0 0,1 1 0 0 0,-1-1 0 0 0,0 1 0 0 0,1-1 1 0 0,-1 1-1 0 0,1 0 0 0 0,-1 0 0 0 0,1 0 0 0 0,-1 0 0 0 0,1 1 0 0 0,-1-1 0 0 0,0 0 1 0 0,1 1-1 0 0,-1 0 0 0 0,1 0 0 0 0,-1 0 0 0 0,0 0 0 0 0,0 0 0 0 0,0 0 0 0 0,0 0 0 0 0,1 1 1 0 0,2 2-1 0 0,4 4 355 0 0,0 0 1 0 0,0 0 0 0 0,11 16 0 0 0,5 3-1106 0 0,3-4-4073 0 0,-28-23 4633 0 0,0 0 1 0 0,0 1-1 0 0,0-1 1 0 0,1 0-1 0 0,-1 0 1 0 0,0 0-1 0 0,0 0 1 0 0,0 0-1 0 0,0 0 1 0 0,1 0-1 0 0,-1 0 1 0 0,0 1-1 0 0,0-1 1 0 0,0 0-1 0 0,1 0 1 0 0,-1 0-1 0 0,0 0 1 0 0,0 0-1 0 0,0 0 1 0 0,1 0-1 0 0,-1 0 1 0 0,0 0-1 0 0,0 0 1 0 0,0 0-1 0 0,1 0 1 0 0,-1-1-1 0 0,0 1 1 0 0,0 0-1 0 0,0 0 1 0 0,0 0-1 0 0,1 0 1 0 0,-1 0-1 0 0,0 0 1 0 0,0 0-1 0 0,0 0 1 0 0,0 0-1 0 0,0-1 1 0 0,1 1-1 0 0,-1 0 1 0 0,0 0-1 0 0,0 0 1 0 0,0-1 0 0 0,4-2-1905 0 0,4 4 25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3:03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11 160 1152 0 0,'-4'-22'1182'0'0,"0"3"8053"0"0,2 34-3683 0 0,4 194-7042 0 0,-1-212 1360 0 0,0 0-1 0 0,0 0 0 0 0,0 0 0 0 0,1 0 0 0 0,-1 1 1 0 0,1-1-1 0 0,-1 1 0 0 0,1-1 0 0 0,0 1 1 0 0,0-1-1 0 0,0 1 0 0 0,0 0 0 0 0,1 0 0 0 0,-1 0 1 0 0,1 0-1 0 0,2-2 0 0 0,4-3-1085 0 0,1 1 1 0 0,0 0-1 0 0,14-6 1 0 0,8-2-3505 0 0,-12 8 1846 0 0</inkml:trace>
  <inkml:trace contextRef="#ctx0" brushRef="#br0" timeOffset="1">224 39 2104 0 0,'-4'0'711'0'0,"-1"2"0"0"0,1-1 0 0 0,0 0 0 0 0,0 1 0 0 0,0 0 0 0 0,0 0-1 0 0,0 0 1 0 0,0 0 0 0 0,0 1 0 0 0,-5 4 0 0 0,5-3-215 0 0,0 0-1 0 0,1 0 1 0 0,-1 0 0 0 0,1 1-1 0 0,0-1 1 0 0,0 1 0 0 0,-5 9 0 0 0,6-7-353 0 0,-1-1 0 0 0,1 1 0 0 0,1-1 0 0 0,-1 1 0 0 0,1 0 0 0 0,0-1 1 0 0,0 1-1 0 0,1 0 0 0 0,0 0 0 0 0,0 0 0 0 0,1-1 0 0 0,0 1 0 0 0,0 0 1 0 0,3 9-1 0 0,-4-13-136 0 0,1-1 0 0 0,0 0 0 0 0,-1 0 0 0 0,1 0 0 0 0,0 0 0 0 0,0 0-1 0 0,0 0 1 0 0,0 0 0 0 0,1 0 0 0 0,-1 0 0 0 0,0 0 0 0 0,1-1 0 0 0,-1 1 0 0 0,1-1 0 0 0,0 1 0 0 0,-1-1 0 0 0,1 1 0 0 0,0-1 0 0 0,0 0 0 0 0,0 0 0 0 0,0 0 0 0 0,0 0 0 0 0,0 0 0 0 0,0-1 0 0 0,0 1 0 0 0,1 0 0 0 0,-1-1 0 0 0,0 0 0 0 0,0 1 0 0 0,0-1 0 0 0,1 0 0 0 0,-1 0-1 0 0,0 0 1 0 0,0-1 0 0 0,1 1 0 0 0,-1 0 0 0 0,0-1 0 0 0,0 0 0 0 0,0 1 0 0 0,0-1 0 0 0,4-2 0 0 0,0 0-12 0 0,1-1 0 0 0,0 1 0 0 0,-1-1 0 0 0,0-1 1 0 0,0 1-1 0 0,0-1 0 0 0,-1 0 0 0 0,1-1 0 0 0,-1 1 0 0 0,0-1 0 0 0,4-8 0 0 0,-5 9 77 0 0,-1-1 0 0 0,-1 0 1 0 0,1 0-1 0 0,-1-1 0 0 0,0 1 0 0 0,0 0 0 0 0,-1-1 0 0 0,0 1 1 0 0,0-1-1 0 0,-1 1 0 0 0,1-1 0 0 0,-1 0 0 0 0,-1 1 0 0 0,1-1 1 0 0,-1 1-1 0 0,-1-1 0 0 0,-2-10 0 0 0,2 13-73 0 0,1 0 0 0 0,-1 0 1 0 0,0 1-1 0 0,0-1 0 0 0,0 1 0 0 0,0 0 0 0 0,-1-1 1 0 0,1 1-1 0 0,-1 0 0 0 0,0 0 0 0 0,0 1 0 0 0,0-1 0 0 0,0 1 1 0 0,0-1-1 0 0,0 1 0 0 0,-1 0 0 0 0,1 0 0 0 0,-1 1 1 0 0,0-1-1 0 0,0 1 0 0 0,1-1 0 0 0,-1 1 0 0 0,0 0 0 0 0,0 1 1 0 0,0-1-1 0 0,0 1 0 0 0,0-1 0 0 0,0 1 0 0 0,0 1 1 0 0,-6 0-1 0 0,8-1-185 0 0,0 0 0 0 0,1 0 1 0 0,-1 1-1 0 0,0-1 0 0 0,0 1 1 0 0,0 0-1 0 0,0-1 0 0 0,0 1 1 0 0,0 0-1 0 0,1 0 0 0 0,-1 0 0 0 0,0 0 1 0 0,1 0-1 0 0,-1 1 0 0 0,1-1 1 0 0,-1 1-1 0 0,1-1 0 0 0,0 0 1 0 0,0 1-1 0 0,-1 0 0 0 0,1-1 1 0 0,0 1-1 0 0,0 0 0 0 0,0 2 1 0 0,0-2-397 0 0,1 0 0 0 0,-1 0 0 0 0,1 0 0 0 0,-1 0 1 0 0,1 0-1 0 0,0 0 0 0 0,0 0 0 0 0,0 0 1 0 0,0 0-1 0 0,1 0 0 0 0,-1 0 0 0 0,1 0 0 0 0,-1 0 1 0 0,1 0-1 0 0,-1 0 0 0 0,2 1 0 0 0,4 7-1941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44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9642 0 0,'-4'7'11025'0'0,"2"2"-5475"0"0,1 4-3817 0 0,0 8-3332 0 0,1-8 2468 0 0,0 109-1830 0 0,1-62-3479 0 0,-2-1-6785 0 0,1-36 4240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3:03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7978 0 0,'0'1'6684'0'0,"-1"9"-4744"0"0,-26 99 1641 0 0,-3 17-2933 0 0,27-109-1273 0 0,1 0-1 0 0,1-1 0 0 0,0 1 0 0 0,1 0 1 0 0,4 27-1 0 0,-3-41-35 0 0,2 14-3249 0 0,3-8-2360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3:03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5377 0 0,'2'-1'483'0'0,"1"-1"-1"0"0,-1 0 0 0 0,0 1 1 0 0,1 0-1 0 0,-1-1 1 0 0,1 1-1 0 0,-1 0 0 0 0,1 1 1 0 0,0-1-1 0 0,-1 0 1 0 0,1 1-1 0 0,0-1 0 0 0,-1 1 1 0 0,1 0-1 0 0,3 0 1 0 0,48 5 2582 0 0,-28-2-1888 0 0,-8-2-610 0 0,52 6 339 0 0,-65-6-831 0 0,1 0 1 0 0,0 1-1 0 0,0 0 0 0 0,-1 0 0 0 0,1 0 0 0 0,-1 0 0 0 0,0 1 1 0 0,0 0-1 0 0,6 4 0 0 0,-10-7-56 0 0,-1 1 1 0 0,0-1 0 0 0,1 1-1 0 0,-1-1 1 0 0,1 1 0 0 0,-1-1-1 0 0,0 1 1 0 0,1-1 0 0 0,-1 1-1 0 0,0 0 1 0 0,0-1 0 0 0,0 1-1 0 0,1-1 1 0 0,-1 1-1 0 0,0 0 1 0 0,0-1 0 0 0,0 1-1 0 0,0 0 1 0 0,0-1 0 0 0,0 1-1 0 0,0 0 1 0 0,0-1 0 0 0,0 1-1 0 0,0 0 1 0 0,-1-1-1 0 0,1 1 1 0 0,0-1 0 0 0,0 1-1 0 0,-1 0 1 0 0,1-1 0 0 0,0 1-1 0 0,-1-1 1 0 0,1 1 0 0 0,0-1-1 0 0,-1 1 1 0 0,1-1 0 0 0,-1 1-1 0 0,1-1 1 0 0,-1 1-1 0 0,1-1 1 0 0,-1 0 0 0 0,1 1-1 0 0,-1-1 1 0 0,1 0 0 0 0,-1 0-1 0 0,-1 1 1 0 0,-30 17-314 0 0,29-17 252 0 0,-43 19-440 0 0,31-15 306 0 0,0 1 1 0 0,0 1-1 0 0,1 0 0 0 0,0 1 1 0 0,0 0-1 0 0,-23 20 1 0 0,36-27 169 0 0,1-1 0 0 0,-1 0 1 0 0,1 1-1 0 0,-1-1 1 0 0,1 1-1 0 0,-1-1 1 0 0,1 1-1 0 0,-1-1 1 0 0,1 1-1 0 0,0-1 0 0 0,-1 1 1 0 0,1 0-1 0 0,0-1 1 0 0,0 1-1 0 0,-1 0 1 0 0,1-1-1 0 0,0 1 0 0 0,0-1 1 0 0,0 1-1 0 0,0 0 1 0 0,0-1-1 0 0,0 1 1 0 0,0 0-1 0 0,0-1 1 0 0,0 1-1 0 0,0 0 0 0 0,0-1 1 0 0,0 1-1 0 0,0 0 1 0 0,1 1-1 0 0,0-1 40 0 0,0 0 0 0 0,0 0 0 0 0,1 0 0 0 0,-1 0 0 0 0,0 0 0 0 0,0 0 1 0 0,1 0-1 0 0,-1 0 0 0 0,1 0 0 0 0,-1 0 0 0 0,1-1 0 0 0,1 1 0 0 0,48 10 759 0 0,18-4-235 0 0,0-1-1238 0 0,-24 1-5936 0 0</inkml:trace>
  <inkml:trace contextRef="#ctx0" brushRef="#br0" timeOffset="1">43 345 6249 0 0,'20'-2'3222'0'0,"-1"0"-1"0"0,1 1 0 0 0,20 2 1 0 0,62 9-587 0 0,31 2-7085 0 0,-130-12 3395 0 0,-1 0 0 0 0,1 0 0 0 0,0-1 0 0 0,0 1 0 0 0,-1 0-1 0 0,1-1 1 0 0,0 0 0 0 0,4-1 0 0 0,3-3-4633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3:12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1219 0 3033 0 0,'-116'17'3687'0'0,"1"6"0"0"0,-135 44 0 0 0,202-50-3207 0 0,1 1 0 0 0,1 3 0 0 0,1 2-1 0 0,1 1 1 0 0,1 3 0 0 0,1 1 0 0 0,-65 58 0 0 0,73-53-379 0 0,2 1 0 0 0,1 2 0 0 0,1 2 0 0 0,3 0 0 0 0,1 2 0 0 0,-26 52 0 0 0,38-63-16 0 0,1 1 0 0 0,1 0 0 0 0,2 1 0 0 0,0 1 0 0 0,3-1 0 0 0,0 1 0 0 0,3 1 1 0 0,0-1-1 0 0,2 64 0 0 0,6-64-35 0 0,0-1 0 0 0,3 1 0 0 0,0-1 1 0 0,2 0-1 0 0,2-1 0 0 0,1 0 0 0 0,0-1 1 0 0,19 30-1 0 0,-10-23-53 0 0,2-2 0 0 0,1 0 1 0 0,2-1-1 0 0,1-1 1 0 0,55 49-1 0 0,-40-48-24 0 0,0-2-1 0 0,2-2 1 0 0,2-2-1 0 0,0-2 1 0 0,1-2 0 0 0,2-2-1 0 0,78 22 1 0 0,-35-18 27 0 0,2-4-1 0 0,0-4 1 0 0,122 5 0 0 0,-99-17 249 0 0,0-4 1 0 0,0-6-1 0 0,124-21 0 0 0,-169 14 48 0 0,-1-4 0 0 0,0-2 0 0 0,-1-4 0 0 0,-1-2 0 0 0,-2-4 1 0 0,71-39-1 0 0,-114 53-193 0 0,-1-1 0 0 0,-1-2 0 0 0,0 0 1 0 0,-1-1-1 0 0,-1-1 0 0 0,0-1 1 0 0,-2 0-1 0 0,0-2 0 0 0,-2 0 1 0 0,18-29-1 0 0,-24 32-30 0 0,-1 1 0 0 0,0-2 0 0 0,-1 1-1 0 0,-1-1 1 0 0,-1 0 0 0 0,-1-1 0 0 0,0 1 0 0 0,-2-1 0 0 0,0 0 0 0 0,-2 0 0 0 0,0 0 0 0 0,-1 0-1 0 0,-7-42 1 0 0,0 29 82 0 0,-2 1-1 0 0,-2 0 1 0 0,-1 1-1 0 0,-1 0 1 0 0,-2 0-1 0 0,-1 2 1 0 0,-2 0-1 0 0,-29-39 1 0 0,2 12 109 0 0,-2 2-1 0 0,-108-97 1 0 0,105 111-207 0 0,-2 3 0 0 0,-2 1 0 0 0,-1 3 0 0 0,-88-40 0 0 0,38 29-76 0 0,-183-52 0 0 0,237 82-195 0 0,-1 2 0 0 0,0 3 0 0 0,-67-6 1 0 0,100 16-166 0 0,1 0 1 0 0,-1 1 0 0 0,1 1 0 0 0,0 0 0 0 0,-25 8 0 0 0,30-6-267 0 0,1 0 0 0 0,-1 1 1 0 0,1 1-1 0 0,0 0 1 0 0,0 1-1 0 0,1 0 1 0 0,0 1-1 0 0,-14 12 1 0 0,-3 6-5463 0 0,-45 54 0 0 0,25-13 875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18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234 500 1664 0 0,'-3'1'-24'0'0,"-1"1"0"0"0,1-1 0 0 0,0 1 0 0 0,1 0 0 0 0,-1 0 0 0 0,0 0 0 0 0,0 0-1 0 0,1 0 1 0 0,-1 1 0 0 0,1-1 0 0 0,-3 4 0 0 0,25-40-367 0 0,-18 29 425 0 0,0 0 0 0 0,-1 1 0 0 0,1-1 0 0 0,-1 0 0 0 0,0 0 0 0 0,0 0 0 0 0,-1 0 0 0 0,1 0 0 0 0,-1 0 0 0 0,0 0 0 0 0,0-1 0 0 0,-1 1 0 0 0,0 0 0 0 0,0 0 0 0 0,0 0 0 0 0,-3-8 0 0 0,13 23 5 0 0,-7-9-23 0 0,0 1 1 0 0,0-1-1 0 0,0 1 0 0 0,0 0 0 0 0,-1 0 0 0 0,1 0 0 0 0,-1 0 1 0 0,1 0-1 0 0,0 2 0 0 0,0 3 105 0 0,0 0 1 0 0,-1 0-1 0 0,0 0 0 0 0,0 0 0 0 0,-1 0 0 0 0,0 0 1 0 0,0 0-1 0 0,0 0 0 0 0,-1 0 0 0 0,0 0 1 0 0,-3 10-1 0 0,-5 13 1037 0 0,-15 36 0 0 0,13-38-495 0 0,1 0-576 0 0,1-1 0 0 0,2 1 0 0 0,1 1 0 0 0,1 0 0 0 0,2-1 0 0 0,1 1 0 0 0,1 0 0 0 0,1 1 0 0 0,2-1 0 0 0,6 39 0 0 0,22 164 1 0 0,-30-229-68 0 0,1 0 0 0 0,-1 0 0 0 0,1 0 1 0 0,0 0-1 0 0,0 0 0 0 0,0 0 1 0 0,0-1-1 0 0,0 1 0 0 0,1 0 1 0 0,-1-1-1 0 0,1 1 0 0 0,0-1 0 0 0,0 1 1 0 0,2 1-1 0 0,-2-3 42 0 0,0 0-1 0 0,-1 0 1 0 0,1 0 0 0 0,0 0 0 0 0,0-1-1 0 0,0 1 1 0 0,0 0 0 0 0,0-1-1 0 0,0 0 1 0 0,0 0 0 0 0,0 1-1 0 0,1-1 1 0 0,-1 0 0 0 0,0-1-1 0 0,0 1 1 0 0,0 0 0 0 0,0-1-1 0 0,0 1 1 0 0,0-1 0 0 0,0 1 0 0 0,2-2-1 0 0,84-30 2163 0 0,-64 21-2162 0 0,1 2 1 0 0,0 1 0 0 0,0 0-1 0 0,0 2 1 0 0,1 1 0 0 0,0 1-1 0 0,34-1 1 0 0,-17 7-38 0 0,-7 0-25 0 0,-1-1 0 0 0,1-1 0 0 0,0-3 0 0 0,-1 0 0 0 0,65-16 0 0 0,-50 3 12 0 0,3-1-2 0 0,61-12 0 0 0,-95 26-14 0 0,1 1-1 0 0,0 0 0 0 0,-1 1 0 0 0,1 1 0 0 0,0 1 1 0 0,36 7-1 0 0,82 30 15 0 0,-97-25 28 0 0,0-2 1 0 0,0-2-1 0 0,56 6 1 0 0,159-11 897 0 0,-169-7-788 0 0,0 5-1 0 0,123 17 1 0 0,-194-16-126 0 0,100 18 146 0 0,163 8-1 0 0,294 11 525 0 0,-46-12 509 0 0,-480-27-803 0 0,1-2 0 0 0,-1-2 0 0 0,90-18 0 0 0,-128 19-334 0 0,-1-1 0 0 0,1 0 0 0 0,-1 0-1 0 0,0-1 1 0 0,0 0 0 0 0,-1-1 0 0 0,1 0 0 0 0,-1 0 0 0 0,0 0-1 0 0,12-12 1 0 0,-10 6 5 0 0,0 0 0 0 0,0 0 0 0 0,-1-1-1 0 0,-1 0 1 0 0,0 0 0 0 0,6-16 0 0 0,0-7 56 0 0,-1 0 0 0 0,-2-1 0 0 0,-1-1-1 0 0,4-45 1 0 0,-5 17 45 0 0,-3 0-1 0 0,-2 0 0 0 0,-3 0 1 0 0,-15-112-1 0 0,12 162-67 0 0,0 1-1 0 0,0-1 1 0 0,-1 1-1 0 0,-1 0 1 0 0,-1 0-1 0 0,0 0 1 0 0,0 1-1 0 0,-15-22 1 0 0,15 28-7 0 0,0-1 0 0 0,0 1 0 0 0,-1 1 0 0 0,0-1 0 0 0,0 1 0 0 0,-1 0 0 0 0,1 1 0 0 0,-1 0 0 0 0,-1 0 0 0 0,1 1 0 0 0,-1 0 0 0 0,1 0 0 0 0,-1 1 0 0 0,-17-4 0 0 0,-89-16 247 0 0,-79-21-206 0 0,131 26-61 0 0,0 4 0 0 0,-1 2 0 0 0,-100-6 0 0 0,-196 15-49 0 0,253 5-23 0 0,-548-48 211 0 0,253 8-117 0 0,104 11-14 0 0,-23 0 94 0 0,-3 26-76 0 0,213 9-42 0 0,-517 17-48 0 0,594-26-66 0 0,4-1 3 0 0,-49 5-1 0 0,71-3 26 0 0,1 1 0 0 0,0 1-1 0 0,-1-1 1 0 0,1 1-1 0 0,0 0 1 0 0,0 1 0 0 0,0 0-1 0 0,1 0 1 0 0,-1 0-1 0 0,1 1 1 0 0,-12 8 0 0 0,16-10 3 0 0,1 0 0 0 0,-1 0 0 0 0,1 0 1 0 0,0 0-1 0 0,0 0 0 0 0,-1 0 0 0 0,1 0 1 0 0,1 0-1 0 0,-1 1 0 0 0,0-1 1 0 0,0 0-1 0 0,1 1 0 0 0,0-1 0 0 0,-1 0 1 0 0,1 1-1 0 0,0-1 0 0 0,0 0 0 0 0,0 1 1 0 0,1 2-1 0 0,10 52-175 0 0,-4-32 136 0 0,8 67-420 0 0,-4 1 0 0 0,-4 0 0 0 0,-5 0 0 0 0,-11 127 0 0 0,4-173-74 0 0,-3 36-1427 0 0,10-29-2926 0 0,-2-52 4422 0 0,0-1 185 0 0,0 0 1 0 0,0 0-1 0 0,0 0 0 0 0,0 0 1 0 0,0 0-1 0 0,0 0 0 0 0,0 0 1 0 0,1 0-1 0 0,-1-1 0 0 0,0 1 1 0 0,1 0-1 0 0,-1 0 0 0 0,0 0 1 0 0,1 0-1 0 0,-1-1 0 0 0,1 1 1 0 0,-1 0-1 0 0,1 0 0 0 0,0-1 1 0 0,-1 1-1 0 0,2 1 0 0 0,9 0-3751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58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11 2689 0 0,'-5'-2'834'0'0,"0"0"1"0"0,0 0 0 0 0,0 1 0 0 0,0 0 0 0 0,-1 0 0 0 0,1 0 0 0 0,-9 0 0 0 0,12 1-624 0 0,1 0 1 0 0,0 0 0 0 0,-1 0 0 0 0,1 0-1 0 0,0 1 1 0 0,-1-1 0 0 0,1 0-1 0 0,0 1 1 0 0,-1-1 0 0 0,1 0-1 0 0,0 1 1 0 0,0 0 0 0 0,0-1 0 0 0,0 1-1 0 0,-1 0 1 0 0,1-1 0 0 0,0 1-1 0 0,0 0 1 0 0,0 0 0 0 0,0 0-1 0 0,1 0 1 0 0,-1 0 0 0 0,0 0 0 0 0,0 0-1 0 0,1 0 1 0 0,-1 1 0 0 0,0-1-1 0 0,1 0 1 0 0,-1 0 0 0 0,1 0-1 0 0,0 1 1 0 0,-1-1 0 0 0,1 0 0 0 0,0 1-1 0 0,-1 1 1 0 0,1 17-170 0 0,1 0 0 0 0,1 0 0 0 0,0-1 0 0 0,1 1 0 0 0,2 0 1 0 0,0-1-1 0 0,1 0 0 0 0,0 0 0 0 0,2-1 0 0 0,0 0 0 0 0,1 0 0 0 0,1 0 0 0 0,15 18 0 0 0,-24-33-45 0 0,2 0 0 0 0,-1-1 0 0 0,0 1 0 0 0,0-1 0 0 0,1 0 0 0 0,-1 0 0 0 0,1 0 0 0 0,0 0 0 0 0,-1 0 0 0 0,1-1 0 0 0,0 1 0 0 0,0-1 0 0 0,0 1 0 0 0,0-1 0 0 0,0 0 0 0 0,7 1 0 0 0,-7-2 2 0 0,0 0-1 0 0,0-1 1 0 0,0 1 0 0 0,-1 0 0 0 0,1-1 0 0 0,0 0-1 0 0,0 0 1 0 0,0 0 0 0 0,-1 0 0 0 0,1 0-1 0 0,0 0 1 0 0,-1-1 0 0 0,1 1 0 0 0,-1-1 0 0 0,4-3-1 0 0,0-1 13 0 0,0 0-1 0 0,0 0 0 0 0,0-1 1 0 0,-1 0-1 0 0,0 0 1 0 0,-1-1-1 0 0,0 1 0 0 0,0-1 1 0 0,0 0-1 0 0,-1 0 0 0 0,3-13 1 0 0,-4 14-30 0 0,-1 1 0 0 0,0-1 0 0 0,0 1 0 0 0,0-1 0 0 0,-1 1 0 0 0,0-1 1 0 0,0 0-1 0 0,-1 1 0 0 0,0-1 0 0 0,0 1 0 0 0,-3-8 0 0 0,4 11-205 0 0,-1 1 0 0 0,-1 0 1 0 0,1 0-1 0 0,0 0 0 0 0,0 0 0 0 0,-1 0 0 0 0,0 0 0 0 0,1 0 0 0 0,-1 1 1 0 0,0-1-1 0 0,0 0 0 0 0,1 1 0 0 0,-1 0 0 0 0,0-1 0 0 0,-1 1 0 0 0,1 0 1 0 0,0 0-1 0 0,0 0 0 0 0,0 0 0 0 0,-1 1 0 0 0,1-1 0 0 0,0 0 1 0 0,-1 1-1 0 0,1 0 0 0 0,-1-1 0 0 0,1 1 0 0 0,0 0 0 0 0,-1 0 0 0 0,1 1 1 0 0,-1-1-1 0 0,1 0 0 0 0,0 1 0 0 0,-4 0 0 0 0,-3 2-611 0 0,0 0-1 0 0,1 0 1 0 0,-1 0-1 0 0,0 1 1 0 0,1 0-1 0 0,0 1 1 0 0,0 0-1 0 0,-13 11 1 0 0,15-12 737 0 0,0 1 1 0 0,1 0-1 0 0,0 0 0 0 0,0 0 1 0 0,1 1-1 0 0,-1 0 1 0 0,1 0-1 0 0,0 0 1 0 0,1 0-1 0 0,0 1 1 0 0,-5 12-1 0 0,8-18 181 0 0,0-1 1 0 0,0 0-1 0 0,0 1 0 0 0,0-1 0 0 0,0 1 0 0 0,0-1 1 0 0,0 0-1 0 0,0 1 0 0 0,0-1 0 0 0,0 0 0 0 0,1 1 1 0 0,-1-1-1 0 0,0 0 0 0 0,0 1 0 0 0,0-1 0 0 0,1 0 1 0 0,-1 1-1 0 0,0-1 0 0 0,0 0 0 0 0,1 0 0 0 0,-1 1 1 0 0,0-1-1 0 0,1 0 0 0 0,-1 0 0 0 0,0 0 0 0 0,0 1 1 0 0,1-1-1 0 0,-1 0 0 0 0,1 0 0 0 0,-1 0 1 0 0,0 0-1 0 0,1 0 0 0 0,-1 0 0 0 0,0 0 0 0 0,1 0 1 0 0,-1 0-1 0 0,1 0 0 0 0,-1 0 0 0 0,0 0 0 0 0,1 0 1 0 0,-1 0-1 0 0,0 0 0 0 0,1 0 0 0 0,0 0 0 0 0,27-3 6335 0 0,-10 1-3838 0 0,0 4-1582 0 0,-1 1 0 0 0,21 6 0 0 0,-26-6-937 0 0,0 0-1 0 0,0 0 0 0 0,0-1 0 0 0,0-1 0 0 0,1 0 0 0 0,19-1 0 0 0,-29-1-617 0 0,1 0-1 0 0,-1-1 1 0 0,1 1-1 0 0,-1-1 1 0 0,0 0-1 0 0,1 1 1 0 0,-1-2 0 0 0,0 1-1 0 0,0 0 1 0 0,0-1-1 0 0,-1 1 1 0 0,1-1-1 0 0,-1 0 1 0 0,1 0 0 0 0,-1 0-1 0 0,0 0 1 0 0,0 0-1 0 0,0 0 1 0 0,-1-1-1 0 0,1 1 1 0 0,-1-1 0 0 0,2-5-1 0 0,-1 3 60 0 0,0 0 0 0 0,-1 0 0 0 0,0 0 0 0 0,0 0-1 0 0,0 0 1 0 0,-1-7 0 0 0,0 10 506 0 0,0-1 1 0 0,-1 1-1 0 0,1 0 0 0 0,-1-1 0 0 0,0 1 1 0 0,1 0-1 0 0,-2 0 0 0 0,1 0 0 0 0,0 0 1 0 0,-1 0-1 0 0,-1-3 0 0 0,-9-9-363 0 0,11 14 812 0 0,0 0 0 0 0,1 1 0 0 0,-1-1 0 0 0,0 1 0 0 0,1-1 0 0 0,-1 1 0 0 0,0-1 0 0 0,0 1 0 0 0,0-1 0 0 0,1 1 0 0 0,-1-1 0 0 0,0 1 0 0 0,0 0 0 0 0,0 0 0 0 0,0-1 0 0 0,0 1 1 0 0,-1 0-1 0 0,1 0-70 0 0,0 1 0 0 0,1-1 1 0 0,-1 0-1 0 0,0 0 1 0 0,1 1-1 0 0,-1-1 0 0 0,1 0 1 0 0,-1 1-1 0 0,0-1 0 0 0,1 1 1 0 0,-1-1-1 0 0,1 1 1 0 0,-1-1-1 0 0,1 1 0 0 0,0-1 1 0 0,-1 1-1 0 0,1 0 1 0 0,-1-1-1 0 0,1 1 0 0 0,0 0 1 0 0,0-1-1 0 0,-1 2 1 0 0,-4 18 471 0 0,-1 20 142 0 0,-2 54-1 0 0,8-81-1133 0 0,0 1 0 0 0,1-1-1 0 0,0 1 1 0 0,1-1 0 0 0,1 0 0 0 0,0 1-1 0 0,9 24 1 0 0,-10-35-333 0 0,0 1 0 0 0,0-1 0 0 0,0 1 0 0 0,0-1 0 0 0,1 0 0 0 0,-1 0 0 0 0,1 0 0 0 0,3 3 0 0 0,-5-5 156 0 0,0 0 1 0 0,0-1 0 0 0,-1 1 0 0 0,1-1-1 0 0,0 1 1 0 0,0-1 0 0 0,0 1 0 0 0,0-1-1 0 0,0 0 1 0 0,0 1 0 0 0,0-1 0 0 0,0 0-1 0 0,0 0 1 0 0,0 0 0 0 0,0 0 0 0 0,0 0-1 0 0,0 0 1 0 0,0 0 0 0 0,0 0 0 0 0,0 0-1 0 0,-1 0 1 0 0,1 0 0 0 0,0 0 0 0 0,0-1-1 0 0,0 1 1 0 0,0 0 0 0 0,0-1 0 0 0,0 1-1 0 0,0-1 1 0 0,0 1 0 0 0,-1-1 0 0 0,1 0 0 0 0,0 1-1 0 0,0-1 1 0 0,-1 0 0 0 0,2 0 0 0 0,8-9-2939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59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6657 0 0,'0'0'277'0'0,"0"1"0"0"0,0-1 0 0 0,0 1-1 0 0,-1 0 1 0 0,1-1 0 0 0,0 1 0 0 0,0 0 0 0 0,0-1-1 0 0,0 1 1 0 0,0 0 0 0 0,0-1 0 0 0,0 1-1 0 0,0 0 1 0 0,0-1 0 0 0,0 1 0 0 0,1-1-1 0 0,-1 1 1 0 0,0 0 0 0 0,0-1 0 0 0,1 1-1 0 0,-1-1 1 0 0,0 1 0 0 0,1 0 0 0 0,-1-1-1 0 0,0 1 1 0 0,1 0 0 0 0,18 5 2676 0 0,28-7-2501 0 0,-39 0 18 0 0,44-5-407 0 0,30-2-701 0 0,-30 10-4207 0 0,-69 0-4700 0 0,-21 10 8065 0 0,4-1 1839 0 0,18-7-581 0 0,4-1 1429 0 0,0 0 0 0 0,1 0-1 0 0,-1 1 1 0 0,-12 7 0 0 0,21-9-641 0 0,-1 0 0 0 0,1 0 0 0 0,0 0 0 0 0,0 1 0 0 0,0-1 0 0 0,0 1 0 0 0,0 0 0 0 0,1 0 0 0 0,-1 0 0 0 0,1 0 0 0 0,0 1 0 0 0,0-1 0 0 0,0 1 0 0 0,0-1 0 0 0,1 1 0 0 0,-3 7 0 0 0,0 5 4 0 0,0-1 0 0 0,1 1 0 0 0,1 0 0 0 0,0 22 0 0 0,2-32-582 0 0,0 1 0 0 0,0-1 1 0 0,1 0-1 0 0,0 1 0 0 0,0-1 0 0 0,1 1 0 0 0,-1-1 1 0 0,2 0-1 0 0,-1 0 0 0 0,0 0 0 0 0,1 0 0 0 0,0 0 0 0 0,6 8 1 0 0,-8-14-57 0 0,-1 1 1 0 0,1 0-1 0 0,-1-1 1 0 0,1 1-1 0 0,-1 0 1 0 0,1-1 0 0 0,-1 1-1 0 0,1-1 1 0 0,0 1-1 0 0,-1-1 1 0 0,1 1-1 0 0,0-1 1 0 0,0 0 0 0 0,-1 1-1 0 0,1-1 1 0 0,0 0-1 0 0,0 1 1 0 0,0-1-1 0 0,-1 0 1 0 0,1 0 0 0 0,0 0-1 0 0,0 0 1 0 0,0 0-1 0 0,-1 0 1 0 0,1 0-1 0 0,0 0 1 0 0,0 0-1 0 0,1 0 1 0 0,-1-1-59 0 0,1 0 1 0 0,-1 0-1 0 0,0 0 1 0 0,1 0-1 0 0,-1 0 0 0 0,0 0 1 0 0,0 0-1 0 0,0-1 0 0 0,1 1 1 0 0,-1 0-1 0 0,-1-1 1 0 0,1 1-1 0 0,1-2 0 0 0,2-6-342 0 0,1 0-1 0 0,-2-1 0 0 0,5-14 0 0 0,10-80-352 0 0,-3 13 1398 0 0,-15 91-545 0 0,0 0 0 0 0,0 0 0 0 0,0 0 0 0 0,0-1 0 0 0,0 1 0 0 0,0 0 0 0 0,0 0 0 0 0,0 0-1 0 0,0 0 1 0 0,-1-1 0 0 0,1 1 0 0 0,0 0 0 0 0,0 0 0 0 0,0 0 0 0 0,0 0 0 0 0,0-1 0 0 0,0 1-1 0 0,0 0 1 0 0,0 0 0 0 0,1 0 0 0 0,-1 0 0 0 0,0 0 0 0 0,0-1 0 0 0,0 1 0 0 0,0 0 0 0 0,0 0 0 0 0,0 0-1 0 0,0 0 1 0 0,0 0 0 0 0,0-1 0 0 0,0 1 0 0 0,0 0 0 0 0,1 0 0 0 0,-1 0 0 0 0,0 0 0 0 0,0 0-1 0 0,0 0 1 0 0,0 0 0 0 0,0-1 0 0 0,0 1 0 0 0,1 0 0 0 0,-1 0 0 0 0,0 0 0 0 0,0 0 0 0 0,0 0-1 0 0,0 0 1 0 0,1 0 0 0 0,-1 0 0 0 0,0 0 0 0 0,0 0 0 0 0,0 0 0 0 0,0 0 0 0 0,1 0 0 0 0,-1 0 0 0 0,0 0-1 0 0,0 0 1 0 0,0 0 0 0 0,0 0 0 0 0,0 0 0 0 0,1 0 0 0 0,-1 0 0 0 0,0 1 0 0 0,0-1 0 0 0,5 14 1107 0 0,1 22-201 0 0,-6-23-832 0 0,0 1 1 0 0,-2-1 0 0 0,1 1 0 0 0,-2-1 0 0 0,0 0-1 0 0,0 0 1 0 0,-1 0 0 0 0,-1-1 0 0 0,-9 19-1 0 0,-5 4-1599 0 0,-45 60 0 0 0,63-95 1471 0 0,1 1 1 0 0,0-1-1 0 0,-1 0 1 0 0,1 1 0 0 0,-1-1-1 0 0,1 1 1 0 0,-1-1-1 0 0,1 1 1 0 0,0-1 0 0 0,-1 1-1 0 0,1-1 1 0 0,0 1-1 0 0,0 0 1 0 0,-1-1 0 0 0,1 1-1 0 0,0-1 1 0 0,0 1 0 0 0,0-1-1 0 0,0 1 1 0 0,0 0-1 0 0,0-1 1 0 0,0 1 0 0 0,0 0-1 0 0,0-1 1 0 0,0 1-1 0 0,0-1 1 0 0,0 1 0 0 0,0 0-1 0 0,0-1 1 0 0,1 1-1 0 0,-1-1 1 0 0,0 1 0 0 0,0-1-1 0 0,1 2 1 0 0,1-1 40 0 0,-1-1-1 0 0,1 1 1 0 0,-1-1 0 0 0,1 1 0 0 0,-1-1-1 0 0,1 0 1 0 0,0 0 0 0 0,-1 0 0 0 0,1 0 0 0 0,-1 0-1 0 0,1 0 1 0 0,0 0 0 0 0,1 0 0 0 0,57-14 852 0 0,-56 13-947 0 0,44-11 136 0 0,-26 7-486 0 0,0-1 0 0 0,-1 0 0 0 0,36-17 0 0 0,-56 22 107 0 0,0 1 1 0 0,-1-1-1 0 0,1 1 1 0 0,0-1 0 0 0,-1 1-1 0 0,1-1 1 0 0,0 0-1 0 0,-1 1 1 0 0,1-1 0 0 0,-1 0-1 0 0,1 0 1 0 0,-1 0-1 0 0,1 1 1 0 0,-1-1 0 0 0,0 0-1 0 0,1 0 1 0 0,-1 0 0 0 0,0 0-1 0 0,0 0 1 0 0,0 1-1 0 0,1-1 1 0 0,-1 0 0 0 0,0 0-1 0 0,0 0 1 0 0,0 0-1 0 0,-1 0 1 0 0,1 0 0 0 0,0 0-1 0 0,0 0 1 0 0,0 1-1 0 0,-1-1 1 0 0,1 0 0 0 0,0 0-1 0 0,-2-1 1 0 0,-2-8-2743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59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1 135 3665 0 0,'4'-1'2192'0'0,"3"0"-15"0"0,3-1-137 0 0,1 1-407 0 0,1 1-457 0 0,1-1-488 0 0,1 1-320 0 0,0-2-200 0 0,0 0-232 0 0,-1 0-368 0 0,1 1-672 0 0,-2-3-1017 0 0,-3 0-743 0 0,-1-3 79 0 0,-7-6 368 0 0,6 6 417 0 0</inkml:trace>
  <inkml:trace contextRef="#ctx0" brushRef="#br0" timeOffset="1">165 0 3721 0 0,'-1'2'1032'0'0,"-1"0"0"0"0,1 0 0 0 0,-1 1 0 0 0,1-1 0 0 0,0 0 0 0 0,0 0 0 0 0,0 1-1 0 0,0-1 1 0 0,1 1 0 0 0,-2 2 0 0 0,-4 51 2800 0 0,4-33-2834 0 0,0-8-819 0 0,-15 152 1556 0 0,15-138-2387 0 0,2 0-1 0 0,1 0 0 0 0,9 49 0 0 0,-10-75-68 0 0,7 25-2620 0 0,1-16-5245 0 0,-1-13 3573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55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56 1552 0 0,'-19'-4'2145'0'0,"-27"-6"5937"0"0,44 10-7567 0 0,0-1 0 0 0,0 1 0 0 0,-1-1-1 0 0,1 0 1 0 0,0 0 0 0 0,0 0 0 0 0,0 0 0 0 0,0-1 0 0 0,1 1-1 0 0,-1 0 1 0 0,0-1 0 0 0,0 1 0 0 0,1-1 0 0 0,-1 0-1 0 0,-1-2 1 0 0,3 3-470 0 0,1 1-1 0 0,-1-1 1 0 0,0 0-1 0 0,1 1 1 0 0,-1-1-1 0 0,1 0 1 0 0,-1 1 0 0 0,1-1-1 0 0,0 1 1 0 0,-1-1-1 0 0,1 1 1 0 0,-1-1-1 0 0,1 1 1 0 0,0 0-1 0 0,-1-1 1 0 0,1 1-1 0 0,0 0 1 0 0,0 0-1 0 0,-1-1 1 0 0,1 1-1 0 0,0 0 1 0 0,0 0-1 0 0,-1 0 1 0 0,1 0-1 0 0,0 0 1 0 0,0 0 0 0 0,0 0-1 0 0,28-4-102 0 0,-28 3 102 0 0,0 1-44 0 0,19-2 22 0 0,0 0 0 0 0,1 1 0 0 0,-1 0 0 0 0,32 5-1 0 0,-47-3-3 0 0,0-1 0 0 0,0 1-1 0 0,-1 1 1 0 0,1-1 0 0 0,-1 1 0 0 0,1 0-1 0 0,-1 0 1 0 0,1 0 0 0 0,-1 0-1 0 0,0 1 1 0 0,0 0 0 0 0,0 0-1 0 0,-1 0 1 0 0,1 0 0 0 0,-1 0-1 0 0,1 1 1 0 0,-1 0 0 0 0,0-1-1 0 0,-1 1 1 0 0,1 1 0 0 0,-1-1-1 0 0,1 0 1 0 0,-1 0 0 0 0,0 1-1 0 0,1 5 1 0 0,0 4 29 0 0,0 0-1 0 0,-1 0 1 0 0,-1 0-1 0 0,0 0 1 0 0,-1 0 0 0 0,-1 17-1 0 0,-17 88 114 0 0,10-72-121 0 0,0-4-111 0 0,3-15-1091 0 0,1 0 0 0 0,-1 32 1 0 0,11-87-12988 0 0,-2 1 10485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55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3385 0 0,'4'4'1944'0'0,"0"-1"1"0"0,0 0-1 0 0,1 0 1 0 0,-1 0-1 0 0,1 0 1 0 0,7 3-1 0 0,14 3 1088 0 0,15 0-2803 0 0,-29-7-405 0 0,0 1 0 0 0,0 0 0 0 0,0 1 0 0 0,-1 0 0 0 0,15 7 0 0 0,-23-10-270 0 0,0 1-1 0 0,-1 0 0 0 0,1 0 0 0 0,0 0 0 0 0,-1 0 1 0 0,1 0-1 0 0,2 4 0 0 0,-4-5 69 0 0,-1 0-1 0 0,1-1 1 0 0,-1 1 0 0 0,1 0-1 0 0,-1 0 1 0 0,0 0 0 0 0,1-1-1 0 0,-1 1 1 0 0,0 0 0 0 0,0 0-1 0 0,1 0 1 0 0,-1 0 0 0 0,0 0-1 0 0,0-1 1 0 0,0 1 0 0 0,0 0 0 0 0,0 0-1 0 0,0 0 1 0 0,-1 0 0 0 0,1 0-1 0 0,0 0 1 0 0,0 0 0 0 0,-1-1-1 0 0,1 1 1 0 0,0 0 0 0 0,-1 0-1 0 0,1 0 1 0 0,-1-1 0 0 0,1 1-1 0 0,-1 0 1 0 0,0 0 0 0 0,-4 6-2479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56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35 216 3201 0 0,'-12'1'1164'0'0,"-11"8"11087"0"0,38-2-10408 0 0,-2-4-1810 0 0,1-1 1 0 0,-1 0-1 0 0,1-1 1 0 0,0 0-1 0 0,-1-1 0 0 0,28-4 1 0 0,-31 3-790 0 0,0-2-1 0 0,0 1 1 0 0,0-1 0 0 0,9-5 0 0 0,-12 5-639 0 0,-1 0 0 0 0,1-1 0 0 0,-1 0 0 0 0,0 0 0 0 0,-1 0 1 0 0,8-7-1 0 0,2-4-2529 0 0</inkml:trace>
  <inkml:trace contextRef="#ctx0" brushRef="#br0" timeOffset="1">258 2 2529 0 0,'-1'-1'474'0'0,"0"1"0"0"0,0 0 1 0 0,0 0-1 0 0,0-1 1 0 0,0 1-1 0 0,0 0 1 0 0,0 0-1 0 0,0 0 1 0 0,0 0-1 0 0,0 0 1 0 0,0 0-1 0 0,0 1 1 0 0,0-1-1 0 0,0 0 1 0 0,0 0-1 0 0,0 1 1 0 0,0-1-1 0 0,1 0 1 0 0,-1 1-1 0 0,0-1 1 0 0,0 1-1 0 0,-1 0 1 0 0,0 1 5 0 0,1-1 0 0 0,-1 1 0 0 0,1 0 0 0 0,0 0 1 0 0,-1 0-1 0 0,1 0 0 0 0,0-1 0 0 0,0 2 0 0 0,-1 3 1 0 0,-2 5-107 0 0,1 1 0 0 0,1-1 0 0 0,-1 15 0 0 0,1-15 108 0 0,-2 27-592 0 0,1 0-1 0 0,3 44 1 0 0,8 23-8423 0 0,-7-104 8102 0 0,-1 1 0 0 0,0 0 0 0 0,0-1 0 0 0,0 1-1 0 0,0 0 1 0 0,0-1 0 0 0,0 1 0 0 0,-1-1 0 0 0,1 1-1 0 0,0 0 1 0 0,-1-1 0 0 0,-1 3 0 0 0,0 3-1863 0 0,2 8-701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44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92 6457 0 0,'-7'21'8495'0'0,"10"-2"-3380"0"0,-1-15-4798 0 0,0 0-1 0 0,0-1 1 0 0,0 0 0 0 0,0 0-1 0 0,0 1 1 0 0,1-1 0 0 0,0 0-1 0 0,-1-1 1 0 0,6 5 0 0 0,-2-2-358 0 0,1 0 1 0 0,0-1 0 0 0,0 0-1 0 0,0 0 1 0 0,1 0-1 0 0,-1-1 1 0 0,1 0 0 0 0,16 3-1 0 0,-22-5 47 0 0,0-1 0 0 0,0 0 0 0 0,0 1 0 0 0,1-1-1 0 0,-1 0 1 0 0,0-1 0 0 0,0 1 0 0 0,1 0 0 0 0,-1-1 0 0 0,0 1-1 0 0,0-1 1 0 0,0 1 0 0 0,0-1 0 0 0,0 0 0 0 0,0 0-1 0 0,0 0 1 0 0,0 0 0 0 0,0 0 0 0 0,0-1 0 0 0,0 1 0 0 0,1-2-1 0 0,-1 0 40 0 0,0 1-1 0 0,0-1 1 0 0,0 0-1 0 0,-1 0 1 0 0,1 0-1 0 0,-1 0 1 0 0,0 0-1 0 0,0 0 1 0 0,0 0-1 0 0,0-1 1 0 0,0 1-1 0 0,0-6 1 0 0,-1 2 141 0 0,1 1 1 0 0,-1 0 0 0 0,-1-1-1 0 0,1 1 1 0 0,-1 0-1 0 0,0 0 1 0 0,0 0-1 0 0,-1 0 1 0 0,0 0-1 0 0,0 0 1 0 0,0 0-1 0 0,-1 0 1 0 0,0 1-1 0 0,-5-9 1 0 0,3 9-64 0 0,0 1 1 0 0,-1-1-1 0 0,1 1 0 0 0,-1 0 1 0 0,0 1-1 0 0,0-1 0 0 0,0 1 1 0 0,-1 0-1 0 0,1 1 0 0 0,-1 0 1 0 0,-12-3-1 0 0,14 3-120 0 0,0 1 0 0 0,-1 0 0 0 0,1 1 0 0 0,-1-1 0 0 0,1 1 0 0 0,-1 0-1 0 0,1 1 1 0 0,-1-1 0 0 0,1 1 0 0 0,-1 0 0 0 0,1 0 0 0 0,-1 1 0 0 0,1 0 0 0 0,0-1 0 0 0,-6 5 0 0 0,9-5-121 0 0,1 0 0 0 0,-1 0 0 0 0,1 0 0 0 0,-1 1 0 0 0,1-1 0 0 0,-1 0-1 0 0,1 1 1 0 0,0-1 0 0 0,0 1 0 0 0,0 0 0 0 0,0-1 0 0 0,0 1 0 0 0,0 0 0 0 0,0 0 0 0 0,0 0 0 0 0,1-1 0 0 0,-1 1 0 0 0,1 0 0 0 0,-1 0 0 0 0,1 0-1 0 0,0 0 1 0 0,0 0 0 0 0,0 0 0 0 0,0 0 0 0 0,0 0 0 0 0,0 0 0 0 0,0 0 0 0 0,1 0 0 0 0,-1 0 0 0 0,1 0 0 0 0,-1 0 0 0 0,2 2 0 0 0,11 14-5114 0 0,8-6-3664 0 0,-3-7 2075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56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61 3897 0 0,'-1'0'319'0'0,"1"0"0"0"0,-1 1 0 0 0,0-1 0 0 0,1 0 0 0 0,-1 0 1 0 0,0 0-1 0 0,1 1 0 0 0,-1-1 0 0 0,0 0 0 0 0,1 1 0 0 0,-1-1 0 0 0,1 1 0 0 0,-1-1 1 0 0,0 1-1 0 0,1-1 0 0 0,-1 1 0 0 0,1-1 0 0 0,0 1 0 0 0,-1-1 0 0 0,1 1 0 0 0,-1 0 1 0 0,1-1-1 0 0,0 1 0 0 0,-1 0 0 0 0,1-1 0 0 0,0 2 0 0 0,0-1-49 0 0,0 1 1 0 0,0-1-1 0 0,0 0 0 0 0,0 1 0 0 0,0-1 1 0 0,1 0-1 0 0,-1 0 0 0 0,0 1 0 0 0,1-1 0 0 0,-1 0 1 0 0,1 0-1 0 0,-1 1 0 0 0,2 0 0 0 0,0 1-111 0 0,0 1 1 0 0,1-1-1 0 0,-1 0 0 0 0,1-1 0 0 0,-1 1 0 0 0,1 0 0 0 0,0-1 1 0 0,0 0-1 0 0,5 3 0 0 0,-6-3-121 0 0,0-1 1 0 0,0-1-1 0 0,1 1 0 0 0,-1 0 1 0 0,1 0-1 0 0,-1-1 0 0 0,1 0 1 0 0,-1 1-1 0 0,1-1 1 0 0,-1 0-1 0 0,1 0 0 0 0,-1 0 1 0 0,1-1-1 0 0,-1 1 0 0 0,1-1 1 0 0,-1 1-1 0 0,1-1 1 0 0,-1 0-1 0 0,0 0 0 0 0,1 0 1 0 0,-1 0-1 0 0,0 0 0 0 0,0 0 1 0 0,0-1-1 0 0,0 1 1 0 0,0-1-1 0 0,0 0 0 0 0,0 1 1 0 0,0-1-1 0 0,-1 0 0 0 0,1 0 1 0 0,0 0-1 0 0,-1 0 1 0 0,0 0-1 0 0,0-1 0 0 0,2-1 1 0 0,-2 1 14 0 0,0 1 0 0 0,0-1 1 0 0,0 1-1 0 0,-1-1 0 0 0,1 1 0 0 0,-1-1 1 0 0,1 0-1 0 0,-1 1 0 0 0,0-1 1 0 0,0 0-1 0 0,0 0 0 0 0,0 1 0 0 0,-1-1 1 0 0,1 0-1 0 0,-1 1 0 0 0,1-1 0 0 0,-1 1 1 0 0,0-1-1 0 0,0 1 0 0 0,0-1 1 0 0,0 1-1 0 0,-1-1 0 0 0,1 1 0 0 0,-1 0 1 0 0,1 0-1 0 0,-1 0 0 0 0,0 0 1 0 0,0 0-1 0 0,0 0 0 0 0,0 0 0 0 0,0 1 1 0 0,0-1-1 0 0,-3-1 0 0 0,0 1-16 0 0,0 0 0 0 0,-1 0-1 0 0,1 1 1 0 0,-1 0 0 0 0,1 0 0 0 0,-1 0-1 0 0,0 0 1 0 0,1 1 0 0 0,-1 0 0 0 0,0 0-1 0 0,1 1 1 0 0,-1-1 0 0 0,-8 3 0 0 0,2 0-49 0 0,-1 0 1 0 0,1 1 0 0 0,1 1 0 0 0,-1 0-1 0 0,-11 6 1 0 0,22-10-106 0 0,-1 0 0 0 0,0 0 0 0 0,1 0 0 0 0,-1 0 0 0 0,1 0 0 0 0,-1 0 0 0 0,1 1-1 0 0,0-1 1 0 0,-1 0 0 0 0,1 1 0 0 0,0-1 0 0 0,0 1 0 0 0,0 0 0 0 0,0-1 0 0 0,0 1 0 0 0,1 0 0 0 0,-1 0 0 0 0,0-1 0 0 0,1 1 0 0 0,-1 3 0 0 0,5 13-4516 0 0,12-1-3311 0 0,-3-9 3197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2:56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17 4593 0 0,'-32'-10'4762'0'0,"13"4"3275"0"0,52 7-4546 0 0,-9 1-2898 0 0,12 0-321 0 0,0 2 0 0 0,55 12-1 0 0,-89-15-277 0 0,0-1 0 0 0,-1 0 0 0 0,1 0 0 0 0,-1 1 0 0 0,1-1 0 0 0,-1 1 0 0 0,1-1 0 0 0,-1 1 0 0 0,1 0 0 0 0,-1-1 0 0 0,0 1 0 0 0,1 0 0 0 0,-1 0 0 0 0,0 0 0 0 0,0 0 0 0 0,0 0 0 0 0,1 0 0 0 0,-1 0 0 0 0,0 1 0 0 0,0-1 0 0 0,-1 0 0 0 0,1 1 0 0 0,0-1 0 0 0,0 1 0 0 0,-1-1 0 0 0,1 0 0 0 0,-1 1 0 0 0,1-1 0 0 0,-1 1 0 0 0,1 0 0 0 0,-1-1 0 0 0,0 3 0 0 0,-1 0-112 0 0,0-1 0 0 0,0 0 0 0 0,0 1 0 0 0,-1-1 0 0 0,1 0 0 0 0,-1 1 0 0 0,0-1 0 0 0,0 0 0 0 0,0 0 0 0 0,-1 0 0 0 0,1-1 0 0 0,0 1-1 0 0,-5 3 1 0 0,-7 5-340 0 0,0 0-1 0 0,-22 13 1 0 0,26-18 469 0 0,0 0 1 0 0,0 0 0 0 0,1 1 0 0 0,0 0 0 0 0,0 1-1 0 0,1 0 1 0 0,0 0 0 0 0,-9 13 0 0 0,17-21 6 0 0,-1 1 1 0 0,1 0 0 0 0,-1-1-1 0 0,1 1 1 0 0,-1 0 0 0 0,1-1-1 0 0,0 1 1 0 0,0 0 0 0 0,-1 0-1 0 0,1-1 1 0 0,0 1 0 0 0,0 0-1 0 0,0 0 1 0 0,0 0 0 0 0,0-1-1 0 0,0 1 1 0 0,0 0 0 0 0,0 0-1 0 0,0 0 1 0 0,0-1 0 0 0,0 1-1 0 0,0 0 1 0 0,1 0 0 0 0,-1 0-1 0 0,0-1 1 0 0,1 2 0 0 0,0-1 6 0 0,0 0 0 0 0,1 0 1 0 0,-1 0-1 0 0,0 0 0 0 0,0 0 1 0 0,1 0-1 0 0,-1 0 0 0 0,0 0 1 0 0,1-1-1 0 0,-1 1 1 0 0,1-1-1 0 0,2 2 0 0 0,6 0 27 0 0,0-1 0 0 0,0 1 0 0 0,14-1-1 0 0,-19-1-64 0 0,25 0 5 0 0,-13 0-8 0 0,1 1 0 0 0,-1 0 0 0 0,1 1 1 0 0,31 8-1 0 0,-49-9 15 0 0,0-1 0 0 0,0 1 0 0 0,0-1 0 0 0,0 0 0 0 0,0 1 0 0 0,0-1-1 0 0,0 1 1 0 0,0-1 0 0 0,0 1 0 0 0,0-1 0 0 0,0 1 0 0 0,0-1 0 0 0,0 0 0 0 0,0 1 0 0 0,-1-1 0 0 0,1 1 0 0 0,0-1 0 0 0,0 0 0 0 0,0 1 0 0 0,-1-1 0 0 0,1 1-1 0 0,0-1 1 0 0,-1 0 0 0 0,1 1 0 0 0,0-1 0 0 0,-1 0 0 0 0,1 0 0 0 0,0 1 0 0 0,-1-1 0 0 0,1 0 0 0 0,-1 0 0 0 0,1 1 0 0 0,0-1 0 0 0,-1 0 0 0 0,1 0-1 0 0,-1 0 1 0 0,-23 18-83 0 0,19-15 52 0 0,-24 19-150 0 0,-29 27 0 0 0,51-42 251 0 0,-1 1 1 0 0,1 0 0 0 0,0 0 0 0 0,1 0 0 0 0,0 1-1 0 0,1 0 1 0 0,-1 1 0 0 0,-4 13 0 0 0,9-22-13 0 0,1 0-1 0 0,0 0 1 0 0,-1 0 0 0 0,1 0 0 0 0,0 0-1 0 0,0 0 1 0 0,0 0 0 0 0,0 0 0 0 0,0 0-1 0 0,0 1 1 0 0,0-1 0 0 0,0 0 0 0 0,0 0-1 0 0,1 0 1 0 0,-1 0 0 0 0,0 0 0 0 0,1 0-1 0 0,-1 0 1 0 0,1 0 0 0 0,-1 0 0 0 0,1 0-1 0 0,0 0 1 0 0,-1 0 0 0 0,1 0 0 0 0,0-1-1 0 0,-1 1 1 0 0,1 0 0 0 0,0 0 0 0 0,0-1-1 0 0,0 1 1 0 0,0 0 0 0 0,0-1 0 0 0,0 1-1 0 0,0-1 1 0 0,0 1 0 0 0,0-1 0 0 0,0 0-1 0 0,0 1 1 0 0,0-1 0 0 0,2 0 0 0 0,6 2 153 0 0,0 0 1 0 0,0-1 0 0 0,18 1 0 0 0,-17-1-116 0 0,136 0 87 0 0,-83-4-3305 0 0,-59 3 2001 0 0,0-1 1 0 0,0 1-1 0 0,0-1 1 0 0,0 0-1 0 0,0 0 1 0 0,0-1-1 0 0,0 1 0 0 0,4-3 1 0 0,9-5-6063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28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88 2144 0 0,'-16'10'3626'0'0,"10"-7"-2583"0"0,1 0 0 0 0,0 0 0 0 0,1 0-1 0 0,-1 1 1 0 0,0 0 0 0 0,1 0-1 0 0,-5 6 1 0 0,8-9-989 0 0,0 1 0 0 0,1-1-1 0 0,-1 1 1 0 0,1-1 0 0 0,-1 1-1 0 0,1 0 1 0 0,-1-1 0 0 0,1 1-1 0 0,0 0 1 0 0,0-1 0 0 0,0 1-1 0 0,0 0 1 0 0,0-1 0 0 0,0 1 0 0 0,0 0-1 0 0,0-1 1 0 0,1 1 0 0 0,-1 0-1 0 0,1-1 1 0 0,-1 1 0 0 0,1 0-1 0 0,0-1 1 0 0,-1 1 0 0 0,1-1 0 0 0,0 0-1 0 0,0 1 1 0 0,0-1 0 0 0,0 0-1 0 0,0 1 1 0 0,2 1 0 0 0,4 3-64 0 0,0 1 0 0 0,0-1 0 0 0,0 0 0 0 0,0 0 1 0 0,1-1-1 0 0,0 0 0 0 0,0-1 0 0 0,14 6 0 0 0,-18-8 54 0 0,0 0 0 0 0,-1-1 0 0 0,1 1 0 0 0,0-1-1 0 0,0 0 1 0 0,0 0 0 0 0,0-1 0 0 0,0 1 0 0 0,0-1 0 0 0,0 0 0 0 0,0 0-1 0 0,1 0 1 0 0,-1 0 0 0 0,0-1 0 0 0,0 0 0 0 0,0 0 0 0 0,0 0 0 0 0,0 0-1 0 0,-1 0 1 0 0,1-1 0 0 0,6-4 0 0 0,-7 4 72 0 0,0-1 1 0 0,-1 0-1 0 0,0-1 1 0 0,1 1-1 0 0,-1 0 0 0 0,0-1 1 0 0,-1 1-1 0 0,1-1 1 0 0,-1 1-1 0 0,1-1 0 0 0,-1 0 1 0 0,0 0-1 0 0,-1 1 1 0 0,1-1-1 0 0,-1 0 0 0 0,1 0 1 0 0,-1 0-1 0 0,0 0 1 0 0,-1 0-1 0 0,1 0 0 0 0,-1 0 1 0 0,1 0-1 0 0,-3-3 1 0 0,1-4-17 0 0,-1 1 1 0 0,0-1 0 0 0,-1 1-1 0 0,0 0 1 0 0,-1 1 0 0 0,0-1 0 0 0,-8-11-1 0 0,10 17-44 0 0,0 0 0 0 0,-1 0-1 0 0,1 0 1 0 0,-1 0-1 0 0,0 1 1 0 0,-1-1 0 0 0,1 1-1 0 0,0 0 1 0 0,-1 0 0 0 0,0 1-1 0 0,1-1 1 0 0,-1 1-1 0 0,0 0 1 0 0,-1 1 0 0 0,1-1-1 0 0,0 1 1 0 0,0 0-1 0 0,0 0 1 0 0,-1 1 0 0 0,1-1-1 0 0,-8 1 1 0 0,9 1-79 0 0,-1 0 0 0 0,1-1 0 0 0,0 1 0 0 0,0 1-1 0 0,0-1 1 0 0,0 1 0 0 0,0-1 0 0 0,0 1 0 0 0,0 0 0 0 0,0 1 0 0 0,1-1 0 0 0,-1 1 0 0 0,1-1 0 0 0,0 1 0 0 0,-1 0-1 0 0,1 0 1 0 0,1 0 0 0 0,-1 1 0 0 0,0-1 0 0 0,1 1 0 0 0,0 0 0 0 0,0-1 0 0 0,0 1 0 0 0,0 0 0 0 0,0 0 0 0 0,-1 9-1 0 0,1-4-337 0 0,0 1 0 0 0,1-1-1 0 0,0 1 1 0 0,0-1-1 0 0,1 1 1 0 0,0 0 0 0 0,1-1-1 0 0,0 1 1 0 0,1-1-1 0 0,0 1 1 0 0,0-1 0 0 0,1 0-1 0 0,0 0 1 0 0,1 0-1 0 0,0 0 1 0 0,0 0-1 0 0,7 8 1 0 0,-10-16 270 0 0,0 1-1 0 0,1-1 1 0 0,-1 0-1 0 0,1 1 1 0 0,0-1-1 0 0,-1 0 1 0 0,1 0-1 0 0,0 0 1 0 0,0-1-1 0 0,0 1 1 0 0,0 0-1 0 0,-1-1 1 0 0,1 1-1 0 0,0-1 1 0 0,0 0-1 0 0,0 1 1 0 0,4-1 0 0 0,-5 0 143 0 0,1 0 1 0 0,-1 0 0 0 0,1 0 0 0 0,-1 0 0 0 0,1 0 0 0 0,-1 0 0 0 0,1 1-1 0 0,-1-1 1 0 0,0 0 0 0 0,1 1 0 0 0,-1-1 0 0 0,0 1 0 0 0,1 0 0 0 0,-1-1-1 0 0,0 1 1 0 0,0 0 0 0 0,0 0 0 0 0,0 0 0 0 0,1 0 0 0 0,-1 0-1 0 0,0 0 1 0 0,-1 0 0 0 0,1 0 0 0 0,0 0 0 0 0,0 1 0 0 0,0-1 0 0 0,-1 0-1 0 0,1 0 1 0 0,0 1 0 0 0,-1 1 0 0 0,3 5 301 0 0,-1 1 0 0 0,-1-1 1 0 0,0 1-1 0 0,0 0 0 0 0,0-1 0 0 0,-1 1 0 0 0,-1 0 0 0 0,1 0 0 0 0,-1-1 1 0 0,-1 1-1 0 0,0-1 0 0 0,0 1 0 0 0,-1-1 0 0 0,0 1 0 0 0,0-1 1 0 0,-7 12-1 0 0,6-12-381 0 0,0-1 0 0 0,0 0 0 0 0,-1 0 0 0 0,0-1 0 0 0,0 1 0 0 0,-1-1 0 0 0,1 0 0 0 0,-1-1 0 0 0,-1 1 0 0 0,1-1 0 0 0,-1 0 0 0 0,0-1 0 0 0,0 0 0 0 0,0 0 0 0 0,0 0 0 0 0,-1-1 0 0 0,-13 4 0 0 0,-1-6-595 0 0,21-1 603 0 0,1 0 0 0 0,0-1 0 0 0,0 1 1 0 0,0 0-1 0 0,0 0 0 0 0,0 0 1 0 0,-1 0-1 0 0,1 0 0 0 0,0-1 0 0 0,0 1 1 0 0,0 0-1 0 0,0 0 0 0 0,0 0 0 0 0,0-1 1 0 0,0 1-1 0 0,-1 0 0 0 0,1 0 1 0 0,0 0-1 0 0,0-1 0 0 0,0 1 0 0 0,0 0 1 0 0,0 0-1 0 0,0 0 0 0 0,0-1 1 0 0,0 1-1 0 0,0 0 0 0 0,0 0 0 0 0,0 0 1 0 0,0-1-1 0 0,1 1 0 0 0,-1 0 0 0 0,0 0 1 0 0,0 0-1 0 0,0-1 0 0 0,0 1 1 0 0,0 0-1 0 0,0 0 0 0 0,0 0 0 0 0,0-1 1 0 0,1 1-1 0 0,-1 0 0 0 0,0 0 0 0 0,0 0 1 0 0,0 0-1 0 0,3-3 18 0 0,-1 1 1 0 0,0 0-1 0 0,1 0 0 0 0,-1 1 1 0 0,1-1-1 0 0,-1 0 1 0 0,1 1-1 0 0,0 0 0 0 0,-1-1 1 0 0,1 1-1 0 0,4 0 0 0 0,10-2 167 0 0,0 1 1 0 0,0 0-1 0 0,1 2 0 0 0,25 1 0 0 0,-18 1-868 0 0,38-4 0 0 0,-21-7-3478 0 0,-4-9-3652 0 0,-15 2 4072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28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4041 0 0,'4'6'6832'0'0,"5"-5"-4173"0"0,15-6-2786 0 0,-16 3 881 0 0,32-2-160 0 0,59 2 0 0 0,4 0-236 0 0,-99 4-2055 0 0,-8 2 655 0 0,-18 12 357 0 0,-30 14 928 0 0,48-28-227 0 0,-9 4 361 0 0,1 1 0 0 0,-1 1 0 0 0,1-1 0 0 0,-14 14 0 0 0,22-17-287 0 0,0 0 0 0 0,0 0 0 0 0,1 0 0 0 0,0 1 0 0 0,0 0 0 0 0,0 0-1 0 0,0 0 1 0 0,1 0 0 0 0,0 0 0 0 0,0 0 0 0 0,0 1 0 0 0,1-1 0 0 0,0 1 0 0 0,-1 6 0 0 0,1-6-82 0 0,1-1 0 0 0,0 1 1 0 0,0-1-1 0 0,1 0 0 0 0,-1 1 0 0 0,3 7 0 0 0,-3-12-24 0 0,1 0 0 0 0,-1 0 0 0 0,0-1 0 0 0,0 1-1 0 0,1 0 1 0 0,-1 0 0 0 0,0-1 0 0 0,1 1-1 0 0,-1 0 1 0 0,1-1 0 0 0,-1 1 0 0 0,1 0 0 0 0,-1-1-1 0 0,1 1 1 0 0,0-1 0 0 0,-1 1 0 0 0,1-1 0 0 0,-1 1-1 0 0,1-1 1 0 0,1 1 0 0 0,-1-1-26 0 0,0 0-1 0 0,0 0 1 0 0,0 0-1 0 0,0 0 1 0 0,0-1 0 0 0,0 1-1 0 0,0 0 1 0 0,0-1 0 0 0,0 1-1 0 0,0 0 1 0 0,0-1 0 0 0,0 1-1 0 0,-1-1 1 0 0,1 1 0 0 0,0-1-1 0 0,0 0 1 0 0,0 1 0 0 0,-1-1-1 0 0,1 0 1 0 0,0 0-1 0 0,0-1 1 0 0,5-5-651 0 0,-1 0 0 0 0,-1-1 0 0 0,1 0 0 0 0,-1 0 0 0 0,-1 0 0 0 0,1 0 0 0 0,-1-1 0 0 0,-1 1 0 0 0,3-11 0 0 0,-3 8 434 0 0,1 0 0 0 0,0 1 0 0 0,1 0 1 0 0,0 0-1 0 0,9-14 0 0 0,-13 24 325 0 0,0-1-1 0 0,0 1 1 0 0,0 0 0 0 0,0 0 0 0 0,0 0 0 0 0,0 0-1 0 0,0-1 1 0 0,0 1 0 0 0,1 0 0 0 0,-1 0-1 0 0,0 0 1 0 0,0 0 0 0 0,0-1 0 0 0,0 1-1 0 0,0 0 1 0 0,1 0 0 0 0,-1 0 0 0 0,0 0 0 0 0,0 0-1 0 0,0 0 1 0 0,0-1 0 0 0,1 1 0 0 0,-1 0-1 0 0,0 0 1 0 0,0 0 0 0 0,0 0 0 0 0,0 0-1 0 0,1 0 1 0 0,-1 0 0 0 0,0 0 0 0 0,0 0-1 0 0,0 0 1 0 0,1 0 0 0 0,-1 0 0 0 0,0 0 0 0 0,0 0-1 0 0,0 0 1 0 0,1 0 0 0 0,-1 0 0 0 0,0 0-1 0 0,0 0 1 0 0,0 0 0 0 0,1 0 0 0 0,-1 1-1 0 0,0-1 1 0 0,0 0 0 0 0,0 0 0 0 0,0 0-1 0 0,1 0 1 0 0,-1 0 0 0 0,5 14 1417 0 0,-2 18-199 0 0,-5-23-1150 0 0,0 1 0 0 0,0-1-1 0 0,0 0 1 0 0,-1 0 0 0 0,0 0-1 0 0,-1 0 1 0 0,0-1 0 0 0,-10 15 0 0 0,12-19-230 0 0,0-1 1 0 0,0 1-1 0 0,-1-1 1 0 0,1 0-1 0 0,-1 0 1 0 0,0 0 0 0 0,0-1-1 0 0,0 1 1 0 0,0-1-1 0 0,-1 1 1 0 0,1-1-1 0 0,-1 0 1 0 0,1-1 0 0 0,-1 1-1 0 0,0 0 1 0 0,1-1-1 0 0,-1 0 1 0 0,0 0-1 0 0,0 0 1 0 0,0 0 0 0 0,0-1-1 0 0,0 0 1 0 0,-5 0-1 0 0,0-2 1214 0 0,28 6 101 0 0,-9 0-1133 0 0,0 0 0 0 0,1-1 0 0 0,-1-1 0 0 0,1 0 0 0 0,0 0 0 0 0,0-1-1 0 0,0-1 1 0 0,0 1 0 0 0,0-2 0 0 0,0 0 0 0 0,-1 0 0 0 0,1-1 0 0 0,0 0 0 0 0,0-1 0 0 0,-1 0 0 0 0,0 0 0 0 0,20-10 0 0 0,-30 12-248 0 0,1 1-1 0 0,-1 0 1 0 0,0 0 0 0 0,0 0 0 0 0,1 0 0 0 0,-1-1-1 0 0,0 1 1 0 0,1 0 0 0 0,-1 0 0 0 0,0 0 0 0 0,0-1-1 0 0,1 1 1 0 0,-1 0 0 0 0,0 0 0 0 0,0-1 0 0 0,1 1-1 0 0,-1 0 1 0 0,0-1 0 0 0,0 1 0 0 0,0 0 0 0 0,0-1-1 0 0,0 1 1 0 0,1 0 0 0 0,-1-1 0 0 0,0 1 0 0 0,0 0-1 0 0,0-1 1 0 0,0 1 0 0 0,0 0 0 0 0,0-1 0 0 0,0 1-1 0 0,0-1 1 0 0,0 1 0 0 0,0 0 0 0 0,-1-1 0 0 0,1 1-1 0 0,0 0 1 0 0,0-1 0 0 0,0 1 0 0 0,0 0 0 0 0,-1-1-1 0 0,-10-8-4212 0 0,1 6 1249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29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 4209 0 0,'8'-3'10272'0'0,"18"6"-7988"0"0,-15-1-1263 0 0,9-2-690 0 0,0-1-1 0 0,0-1 1 0 0,0-1-1 0 0,0-1 0 0 0,22-7 1 0 0,-7 0-152 0 0,-2-2 1 0 0,34-16-1 0 0,-47 16 33 0 0,-18 11-105 0 0,-13 8-131 0 0,-3 2 31 0 0,0 2 0 0 0,1-1 0 0 0,0 2 0 0 0,0 0 0 0 0,1 0 0 0 0,-16 22 0 0 0,22-25 19 0 0,-1 0 0 0 0,2 0 1 0 0,-1 1-1 0 0,1 0 0 0 0,1 0 0 0 0,0 1 1 0 0,0-1-1 0 0,1 1 0 0 0,0 0 0 0 0,0 0 1 0 0,-1 19-1 0 0,3-27-26 0 0,1 0 0 0 0,0 0 0 0 0,1 0 0 0 0,-1 0 1 0 0,0 0-1 0 0,1 0 0 0 0,-1 0 0 0 0,1 0 0 0 0,-1 0 1 0 0,1 0-1 0 0,0 0 0 0 0,0 0 0 0 0,0 0 0 0 0,0-1 0 0 0,0 1 1 0 0,0 0-1 0 0,0-1 0 0 0,1 1 0 0 0,-1-1 0 0 0,1 1 0 0 0,-1-1 1 0 0,1 0-1 0 0,-1 1 0 0 0,1-1 0 0 0,0 0 0 0 0,0 0 0 0 0,0 0 1 0 0,-1 0-1 0 0,1-1 0 0 0,0 1 0 0 0,0 0 0 0 0,0-1 1 0 0,0 0-1 0 0,0 1 0 0 0,0-1 0 0 0,3 0 0 0 0,8 1-118 0 0,1-1-1 0 0,-1 0 1 0 0,1-1 0 0 0,17-3-1 0 0,-22 3-110 0 0,56-11-3856 0 0,-22 2-3566 0 0,-21 6 1757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29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4097 0 0,'0'0'261'0'0,"0"1"0"0"0,-1-1 0 0 0,1 1-1 0 0,0-1 1 0 0,0 1 0 0 0,0-1 0 0 0,-1 1 0 0 0,1-1 0 0 0,0 1 0 0 0,0-1 0 0 0,0 1 0 0 0,0-1-1 0 0,0 1 1 0 0,0-1 0 0 0,0 1 0 0 0,0-1 0 0 0,0 1 0 0 0,0 0 0 0 0,0-1 0 0 0,1 1 0 0 0,-1-1-1 0 0,0 1 1 0 0,0-1 0 0 0,0 1 0 0 0,1-1 0 0 0,-1 0 0 0 0,0 1 0 0 0,1-1 0 0 0,-1 1 0 0 0,0-1-1 0 0,1 1 1 0 0,-1-1 0 0 0,0 0 0 0 0,1 1 0 0 0,-1-1 0 0 0,1 0 0 0 0,-1 1 0 0 0,1-1 0 0 0,22-6 3747 0 0,3-2-3469 0 0,-13 7-545 0 0,1 1 1 0 0,-1 0-1 0 0,1 1 1 0 0,-1 1-1 0 0,0 0 1 0 0,0 0-1 0 0,16 6 1 0 0,17 13-6215 0 0,-46-21 5883 0 0,1 0 0 0 0,-1 0 0 0 0,1 1 0 0 0,-1-1 1 0 0,1 0-1 0 0,0 1 0 0 0,-1-1 0 0 0,1 1 0 0 0,-1-1 1 0 0,1 1-1 0 0,-1-1 0 0 0,0 1 0 0 0,1-1 0 0 0,-1 1 0 0 0,0-1 1 0 0,1 1-1 0 0,-1 0 0 0 0,0-1 0 0 0,1 1 0 0 0,-1 0 1 0 0,0-1-1 0 0,0 1 0 0 0,0-1 0 0 0,0 1 0 0 0,0 0 1 0 0,0 1-1 0 0,-1 4-2396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30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21 1392 0 0,'-55'-3'16567'0'0,"81"-6"-14567"0"0,-4 5-1679 0 0,-1 2 1 0 0,26-1-1 0 0,-39 3-296 0 0,0 0 0 0 0,0 1 1 0 0,0 0-1 0 0,-1 0 0 0 0,1 1 0 0 0,0 0 1 0 0,0 1-1 0 0,-1-1 0 0 0,9 5 0 0 0,-16-7-49 0 0,0 0 0 0 0,1 1 0 0 0,-1-1 1 0 0,1 0-1 0 0,-1 1 0 0 0,0-1 0 0 0,1 0 0 0 0,-1 1 0 0 0,1-1 0 0 0,-1 1 0 0 0,0-1 0 0 0,0 0 0 0 0,1 1 0 0 0,-1-1 1 0 0,0 1-1 0 0,0-1 0 0 0,1 1 0 0 0,-1-1 0 0 0,0 1 0 0 0,0-1 0 0 0,0 1 0 0 0,0-1 0 0 0,0 1 0 0 0,0-1 0 0 0,0 1 1 0 0,0-1-1 0 0,0 1 0 0 0,0-1 0 0 0,0 1 0 0 0,-10 18-470 0 0,-22 15 26 0 0,28-30 436 0 0,-7 7-7 0 0,0 0 1 0 0,1 1-1 0 0,0 0 0 0 0,1 1 0 0 0,-11 21 0 0 0,17-29 37 0 0,0 1 0 0 0,0 0 0 0 0,1 0 0 0 0,0 0 0 0 0,0 0 0 0 0,1 0 0 0 0,0 0 0 0 0,0 1 0 0 0,0-1 0 0 0,1 0-1 0 0,-1 1 1 0 0,2-1 0 0 0,-1 0 0 0 0,1 1 0 0 0,0-1 0 0 0,2 8 0 0 0,-3-13 20 0 0,0 0 1 0 0,1 1-1 0 0,-1-1 1 0 0,0 0-1 0 0,1 0 0 0 0,-1 0 1 0 0,1 0-1 0 0,-1 0 0 0 0,1-1 1 0 0,0 1-1 0 0,-1 0 0 0 0,1 0 1 0 0,0 0-1 0 0,-1 0 0 0 0,1-1 1 0 0,0 1-1 0 0,0 0 0 0 0,0-1 1 0 0,0 1-1 0 0,0 0 1 0 0,0-1-1 0 0,0 1 0 0 0,0-1 1 0 0,0 0-1 0 0,0 1 0 0 0,0-1 1 0 0,1 0-1 0 0,0 0 22 0 0,0 0 0 0 0,1 0 0 0 0,-1-1 0 0 0,0 1 1 0 0,0-1-1 0 0,0 0 0 0 0,0 1 0 0 0,-1-1 0 0 0,1 0 0 0 0,0 0 0 0 0,0 0 0 0 0,0-1 0 0 0,1-1 1 0 0,5-3 73 0 0,0-2 0 0 0,0 1 0 0 0,-1-1 0 0 0,9-13 0 0 0,-7 7-53 0 0,-1 0 1 0 0,0 0 0 0 0,10-29 0 0 0,-15 37-444 0 0,-1-1 1 0 0,0 1 0 0 0,0-1-1 0 0,-1 0 1 0 0,0 0 0 0 0,0 1-1 0 0,-1-1 1 0 0,0 0 0 0 0,0 0-1 0 0,0 0 1 0 0,-3-13 0 0 0,2 18-495 0 0,0-1-1 0 0,0 1 1 0 0,0-1 0 0 0,0 0 0 0 0,-1 1 0 0 0,1 0 0 0 0,-1-1-1 0 0,1 1 1 0 0,-1 0 0 0 0,0 0 0 0 0,0 0 0 0 0,-4-3-1 0 0,16 44 7061 0 0,-1 51 2 0 0,-3-23-4574 0 0,-6-66-1574 0 0,0 0 0 0 0,1 1 0 0 0,0-1 0 0 0,-1 0 0 0 0,1 0 0 0 0,-1 0 0 0 0,1 0 0 0 0,0 0 0 0 0,0 0 0 0 0,0 0 0 0 0,0 0 0 0 0,0 0 0 0 0,0 0 0 0 0,0-1 0 0 0,0 1 0 0 0,0 0 0 0 0,0 0 0 0 0,0-1 0 0 0,0 1 0 0 0,1-1 0 0 0,-1 1 0 0 0,0-1 0 0 0,0 0 0 0 0,1 1 0 0 0,-1-1 0 0 0,0 0 0 0 0,0 0-1 0 0,1 0 1 0 0,-1 0 0 0 0,0 0 0 0 0,1 0 0 0 0,-1 0 0 0 0,0-1 0 0 0,2 1 0 0 0,58-11 487 0 0,-43 7-796 0 0,-7 2 223 0 0,10-2-5856 0 0,-20 3 5414 0 0,0 1 0 0 0,0 0 0 0 0,-1-1 0 0 0,1 1 0 0 0,0-1 0 0 0,0 1 0 0 0,-1-1 0 0 0,1 0 0 0 0,-1 1 0 0 0,1-1 0 0 0,-1 1 0 0 0,1-1 0 0 0,-1 0 0 0 0,1 0 0 0 0,-1 1 0 0 0,1-1 0 0 0,-1 0 0 0 0,0 0 0 0 0,1 1 0 0 0,-1-1 0 0 0,0 0 0 0 0,0-1 0 0 0,3-7-2399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30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33 4833 0 0,'-1'0'456'0'0,"0"-1"-1"0"0,1 1 1 0 0,-1 0 0 0 0,0 0 0 0 0,0-1-1 0 0,0 1 1 0 0,1 0 0 0 0,-1-1 0 0 0,0 1-1 0 0,1-1 1 0 0,-1 1 0 0 0,0-1-1 0 0,1 0 1 0 0,-1 1 0 0 0,0-1 0 0 0,1 1-1 0 0,-1-1 1 0 0,1 0 0 0 0,-1 1-1 0 0,1-1 1 0 0,0 0 0 0 0,-1 0 0 0 0,1 0-1 0 0,0 1 1 0 0,-1-1 0 0 0,1-1-1 0 0,7-4 3284 0 0,10 0-3648 0 0,-11 4 3 0 0,1 1 1 0 0,0 0-1 0 0,-1 0 0 0 0,1 1 0 0 0,0 0 1 0 0,0 0-1 0 0,0 1 0 0 0,-1 0 1 0 0,1 0-1 0 0,0 0 0 0 0,-1 1 0 0 0,1 0 1 0 0,-1 0-1 0 0,0 1 0 0 0,1 0 0 0 0,-1 0 1 0 0,0 0-1 0 0,-1 1 0 0 0,1 0 0 0 0,-1 0 1 0 0,1 0-1 0 0,6 9 0 0 0,-8-9-114 0 0,0 0 0 0 0,0 1 0 0 0,0 0 0 0 0,-1 0-1 0 0,0 0 1 0 0,0 0 0 0 0,-1 0 0 0 0,1 0 0 0 0,-1 1-1 0 0,0 0 1 0 0,-1-1 0 0 0,1 1 0 0 0,-1 0 0 0 0,0 0-1 0 0,0-1 1 0 0,-1 1 0 0 0,0 0 0 0 0,0 0 0 0 0,0 0-1 0 0,-1 0 1 0 0,0 0 0 0 0,0-1 0 0 0,0 1 0 0 0,-1 0 0 0 0,0-1-1 0 0,-3 8 1 0 0,-2 0-148 0 0,-1-2-1 0 0,0 1 1 0 0,-1-1-1 0 0,0 0 0 0 0,-1-1 1 0 0,0 0-1 0 0,0-1 1 0 0,-20 15-1 0 0,26-21 189 0 0,2-2-6 0 0,1-1 1 0 0,-1 1 0 0 0,1 1 0 0 0,0-1-1 0 0,-1 0 1 0 0,1 0 0 0 0,0 0 0 0 0,0 1-1 0 0,0-1 1 0 0,0 0 0 0 0,0 1 0 0 0,0-1 0 0 0,0 1-1 0 0,1-1 1 0 0,-1 1 0 0 0,0-1 0 0 0,1 1-1 0 0,-1 0 1 0 0,1-1 0 0 0,-1 3 0 0 0,2-3 2 0 0,-1 0 0 0 0,1 0 0 0 0,-1 0 1 0 0,1 0-1 0 0,-1 0 0 0 0,1 0 0 0 0,-1 0 0 0 0,1 0 1 0 0,0 0-1 0 0,0 0 0 0 0,-1 0 0 0 0,1-1 0 0 0,0 1 1 0 0,0 0-1 0 0,0-1 0 0 0,0 1 0 0 0,0-1 0 0 0,0 1 1 0 0,0-1-1 0 0,0 1 0 0 0,0-1 0 0 0,2 1 1 0 0,4 1 28 0 0,1 0 1 0 0,0 0-1 0 0,0-1 1 0 0,0 0 0 0 0,0-1-1 0 0,0 0 1 0 0,8-1-1 0 0,-1 0-238 0 0,-1-1 0 0 0,0-1 0 0 0,0 0 0 0 0,0-1 0 0 0,-1-1-1 0 0,22-9 1 0 0,-30 11-399 0 0,0-1 1 0 0,1 1-1 0 0,-1-1 0 0 0,0 0 0 0 0,-1 0 1 0 0,1 0-1 0 0,5-8 0 0 0,-7 8-363 0 0,0 0 0 0 0,0 0 0 0 0,-1-1-1 0 0,0 1 1 0 0,0-1 0 0 0,0 1 0 0 0,0-1 0 0 0,-1 0-1 0 0,0 0 1 0 0,1-7 0 0 0,1-3-411 0 0,5-61-1224 0 0,-8 68 3090 0 0,0 0 1 0 0,0-1-1 0 0,0 1 0 0 0,-1 0 0 0 0,-1 0 0 0 0,-8-14 7904 0 0,10 22-8277 0 0,-8 13 3556 0 0,-3 17-1198 0 0,6-13-2229 0 0,0 1 0 0 0,1 0 0 0 0,2 0-1 0 0,-1 0 1 0 0,2 0 0 0 0,0 0 0 0 0,3 28 0 0 0,9 9-4159 0 0,8-2-5735 0 0,-15-47 5614 0 0,8-1 722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31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20 9938 0 0,'-32'26'8985'0'0,"10"1"-5611"0"0,20-24-3341 0 0,0 1 0 0 0,1-1 0 0 0,0 0 0 0 0,0 1 0 0 0,0-1 0 0 0,0 1 1 0 0,1 0-1 0 0,-1-1 0 0 0,1 1 0 0 0,0-1 0 0 0,0 1 0 0 0,0 0 0 0 0,1-1 1 0 0,-1 1-1 0 0,1-1 0 0 0,0 1 0 0 0,0-1 0 0 0,0 1 0 0 0,2 3 1 0 0,-1-1-34 0 0,1-1 1 0 0,-1 1 0 0 0,1-1 0 0 0,0 0-1 0 0,0 0 1 0 0,1 0 0 0 0,-1-1 0 0 0,1 1 0 0 0,0-1-1 0 0,1 0 1 0 0,-1 0 0 0 0,1 0 0 0 0,-1 0 0 0 0,8 3-1 0 0,-9-5-7 0 0,0-1 0 0 0,1 0-1 0 0,-1 0 1 0 0,0 0 0 0 0,0 0-1 0 0,1 0 1 0 0,-1-1 0 0 0,1 1-1 0 0,-1-1 1 0 0,0 0 0 0 0,1 0-1 0 0,-1 0 1 0 0,1-1 0 0 0,-1 1-1 0 0,0-1 1 0 0,1 0 0 0 0,-1 0-1 0 0,0 0 1 0 0,0 0 0 0 0,1-1 0 0 0,-1 1-1 0 0,0-1 1 0 0,0 0 0 0 0,-1 0-1 0 0,6-3 1 0 0,-5 1 26 0 0,1 1 0 0 0,-1 0-1 0 0,0-1 1 0 0,0 1 0 0 0,0-1 0 0 0,-1 0 0 0 0,1 0 0 0 0,-1 0 0 0 0,0-1-1 0 0,0 1 1 0 0,0 0 0 0 0,-1-1 0 0 0,1 1 0 0 0,-1-1 0 0 0,0 0 0 0 0,0 1-1 0 0,-1-1 1 0 0,0 0 0 0 0,0 1 0 0 0,0-1 0 0 0,0 0 0 0 0,0 1-1 0 0,-1-1 1 0 0,0 0 0 0 0,0 1 0 0 0,0-1 0 0 0,-3-6 0 0 0,2 6-39 0 0,0 1 0 0 0,0-1 0 0 0,-1 0 1 0 0,1 1-1 0 0,-1-1 0 0 0,0 1 0 0 0,0 0 0 0 0,0 0 1 0 0,-1 0-1 0 0,0 0 0 0 0,1 1 0 0 0,-1-1 1 0 0,-1 1-1 0 0,1 0 0 0 0,0 0 0 0 0,-1 1 0 0 0,1-1 1 0 0,-1 1-1 0 0,0 0 0 0 0,0 0 0 0 0,0 1 1 0 0,0-1-1 0 0,0 1 0 0 0,-10-1 0 0 0,12 2-238 0 0,0 0 0 0 0,0 1 0 0 0,0-1 0 0 0,0 1-1 0 0,0 0 1 0 0,0 0 0 0 0,0 0 0 0 0,0 0 0 0 0,1 1 0 0 0,-1-1 0 0 0,-3 3-1 0 0,5-3 3 0 0,0-1 0 0 0,0 0-1 0 0,1 1 1 0 0,-1-1-1 0 0,0 1 1 0 0,1-1-1 0 0,-1 1 1 0 0,1 0 0 0 0,-1-1-1 0 0,1 1 1 0 0,-1-1-1 0 0,1 1 1 0 0,-1 0-1 0 0,1 0 1 0 0,-1-1 0 0 0,1 1-1 0 0,0 0 1 0 0,0 0-1 0 0,-1-1 1 0 0,1 1-1 0 0,0 0 1 0 0,0 0 0 0 0,0 0-1 0 0,0-1 1 0 0,0 1-1 0 0,0 0 1 0 0,0 0-1 0 0,0 0 1 0 0,0-1 0 0 0,0 1-1 0 0,0 0 1 0 0,0 0-1 0 0,1 0 1 0 0,-1-1-1 0 0,0 1 1 0 0,1 0 0 0 0,-1 0-1 0 0,0-1 1 0 0,1 1-1 0 0,-1 0 1 0 0,1-1-1 0 0,-1 1 1 0 0,1 0 0 0 0,0-1-1 0 0,-1 1 1 0 0,2 0-1 0 0,-1 0-78 0 0,0-1 1 0 0,0 1-1 0 0,0 0 0 0 0,0-1 0 0 0,0 1 0 0 0,0-1 1 0 0,0 1-1 0 0,0-1 0 0 0,0 1 0 0 0,0-1 0 0 0,1 0 0 0 0,-1 0 1 0 0,0 1-1 0 0,3-1 0 0 0,14 1-1835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31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23 1952 0 0,'16'-11'724'0'0,"7"1"6689"0"0,-23 9-7248 0 0,1 1-1 0 0,-1 0 0 0 0,0 0 1 0 0,0 0-1 0 0,1 0 1 0 0,-1 0-1 0 0,0 0 1 0 0,0 0-1 0 0,1 0 1 0 0,-1 0-1 0 0,0 0 1 0 0,0 0-1 0 0,1 0 1 0 0,-1 0-1 0 0,0 0 0 0 0,0 0 1 0 0,1 0-1 0 0,-1 0 1 0 0,0 0-1 0 0,0 1 1 0 0,1-1-1 0 0,-1 0 1 0 0,0 0-1 0 0,0 0 1 0 0,0 0-1 0 0,1 1 494 0 0,-1-1-494 0 0,1 0 1 0 0,-1 0-1 0 0,0 1 1 0 0,0-1-1 0 0,0 0 1 0 0,0 0-1 0 0,0 1 1 0 0,0-1-1 0 0,1 0 1 0 0,-1 0-1 0 0,0 1 1 0 0,0-1-1 0 0,0 0 0 0 0,-9 26 3437 0 0,-20 24-1113 0 0,21-38-2314 0 0,1 0 0 0 0,0 0 0 0 0,1 0 0 0 0,0 1 0 0 0,1 0 0 0 0,0 0 1 0 0,-4 19-1 0 0,9-30-179 0 0,0 0 1 0 0,0 0 0 0 0,0 0-1 0 0,0 0 1 0 0,0 1 0 0 0,0-1-1 0 0,0 0 1 0 0,1 0 0 0 0,-1 0-1 0 0,1 0 1 0 0,0 0 0 0 0,-1 0-1 0 0,1 0 1 0 0,0 0 0 0 0,0 0-1 0 0,0 0 1 0 0,1-1-1 0 0,-1 1 1 0 0,0 0 0 0 0,2 1-1 0 0,1 0-86 0 0,-1-1 0 0 0,1 1 0 0 0,-1-1 0 0 0,1 0 0 0 0,0 0 0 0 0,-1 0 0 0 0,1 0 0 0 0,0-1 0 0 0,7 2 0 0 0,3 0-981 0 0,0-1 0 0 0,0-1 0 0 0,0 0 1 0 0,0-1-1 0 0,15-1 0 0 0,3-6-5771 0 0,-32 7 6646 0 0,1-1-1 0 0,-1 1 1 0 0,1 0-1 0 0,-1 0 0 0 0,0 0 1 0 0,1 0-1 0 0,-1-1 1 0 0,0 1-1 0 0,1 0 0 0 0,-1 0 1 0 0,0-1-1 0 0,1 1 1 0 0,-1 0-1 0 0,0-1 0 0 0,0 1 1 0 0,1 0-1 0 0,-1-1 1 0 0,0 1-1 0 0,0 0 0 0 0,0-1 1 0 0,0 1-1 0 0,1-1 1 0 0,-1 1-1 0 0,0 0 0 0 0,0-1 1 0 0,0 0 50 0 0,-1 0 1 0 0,1 0-1 0 0,-1 1 1 0 0,1-1-1 0 0,-1 0 1 0 0,1 0-1 0 0,-1 1 1 0 0,1-1-1 0 0,-1 1 1 0 0,0-1-1 0 0,1 1 1 0 0,-1-1-1 0 0,0 1 0 0 0,1-1 1 0 0,-1 1-1 0 0,0-1 1 0 0,0 1-1 0 0,-1-1 1 0 0,-10-4-809 0 0,-3 2-388 0 0</inkml:trace>
  <inkml:trace contextRef="#ctx0" brushRef="#br0" timeOffset="1">118 253 1160 0 0,'-9'4'930'0'0,"1"0"1"0"0,0 0-1 0 0,0 1 0 0 0,1 0 0 0 0,-1 0 0 0 0,1 1 0 0 0,0 0 0 0 0,0 0 1 0 0,1 0-1 0 0,-11 14 0 0 0,14-14-428 0 0,0-1-1 0 0,0 1 1 0 0,0 0 0 0 0,0 0 0 0 0,1 1-1 0 0,0-1 1 0 0,0 0 0 0 0,1 1 0 0 0,0-1 0 0 0,0 1-1 0 0,0-1 1 0 0,1 1 0 0 0,0-1 0 0 0,0 1-1 0 0,2 11 1 0 0,-1-15-431 0 0,0 0-1 0 0,-1 0 0 0 0,1 0 1 0 0,0-1-1 0 0,0 1 1 0 0,1 0-1 0 0,-1 0 0 0 0,0-1 1 0 0,1 1-1 0 0,0-1 1 0 0,0 1-1 0 0,-1-1 0 0 0,1 0 1 0 0,1 0-1 0 0,-1 0 1 0 0,0 0-1 0 0,3 2 0 0 0,0-1 58 0 0,0 0-1 0 0,0-1 1 0 0,0 1-1 0 0,1-1 1 0 0,-1 0-1 0 0,1-1 1 0 0,-1 1-1 0 0,10 0 1 0 0,-5 0-737 0 0,1-2 1 0 0,-1 1 0 0 0,0-2-1 0 0,14-1 1 0 0,-16 1-1276 0 0,-1 0 1 0 0,1-1 0 0 0,-1 0-1 0 0,0 0 1 0 0,9-5-1 0 0,1-2-3696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45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77 9482 0 0,'-26'8'12200'0'0,"-2"6"-6364"0"0,21-10-5576 0 0,0 0-1 0 0,1 1 0 0 0,-1 0 1 0 0,1 0-1 0 0,0 0 0 0 0,1 1 1 0 0,-1 0-1 0 0,1 0 0 0 0,-6 10 1 0 0,7-8-277 0 0,1 0-1 0 0,1 0 1 0 0,-1 0 0 0 0,1 1 0 0 0,1-1 0 0 0,0 0-1 0 0,0 1 1 0 0,0 0 0 0 0,1-1 0 0 0,1 1 0 0 0,-1-1-1 0 0,1 1 1 0 0,3 9 0 0 0,-2-10-52 0 0,-1 0 1 0 0,1 0-1 0 0,1-1 0 0 0,0 1 1 0 0,0-1-1 0 0,0 0 0 0 0,1 0 1 0 0,0 0-1 0 0,0-1 0 0 0,1 1 1 0 0,0-1-1 0 0,0 0 0 0 0,1 0 1 0 0,8 7-1 0 0,-12-11 44 0 0,0-1 1 0 0,1 1-1 0 0,-1 0 1 0 0,1-1 0 0 0,0 0-1 0 0,0 1 1 0 0,-1-1-1 0 0,1 0 1 0 0,0-1-1 0 0,0 1 1 0 0,0 0-1 0 0,0-1 1 0 0,0 0-1 0 0,0 1 1 0 0,0-1-1 0 0,0 0 1 0 0,0-1 0 0 0,0 1-1 0 0,4-1 1 0 0,-3-1-8 0 0,0 0 1 0 0,0 1-1 0 0,-1-1 1 0 0,1 0-1 0 0,0-1 1 0 0,-1 1-1 0 0,0-1 1 0 0,0 1-1 0 0,1-1 1 0 0,-2 0-1 0 0,1 0 1 0 0,4-6-1 0 0,-1 1-66 0 0,-1-1-1 0 0,1-1 0 0 0,-1 1 1 0 0,-1-1-1 0 0,0 1 1 0 0,0-1-1 0 0,-1 0 1 0 0,-1-1-1 0 0,1 1 0 0 0,0-13 1 0 0,-3 11 38 0 0,0 0 0 0 0,-1 1 0 0 0,0-1 0 0 0,-1 0 0 0 0,0 1 0 0 0,-5-14 0 0 0,6 20 67 0 0,0 1-1 0 0,0 0 1 0 0,-1 0 0 0 0,0 0-1 0 0,0 0 1 0 0,0 0 0 0 0,0 1-1 0 0,-1-1 1 0 0,1 1 0 0 0,-1-1-1 0 0,0 1 1 0 0,0 0-1 0 0,0 0 1 0 0,-1 0 0 0 0,1 1-1 0 0,-1-1 1 0 0,1 1 0 0 0,-1 0-1 0 0,-7-4 1 0 0,3 5-95 0 0,15 7-12 0 0,14 6 92 0 0,-5-6-7 0 0,0-1 0 0 0,1 0 0 0 0,0-2 0 0 0,0 1-1 0 0,20 0 1 0 0,-35-5-324 0 0,0 1 0 0 0,0-1 0 0 0,0 1 0 0 0,0-1 0 0 0,0 0 0 0 0,0 0 0 0 0,0 0 0 0 0,-1 0 0 0 0,1 0-1 0 0,0 0 1 0 0,0-1 0 0 0,-1 1 0 0 0,1 0 0 0 0,-1-1 0 0 0,1 1 0 0 0,-1-1 0 0 0,1 0 0 0 0,-1 0 0 0 0,0 1 0 0 0,0-1 0 0 0,0 0 0 0 0,0 0-1 0 0,0 0 1 0 0,-1 0 0 0 0,1 0 0 0 0,0 0 0 0 0,-1 0 0 0 0,0 0 0 0 0,1-4 0 0 0,5-41-4124 0 0,-6 23 5390 0 0,2 6 7865 0 0,1 28-3282 0 0,2 31-3723 0 0,10 191-2652 0 0,-7-132-7197 0 0,-4-50-626 0 0,-2-34 1375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31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7754 0 0,'1'-3'4001'0'0,"3"2"-2409"0"0,2-2 32 0 0,4 0 89 0 0,1 1-417 0 0,5-2-552 0 0,3 0-464 0 0,1-2-144 0 0,1 2-88 0 0,-2 3-144 0 0,0 1-656 0 0,-5 1-1000 0 0,-2 2-881 0 0,-4-1-664 0 0,-18 12-6465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32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5041 0 0,'0'1'317'0'0,"0"0"0"0"0,0-1 0 0 0,0 1 0 0 0,0 0 0 0 0,0 0 0 0 0,0-1 0 0 0,0 1 0 0 0,0 0 0 0 0,0-1 0 0 0,1 1 0 0 0,-1 0 0 0 0,0-1 0 0 0,0 1 0 0 0,1 0 0 0 0,-1-1 0 0 0,1 1 0 0 0,-1-1 0 0 0,0 1 0 0 0,1-1 0 0 0,-1 1 0 0 0,1-1 0 0 0,-1 1 0 0 0,1-1 0 0 0,0 1 0 0 0,-1-1 0 0 0,2 1 0 0 0,0 0-55 0 0,-1-1-1 0 0,1 0 1 0 0,0 1 0 0 0,0-1 0 0 0,0 0-1 0 0,-1 0 1 0 0,1 0 0 0 0,0 0-1 0 0,0 0 1 0 0,-1-1 0 0 0,3 1-1 0 0,9-4-352 0 0,-1 0-1 0 0,20-9 1 0 0,-15 6 1009 0 0,-16 6-897 0 0,0 1 0 0 0,0-1 1 0 0,0 1-1 0 0,0-1 0 0 0,0 1 1 0 0,0-1-1 0 0,0 1 0 0 0,0 0 1 0 0,0-1-1 0 0,0 1 0 0 0,0 0 1 0 0,0 0-1 0 0,0 0 0 0 0,0 0 1 0 0,0 0-1 0 0,0 0 0 0 0,0 0 1 0 0,0 0-1 0 0,0 1 0 0 0,0-1 1 0 0,0 0-1 0 0,0 1 0 0 0,0-1 1 0 0,0 0-1 0 0,0 1 0 0 0,2 1 1 0 0,-2-1 66 0 0,-1 1 1 0 0,1 0-1 0 0,-1 0 0 0 0,1 0 1 0 0,-1 0-1 0 0,0 0 1 0 0,1 0-1 0 0,-1 0 1 0 0,0 0-1 0 0,-1 0 1 0 0,1 3-1 0 0,0 14 359 0 0,0-11-327 0 0,2 0-1 0 0,-1 0 0 0 0,1 0 1 0 0,0 0-1 0 0,4 8 0 0 0,-5-13-109 0 0,0-1-1 0 0,0 1 1 0 0,1-1 0 0 0,-1 0-1 0 0,1 0 1 0 0,-1 1-1 0 0,1-1 1 0 0,3 3-1 0 0,-4-4 7 0 0,0 0 0 0 0,0-1 0 0 0,0 1-1 0 0,0-1 1 0 0,0 1 0 0 0,0-1 0 0 0,0 0-1 0 0,-1 1 1 0 0,1-1 0 0 0,0 0 0 0 0,0 0-1 0 0,0 1 1 0 0,0-1 0 0 0,0 0 0 0 0,1 0-1 0 0,-1 0 1 0 0,0 0 0 0 0,0 0 0 0 0,0-1-1 0 0,0 1 1 0 0,0 0 0 0 0,0 0 0 0 0,1-1-1 0 0,1-1 45 0 0,-1 1 0 0 0,1-1-1 0 0,-1 0 1 0 0,0 0 0 0 0,0 0 0 0 0,0 0-1 0 0,0-1 1 0 0,0 1 0 0 0,0 0-1 0 0,0-1 1 0 0,-1 0 0 0 0,1 1-1 0 0,-1-1 1 0 0,0 0 0 0 0,0 1-1 0 0,0-1 1 0 0,1-3 0 0 0,-1 1-8 0 0,0 1 1 0 0,0 0 0 0 0,0 0 0 0 0,0-1 0 0 0,-1 1 0 0 0,0-1 0 0 0,1 1-1 0 0,-2 0 1 0 0,1-1 0 0 0,-1 1 0 0 0,0-5 0 0 0,0 7-14 0 0,-1 0-1 0 0,1 1 1 0 0,0-1 0 0 0,-1 0 0 0 0,1 1-1 0 0,-1-1 1 0 0,1 1 0 0 0,-1-1 0 0 0,0 1-1 0 0,1 0 1 0 0,-1 0 0 0 0,0 0 0 0 0,0 0-1 0 0,0 0 1 0 0,0 0 0 0 0,0 0 0 0 0,0 1-1 0 0,0-1 1 0 0,0 1 0 0 0,0-1 0 0 0,0 1-1 0 0,-1 0 1 0 0,1 0 0 0 0,0 0 0 0 0,0 0-1 0 0,0 0 1 0 0,0 1 0 0 0,-3 0-1 0 0,-4 0 51 0 0,0 0 0 0 0,0 1-1 0 0,0 0 1 0 0,0 1-1 0 0,-11 4 1 0 0,14-4-29 0 0,1 0 0 0 0,0 1-1 0 0,0 0 1 0 0,0 0 0 0 0,0 0 0 0 0,0 0 0 0 0,1 1 0 0 0,-6 7 0 0 0,8-9-254 0 0,0-1 0 0 0,1 0 0 0 0,0 1 0 0 0,-1-1 0 0 0,1 1 0 0 0,0-1 0 0 0,0 1 0 0 0,1 0 0 0 0,-2 5 0 0 0,2-7-205 0 0,0 1-1 0 0,0-1 1 0 0,0 0-1 0 0,0 1 1 0 0,0-1-1 0 0,1 1 1 0 0,-1-1-1 0 0,0 0 1 0 0,1 1-1 0 0,-1-1 1 0 0,1 0-1 0 0,0 1 1 0 0,-1-1-1 0 0,1 0 1 0 0,0 0-1 0 0,0 1 1 0 0,0-1-1 0 0,0 0 1 0 0,0 0-1 0 0,1 1 1 0 0,2 1-3210 0 0,-4-3 3352 0 0,1 0-1 0 0,-1 0 0 0 0,0 0 0 0 0,1 0 1 0 0,-1 0-1 0 0,0 0 0 0 0,1 0 0 0 0,-1 0 1 0 0,1 0-1 0 0,-1 0 0 0 0,0 0 0 0 0,1 0 1 0 0,-1 0-1 0 0,0-1 0 0 0,1 1 0 0 0,-1 0 1 0 0,0 0-1 0 0,1-1 0 0 0,1 1-696 0 0,10-3-2992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32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9082 0 0,'5'15'9120'0'0,"2"-19"-4663"0"0,12-10-3471 0 0,-12 11-922 0 0,0 0-1 0 0,0 1 1 0 0,0 0-1 0 0,0 1 1 0 0,0 0 0 0 0,1 0-1 0 0,-1 0 1 0 0,0 1-1 0 0,1 0 1 0 0,-1 0 0 0 0,0 1-1 0 0,1 0 1 0 0,-1 0-1 0 0,0 1 1 0 0,0 0 0 0 0,0 0-1 0 0,9 4 1 0 0,-3 0-64 0 0,-1-1 0 0 0,-1 2 0 0 0,1-1 0 0 0,-1 2 0 0 0,-1 0 0 0 0,1 0 0 0 0,-1 0 1 0 0,16 19-1 0 0,-24-24-114 0 0,1 0 0 0 0,-1 1 0 0 0,1-1 0 0 0,-1 1 0 0 0,0 0 1 0 0,0 0-1 0 0,-1 0 0 0 0,1 0 0 0 0,-1 0 0 0 0,0 0 0 0 0,0 0 0 0 0,0 0 1 0 0,-1 0-1 0 0,1 1 0 0 0,-1-1 0 0 0,0 0 0 0 0,0 0 0 0 0,-1 1 1 0 0,1-1-1 0 0,-1 0 0 0 0,0 0 0 0 0,0 0 0 0 0,0 0 0 0 0,-1 0 1 0 0,0 0-1 0 0,-3 7 0 0 0,2-7-469 0 0,1 0 0 0 0,-1 1 0 0 0,0-1 1 0 0,-1 0-1 0 0,1-1 0 0 0,-1 1 0 0 0,0-1 0 0 0,1 1 1 0 0,-2-1-1 0 0,1 0 0 0 0,0-1 0 0 0,0 1 0 0 0,-1-1 1 0 0,0 0-1 0 0,1 0 0 0 0,-1 0 0 0 0,0-1 0 0 0,0 1 1 0 0,0-1-1 0 0,0 0 0 0 0,0-1 0 0 0,-6 1 0 0 0,-52-7-4952 0 0,58 6 5550 0 0,0-1 0 0 0,-1 0 0 0 0,1-1-1 0 0,-15 0 15047 0 0,40 26-10966 0 0,-18-21-4030 0 0,0 1-1 0 0,0 0 1 0 0,0-1 0 0 0,0 1-1 0 0,0 0 1 0 0,-1 0-1 0 0,0 0 1 0 0,1 0 0 0 0,-2 0-1 0 0,1 0 1 0 0,0 0 0 0 0,-1 1-1 0 0,0-1 1 0 0,0 0 0 0 0,-1 7-1 0 0,0-3-143 0 0,-2-1 0 0 0,1 0 0 0 0,-1 0 0 0 0,0 0 0 0 0,0-1 0 0 0,-5 8 0 0 0,-13 29-1132 0 0,21-43 1217 0 0,0 1 0 0 0,0-1 0 0 0,0 1 0 0 0,0-1 0 0 0,0 1 1 0 0,0-1-1 0 0,0 1 0 0 0,0-1 0 0 0,1 0 0 0 0,-1 1 0 0 0,0-1 0 0 0,0 1 0 0 0,0-1 0 0 0,1 1 0 0 0,-1-1 1 0 0,0 0-1 0 0,0 1 0 0 0,1-1 0 0 0,-1 1 0 0 0,0-1 0 0 0,1 0 0 0 0,-1 1 0 0 0,0-1 0 0 0,1 0 1 0 0,-1 0-1 0 0,1 1 0 0 0,-1-1 0 0 0,0 0 0 0 0,1 0 0 0 0,-1 0 0 0 0,1 1 0 0 0,-1-1 0 0 0,1 0 0 0 0,-1 0 1 0 0,1 0-1 0 0,-1 0 0 0 0,1 0 0 0 0,-1 0 0 0 0,1 0 0 0 0,-1 0 0 0 0,1 0 0 0 0,-1 0 0 0 0,1 0 1 0 0,-1 0-1 0 0,1-1 0 0 0,29-1 726 0 0,-26 1-648 0 0,13-1-448 0 0,137-22 1607 0 0,-104 12-5201 0 0,-2-4-5688 0 0,-28 9 2685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33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3465 0 0,'0'-1'362'0'0,"0"0"1"0"0,0 0-1 0 0,0 0 1 0 0,0 1-1 0 0,0-1 1 0 0,0 0-1 0 0,0 0 1 0 0,0 0-1 0 0,0 0 1 0 0,0 0 0 0 0,0 1-1 0 0,0-1 1 0 0,1 0-1 0 0,-1 0 1 0 0,0 0-1 0 0,1 0 1 0 0,-1 1-1 0 0,1-1 1 0 0,-1 0-1 0 0,1 1 1 0 0,-1-1-1 0 0,1 0 1 0 0,-1 1-1 0 0,1-1 1 0 0,0 0-1 0 0,-1 1 1 0 0,1-1-1 0 0,0 1 1 0 0,0-1 0 0 0,-1 1-1 0 0,3-1 1 0 0,-1 1-119 0 0,0 0 0 0 0,0 0 1 0 0,0 0-1 0 0,0 1 1 0 0,0-1-1 0 0,-1 1 1 0 0,1-1-1 0 0,0 1 1 0 0,0 0-1 0 0,0 0 0 0 0,0-1 1 0 0,-1 1-1 0 0,3 2 1 0 0,9 5-117 0 0,-1 1 0 0 0,17 17 0 0 0,-28-25 69 0 0,7 7-34 0 0,0 0-1 0 0,0 1 0 0 0,-1-1 1 0 0,0 2-1 0 0,0-1 1 0 0,-1 1-1 0 0,-1 0 0 0 0,7 15 1 0 0,-9-17-163 0 0,-1 0 0 0 0,0 0 0 0 0,0 1 1 0 0,-1-1-1 0 0,0 0 0 0 0,0 1 0 0 0,-1-1 1 0 0,0 1-1 0 0,-1-1 0 0 0,0 1 0 0 0,-3 15 1 0 0,-1-4-617 0 0,-11 44-1736 0 0,0-27-4570 0 0,16-37 6830 0 0,0 0 0 0 0,0 0 0 0 0,0 0 0 0 0,0 0 0 0 0,0 0 0 0 0,0 0 0 0 0,0 0 0 0 0,0 1 0 0 0,0-1 0 0 0,-7-18-9112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33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 6073 0 0,'13'-2'10450'0'0,"17"7"-9530"0"0,-20-2-167 0 0,45 10 80 0 0,-29 1-1785 0 0,-25-13 596 0 0,0 0 0 0 0,0 1 1 0 0,1-1-1 0 0,-1 0 0 0 0,0 0 0 0 0,0 1 0 0 0,0-1 1 0 0,0 1-1 0 0,-1-1 0 0 0,1 1 0 0 0,0-1 1 0 0,-1 1-1 0 0,2 2 0 0 0,-2-3 77 0 0,0-1 0 0 0,0 0-1 0 0,0 1 1 0 0,0-1 0 0 0,0 1-1 0 0,0-1 1 0 0,0 1 0 0 0,0-1-1 0 0,0 1 1 0 0,-1-1 0 0 0,1 0 0 0 0,0 1-1 0 0,0-1 1 0 0,0 1 0 0 0,0-1-1 0 0,-1 0 1 0 0,1 1 0 0 0,0-1-1 0 0,0 0 1 0 0,-1 1 0 0 0,1-1 0 0 0,-1 1-839 0 0,0 0 839 0 0,1-1 0 0 0,-6 5-3845 0 0</inkml:trace>
  <inkml:trace contextRef="#ctx0" brushRef="#br0" timeOffset="1">1 104 6665 0 0,'5'0'1793'0'0,"3"3"-1177"0"0,3 1 56 0 0,1 0 104 0 0,1 0-88 0 0,2-2-224 0 0,3 1-255 0 0,1-2-105 0 0,1-1-136 0 0,-2 0-433 0 0,-1-1-735 0 0,-4-3-872 0 0,1-1-473 0 0,-4-5 385 0 0,-3-3 535 0 0,5 0-7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34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2 1440 0 0,'-11'-2'2401'0'0,"1"4"-73"0"0,-2 3 153 0 0,1 6-297 0 0,2 5-639 0 0,-2 5-641 0 0,2 3-352 0 0,-1 4-112 0 0,1 3-104 0 0,2 1-120 0 0,1 0-120 0 0,2-2-72 0 0,1-1-400 0 0,3-2-664 0 0,1-2-969 0 0,1-3-1279 0 0,-2-6-49 0 0,2-4-456 0 0</inkml:trace>
  <inkml:trace contextRef="#ctx0" brushRef="#br0" timeOffset="1">57 405 3353 0 0,'1'3'546'0'0,"1"-1"0"0"0,-1 1 1 0 0,1-1-1 0 0,-1 0 1 0 0,1 0-1 0 0,0 0 0 0 0,0 0 1 0 0,0 0-1 0 0,0 0 1 0 0,0 0-1 0 0,1-1 0 0 0,-1 1 1 0 0,0-1-1 0 0,1 1 0 0 0,-1-1 1 0 0,1 0-1 0 0,0 0 1 0 0,5 1-1 0 0,-5-1-401 0 0,0-1 0 0 0,0 0 1 0 0,1 0-1 0 0,-1 1 0 0 0,0-2 0 0 0,0 1 1 0 0,1 0-1 0 0,-1-1 0 0 0,0 0 0 0 0,0 1 1 0 0,0-1-1 0 0,0 0 0 0 0,0-1 0 0 0,0 1 1 0 0,0 0-1 0 0,0-1 0 0 0,0 0 0 0 0,-1 0 1 0 0,1 0-1 0 0,-1 0 0 0 0,1 0 0 0 0,-1 0 1 0 0,0-1-1 0 0,0 1 0 0 0,3-3 0 0 0,-5 4-84 0 0,0 0 0 0 0,1 1 0 0 0,-1-1-1 0 0,1 1 1 0 0,-1-1 0 0 0,0 0 0 0 0,0 1-1 0 0,1-1 1 0 0,-1 0 0 0 0,0 1-1 0 0,0-1 1 0 0,0 0 0 0 0,0 0 0 0 0,1 1-1 0 0,-1-1 1 0 0,0 0 0 0 0,0 1 0 0 0,-1-1-1 0 0,1 0 1 0 0,0 0 0 0 0,0 1-1 0 0,0-1 1 0 0,0 0 0 0 0,-1 1 0 0 0,1-1-1 0 0,-1-1 1 0 0,0 1 3 0 0,0 0-1 0 0,0-1 0 0 0,-1 1 1 0 0,1 0-1 0 0,0 0 1 0 0,-1 0-1 0 0,1 0 1 0 0,-1 0-1 0 0,1 0 1 0 0,-1 1-1 0 0,-2-2 1 0 0,-8-2 14 0 0,-1 1 1 0 0,-21-3 0 0 0,17 3 20 0 0,10 1-96 0 0,0 1-1 0 0,0 0 1 0 0,0 0 0 0 0,0 1 0 0 0,0 0-1 0 0,-9 0 1 0 0,15 0-166 0 0,-1 1 0 0 0,1-1 0 0 0,0 0 0 0 0,-1 1 0 0 0,1-1 0 0 0,0 1 1 0 0,-1-1-1 0 0,1 1 0 0 0,0 0 0 0 0,0-1 0 0 0,0 1 0 0 0,0 0 0 0 0,-1 0 0 0 0,1 0 0 0 0,0 0 0 0 0,-1 1 0 0 0,2-1-311 0 0,-1 1 1 0 0,0-1-1 0 0,1 0 1 0 0,-1 1-1 0 0,1-1 1 0 0,0 1-1 0 0,-1-1 0 0 0,1 1 1 0 0,0-1-1 0 0,0 1 1 0 0,0-1-1 0 0,0 1 0 0 0,0-1 1 0 0,0 0-1 0 0,1 1 1 0 0,-1-1-1 0 0,0 1 0 0 0,2 2 1 0 0,1 2-3191 0 0,1-1-122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34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9146 0 0,'-22'6'10074'0'0,"34"-5"-9220"0"0,0-1-584 0 0,7-1-146 0 0,-1 1 0 0 0,1 1 0 0 0,-1 1 0 0 0,1 1 0 0 0,26 6 1 0 0,-44-8-111 0 0,-1-1 0 0 0,1 0 1 0 0,-1 0-1 0 0,1 0 0 0 0,-1 0 1 0 0,0 0-1 0 0,1 1 1 0 0,-1-1-1 0 0,1 0 0 0 0,-1 0 1 0 0,0 1-1 0 0,1-1 0 0 0,-1 0 1 0 0,0 0-1 0 0,1 1 1 0 0,-1-1-1 0 0,0 0 0 0 0,0 1 1 0 0,1-1-1 0 0,-1 1 0 0 0,0-1 1 0 0,0 0-1 0 0,0 1 1 0 0,0-1-1 0 0,1 1 0 0 0,-1-1 1 0 0,0 0-1 0 0,0 1 1 0 0,0-1-1 0 0,0 1 0 0 0,0-1 1 0 0,0 1-1 0 0,0-1 0 0 0,0 1 1 0 0,-10 15 156 0 0,-22 11-328 0 0,31-27 145 0 0,-18 13-100 0 0,-34 26-18 0 0,51-37 108 0 0,0-1 1 0 0,0 1-1 0 0,0 1 1 0 0,0-1-1 0 0,0 0 1 0 0,0 0-1 0 0,1 1 1 0 0,-1-1-1 0 0,1 1 1 0 0,0 0-1 0 0,-1-1 1 0 0,1 1-1 0 0,0 0 1 0 0,1 0-1 0 0,-1-1 1 0 0,0 1-1 0 0,1 0 1 0 0,-1 3-1 0 0,2-3 2 0 0,0 0-1 0 0,-1 0 0 0 0,1 0 1 0 0,1 0-1 0 0,-1-1 1 0 0,0 1-1 0 0,1 0 0 0 0,-1-1 1 0 0,1 1-1 0 0,0 0 1 0 0,-1-1-1 0 0,1 0 0 0 0,1 0 1 0 0,-1 1-1 0 0,0-1 1 0 0,0-1-1 0 0,1 1 0 0 0,-1 0 1 0 0,1 0-1 0 0,0-1 1 0 0,-1 0-1 0 0,1 1 0 0 0,4 0 1 0 0,3 2-507 0 0,2 0 0 0 0,-1-1 0 0 0,0 0 0 0 0,20 2 0 0 0,-21-4-461 0 0,0 0-1 0 0,0-1 0 0 0,19-3 0 0 0,-27 3 711 0 0,0 0 0 0 0,0 0 0 0 0,-1 0 0 0 0,1 0 0 0 0,0 0 0 0 0,0-1 0 0 0,-1 1 0 0 0,1-1 0 0 0,0 1 0 0 0,-1-1 0 0 0,1 0 0 0 0,-1 0 0 0 0,1 0 0 0 0,-1 1 1 0 0,1-1-1 0 0,-1-1 0 0 0,0 1 0 0 0,1 0 0 0 0,-1 0 0 0 0,0 0 0 0 0,0-1 0 0 0,0 1 0 0 0,0-1 0 0 0,0 1 0 0 0,0-1 0 0 0,0 1 0 0 0,0-1 0 0 0,-1 1 0 0 0,1-1 0 0 0,0-2 0 0 0,-1 3 314 0 0,0 1 0 0 0,0 0 0 0 0,0-1 0 0 0,0 1 0 0 0,0 0 0 0 0,0-1 0 0 0,0 1 0 0 0,0 0 0 0 0,0-1 0 0 0,0 1 0 0 0,0 0-1 0 0,0-1 1 0 0,0 1 0 0 0,0 0 0 0 0,-1-1 0 0 0,1 1 0 0 0,0 0 0 0 0,0-1 0 0 0,0 1 0 0 0,-1 0 0 0 0,1 0 0 0 0,0-1 0 0 0,0 1-1 0 0,-1 0 1 0 0,1 0 0 0 0,0-1 0 0 0,0 1 0 0 0,-1 0 0 0 0,1 0 0 0 0,0 0 0 0 0,-1 0 0 0 0,1-1 0 0 0,0 1 0 0 0,-1 0 0 0 0,1 0 0 0 0,0 0-1 0 0,-1 0 1 0 0,1 0 0 0 0,0 0 0 0 0,-1 0 0 0 0,1 0 0 0 0,0 0 0 0 0,-1 0 0 0 0,1 0 0 0 0,0 0 0 0 0,-1 0 0 0 0,1 0 0 0 0,0 1-1 0 0,-1-1 1 0 0,1 0 0 0 0,0 0 0 0 0,-1 0 0 0 0,1 0 0 0 0,0 0 0 0 0,-1 1 0 0 0,1-1 0 0 0,0 0 0 0 0,0 0 0 0 0,-1 1 0 0 0,1-1-1 0 0,0 0 1 0 0,0 0 0 0 0,0 1 0 0 0,-1-1 0 0 0,1 1 0 0 0,-18 16 4287 0 0,-16 30 2010 0 0,20-26-5839 0 0,-2-1 0 0 0,0 0 0 0 0,-23 21-1 0 0,-15 3-578 0 0,64-50 4 0 0,0 1 1 0 0,0 1-1 0 0,1-1 0 0 0,20-4 0 0 0,24-10-715 0 0,-15-2-2415 0 0,-29 14 700 0 0,-1 0-1 0 0,0 0 0 0 0,12-12 0 0 0,-2 0-1933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35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10026 0 0,'2'-2'9253'0'0,"9"-3"-6967"0"0,17 0-2008 0 0,-24 5-229 0 0,-1 1 0 0 0,1 0-1 0 0,0-1 1 0 0,0 2 0 0 0,0-1-1 0 0,0 0 1 0 0,-1 1-1 0 0,1-1 1 0 0,-1 1 0 0 0,1 0-1 0 0,-1 0 1 0 0,0 1 0 0 0,1-1-1 0 0,-1 1 1 0 0,0-1 0 0 0,3 5-1 0 0,-5-5-41 0 0,1 0-1 0 0,-1 0 0 0 0,0 0 1 0 0,1 1-1 0 0,-1-1 0 0 0,0 1 1 0 0,-1-1-1 0 0,1 1 0 0 0,0-1 1 0 0,-1 1-1 0 0,1-1 1 0 0,-1 1-1 0 0,0 0 0 0 0,0-1 1 0 0,0 1-1 0 0,0-1 0 0 0,0 1 1 0 0,0 0-1 0 0,-1-1 0 0 0,0 1 1 0 0,1-1-1 0 0,-1 1 0 0 0,0-1 1 0 0,0 1-1 0 0,-2 2 1 0 0,-28 39-747 0 0,21-33 556 0 0,2 0 1 0 0,-13 21-1 0 0,19-30 157 0 0,1 1-1 0 0,0-1 0 0 0,0 1 1 0 0,0 0-1 0 0,0 0 0 0 0,0 0 1 0 0,0-1-1 0 0,1 1 0 0 0,-1 0 1 0 0,1 0-1 0 0,0 0 0 0 0,0 0 1 0 0,0 0-1 0 0,0 0 0 0 0,1 0 1 0 0,-1 0-1 0 0,2 5 0 0 0,-1-6-43 0 0,0 0 0 0 0,1-1 0 0 0,-1 1 0 0 0,0-1 0 0 0,1 1 0 0 0,-1-1 0 0 0,1 1-1 0 0,0-1 1 0 0,-1 0 0 0 0,1 0 0 0 0,0 0 0 0 0,0 0 0 0 0,0 0 0 0 0,-1 0 0 0 0,1 0 0 0 0,0-1 0 0 0,0 1 0 0 0,0-1 0 0 0,0 1-1 0 0,0-1 1 0 0,1 0 0 0 0,-1 0 0 0 0,0 0 0 0 0,0 0 0 0 0,0 0 0 0 0,0 0 0 0 0,0-1 0 0 0,0 1 0 0 0,2-1 0 0 0,8-2-1570 0 0,0 1 0 0 0,-1-2 0 0 0,19-6 0 0 0,-27 8 1338 0 0,19-9-4589 0 0,-22 11 4692 0 0,1 0-1 0 0,-1-1 0 0 0,1 1 1 0 0,-1-1-1 0 0,1 1 1 0 0,-1-1-1 0 0,1 1 0 0 0,-1-1 1 0 0,1 1-1 0 0,-1-1 0 0 0,0 0 1 0 0,1 1-1 0 0,-1-1 1 0 0,0 0-1 0 0,1 1 0 0 0,-1-1 1 0 0,0 0-1 0 0,0 1 1 0 0,0-1-1 0 0,0 0 0 0 0,0 0 1 0 0,0 1-1 0 0,0-1 1 0 0,0 0-1 0 0,0-1 0 0 0,1-2-1499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35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1 704 0 0,'-4'-1'664'0'0,"1"1"0"0"0,0 0 0 0 0,0 0 0 0 0,0 0 0 0 0,0 1-1 0 0,0-1 1 0 0,0 1 0 0 0,-1 0 0 0 0,1 0 0 0 0,0 0 0 0 0,1 0 0 0 0,-1 0 0 0 0,0 1-1 0 0,0-1 1 0 0,0 1 0 0 0,1 0 0 0 0,-1 0 0 0 0,1 0 0 0 0,0 0 0 0 0,-5 5 0 0 0,-1 3 790 0 0,1 1 0 0 0,0-1 0 0 0,-11 24 0 0 0,-1 0-1264 0 0,17-31-181 0 0,0 0 56 0 0,1-1 0 0 0,-1 1-1 0 0,1 0 1 0 0,-1-1 0 0 0,1 1 0 0 0,0 0-1 0 0,0 0 1 0 0,-1 4 0 0 0,2-6-50 0 0,0-1-1 0 0,0 1 1 0 0,0-1 0 0 0,0 0 0 0 0,0 1 0 0 0,0-1 0 0 0,0 0-1 0 0,1 1 1 0 0,-1-1 0 0 0,0 0 0 0 0,0 1 0 0 0,0-1 0 0 0,0 0 0 0 0,1 1-1 0 0,-1-1 1 0 0,0 0 0 0 0,0 1 0 0 0,1-1 0 0 0,-1 0 0 0 0,0 0 0 0 0,0 1-1 0 0,1-1 1 0 0,-1 0 0 0 0,0 0 0 0 0,1 0 0 0 0,0 1 0 0 0,19 1 270 0 0,88-15-2737 0 0,-94 11-388 0 0,0-2-1 0 0,-1 0 1 0 0,15-6-1 0 0,-6-1-3067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36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8274 0 0,'2'7'7363'0'0,"6"-1"-3624"0"0,19 2-2278 0 0,-9-2-624 0 0,-7-1-616 0 0,1 2-1 0 0,-1-1 1 0 0,0 1 0 0 0,0 1 0 0 0,-1 0-1 0 0,0 1 1 0 0,13 14 0 0 0,-19-19-192 0 0,0 1-1 0 0,-1 0 1 0 0,1 0 0 0 0,-1 0 0 0 0,0 1-1 0 0,0-1 1 0 0,-1 1 0 0 0,0 0 0 0 0,0 0-1 0 0,0-1 1 0 0,0 1 0 0 0,-1 0-1 0 0,0 1 1 0 0,0-1 0 0 0,-1 0 0 0 0,0 0-1 0 0,-1 11 1 0 0,-2 3-270 0 0,-2 0-1 0 0,0 0 1 0 0,-1-1-1 0 0,-1 0 1 0 0,-10 20 0 0 0,-6 4-3353 0 0,-4-4-3787 0 0,21-33 2021 0 0,7-13 1300 0 0,3-1 2082 0 0</inkml:trace>
  <inkml:trace contextRef="#ctx0" brushRef="#br0" timeOffset="1">248 180 2016 0 0,'11'-22'16041'0'0,"-13"38"-13570"0"0,-27 75-1043 0 0,21-67-1437 0 0,0 1 0 0 0,1-1-1 0 0,1 1 1 0 0,-2 29 0 0 0,8-54 2 0 0,-1 1 0 0 0,1-1 0 0 0,0 0 1 0 0,0 1-1 0 0,0-1 0 0 0,0 0 0 0 0,0 1 0 0 0,0-1 0 0 0,0 0 0 0 0,1 1 1 0 0,-1-1-1 0 0,0 0 0 0 0,0 1 0 0 0,0-1 0 0 0,0 0 0 0 0,0 1 0 0 0,0-1 1 0 0,1 0-1 0 0,-1 0 0 0 0,0 1 0 0 0,0-1 0 0 0,0 0 0 0 0,1 0 0 0 0,-1 1 1 0 0,0-1-1 0 0,0 0 0 0 0,1 0 0 0 0,-1 1 0 0 0,0-1 0 0 0,0 0 0 0 0,1 0 1 0 0,-1 0-1 0 0,0 0 0 0 0,1 1 0 0 0,15-4-97 0 0,23-18-42 0 0,-30 15 3 0 0,16-6-952 0 0,7-4-3394 0 0,-5-5-4631 0 0,-16 9 4243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45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58 848 0 0,'0'-6'2526'0'0,"0"0"-1"0"0,0 1 0 0 0,-1-1 1 0 0,1 0-1 0 0,-1 1 0 0 0,-2-7 1 0 0,2 11-2195 0 0,1 0 1 0 0,0 1 0 0 0,0-1-1 0 0,-1 0 1 0 0,1 1-1 0 0,-1-1 1 0 0,1 0 0 0 0,0 1-1 0 0,-1-1 1 0 0,1 1 0 0 0,-1-1-1 0 0,0 1 1 0 0,1-1 0 0 0,-1 1-1 0 0,1 0 1 0 0,-1-1-1 0 0,0 1 1 0 0,1-1 0 0 0,-1 1-1 0 0,0 0 1 0 0,1 0 0 0 0,-2-1-1 0 0,1 1-223 0 0,-1 0 0 0 0,0 1-1 0 0,1-1 1 0 0,-1 0-1 0 0,1 0 1 0 0,-1 1 0 0 0,1-1-1 0 0,-1 1 1 0 0,1-1 0 0 0,0 1-1 0 0,-1 0 1 0 0,1 0-1 0 0,0-1 1 0 0,-1 1 0 0 0,0 1-1 0 0,-6 5-18 0 0,0 0 1 0 0,1 0-1 0 0,-1 1 0 0 0,2 0 0 0 0,-1 0 0 0 0,1 0 0 0 0,-7 14 1 0 0,-32 70-158 0 0,31-62 104 0 0,5-9-77 0 0,0 1-1 0 0,1 0 1 0 0,1 0 0 0 0,-8 46 0 0 0,14-51-128 0 0,0 0 1 0 0,0-1-1 0 0,2 1 1 0 0,0 0-1 0 0,1 0 1 0 0,0-1 0 0 0,9 27-1 0 0,-9-34-136 0 0,1 0 0 0 0,0 0-1 0 0,1-1 1 0 0,0 1 0 0 0,0-1 0 0 0,6 8-1 0 0,-8-13-248 0 0,1 0 0 0 0,-1 0 0 0 0,1 0-1 0 0,0-1 1 0 0,0 1 0 0 0,0-1 0 0 0,5 3-1 0 0,-5-3-496 0 0,0-1-1 0 0,0 1 0 0 0,0-1 1 0 0,1 0-1 0 0,-1 0 0 0 0,1 0 1 0 0,-1-1-1 0 0,1 1 0 0 0,3-1 0 0 0,15 1-5590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36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12219 0 0,'-8'22'7962'0'0,"4"5"-5271"0"0,0 3-1749 0 0,-8 9-780 0 0,-32 68-1 0 0,-4-16-4230 0 0,32-73-88 0 0,13-19 1445 0 0,7-12 1786 0 0,-2 10 995 0 0,0 0 0 0 0,0 0 0 0 0,0 0 0 0 0,0 1 0 0 0,1-1 0 0 0,-1 1 0 0 0,0 0 0 0 0,1 0 0 0 0,0 0 0 0 0,0 0 0 0 0,-1 0 0 0 0,1 0 0 0 0,0 1-1 0 0,0 0 1 0 0,0-1 0 0 0,1 1 0 0 0,-1 0 0 0 0,0 0 0 0 0,0 1 0 0 0,1-1 0 0 0,-1 1 0 0 0,0-1 0 0 0,6 1 0 0 0,9 1 364 0 0,0 0 1 0 0,1 1-1 0 0,22 6 0 0 0,0-1-559 0 0,-6-7-2167 0 0,-15-8-4548 0 0,-14 0 2104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36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7514 0 0,'46'3'6382'0'0,"1"3"-3600"0"0,-29-3-3206 0 0,1 0-1 0 0,-1-2 1 0 0,0 0 0 0 0,1-1 0 0 0,36-4-1 0 0,-51 3-198 0 0,1-1-1 0 0,-1 1 1 0 0,0-1 0 0 0,0 0-1 0 0,0 0 1 0 0,-1-1-1 0 0,1 1 1 0 0,0-1-1 0 0,-1 1 1 0 0,0-1 0 0 0,1 0-1 0 0,-1-1 1 0 0,0 1-1 0 0,-1 0 1 0 0,1-1-1 0 0,-1 0 1 0 0,1 1 0 0 0,3-9-1 0 0,-5 9 559 0 0,0-1-1 0 0,0 1 1 0 0,0 0-1 0 0,0-1 1 0 0,0 1-1 0 0,-1 0 1 0 0,1-1-1 0 0,-1 1 0 0 0,0-1 1 0 0,0 1-1 0 0,0-1 1 0 0,-1 1-1 0 0,1-1 1 0 0,-1 1-1 0 0,-1-7 1 0 0,1 10 223 0 0,1-1-1 0 0,0 0 1 0 0,0 1 0 0 0,0-1-1 0 0,0 1 1 0 0,0-1 0 0 0,-1 0-1 0 0,1 1 1 0 0,0-1 0 0 0,0 1 0 0 0,-1-1-1 0 0,1 1 1 0 0,-1-1 0 0 0,1 1-1 0 0,0-1 1 0 0,-1 1 0 0 0,1-1-1 0 0,-1 1 1 0 0,1 0 0 0 0,-1-1-1 0 0,1 1 1 0 0,-1 0 0 0 0,1-1 0 0 0,-1 1-1 0 0,1 0 1 0 0,-1 0 0 0 0,0-1-1 0 0,1 1 1 0 0,-1 0 0 0 0,1 0-1 0 0,-1 0 1 0 0,0 0 0 0 0,1 0-1 0 0,-2 0 1 0 0,1 1 346 0 0,0-1 0 0 0,-1 1 0 0 0,1 0 1 0 0,0 0-1 0 0,-1 0 0 0 0,1 0 0 0 0,0 0 0 0 0,0 0 0 0 0,0 1 0 0 0,0-1 1 0 0,0 0-1 0 0,-1 3 0 0 0,-14 29 5202 0 0,11-19-5212 0 0,-11 38 1520 0 0,-18 98 0 0 0,31-127-2488 0 0,0 1 1 0 0,2-1 0 0 0,0 1 0 0 0,2-1-1 0 0,1 1 1 0 0,8 41 0 0 0,-3-42-3502 0 0,0-9-2190 0 0,2-2-969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38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16 272 0 0,'-3'0'256'0'0,"1"-1"-192"0"0,-1-2-40 0 0,-1 2 24 0 0,1 0 64 0 0,-1-1 32 0 0,2 1 80 0 0,-2 1-8 0 0,1-1-64 0 0,0 1-56 0 0,1-2-184 0 0,-1 2-136 0 0,0-1-48 0 0,-1-2-56 0 0,3 3-328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41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27 1696 0 0,'-2'0'299'0'0,"0"0"0"0"0,1-1 0 0 0,-1 1 0 0 0,0 0-1 0 0,0 0 1 0 0,0 0 0 0 0,0 0 0 0 0,0 1 0 0 0,1-1 0 0 0,-1 1-1 0 0,0-1 1 0 0,0 1 0 0 0,1-1 0 0 0,-1 1 0 0 0,0 0-1 0 0,0 0 1 0 0,1 0 0 0 0,-1 0 0 0 0,-1 2 0 0 0,1-1-107 0 0,0 0 0 0 0,0 0 0 0 0,1 0 0 0 0,-1 0 0 0 0,1 1 0 0 0,-1-1 0 0 0,1 1 0 0 0,0-1 0 0 0,0 1 0 0 0,0-1 0 0 0,-1 6 0 0 0,1-2-159 0 0,0 1 1 0 0,0-1 0 0 0,1 0 0 0 0,0 0 0 0 0,0 1 0 0 0,1-1 0 0 0,-1 0 0 0 0,2 0 0 0 0,-1 1 0 0 0,4 10 0 0 0,-4-14-28 0 0,0-1 0 0 0,1 1 0 0 0,-1 0 0 0 0,1-1-1 0 0,-1 1 1 0 0,1-1 0 0 0,0 0 0 0 0,0 1 0 0 0,0-1 0 0 0,0 0-1 0 0,0 0 1 0 0,0 0 0 0 0,1-1 0 0 0,-1 1 0 0 0,1 0 0 0 0,-1-1-1 0 0,1 0 1 0 0,0 0 0 0 0,-1 1 0 0 0,1-1 0 0 0,0-1 0 0 0,3 2 0 0 0,-4-2 106 0 0,1 0 0 0 0,-1 0 0 0 0,1-1 0 0 0,-1 1 0 0 0,1 0 0 0 0,-1-1 0 0 0,1 0 0 0 0,-1 1 0 0 0,0-1 0 0 0,1 0 0 0 0,-1 0 1 0 0,0 0-1 0 0,0-1 0 0 0,0 1 0 0 0,0 0 0 0 0,0-1 0 0 0,0 0 0 0 0,0 1 0 0 0,0-1 0 0 0,-1 0 0 0 0,1 0 0 0 0,0 0 1 0 0,-1 0-1 0 0,0 0 0 0 0,1 0 0 0 0,0-3 0 0 0,1 0 100 0 0,-1 0 0 0 0,0 0-1 0 0,0 0 1 0 0,0 0 0 0 0,-1-1 0 0 0,0 1 0 0 0,1-1 0 0 0,-2 1 0 0 0,1-1 0 0 0,-1 1-1 0 0,0-1 1 0 0,0 1 0 0 0,0-1 0 0 0,-1 1 0 0 0,0-1 0 0 0,0 1 0 0 0,-1-1-1 0 0,-2-8 1 0 0,2 11-131 0 0,0 0 1 0 0,1 0-1 0 0,-1 0 0 0 0,0 0 0 0 0,0 0 0 0 0,-1 1 0 0 0,1-1 0 0 0,-1 1 0 0 0,1-1 0 0 0,-1 1 1 0 0,0 0-1 0 0,0 0 0 0 0,0 0 0 0 0,0 0 0 0 0,0 1 0 0 0,0-1 0 0 0,0 1 0 0 0,0 0 1 0 0,-1 0-1 0 0,1 0 0 0 0,-1 0 0 0 0,1 1 0 0 0,0-1 0 0 0,-1 1 0 0 0,1 0 0 0 0,-1 0 0 0 0,1 0 1 0 0,-1 0-1 0 0,1 1 0 0 0,-6 1 0 0 0,4-1-126 0 0,1 0 1 0 0,-1 1-1 0 0,1-1 1 0 0,-1 1-1 0 0,1 0 1 0 0,0 1-1 0 0,0-1 0 0 0,0 1 1 0 0,0 0-1 0 0,0 0 1 0 0,1 0-1 0 0,-1 0 0 0 0,1 0 1 0 0,0 1-1 0 0,-3 4 1 0 0,5-7-134 0 0,0 0 1 0 0,0 1-1 0 0,0-1 1 0 0,1 0 0 0 0,-1 1-1 0 0,1-1 1 0 0,-1 1-1 0 0,1-1 1 0 0,-1 1-1 0 0,1-1 1 0 0,0 1 0 0 0,0-1-1 0 0,0 1 1 0 0,0 0-1 0 0,0-1 1 0 0,0 1-1 0 0,0-1 1 0 0,0 1 0 0 0,1 1-1 0 0,0-1-237 0 0,0 0-1 0 0,1 0 0 0 0,-1 0 1 0 0,0 0-1 0 0,1-1 1 0 0,-1 1-1 0 0,1-1 0 0 0,-1 1 1 0 0,1-1-1 0 0,0 1 1 0 0,0-1-1 0 0,0 0 0 0 0,0 0 1 0 0,-1 0-1 0 0,1 0 1 0 0,1 0-1 0 0,2 1 0 0 0,-2-1-218 0 0,1-1-1 0 0,-1 1 0 0 0,0 0 0 0 0,0-1 0 0 0,0 0 1 0 0,1 0-1 0 0,-1 0 0 0 0,4 0 0 0 0,13-2-1624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42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5 3081 0 0,'0'0'299'0'0,"-1"0"1"0"0,1-1-1 0 0,0 1 0 0 0,-1 0 1 0 0,1-1-1 0 0,0 1 1 0 0,-1 0-1 0 0,1-1 1 0 0,-1 1-1 0 0,1 0 1 0 0,0 0-1 0 0,-1 0 1 0 0,1-1-1 0 0,-1 1 0 0 0,1 0 1 0 0,-1 0-1 0 0,1 0 1 0 0,-1 0-1 0 0,1 0 1 0 0,-1 0-1 0 0,1 0 1 0 0,-1 0-1 0 0,1 0 1 0 0,-1 0-1 0 0,1 0 0 0 0,0 0 1 0 0,-1 0-1 0 0,1 0 1 0 0,-1 0-1 0 0,1 0 1 0 0,-1 1-1 0 0,1-1 1 0 0,-1 0-1 0 0,1 0 1 0 0,0 1-1 0 0,-1-1 0 0 0,0 1 1 0 0,-12 21 3175 0 0,0 31-2557 0 0,3 60-155 0 0,6-49-1959 0 0,-4-1-5273 0 0,3-48 1790 0 0,0-1-633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42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5001 0 0,'17'-1'4698'0'0,"15"14"-2222"0"0,-13-4-1875 0 0,-12-7-595 0 0,-2-1 120 0 0,-1 0 1 0 0,1 1-1 0 0,-1-1 0 0 0,0 1 0 0 0,0 0 0 0 0,7 5 0 0 0,-10-7-103 0 0,0 1 1 0 0,-1 0 0 0 0,1-1-1 0 0,-1 1 1 0 0,1 0-1 0 0,-1 0 1 0 0,1-1-1 0 0,-1 1 1 0 0,1 0 0 0 0,-1 0-1 0 0,0 0 1 0 0,1 0-1 0 0,-1 0 1 0 0,0 0 0 0 0,0 0-1 0 0,0-1 1 0 0,0 1-1 0 0,0 0 1 0 0,0 0 0 0 0,0 0-1 0 0,0 0 1 0 0,0 0-1 0 0,0 0 1 0 0,-1 0 0 0 0,1 0-1 0 0,0-1 1 0 0,-1 1-1 0 0,1 0 1 0 0,0 0 0 0 0,-1 0-1 0 0,1 0 1 0 0,-1-1-1 0 0,1 1 1 0 0,-1 0 0 0 0,0 0-1 0 0,1-1 1 0 0,-1 1-1 0 0,0-1 1 0 0,-1 2-1 0 0,-7 9-194 0 0,0-2 162 0 0,1 1 0 0 0,0 1 0 0 0,0 0 0 0 0,-8 15 0 0 0,15-24 17 0 0,0 0-1 0 0,0 0 0 0 0,0 0 1 0 0,0 0-1 0 0,1 0 0 0 0,-1 0 0 0 0,1 0 1 0 0,-1 0-1 0 0,1 0 0 0 0,0 1 1 0 0,-1-1-1 0 0,1 0 0 0 0,0 0 0 0 0,0 0 1 0 0,1 0-1 0 0,-1 1 0 0 0,0-1 1 0 0,1 0-1 0 0,0 0 0 0 0,-1 0 1 0 0,1 0-1 0 0,0 0 0 0 0,0 0 0 0 0,0 0 1 0 0,0 0-1 0 0,0-1 0 0 0,0 1 1 0 0,1 0-1 0 0,-1-1 0 0 0,1 1 1 0 0,-1-1-1 0 0,1 1 0 0 0,3 1 0 0 0,-3-1-41 0 0,1-1-1 0 0,0 0 0 0 0,0 0 1 0 0,0 0-1 0 0,0 0 0 0 0,0 0 1 0 0,0-1-1 0 0,0 1 0 0 0,0-1 1 0 0,0 0-1 0 0,0 0 1 0 0,0 0-1 0 0,0 0 0 0 0,0 0 1 0 0,0-1-1 0 0,0 0 0 0 0,0 1 1 0 0,3-2-1 0 0,-3 1-546 0 0,1-1 0 0 0,0 1 0 0 0,0-1 1 0 0,-1 0-1 0 0,1 0 0 0 0,-1 0 0 0 0,0 0 0 0 0,1 0 1 0 0,-1-1-1 0 0,0 1 0 0 0,0-1 0 0 0,-1 0 0 0 0,4-5 1 0 0,3-9-3239 0 0</inkml:trace>
  <inkml:trace contextRef="#ctx0" brushRef="#br0" timeOffset="1">152 12 5969 0 0,'0'2'325'0'0,"1"-1"-1"0"0,-1 0 1 0 0,0 1 0 0 0,0-1-1 0 0,1 0 1 0 0,-1 0 0 0 0,1 1-1 0 0,-1-1 1 0 0,1 0-1 0 0,-1 0 1 0 0,1 0 0 0 0,0 1-1 0 0,-1-1 1 0 0,1 0-1 0 0,0 0 1 0 0,0 0 0 0 0,0 0-1 0 0,0-1 1 0 0,0 1-1 0 0,0 0 1 0 0,0 0 0 0 0,0 0-1 0 0,1-1 1 0 0,-1 1-1 0 0,0-1 1 0 0,0 1 0 0 0,0-1-1 0 0,1 1 1 0 0,-1-1 0 0 0,0 0-1 0 0,1 1 1 0 0,-1-1-1 0 0,0 0 1 0 0,2 0 0 0 0,7 1 355 0 0,0-1 1 0 0,0 0 0 0 0,16-2-1 0 0,-10 0-77 0 0,-10 2-522 0 0,-1 0 0 0 0,0 0 0 0 0,0 0 0 0 0,0 1-1 0 0,0 0 1 0 0,0 0 0 0 0,0 0 0 0 0,0 0-1 0 0,0 1 1 0 0,0 0 0 0 0,7 4 0 0 0,-10-5-52 0 0,0 0 1 0 0,-1 1-1 0 0,1-1 0 0 0,0 1 1 0 0,-1 0-1 0 0,1-1 1 0 0,-1 1-1 0 0,1 0 1 0 0,-1 0-1 0 0,0 0 1 0 0,0 0-1 0 0,0 0 0 0 0,0 0 1 0 0,0 1-1 0 0,0-1 1 0 0,-1 0-1 0 0,1 0 1 0 0,-1 0-1 0 0,1 1 1 0 0,-1-1-1 0 0,0 0 0 0 0,0 1 1 0 0,0-1-1 0 0,0 0 1 0 0,-1 1-1 0 0,1-1 1 0 0,-2 4-1 0 0,-3 11 217 0 0,0-1-1 0 0,-12 22 1 0 0,3-10-4014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42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28 7234 0 0,'-1'-2'296'0'0,"1"1"0"0"0,0 0 0 0 0,-1-1 0 0 0,1 1 0 0 0,0 0 0 0 0,-1 0 0 0 0,0-1 0 0 0,1 1 1 0 0,-1 0-1 0 0,0 0 0 0 0,1 0 0 0 0,-1 0 0 0 0,0 0 0 0 0,0 0 0 0 0,0 0 0 0 0,0 0 0 0 0,0 0 1 0 0,0 0-1 0 0,0 1 0 0 0,0-1 0 0 0,-1 0 0 0 0,1 1 0 0 0,0-1 0 0 0,0 1 0 0 0,-1-1 0 0 0,1 1 0 0 0,0 0 1 0 0,0-1-1 0 0,-1 1 0 0 0,1 0 0 0 0,0 0 0 0 0,-1 0 0 0 0,1 0 0 0 0,-1 0 0 0 0,1 0 0 0 0,0 0 1 0 0,0 1-1 0 0,-2-1 0 0 0,-1 2 16 0 0,-1 0-1 0 0,1 1 1 0 0,0-1 0 0 0,0 1 0 0 0,1 0 0 0 0,-1 0-1 0 0,0 0 1 0 0,1 0 0 0 0,0 1 0 0 0,-3 3-1 0 0,1-1-270 0 0,1 0 0 0 0,0 0-1 0 0,0 0 1 0 0,1 1-1 0 0,0-1 1 0 0,0 1 0 0 0,1 0-1 0 0,-1 0 1 0 0,2 0-1 0 0,-1 0 1 0 0,1 0 0 0 0,0 0-1 0 0,0 1 1 0 0,1 8 0 0 0,0-11-48 0 0,0-1 1 0 0,1 1 0 0 0,-1 0 0 0 0,1 0 0 0 0,1-1 0 0 0,-1 1 0 0 0,0-1-1 0 0,1 1 1 0 0,0-1 0 0 0,0 0 0 0 0,0 0 0 0 0,1 0 0 0 0,0 0 0 0 0,-1 0 0 0 0,1 0-1 0 0,1-1 1 0 0,-1 1 0 0 0,0-1 0 0 0,1 0 0 0 0,0 0 0 0 0,-1 0 0 0 0,9 4 0 0 0,-9-6 11 0 0,0 1 0 0 0,-1-1 0 0 0,1 0 0 0 0,0-1 0 0 0,0 1 0 0 0,0 0 0 0 0,0-1 0 0 0,0 0 0 0 0,0 0 0 0 0,0 0 1 0 0,0 0-1 0 0,0 0 0 0 0,0 0 0 0 0,0-1 0 0 0,0 0 0 0 0,0 1 0 0 0,0-1 0 0 0,0 0 0 0 0,0-1 0 0 0,0 1 0 0 0,-1 0 1 0 0,1-1-1 0 0,0 1 0 0 0,-1-1 0 0 0,1 0 0 0 0,-1 0 0 0 0,0 0 0 0 0,0 0 0 0 0,0 0 0 0 0,3-4 0 0 0,-2 2 11 0 0,1-1-1 0 0,-1 1 0 0 0,0-1 0 0 0,0 0 1 0 0,-1 1-1 0 0,1-1 0 0 0,-1 0 1 0 0,0-1-1 0 0,0 1 0 0 0,-1 0 0 0 0,0-1 1 0 0,0 1-1 0 0,0 0 0 0 0,0-1 0 0 0,-1 1 1 0 0,0-7-1 0 0,-2 6-78 0 0,1 0 0 0 0,-1 0 0 0 0,0 0 0 0 0,0 0 0 0 0,-1 0-1 0 0,0 0 1 0 0,0 1 0 0 0,0 0 0 0 0,-1-1 0 0 0,0 1 0 0 0,0 0 0 0 0,0 1 0 0 0,0-1 0 0 0,-1 1 0 0 0,0 0 0 0 0,0 0 0 0 0,0 0-1 0 0,0 1 1 0 0,-1-1 0 0 0,1 1 0 0 0,-1 1 0 0 0,-9-5 0 0 0,7 4-89 0 0,0 1 1 0 0,0 0-1 0 0,0 0 0 0 0,0 0 0 0 0,0 1 1 0 0,0 0-1 0 0,0 0 0 0 0,-1 1 0 0 0,1 0 1 0 0,0 1-1 0 0,0 0 0 0 0,0 0 0 0 0,0 1 1 0 0,0-1-1 0 0,0 2 0 0 0,0-1 0 0 0,-9 5 1 0 0,14-4 65 0 0,0-1 0 0 0,-1 1 0 0 0,1 0 0 0 0,0 0 0 0 0,1 0 0 0 0,-1 0 0 0 0,0 1 0 0 0,1-1 0 0 0,0 1 0 0 0,0 0 0 0 0,0-1 0 0 0,0 1 0 0 0,0 0 1 0 0,1 0-1 0 0,0 0 0 0 0,0 0 0 0 0,0 0 0 0 0,0 0 0 0 0,1 1 0 0 0,-1-1 0 0 0,1 0 0 0 0,0 5 0 0 0,0-3 105 0 0,0-1 1 0 0,1 1-1 0 0,-1 0 0 0 0,1-1 0 0 0,0 1 0 0 0,0-1 1 0 0,1 1-1 0 0,0-1 0 0 0,0 0 0 0 0,0 0 1 0 0,1 0-1 0 0,-1 0 0 0 0,1 0 0 0 0,0 0 1 0 0,1-1-1 0 0,4 6 0 0 0,-5-7 50 0 0,1-1 0 0 0,0 0 0 0 0,-1 0 1 0 0,1 0-1 0 0,0-1 0 0 0,0 1 0 0 0,0-1 0 0 0,0 0 0 0 0,0 0 0 0 0,1-1 1 0 0,-1 1-1 0 0,0-1 0 0 0,0 0 0 0 0,0 0 0 0 0,5 0 0 0 0,11-2 169 0 0,35-8 0 0 0,-41 8-204 0 0,15-3-189 0 0,18-4-1867 0 0,-19 0-5587 0 0,-34-4 1301 0 0,3 11 3849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43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38 7570 0 0,'-2'21'2728'0'0,"-2"46"2698"0"0,4-61-5149 0 0,0-1-1 0 0,0 1 0 0 0,1 0 0 0 0,0 0 1 0 0,0-1-1 0 0,1 1 0 0 0,-1 0 0 0 0,6 9 1 0 0,-7-15-275 0 0,0 1 0 0 0,0-1 0 0 0,0 1 0 0 0,1-1 0 0 0,-1 0 0 0 0,0 1 0 0 0,0-1 0 0 0,0 0 0 0 0,1 1 0 0 0,-1-1 0 0 0,0 0 0 0 0,1 1 0 0 0,-1-1 0 0 0,0 0 0 0 0,1 1 0 0 0,-1-1 0 0 0,0 0 0 0 0,1 0 0 0 0,-1 0 0 0 0,0 1 0 0 0,1-1 0 0 0,-1 0 0 0 0,1 0 0 0 0,-1 0 0 0 0,0 0 0 0 0,1 0 0 0 0,-1 0 0 0 0,1 0 0 0 0,-1 0 0 0 0,1 0 0 0 0,0 0 0 0 0,9-10 9 0 0,6-25-110 0 0,-14 30 60 0 0,10-30-257 0 0,-10 27 263 0 0,0-1-1 0 0,1 1 0 0 0,0 0 1 0 0,0 0-1 0 0,1 0 1 0 0,0 0-1 0 0,1 0 0 0 0,-1 1 1 0 0,1 0-1 0 0,1 0 1 0 0,7-8-1 0 0,-12 14 44 0 0,0 1 0 0 0,0-1 0 0 0,0 0 0 0 0,-1 1 0 0 0,1-1 0 0 0,0 1 0 0 0,0-1 0 0 0,0 1 0 0 0,0-1 0 0 0,0 1 0 0 0,0 0 0 0 0,0-1 0 0 0,0 1 0 0 0,0 0 0 0 0,1 0 0 0 0,-1 0 0 0 0,0 0 0 0 0,0 0 0 0 0,0 0 0 0 0,0 0 0 0 0,0 0 0 0 0,0 0 0 0 0,0 0 0 0 0,0 1 0 0 0,0-1 0 0 0,2 1 0 0 0,-2 0 34 0 0,1 1 0 0 0,-1-1-1 0 0,1 0 1 0 0,-1 1 0 0 0,0-1 0 0 0,0 1-1 0 0,0-1 1 0 0,1 1 0 0 0,-2 0 0 0 0,1-1-1 0 0,0 1 1 0 0,0 0 0 0 0,1 3 0 0 0,-1 1 140 0 0,1 0 0 0 0,-1 0 1 0 0,0 0-1 0 0,0 0 0 0 0,0 0 1 0 0,-1 0-1 0 0,0 0 1 0 0,-1 11-1 0 0,0-13-112 0 0,-1 0 0 0 0,1 0-1 0 0,0 0 1 0 0,-1 0 0 0 0,0 0 0 0 0,0 0 0 0 0,0-1-1 0 0,-1 1 1 0 0,1-1 0 0 0,-1 1 0 0 0,0-1 0 0 0,0 0 0 0 0,0 0-1 0 0,0 0 1 0 0,0 0 0 0 0,-5 2 0 0 0,-3 1 5 0 0,1 0 0 0 0,-1-2 0 0 0,-1 1 0 0 0,-14 3 0 0 0,-22 9-479 0 0,48-17 339 0 0,0 0-1 0 0,0 0 1 0 0,-1 0-1 0 0,1 0 1 0 0,0 0 0 0 0,0 0-1 0 0,0 0 1 0 0,0 0-1 0 0,0 0 1 0 0,-1 0-1 0 0,1 0 1 0 0,0 0 0 0 0,0 0-1 0 0,0 0 1 0 0,0 0-1 0 0,-1 0 1 0 0,1 0-1 0 0,0 0 1 0 0,0 0 0 0 0,0 0-1 0 0,0 0 1 0 0,-1 0-1 0 0,1 0 1 0 0,0 0-1 0 0,0 0 1 0 0,0 1-1 0 0,0-1 1 0 0,0 0 0 0 0,0 0-1 0 0,-1 0 1 0 0,1 0-1 0 0,0 0 1 0 0,0 0-1 0 0,0 1 1 0 0,0-1 0 0 0,0 0-1 0 0,0 0 1 0 0,0 0-1 0 0,0 0 1 0 0,0 0-1 0 0,0 1 1 0 0,0-1 0 0 0,0 0-1 0 0,0 0 1 0 0,0 0-1 0 0,0 0 1 0 0,0 1-1 0 0,0-1 1 0 0,0 0 0 0 0,0 0-1 0 0,0 0 1 0 0,0 0-1 0 0,0 1 1 0 0,0-1-1 0 0,0 0 1 0 0,0 0-1 0 0,0 0 1 0 0,0 0 0 0 0,0 0-1 0 0,0 1 1 0 0,1-1-1 0 0,9-3-7156 0 0,-1-6 2562 0 0,7-1 298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43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12379 0 0,'1'11'4473'0'0,"2"-2"-2121"0"0,0 3-319 0 0,-1 1-313 0 0,-3 1-576 0 0,0-2-584 0 0,-1 1-672 0 0,2-2-720 0 0,0-5-736 0 0,0-2-913 0 0,6-22-10218 0 0,-1 2 7466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56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97 680 0 0,'-7'-25'2526'0'0,"-12"-31"4238"0"0,12 41-1977 0 0,6 22 1206 0 0,5 22-5771 0 0,1 0 0 0 0,1 0 0 0 0,20 51 0 0 0,7 36-853 0 0,-35-143-3494 0 0,5-57 3684 0 0,-3 77 450 0 0,1 0 0 0 0,0 0 0 0 0,0-1 0 0 0,1 1 1 0 0,0 1-1 0 0,0-1 0 0 0,1 0 0 0 0,0 0 0 0 0,0 1 0 0 0,1 0 0 0 0,-1-1 1 0 0,7-7-1 0 0,-6 11 37 0 0,0-1 0 0 0,0 1 0 0 0,0 0 0 0 0,0-1 1 0 0,0 2-1 0 0,0-1 0 0 0,1 0 0 0 0,0 1 0 0 0,-1 0 0 0 0,1 0 1 0 0,0 1-1 0 0,0-1 0 0 0,0 1 0 0 0,0 0 0 0 0,0 0 1 0 0,0 1-1 0 0,1-1 0 0 0,5 1 0 0 0,25 0-347 0 0,84-2 841 0 0,-41-10-5589 0 0,-79 12 4684 0 0,1 0 0 0 0,0 0 0 0 0,0 0 0 0 0,0 0 0 0 0,0-1 0 0 0,-1 1 1 0 0,1 0-1 0 0,0-1 0 0 0,0 1 0 0 0,-1 0 0 0 0,1-1 0 0 0,0 1 0 0 0,-1-1 0 0 0,1 1 1 0 0,0-1-1 0 0,-1 0 0 0 0,1 1 0 0 0,-1-1 0 0 0,1 0 0 0 0,-1 1 0 0 0,1-1 0 0 0,-1 0 1 0 0,1 1-1 0 0,-1-2 0 0 0,3-2-2444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46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50 12739 0 0,'-2'0'635'0'0,"-1"0"-1"0"0,0 0 1 0 0,1 0 0 0 0,-1 0 0 0 0,0 0 0 0 0,1 0 0 0 0,-1 1 0 0 0,0 0-1 0 0,1-1 1 0 0,-1 1 0 0 0,1 0 0 0 0,-1 0 0 0 0,1 0 0 0 0,-1 1 0 0 0,1-1-1 0 0,0 0 1 0 0,-3 3 0 0 0,1 0-292 0 0,-1 0 0 0 0,1 1 0 0 0,0-1 0 0 0,0 1 0 0 0,0 0 0 0 0,1 0 0 0 0,-4 7 0 0 0,-2 8-333 0 0,0 1 0 0 0,2 0 0 0 0,-7 25 0 0 0,12-38 2 0 0,0 1 0 0 0,1 0 1 0 0,0 0-1 0 0,0 0 1 0 0,1 0-1 0 0,0 0 0 0 0,0 0 1 0 0,3 16-1 0 0,-2-22-28 0 0,0 0 1 0 0,-1-1-1 0 0,1 1 0 0 0,0 0 1 0 0,0 0-1 0 0,1-1 0 0 0,-1 1 1 0 0,0-1-1 0 0,1 1 1 0 0,0-1-1 0 0,-1 0 0 0 0,1 0 1 0 0,0 0-1 0 0,0 0 0 0 0,0 0 1 0 0,1 0-1 0 0,-1 0 0 0 0,0 0 1 0 0,1-1-1 0 0,-1 1 0 0 0,1-1 1 0 0,-1 0-1 0 0,1 0 1 0 0,0 0-1 0 0,-1 0 0 0 0,1 0 1 0 0,0-1-1 0 0,0 1 0 0 0,0-1 1 0 0,-1 0-1 0 0,6 0 0 0 0,-4 0 7 0 0,1-1 0 0 0,-1 0-1 0 0,0 0 1 0 0,1 0 0 0 0,-1-1-1 0 0,0 1 1 0 0,0-1-1 0 0,0 0 1 0 0,0 0 0 0 0,-1-1-1 0 0,1 1 1 0 0,-1-1 0 0 0,1 0-1 0 0,-1 0 1 0 0,0 0-1 0 0,0 0 1 0 0,0 0 0 0 0,0-1-1 0 0,-1 0 1 0 0,1 1 0 0 0,2-7-1 0 0,1-1-11 0 0,0 0 1 0 0,-1-1-1 0 0,0 0 0 0 0,-1 0 0 0 0,0-1 0 0 0,2-14 0 0 0,-3 15 41 0 0,-2 1 0 0 0,0-2-1 0 0,0 1 1 0 0,-1 0-1 0 0,-1 0 1 0 0,0 0 0 0 0,-1 0-1 0 0,0 0 1 0 0,-1 0 0 0 0,-3-11-1 0 0,4 19-14 0 0,0 0 0 0 0,1 0 0 0 0,-1 0 0 0 0,-1 0 0 0 0,1 1 0 0 0,0-1 0 0 0,-1 1 0 0 0,0-1-1 0 0,0 1 1 0 0,0 0 0 0 0,0 0 0 0 0,-1 0 0 0 0,1 0 0 0 0,-1 1 0 0 0,1-1 0 0 0,-1 1 0 0 0,0 0 0 0 0,0 0-1 0 0,0 1 1 0 0,0-1 0 0 0,0 1 0 0 0,-1 0 0 0 0,1 0 0 0 0,0 0 0 0 0,-1 0 0 0 0,1 1 0 0 0,0 0 0 0 0,-1 0 0 0 0,1 0-1 0 0,-6 1 1 0 0,7-1-82 0 0,1 0-1 0 0,0 0 1 0 0,-1 1-1 0 0,1-1 1 0 0,0 1-1 0 0,0-1 1 0 0,-1 1-1 0 0,1 0 1 0 0,0 0-1 0 0,0 0 0 0 0,0 0 1 0 0,0 0-1 0 0,0 1 1 0 0,0-1-1 0 0,0 0 1 0 0,1 1-1 0 0,-1 0 1 0 0,0-1-1 0 0,1 1 1 0 0,-3 3-1 0 0,2-2-335 0 0,1 0-1 0 0,0 0 1 0 0,1 0 0 0 0,-1 0-1 0 0,0 0 1 0 0,1 0 0 0 0,0 0-1 0 0,-1 0 1 0 0,1 0 0 0 0,0 0-1 0 0,1 0 1 0 0,-1 0 0 0 0,1 0-1 0 0,-1 0 1 0 0,3 5 0 0 0,-2 9-3471 0 0,0-1-2341 0 0,8 4 392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57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80 1248 0 0,'-13'8'1197'0'0,"8"-5"-69"0"0,1 0 1 0 0,-1 0 0 0 0,1 0-1 0 0,0 1 1 0 0,0 0-1 0 0,0-1 1 0 0,0 1 0 0 0,1 1-1 0 0,-6 6 1 0 0,38-23 481 0 0,-5 2-1443 0 0,0 1 1 0 0,1 1 0 0 0,0 1 0 0 0,0 1 0 0 0,33-3-1 0 0,-57 9-129 0 0,0 0-1 0 0,0 0 1 0 0,0 0-1 0 0,1 0 0 0 0,-1 0 1 0 0,0-1-1 0 0,0 1 0 0 0,0 0 1 0 0,0-1-1 0 0,0 1 1 0 0,0-1-1 0 0,0 1 0 0 0,0-1 1 0 0,0 0-1 0 0,0 1 0 0 0,0-1 1 0 0,0 0-1 0 0,0 0 0 0 0,-1 1 1 0 0,1-1-1 0 0,0 0 1 0 0,-1 0-1 0 0,1 0 0 0 0,0 0 1 0 0,0-1-1 0 0,-1 0 8 0 0,0 1 0 0 0,-1 0 1 0 0,1-1-1 0 0,0 1 0 0 0,0 0 0 0 0,-1 0 0 0 0,1-1 1 0 0,-1 1-1 0 0,1 0 0 0 0,-1 0 0 0 0,0-1 0 0 0,1 1 1 0 0,-1 0-1 0 0,0 0 0 0 0,0 0 0 0 0,0 0 0 0 0,0 0 1 0 0,0 0-1 0 0,0 0 0 0 0,0 1 0 0 0,0-1 1 0 0,0 0-1 0 0,-1 0 0 0 0,-5-3 12 0 0,0 0 0 0 0,0 1-1 0 0,0 0 1 0 0,-1 0 0 0 0,1 0 0 0 0,-1 1 0 0 0,1 0 0 0 0,-1 1-1 0 0,0 0 1 0 0,1 0 0 0 0,-1 1 0 0 0,0 0 0 0 0,0 0-1 0 0,0 0 1 0 0,-9 3 0 0 0,11-3-42 0 0,0 1 0 0 0,0 1 0 0 0,-1-1 0 0 0,1 1 0 0 0,0 0 0 0 0,0 0 0 0 0,1 1 0 0 0,-1-1 0 0 0,0 1 0 0 0,1 1 1 0 0,0-1-1 0 0,-1 1 0 0 0,1 0 0 0 0,1 0 0 0 0,-1 0 0 0 0,1 1 0 0 0,-1 0 0 0 0,-6 10 0 0 0,8-9-15 0 0,0 1 0 0 0,0 0 0 0 0,1-1-1 0 0,0 1 1 0 0,0 0 0 0 0,1 1 0 0 0,0-1 0 0 0,0 0 0 0 0,1 0 0 0 0,-1 0 0 0 0,2 1 0 0 0,-1-1 0 0 0,1 0 0 0 0,0 0 0 0 0,0 1-1 0 0,1-1 1 0 0,0 0 0 0 0,1-1 0 0 0,-1 1 0 0 0,1 0 0 0 0,0-1 0 0 0,1 1 0 0 0,0-1 0 0 0,0 0 0 0 0,0 0 0 0 0,8 8-1 0 0,-7-8-16 0 0,1-1 0 0 0,0 0-1 0 0,0 0 1 0 0,0 0-1 0 0,1 0 1 0 0,0-1 0 0 0,-1 0-1 0 0,1-1 1 0 0,1 0-1 0 0,-1 0 1 0 0,0 0 0 0 0,1-1-1 0 0,0 0 1 0 0,-1 0-1 0 0,1-1 1 0 0,0 0 0 0 0,0 0-1 0 0,0-1 1 0 0,0 0-1 0 0,-1-1 1 0 0,1 1 0 0 0,0-1-1 0 0,0-1 1 0 0,11-3-1 0 0,46-22-3861 0 0,-59 24 3021 0 0,0-1 1 0 0,-1 1-1 0 0,1-1 0 0 0,-1 0 0 0 0,0 0 0 0 0,0 0 0 0 0,-1-1 0 0 0,8-9 1 0 0,1-11-2569 0 0,3 6 106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57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25 1136 0 0,'0'-1'338'0'0,"0"0"-1"0"0,0 0 0 0 0,-1 0 1 0 0,1 0-1 0 0,0 0 0 0 0,0 0 1 0 0,-1 0-1 0 0,1 0 0 0 0,0 0 0 0 0,-1 0 1 0 0,1 0-1 0 0,-1 0 0 0 0,1 0 1 0 0,-1 0-1 0 0,0 0 0 0 0,1 0 1 0 0,-1 1-1 0 0,0-1 0 0 0,0 0 1 0 0,0 0-1 0 0,1 1 0 0 0,-1-1 1 0 0,0 1-1 0 0,0-1 0 0 0,0 1 1 0 0,0-1-1 0 0,0 1 0 0 0,0-1 1 0 0,0 1-1 0 0,-2-1 0 0 0,0 2 394 0 0,-1 0 0 0 0,1 0-1 0 0,0 0 1 0 0,0 0 0 0 0,0 0 0 0 0,-1 1-1 0 0,1-1 1 0 0,-4 4 0 0 0,-1 0-362 0 0,-16 7 491 0 0,7-3-649 0 0,0 1 0 0 0,0 0 1 0 0,1 1-1 0 0,-26 23 0 0 0,38-31-232 0 0,1 1 0 0 0,-1 0 0 0 0,1-1 0 0 0,0 1 1 0 0,0 1-1 0 0,1-1 0 0 0,-1 0 0 0 0,1 1 0 0 0,0-1 0 0 0,0 1 1 0 0,1 0-1 0 0,-1-1 0 0 0,1 1 0 0 0,0 0 0 0 0,0 0 0 0 0,1 0 0 0 0,-1 0 1 0 0,1 0-1 0 0,0 0 0 0 0,1 0 0 0 0,-1 0 0 0 0,1 0 0 0 0,0 0 0 0 0,2 5 1 0 0,-3-7 8 0 0,1 0 1 0 0,0 0-1 0 0,0 0 1 0 0,1 0 0 0 0,-1 0-1 0 0,0 0 1 0 0,1 0-1 0 0,0 0 1 0 0,0-1-1 0 0,-1 1 1 0 0,2-1 0 0 0,-1 0-1 0 0,0 1 1 0 0,0-1-1 0 0,1 0 1 0 0,-1 0-1 0 0,1 0 1 0 0,0-1 0 0 0,3 3-1 0 0,-3-3 19 0 0,0-1-1 0 0,0 1 1 0 0,0-1-1 0 0,0 0 1 0 0,0 1 0 0 0,0-1-1 0 0,0 0 1 0 0,0-1-1 0 0,0 1 1 0 0,0 0-1 0 0,-1-1 1 0 0,1 0-1 0 0,0 0 1 0 0,0 0 0 0 0,0 0-1 0 0,0 0 1 0 0,-1 0-1 0 0,1-1 1 0 0,-1 1-1 0 0,5-4 1 0 0,9-7 8 0 0,-1 0 1 0 0,-1 0-1 0 0,21-23 1 0 0,-31 30 80 0 0,1 0 1 0 0,-1 0 0 0 0,0-1 0 0 0,-1 0 0 0 0,1 1 0 0 0,-1-1 0 0 0,0 0-1 0 0,0 0 1 0 0,-1-1 0 0 0,0 1 0 0 0,0-1 0 0 0,0 1 0 0 0,1-12 0 0 0,-9 29 1399 0 0,-1 11-1261 0 0,3 0-74 0 0,0 1 1 0 0,1 32-1 0 0,3-47-391 0 0,0 0 0 0 0,1 0 0 0 0,0 0 1 0 0,0 0-1 0 0,1 0 0 0 0,0 0 0 0 0,0-1 0 0 0,1 1 0 0 0,-1-1 0 0 0,7 11 0 0 0,-2-11-2932 0 0,-6-6 2816 0 0,-1-1 1 0 0,1 0-1 0 0,-1 0 1 0 0,1 0-1 0 0,-1 0 1 0 0,1 0-1 0 0,-1 0 1 0 0,1 1-1 0 0,-1-1 1 0 0,1 0-1 0 0,-1 0 1 0 0,1-1-1 0 0,-1 1 1 0 0,0 0-1 0 0,1 0 1 0 0,-1 0-1 0 0,1 0 1 0 0,-1 0-1 0 0,1 0 1 0 0,-1-1-1 0 0,1 1 1 0 0,-1 0-1 0 0,1 0 1 0 0,-1-1-1 0 0,4-5-4145 0 0,1 1 963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5:58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17 1248 0 0,'1'-17'5868'0'0,"-9"20"618"0"0,-3 10-2006 0 0,3 2-4661 0 0,3 0 330 0 0,1 0 1 0 0,1 1-1 0 0,0-1 0 0 0,1 1 1 0 0,1 0-1 0 0,1 28 0 0 0,3-6-146 0 0,12 61-1 0 0,-13-92 12 0 0,3 16 97 0 0,-5-23-103 0 0,1 1-1 0 0,-1-1 1 0 0,0 0 0 0 0,0 1 0 0 0,0-1-1 0 0,0 1 1 0 0,0-1 0 0 0,0 0 0 0 0,0 1-1 0 0,0-1 1 0 0,0 1 0 0 0,0-1-1 0 0,0 0 1 0 0,0 1 0 0 0,0-1 0 0 0,0 1-1 0 0,0-1 1 0 0,0 0 0 0 0,-1 1 0 0 0,1-1-1 0 0,0 1 1 0 0,0-1 0 0 0,0 0 0 0 0,0 1-1 0 0,-1-1 1 0 0,1 0 0 0 0,0 0 0 0 0,-1 1-1 0 0,1-1 1 0 0,0 0 0 0 0,0 1 0 0 0,-1-1-1 0 0,1 0 1 0 0,0 0 0 0 0,-1 0 0 0 0,1 1-1 0 0,-1-1 1 0 0,1 0 0 0 0,-1 0-1 0 0,-2-2-12 0 0,1 0-1 0 0,-1 0 0 0 0,0-1 0 0 0,1 1 0 0 0,0-1 0 0 0,0 0 0 0 0,0 1 0 0 0,0-1 0 0 0,-2-4 0 0 0,-1 0-19 0 0,0 1 38 0 0,0 0-1 0 0,0 1 0 0 0,0-1 0 0 0,-1 1 0 0 0,0 0 0 0 0,0 1 0 0 0,-1-1 0 0 0,0 1 0 0 0,1 0 0 0 0,-1 1 0 0 0,0 0 0 0 0,0 0 0 0 0,-11-3 0 0 0,15 6 18 0 0,0-1 0 0 0,-1 1 0 0 0,1-1-1 0 0,0 1 1 0 0,-1 0 0 0 0,1 0 0 0 0,0 1-1 0 0,-1-1 1 0 0,1 0 0 0 0,0 1 0 0 0,0 0-1 0 0,0 0 1 0 0,-1 0 0 0 0,1 0 0 0 0,0 1-1 0 0,0-1 1 0 0,1 1 0 0 0,-1 0 0 0 0,0-1-1 0 0,0 1 1 0 0,1 1 0 0 0,-1-1-1 0 0,1 0 1 0 0,0 1 0 0 0,0-1 0 0 0,-1 1-1 0 0,2-1 1 0 0,-1 1 0 0 0,0 0 0 0 0,1 0-1 0 0,-1 0 1 0 0,1 0 0 0 0,-2 5 0 0 0,0-1 57 0 0,1 1 1 0 0,0 0 0 0 0,0 0 0 0 0,1 0-1 0 0,0 0 1 0 0,0 0 0 0 0,1 0 0 0 0,0 0-1 0 0,0 0 1 0 0,1 0 0 0 0,3 15 0 0 0,-3-19-58 0 0,0-1 1 0 0,0 0 0 0 0,0 1 0 0 0,0-1 0 0 0,1 0 0 0 0,-1 0-1 0 0,1 0 1 0 0,0 0 0 0 0,0 0 0 0 0,0-1 0 0 0,0 1 0 0 0,0-1-1 0 0,1 1 1 0 0,-1-1 0 0 0,1 0 0 0 0,0 1 0 0 0,-1-1-1 0 0,1-1 1 0 0,0 1 0 0 0,0 0 0 0 0,0-1 0 0 0,0 1 0 0 0,1-1-1 0 0,-1 0 1 0 0,0 0 0 0 0,1 0 0 0 0,-1-1 0 0 0,0 1-1 0 0,1-1 1 0 0,4 0 0 0 0,7-1 129 0 0,0 0 1 0 0,1-2-1 0 0,20-5 0 0 0,5-1-1671 0 0,0 5-6163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14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36 1672 0 0,'-7'-15'-46'0'0,"7"13"580"0"0,-1 0 1 0 0,1 1-1 0 0,-1-1 0 0 0,1 1 0 0 0,-1-1 1 0 0,0 1-1 0 0,0 0 0 0 0,0-1 0 0 0,0 1 1 0 0,0 0-1 0 0,0 0 0 0 0,-2-2 1 0 0,2 3-219 0 0,0-1 0 0 0,-1 1 1 0 0,1 0-1 0 0,0 0 1 0 0,0 0-1 0 0,-1 0 1 0 0,1 0-1 0 0,0 0 1 0 0,0 1-1 0 0,-1-1 1 0 0,1 0-1 0 0,0 1 1 0 0,0-1-1 0 0,0 1 1 0 0,0-1-1 0 0,0 1 1 0 0,0-1-1 0 0,-1 1 1 0 0,1 0-1 0 0,0 0 1 0 0,0 0-1 0 0,-9 6 3 0 0,1 0 0 0 0,0 1 1 0 0,0 0-1 0 0,1 0 0 0 0,0 1 0 0 0,1 0 0 0 0,0 0 0 0 0,0 1 1 0 0,1 0-1 0 0,0 0 0 0 0,1 1 0 0 0,0-1 0 0 0,1 1 0 0 0,0 0 1 0 0,0 0-1 0 0,-2 19 0 0 0,4-21-409 0 0,0 1 0 0 0,1 0 0 0 0,1 0 1 0 0,0-1-1 0 0,0 1 0 0 0,1 0 0 0 0,0-1 0 0 0,0 1 0 0 0,1 0 1 0 0,0-1-1 0 0,1 0 0 0 0,0 1 0 0 0,1-1 0 0 0,0 0 0 0 0,0-1 1 0 0,1 1-1 0 0,0-1 0 0 0,1 0 0 0 0,-1 0 0 0 0,9 8 0 0 0,-11-13-403 0 0,-1-1-1 0 0,1 1 0 0 0,0-1 0 0 0,0 0 0 0 0,0 0 0 0 0,1 0 0 0 0,-1 0 0 0 0,0-1 0 0 0,5 3 0 0 0,-7-4 138 0 0,0 0-1 0 0,1 1 0 0 0,-1-1 0 0 0,0 0 1 0 0,0 0-1 0 0,0 0 0 0 0,0 0 0 0 0,0 0 1 0 0,0 0-1 0 0,0 0 0 0 0,0 0 0 0 0,0 0 0 0 0,1 0 1 0 0,-1-1-1 0 0,0 1 0 0 0,0 0 0 0 0,0-1 1 0 0,0 1-1 0 0,0-1 0 0 0,0 1 0 0 0,0-1 1 0 0,-1 0-1 0 0,1 1 0 0 0,0-1 0 0 0,0 0 0 0 0,0 0 1 0 0,0 1-1 0 0,-1-1 0 0 0,2-1 0 0 0,7-5-2450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14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174 113 3441 0 0,'0'-3'710'0'0,"0"-8"1377"0"0,0 0-1 0 0,-1 0 0 0 0,0 0 1 0 0,-3-13-1 0 0,3 21-1884 0 0,1 1-1 0 0,-1 0 1 0 0,0 0-1 0 0,0 0 1 0 0,1 0-1 0 0,-1 0 1 0 0,0 0 0 0 0,-1 0-1 0 0,1 0 1 0 0,0 1-1 0 0,-1-1 1 0 0,1 0-1 0 0,-1 1 1 0 0,1-1-1 0 0,-1 1 1 0 0,1-1 0 0 0,-1 1-1 0 0,0 0 1 0 0,0 0-1 0 0,0 0 1 0 0,0 0-1 0 0,0 0 1 0 0,0 0 0 0 0,0 0-1 0 0,0 1 1 0 0,0-1-1 0 0,0 1 1 0 0,-3-1-1 0 0,2 1-137 0 0,-1 1 0 0 0,1-1 1 0 0,-1 1-1 0 0,1 0 0 0 0,0 0 0 0 0,-1 0 0 0 0,1 0 0 0 0,0 1 0 0 0,0-1 0 0 0,0 1 0 0 0,0 0 0 0 0,0 0 0 0 0,1 0 0 0 0,-1 0 0 0 0,0 1 0 0 0,1-1 0 0 0,-5 5 0 0 0,-1 3-69 0 0,0 1-1 0 0,0-1 1 0 0,-8 16-1 0 0,13-20-28 0 0,0 1-1 0 0,0-1 0 0 0,0 1 1 0 0,1-1-1 0 0,-1 1 1 0 0,2 0-1 0 0,-1 0 1 0 0,1 0-1 0 0,0 0 0 0 0,1 0 1 0 0,0 12-1 0 0,1-4-178 0 0,2 0 1 0 0,0 0-1 0 0,1 0 0 0 0,8 19 0 0 0,-7-18-309 0 0,-3-10 82 0 0,-1-1 0 0 0,1 1 1 0 0,0-1-1 0 0,0 1 0 0 0,1-1 0 0 0,-1 0 1 0 0,1 0-1 0 0,0 0 0 0 0,1 0 0 0 0,3 4 0 0 0,-6-9 335 0 0,-1 1-1 0 0,0-1 0 0 0,0 0 0 0 0,0 0 1 0 0,1 0-1 0 0,-1 1 0 0 0,0-1 0 0 0,0 0 1 0 0,1 0-1 0 0,-1 0 0 0 0,0 0 0 0 0,0 1 1 0 0,1-1-1 0 0,-1 0 0 0 0,0 0 0 0 0,1 0 0 0 0,-1 0 1 0 0,0 0-1 0 0,1 0 0 0 0,-1 0 0 0 0,0 0 1 0 0,1 0-1 0 0,-1 0 0 0 0,0 0 0 0 0,1 0 1 0 0,-1 0-1 0 0,0 0 0 0 0,0 0 0 0 0,1 0 0 0 0,-1 0 1 0 0,0-1-1 0 0,1 1 0 0 0,-1 0 0 0 0,0 0 1 0 0,0 0-1 0 0,1 0 0 0 0,-1-1 0 0 0,0 1 1 0 0,0 0-1 0 0,1 0 0 0 0,-1-1 0 0 0,0 1 0 0 0,0 0 1 0 0,0 0-1 0 0,0-1 0 0 0,1 1 0 0 0,-1 0 1 0 0,0 0-1 0 0,0-1 0 0 0,0 1 0 0 0,0 0 1 0 0,0-1-1 0 0,3-18-4850 0 0,-3 15 4116 0 0,3-4-1487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1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2296 0 0,'-1'6'11883'0'0,"7"8"-8824"0"0,11 12-2628 0 0,-13-23-388 0 0,0 0-1 0 0,0 0 1 0 0,0-1-1 0 0,1 1 1 0 0,-1-1-1 0 0,1 0 1 0 0,-1-1-1 0 0,1 1 1 0 0,0-1-1 0 0,-1 0 1 0 0,1 0-1 0 0,0 0 1 0 0,0-1 0 0 0,0 0-1 0 0,0 0 1 0 0,0 0-1 0 0,0 0 1 0 0,5-2-1 0 0,39-12-3097 0 0,-6-10-6882 0 0,-31 17 5828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15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29 4313 0 0,'-4'-10'2944'0'0,"-6"-8"7302"0"0,4 18-6104 0 0,-1 12-2709 0 0,5-4-1350 0 0,0 1 0 0 0,0 0 0 0 0,0-1 0 0 0,1 1-1 0 0,1 0 1 0 0,-1 0 0 0 0,2 10 0 0 0,8 62-66 0 0,-4-56-85 0 0,-2-12-196 0 0,0 0 1 0 0,0 23 0 0 0,-3-36 107 0 0,-11-23-410 0 0,8 17 564 0 0,0 1 0 0 0,0-1 0 0 0,0 0-1 0 0,-1 1 1 0 0,0 0 0 0 0,0 0 0 0 0,0 0 0 0 0,-8-6 0 0 0,11 10 3 0 0,0 0 1 0 0,0 1-1 0 0,0-1 1 0 0,0 0-1 0 0,0 1 1 0 0,0-1-1 0 0,0 1 1 0 0,0 0 0 0 0,-1-1-1 0 0,1 1 1 0 0,0 0-1 0 0,0-1 1 0 0,0 1-1 0 0,-1 0 1 0 0,1 0-1 0 0,0 0 1 0 0,0 0-1 0 0,-1 0 1 0 0,-1 1-1 0 0,1 0-3 0 0,1 0 0 0 0,-1 0-1 0 0,0 0 1 0 0,0 0 0 0 0,1 0 0 0 0,-1 1-1 0 0,1-1 1 0 0,-1 0 0 0 0,1 1-1 0 0,0-1 1 0 0,0 1 0 0 0,-1 0-1 0 0,1-1 1 0 0,0 1 0 0 0,0 0-1 0 0,0 2 1 0 0,-3 3 0 0 0,1 1 0 0 0,0-1 0 0 0,1 1-1 0 0,0 0 1 0 0,0 0 0 0 0,1-1 0 0 0,0 1 0 0 0,0 0 0 0 0,1 13-1 0 0,0-18 0 0 0,0-1 0 0 0,0 0-1 0 0,0 0 1 0 0,1 1-1 0 0,-1-1 1 0 0,1 0 0 0 0,-1 0-1 0 0,1 0 1 0 0,0 0-1 0 0,0 0 1 0 0,0 0 0 0 0,0 0-1 0 0,0 0 1 0 0,0 0-1 0 0,1 0 1 0 0,-1 0-1 0 0,1-1 1 0 0,-1 1 0 0 0,1-1-1 0 0,0 1 1 0 0,-1-1-1 0 0,1 0 1 0 0,0 1 0 0 0,0-1-1 0 0,0 0 1 0 0,0 0-1 0 0,0 0 1 0 0,0 0 0 0 0,0-1-1 0 0,1 1 1 0 0,-1-1-1 0 0,0 1 1 0 0,0-1-1 0 0,0 0 1 0 0,1 0 0 0 0,-1 0-1 0 0,0 0 1 0 0,3 0-1 0 0,26-4-2082 0 0,-25 3 301 0 0,0-1 0 0 0,0 1 0 0 0,0-2-1 0 0,0 1 1 0 0,0-1 0 0 0,-1 1 0 0 0,1-2-1 0 0,8-6 1 0 0,-1 3-1297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15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5 968 0 0,'5'-4'19639'0'0,"-8"24"-14542"0"0,-1-5-6494 0 0,1-5 1259 0 0,-10 38 708 0 0,12-45-911 0 0,0 0-1 0 0,1 0 1 0 0,0 0-1 0 0,0 0 1 0 0,0 0-1 0 0,0 0 1 0 0,0 0 0 0 0,0 0-1 0 0,1 0 1 0 0,-1 0-1 0 0,1 0 1 0 0,0 0-1 0 0,1 3 1 0 0,-1-5 99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18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17 2040 0 0,'-16'-16'7225'0'0,"16"16"-7034"0"0,-1 0 0 0 0,1 0 0 0 0,0 0 0 0 0,0 0 0 0 0,-1 0 0 0 0,1 0 0 0 0,0-1 0 0 0,0 1-1 0 0,-1 0 1 0 0,1 0 0 0 0,0 0 0 0 0,0 0 0 0 0,-1 0 0 0 0,1 0 0 0 0,0 0 0 0 0,-1 0-1 0 0,1 0 1 0 0,0 0 0 0 0,0 0 0 0 0,-1 0 0 0 0,1 1 0 0 0,0-1 0 0 0,0 0 0 0 0,-1 0 0 0 0,1 0-1 0 0,0 0 1 0 0,0 0 0 0 0,-1 0 0 0 0,1 1 0 0 0,-5 11 3903 0 0,3 10-4851 0 0,-3 52 1177 0 0,7 119-1 0 0,1-180-327 0 0,3-14-41 0 0,8-25-25 0 0,1-1-12 0 0,-14 25-9 0 0,0 1 0 0 0,1-1 0 0 0,-1 1 1 0 0,1-1-1 0 0,0 1 0 0 0,-1-1 0 0 0,1 1 1 0 0,0 0-1 0 0,0 0 0 0 0,0 0 0 0 0,0 0 0 0 0,0 0 1 0 0,0 0-1 0 0,0 1 0 0 0,0-1 0 0 0,0 1 1 0 0,0-1-1 0 0,0 1 0 0 0,0 0 0 0 0,1 0 0 0 0,-1 0 1 0 0,3 0-1 0 0,-2 1 9 0 0,-1 0 0 0 0,1 0 0 0 0,-1 1-1 0 0,1-1 1 0 0,-1 0 0 0 0,1 1 0 0 0,-1 0 0 0 0,0-1 0 0 0,0 1 0 0 0,0 0 0 0 0,0 0-1 0 0,0 1 1 0 0,0-1 0 0 0,-1 0 0 0 0,1 0 0 0 0,2 5 0 0 0,-2-2 52 0 0,1-1 0 0 0,-1 1 0 0 0,-1-1 0 0 0,1 1 0 0 0,-1 0 0 0 0,1-1-1 0 0,-1 1 1 0 0,-1 0 0 0 0,1 0 0 0 0,-1 0 0 0 0,1 0 0 0 0,-1 0 0 0 0,-1 0 0 0 0,1 0 0 0 0,-1 0 0 0 0,0-1 0 0 0,0 1 0 0 0,0 0 0 0 0,-1 0 0 0 0,-2 5 0 0 0,2-7-37 0 0,0 1 1 0 0,0-1 0 0 0,0 0-1 0 0,0 0 1 0 0,0-1-1 0 0,-1 1 1 0 0,1 0 0 0 0,-1-1-1 0 0,0 0 1 0 0,0 1-1 0 0,0-1 1 0 0,0 0 0 0 0,0 0-1 0 0,0-1 1 0 0,-1 1-1 0 0,1-1 1 0 0,0 1 0 0 0,-1-1-1 0 0,1 0 1 0 0,-1-1-1 0 0,0 1 1 0 0,1 0 0 0 0,-1-1-1 0 0,0 0 1 0 0,1 0-1 0 0,-1 0 1 0 0,-7-2 0 0 0,7 1-74 0 0,-1 0 1 0 0,1 0-1 0 0,-1-1 0 0 0,1 1 1 0 0,0-1-1 0 0,0 0 1 0 0,0-1-1 0 0,0 1 0 0 0,-6-5 1 0 0,9 6-108 0 0,0 0 1 0 0,0 0-1 0 0,0 0 1 0 0,-1 0-1 0 0,1 0 1 0 0,0 0-1 0 0,0 0 1 0 0,0-1-1 0 0,0 1 1 0 0,1 0-1 0 0,-1 0 1 0 0,0-1-1 0 0,0 1 1 0 0,1-1-1 0 0,-1 1 1 0 0,1 0-1 0 0,-1-1 1 0 0,1 1-1 0 0,0-1 1 0 0,0 1-1 0 0,-1-1 1 0 0,1 1-1 0 0,0-1 1 0 0,0 0-1 0 0,1 1 1 0 0,-1-1-1 0 0,0 1 1 0 0,0-1-1 0 0,1 1 1 0 0,-1 0-1 0 0,1-1 1 0 0,0-1-1 0 0,27-19-12441 0 0,-13 20 9378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18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 5905 0 0,'0'0'427'0'0,"0"-1"0"0"0,0 0 0 0 0,-1 1 1 0 0,-4-7 5550 0 0,5 6-5550 0 0,-1 1-1 0 0,1 0 0 0 0,-1 0 0 0 0,1-1 0 0 0,-1 1 0 0 0,1 0 0 0 0,-1 0 0 0 0,1-1 0 0 0,-2 1 0 0 0,-4 13 3287 0 0,3 26-3677 0 0,5-14-31 0 0,1 0 0 0 0,1-1 0 0 0,12 43 0 0 0,-16-66-4 0 0,0-1 0 0 0,0 1 1 0 0,0-1-1 0 0,0 1 0 0 0,0-1 1 0 0,1 1-1 0 0,-1-1 0 0 0,0 1 0 0 0,0-1 1 0 0,0 1-1 0 0,0-1 0 0 0,1 1 0 0 0,-1-1 1 0 0,0 1-1 0 0,0-1 0 0 0,1 0 0 0 0,-1 1 1 0 0,0-1-1 0 0,1 1 0 0 0,-1-1 0 0 0,1 0 1 0 0,-1 1-1 0 0,0-1 0 0 0,1 0 1 0 0,-1 0-1 0 0,1 1 0 0 0,-1-1 0 0 0,1 0 1 0 0,-1 0-1 0 0,1 0 0 0 0,-1 0 0 0 0,1 1 1 0 0,-1-1-1 0 0,1 0 0 0 0,-1 0 0 0 0,1 0 1 0 0,-1 0-1 0 0,1 0 0 0 0,1-1 2 0 0,-1 0 0 0 0,1 0 0 0 0,-1-1 0 0 0,0 1 0 0 0,0 0 0 0 0,0 0 1 0 0,1-1-1 0 0,-1 1 0 0 0,-1-1 0 0 0,1 1 0 0 0,1-3 0 0 0,18-46 26 0 0,-15 35-20 0 0,9-30-33 0 0,-9 33 81 0 0,-3 19 110 0 0,-4 12-112 0 0,2 1 0 0 0,0 0 0 0 0,6 31-1 0 0,9 1-3536 0 0,-12-44 1182 0 0,1-1-1 0 0,-1 0 1 0 0,2 0-1 0 0,8 11 1 0 0,-4-15-4284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46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 10650 0 0,'10'-2'11935'0'0,"-7"11"-7596"0"0,-7 21-4958 0 0,2-23 1480 0 0,-3 34-681 0 0,2-1 0 0 0,3 52 0 0 0,4-17-2468 0 0,2-22-3017 0 0,0-1-4432 0 0,-1-33 2570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19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138 189 6097 0 0,'4'-12'2178'0'0,"-1"-1"1"0"0,0 1-1 0 0,-1 0 0 0 0,-1-1 0 0 0,0 1 0 0 0,-1-19 0 0 0,-1 28-2046 0 0,1-1 0 0 0,-1 0 0 0 0,0 0 0 0 0,0 0 0 0 0,0 0 1 0 0,-1 1-1 0 0,1-1 0 0 0,-1 1 0 0 0,0-1 0 0 0,0 1 0 0 0,0 0 0 0 0,-1-1 0 0 0,1 1 0 0 0,-1 0 0 0 0,0 1 0 0 0,0-1 0 0 0,1 0 0 0 0,-2 1 0 0 0,1 0 0 0 0,0-1 0 0 0,0 1 0 0 0,-1 1 0 0 0,1-1 0 0 0,-7-2 0 0 0,8 3-137 0 0,0 0 1 0 0,0 0-1 0 0,0 1 0 0 0,0-1 0 0 0,0 0 0 0 0,-1 1 0 0 0,1-1 1 0 0,0 1-1 0 0,0 0 0 0 0,-1 0 0 0 0,1 0 0 0 0,0 0 1 0 0,-1 0-1 0 0,1 0 0 0 0,0 1 0 0 0,0-1 0 0 0,-1 1 0 0 0,1 0 1 0 0,0-1-1 0 0,0 1 0 0 0,0 0 0 0 0,-3 2 0 0 0,2-1-34 0 0,1 1-1 0 0,-1 0 0 0 0,1 0 1 0 0,0 0-1 0 0,0 0 1 0 0,0 0-1 0 0,0 0 0 0 0,0 0 1 0 0,1 1-1 0 0,0-1 1 0 0,-1 1-1 0 0,1-1 0 0 0,-1 6 1 0 0,-1 11-259 0 0,0-1 0 0 0,1 1-1 0 0,0 0 1 0 0,2 0 0 0 0,1 0 0 0 0,3 27 0 0 0,4 2-2826 0 0,20 66 0 0 0,-24-103 505 0 0,-7-27-8875 0 0,1 7 11872 0 0,-2-4-1904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19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2809 0 0,'-4'11'10916'0'0,"5"-10"-10605"0"0,13 6 4329 0 0,23-2-2794 0 0,-36-5-1460 0 0,32 4 617 0 0,38 9-1 0 0,-27-3-3285 0 0,-17-4-2330 0 0,0 0-3417 0 0,-18-4 2251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20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8 680 0 0,'7'-7'10313'0'0,"-7"7"-10040"0"0,0 1 0 0 0,0-1 0 0 0,0 0 0 0 0,0 1 0 0 0,0-1-1 0 0,0 0 1 0 0,0 1 0 0 0,1-1 0 0 0,-1 0 0 0 0,0 1 0 0 0,-1-1 0 0 0,1 0 0 0 0,0 1 0 0 0,0-1 0 0 0,0 0 0 0 0,0 1 0 0 0,0-1 0 0 0,0 0 0 0 0,0 1 0 0 0,-2 24 1069 0 0,0-1 0 0 0,-7 30 0 0 0,2-19-4738 0 0,2 1-5316 0 0,5-36 8613 0 0,0 0 1 0 0,0 0-1 0 0,0 0 0 0 0,0 1 1 0 0,0-1-1 0 0,0 0 1 0 0,0 0-1 0 0,0 0 0 0 0,0 1 1 0 0,0-1-1 0 0,0 0 0 0 0,0 0 1 0 0,0 0-1 0 0,0 1 1 0 0,0-1-1 0 0,-1 0 0 0 0,1 0 1 0 0,0 0-1 0 0,0 0 1 0 0,0 0-1 0 0,0 1 0 0 0,0-1 1 0 0,0 0-1 0 0,-1 0 0 0 0,1 0 1 0 0,0 0-1 0 0,0 0 1 0 0,0 0-1 0 0,-1 0 0 0 0,1 1 1 0 0,0-1-1 0 0,0 0 1 0 0,0 0-1 0 0,0 0 0 0 0,-1 0 1 0 0,1 0-1 0 0,0 0 1 0 0,0 0-1 0 0,0 0 0 0 0,-1 0 1 0 0,1 0-1 0 0,0 0 0 0 0,0 0 1 0 0,0 0-1 0 0,-1 0 1 0 0,1 0-1 0 0,0-1 0 0 0,-4 1-1100 0 0,2 5-974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21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22 1864 0 0,'0'-1'597'0'0,"0"0"1"0"0,0 0-1 0 0,0 0 0 0 0,0 0 0 0 0,0 0 0 0 0,-1-1 0 0 0,1 1 0 0 0,0 0 0 0 0,0 0 0 0 0,-1 0 0 0 0,1 0 0 0 0,-1 0 0 0 0,1 0 0 0 0,-1 0 0 0 0,1 0 0 0 0,-2-1 0 0 0,2 2-367 0 0,-1-1 0 0 0,1 1 0 0 0,-1 0 0 0 0,1 0 0 0 0,-1-1 0 0 0,0 1 0 0 0,1 0 0 0 0,-1 0 0 0 0,1 0-1 0 0,-1 0 1 0 0,1 0 0 0 0,-1 0 0 0 0,0 0 0 0 0,1 0 0 0 0,-1 0 0 0 0,1 0 0 0 0,-1 0 0 0 0,1 0 0 0 0,-1 0-1 0 0,0 0 1 0 0,1 0 0 0 0,-2 1 0 0 0,-3 2 205 0 0,-1 0 0 0 0,0 0 0 0 0,1 1 1 0 0,-10 7-1 0 0,-2 1-409 0 0,4-4 8 0 0,7-5-73 0 0,0 0 0 0 0,1 0 0 0 0,-1 0 0 0 0,1 1-1 0 0,0-1 1 0 0,0 1 0 0 0,0 1 0 0 0,0-1 0 0 0,1 1 0 0 0,0 0 0 0 0,-5 7 0 0 0,9-12 23 0 0,0 1-1 0 0,0 0 1 0 0,0-1-1 0 0,0 1 1 0 0,0 0-1 0 0,0 0 1 0 0,1-1-1 0 0,-1 1 1 0 0,0 0-1 0 0,1-1 1 0 0,-1 1-1 0 0,0 0 1 0 0,1-1-1 0 0,-1 1 1 0 0,0-1-1 0 0,1 1 1 0 0,-1 0-1 0 0,1-1 1 0 0,-1 1-1 0 0,1-1 0 0 0,0 1 1 0 0,-1-1-1 0 0,1 0 1 0 0,-1 1-1 0 0,1-1 1 0 0,0 0-1 0 0,-1 1 1 0 0,1-1-1 0 0,0 0 1 0 0,0 0-1 0 0,-1 1 1 0 0,1-1-1 0 0,1 0 1 0 0,29 8-126 0 0,-26-7 108 0 0,1 1 45 0 0,1-1 0 0 0,-2 1 1 0 0,1 0-1 0 0,0 0 0 0 0,0 1 0 0 0,-1 0 1 0 0,1 0-1 0 0,-1 0 0 0 0,0 0 0 0 0,0 1 1 0 0,0 0-1 0 0,0 0 0 0 0,5 7 0 0 0,-8-8 50 0 0,1 1 0 0 0,-1-1 0 0 0,0 1 0 0 0,-1-1 0 0 0,1 1 0 0 0,-1 0 0 0 0,0 0 0 0 0,1 0 0 0 0,-2 0 0 0 0,1 0 0 0 0,0 0 0 0 0,-1 0 0 0 0,0 0 0 0 0,0 1 0 0 0,0-1 0 0 0,0 0 0 0 0,-1 0 0 0 0,0 0 0 0 0,1 0 0 0 0,-4 7 0 0 0,-15 40 517 0 0,18-48-637 0 0,-1 0-1 0 0,1 0 0 0 0,-1-1 1 0 0,1 1-1 0 0,-1 0 0 0 0,0-1 1 0 0,0 1-1 0 0,0-1 0 0 0,0 0 1 0 0,-1 1-1 0 0,1-1 0 0 0,0 0 1 0 0,-1 0-1 0 0,-4 2 0 0 0,9-19-11711 0 0,-1 5 8198 0 0,2 0 264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22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1 124 2689 0 0,'0'-5'674'0'0,"0"-17"6810"0"0,5-42 1 0 0,4 32-3848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22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7242 0 0,'6'-8'9414'0'0,"-6"8"-9119"0"0,0 0-1 0 0,1 0 0 0 0,-1 0 0 0 0,1 0 0 0 0,7 11 2385 0 0,1 22-3049 0 0,3 35-1153 0 0,-2-24-6756 0 0,-10-35 1399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23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43 2505 0 0,'-1'-1'496'0'0,"0"0"1"0"0,0 0 0 0 0,0 0 0 0 0,0 0-1 0 0,0 0 1 0 0,0 0 0 0 0,0 0 0 0 0,0-1-1 0 0,0 1 1 0 0,1 0 0 0 0,-1 0 0 0 0,0-1-1 0 0,1 1 1 0 0,-1-1 0 0 0,1 1 0 0 0,0 0-1 0 0,-1-1 1 0 0,1 1 0 0 0,0-3 0 0 0,0 3-257 0 0,0 0 1 0 0,1 1-1 0 0,-1-1 1 0 0,1 0-1 0 0,-1 0 0 0 0,1 1 1 0 0,0-1-1 0 0,-1 0 1 0 0,1 1-1 0 0,-1-1 1 0 0,1 1-1 0 0,0-1 0 0 0,0 1 1 0 0,-1-1-1 0 0,1 1 1 0 0,0-1-1 0 0,0 1 1 0 0,0 0-1 0 0,-1-1 0 0 0,1 1 1 0 0,0 0-1 0 0,0 0 1 0 0,1-1-1 0 0,8 0 94 0 0,0 0 0 0 0,0 0 0 0 0,0 1 0 0 0,13 1 0 0 0,-1 5-159 0 0,-21-6-161 0 0,-1 1-1 0 0,0-1 1 0 0,1 0 0 0 0,-1 1-1 0 0,1-1 1 0 0,-1 1 0 0 0,0-1-1 0 0,1 0 1 0 0,-1 1 0 0 0,0-1-1 0 0,1 1 1 0 0,-1-1 0 0 0,0 1-1 0 0,0-1 1 0 0,0 1 0 0 0,1-1-1 0 0,-1 1 1 0 0,0-1 0 0 0,0 1-1 0 0,0-1 1 0 0,0 1 0 0 0,0 0-1 0 0,0 0 1 0 0,-1 3 32 0 0,0 0 0 0 0,-1 0 0 0 0,1-1 0 0 0,-1 1 0 0 0,0 0 1 0 0,0-1-1 0 0,-5 7 0 0 0,6-8-56 0 0,-8 11 61 0 0,-2 3 11 0 0,0 1 1 0 0,1 0-1 0 0,1 0 0 0 0,1 1 1 0 0,-8 23-1 0 0,16-40-19 0 0,0 0 1 0 0,0 0-1 0 0,0 0 0 0 0,0 0 1 0 0,0 0-1 0 0,0 0 0 0 0,0 0 1 0 0,0 0-1 0 0,0 0 0 0 0,1 0 0 0 0,-1 0 1 0 0,0 0-1 0 0,1 0 0 0 0,-1 0 1 0 0,1 0-1 0 0,-1 0 0 0 0,1-1 1 0 0,-1 1-1 0 0,1 0 0 0 0,0 0 0 0 0,-1 0 1 0 0,1-1-1 0 0,0 1 0 0 0,0 0 1 0 0,-1-1-1 0 0,1 1 0 0 0,0-1 1 0 0,0 1-1 0 0,0-1 0 0 0,0 1 0 0 0,0-1 1 0 0,0 0-1 0 0,0 0 0 0 0,0 1 1 0 0,0-1-1 0 0,0 0 0 0 0,0 0 0 0 0,0 0 1 0 0,0 0-1 0 0,0 0 0 0 0,1 0 1 0 0,47-1 265 0 0,-48 1-292 0 0,8-1-150 0 0,67-9 340 0 0,-27-6-3435 0 0,-48 16 2706 0 0,0 0 1 0 0,0-1-1 0 0,0 1 1 0 0,0-1-1 0 0,-1 1 1 0 0,1-1-1 0 0,0 1 1 0 0,0-1-1 0 0,0 0 0 0 0,0 0 1 0 0,-1 1-1 0 0,1-1 1 0 0,0 0-1 0 0,-1 0 1 0 0,1 0-1 0 0,-1 0 1 0 0,1 0-1 0 0,0-1 1 0 0,3-8-6607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23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11 120 8 0 0,'-5'9'2535'0'0,"-1"11"7132"0"0,6-20-9205 0 0,0 1 1 0 0,0 0 0 0 0,0-1 0 0 0,0 1-1 0 0,0 0 1 0 0,0 0 0 0 0,0-1 0 0 0,0 1 0 0 0,0 0-1 0 0,1-1 1 0 0,-1 1 0 0 0,0 0 0 0 0,0-1-1 0 0,1 1 1 0 0,-1 0 0 0 0,0-1 0 0 0,1 1-1 0 0,-1-1 1 0 0,1 1 0 0 0,0 0 0 0 0,10 0 2162 0 0,53-10-1901 0 0,9-2-679 0 0,-69 10-50 0 0,1 0 1 0 0,0 0 0 0 0,-1-1-1 0 0,0 0 1 0 0,1 0 0 0 0,-1 0-1 0 0,0-1 1 0 0,0 1 0 0 0,0-1-1 0 0,-1 0 1 0 0,1 0 0 0 0,4-5-1 0 0,-7 6-25 0 0,1-1 0 0 0,0 1 0 0 0,-1-1-1 0 0,0 1 1 0 0,1-1 0 0 0,-1 0 0 0 0,0 0-1 0 0,0 1 1 0 0,-1-1 0 0 0,1 0 0 0 0,0 0-1 0 0,-1 0 1 0 0,0 0 0 0 0,0 0 0 0 0,0 0-1 0 0,0 0 1 0 0,0 0 0 0 0,-1 1 0 0 0,1-1-1 0 0,-1 0 1 0 0,1 0 0 0 0,-1 0 0 0 0,0 0 0 0 0,0 1-1 0 0,-1-1 1 0 0,1 0 0 0 0,-1 1 0 0 0,1-1-1 0 0,-1 1 1 0 0,0 0 0 0 0,-3-4 0 0 0,3 4 15 0 0,0 0 1 0 0,0 0 0 0 0,1 0 0 0 0,-1 1 0 0 0,-1-1 0 0 0,1 1 0 0 0,0 0 0 0 0,0 0 0 0 0,0-1 0 0 0,-1 1 0 0 0,1 1 0 0 0,-1-1 0 0 0,1 0 0 0 0,-1 0 0 0 0,1 1 0 0 0,-1 0 0 0 0,1-1 0 0 0,-1 1 0 0 0,1 0 0 0 0,-1 0 0 0 0,1 0-1 0 0,-1 1 1 0 0,1-1 0 0 0,-1 1 0 0 0,1-1 0 0 0,-1 1 0 0 0,1 0 0 0 0,-1 0 0 0 0,1 0 0 0 0,0 0 0 0 0,0 0 0 0 0,-1 1 0 0 0,1-1 0 0 0,0 1 0 0 0,0-1 0 0 0,0 1 0 0 0,-2 3 0 0 0,-1 1-20 0 0,-1 2 0 0 0,1-1 0 0 0,1 1 0 0 0,-1-1 0 0 0,1 1 1 0 0,1 0-1 0 0,0 1 0 0 0,0-1 0 0 0,0 0 0 0 0,1 1 0 0 0,0 0 0 0 0,1-1 1 0 0,0 1-1 0 0,0 0 0 0 0,1 0 0 0 0,0 0 0 0 0,3 15 0 0 0,-2-16 21 0 0,0-1-1 0 0,1 1 1 0 0,0 0-1 0 0,0-1 1 0 0,1 0-1 0 0,0 0 0 0 0,0 0 1 0 0,1 0-1 0 0,5 8 1 0 0,-6-11 14 0 0,0 0 0 0 0,0 0 1 0 0,1-1-1 0 0,-1 1 0 0 0,1-1 1 0 0,0 0-1 0 0,0 0 0 0 0,0 0 1 0 0,0-1-1 0 0,0 1 0 0 0,1-1 0 0 0,-1 0 1 0 0,1 0-1 0 0,0-1 0 0 0,5 2 1 0 0,-6-2-198 0 0,-1-1 1 0 0,0 1-1 0 0,1-1 0 0 0,-1 0 1 0 0,0 0-1 0 0,1 0 1 0 0,-1 0-1 0 0,1 0 1 0 0,-1-1-1 0 0,4-1 1 0 0,-6 2-336 0 0,0-1 1 0 0,1 1-1 0 0,-1-1 0 0 0,0 1 1 0 0,0-1-1 0 0,0 0 0 0 0,0 0 1 0 0,0 1-1 0 0,0-1 0 0 0,0 0 1 0 0,0 0-1 0 0,0 0 0 0 0,0 0 1 0 0,0 0-1 0 0,0 0 1 0 0,-1-1-1 0 0,1 1 0 0 0,-1 0 1 0 0,1 0-1 0 0,0 0 0 0 0,-1-1 1 0 0,0 1-1 0 0,1 0 0 0 0,-1-1 1 0 0,0-1-1 0 0,3-10-4881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23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6001 0 0,'3'-11'9716'0'0,"4"10"-3878"0"0,14 16-2236 0 0,18 31-3752 0 0,-30-33 236 0 0,-1 2 1 0 0,0-1-1 0 0,-1 1 1 0 0,0 0-1 0 0,-1 0 0 0 0,-1 1 1 0 0,-1 0-1 0 0,0 0 1 0 0,3 31-1 0 0,-5-17-237 0 0,-1 0 0 0 0,-1 0-1 0 0,-2 0 1 0 0,-8 47 0 0 0,-5-17-2580 0 0,1-32-1604 0 0,-7-8-4408 0 0,7-10 2158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24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0 2873 0 0,'-12'13'2759'0'0,"2"-1"0"0"0,-13 20 1 0 0,16-20-1626 0 0,-1-1 0 0 0,-1 0 0 0 0,0 0 0 0 0,-15 14 0 0 0,-4-3-510 0 0,1 1 0 0 0,2 2 1 0 0,-40 48-1 0 0,58-63-495 0 0,0 0 1 0 0,1 0-1 0 0,1 0 0 0 0,0 1 1 0 0,0-1-1 0 0,1 1 1 0 0,0 0-1 0 0,1 1 1 0 0,1-1-1 0 0,-1 1 0 0 0,2-1 1 0 0,0 1-1 0 0,0-1 1 0 0,1 1-1 0 0,2 17 1 0 0,1-11-125 0 0,0 0-1 0 0,2-1 1 0 0,0 1 0 0 0,1-1 0 0 0,1 0 0 0 0,0-1 0 0 0,2 0 0 0 0,-1 0 0 0 0,2 0 0 0 0,0-1 0 0 0,1-1 0 0 0,1 0 0 0 0,0 0 0 0 0,1-1-1 0 0,0-1 1 0 0,1 0 0 0 0,26 17 0 0 0,-18-14 8 0 0,1-2 0 0 0,0 0 0 0 0,1-1 0 0 0,0-2 1 0 0,1 0-1 0 0,0-2 0 0 0,1-1 0 0 0,0 0 0 0 0,0-2 0 0 0,0-2 0 0 0,41 2 0 0 0,-41-5 98 0 0,-1-1-1 0 0,1-2 1 0 0,-1 0-1 0 0,0-2 1 0 0,0-1-1 0 0,0 0 1 0 0,-1-2 0 0 0,34-16-1 0 0,-44 17 48 0 0,-1 0 0 0 0,0-1 0 0 0,-1 0 0 0 0,0-1 0 0 0,0 0 0 0 0,-1-1 0 0 0,0-1 0 0 0,-1 1 0 0 0,0-2-1 0 0,-1 1 1 0 0,0-1 0 0 0,-1-1 0 0 0,0 0 0 0 0,-1 0 0 0 0,10-24 0 0 0,-12 23-64 0 0,-1-1 0 0 0,0 1 0 0 0,0-1 0 0 0,-2 0 0 0 0,0 0 0 0 0,0 0 0 0 0,-1 0 0 0 0,-1 0 0 0 0,-1-1 0 0 0,0 1 0 0 0,-1 0 0 0 0,-1 0 0 0 0,0 0 0 0 0,-1 1 0 0 0,-1-1 0 0 0,0 1 0 0 0,0 0-1 0 0,-2 0 1 0 0,0 1 0 0 0,0 0 0 0 0,-2 0 0 0 0,1 0 0 0 0,-1 1 0 0 0,-1 1 0 0 0,-17-17 0 0 0,1 3-32 0 0,-2 1 1 0 0,0 1-1 0 0,-1 2 0 0 0,-54-30 0 0 0,63 40-82 0 0,-1 1 0 0 0,-1 1 0 0 0,0 1-1 0 0,0 0 1 0 0,-1 2 0 0 0,1 1 0 0 0,-1 0 0 0 0,-31-1 0 0 0,45 6-155 0 0,0 0 0 0 0,1 1 0 0 0,-1 0 0 0 0,0 0 0 0 0,1 1 0 0 0,-1 0 0 0 0,1 1 0 0 0,-1-1 0 0 0,1 2 0 0 0,0-1 0 0 0,0 1 0 0 0,1 0 0 0 0,-1 1 0 0 0,1 0 0 0 0,0 0 0 0 0,0 0 0 0 0,-8 9 0 0 0,9-7-734 0 0,0 0-1 0 0,0 0 1 0 0,1 1-1 0 0,-5 8 1 0 0,5-7-1320 0 0,1 0 1 0 0,0 0-1 0 0,-4 18 0 0 0,3 0-5127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47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3 7898 0 0,'3'-2'15269'0'0,"10"2"-10686"0"0,18 4-6599 0 0,-25-3 3304 0 0,8 1-1382 0 0,0 0 0 0 0,24 8 0 0 0,-33-8 33 0 0,-1-1 1 0 0,1 1-1 0 0,-1 0 0 0 0,0 0 1 0 0,1 1-1 0 0,-1-1 1 0 0,0 1-1 0 0,-1 0 1 0 0,1 0-1 0 0,0 0 0 0 0,-1 0 1 0 0,4 6-1 0 0,-6-8 46 0 0,0 0 0 0 0,-1 0 0 0 0,1-1-1 0 0,0 1 1 0 0,-1 0 0 0 0,1 0 0 0 0,-1 1-1 0 0,0-1 1 0 0,1 0 0 0 0,-1 0 0 0 0,0 0 0 0 0,0 0-1 0 0,1 0 1 0 0,-1 0 0 0 0,0 0 0 0 0,0 1 0 0 0,0-1-1 0 0,-1 0 1 0 0,1 0 0 0 0,0 0 0 0 0,0 0-1 0 0,0 0 1 0 0,-1 0 0 0 0,1 0 0 0 0,-1 2 0 0 0,-1-2-119 0 0,1 1 0 0 0,0 0 0 0 0,-1-1 1 0 0,1 1-1 0 0,-1-1 0 0 0,0 1 0 0 0,0-1 1 0 0,1 0-1 0 0,-1 0 0 0 0,0 0 0 0 0,0 0 1 0 0,-3 1-1 0 0,-3 1-361 0 0,1-1 1 0 0,-1 1 0 0 0,0-2-1 0 0,-1 1 1 0 0,-15 0-1 0 0,-118-10 1310 0 0,142 8-788 0 0,0 0 1 0 0,0 0-1 0 0,0 0 1 0 0,0 0-1 0 0,0 0 1 0 0,0 0-1 0 0,0 0 1 0 0,0 0-1 0 0,0 0 1 0 0,1 0-1 0 0,-1 0 1 0 0,0 0-1 0 0,0 0 1 0 0,0 0-1 0 0,0 0 1 0 0,0 0-1 0 0,0 0 1 0 0,0 0-1 0 0,0 1 1 0 0,0-1-1 0 0,0 0 1 0 0,0 0-1 0 0,0 0 1 0 0,0 0-1 0 0,0 0 1 0 0,0 0-1 0 0,0 0 1 0 0,0 0-1 0 0,0 0 1 0 0,0 0-1 0 0,0 0 1 0 0,0 0-1 0 0,0 1 1 0 0,0-1-1 0 0,0 0 1 0 0,0 0-1 0 0,0 0 1 0 0,0 0-1 0 0,0 0 1 0 0,0 0-1 0 0,0 0 1 0 0,0 0-1 0 0,0 0 1 0 0,0 0-1 0 0,0 0 1 0 0,-1 0-1 0 0,1 0 1 0 0,0 0-1 0 0,0 0 1 0 0,0 0-1 0 0,0 0 1 0 0,0 1-1 0 0,0-1 1 0 0,0 0-1 0 0,0 0 1 0 0,0 0-1 0 0,0 0 1 0 0,0 0-1 0 0,0 0 1 0 0,0 0-1 0 0,0 0 1 0 0,-1 0-1 0 0,10 8 558 0 0,12 7-296 0 0,121 54 63 0 0,-54-27-1895 0 0,-70-35-1464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25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18 4169 0 0,'-9'-17'9660'0'0,"9"17"-9543"0"0,-1 0 0 0 0,1 0 0 0 0,0 0 0 0 0,0 0 0 0 0,0 0 0 0 0,-1 0 0 0 0,1 0 0 0 0,0 0 0 0 0,0 0 0 0 0,0 0 0 0 0,-1 0 0 0 0,1 0 0 0 0,0 0 0 0 0,0 0 0 0 0,0 0 0 0 0,0 0 0 0 0,-1 1 0 0 0,1-1 1 0 0,0 0-1 0 0,0 0 0 0 0,0 0 0 0 0,0 0 0 0 0,0 0 0 0 0,0 0 0 0 0,-1 1 0 0 0,1-1 0 0 0,0 0 0 0 0,0 0 0 0 0,0 0 0 0 0,0 0 0 0 0,0 1 0 0 0,0-1 0 0 0,0 0 0 0 0,0 0 0 0 0,0 0 0 0 0,0 1 0 0 0,0-1 0 0 0,0 0 0 0 0,0 0 0 0 0,0 0 0 0 0,0 0 0 0 0,0 1 0 0 0,0-1 0 0 0,0 0 0 0 0,-3 41 2338 0 0,3-26-2708 0 0,-6 31-36 0 0,-1-1 1 0 0,-18 59 0 0 0,14-59-3678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25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8818 0 0,'-2'4'9812'0'0,"4"11"-7764"0"0,5 17-2344 0 0,-2-11 378 0 0,1 0 0 0 0,0-1 1 0 0,2 0-1 0 0,0 0 0 0 0,1-1 1 0 0,18 29-1 0 0,-26-47-76 0 0,1 0 1 0 0,-1 1-1 0 0,0-1 1 0 0,1 0-1 0 0,-1 0 1 0 0,0 0-1 0 0,1 0 0 0 0,-1 0 1 0 0,1 0-1 0 0,-1 0 1 0 0,1-1-1 0 0,0 1 1 0 0,-1 0-1 0 0,1-1 1 0 0,0 1-1 0 0,0-1 1 0 0,-1 0-1 0 0,1 0 0 0 0,0 0 1 0 0,0 1-1 0 0,-1-2 1 0 0,1 1-1 0 0,0 0 1 0 0,0 0-1 0 0,-1 0 1 0 0,1-1-1 0 0,0 1 1 0 0,0-1-1 0 0,-1 0 1 0 0,1 1-1 0 0,-1-1 0 0 0,1 0 1 0 0,2-2-1 0 0,6-3 33 0 0,-1 0-1 0 0,0-1 1 0 0,0 0-1 0 0,8-10 1 0 0,-10 10-24 0 0,3-2-639 0 0,93-89 1132 0 0,-82 77-4095 0 0,1 0-3351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25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62 2577 0 0,'-5'-18'4033'0'0,"-9"-25"10347"0"0,5 84-12362 0 0,6 79-1971 0 0,4-105-80 0 0,0 1 0 0 0,2-1 0 0 0,-1 0 0 0 0,2-1 0 0 0,9 29 0 0 0,-12-41 30 0 0,0 0 0 0 0,0 0 1 0 0,-1 0-1 0 0,1 0 0 0 0,1 1 0 0 0,-1-1 1 0 0,0-1-1 0 0,0 1 0 0 0,1 0 0 0 0,-1 0 0 0 0,1 0 1 0 0,0-1-1 0 0,-1 1 0 0 0,1-1 0 0 0,0 1 1 0 0,0-1-1 0 0,0 0 0 0 0,0 0 0 0 0,0 0 1 0 0,0 0-1 0 0,0 0 0 0 0,0 0 0 0 0,1 0 1 0 0,-1-1-1 0 0,0 1 0 0 0,0-1 0 0 0,1 0 0 0 0,-1 1 1 0 0,0-1-1 0 0,1 0 0 0 0,-1 0 0 0 0,0-1 1 0 0,1 1-1 0 0,-1 0 0 0 0,0-1 0 0 0,0 0 1 0 0,1 1-1 0 0,-1-1 0 0 0,0 0 0 0 0,0 0 0 0 0,0 0 1 0 0,0 0-1 0 0,4-3 0 0 0,5-4-11 0 0,0 0-1 0 0,0-1 0 0 0,-1 0 1 0 0,0-1-1 0 0,16-20 1 0 0,65-94-7408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26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 4105 0 0,'-4'2'756'0'0,"0"-1"0"0"0,1 2-1 0 0,-1-1 1 0 0,1 0 0 0 0,0 1 0 0 0,0-1 0 0 0,-1 1 0 0 0,2 0 0 0 0,-1 0 0 0 0,0 0-1 0 0,1 0 1 0 0,-4 6 0 0 0,2-4-96 0 0,-4 5 45 0 0,1 1 1 0 0,0 0-1 0 0,1 0 0 0 0,-7 14 0 0 0,11-21-651 0 0,1 0-1 0 0,-1 0 0 0 0,1 0 0 0 0,0 0 1 0 0,0 0-1 0 0,0 0 0 0 0,0 0 0 0 0,1 1 1 0 0,0-1-1 0 0,0 0 0 0 0,0 0 0 0 0,0 0 1 0 0,1 1-1 0 0,0-1 0 0 0,0 0 0 0 0,1 6 1 0 0,-1-9-39 0 0,0 0 1 0 0,-1 1-1 0 0,1-1 1 0 0,0 0 0 0 0,0 0-1 0 0,0 0 1 0 0,0 0-1 0 0,0 0 1 0 0,0 0-1 0 0,0 0 1 0 0,0 0 0 0 0,1 0-1 0 0,-1 0 1 0 0,0 0-1 0 0,0-1 1 0 0,1 1-1 0 0,-1 0 1 0 0,1-1 0 0 0,-1 1-1 0 0,0-1 1 0 0,1 0-1 0 0,-1 0 1 0 0,1 1-1 0 0,-1-1 1 0 0,1 0 0 0 0,-1 0-1 0 0,1 0 1 0 0,-1 0-1 0 0,1 0 1 0 0,-1-1-1 0 0,0 1 1 0 0,1 0 0 0 0,-1-1-1 0 0,1 1 1 0 0,-1-1-1 0 0,2 0 1 0 0,1-1 58 0 0,1 0 0 0 0,0-1 0 0 0,-1 1 0 0 0,1-1 0 0 0,-1 0 0 0 0,0 0-1 0 0,0 0 1 0 0,7-8 0 0 0,-5 2 124 0 0,1 0 0 0 0,-1 0 0 0 0,-1-1 0 0 0,0 0 0 0 0,7-19 0 0 0,-10 25-140 0 0,-1-1 0 0 0,1 1-1 0 0,-1-1 1 0 0,0 1 0 0 0,0-1 0 0 0,-1 0 0 0 0,1 1 0 0 0,-1-1 0 0 0,0 0-1 0 0,0 1 1 0 0,-1-1 0 0 0,1 0 0 0 0,-1 1 0 0 0,0-1 0 0 0,0 0 0 0 0,-3-4-1 0 0,4 8-56 0 0,-1 0 0 0 0,1 1 0 0 0,0-1 0 0 0,-1 0 0 0 0,1 1 0 0 0,-1-1 0 0 0,1 1 0 0 0,-1-1 0 0 0,1 1 0 0 0,-1-1 0 0 0,1 1-1 0 0,-1-1 1 0 0,1 1 0 0 0,-1 0 0 0 0,0-1 0 0 0,1 1 0 0 0,-1 0 0 0 0,0-1 0 0 0,1 1 0 0 0,-1 0 0 0 0,0 0 0 0 0,0 0 0 0 0,1 0-1 0 0,-1 0 1 0 0,0-1 0 0 0,1 1 0 0 0,-2 1 0 0 0,-20 9 36 0 0,3 9-2455 0 0,7-3-4922 0 0,6-5-2087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26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23 149 5521 0 0,'7'-26'4431'0'0,"10"-45"7425"0"0,-6 23-9224 0 0,-11 47-2727 0 0,0 1 1 0 0,0 0-1 0 0,0 0 1 0 0,0 0-1 0 0,0 0 0 0 0,0 0 1 0 0,0-1-1 0 0,0 1 1 0 0,0 0-1 0 0,0 0 0 0 0,0 0 1 0 0,1 0-1 0 0,-1 0 1 0 0,0 0-1 0 0,0-1 0 0 0,0 1 1 0 0,0 0-1 0 0,0 0 1 0 0,0 0-1 0 0,1 0 0 0 0,-1 0 1 0 0,0 0-1 0 0,0 0 1 0 0,0 0-1 0 0,0 0 0 0 0,0 0 1 0 0,1 0-1 0 0,-1 0 1 0 0,0 0-1 0 0,0 0 1 0 0,0 0-1 0 0,0 0 0 0 0,0 0 1 0 0,1 0-1 0 0,-1 0 1 0 0,0 0-1 0 0,0 0 0 0 0,0 0 1 0 0,0 0-1 0 0,1 0 1 0 0,-1 0-1 0 0,0 0 0 0 0,0 0 1 0 0,0 0-1 0 0,7 22-19160 0 0</inkml:trace>
  <inkml:trace contextRef="#ctx0" brushRef="#br0" timeOffset="1">10 231 7650 0 0,'-2'27'8862'0'0,"-1"2"-3646"0"0,1-9-4489 0 0,0-1 0 0 0,1 25 0 0 0,2-39-907 0 0,-1 0 0 0 0,1 0 0 0 0,-1 0 0 0 0,1-1 0 0 0,1 1 0 0 0,-1 0 0 0 0,1-1 0 0 0,0 1 0 0 0,0-1 0 0 0,0 1 0 0 0,0-1 0 0 0,1 0 0 0 0,5 7 0 0 0,4-1-1770 0 0,-11-9 1572 0 0,0-1 1 0 0,-1 0-1 0 0,1 1 1 0 0,0-1-1 0 0,0 0 1 0 0,-1 0-1 0 0,1 0 1 0 0,0 1-1 0 0,0-1 1 0 0,-1 0-1 0 0,1 0 1 0 0,0 0-1 0 0,0 0 1 0 0,-1 0-1 0 0,1 0 1 0 0,0-1-1 0 0,0 1 1 0 0,1 0-1 0 0,9-11-6868 0 0,-5-1 5165 0 0,1-2-314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2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18 1024 0 0,'3'-4'-492'0'0,"17"-10"14665"0"0,-23 30-11620 0 0,-9 23-74 0 0,6-22-2313 0 0,1 0-1 0 0,1 0 0 0 0,1 1 0 0 0,0-1 0 0 0,1 1 1 0 0,1 26-1 0 0,-1-21-86 0 0,2-23-76 0 0,0 0 0 0 0,0 1 1 0 0,-1-1-1 0 0,1 0 1 0 0,0 1-1 0 0,0-1 1 0 0,0 1-1 0 0,-1-1 0 0 0,1 0 1 0 0,0 1-1 0 0,0-1 1 0 0,-1 0-1 0 0,1 0 1 0 0,0 1-1 0 0,0-1 0 0 0,-1 0 1 0 0,1 0-1 0 0,0 1 1 0 0,-1-1-1 0 0,1 0 1 0 0,-1 0-1 0 0,1 0 0 0 0,0 0 1 0 0,-1 1-1 0 0,1-1 1 0 0,-1 0-1 0 0,-3-1-7 0 0,1 0-1 0 0,0 0 1 0 0,0 0 0 0 0,0 0 0 0 0,-1 0-1 0 0,1-1 1 0 0,0 1 0 0 0,1-1-1 0 0,-4-2 1 0 0,5 3 0 0 0,-4-2-3 0 0,0 0-1 0 0,-1 0 1 0 0,0 0 0 0 0,0 0-1 0 0,0 1 1 0 0,0 0 0 0 0,-11-2 0 0 0,15 4 0 0 0,0 0 1 0 0,0 0 0 0 0,1 0 0 0 0,-1 0 0 0 0,0 0 0 0 0,0 1-1 0 0,1-1 1 0 0,-1 1 0 0 0,0-1 0 0 0,1 1 0 0 0,-1 0 0 0 0,1 0-1 0 0,-1-1 1 0 0,1 1 0 0 0,-1 0 0 0 0,1 0 0 0 0,-1 1-1 0 0,1-1 1 0 0,0 0 0 0 0,0 0 0 0 0,0 1 0 0 0,-1-1 0 0 0,1 0-1 0 0,0 1 1 0 0,1-1 0 0 0,-1 1 0 0 0,0 0 0 0 0,0-1 0 0 0,1 1-1 0 0,-1 0 1 0 0,1-1 0 0 0,-1 1 0 0 0,1 2 0 0 0,-1-2 9 0 0,0 1 1 0 0,0-1-1 0 0,0 1 1 0 0,1-1 0 0 0,-1 1-1 0 0,1-1 1 0 0,0 1-1 0 0,0-1 1 0 0,0 1-1 0 0,0-1 1 0 0,0 1 0 0 0,0 0-1 0 0,1-1 1 0 0,-1 1-1 0 0,1-1 1 0 0,0 1-1 0 0,0-1 1 0 0,0 0 0 0 0,0 1-1 0 0,0-1 1 0 0,0 0-1 0 0,0 0 1 0 0,1 0-1 0 0,-1 1 1 0 0,1-1-1 0 0,0-1 1 0 0,0 1 0 0 0,0 0-1 0 0,-1 0 1 0 0,2-1-1 0 0,-1 1 1 0 0,0-1-1 0 0,0 0 1 0 0,0 1 0 0 0,3 0-1 0 0,1 0-105 0 0,0 0 0 0 0,0-1 1 0 0,1 1-1 0 0,-1-1 0 0 0,0-1 0 0 0,0 1 0 0 0,1-1 0 0 0,-1 0 0 0 0,1 0 1 0 0,-1-1-1 0 0,0 0 0 0 0,1 0 0 0 0,5-2 0 0 0,30-12-3290 0 0,-34 11 1834 0 0,0 0 1 0 0,0-1-1 0 0,0 1 1 0 0,-1-1-1 0 0,9-8 1 0 0,3-5-3318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27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 6457 0 0,'4'6'11591'0'0,"8"6"-9903"0"0,2-7-1431 0 0,0-1 0 0 0,1 0 0 0 0,0-2 0 0 0,0 1 0 0 0,0-2 0 0 0,27 0-1 0 0,-23-1-444 0 0,-9 1 487 0 0,-6 0-1124 0 0,0-1-1 0 0,1 0 1 0 0,-1 0-1 0 0,0 0 1 0 0,1-1-1 0 0,5-1 1 0 0,-9 2 544 0 0,-1 0 0 0 0,1-1 0 0 0,0 1 0 0 0,-1 0 0 0 0,1-1 0 0 0,0 1 0 0 0,-1-1 0 0 0,1 1 0 0 0,-1-1-1 0 0,1 1 1 0 0,0-1 0 0 0,-1 0 0 0 0,1 1 0 0 0,-1-1 0 0 0,0 0 0 0 0,1 1 0 0 0,-1-1 0 0 0,0 0 0 0 0,1 0 0 0 0,-1 1 0 0 0,0-1 0 0 0,0 0 0 0 0,0 0 0 0 0,1 1 0 0 0,-1-1 0 0 0,0 0-1 0 0,0 0 1 0 0,0 0 0 0 0,0 1 0 0 0,0-1 0 0 0,-1 0 0 0 0,1 0 0 0 0,0 1 0 0 0,0-1 0 0 0,0 0 0 0 0,-1 0 0 0 0,1 1 0 0 0,0-1 0 0 0,-1 0 0 0 0,0 0 0 0 0,-4-12-3223 0 0</inkml:trace>
  <inkml:trace contextRef="#ctx0" brushRef="#br0" timeOffset="1">90 4 5489 0 0,'0'0'283'0'0,"-1"0"0"0"0,1-1 0 0 0,0 1 0 0 0,-1 0 0 0 0,1-1 0 0 0,-1 1 0 0 0,1 0-1 0 0,0 0 1 0 0,-1-1 0 0 0,1 1 0 0 0,-1 0 0 0 0,1 0 0 0 0,-1 0 0 0 0,1 0 0 0 0,-1 0 0 0 0,1 0 0 0 0,-1-1 0 0 0,1 1 0 0 0,-1 0-1 0 0,1 0 1 0 0,0 1 0 0 0,-1-1 0 0 0,1 0 0 0 0,-1 0 0 0 0,1 0 0 0 0,-1 0 0 0 0,1 0 0 0 0,-1 0 0 0 0,1 1 0 0 0,-1-1-1 0 0,1 0 1 0 0,-1 1 0 0 0,-6 16 3388 0 0,5 30-2847 0 0,2-41-170 0 0,-1 43-407 0 0,1 49 1191 0 0,6-51-4591 0 0,8-5-5428 0 0,-10-36 4313 0 0,2-4-101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27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 60 7330 0 0,'-10'-7'12702'0'0,"9"7"-12432"0"0,-17 15 3204 0 0,-14 27-3800 0 0,31-40 837 0 0,-105 154 455 0 0,42-50-5695 0 0,59-99 691 0 0,4-28-6828 0 0,5 1 6884 0 0</inkml:trace>
  <inkml:trace contextRef="#ctx0" brushRef="#br0" timeOffset="1">10 0 6601 0 0,'-8'3'9885'0'0,"8"-3"-9649"0"0,-2 15 3430 0 0,6 14-2216 0 0,-1-18-1257 0 0,1 0 1 0 0,1-1-1 0 0,0 0 0 0 0,0 0 0 0 0,1 0 1 0 0,13 17-1 0 0,52 51-137 0 0,-28-32-314 0 0,-26-28-606 0 0,27 32-524 0 0,-27-23-3119 0 0,-8 0-5386 0 0,-8-17 5036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28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7 1976 0 0,'-3'-1'805'0'0,"-1"0"-1"0"0,1 0 0 0 0,-1 0 0 0 0,0 0 0 0 0,1 0 0 0 0,-1 1 0 0 0,0 0 0 0 0,0 0 1 0 0,1 0-1 0 0,-1 0 0 0 0,0 0 0 0 0,0 1 0 0 0,-5 1 0 0 0,4-1-356 0 0,0 1 1 0 0,0 1-1 0 0,0-1 0 0 0,0 1 0 0 0,1-1 0 0 0,-1 2 0 0 0,1-1 1 0 0,-7 6-1 0 0,-3 6-505 0 0,0 1 0 0 0,1 0 1 0 0,-21 36-1 0 0,15-22 1123 0 0,10-17-802 0 0,2-3-96 0 0,0 0-1 0 0,1 1 1 0 0,0-1 0 0 0,-7 18 0 0 0,12-24-169 0 0,0-1 1 0 0,0 1-1 0 0,0 0 1 0 0,1 0-1 0 0,-1 0 1 0 0,1 0 0 0 0,0 0-1 0 0,0 0 1 0 0,1 0-1 0 0,-1 0 1 0 0,1 0-1 0 0,0 0 1 0 0,0 0-1 0 0,0 0 1 0 0,0-1-1 0 0,1 1 1 0 0,3 6-1 0 0,-1-1-310 0 0,1-1-1 0 0,1 0 1 0 0,0-1-1 0 0,0 1 0 0 0,12 11 1 0 0,-16-17-305 0 0,1 0 1 0 0,0 1-1 0 0,0-1 1 0 0,0 0 0 0 0,0 0-1 0 0,0-1 1 0 0,0 1-1 0 0,0 0 1 0 0,1-1-1 0 0,-1 0 1 0 0,1 0 0 0 0,-1 0-1 0 0,1 0 1 0 0,-1-1-1 0 0,1 1 1 0 0,-1-1-1 0 0,1 0 1 0 0,4 0 0 0 0,10-4-3512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29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21 160 3361 0 0,'-5'-14'9943'0'0,"5"28"-4183"0"0,0 14-5300 0 0,-10 51-737 0 0,4-113-2138 0 0,6 33 2409 0 0,1-24-466 0 0,1-1-1 0 0,9-46 1 0 0,-10 66 505 0 0,1-1 0 0 0,0 1-1 0 0,0-1 1 0 0,1 1 0 0 0,0 0 0 0 0,0 0 0 0 0,0 1 0 0 0,0-1 0 0 0,1 0 0 0 0,0 1 0 0 0,0 0 0 0 0,1 0 0 0 0,0 0 0 0 0,-1 1 0 0 0,2-1 0 0 0,7-5 0 0 0,-11 9 7 0 0,-1 0 0 0 0,1 0 1 0 0,0 0-1 0 0,0 0 0 0 0,0 1 1 0 0,-1-1-1 0 0,1 0 0 0 0,0 1 1 0 0,0-1-1 0 0,0 1 0 0 0,0 0 1 0 0,0 0-1 0 0,0-1 0 0 0,0 1 1 0 0,0 0-1 0 0,0 1 0 0 0,0-1 1 0 0,0 0-1 0 0,0 1 0 0 0,0-1 1 0 0,0 1-1 0 0,0-1 0 0 0,0 1 1 0 0,0 0-1 0 0,-1 0 0 0 0,1 0 1 0 0,0 0-1 0 0,-1 0 1 0 0,1 0-1 0 0,0 1 0 0 0,-1-1 1 0 0,1 0-1 0 0,-1 1 0 0 0,0-1 1 0 0,0 1-1 0 0,1 0 0 0 0,-1-1 1 0 0,1 3-1 0 0,0 0 36 0 0,0 0 1 0 0,0 0-1 0 0,-1 0 1 0 0,1 0-1 0 0,-1 1 1 0 0,0-1 0 0 0,0 0-1 0 0,0 1 1 0 0,-1-1-1 0 0,0 1 1 0 0,0-1-1 0 0,0 1 1 0 0,0-1-1 0 0,-1 1 1 0 0,1-1-1 0 0,-2 6 1 0 0,0-3-106 0 0,-1-1 0 0 0,1 1 0 0 0,-1-1 0 0 0,0 0 0 0 0,0 0 0 0 0,-1 0 0 0 0,0 0 0 0 0,0 0 0 0 0,0-1 0 0 0,-1 1 0 0 0,1-1 0 0 0,-1 0 0 0 0,-1-1 0 0 0,1 1 1 0 0,-1-1-1 0 0,1 0 0 0 0,-1-1 0 0 0,0 1 0 0 0,-1-1 0 0 0,1 0 0 0 0,0-1 0 0 0,-1 1 0 0 0,0-1 0 0 0,1-1 0 0 0,-1 1 0 0 0,-12 0 0 0 0,87-12-651 0 0,-15 13 726 0 0,8 0-2190 0 0,-23-10-5379 0 0,-31 3 4485 0 0,-2-1-468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47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8762 0 0,'10'8'10650'0'0,"1"0"-5217"0"0,50 20-4460 0 0,-50-24-1116 0 0,0-1 0 0 0,-1 0 1 0 0,1-1-1 0 0,1 0 1 0 0,-1-1-1 0 0,0 0 1 0 0,15-1-1 0 0,43-5-9000 0 0,-51-1 380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29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4593 0 0,'65'6'7038'0'0,"0"6"-3773"0"0,-39-7-3059 0 0,-24-5-174 0 0,-1 0 1 0 0,1 0-1 0 0,0 0 1 0 0,-1 1-1 0 0,1-1 0 0 0,0 0 1 0 0,-1 1-1 0 0,1 0 1 0 0,-1-1-1 0 0,1 1 1 0 0,-1 0-1 0 0,1-1 0 0 0,-1 1 1 0 0,0 0-1 0 0,1 0 1 0 0,-1 0-1 0 0,0 1 1 0 0,0-1-1 0 0,1 0 0 0 0,-1 0 1 0 0,0 1-1 0 0,0-1 1 0 0,-1 0-1 0 0,1 1 1 0 0,0-1-1 0 0,0 1 0 0 0,-1-1 1 0 0,1 1-1 0 0,-1-1 1 0 0,1 4-1 0 0,-1-1 29 0 0,0-1 0 0 0,-1 1 0 0 0,0 0 0 0 0,0-1-1 0 0,0 1 1 0 0,0-1 0 0 0,0 1 0 0 0,-1-1 0 0 0,0 0 0 0 0,0 1 0 0 0,0-1-1 0 0,-4 6 1 0 0,5-9-62 0 0,-28 35-125 0 0,28-33 105 0 0,-1-1 0 0 0,1 1 0 0 0,-1-1 0 0 0,1 0 0 0 0,-1 1 0 0 0,1-1 0 0 0,-1 0 0 0 0,0 0 0 0 0,1 0 0 0 0,-1 0 0 0 0,0 0-1 0 0,0-1 1 0 0,0 1 0 0 0,0 0 0 0 0,0-1 0 0 0,0 0 0 0 0,0 1 0 0 0,0-1 0 0 0,-3 0 0 0 0,2-3-188 0 0,9-1 254 0 0,8 0 194 0 0,43-6 568 0 0,-46 7-1448 0 0,-1-1-1 0 0,1 0 0 0 0,14-8 1 0 0,-20 10 41 0 0,-1-1 1 0 0,1 0 0 0 0,-1 0 0 0 0,1 0-1 0 0,-1 0 1 0 0,0-1 0 0 0,-1 1 0 0 0,1-1-1 0 0,-1 0 1 0 0,1 0 0 0 0,-1-1 0 0 0,0 1 0 0 0,-1-1-1 0 0,1 1 1 0 0,-1-1 0 0 0,0 0 0 0 0,0 0-1 0 0,0 0 1 0 0,-1 0 0 0 0,2-7 0 0 0,-1-6-513 0 0,1 3 222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30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1128 0 0,'-2'2'9085'0'0,"-1"8"-4137"0"0,-16 76-2353 0 0,14-54-2822 0 0,-6 46 84 0 0,14-27-7518 0 0,0-44 3891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30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1384 0 0,'22'3'9391'0'0,"-1"8"-4370"0"0,-18-9-4934 0 0,0 1-1 0 0,1 0 0 0 0,-1 0 0 0 0,0 0 0 0 0,0 0 0 0 0,-1 0 0 0 0,1 1 0 0 0,-1-1 0 0 0,0 1 0 0 0,0 0 0 0 0,0-1 0 0 0,0 1 1 0 0,0 0-1 0 0,-1 0 0 0 0,0 0 0 0 0,0 1 0 0 0,0-1 0 0 0,0 0 0 0 0,-1 0 0 0 0,1 0 0 0 0,-1 1 0 0 0,0-1 0 0 0,-1 5 0 0 0,-6 16 27 0 0,-15 40-1 0 0,-1 2-3026 0 0,14-22-4399 0 0,9-44 7066 0 0</inkml:trace>
  <inkml:trace contextRef="#ctx0" brushRef="#br0" timeOffset="1">179 94 3137 0 0,'12'-19'12445'0'0,"-15"32"-11013"0"0,-3 5-791 0 0,-8 25-122 0 0,-14 77 0 0 0,28-120-530 0 0,-1 1 0 0 0,1-1 0 0 0,0 1 0 0 0,0-1 0 0 0,0 1-1 0 0,-1 0 1 0 0,1-1 0 0 0,0 1 0 0 0,0-1 0 0 0,0 1 0 0 0,0 0 0 0 0,0-1-1 0 0,0 1 1 0 0,0-1 0 0 0,1 1 0 0 0,-1 0 0 0 0,0-1 0 0 0,0 1-1 0 0,0-1 1 0 0,0 1 0 0 0,1-1 0 0 0,-1 1 0 0 0,0-1 0 0 0,1 1 0 0 0,-1-1-1 0 0,0 1 1 0 0,1-1 0 0 0,-1 1 0 0 0,1-1 0 0 0,-1 1 0 0 0,1-1 0 0 0,-1 0-1 0 0,0 1 1 0 0,2 0 0 0 0,-1-2-23 0 0,1 1 1 0 0,-1 0-1 0 0,1 0 1 0 0,-1 0-1 0 0,1-1 0 0 0,-1 1 1 0 0,1-1-1 0 0,-1 1 1 0 0,1-1-1 0 0,-1 0 0 0 0,0 0 1 0 0,1 1-1 0 0,0-2 0 0 0,41-34-2565 0 0,-42 35 2405 0 0,64-70-10517 0 0,-50 52 7407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31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46 904 0 0,'-6'6'1776'0'0,"0"-2"-1"0"0,0 1 0 0 0,-1-1 1 0 0,-9 5-1 0 0,10-6-830 0 0,1 0-1 0 0,0 0 1 0 0,-1 1 0 0 0,1-1-1 0 0,1 1 1 0 0,-1 0 0 0 0,-5 6-1 0 0,9-8-917 0 0,0 0 0 0 0,1 0 0 0 0,-1 0 0 0 0,0 0 0 0 0,1-1 0 0 0,0 1 0 0 0,-1 0 0 0 0,1 0 0 0 0,0 0 0 0 0,0 0-1 0 0,0 0 1 0 0,0 1 0 0 0,0-1 0 0 0,0 0 0 0 0,1-1 0 0 0,-1 1 0 0 0,1 0 0 0 0,-1 0 0 0 0,1 0 0 0 0,0 0 0 0 0,0 0 0 0 0,0 0 0 0 0,0-1-1 0 0,0 1 1 0 0,0 0 0 0 0,0-1 0 0 0,1 1 0 0 0,1 1 0 0 0,-1 0-35 0 0,1 0-1 0 0,-1 0 1 0 0,1 0-1 0 0,0 0 1 0 0,1 0-1 0 0,-1 0 1 0 0,0-1-1 0 0,1 0 1 0 0,-1 0 0 0 0,1 0-1 0 0,0 0 1 0 0,7 2-1 0 0,-9-3 18 0 0,-1-1 0 0 0,1 0 0 0 0,0 1 0 0 0,0-1 1 0 0,0 0-1 0 0,0-1 0 0 0,0 1 0 0 0,0 0 0 0 0,-1 0 0 0 0,1-1 0 0 0,0 1 0 0 0,0-1 0 0 0,0 0 0 0 0,-1 1 0 0 0,1-1 0 0 0,0 0 0 0 0,-1 0 1 0 0,1 0-1 0 0,-1 0 0 0 0,1 0 0 0 0,-1-1 0 0 0,2 0 0 0 0,-1-1 34 0 0,1-1 0 0 0,-1 1 0 0 0,0 0 0 0 0,0-1 1 0 0,-1 1-1 0 0,1-1 0 0 0,-1 1 0 0 0,0-1 0 0 0,0 0 0 0 0,1-5 0 0 0,0-1 71 0 0,-1-1 0 0 0,0 0 0 0 0,-1 0 0 0 0,0 0 0 0 0,-1 0 0 0 0,-4-20-1 0 0,4 28-95 0 0,0-1-1 0 0,0 1 0 0 0,0 0 0 0 0,-1 0 0 0 0,1 0 0 0 0,-1 0 1 0 0,0 0-1 0 0,0 0 0 0 0,0 0 0 0 0,0 0 0 0 0,-1 1 0 0 0,-3-4 1 0 0,5 5-24 0 0,1 1 0 0 0,-1-1 1 0 0,0 1-1 0 0,0-1 0 0 0,1 1 0 0 0,-1 0 1 0 0,0-1-1 0 0,0 1 0 0 0,0 0 1 0 0,1 0-1 0 0,-1-1 0 0 0,0 1 1 0 0,0 0-1 0 0,0 0 0 0 0,1 0 1 0 0,-1 0-1 0 0,0 0 0 0 0,0 0 1 0 0,0 0-1 0 0,0 1 0 0 0,-1-1 0 0 0,1 1-15 0 0,-1 0-1 0 0,1 0 0 0 0,0 0 0 0 0,0 0 1 0 0,-1 0-1 0 0,1 0 0 0 0,0 0 0 0 0,0 1 0 0 0,0-1 1 0 0,0 0-1 0 0,0 1 0 0 0,1-1 0 0 0,-1 1 0 0 0,0-1 1 0 0,0 3-1 0 0,-7 18-184 0 0,1 1 0 0 0,1 0 1 0 0,-3 27-1 0 0,7-31 5 0 0,-2 0-1 0 0,0 0 1 0 0,-1-1 0 0 0,-1 1-1 0 0,-15 33 1 0 0,20-52 80 0 0,0 1 1 0 0,0 0 0 0 0,1-1 0 0 0,-1 1-1 0 0,0-1 1 0 0,0 1 0 0 0,1-1 0 0 0,-1 1-1 0 0,0-1 1 0 0,0 0 0 0 0,0 1-1 0 0,0-1 1 0 0,0 0 0 0 0,0 0 0 0 0,1 0-1 0 0,-1 1 1 0 0,0-1 0 0 0,-2 0 0 0 0,0-1-71 0 0,15 0 628 0 0,25 1 1029 0 0,18 0-482 0 0,57 7 0 0 0,-88-4-934 0 0,-2 1-622 0 0,-17-4-3460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31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7194 0 0,'13'-4'9084'0'0,"15"1"-6318"0"0,-22 3-2576 0 0,0-1 0 0 0,0 1 0 0 0,1 0 0 0 0,-1 0 0 0 0,0 0 0 0 0,0 1 0 0 0,0 0 0 0 0,0 0-1 0 0,-1 1 1 0 0,1 0 0 0 0,11 4 0 0 0,-17-5-185 0 0,1-1-1 0 0,-1 1 0 0 0,1 0 0 0 0,-1-1 1 0 0,1 1-1 0 0,-1-1 0 0 0,1 1 1 0 0,-1 0-1 0 0,0-1 0 0 0,1 1 0 0 0,-1 0 1 0 0,0 0-1 0 0,0-1 0 0 0,1 1 1 0 0,-1 0-1 0 0,0 0 0 0 0,0 0 0 0 0,0-1 1 0 0,0 1-1 0 0,0 0 0 0 0,0 0 1 0 0,0-1-1 0 0,0 1 0 0 0,0 0 0 0 0,-1 0 1 0 0,1-1-1 0 0,0 1 0 0 0,0 0 1 0 0,-1 0-1 0 0,1-1 0 0 0,0 1 0 0 0,-1 0 1 0 0,1-1-1 0 0,-2 2 0 0 0,-23 25-784 0 0,9-10 222 0 0,16-16 535 0 0,-1 0 0 0 0,1-1 0 0 0,-1 1 0 0 0,1 0 0 0 0,-1 0 0 0 0,1 0 0 0 0,0 0 0 0 0,-1 0 0 0 0,1 0 1 0 0,0 1-1 0 0,0-1 0 0 0,0 0 0 0 0,0 0 0 0 0,0 0 0 0 0,0 0 0 0 0,0 0 0 0 0,0 0 0 0 0,0 0 0 0 0,0 0 0 0 0,1 0 0 0 0,-1 0 0 0 0,0 0 0 0 0,1 0 0 0 0,-1 0 0 0 0,2 2 0 0 0,-1-2-1 0 0,0 0 0 0 0,1 0 0 0 0,-1 0 0 0 0,1 0 0 0 0,-1 0 0 0 0,1 0 0 0 0,-1-1 0 0 0,1 1 0 0 0,0 0-1 0 0,-1-1 1 0 0,1 1 0 0 0,0-1 0 0 0,-1 0 0 0 0,3 1 0 0 0,5 0-197 0 0,0-1-1 0 0,-1 0 1 0 0,1-1 0 0 0,0 1-1 0 0,9-3 1 0 0,27-10-3543 0 0,-40 11 2854 0 0,1 0 1 0 0,-1 0 0 0 0,0-1-1 0 0,0 0 1 0 0,0 1 0 0 0,-1-2-1 0 0,1 1 1 0 0,-1-1 0 0 0,0 1 0 0 0,6-7-1 0 0,1-5-2156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31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7314 0 0,'9'0'10366'0'0,"32"1"-7788"0"0,-36 0-2493 0 0,1-1 0 0 0,-1 1 1 0 0,1 1-1 0 0,-1-1 0 0 0,1 1 1 0 0,-1 0-1 0 0,0 0 0 0 0,1 0 1 0 0,-1 1-1 0 0,-1 0 0 0 0,1 0 1 0 0,0 0-1 0 0,-1 0 0 0 0,8 8 1 0 0,-9-8-64 0 0,-1 1 0 0 0,0 0 1 0 0,1 0-1 0 0,-1 0 0 0 0,-1 0 1 0 0,1 0-1 0 0,-1 0 1 0 0,1 1-1 0 0,-1-1 0 0 0,0 0 1 0 0,-1 1-1 0 0,1-1 0 0 0,-1 1 1 0 0,0-1-1 0 0,0 0 0 0 0,0 1 1 0 0,0-1-1 0 0,-1 1 0 0 0,-1 4 1 0 0,0-1-300 0 0,0 0 0 0 0,0-1 1 0 0,-1 1-1 0 0,0-1 0 0 0,0 0 1 0 0,-1 0-1 0 0,1 0 0 0 0,-2 0 0 0 0,1 0 1 0 0,-1-1-1 0 0,0 0 0 0 0,0 0 1 0 0,-1 0-1 0 0,0-1 0 0 0,0 0 1 0 0,0 0-1 0 0,0 0 0 0 0,-1-1 1 0 0,0 0-1 0 0,-10 5 0 0 0,62-16 495 0 0,-5-7-329 0 0,66-33 1 0 0,-104 45 50 0 0,0 1-1 0 0,-1 0 1 0 0,1-1-1 0 0,-1 1 1 0 0,1-1-1 0 0,-1 1 0 0 0,0-1 1 0 0,1 1-1 0 0,-1-1 1 0 0,0 0-1 0 0,0 0 0 0 0,0 0 1 0 0,0 0-1 0 0,-1 0 1 0 0,1 0-1 0 0,0 0 1 0 0,-1 0-1 0 0,1 0 0 0 0,-1 0 1 0 0,0 0-1 0 0,0 0 1 0 0,0 0-1 0 0,0 0 0 0 0,0-3 1 0 0,0 1 213 0 0,-1 0 1 0 0,1 0-1 0 0,-1 0 1 0 0,0 0-1 0 0,0 1 0 0 0,0-1 1 0 0,0 0-1 0 0,-1 1 1 0 0,1-1-1 0 0,-1 1 1 0 0,0-1-1 0 0,-2-3 1 0 0,3 7-99 0 0,1 0 1 0 0,0 0 0 0 0,0 0 0 0 0,0 0 0 0 0,0 0-1 0 0,0-1 1 0 0,0 1 0 0 0,-1 0 0 0 0,1 0-1 0 0,0 0 1 0 0,0 0 0 0 0,0 0 0 0 0,0 0 0 0 0,0 0-1 0 0,-1 0 1 0 0,1 0 0 0 0,0 0 0 0 0,0 0 0 0 0,0 0-1 0 0,0 0 1 0 0,-1 0 0 0 0,1 0 0 0 0,0 0 0 0 0,0 0-1 0 0,0 0 1 0 0,0 0 0 0 0,-1 0 0 0 0,1 0 0 0 0,0 0-1 0 0,0 0 1 0 0,0 0 0 0 0,0 0 0 0 0,0 0 0 0 0,-1 0-1 0 0,1 1 1 0 0,0-1 0 0 0,0 0 0 0 0,0 0-1 0 0,0 0 1 0 0,0 0 0 0 0,0 0 0 0 0,0 0 0 0 0,-1 1-1 0 0,1-1 1 0 0,0 0 0 0 0,0 0 0 0 0,0 0 0 0 0,-6 13 957 0 0,-2 18-745 0 0,7-29-131 0 0,-2 14 109 0 0,0 0-1 0 0,-1 31 0 0 0,8-6-2820 0 0,-3-37 1356 0 0,0-1-1 0 0,0 1 0 0 0,1-1 0 0 0,-1 0 0 0 0,1 0 1 0 0,-1 0-1 0 0,1 1 0 0 0,4 3 0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32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43 102 10898 0 0,'-1'-33'8036'0'0,"0"27"-4859"0"0,1 23-2588 0 0,-1 3-570 0 0,0-1 0 0 0,-1 1 1 0 0,-6 25-1 0 0,5-87-1063 0 0,4 31 951 0 0,0 1-1 0 0,1-1 1 0 0,0 1 0 0 0,1 0 0 0 0,0 0 0 0 0,0 0 0 0 0,1 0 0 0 0,0 1-1 0 0,1-1 1 0 0,0 1 0 0 0,12-17 0 0 0,-15 25 89 0 0,-1 1 1 0 0,0-1-1 0 0,0 0 1 0 0,0 1-1 0 0,0-1 0 0 0,1 1 1 0 0,-1-1-1 0 0,0 1 0 0 0,1 0 1 0 0,-1 0-1 0 0,0-1 1 0 0,1 1-1 0 0,-1 0 0 0 0,0 0 1 0 0,1 0-1 0 0,-1 0 0 0 0,0 0 1 0 0,1 1-1 0 0,-1-1 1 0 0,0 0-1 0 0,1 1 0 0 0,-1-1 1 0 0,0 1-1 0 0,0-1 0 0 0,0 1 1 0 0,1-1-1 0 0,-1 1 1 0 0,0 0-1 0 0,0 0 0 0 0,0 0 1 0 0,0-1-1 0 0,0 1 0 0 0,0 0 1 0 0,0 0-1 0 0,1 3 1 0 0,0-2 22 0 0,1 0 1 0 0,-1 1 0 0 0,0-1 0 0 0,0 1-1 0 0,0-1 1 0 0,-1 1 0 0 0,1 0-1 0 0,-1 0 1 0 0,1 0 0 0 0,-1 0 0 0 0,0 0-1 0 0,0 0 1 0 0,0 0 0 0 0,0 5-1 0 0,-2-4 33 0 0,0 0-1 0 0,0 1 1 0 0,0-1-1 0 0,0 0 0 0 0,-1 0 1 0 0,0 0-1 0 0,0 0 0 0 0,0-1 1 0 0,0 1-1 0 0,-1 0 0 0 0,-5 5 1 0 0,-38 39 210 0 0,27-31-160 0 0,-2 0-37 0 0,17-15-78 0 0,1 0-1 0 0,-1 1 0 0 0,1 0 0 0 0,0-1 0 0 0,-1 1 0 0 0,1 1 1 0 0,1-1-1 0 0,-4 4 0 0 0,10-10-32 0 0,-1 1 0 0 0,1-1 0 0 0,0 1 1 0 0,0 0-1 0 0,0 0 0 0 0,1 1 0 0 0,-1-1 0 0 0,8-1 0 0 0,0-1-25 0 0,21-11 11 0 0,-22 10-313 0 0,-1 1-1 0 0,1 0 1 0 0,13-4-1 0 0,-45 28-15552 0 0,9-4 18249 0 0,-8 18 9604 0 0,15-18-10419 0 0,3-8-1215 0 0,-1 0 1 0 0,0 1 0 0 0,-8 12-1 0 0,10-18-349 0 0,-1-1 0 0 0,0 1-1 0 0,0-1 1 0 0,0 0-1 0 0,0 1 1 0 0,0-1 0 0 0,0 0-1 0 0,-1 0 1 0 0,1-1-1 0 0,-1 1 1 0 0,1-1-1 0 0,-1 1 1 0 0,0-1 0 0 0,-5 2-1 0 0,19-5-193 0 0,0 0 1 0 0,-1 1-1 0 0,19-1 0 0 0,2 1-1592 0 0,-2-3-4541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33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5633 0 0,'9'8'7074'0'0,"7"-6"-3429"0"0,21-6-1835 0 0,-18 2-691 0 0,-19 2-1107 0 0,0 0-1 0 0,1 0 0 0 0,-1-1 1 0 0,1 1-1 0 0,-1 0 0 0 0,0 0 1 0 0,1 0-1 0 0,-1 0 0 0 0,0 0 1 0 0,1 0-1 0 0,-1 0 0 0 0,0 1 1 0 0,1-1-1 0 0,-1 0 0 0 0,0 0 0 0 0,1 0 1 0 0,-1 0-1 0 0,0 0 0 0 0,1 0 1 0 0,-1 1-1 0 0,0-1 0 0 0,0 0 1 0 0,1 0-1 0 0,-1 0 0 0 0,0 1 1 0 0,0-1-1 0 0,1 0 0 0 0,-1 0 1 0 0,0 1-1 0 0,0-1 0 0 0,0 0 1 0 0,1 1-1 0 0,-1-1 0 0 0,0 0 0 0 0,0 1 1 0 0,0-1-1 0 0,0 0 0 0 0,0 1 1 0 0,0-1-1 0 0,0 0 0 0 0,0 1 1 0 0,0-1-1 0 0,0 0 0 0 0,0 1 1 0 0,0-1-1 0 0,0 0 0 0 0,0 1 1 0 0,0-1-1 0 0,0 0 0 0 0,0 1 0 0 0,0-1 1 0 0,0 0-1 0 0,0 1 0 0 0,-1-1 1 0 0,-13 25-373 0 0,1-2 400 0 0,12-22-30 0 0,1 0 0 0 0,-1 0 0 0 0,1 0 0 0 0,0 0 1 0 0,-1 0-1 0 0,1 1 0 0 0,0-1 0 0 0,0 0 1 0 0,0 0-1 0 0,0 0 0 0 0,0 0 0 0 0,0 1 1 0 0,1-1-1 0 0,-1 0 0 0 0,0 0 0 0 0,0 0 1 0 0,1 0-1 0 0,-1 1 0 0 0,1-1 0 0 0,-1 0 0 0 0,1 0 1 0 0,-1 0-1 0 0,1 0 0 0 0,0 0 0 0 0,0 0 1 0 0,-1-1-1 0 0,1 1 0 0 0,0 0 0 0 0,0 0 1 0 0,0 0-1 0 0,0-1 0 0 0,0 1 0 0 0,0 0 1 0 0,0-1-1 0 0,0 1 0 0 0,0-1 0 0 0,0 1 0 0 0,0-1 1 0 0,0 0-1 0 0,1 1 0 0 0,-1-1 0 0 0,0 0 1 0 0,0 0-1 0 0,0 0 0 0 0,0 0 0 0 0,1 0 1 0 0,-1 0-1 0 0,0 0 0 0 0,0 0 0 0 0,0-1 1 0 0,3 0-1 0 0,29-11-2171 0 0,-30 10 1396 0 0,0 0 0 0 0,0 0 1 0 0,0 0-1 0 0,-1 0 0 0 0,1-1 0 0 0,-1 1 0 0 0,4-4 0 0 0,9-28-5663 0 0,-12 24 5146 0 0,7-14-2042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33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14 4713 0 0,'-3'-3'2868'0'0,"3"3"-2510"0"0,0-1 0 0 0,0 1 1 0 0,0-1-1 0 0,0 1 1 0 0,0 0-1 0 0,0-1 1 0 0,-1 1-1 0 0,1-1 1 0 0,0 1-1 0 0,0-1 1 0 0,0 1-1 0 0,0-1 0 0 0,1 1 1 0 0,-1 0-1 0 0,0-1 1 0 0,0 1-1 0 0,1-3 1793 0 0,0 2-1793 0 0,13 2 3622 0 0,18 15-3073 0 0,-28-13-856 0 0,0 1 0 0 0,-1-1 0 0 0,1 1-1 0 0,-1 0 1 0 0,0 0 0 0 0,0 0 0 0 0,0 0 0 0 0,0 0 0 0 0,-1 1 0 0 0,0-1 0 0 0,1 1 0 0 0,0 6 0 0 0,-2-8-53 0 0,-1 0 1 0 0,1 1 0 0 0,-1-1 0 0 0,0 0 0 0 0,-1 1-1 0 0,1-1 1 0 0,0 0 0 0 0,-1 0 0 0 0,0 1-1 0 0,0-1 1 0 0,0 0 0 0 0,0 0 0 0 0,0 0 0 0 0,-1 0-1 0 0,1 0 1 0 0,-1 0 0 0 0,0 0 0 0 0,0-1 0 0 0,-4 5-1 0 0,-12 14-353 0 0,-21 26 89 0 0,36-43 243 0 0,0 0 0 0 0,1 0-1 0 0,0 0 1 0 0,0 0-1 0 0,0 1 1 0 0,0-1 0 0 0,0 1-1 0 0,1-1 1 0 0,-2 9-1 0 0,3-12 11 0 0,0 0-1 0 0,0 1 0 0 0,0-1 1 0 0,0 0-1 0 0,0 0 0 0 0,0 0 0 0 0,0 0 1 0 0,0 0-1 0 0,0 0 0 0 0,1 0 1 0 0,-1 0-1 0 0,0 0 0 0 0,1 0 0 0 0,-1 0 1 0 0,0 0-1 0 0,1 0 0 0 0,0 0 1 0 0,-1 0-1 0 0,1 0 0 0 0,-1 0 0 0 0,1-1 1 0 0,0 1-1 0 0,0 0 0 0 0,-1 0 1 0 0,3 0-1 0 0,-2 0-14 0 0,1 0 1 0 0,0-1 0 0 0,0 1-1 0 0,-1-1 1 0 0,1 0-1 0 0,0 1 1 0 0,0-1-1 0 0,0 0 1 0 0,0 0-1 0 0,0 0 1 0 0,-1 0-1 0 0,1 0 1 0 0,3-1-1 0 0,2-1-454 0 0,0 0-1 0 0,0 0 0 0 0,-1-1 0 0 0,1 1 0 0 0,-1-2 0 0 0,10-4 1 0 0,22-27-5950 0 0,-35 33 6061 0 0,-1-1 1 0 0,0 1-1 0 0,0-1 0 0 0,0 1 0 0 0,0-1 0 0 0,-1 0 1 0 0,1 0-1 0 0,-1 0 0 0 0,1 0 0 0 0,-1 0 0 0 0,0 0 1 0 0,0 0-1 0 0,0-5 0 0 0,-1 8 492 0 0,0-1 0 0 0,1 1 0 0 0,-1-1 0 0 0,0 1 0 0 0,0 0 0 0 0,0-1 0 0 0,0 1 1 0 0,0 0-1 0 0,0-1 0 0 0,0 1 0 0 0,0 0 0 0 0,0-1 0 0 0,0 1 0 0 0,0 0 0 0 0,0-1 0 0 0,0 1 0 0 0,-1-1 0 0 0,1 1 0 0 0,0 0 0 0 0,0-1 0 0 0,0 1 0 0 0,0 0 0 0 0,-1 0 0 0 0,1-1 0 0 0,0 1 0 0 0,0 0 1 0 0,0-1-1 0 0,-1 1 0 0 0,1 0 0 0 0,0 0 0 0 0,-1-1 0 0 0,1 1 0 0 0,0 0 0 0 0,0 0 0 0 0,-1 0 0 0 0,1 0 0 0 0,0-1 0 0 0,-1 1 0 0 0,1 0 0 0 0,0 0 0 0 0,-1 0 0 0 0,1 0 0 0 0,-1 0 0 0 0,1 0 1 0 0,0 0-1 0 0,-1 0 0 0 0,1 0 0 0 0,0 0 0 0 0,-1 0 0 0 0,1 0 0 0 0,0 0 0 0 0,-1 0 0 0 0,1 0 0 0 0,0 0 0 0 0,-1 1 0 0 0,1-1 0 0 0,0 0 0 0 0,-1 0 0 0 0,1 0 0 0 0,0 1 0 0 0,-1-1 0 0 0,-16 17 5522 0 0,12-6-5430 0 0,0 1-1 0 0,1 0 1 0 0,1 1-1 0 0,0-1 0 0 0,-2 19 1 0 0,2-14-300 0 0,5-18-70 0 0,0 1 0 0 0,1 0-1 0 0,-1-1 1 0 0,0 1-1 0 0,0-1 1 0 0,0 0-1 0 0,0 0 1 0 0,0 0-1 0 0,0 0 1 0 0,0 0-1 0 0,0 0 1 0 0,2-2-1 0 0,52-29-8481 0 0,-37 21 3426 0 0,-3 3 2379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34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0 1760 0 0,'-12'7'9580'0'0,"1"8"-5652"0"0,-7 25-3621 0 0,12-26 425 0 0,-22 37-470 0 0,21-39-362 0 0,-1 0 0 0 0,2 1 0 0 0,0 0 0 0 0,-7 21 0 0 0,18-34-6 0 0,0 1 0 0 0,1-2 1 0 0,-1 1-1 0 0,0-1 0 0 0,1 0 1 0 0,-1 0-1 0 0,8-2 0 0 0,-8 1 76 0 0,2 1 237 0 0,-4 1-344 0 0,1-1 0 0 0,-1 0 0 0 0,0 1 0 0 0,0-1 0 0 0,0-1 0 0 0,0 1 0 0 0,5-3 0 0 0,-4-6-3187 0 0,-14-6-2964 0 0,2 6 4027 0 0,-6-3 4687 0 0,15 24 4678 0 0,-1-11-6935 0 0,0 0-1 0 0,0 1 1 0 0,0-1-1 0 0,0 0 1 0 0,1 0-1 0 0,-1 1 1 0 0,1 0 673 0 0,-1-1-673 0 0,0 0-1 0 0,0 0 0 0 0,0 0 1 0 0,1 0-1 0 0,-1 0 1 0 0,0 1-1 0 0,0-1 1 0 0,1 0-1 0 0,-1 0 1 0 0,0 0-1 0 0,0 0 1 0 0,1 0-1 0 0,-1 0 1 0 0,0 0-1 0 0,0 0 1 0 0,1 0-1 0 0,-1 0 1 0 0,0 0-1 0 0,0 0 1 0 0,1 0-1 0 0,-1 0 1 0 0,1 0-1 0 0,14-5 1079 0 0,13-10-1926 0 0,-27 15 858 0 0,13-10-283 0 0,0-9-4191 0 0,-13 18 4034 0 0,-1-1-1 0 0,1 1 1 0 0,-1 0-1 0 0,0-1 1 0 0,1 1-1 0 0,-1 0 1 0 0,0-1-1 0 0,0 1 1 0 0,0-1-1 0 0,0 1 1 0 0,-1 0-1 0 0,1-1 1 0 0,0 1-1 0 0,-1 0 1 0 0,1-1-1 0 0,0 1 1 0 0,-1 0-1 0 0,0-1 1 0 0,1 1-1 0 0,-1 0 1 0 0,0 0-1 0 0,1 0 1 0 0,-1-1-1 0 0,0 1 1 0 0,0 0-1 0 0,-13-8 12331 0 0,12 23-12126 0 0,-6 24 703 0 0,-5 37-255 0 0,12-69-1331 0 0,1 0 0 0 0,0 1 0 0 0,1-1 0 0 0,-1 1-1 0 0,3 7 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47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9754 0 0,'-1'0'707'0'0,"-1"1"0"0"0,1-1 1 0 0,-1 1-1 0 0,1-1 0 0 0,-1 1 0 0 0,1 0 0 0 0,0-1 1 0 0,-1 1-1 0 0,1 0 0 0 0,0 0 0 0 0,-1 0 0 0 0,1 0 0 0 0,0 0 1 0 0,0 0-1 0 0,0 1 0 0 0,0-1 0 0 0,0 0 0 0 0,-1 2 1 0 0,0 1-223 0 0,0 1 0 0 0,0-1 0 0 0,1 0 0 0 0,-1 1 0 0 0,1-1 0 0 0,-1 6 0 0 0,0 4-508 0 0,1 0-1 0 0,1 1 1 0 0,0 14-1 0 0,1-16 11 0 0,-1-1-1 0 0,2 1 1 0 0,0-1-1 0 0,0 1 1 0 0,1-1-1 0 0,1 0 1 0 0,5 13-1 0 0,-9-24-12 0 0,0-1-1 0 0,1 1 0 0 0,-1-1 1 0 0,0 1-1 0 0,0-1 0 0 0,1 1 1 0 0,-1-1-1 0 0,0 1 0 0 0,1-1 1 0 0,-1 1-1 0 0,1-1 1 0 0,-1 0-1 0 0,0 1 0 0 0,1-1 1 0 0,-1 0-1 0 0,1 1 0 0 0,-1-1 1 0 0,1 0-1 0 0,-1 1 0 0 0,1-1 1 0 0,-1 0-1 0 0,1 0 0 0 0,-1 0 1 0 0,1 0-1 0 0,0 1 0 0 0,-1-1 1 0 0,1 0-1 0 0,-1 0 0 0 0,1 0 1 0 0,-1 0-1 0 0,2-1 0 0 0,-1 1-15 0 0,0-1 0 0 0,0 0 0 0 0,0 1 0 0 0,0-1 0 0 0,0 0 0 0 0,0 0 0 0 0,0 0 0 0 0,0 0-1 0 0,0 0 1 0 0,0 0 0 0 0,-1 0 0 0 0,1 0 0 0 0,0-2 0 0 0,19-45-482 0 0,-17 41 506 0 0,4-14-19 0 0,12-30 45 0 0,-17 48-11 0 0,-1 0 0 0 0,1 0 0 0 0,0 0-1 0 0,0 0 1 0 0,0 0 0 0 0,0 1 0 0 0,0-1-1 0 0,0 1 1 0 0,1-1 0 0 0,0 1 0 0 0,-1 0-1 0 0,5-3 1 0 0,-6 5 1 0 0,0-1 0 0 0,0 1 0 0 0,0-1 0 0 0,0 1 0 0 0,1-1 0 0 0,-1 1 0 0 0,0 0 0 0 0,0 0 0 0 0,0 0 0 0 0,0-1 0 0 0,0 1 0 0 0,0 0 0 0 0,1 0 0 0 0,-1 1 0 0 0,0-1 0 0 0,0 0 0 0 0,0 0 0 0 0,0 0 0 0 0,0 1 0 0 0,0-1 0 0 0,1 1 0 0 0,-1-1 0 0 0,1 2 0 0 0,0-1 9 0 0,0 1 1 0 0,-1-1-1 0 0,1 1 1 0 0,-1 0-1 0 0,1-1 1 0 0,-1 1-1 0 0,1 0 1 0 0,-1 0-1 0 0,0 0 1 0 0,0 0 0 0 0,1 3-1 0 0,0 1 18 0 0,0 0 0 0 0,-1 0 0 0 0,1 0 0 0 0,-1 0 0 0 0,-1 0 0 0 0,1 0 0 0 0,-1 0 0 0 0,0 7 0 0 0,-2-6-12 0 0,0 0-1 0 0,-1 0 1 0 0,0 0-1 0 0,0 0 1 0 0,0-1-1 0 0,-1 1 1 0 0,0-1 0 0 0,0 0-1 0 0,0 0 1 0 0,-1 0-1 0 0,0-1 1 0 0,0 0 0 0 0,-10 8-1 0 0,7-6 7 0 0,1 0-1 0 0,0 1 0 0 0,0-1 1 0 0,1 2-1 0 0,-10 15 1 0 0,15-24-18 0 0,1 0 1 0 0,0 1-1 0 0,0-1 1 0 0,0 0-1 0 0,-1 0 1 0 0,1 1 0 0 0,0-1-1 0 0,0 0 1 0 0,0 1-1 0 0,0-1 1 0 0,0 0-1 0 0,-1 1 1 0 0,1-1-1 0 0,0 0 1 0 0,0 1 0 0 0,0-1-1 0 0,0 1 1 0 0,0-1-1 0 0,0 0 1 0 0,0 1-1 0 0,0-1 1 0 0,0 0-1 0 0,0 1 1 0 0,1-1 0 0 0,-1 0-1 0 0,0 1 1 0 0,0-1-1 0 0,0 0 1 0 0,0 1-1 0 0,0-1 1 0 0,1 0-1 0 0,-1 1 1 0 0,0-1 0 0 0,0 0-1 0 0,0 0 1 0 0,1 1-1 0 0,-1-1 1 0 0,0 0-1 0 0,1 1 1 0 0,16-1-19 0 0,22-13-16 0 0,-39 13 37 0 0,76-35-3174 0 0,-28 7-6792 0 0,-22 12 2156 0 0</inkml:trace>
  <inkml:trace contextRef="#ctx0" brushRef="#br0" timeOffset="1">436 129 17796 0 0,'1'7'4657'0'0,"0"3"-1929"0"0,2 5-943 0 0,-1 1-689 0 0,-2 2-472 0 0,-2 1-304 0 0,1 0-200 0 0,1-1-120 0 0,0 0-208 0 0,0-3-456 0 0,3-2-696 0 0,0-1-1529 0 0,1-3-3416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34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8026 0 0,'16'6'8827'0'0,"-3"10"-5224"0"0,6 22-2900 0 0,-14-26 249 0 0,7 14-618 0 0,-1 2-1 0 0,-2-1 1 0 0,0 1 0 0 0,-2 1-1 0 0,-1-1 1 0 0,-1 1-1 0 0,-1 1 1 0 0,-1 30-1 0 0,-4-26-763 0 0,-1 0 1 0 0,-2-1-1 0 0,-2 1 0 0 0,0-1 0 0 0,-3-1 1 0 0,-20 57-1 0 0,4-31-4564 0 0,-7-4-5354 0 0,18-34 5217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37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790 191 784 0 0,'-91'-7'12754'0'0,"-20"6"-6052"0"0,80-1-6219 0 0,-1 1-1 0 0,1 2 1 0 0,-1 1-1 0 0,-53 11 1 0 0,57-6-382 0 0,1 2 1 0 0,0 1-1 0 0,1 1 0 0 0,0 1 1 0 0,1 2-1 0 0,0 0 1 0 0,-32 26-1 0 0,45-32-115 0 0,1 2 1 0 0,0-1-1 0 0,1 2 1 0 0,0-1-1 0 0,1 1 0 0 0,0 1 1 0 0,1 0-1 0 0,0 0 1 0 0,0 0-1 0 0,2 1 0 0 0,-1 0 1 0 0,2 1-1 0 0,0-1 1 0 0,0 1-1 0 0,1 0 1 0 0,-3 22-1 0 0,7-25-2 0 0,0-1 0 0 0,0 0 0 0 0,1 0 0 0 0,0 1 0 0 0,1-1 0 0 0,0 0 0 0 0,1 0 0 0 0,0 0 0 0 0,1-1 0 0 0,-1 1 0 0 0,2-1 0 0 0,0 0 0 0 0,0 0 0 0 0,0 0 1 0 0,1-1-1 0 0,0 1 0 0 0,1-1 0 0 0,0-1 0 0 0,0 0 0 0 0,10 9 0 0 0,16 10-11 0 0,1-2 0 0 0,1 0 0 0 0,60 28 0 0 0,-82-45 27 0 0,40 22-6 0 0,0-2 0 0 0,2-3 0 0 0,1-2 0 0 0,83 20 0 0 0,-120-37 16 0 0,1-2 0 0 0,-1 0 0 0 0,1-1 0 0 0,0-1-1 0 0,-1-1 1 0 0,1 0 0 0 0,0-2 0 0 0,0 0 0 0 0,-1-1 0 0 0,0-1 0 0 0,1-1 0 0 0,-2-1 0 0 0,1-1 0 0 0,-1 0 0 0 0,0-1-1 0 0,0-1 1 0 0,21-15 0 0 0,-23 12 49 0 0,0-2 0 0 0,-1 0 0 0 0,0 0 0 0 0,-1-2-1 0 0,-1 1 1 0 0,-1-2 0 0 0,0 0 0 0 0,-1 0 0 0 0,-1-1 0 0 0,0-1-1 0 0,8-24 1 0 0,-8 17 72 0 0,-1-1-1 0 0,-1-1 1 0 0,-2 0-1 0 0,-1 0 1 0 0,-1 0-1 0 0,-1 0 0 0 0,-2-48 1 0 0,-2 58-66 0 0,-1-1 1 0 0,-1 1 0 0 0,-1 0-1 0 0,0 0 1 0 0,-2 0-1 0 0,0 1 1 0 0,0 0-1 0 0,-2 0 1 0 0,0 0-1 0 0,-1 1 1 0 0,-1 1-1 0 0,0-1 1 0 0,-1 1-1 0 0,-22-23 1 0 0,11 18-81 0 0,0 0 0 0 0,-2 2 0 0 0,0 0 1 0 0,-1 2-1 0 0,0 0 0 0 0,-1 2 0 0 0,-1 1 0 0 0,-39-13 0 0 0,45 18-552 0 0,0 1-1 0 0,-31-5 1 0 0,5 9-4434 0 0,-2 12-6322 0 0,29 2 5628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38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309 641 616 0 0,'0'1'226'0'0,"-1"0"0"0"0,1 0 0 0 0,0 0 0 0 0,-1 0 0 0 0,0 0 0 0 0,1 0 0 0 0,-1 0 0 0 0,1 0-1 0 0,-1 0 1 0 0,0 0 0 0 0,0 0 0 0 0,0 0 0 0 0,1 0 0 0 0,-1-1 0 0 0,0 1 0 0 0,0 0 0 0 0,0-1 0 0 0,0 1 0 0 0,0-1 0 0 0,0 1 0 0 0,-1-1 0 0 0,1 1 0 0 0,0-1-1 0 0,0 0 1 0 0,0 1 0 0 0,0-1 0 0 0,-2 0 0 0 0,1 0 122 0 0,0-1 0 0 0,0 0 0 0 0,0 0 0 0 0,1 0 0 0 0,-1 0 0 0 0,0 0 0 0 0,1 0 0 0 0,-1 0 0 0 0,1 0 0 0 0,-1 0 0 0 0,1-1 0 0 0,-1 1 0 0 0,1-1 0 0 0,-2-2 0 0 0,-4-6 482 0 0,1-1-1 0 0,0 1 1 0 0,1-1 0 0 0,-5-14-1 0 0,-19-53 1643 0 0,-47-91 0 0 0,52 119-2381 0 0,2 0 1 0 0,2-2-1 0 0,2 0 1 0 0,-12-64-1 0 0,27 109-660 0 0,2 11-2111 0 0,2 12-8838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39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60 293 3097 0 0,'-19'10'5626'0'0,"17"-9"-5258"0"0,0 0-1 0 0,0 1 1 0 0,1-1 0 0 0,-1 0-1 0 0,0 0 1 0 0,0 0 0 0 0,-1 0-1 0 0,1 0 1 0 0,0-1 0 0 0,0 1-1 0 0,0 0 1 0 0,0-1 0 0 0,-1 0-1 0 0,1 0 1 0 0,-4 1 0 0 0,6-4-219 0 0,-1 1 0 0 0,0 0 0 0 0,1 0 0 0 0,-1 0 1 0 0,1 0-1 0 0,0-1 0 0 0,-1 1 0 0 0,1 0 0 0 0,0 0 0 0 0,1 0 1 0 0,-1-1-1 0 0,0 1 0 0 0,0 0 0 0 0,1 0 0 0 0,0 0 0 0 0,0-3 1 0 0,0 0 70 0 0,8-36 363 0 0,1 0-1 0 0,1 0 1 0 0,29-62-1 0 0,-39 100-547 0 0,0 0-1 0 0,1 0 1 0 0,-1 0 0 0 0,0 1-1 0 0,1-1 1 0 0,0 0-1 0 0,0 1 1 0 0,0-1 0 0 0,0 1-1 0 0,0 0 1 0 0,0 0 0 0 0,1 0-1 0 0,-1 0 1 0 0,1 0-1 0 0,4-3 1 0 0,-3 5-18 0 0,-1-1 1 0 0,0 0-1 0 0,1 1 0 0 0,-1 0 1 0 0,0 0-1 0 0,1 0 0 0 0,-1 0 1 0 0,1 0-1 0 0,-1 1 0 0 0,0-1 0 0 0,0 1 1 0 0,1 0-1 0 0,-1 0 0 0 0,4 2 1 0 0,38 11 17 0 0,52 9 0 0 0,-57-14-281 0 0,-18-1-2157 0 0,-15-3-1546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40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47 1128 0 0,'-44'20'5711'0'0,"40"-19"-4792"0"0,1 1 1 0 0,-1 0 0 0 0,0 0-1 0 0,1 0 1 0 0,-1 0 0 0 0,1 1 0 0 0,0-1-1 0 0,-6 6 1 0 0,5-3-648 0 0,-1 1 0 0 0,1-1-1 0 0,0 1 1 0 0,0 0 0 0 0,-3 7 0 0 0,5-8-319 0 0,-1-1 1 0 0,1 1-1 0 0,0 0 0 0 0,1 0 1 0 0,-1 0-1 0 0,1 0 0 0 0,0 0 1 0 0,1 0-1 0 0,-1 0 1 0 0,1 0-1 0 0,0 1 0 0 0,0-1 1 0 0,0 0-1 0 0,1 0 0 0 0,0 0 1 0 0,2 7-1 0 0,-3-11 45 0 0,0 1 0 0 0,1-1 0 0 0,0 0 0 0 0,-1 1 0 0 0,1-1 0 0 0,0 0 0 0 0,-1 0 0 0 0,1 1 0 0 0,0-1 0 0 0,0 0 0 0 0,0 0 0 0 0,0 0 0 0 0,0 0 1 0 0,1 0-1 0 0,-1 0 0 0 0,0 0 0 0 0,0-1 0 0 0,0 1 0 0 0,1 0 0 0 0,-1-1 0 0 0,1 1 0 0 0,-1-1 0 0 0,0 1 0 0 0,1-1 0 0 0,-1 1 0 0 0,1-1 0 0 0,-1 0 0 0 0,1 0 0 0 0,-1 0 0 0 0,1 0 0 0 0,-1 0 0 0 0,1 0 0 0 0,-1 0 0 0 0,0-1 0 0 0,1 1 0 0 0,-1 0 0 0 0,3-2 0 0 0,-1 1 14 0 0,0 0 0 0 0,0-1 1 0 0,0 1-1 0 0,-1-1 0 0 0,1 0 0 0 0,0 0 0 0 0,-1 0 0 0 0,1 0 0 0 0,-1-1 0 0 0,0 1 0 0 0,0 0 0 0 0,0-1 0 0 0,0 0 1 0 0,0 0-1 0 0,2-4 0 0 0,-1-1-2 0 0,-1 1 1 0 0,-1-1-1 0 0,1 0 1 0 0,-1 0-1 0 0,0 0 1 0 0,-1 0-1 0 0,0 0 0 0 0,0 0 1 0 0,-1 0-1 0 0,-2-12 1 0 0,0 6-173 0 0,0 0 1 0 0,-1 0 0 0 0,0 1-1 0 0,-13-27 1 0 0,17 39 26 0 0,0 1 1 0 0,-1-1 0 0 0,1 0-1 0 0,0 1 1 0 0,0-1-1 0 0,-1 0 1 0 0,1 1 0 0 0,0-1-1 0 0,-1 1 1 0 0,1-1 0 0 0,0 1-1 0 0,-1-1 1 0 0,1 1 0 0 0,-1-1-1 0 0,1 1 1 0 0,-1-1 0 0 0,1 1-1 0 0,-1 0 1 0 0,1-1-1 0 0,-1 1 1 0 0,1 0 0 0 0,-1-1-1 0 0,1 1 1 0 0,-1 0 0 0 0,0 0-1 0 0,1-1 1 0 0,-1 1 0 0 0,0 0-1 0 0,1 0 1 0 0,-1 0 0 0 0,0 0-1 0 0,1 0 1 0 0,-1 0 0 0 0,0 0-1 0 0,1 0 1 0 0,-1 0-1 0 0,1 0 1 0 0,-1 0 0 0 0,0 1-1 0 0,1-1 1 0 0,-1 0 0 0 0,0 0-1 0 0,1 1 1 0 0,-1-1 0 0 0,1 0-1 0 0,-1 1 1 0 0,0-1 0 0 0,0 2-303 0 0,-1 0 1 0 0,1-1-1 0 0,0 1 1 0 0,0 0 0 0 0,0 0-1 0 0,0-1 1 0 0,0 1-1 0 0,0 0 1 0 0,0 0 0 0 0,0 0-1 0 0,1 0 1 0 0,-1 0 0 0 0,1 0-1 0 0,-1 3 1 0 0,1 7-1262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40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 3289 0 0,'-4'-1'6533'0'0,"4"0"-6428"0"0,-3 14 2040 0 0,3 21-1401 0 0,2-28-757 0 0,2 6-12 0 0,0 0 1 0 0,-1 0 0 0 0,-1 0 0 0 0,0 1-1 0 0,-1-1 1 0 0,0 1 0 0 0,-1-1 0 0 0,0 1-1 0 0,-1-1 1 0 0,-2 14 0 0 0,4-55-3845 0 0,-2 19 3828 0 0,1 0 0 0 0,0 1 0 0 0,0-1 0 0 0,1 0 0 0 0,1 0 0 0 0,2-10 0 0 0,-3 19 81 0 0,-1-1 1 0 0,1 1 0 0 0,-1 0 0 0 0,1-1-1 0 0,0 1 1 0 0,0 0 0 0 0,-1-1 0 0 0,1 1-1 0 0,0 0 1 0 0,0 0 0 0 0,0 0 0 0 0,1 0-1 0 0,-1 0 1 0 0,0 0 0 0 0,0 0 0 0 0,0 0-1 0 0,1 1 1 0 0,-1-1 0 0 0,2 0-1 0 0,-1 0-45 0 0,1 1 0 0 0,-1 0-1 0 0,1 0 1 0 0,0 0-1 0 0,-1 0 1 0 0,1 0-1 0 0,-1 0 1 0 0,1 1-1 0 0,-1-1 1 0 0,0 1 0 0 0,1-1-1 0 0,-1 1 1 0 0,0 0-1 0 0,1 0 1 0 0,2 2-1 0 0,-8-2-557 0 0,-1 1 1 0 0,1-1-1 0 0,-1 0 0 0 0,1 1 0 0 0,-1-1 0 0 0,1 1 0 0 0,0 0 1 0 0,0 0-1 0 0,0 1 0 0 0,0-1 0 0 0,0 1 0 0 0,-2 2 0 0 0,-2 1 1099 0 0,0 0 0 0 0,0-1 0 0 0,-1 0 0 0 0,1-1 0 0 0,-19 3 8183 0 0,26-7-8492 0 0,1 0-137 0 0,-1-1 0 0 0,0 1 0 0 0,1 0 0 0 0,-1 0 0 0 0,1 0 0 0 0,-1 0 0 0 0,1 0 0 0 0,-1 0 0 0 0,1 0 0 0 0,-1 0 0 0 0,1 0 0 0 0,-1 0 0 0 0,1 0 0 0 0,-1 0 0 0 0,0 0 0 0 0,1 0 0 0 0,-1 0 0 0 0,1 0 0 0 0,-1 1 0 0 0,1-1 0 0 0,-1 0 0 0 0,0 0 0 0 0,1 0 0 0 0,-1 1 0 0 0,1-1 0 0 0,-1 0 0 0 0,0 1 0 0 0,1-1 0 0 0,4 3-11 0 0,-1 0 1 0 0,1-1-1 0 0,0 0 0 0 0,0 0 0 0 0,0 0 1 0 0,0-1-1 0 0,0 1 0 0 0,0-1 0 0 0,0-1 1 0 0,1 1-1 0 0,-1-1 0 0 0,0 0 0 0 0,9 0 1 0 0,-11-1-243 0 0,0 0 0 0 0,-1 1 0 0 0,1-1 0 0 0,0 0 0 0 0,-1-1 1 0 0,1 1-1 0 0,-1 0 0 0 0,1-1 0 0 0,-1 1 0 0 0,0-1 0 0 0,3-2 0 0 0,-2 1-541 0 0,0-1 0 0 0,-1 1 0 0 0,1-1 0 0 0,-1 1 0 0 0,1-1 0 0 0,-1 0 0 0 0,0 0 0 0 0,2-6 0 0 0,4-34-5715 0 0,-5 25 4201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41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15 1576 0 0,'0'-1'210'0'0,"0"0"0"0"0,0 1-1 0 0,0-1 1 0 0,0 0 0 0 0,0 0-1 0 0,0 1 1 0 0,-1-1 0 0 0,1 0-1 0 0,0 1 1 0 0,0-1 0 0 0,-1 1-1 0 0,1-1 1 0 0,0 0 0 0 0,-1 1-1 0 0,1-1 1 0 0,0 1 0 0 0,-1-1-1 0 0,1 0 1 0 0,-1 1 0 0 0,1 0-1 0 0,-1-1 1 0 0,0 0 0 0 0,-5 13 4310 0 0,0 26-1393 0 0,5-16-2503 0 0,-1 12 180 0 0,4 32-1 0 0,-2-58-889 0 0,1 0 0 0 0,0 0 0 0 0,0-1 0 0 0,1 1 0 0 0,0 0 0 0 0,1-1 0 0 0,-1 0 0 0 0,1 1 0 0 0,1-1 0 0 0,4 7 0 0 0,-8-14 14 0 0,0-1 0 0 0,0 1-1 0 0,0 0 1 0 0,0 0-1 0 0,0 0 1 0 0,0 0 0 0 0,0 0-1 0 0,0 0 1 0 0,0 0 0 0 0,1-1-1 0 0,-1 1 1 0 0,0 0 0 0 0,0 0-1 0 0,0 0 1 0 0,0 0 0 0 0,0 0-1 0 0,0 0 1 0 0,1 0-1 0 0,-1 0 1 0 0,0 0 0 0 0,0 0-1 0 0,0 0 1 0 0,0 0 0 0 0,0 0-1 0 0,1 0 1 0 0,-1 0 0 0 0,0 0-1 0 0,0 0 1 0 0,0 0 0 0 0,0 0-1 0 0,0 0 1 0 0,1 0-1 0 0,-1 0 1 0 0,0 0 0 0 0,0 0-1 0 0,0 0 1 0 0,0 0 0 0 0,0 0-1 0 0,1 0 1 0 0,-1 0 0 0 0,0 0-1 0 0,0 0 1 0 0,0 0 0 0 0,0 1-1 0 0,0-1 1 0 0,0 0-1 0 0,0 0 1 0 0,1 0 0 0 0,-1 0-1 0 0,0 0 1 0 0,0 0 0 0 0,0 1-1 0 0,0-1 1 0 0,0 0 0 0 0,0 0-1 0 0,0 0 1 0 0,0 0 0 0 0,0 0-1 0 0,0 1 1 0 0,0-1-1 0 0,0 0 1 0 0,0 0 0 0 0,0 0-1 0 0,0 0 1 0 0,0 0 0 0 0,0 1-1 0 0,0-1 1 0 0,0 0 0 0 0,13-2-8779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41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31 1424 0 0,'0'-6'957'0'0,"-4"-10"2615"0"0,-1 7 2744 0 0,2 34-3381 0 0,1-15-2880 0 0,1-1-51 0 0,0-1-1 0 0,1 0 0 0 0,0 1 0 0 0,0-1 1 0 0,1 1-1 0 0,0-1 0 0 0,1 1 1 0 0,3 10-1 0 0,-4-17-6 0 0,0 1 0 0 0,0-1 1 0 0,0 0-1 0 0,0 1 0 0 0,1-1 0 0 0,-1 0 1 0 0,1 0-1 0 0,-1 0 0 0 0,1 0 0 0 0,0 0 1 0 0,0 0-1 0 0,0-1 0 0 0,0 1 0 0 0,0-1 1 0 0,0 1-1 0 0,0-1 0 0 0,1 0 0 0 0,-1 0 0 0 0,0 0 1 0 0,1 0-1 0 0,-1 0 0 0 0,1 0 0 0 0,-1 0 1 0 0,1-1-1 0 0,-1 0 0 0 0,1 1 0 0 0,0-1 1 0 0,-1 0-1 0 0,1 0 0 0 0,5-1 0 0 0,27-2-293 0 0,12-1-1831 0 0,-17-1-2946 0 0,-29 5 4964 0 0,-1-1 0 0 0,0 1 0 0 0,1 0 0 0 0,-1 0 0 0 0,0 0 0 0 0,0 0 0 0 0,1 0 0 0 0,-1 0 0 0 0,0 0 1 0 0,0-1-1 0 0,0 1 0 0 0,1 0 0 0 0,-1 0 0 0 0,0 0 0 0 0,0-1 0 0 0,0 1 0 0 0,1 0 0 0 0,-1 0 0 0 0,0 0 0 0 0,0-1 0 0 0,0 1 0 0 0,0 0 0 0 0,0 0 0 0 0,1-1 0 0 0,-1 1 0 0 0,0 0 0 0 0,0 0 1 0 0,0-1-1 0 0,0 1 0 0 0,0 0 0 0 0,0-1 0 0 0,0 1 0 0 0,0 0 0 0 0,0 0 0 0 0,0-1 0 0 0,0 1 0 0 0,0 0 0 0 0,0-1 0 0 0,-1 1 0 0 0,1-1-37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41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2673 0 0,'1'2'206'0'0,"-1"0"1"0"0,0 0 0 0 0,1 0-1 0 0,-1 0 1 0 0,1 0 0 0 0,0 0-1 0 0,-1 0 1 0 0,1-1 0 0 0,0 1-1 0 0,0 0 1 0 0,1 0 0 0 0,-1 0 0 0 0,0-1-1 0 0,0 1 1 0 0,1-1 0 0 0,-1 1-1 0 0,1-1 1 0 0,0 0 0 0 0,-1 1-1 0 0,1-1 1 0 0,0 0 0 0 0,0 0-1 0 0,-1 0 1 0 0,1 0 0 0 0,0-1 0 0 0,0 1-1 0 0,0 0 1 0 0,0-1 0 0 0,4 1-1 0 0,9 2 328 0 0,0 0-1 0 0,1-1 1 0 0,17-1-1 0 0,-5 1-462 0 0,-16 0-17 0 0,-9-1-78 0 0,1 0 0 0 0,-1 0 0 0 0,1-1 0 0 0,-1 1 0 0 0,1-1 0 0 0,0 0 0 0 0,-1 0 0 0 0,1 0 0 0 0,-1 0 1 0 0,1-1-1 0 0,-1 1 0 0 0,1-1 0 0 0,-1 0 0 0 0,1 0 0 0 0,-1-1 0 0 0,6-2 0 0 0,-9 4-79 0 0,1-1-1 0 0,-1 1 1 0 0,0-1-1 0 0,0 0 1 0 0,0 1 0 0 0,0-1-1 0 0,0 1 1 0 0,0-1-1 0 0,0 1 1 0 0,0-1 0 0 0,-1 0-1 0 0,1 1 1 0 0,0-1-1 0 0,0 1 1 0 0,0-1 0 0 0,-1 1-1 0 0,1-1 1 0 0,0 1-1 0 0,0-1 1 0 0,-1 1 0 0 0,1-1-1 0 0,0 1 1 0 0,-1 0-1 0 0,1-1 1 0 0,-1 1 0 0 0,1-1-1 0 0,-1 1 1 0 0,1 0-1 0 0,0-1 1 0 0,-1 1 0 0 0,1 0-1 0 0,-1 0 1 0 0,0-1-1 0 0,1 1 1 0 0,-1 0 0 0 0,0 0-1 0 0,-22-10-426 0 0,19 11 602 0 0,0 0 1 0 0,0 0-1 0 0,0 0 0 0 0,0 0 0 0 0,0 1 0 0 0,0-1 0 0 0,1 1 0 0 0,-1 0 1 0 0,1 0-1 0 0,-1 0 0 0 0,1 1 0 0 0,0-1 0 0 0,0 1 0 0 0,0 0 0 0 0,0 0 0 0 0,1 0 1 0 0,-1 0-1 0 0,-3 7 0 0 0,2-6 89 0 0,1 1 1 0 0,0 1-1 0 0,0-1 0 0 0,0 0 1 0 0,1 1-1 0 0,-1 0 1 0 0,2-1-1 0 0,-1 1 0 0 0,0 0 1 0 0,1 0-1 0 0,0 0 1 0 0,0 7-1 0 0,1-11-126 0 0,0-1-1 0 0,1 1 1 0 0,-1-1 0 0 0,0 1-1 0 0,0-1 1 0 0,1 1-1 0 0,-1-1 1 0 0,1 1 0 0 0,0-1-1 0 0,-1 1 1 0 0,1-1 0 0 0,0 1-1 0 0,0-1 1 0 0,0 0-1 0 0,0 0 1 0 0,0 1 0 0 0,0-1-1 0 0,0 0 1 0 0,0 0-1 0 0,0 0 1 0 0,3 1 0 0 0,-2 0 41 0 0,1-1 0 0 0,0 0 0 0 0,0 0 0 0 0,0 0 0 0 0,0-1 0 0 0,0 1 1 0 0,0-1-1 0 0,0 1 0 0 0,0-1 0 0 0,5 0 0 0 0,0-1-553 0 0,0 0 1 0 0,0 0-1 0 0,0-1 0 0 0,0 0 0 0 0,0 0 0 0 0,0-1 1 0 0,11-5-1 0 0,12-17-4028 0 0,-15 10 2035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42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2 4113 0 0,'0'0'218'0'0,"0"0"0"0"0,-1-1 0 0 0,1 1 0 0 0,0 0 0 0 0,-1 0 0 0 0,1 0 1 0 0,-1 0-1 0 0,1 0 0 0 0,0 0 0 0 0,-1-1 0 0 0,1 1 0 0 0,-1 0 0 0 0,1 0 0 0 0,-1 0 0 0 0,1 0 1 0 0,0 1-1 0 0,-1-1 0 0 0,1 0 0 0 0,-1 0 0 0 0,1 0 0 0 0,0 0 0 0 0,-1 0 0 0 0,1 0 0 0 0,-1 1 0 0 0,1-1 1 0 0,0 0-1 0 0,-1 0 0 0 0,1 0 0 0 0,0 1 0 0 0,-1 0 0 0 0,-10 14 2466 0 0,0 20-817 0 0,6-14-1146 0 0,2 0 1 0 0,1 0-1 0 0,0 31 1 0 0,2-41-580 0 0,1-1 1 0 0,0 1 0 0 0,1-1-1 0 0,0 1 1 0 0,0-1 0 0 0,1 0-1 0 0,0 1 1 0 0,9 17 0 0 0,-11-27-124 0 0,-1 0 0 0 0,1 0 0 0 0,-1 0 0 0 0,1 0 0 0 0,-1 0 0 0 0,1 0 0 0 0,-1 0 0 0 0,1 0 0 0 0,0 0 0 0 0,0 0 0 0 0,0-1 0 0 0,-1 1 0 0 0,1 0 0 0 0,0 0 0 0 0,0-1 0 0 0,0 1 0 0 0,0-1 1 0 0,0 1-1 0 0,0-1 0 0 0,0 1 0 0 0,0-1 0 0 0,0 1 0 0 0,0-1 0 0 0,1 0 0 0 0,1 0 0 0 0,-2 0 2 0 0,1-1 0 0 0,-1 1 0 0 0,0-1 0 0 0,1 0 0 0 0,-1 0 0 0 0,0 1 1 0 0,0-1-1 0 0,1 0 0 0 0,-1 0 0 0 0,0 0 0 0 0,0 0 0 0 0,0-1 0 0 0,0 1 0 0 0,0 0 0 0 0,-1 0 0 0 0,2-3 1 0 0,4-8 78 0 0,0 1 0 0 0,-2-2 0 0 0,5-15 0 0 0,-8 27-94 0 0,35-152-657 0 0,-30 142-3976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02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74 15203 0 0,'-1'0'380'0'0,"-1"-1"1"0"0,1 1-1 0 0,0-1 0 0 0,-1 1 0 0 0,1 0 0 0 0,-1 0 0 0 0,1-1 1 0 0,-1 1-1 0 0,1 0 0 0 0,0 0 0 0 0,-1 0 0 0 0,1 1 0 0 0,-1-1 0 0 0,1 0 1 0 0,-1 0-1 0 0,1 1 0 0 0,0-1 0 0 0,-1 1 0 0 0,1-1 0 0 0,0 1 1 0 0,-1 0-1 0 0,1-1 0 0 0,-2 3 0 0 0,0-1-166 0 0,1 1 1 0 0,0-1-1 0 0,0 1 0 0 0,0-1 1 0 0,1 1-1 0 0,-1 0 0 0 0,1 0 0 0 0,-1 0 1 0 0,1 0-1 0 0,-2 4 0 0 0,0 9-252 0 0,-1 0 0 0 0,2 0 0 0 0,-1 22-1 0 0,3-36 195 0 0,-1 11-146 0 0,1 0 0 0 0,1 0 0 0 0,0 0 0 0 0,1 0 0 0 0,1 0 0 0 0,0-1 0 0 0,6 17 1 0 0,-7-23-15 0 0,0-1 1 0 0,0 1 0 0 0,1-1-1 0 0,0 0 1 0 0,0 0 0 0 0,0 0-1 0 0,0 0 1 0 0,1 0 0 0 0,0-1-1 0 0,0 1 1 0 0,0-1 0 0 0,1 0-1 0 0,-1 0 1 0 0,1-1 0 0 0,0 1-1 0 0,0-1 1 0 0,0 0 0 0 0,6 2-1 0 0,-8-4 6 0 0,0 0-1 0 0,-1-1 1 0 0,1 1-1 0 0,0-1 0 0 0,-1 1 1 0 0,1-1-1 0 0,0 0 0 0 0,-1 0 1 0 0,1 0-1 0 0,0 0 1 0 0,0-1-1 0 0,-1 1 0 0 0,1-1 1 0 0,0 1-1 0 0,-1-1 1 0 0,1 0-1 0 0,-1 0 0 0 0,4-2 1 0 0,-2 0 4 0 0,0 1 1 0 0,-1-1-1 0 0,1 0 1 0 0,-1 0 0 0 0,0-1-1 0 0,0 1 1 0 0,0-1-1 0 0,0 1 1 0 0,-1-1-1 0 0,3-5 1 0 0,0-1 20 0 0,0 1 0 0 0,-1-1 0 0 0,-1 0 0 0 0,1-1 0 0 0,-2 1 0 0 0,1-1 0 0 0,-2 1 0 0 0,2-19 0 0 0,-4 15-21 0 0,0 1 0 0 0,-1-1 0 0 0,-1 1 0 0 0,0 0 0 0 0,-1 0 0 0 0,0 0 0 0 0,-1 0 1 0 0,0 0-1 0 0,-13-20 0 0 0,14 25-50 0 0,-1 1 1 0 0,1 0 0 0 0,-1 0-1 0 0,-1 1 1 0 0,1-1 0 0 0,-1 1-1 0 0,0 0 1 0 0,-1 1 0 0 0,1-1-1 0 0,-1 1 1 0 0,0 1-1 0 0,0-1 1 0 0,-1 1 0 0 0,1 0-1 0 0,-1 1 1 0 0,-15-5 0 0 0,17 8-58 0 0,1-1 0 0 0,-1 1 1 0 0,1 0-1 0 0,-1 0 1 0 0,0 1-1 0 0,1 0 0 0 0,-1 0 1 0 0,1 0-1 0 0,0 1 1 0 0,-1-1-1 0 0,1 1 0 0 0,0 1 1 0 0,0-1-1 0 0,0 1 1 0 0,0 0-1 0 0,0 0 0 0 0,1 0 1 0 0,-1 0-1 0 0,1 1 1 0 0,0 0-1 0 0,0 0 0 0 0,1 0 1 0 0,-1 0-1 0 0,-3 6 1 0 0,-5 7-662 0 0,0 1 0 0 0,2 0 0 0 0,0 1 1 0 0,1 0-1 0 0,-7 22 0 0 0,6-11-3010 0 0,1 0-1 0 0,-6 43 1 0 0,10-33-1706 0 0</inkml:trace>
  <inkml:trace contextRef="#ctx0" brushRef="#br0" timeOffset="1">73 557 2617 0 0,'15'4'2952'0'0,"4"2"369"0"0,4 1 168 0 0,2 0-297 0 0,-4-1-815 0 0,2-2-745 0 0,0-1-664 0 0,0-4-496 0 0,-2-2-295 0 0,0 0-89 0 0,1-3-56 0 0,-2 0-88 0 0,3-1-305 0 0,1 0-575 0 0,-2 0-936 0 0,-2 1-1481 0 0,-3-3-1368 0 0,-2 1-1920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48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1 9082 0 0,'-20'22'10518'0'0,"6"8"-6736"0"0,-4 37-4480 0 0,13-44 1615 0 0,3-17-862 0 0,1 0 0 0 0,0 0 0 0 0,0 1 1 0 0,0-1-1 0 0,0 0 0 0 0,1 0 0 0 0,1 11 0 0 0,0-15-36 0 0,-1 0 0 0 0,1 0 0 0 0,-1-1 0 0 0,1 1 0 0 0,0 0 0 0 0,0-1 0 0 0,0 1 0 0 0,0-1 0 0 0,0 1 0 0 0,0-1 0 0 0,0 0 0 0 0,0 1 0 0 0,1-1 0 0 0,-1 0 0 0 0,0 0 0 0 0,1 0 0 0 0,-1 0 0 0 0,1 0 0 0 0,-1 0 0 0 0,1 0 0 0 0,0-1 0 0 0,-1 1 0 0 0,1 0-1 0 0,0-1 1 0 0,0 1 0 0 0,-1-1 0 0 0,1 0 0 0 0,0 0 0 0 0,0 0 0 0 0,-1 0 0 0 0,4 0 0 0 0,1 0 22 0 0,0-1 1 0 0,1 0-1 0 0,-1 0 0 0 0,0-1 0 0 0,0 1 0 0 0,0-1 1 0 0,0-1-1 0 0,0 1 0 0 0,-1-1 0 0 0,1 0 0 0 0,-1 0 1 0 0,10-8-1 0 0,-11 8-4 0 0,-1 1 0 0 0,1-1 0 0 0,-1 0 0 0 0,0 0 0 0 0,0 0 0 0 0,0 0 1 0 0,0-1-1 0 0,-1 1 0 0 0,0-1 0 0 0,1 1 0 0 0,-1-1 0 0 0,0 0 0 0 0,-1 0 0 0 0,1 0 0 0 0,-1 0 0 0 0,1 0 1 0 0,-1-1-1 0 0,-1 1 0 0 0,2-8 0 0 0,-3 10-29 0 0,1-1 1 0 0,-1 1-1 0 0,0-1 0 0 0,0 1 0 0 0,0 0 1 0 0,0-1-1 0 0,0 1 0 0 0,-1 0 1 0 0,1 0-1 0 0,-1 0 0 0 0,1 0 1 0 0,-1 0-1 0 0,0 0 0 0 0,0 0 1 0 0,1 1-1 0 0,-1-1 0 0 0,-1 1 1 0 0,1-1-1 0 0,0 1 0 0 0,0 0 1 0 0,0 0-1 0 0,-1 0 0 0 0,1 0 1 0 0,0 0-1 0 0,-1 0 0 0 0,1 1 0 0 0,-6-1 1 0 0,-4-2-479 0 0,0 1 0 0 0,0 1 0 0 0,-1 0 0 0 0,-17 2 0 0 0,17-1-938 0 0,0 1-1 0 0,0 1 1 0 0,0 0-1 0 0,0 1 0 0 0,-17 6 1 0 0,25-8 894 0 0,1 1 0 0 0,0 0 0 0 0,1 0 0 0 0,-1 1 0 0 0,0-1 0 0 0,1 1 0 0 0,-1-1 0 0 0,1 1 0 0 0,0 0 0 0 0,-1 0 0 0 0,2 1 0 0 0,-1-1 0 0 0,0 1 0 0 0,1-1 0 0 0,-1 1 1 0 0,1 0-1 0 0,0 0 0 0 0,0 0 0 0 0,-2 8 0 0 0,-5 40 105 0 0,8-42 1462 0 0,1 0 1 0 0,0 0-1 0 0,0 0 1 0 0,1-1-1 0 0,1 1 1 0 0,3 12-1 0 0,-4-17-481 0 0,1 0 0 0 0,-1 0 0 0 0,1 0 0 0 0,0-1 0 0 0,1 1 0 0 0,-1 0 0 0 0,1-1 0 0 0,0 0 0 0 0,0 0 0 0 0,1 0 0 0 0,-1 0 0 0 0,1 0 0 0 0,0 0 0 0 0,0-1 0 0 0,0 0 0 0 0,0 0-1 0 0,0 0 1 0 0,1 0 0 0 0,0-1 0 0 0,-1 1 0 0 0,1-1 0 0 0,0-1 0 0 0,5 3 0 0 0,4-2-561 0 0,-1-1 0 0 0,0 0 0 0 0,0 0 0 0 0,0-1 0 0 0,1-1 0 0 0,-1 0 0 0 0,0-1 0 0 0,22-6 0 0 0,6 0-2160 0 0,-48 4 537 0 0,1-1 1974 0 0,-1 0 1 0 0,0 1-1 0 0,-1 0 1 0 0,-8-4-1 0 0,15 8-273 0 0,0 1 0 0 0,0-1 0 0 0,0 0-1 0 0,0 0 1 0 0,0 0 0 0 0,0 1 0 0 0,0-1-1 0 0,0 1 1 0 0,0-1 0 0 0,0 1 0 0 0,0-1-1 0 0,0 1 1 0 0,0 0 0 0 0,0-1 0 0 0,0 1-1 0 0,1 0 1 0 0,-1-1 0 0 0,0 1-1 0 0,1 0 1 0 0,-1 0 0 0 0,0 0 0 0 0,1 0-1 0 0,-1 0 1 0 0,1 0 0 0 0,-1 0 0 0 0,1 0-1 0 0,0 0 1 0 0,-1 0 0 0 0,1 0 0 0 0,0 0-1 0 0,0 0 1 0 0,-1 0 0 0 0,1 0 0 0 0,0 3-1 0 0,-3 41 125 0 0,3-43-175 0 0,0 11-101 0 0,1 0 0 0 0,0-1 0 0 0,6 25 0 0 0,-5-32-418 0 0,-1 0 0 0 0,1 0 0 0 0,0 0 0 0 0,0 0 0 0 0,0 0 0 0 0,1 0 0 0 0,0-1 0 0 0,0 1 0 0 0,0-1 0 0 0,0 0 0 0 0,8 7 0 0 0,-11-10 195 0 0,1-1 0 0 0,-1 1 0 0 0,0-1 0 0 0,1 0 0 0 0,-1 1 0 0 0,1-1 0 0 0,-1 0 0 0 0,1 1 0 0 0,-1-1 0 0 0,1 0 0 0 0,0 0-1 0 0,-1 1 1 0 0,1-1 0 0 0,-1 0 0 0 0,1 0 0 0 0,0 0 0 0 0,-1 0 0 0 0,1 0 0 0 0,-1 0 0 0 0,1 0 0 0 0,-1 0 0 0 0,1 0 0 0 0,0 0 0 0 0,-1 0 0 0 0,1 0 0 0 0,-1 0 0 0 0,1-1-1 0 0,0 1 1 0 0,-1 0 0 0 0,1 0 0 0 0,-1-1 0 0 0,1 1 0 0 0,-1 0 0 0 0,1-1 0 0 0,-1 1 0 0 0,1 0 0 0 0,-1-1 0 0 0,0 1 0 0 0,1-1 0 0 0,-1 1 0 0 0,1-1 0 0 0,-1 1 0 0 0,1-1 0 0 0,5-11-5654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42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39 191 728 0 0,'0'0'99'0'0,"0"0"1"0"0,1-1-1 0 0,-1 1 0 0 0,0 0 0 0 0,0 0 0 0 0,0 0 0 0 0,0 0 1 0 0,1 0-1 0 0,-1 0 0 0 0,0 0 0 0 0,0 0 0 0 0,0 0 1 0 0,1 0-1 0 0,-1 0 0 0 0,0 0 0 0 0,0 0 0 0 0,0 0 0 0 0,1 0 1 0 0,-1 0-1 0 0,0 0 0 0 0,0 0 0 0 0,0 0 0 0 0,1 0 1 0 0,-1 0-1 0 0,0 0 0 0 0,0 0 0 0 0,0 0 0 0 0,0 0 0 0 0,1 0 1 0 0,-1 0-1 0 0,0 0 0 0 0,0 1 0 0 0,0-1 0 0 0,0 0 1 0 0,1 0-1 0 0,-1 0 0 0 0,0 0 0 0 0,0 0 0 0 0,0 1 0 0 0,0-1 1 0 0,0 0-1 0 0,0 0 0 0 0,1 13 2793 0 0,-8 15-315 0 0,6-26-2458 0 0,-4 13 768 0 0,-9 40 1083 0 0,14-52-1920 0 0,-1 0 1 0 0,1 0-1 0 0,-1 0 1 0 0,1 0-1 0 0,0 0 1 0 0,0 0-1 0 0,1 0 1 0 0,-1 0-1 0 0,0 0 1 0 0,1 0-1 0 0,0 0 1 0 0,0 0-1 0 0,0 0 1 0 0,2 4-1 0 0,-3-7-47 0 0,1 1 0 0 0,-1-1 0 0 0,0 1 0 0 0,1 0 0 0 0,-1-1 0 0 0,1 1 0 0 0,-1-1 0 0 0,1 1 0 0 0,0-1 0 0 0,-1 0 0 0 0,1 1 0 0 0,-1-1 0 0 0,1 0 0 0 0,0 1 0 0 0,-1-1 0 0 0,1 0 0 0 0,0 0 0 0 0,-1 1-1 0 0,1-1 1 0 0,0 0 0 0 0,-1 0 0 0 0,1 0 0 0 0,0 0 0 0 0,0 0 0 0 0,-1 0 0 0 0,2 0 0 0 0,19-12 84 0 0,13-25 191 0 0,-32 35-240 0 0,2-3 50 0 0,0-1 0 0 0,0 0 1 0 0,0 0-1 0 0,0 0 0 0 0,-1 0 0 0 0,0 0 1 0 0,-1-1-1 0 0,1 1 0 0 0,-1-1 0 0 0,0 0 1 0 0,-1 0-1 0 0,0 0 0 0 0,0 0 1 0 0,0 0-1 0 0,-1-10 0 0 0,0 16-58 0 0,-1 1 0 0 0,1-1 0 0 0,0 1-1 0 0,-1-1 1 0 0,1 1 0 0 0,0 0 0 0 0,-1-1 0 0 0,1 1 0 0 0,-1-1-1 0 0,1 1 1 0 0,-1 0 0 0 0,1-1 0 0 0,-1 1 0 0 0,1 0 0 0 0,-1-1 0 0 0,1 1-1 0 0,-1 0 1 0 0,1 0 0 0 0,-1 0 0 0 0,1 0 0 0 0,-1-1 0 0 0,1 1-1 0 0,-1 0 1 0 0,0 0 0 0 0,1 0 0 0 0,-1 0 0 0 0,1 0 0 0 0,-1 0-1 0 0,0 0 1 0 0,1 1 0 0 0,-1-1 0 0 0,1 0 0 0 0,-1 0 0 0 0,1 0-1 0 0,-1 1 1 0 0,0-1 0 0 0,-26 10 176 0 0,24-8-168 0 0,-21 7-235 0 0,-19 9-1466 0 0,21-1-4924 0 0,23-10 1489 0 0,11 6 2293 0 0</inkml:trace>
  <inkml:trace contextRef="#ctx0" brushRef="#br0" timeOffset="1">246 119 5233 0 0,'-3'-22'7850'0'0,"2"-3"-3381"0"0,1 18-4248 0 0,0-1 0 0 0,1 1 0 0 0,-1-1 0 0 0,2 1 0 0 0,-1 0 0 0 0,1 0 0 0 0,5-13 0 0 0,-17 44-18669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42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2641 0 0,'-1'43'7034'0'0,"2"55"-1058"0"0,-1-89-5925 0 0,1 0 1 0 0,1 0-1 0 0,0 0 1 0 0,0 0 0 0 0,1 0-1 0 0,0-1 1 0 0,8 17-1 0 0,-1-15-1339 0 0,-3-17-2365 0 0,0-21-3328 0 0,-6 24 6646 0 0,3-14-2671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43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 2577 0 0,'-1'4'7952'0'0,"-2"2"-4674"0"0,-4 20-2199 0 0,10 25 146 0 0,-1-41-1141 0 0,-1-1 1 0 0,-1 0-1 0 0,1 1 1 0 0,-2-1 0 0 0,-1 17-1 0 0,0-26-267 0 0,-1-1 1 0 0,1 1-1 0 0,0 0 0 0 0,0-1 0 0 0,0 1 0 0 0,0-1 1 0 0,0 0-1 0 0,0 0 0 0 0,0 0 0 0 0,0 0 0 0 0,0 0 0 0 0,-3-2 1 0 0,2 1-162 0 0,1 1 251 0 0,-1-1 0 0 0,1 1 0 0 0,0 0 0 0 0,0 0 0 0 0,-1 0 0 0 0,1 1 0 0 0,-1-1 0 0 0,1 0 0 0 0,-1 1 0 0 0,1 0 0 0 0,-1-1 0 0 0,1 1 0 0 0,-1 0 0 0 0,1 0 0 0 0,-5 1 1 0 0,5 0 156 0 0,1 0 0 0 0,-1 0 0 0 0,0 1 1 0 0,1-1-1 0 0,0 0 0 0 0,-1 1 1 0 0,1-1-1 0 0,0 0 0 0 0,0 1 1 0 0,0 0-1 0 0,0-1 0 0 0,0 1 1 0 0,0 0-1 0 0,0-1 0 0 0,0 1 0 0 0,1 0 1 0 0,-1 0-1 0 0,1 0 0 0 0,-1-1 1 0 0,1 1-1 0 0,0 0 0 0 0,-1 3 1 0 0,1-3-32 0 0,-1 0 0 0 0,1 0 0 0 0,0 0 0 0 0,-1 0 0 0 0,1 0 0 0 0,0 0 0 0 0,0 0 0 0 0,1 0 0 0 0,-1 0 0 0 0,0 0 1 0 0,1 0-1 0 0,-1 1 0 0 0,1-1 0 0 0,0 0 0 0 0,-1-1 0 0 0,1 1 0 0 0,0 0 0 0 0,0 0 0 0 0,0 0 0 0 0,1 0 0 0 0,-1-1 0 0 0,0 1 1 0 0,2 1-1 0 0,0-1 70 0 0,0 0 0 0 0,0-1 0 0 0,0 1 1 0 0,-1-1-1 0 0,1 0 0 0 0,1 0 0 0 0,-1 0 1 0 0,0 0-1 0 0,0 0 0 0 0,0-1 0 0 0,0 1 1 0 0,1-1-1 0 0,4 0 0 0 0,2 0-97 0 0,-1-1 0 0 0,0 0 0 0 0,0-1 0 0 0,13-4 0 0 0,-14 4-696 0 0,-1 0-1 0 0,0-1 1 0 0,0 0-1 0 0,11-7 1 0 0,-3 0-3503 0 0,8 5-1416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43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4473 0 0,'2'-7'9090'0'0,"-1"6"-8844"0"0,15-3 3447 0 0,31 1-3993 0 0,-27 2 1211 0 0,-17 1-886 0 0,0 0 0 0 0,-1-1 0 0 0,1 1 1 0 0,-1 0-1 0 0,1 0 0 0 0,0 1 0 0 0,-1-1 0 0 0,1 0 0 0 0,-1 1 0 0 0,1-1 0 0 0,-1 1 0 0 0,1 0 0 0 0,-1 0 0 0 0,0 0 1 0 0,1 0-1 0 0,3 3 0 0 0,-5-2-3 0 0,0-1 1 0 0,0 1-1 0 0,0 0 1 0 0,0 0-1 0 0,0 0 1 0 0,0 0-1 0 0,0-1 1 0 0,-1 1-1 0 0,1 1 1 0 0,-1-1-1 0 0,1 0 1 0 0,-1 0-1 0 0,0 0 1 0 0,0 0-1 0 0,0 0 1 0 0,0 0-1 0 0,0 0 1 0 0,0 0-1 0 0,-1 0 1 0 0,1 0-1 0 0,-1 2 1 0 0,-9 34-376 0 0,-3 17-3518 0 0,13-51 2723 0 0,-1-1 0 0 0,1 1 0 0 0,0 0 0 0 0,1 0 0 0 0,-1-1 0 0 0,0 1 0 0 0,2 4 0 0 0,-2-8 1070 0 0,0 0 1 0 0,0 0 0 0 0,0 1 0 0 0,0-1 0 0 0,0 0 0 0 0,0 0 0 0 0,0 0 0 0 0,1 1 0 0 0,-1-1-1 0 0,0 0 1 0 0,0 0 0 0 0,0 0 0 0 0,0 1 0 0 0,0-1 0 0 0,0 0 0 0 0,0 0 0 0 0,1 0 0 0 0,-1 0-1 0 0,0 1 1 0 0,0-1 0 0 0,0 0 0 0 0,0 0 0 0 0,1 0 0 0 0,-1 0 0 0 0,0 0 0 0 0,0 0 0 0 0,0 1-1 0 0,1-1 1 0 0,-1 0 0 0 0,0 0 0 0 0,0 0 0 0 0,1 0 0 0 0,-1 0 0 0 0,0 0 0 0 0,0 0 0 0 0,0 0-1 0 0,1 0 1 0 0,-1 0 0 0 0,0 0 0 0 0,0 0 0 0 0,1 0 0 0 0,8-9-810 0 0,8-16 1190 0 0,-15 22-575 0 0,2-5 271 0 0,1 1 0 0 0,1-1-1 0 0,11-12 1 0 0,4 15 11116 0 0,-21 29-8739 0 0,0-21-1495 0 0,-3 33 816 0 0,2-28-1670 0 0,0-1 1 0 0,1 1-1 0 0,-1-1 1 0 0,2 1-1 0 0,-1-1 1 0 0,1 1-1 0 0,2 10 1 0 0,-3-17-34 0 0,1-1 0 0 0,-1 1 0 0 0,1 0 0 0 0,-1-1 0 0 0,1 1 1 0 0,-1-1-1 0 0,1 0 0 0 0,-1 1 0 0 0,1-1 0 0 0,-1 1 0 0 0,1-1 0 0 0,0 0 0 0 0,-1 1 1 0 0,1-1-1 0 0,0 0 0 0 0,-1 0 0 0 0,1 0 0 0 0,0 1 0 0 0,-1-1 0 0 0,1 0 0 0 0,0 0 1 0 0,-1 0-1 0 0,1 0 0 0 0,0 0 0 0 0,-1 0 0 0 0,1 0 0 0 0,0 0 0 0 0,-1-1 0 0 0,1 1 1 0 0,0 0-1 0 0,-1 0 0 0 0,1-1 0 0 0,0 1 0 0 0,-1 0 0 0 0,1-1 0 0 0,0 1 0 0 0,30-16-20 0 0,-24 12 8 0 0,25-8 193 0 0,-10 5-1577 0 0,-8 0-2794 0 0,-14 7 3934 0 0,1-1 1 0 0,-1 1-1 0 0,1-1 1 0 0,-1 1-1 0 0,1-1 1 0 0,-1 1-1 0 0,0-1 1 0 0,1 1-1 0 0,-1-1 1 0 0,0 1-1 0 0,1-1 1 0 0,-1 0-1 0 0,0 1 1 0 0,0-1-1 0 0,0 0 1 0 0,1 1-1 0 0,-1-1 1 0 0,0 1-1 0 0,0-1 1 0 0,0 0-1 0 0,0 1 1 0 0,0-1-1 0 0,-1-1 1 0 0,2-2-1150 0 0,3-5-2201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44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43 9330 0 0,'0'-1'384'0'0,"0"0"-1"0"0,-1 0 1 0 0,1 1 0 0 0,-1-1-1 0 0,1 0 1 0 0,-1 1 0 0 0,1-1-1 0 0,-1 0 1 0 0,1 1-1 0 0,-1-1 1 0 0,0 1 0 0 0,1-1-1 0 0,-1 1 1 0 0,0-1 0 0 0,1 1-1 0 0,-1-1 1 0 0,0 1 0 0 0,0 0-1 0 0,1 0 1 0 0,-1-1 0 0 0,0 1-1 0 0,0 0 1 0 0,0 0 0 0 0,0 0-1 0 0,1 0 1 0 0,-1 0 0 0 0,0 0-1 0 0,0 0 1 0 0,0 0-1 0 0,0 0 1 0 0,0 0 0 0 0,-1 1-230 0 0,1 0 1 0 0,0 0-1 0 0,-1 1 1 0 0,1-1 0 0 0,0 0-1 0 0,0 1 1 0 0,0-1-1 0 0,0 0 1 0 0,0 1 0 0 0,0-1-1 0 0,0 1 1 0 0,1 0-1 0 0,-1-1 1 0 0,0 3-1 0 0,-2 5-336 0 0,0 0-1 0 0,1 0 1 0 0,0 0-1 0 0,0 17 1 0 0,1-24 178 0 0,1-1-1 0 0,0 1 1 0 0,0 0 0 0 0,0 0-1 0 0,0 0 1 0 0,0-1 0 0 0,0 1 0 0 0,1 0-1 0 0,-1 0 1 0 0,0-1 0 0 0,1 1-1 0 0,0 0 1 0 0,-1-1 0 0 0,1 1 0 0 0,0 0-1 0 0,0-1 1 0 0,0 1 0 0 0,0-1-1 0 0,0 1 1 0 0,0-1 0 0 0,0 0 0 0 0,0 1-1 0 0,1-1 1 0 0,-1 0 0 0 0,2 1-1 0 0,-1-1-19 0 0,0-1 0 0 0,0 0 0 0 0,0 0 0 0 0,1 0 0 0 0,-1 0 0 0 0,0-1 0 0 0,0 1 0 0 0,0 0 0 0 0,0-1 0 0 0,0 1 0 0 0,0-1 0 0 0,-1 0 0 0 0,1 0 0 0 0,0 1 0 0 0,0-1 0 0 0,0-1 0 0 0,-1 1 0 0 0,1 0 0 0 0,0 0 0 0 0,-1-1 0 0 0,3-1 0 0 0,-1 0-53 0 0,0 0 0 0 0,0 0 0 0 0,-1 0 0 0 0,1 0 0 0 0,-1 0 0 0 0,0-1 0 0 0,0 1 0 0 0,0-1 0 0 0,0 1 0 0 0,0-1 0 0 0,-1 0 0 0 0,0 0 0 0 0,0 0 0 0 0,0 0 0 0 0,0 0 0 0 0,0 0 0 0 0,-1 0 0 0 0,0 0 0 0 0,0 0 0 0 0,0-4 0 0 0,-1 3-476 0 0,1 1 0 0 0,-1 0 0 0 0,0-1 0 0 0,-1 1 0 0 0,1 0 0 0 0,-1 0 0 0 0,1 0 0 0 0,-1 0 0 0 0,-1 0 0 0 0,1 0 0 0 0,-4-5 0 0 0,16 24-12052 0 0,-10-15 12585 0 0,1 1 0 0 0,0-1 0 0 0,0 0 0 0 0,-1 0 0 0 0,1 1 0 0 0,0-1 0 0 0,0 0-1 0 0,0 0 1 0 0,-1 0 0 0 0,1 0 0 0 0,0 0 0 0 0,0 0 0 0 0,0 0 0 0 0,1 0 0 0 0,0-1 30 0 0,0 1 0 0 0,-1-1 1 0 0,1 0-1 0 0,0 0 1 0 0,-1 0-1 0 0,1 0 1 0 0,-1 0-1 0 0,1 0 0 0 0,-1 0 1 0 0,0 0-1 0 0,1 0 1 0 0,1-3-1 0 0,14-6 13900 0 0,-16 20-12186 0 0,-2 7-818 0 0,-7 109 500 0 0,8-125-1434 0 0,1 0 0 0 0,-1 0 0 0 0,0-1 0 0 0,0 1 1 0 0,1 0-1 0 0,-1 0 0 0 0,1 0 0 0 0,-1-1 0 0 0,1 1 0 0 0,-1 0 1 0 0,1 0-1 0 0,-1-1 0 0 0,1 1 0 0 0,-1 0 0 0 0,1-1 0 0 0,0 1 1 0 0,-1-1-1 0 0,1 1 0 0 0,0-1 0 0 0,0 1 0 0 0,-1-1 0 0 0,1 0 0 0 0,0 1 1 0 0,0-1-1 0 0,0 0 0 0 0,0 0 0 0 0,-1 1 0 0 0,1-1 0 0 0,0 0 1 0 0,0 0-1 0 0,0 0 0 0 0,0 0 0 0 0,0 0 0 0 0,0 0 0 0 0,-1 0 1 0 0,1 0-1 0 0,0-1 0 0 0,0 1 0 0 0,1-1 0 0 0,40-9-1579 0 0,-39 10 1519 0 0,1-2-248 0 0,0 1-1 0 0,-1-1 0 0 0,1 0 1 0 0,0 0-1 0 0,0 0 0 0 0,4-4 1 0 0,-4 2-570 0 0,1 0 0 0 0,-1 0 0 0 0,0-1 1 0 0,-1 1-1 0 0,1-1 0 0 0,-1 0 1 0 0,0 0-1 0 0,0 0 0 0 0,0 0 1 0 0,-1 0-1 0 0,0-1 0 0 0,3-9 1 0 0,-1-15-501 0 0,-7 20 2750 0 0,2 9-840 0 0,1 0 0 0 0,-1 1 0 0 0,1-1 0 0 0,-1 0 0 0 0,0 0 0 0 0,1 1 0 0 0,-1-1 0 0 0,0 1 0 0 0,1-1 0 0 0,-1 1 0 0 0,0-1 0 0 0,0 1 0 0 0,0-1 0 0 0,0 1 0 0 0,1 0 0 0 0,-1-1 0 0 0,0 1 0 0 0,0 0 0 0 0,0 0 0 0 0,0-1 0 0 0,0 1 0 0 0,0 0 0 0 0,0 0 0 0 0,0 0 0 0 0,0 0 0 0 0,1 0 0 0 0,-1 1 0 0 0,-1-1 0 0 0,-7 9 2116 0 0,5 0-2432 0 0,2 0 0 0 0,-1 0 0 0 0,1 0 0 0 0,0 1 1 0 0,1-1-1 0 0,0 0 0 0 0,1 11 0 0 0,0-14-205 0 0,0 1 1 0 0,0 0-1 0 0,1-1 0 0 0,0 1 0 0 0,0-1 0 0 0,1 1 0 0 0,-1-1 0 0 0,1 0 1 0 0,1 0-1 0 0,5 11 0 0 0,-7-16-55 0 0,-1 0 1 0 0,1 0-1 0 0,0 0 1 0 0,0 0-1 0 0,0 0 1 0 0,1 0-1 0 0,-1 0 1 0 0,0 0-1 0 0,0 0 1 0 0,0-1-1 0 0,1 1 1 0 0,-1 0-1 0 0,0-1 1 0 0,1 1-1 0 0,-1-1 1 0 0,0 0-1 0 0,1 1 1 0 0,-1-1-1 0 0,1 0 1 0 0,-1 0-1 0 0,0 0 1 0 0,1 0 0 0 0,-1 0-1 0 0,1 0 1 0 0,-1 0-1 0 0,0-1 1 0 0,1 1-1 0 0,-1 0 1 0 0,1-1-1 0 0,-1 1 1 0 0,0-1-1 0 0,1 1 1 0 0,-1-1-1 0 0,0 0 1 0 0,0 0-1 0 0,0 1 1 0 0,0-1-1 0 0,1 0 1 0 0,-1 0-1 0 0,0 0 1 0 0,1-2-1 0 0,5-4-1273 0 0,1 0 0 0 0,-1-1-1 0 0,0 0 1 0 0,6-9 0 0 0,12-26-4679 0 0,10-10 942 0 0,-29 28 5733 0 0,-10 10 5167 0 0,3 15-5621 0 0,1 0-1 0 0,0 0 0 0 0,0 0 0 0 0,-1 0 1 0 0,1 0-1 0 0,0 0 0 0 0,0 0 0 0 0,-1 0 1 0 0,1 0-1 0 0,0 0 0 0 0,0 0 0 0 0,-1 0 1 0 0,1 0-1 0 0,0 0 0 0 0,-2 1 1374 0 0,2-1-1374 0 0,-2 1 24 0 0,1 0 0 0 0,0 0 0 0 0,0 0 0 0 0,0 1 0 0 0,1-1 0 0 0,-1 0 0 0 0,0 0 0 0 0,0 1 0 0 0,1-1 0 0 0,-1 0 0 0 0,0 1-1 0 0,1-1 1 0 0,-1 0 0 0 0,1 1 0 0 0,0-1 0 0 0,0 1 0 0 0,-1 2 0 0 0,-1 32-1835 0 0,2-26 1029 0 0,-1 1-1400 0 0,0 1 1 0 0,-1-1-1 0 0,0 0 0 0 0,-6 18 0 0 0,-11 18 1218 0 0,16-39 1618 0 0,-5 11 773 0 0,2 0 1 0 0,0 1 0 0 0,1 0 0 0 0,1-1 0 0 0,1 2-1 0 0,-1 22 1 0 0,5-50-1528 0 0,0 1 0 0 0,0 0 0 0 0,1 0 0 0 0,0 0-1 0 0,0 0 1 0 0,5-8 0 0 0,3-10 165 0 0,-7 18 90 0 0,-1-1-1 0 0,1 1 1 0 0,0 0 0 0 0,0 0-1 0 0,0 0 1 0 0,1 0-1 0 0,6-7 1 0 0,-9 12-313 0 0,0 0-1 0 0,0 0 1 0 0,0 0-1 0 0,0 0 1 0 0,1 0-1 0 0,-1 1 1 0 0,0-1-1 0 0,0 0 1 0 0,1 1-1 0 0,-1-1 1 0 0,1 0-1 0 0,-1 1 1 0 0,1 0-1 0 0,-1-1 1 0 0,0 1 0 0 0,1 0-1 0 0,-1 0 1 0 0,1 0-1 0 0,-1 0 1 0 0,1 0-1 0 0,-1 0 1 0 0,1 0-1 0 0,-1 0 1 0 0,1 1-1 0 0,-1-1 1 0 0,1 0-1 0 0,-1 1 1 0 0,1 0-1 0 0,-1-1 1 0 0,0 1 0 0 0,1 0-1 0 0,-1-1 1 0 0,0 1-1 0 0,0 0 1 0 0,1 0-1 0 0,-1 0 1 0 0,0 0-1 0 0,0 0 1 0 0,0 0-1 0 0,1 2 1 0 0,-1-2-12 0 0,-1 0 0 0 0,1-1 0 0 0,0 1 0 0 0,-1 0 0 0 0,1-1 0 0 0,0 1-1 0 0,-1 0 1 0 0,1 0 0 0 0,-1 0 0 0 0,1 0 0 0 0,-1 0 0 0 0,0 0 0 0 0,1-1 0 0 0,-1 1 0 0 0,0 0 0 0 0,0 0 0 0 0,1 0 0 0 0,-1 0 0 0 0,0 0 0 0 0,0 0 0 0 0,0 0 0 0 0,0 0-1 0 0,0 0 1 0 0,0 0 0 0 0,-1 2 0 0 0,0-1 13 0 0,0 0 0 0 0,0-1-1 0 0,0 1 1 0 0,0-1 0 0 0,-1 1-1 0 0,1-1 1 0 0,0 1 0 0 0,-1-1-1 0 0,1 0 1 0 0,-1 1 0 0 0,1-1 0 0 0,-4 1-1 0 0,-6 4 87 0 0,0-1 0 0 0,0 0 0 0 0,-17 4 0 0 0,22-7-108 0 0,-19 4-73 0 0,-13 4-209 0 0,54-10-8760 0 0,13-9 1600 0 0,-8 6 3739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6:45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7674 0 0,'0'6'4385'0'0,"0"1"-1721"0"0,0 2-119 0 0,0 1-193 0 0,-1-6-687 0 0,-1 1-721 0 0,2-2-536 0 0,0-1-248 0 0,2 0-200 0 0,0-1-200 0 0,1 0-248 0 0,1-1-456 0 0,0 0-585 0 0,0 0-1183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0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12 776 0 0,'-9'-6'14264'0'0,"20"7"-14854"0"0,44-4 1495 0 0,-39 1-768 0 0,0 1 0 0 0,0 1 0 0 0,0 0 0 0 0,1 1-1 0 0,-1 1 1 0 0,22 5 0 0 0,-36-6-86 0 0,1-1 0 0 0,-1 1 0 0 0,0 0 1 0 0,1 1-1 0 0,-1-1 0 0 0,0 0 0 0 0,0 1 0 0 0,0-1 1 0 0,0 1-1 0 0,0 0 0 0 0,0 0 0 0 0,-1-1 0 0 0,1 1 0 0 0,0 0 1 0 0,-1 1-1 0 0,0-1 0 0 0,1 0 0 0 0,1 4 0 0 0,-2-1 75 0 0,1 0-1 0 0,-1 0 0 0 0,0-1 1 0 0,-1 1-1 0 0,1 0 0 0 0,-1 0 0 0 0,0 0 1 0 0,0 0-1 0 0,-1 6 0 0 0,-3 8-799 0 0,0 0 0 0 0,-1-1-1 0 0,-14 33 1 0 0,19-51 646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03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34 117 1824 0 0,'-1'-6'1169'0'0,"0"1"-1"0"0,1 0 0 0 0,0-1 0 0 0,0 1 0 0 0,1-1 0 0 0,0 1 0 0 0,2-9 0 0 0,-2 10-779 0 0,0 0 0 0 0,1 0 0 0 0,0 0 0 0 0,0 0 0 0 0,0 1 0 0 0,0-1 0 0 0,0 1 0 0 0,1-1 0 0 0,3-3 0 0 0,-3 5-350 0 0,-1-1 0 0 0,1 1 0 0 0,0 0 1 0 0,0 0-1 0 0,0 0 0 0 0,0 0 0 0 0,1 1 0 0 0,-1-1 0 0 0,0 1 0 0 0,1 0 1 0 0,-1 0-1 0 0,1 0 0 0 0,-1 0 0 0 0,1 1 0 0 0,-1-1 0 0 0,1 1 0 0 0,0 0 1 0 0,-1 0-1 0 0,1 0 0 0 0,-1 1 0 0 0,1-1 0 0 0,-1 1 0 0 0,1 0 0 0 0,-1 0 1 0 0,6 2-1 0 0,-5-1-39 0 0,-1 0-1 0 0,0 0 1 0 0,0 1 0 0 0,0-1 0 0 0,0 1 0 0 0,0-1-1 0 0,0 1 1 0 0,4 6 0 0 0,-6-8-205 0 0,0 0-1 0 0,-1 0 1 0 0,1 0-1 0 0,0 0 1 0 0,-1 0-1 0 0,1 0 1 0 0,-1 1-1 0 0,1-1 1 0 0,-1 0-1 0 0,0 0 1 0 0,1 1-1 0 0,-1-1 1 0 0,0 2-1 0 0,0-2-114 0 0,0 0 0 0 0,-1-1 0 0 0,1 1 0 0 0,0-1 0 0 0,0 1 0 0 0,-1 0 0 0 0,1-1 0 0 0,0 1 0 0 0,-1-1 0 0 0,1 1 0 0 0,-1-1 0 0 0,1 1 0 0 0,-1-1 0 0 0,1 1 0 0 0,-1-1-1 0 0,1 1 1 0 0,-1-1 0 0 0,1 1 0 0 0,-1-1 0 0 0,1 0 0 0 0,-1 0 0 0 0,0 1 0 0 0,1-1 0 0 0,-1 0 0 0 0,0 0 0 0 0,1 0 0 0 0,-2 1 0 0 0,-6 1-1432 0 0,3 1-101 0 0</inkml:trace>
  <inkml:trace contextRef="#ctx0" brushRef="#br0" timeOffset="1">60 111 824 0 0,'-11'2'1038'0'0,"-21"4"1418"0"0,16 2 3755 0 0,21-7-3306 0 0,22-4-2040 0 0,21-5 68 0 0,-9 4-2129 0 0,-16-3-3043 0 0,-10-4-1377 0 0,-6 3 2467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04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3745 0 0,'-10'20'7615'0'0,"3"4"-3653"0"0,-2 54-2876 0 0,7-52-396 0 0,1-12-807 0 0,0 0-1 0 0,1 0 1 0 0,2 16-1 0 0,3-7-2806 0 0,4-3-3776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04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3225 0 0,'11'35'6233'0'0,"-9"-31"-5914"0"0,-1-1 1 0 0,1 0-1 0 0,0 0 1 0 0,0 0-1 0 0,0 0 0 0 0,6 6 1 0 0,-7-8-277 0 0,1 1 0 0 0,0-1 0 0 0,0 1 0 0 0,0-1 0 0 0,1 0 0 0 0,-1 0 0 0 0,0 0 0 0 0,0 0 0 0 0,1 0 0 0 0,-1 0 0 0 0,0-1 0 0 0,1 1 0 0 0,-1-1 0 0 0,1 0 1 0 0,-1 0-1 0 0,0 0 0 0 0,1 0 0 0 0,-1 0 0 0 0,1 0 0 0 0,-1 0 0 0 0,1-1 0 0 0,-1 0 0 0 0,0 1 0 0 0,1-1 0 0 0,-1 0 0 0 0,4-2 0 0 0,-3 1 80 0 0,1 0 0 0 0,-1 0 0 0 0,0 0 0 0 0,0 0 0 0 0,0-1 0 0 0,0 0 0 0 0,-1 1 0 0 0,1-1 0 0 0,-1 0 1 0 0,1 0-1 0 0,-1 0 0 0 0,0-1 0 0 0,0 1 0 0 0,-1 0 0 0 0,1-1 0 0 0,-1 0 0 0 0,1 1 0 0 0,-1-1 0 0 0,0 0 0 0 0,0 1 0 0 0,0-8 0 0 0,-1 10-67 0 0,0-1 0 0 0,0 0-1 0 0,0 0 1 0 0,0 0 0 0 0,0 0 0 0 0,0 0 0 0 0,0 1-1 0 0,-1-1 1 0 0,1 0 0 0 0,-1 0 0 0 0,1 0-1 0 0,-1 1 1 0 0,0-1 0 0 0,0 0 0 0 0,0 1 0 0 0,0-1-1 0 0,0 1 1 0 0,0-1 0 0 0,0 1 0 0 0,0-1 0 0 0,-1 1-1 0 0,1 0 1 0 0,0 0 0 0 0,-1 0 0 0 0,1-1-1 0 0,-1 1 1 0 0,0 1 0 0 0,1-1 0 0 0,-1 0 0 0 0,0 0-1 0 0,1 0 1 0 0,-1 1 0 0 0,0-1 0 0 0,0 1 0 0 0,0 0-1 0 0,1-1 1 0 0,-1 1 0 0 0,0 0 0 0 0,0 0-1 0 0,0 0 1 0 0,0 0 0 0 0,0 1 0 0 0,1-1 0 0 0,-1 0-1 0 0,-2 1 1 0 0,-2 0-7 0 0,0 1 0 0 0,0-1 0 0 0,1 1 1 0 0,-1 0-1 0 0,0 1 0 0 0,1-1 0 0 0,-9 6 0 0 0,12-6-178 0 0,0-1 1 0 0,0 1-1 0 0,-1 0 1 0 0,1 0-1 0 0,1 0 1 0 0,-1 0-1 0 0,0 0 1 0 0,-2 3-1 0 0,3-3-123 0 0,1-1 0 0 0,-1 0 0 0 0,1 1-1 0 0,-1-1 1 0 0,1 0 0 0 0,-1 1 0 0 0,1-1 0 0 0,0 1-1 0 0,0-1 1 0 0,0 0 0 0 0,-1 1 0 0 0,1-1-1 0 0,1 1 1 0 0,-1-1 0 0 0,0 1 0 0 0,0-1 0 0 0,1 2-1 0 0,2 3-3655 0 0,7-14-4169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49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17188 0 0,'1'4'1482'0'0,"1"0"1"0"0,-1 0-1 0 0,1 0 1 0 0,-1 0 0 0 0,-1 1-1 0 0,2 7 1 0 0,-5 50-34 0 0,0-16-1294 0 0,15 106-896 0 0,-3-102-2561 0 0,4-2-4144 0 0,-8-36 1465 0 0,8 0-1558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04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42 4977 0 0,'-1'1'207'0'0,"1"-1"-1"0"0,0 0 0 0 0,0 0 1 0 0,-1 0-1 0 0,1 0 1 0 0,0 0-1 0 0,-1 0 1 0 0,1 0-1 0 0,0 0 1 0 0,0 0-1 0 0,-1 1 1 0 0,1-1-1 0 0,0 0 1 0 0,-1 0-1 0 0,1-1 1 0 0,0 1-1 0 0,0 0 1 0 0,-1 0-1 0 0,-3-2 3098 0 0,4 1-3098 0 0,0 1 1 0 0,0 0-1 0 0,0 0 1 0 0,0-1-1 0 0,0 1 1 0 0,0 0-1 0 0,-1 0 1 0 0,1-1-1 0 0,12-12 1947 0 0,-7 10-2015 0 0,-1 0 0 0 0,1 0 0 0 0,0 1-1 0 0,0-1 1 0 0,0 1 0 0 0,0 0 0 0 0,0 0-1 0 0,0 1 1 0 0,0 0 0 0 0,1 0 0 0 0,-1 0-1 0 0,1 0 1 0 0,-1 1 0 0 0,0 0 0 0 0,10 1-1 0 0,-13-1-127 0 0,0 1 0 0 0,0-1 0 0 0,0 0 0 0 0,0 1 0 0 0,0-1-1 0 0,0 1 1 0 0,0 0 0 0 0,0 0 0 0 0,-1 0 0 0 0,1 0 0 0 0,0 0-1 0 0,-1 0 1 0 0,1 0 0 0 0,0 1 0 0 0,-1-1 0 0 0,1 0 0 0 0,-1 1-1 0 0,0-1 1 0 0,1 1 0 0 0,-1 0 0 0 0,0-1 0 0 0,0 1 0 0 0,0 0-1 0 0,0 0 1 0 0,-1 0 0 0 0,1 0 0 0 0,0 0 0 0 0,-1 0 0 0 0,1 0-1 0 0,-1 0 1 0 0,0 0 0 0 0,1 0 0 0 0,-1 0 0 0 0,0 0 0 0 0,0 0-1 0 0,-1 0 1 0 0,1 0 0 0 0,0 0 0 0 0,-1 0 0 0 0,1 0 0 0 0,-1 0-1 0 0,0 0 1 0 0,-1 3 0 0 0,-3 8-134 0 0,-1 0 1 0 0,0 0-1 0 0,-1-1 0 0 0,0 1 1 0 0,-14 16-1 0 0,3-3-78 0 0,21-23-334 0 0,9-3 453 0 0,10-5 234 0 0,33-12 116 0 0,16-6-4156 0 0,-97 42 195 0 0,-20 33 9287 0 0,15-15-4476 0 0,-2-13-586 0 0,21-16-363 0 0,12-8-160 0 0,0 0-1 0 0,0 0 1 0 0,0 0-1 0 0,0 0 1 0 0,0 0 0 0 0,0 0-1 0 0,1 0 1 0 0,-1 0-1 0 0,0 0 1 0 0,0 0-1 0 0,0 0 1 0 0,0 0-1 0 0,0 0 1 0 0,0 0 0 0 0,0 0-1 0 0,0 0 1 0 0,0 0-1 0 0,0 0 1 0 0,0 0-1 0 0,0 0 1 0 0,0 0-1 0 0,0 0 1 0 0,0 0 0 0 0,0 0-1 0 0,0 1 1 0 0,0-1-1 0 0,0 0 1 0 0,0 0-1 0 0,0 0 1 0 0,0 0-1 0 0,0 0 1 0 0,0 0 0 0 0,0 0-1 0 0,0 0 1 0 0,0 0-1 0 0,0 0 1 0 0,0 0-1 0 0,0 0 1 0 0,21-4-156 0 0,3 0-252 0 0,41-14 0 0 0,-38 6-3370 0 0,-3-4-3572 0 0,-11 6 3038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05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 2489 0 0,'-12'3'14780'0'0,"11"-2"-14232"0"0,-5 17 4321 0 0,7 28-6761 0 0,0-36 3200 0 0,-1 3-1238 0 0,5 43 57 0 0,-5-52-129 0 0,1-1-1 0 0,-1 0 1 0 0,1 0 0 0 0,0 0-1 0 0,0 0 1 0 0,1 0-1 0 0,-1 0 1 0 0,1 0 0 0 0,-1 0-1 0 0,1-1 1 0 0,0 1 0 0 0,0 0-1 0 0,0-1 1 0 0,3 3-1 0 0,-2-4-99 0 0,-1 0 0 0 0,0 0 0 0 0,0 0 0 0 0,1 0-1 0 0,-1-1 1 0 0,0 1 0 0 0,1-1 0 0 0,-1 0 0 0 0,1 0-1 0 0,-1 0 1 0 0,0 0 0 0 0,1 0 0 0 0,-1 0-1 0 0,1-1 1 0 0,-1 1 0 0 0,0-1 0 0 0,1 1 0 0 0,-1-1-1 0 0,0 0 1 0 0,0 0 0 0 0,0 0 0 0 0,1 0 0 0 0,-1-1-1 0 0,0 1 1 0 0,-1 0 0 0 0,3-3 0 0 0,4-1-1434 0 0,0-1 0 0 0,0-1 0 0 0,-1 1 0 0 0,0-1 0 0 0,7-9 0 0 0,-4 0-1741 0 0,-8 13 2768 0 0,0-1 0 0 0,0 1 0 0 0,0-1 0 0 0,1 1-1 0 0,-1 0 1 0 0,1 0 0 0 0,0 0 0 0 0,5-4 0 0 0,17 2-1328 0 0</inkml:trace>
  <inkml:trace contextRef="#ctx0" brushRef="#br0" timeOffset="1">225 2 2136 0 0,'-12'-1'11436'0'0,"12"1"-11067"0"0,-8 15 5226 0 0,2 27-3659 0 0,5-33-1457 0 0,0 3-570 0 0,-9 89 600 0 0,12-50-2025 0 0,9-6-3303 0 0,-11-44 4562 0 0,0 0 0 0 0,1-1 0 0 0,-1 1 0 0 0,0 0 0 0 0,0-1 0 0 0,1 1 0 0 0,-1 0 1 0 0,1-1-1 0 0,-1 1 0 0 0,0 0 0 0 0,1-1 0 0 0,-1 1 0 0 0,1-1 0 0 0,-1 1 0 0 0,1-1 0 0 0,0 1 0 0 0,-1-1 0 0 0,1 1 0 0 0,0-1 0 0 0,-1 1 0 0 0,1-1 0 0 0,0 0 0 0 0,-1 0 0 0 0,1 1 1 0 0,0-1-1 0 0,-1 0 0 0 0,1 0 0 0 0,0 0 0 0 0,0 0 0 0 0,0 0 0 0 0,-1 0 0 0 0,1 0 0 0 0,0 0 0 0 0,0 0 0 0 0,-1 0 0 0 0,1 0 0 0 0,0 0 0 0 0,0 0 0 0 0,-1-1 0 0 0,1 1 0 0 0,1-1 0 0 0,17-1-3561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05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5401 0 0,'-2'2'909'0'0,"0"0"0"0"0,0 1 0 0 0,1-1 0 0 0,-1 1-1 0 0,1 0 1 0 0,0-1 0 0 0,0 1 0 0 0,0 0 0 0 0,0 0 0 0 0,0 0 0 0 0,1-1 0 0 0,-1 5-1 0 0,1-6-784 0 0,0 0 0 0 0,0-1 0 0 0,0 1 0 0 0,0-1 0 0 0,1 0 0 0 0,-1 1 0 0 0,0-1 0 0 0,0 1 0 0 0,1-1 1 0 0,-1 1-1 0 0,0-1 0 0 0,0 1 0 0 0,1-1 0 0 0,-1 0 0 0 0,1 1 0 0 0,-1-1 0 0 0,0 0 0 0 0,1 1 0 0 0,-1-1 0 0 0,1 0 0 0 0,-1 0 0 0 0,1 1 0 0 0,-1-1 0 0 0,1 0 0 0 0,0 0 0 0 0,24 1 610 0 0,-1-6-206 0 0,-14 3-378 0 0,0 0 0 0 0,0 0 0 0 0,0 1 0 0 0,0 1 0 0 0,21 0 0 0 0,-30 1-132 0 0,1-1-1 0 0,0 0 0 0 0,-1 1 0 0 0,1-1 0 0 0,-1 1 1 0 0,1 0-1 0 0,0-1 0 0 0,-1 1 0 0 0,0 0 0 0 0,1 0 1 0 0,-1 0-1 0 0,1 0 0 0 0,-1 0 0 0 0,0 0 0 0 0,0 0 0 0 0,0 1 1 0 0,2 1-1 0 0,-2-1 5 0 0,0 0 1 0 0,0 1-1 0 0,-1-1 1 0 0,1 1-1 0 0,0-1 0 0 0,-1 0 1 0 0,0 1-1 0 0,1-1 1 0 0,-1 1-1 0 0,0-1 1 0 0,0 1-1 0 0,-1-1 0 0 0,1 1 1 0 0,0-1-1 0 0,-2 4 1 0 0,-1 8-117 0 0,-2 1 0 0 0,0-1 1 0 0,-8 15-1 0 0,-2 6-3313 0 0,5 1-7454 0 0,12-42 6115 0 0,5-9 3322 0 0,5-9 1584 0 0,22-50-53 0 0,-19 50 2791 0 0,0 3 3995 0 0,-13 18-6358 0 0,0 1-1 0 0,-1 0 1 0 0,1 0-1 0 0,0 0 0 0 0,1 1 1 0 0,-1-1-1 0 0,0 0 0 0 0,0 1 1 0 0,1 0-1 0 0,-1-1 1 0 0,1 1-1 0 0,-1 0 0 0 0,5-1 1 0 0,-4 1-407 0 0,0 1 0 0 0,0 0 1 0 0,-1-1-1 0 0,1 1 0 0 0,0 0 1 0 0,0 0-1 0 0,0 1 0 0 0,0-1 1 0 0,-1 1-1 0 0,1-1 0 0 0,5 3 1 0 0,-5-2-140 0 0,0 1 1 0 0,1-1-1 0 0,-1 1 1 0 0,0 0-1 0 0,0 0 1 0 0,0 0-1 0 0,-1 1 1 0 0,1-1-1 0 0,0 1 1 0 0,-1-1-1 0 0,0 1 1 0 0,1 0-1 0 0,-1 0 1 0 0,0 0-1 0 0,0 0 0 0 0,-1 0 1 0 0,1 0-1 0 0,-1 1 1 0 0,1-1-1 0 0,0 7 1 0 0,0 2 32 0 0,-2 0 1 0 0,1 0-1 0 0,-2 0 1 0 0,1 0 0 0 0,-2 0-1 0 0,1 0 1 0 0,-2-1-1 0 0,0 1 1 0 0,-6 16-1 0 0,-13 25-3113 0 0,22-71-6430 0 0,1-5 5598 0 0,-5 1 1729 0 0,7 7-36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06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1792 0 0,'12'-27'6329'0'0,"1"13"2478"0"0,-11 20-4429 0 0,-5 25-3998 0 0,-9 48-2136 0 0,0 40-5649 0 0,14-117 6623 0 0,4-8 768 0 0,12-20 1448 0 0,-8 10 174 0 0,-9 15-1530 0 0,0-1-1 0 0,0 1 1 0 0,0 0-1 0 0,0-1 1 0 0,0 1-1 0 0,0 0 1 0 0,1 0-1 0 0,-1 0 1 0 0,0 0-1 0 0,1 0 1 0 0,-1 0-1 0 0,1 0 1 0 0,-1 0 0 0 0,1 0-1 0 0,-1 1 1 0 0,1-1-1 0 0,-1 1 1 0 0,1-1-1 0 0,0 1 1 0 0,-1 0-1 0 0,1 0 1 0 0,0-1-1 0 0,-1 1 1 0 0,1 0-1 0 0,0 0 1 0 0,2 1-1 0 0,1 1-307 0 0,-1 0 0 0 0,1 0 0 0 0,-1 0-1 0 0,1 1 1 0 0,-1 0 0 0 0,0 0 0 0 0,5 4 0 0 0,-6-4-305 0 0,9 4-6862 0 0,-5-6 2346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06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6641 0 0,'5'-5'4241'0'0,"3"0"-528"0"0,0-1-1368 0 0,0 1-1041 0 0,-3 4-688 0 0,1-1-920 0 0,-2 0-576 0 0,2 0-921 0 0,1 0-1511 0 0,-2-4-1129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18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0 220 4113 0 0,'0'-3'82'0'0,"1"1"1"0"0,0-1 0 0 0,-1 0-1 0 0,1 1 1 0 0,0-1-1 0 0,0 1 1 0 0,0 0-1 0 0,1-1 1 0 0,-1 1-1 0 0,0 0 1 0 0,1 0 0 0 0,0 0-1 0 0,-1 0 1 0 0,1 0-1 0 0,0 0 1 0 0,0 0-1 0 0,0 0 1 0 0,0 1 0 0 0,1-1-1 0 0,-1 1 1 0 0,0 0-1 0 0,1-1 1 0 0,-1 1-1 0 0,0 0 1 0 0,1 0-1 0 0,4 0 1 0 0,6-3 231 0 0,0 0 0 0 0,0 2 1 0 0,26-3-1 0 0,36 0 2716 0 0,99-21 0 0 0,-137 21-2391 0 0,1 1 0 0 0,0 1 0 0 0,66 6 0 0 0,-54-1-36 0 0,65-6 0 0 0,160-48-37 0 0,-201 33 52 0 0,1 4 0 0 0,142-9-1 0 0,548 48 641 0 0,-448-8-275 0 0,-162-2-754 0 0,210 46 0 0 0,-212-30 122 0 0,218 14 0 0 0,96-5 354 0 0,-352-23-575 0 0,0-5-1 0 0,183-5 1 0 0,343-4 607 0 0,-253 6-570 0 0,346-6 710 0 0,-266-15-575 0 0,-244 2 28 0 0,-159 12-170 0 0,128 19 0 0 0,-121-10-95 0 0,85 1 0 0 0,-27-6 40 0 0,-74 2-3720 0 0,-56-7 3294 0 0,1 0 1 0 0,0 0 0 0 0,-1 0 0 0 0,1 0 0 0 0,0 0-1 0 0,-1 0 1 0 0,1 0 0 0 0,0 0 0 0 0,-1 0-1 0 0,1 0 1 0 0,-1 0 0 0 0,1 0 0 0 0,0 0-1 0 0,-1 0 1 0 0,1-1 0 0 0,0 1 0 0 0,-1 0-1 0 0,1 0 1 0 0,-1-1 0 0 0,1 1 0 0 0,-1 0-1 0 0,1-1 1 0 0,-1 1 0 0 0,1-1 0 0 0,-1 1-1 0 0,1-1 1 0 0,-1 1 0 0 0,1-1 0 0 0,-1 1 0 0 0,1-1-1 0 0,5-15-8254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20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7042 0 0,'-7'2'6653'0'0,"7"-2"-6468"0"0,-4 12 1959 0 0,4 17-2906 0 0,0-23 1351 0 0,-2 136 959 0 0,4 141-1012 0 0,-2-287-527 0 0,-3-26 199 0 0,4-53 1 0 0,0 67-214 0 0,2-1 0 0 0,0 1 1 0 0,1 1-1 0 0,0-1 0 0 0,2 1 0 0 0,12-27 0 0 0,-15 36 2 0 0,0 0 0 0 0,1 1-1 0 0,0-1 1 0 0,0 1 0 0 0,1 0 0 0 0,0 0 0 0 0,-1 0 0 0 0,1 0-1 0 0,1 1 1 0 0,-1 0 0 0 0,1 0 0 0 0,0 1 0 0 0,-1-1-1 0 0,2 1 1 0 0,-1 0 0 0 0,0 1 0 0 0,0 0 0 0 0,13-3 0 0 0,-6 3 35 0 0,1 0 1 0 0,-1 1-1 0 0,1 0 1 0 0,-1 1-1 0 0,25 3 1 0 0,-31-2-478 0 0,-1 1 1 0 0,0-1-1 0 0,1 1 1 0 0,-1 1-1 0 0,0-1 1 0 0,7 4-1 0 0,-10-4-527 0 0,0 0 1 0 0,0 1-1 0 0,0-1 0 0 0,0 0 0 0 0,0 1 1 0 0,0 0-1 0 0,-1-1 0 0 0,1 1 0 0 0,-1 0 0 0 0,0 1 1 0 0,3 4-1 0 0,0 2-2021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21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23 169 4193 0 0,'-22'-3'11173'0'0,"34"5"-10023"0"0,-4-1-961 0 0,0-1 1 0 0,0 0-1 0 0,1 0 1 0 0,-1-1 0 0 0,0 0-1 0 0,0-1 1 0 0,0 0 0 0 0,0 0-1 0 0,0-1 1 0 0,0 1 0 0 0,-1-2-1 0 0,1 1 1 0 0,-1-1 0 0 0,8-5-1 0 0,-5 2-125 0 0,0 0 0 0 0,-1 0 0 0 0,0-1 0 0 0,0 0 0 0 0,-1-1 0 0 0,0 1 0 0 0,-1-2 0 0 0,1 1 0 0 0,6-13 0 0 0,-13 21-54 0 0,0 0 0 0 0,-1 0-1 0 0,1-1 1 0 0,0 1 0 0 0,-1 0-1 0 0,1 0 1 0 0,-1 0 0 0 0,1-1 0 0 0,-1 1-1 0 0,1 0 1 0 0,-1-1 0 0 0,0 1-1 0 0,0 0 1 0 0,1-1 0 0 0,-1 1-1 0 0,0 0 1 0 0,0-1 0 0 0,-1 1 0 0 0,1 0-1 0 0,0-1 1 0 0,0 1 0 0 0,-1 0-1 0 0,1-1 1 0 0,-1-1 0 0 0,0 3 11 0 0,0-1 1 0 0,0 0 0 0 0,-1 0-1 0 0,1 1 1 0 0,0-1-1 0 0,0 1 1 0 0,0-1 0 0 0,-1 1-1 0 0,1-1 1 0 0,0 1-1 0 0,-1 0 1 0 0,1 0 0 0 0,0 0-1 0 0,-1-1 1 0 0,1 1-1 0 0,0 1 1 0 0,-1-1 0 0 0,1 0-1 0 0,-2 0 1 0 0,-8 2 97 0 0,1 0 0 0 0,-1 1 1 0 0,1 0-1 0 0,-16 8 0 0 0,15-7-161 0 0,1 1 0 0 0,0 1 0 0 0,0 0 0 0 0,0 0 0 0 0,1 1 0 0 0,-15 13 0 0 0,21-17 28 0 0,1 0 0 0 0,0 0 1 0 0,-1 1-1 0 0,1-1 0 0 0,0 0 1 0 0,1 1-1 0 0,-1-1 0 0 0,1 1 1 0 0,-1-1-1 0 0,1 1 0 0 0,0 0 1 0 0,0 0-1 0 0,1-1 0 0 0,-1 1 1 0 0,1 0-1 0 0,0 0 0 0 0,0 0 1 0 0,0 0-1 0 0,0-1 0 0 0,1 1 0 0 0,-1 0 1 0 0,1 0-1 0 0,2 6 0 0 0,2 1-121 0 0,-1 0-1 0 0,2 0 1 0 0,-1 0-1 0 0,1 0 1 0 0,1-1-1 0 0,0 0 0 0 0,0-1 1 0 0,1 1-1 0 0,1-2 1 0 0,11 12-1 0 0,-13-14-381 0 0,1-1 0 0 0,-1 1 1 0 0,1-1-1 0 0,0 0 0 0 0,0-1 0 0 0,1 0 0 0 0,-1 0 1 0 0,15 3-1 0 0,-18-6 60 0 0,0 0 1 0 0,0-1 0 0 0,1 1-1 0 0,-1-1 1 0 0,0 0 0 0 0,0-1-1 0 0,0 1 1 0 0,1-1-1 0 0,-1 0 1 0 0,0 0 0 0 0,0-1-1 0 0,0 0 1 0 0,0 0 0 0 0,-1 0-1 0 0,1 0 1 0 0,0-1-1 0 0,4-3 1 0 0,0 0-242 0 0,0-1 0 0 0,0-1 0 0 0,-1 0 0 0 0,0 0 0 0 0,0 0 1 0 0,11-17-1 0 0,4-7-540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21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34 2409 0 0,'0'-2'641'0'0,"0"1"1"0"0,0-1 0 0 0,0 1 0 0 0,-1-1 0 0 0,1 0 0 0 0,-1 1 0 0 0,1-1 0 0 0,-1 1-1 0 0,0 0 1 0 0,1-1 0 0 0,-1 1 0 0 0,0 0 0 0 0,0-1 0 0 0,0 1 0 0 0,0 0 0 0 0,0 0 0 0 0,0 0-1 0 0,0 0 1 0 0,-1 0 0 0 0,1 0 0 0 0,0 0 0 0 0,-2-1 0 0 0,-14 0 4450 0 0,-5 7-4574 0 0,8 0-393 0 0,0 1 0 0 0,0 1 0 0 0,1 0 1 0 0,0 1-1 0 0,0 0 0 0 0,-16 15 0 0 0,24-20-137 0 0,1 0 0 0 0,1 1 1 0 0,-1-1-1 0 0,0 1 0 0 0,1 0 1 0 0,0 0-1 0 0,0 0 0 0 0,0 1 1 0 0,0-1-1 0 0,1 1 0 0 0,0-1 1 0 0,0 1-1 0 0,0 0 0 0 0,0 0 0 0 0,1 0 1 0 0,0 0-1 0 0,0 0 0 0 0,0 0 1 0 0,1 1-1 0 0,-1-1 0 0 0,1 0 1 0 0,1 6-1 0 0,-1-9-5 0 0,0 0 1 0 0,1 0-1 0 0,-1 0 0 0 0,1 0 0 0 0,-1 0 1 0 0,1 0-1 0 0,0 0 0 0 0,0 0 1 0 0,0 0-1 0 0,0 0 0 0 0,0-1 1 0 0,0 1-1 0 0,0 0 0 0 0,0-1 0 0 0,1 1 1 0 0,-1-1-1 0 0,1 1 0 0 0,-1-1 1 0 0,1 0-1 0 0,0 0 0 0 0,-1 1 0 0 0,5 0 1 0 0,-3-1-2 0 0,-1 0 1 0 0,1-1 0 0 0,0 0-1 0 0,0 0 1 0 0,0 1 0 0 0,0-2-1 0 0,0 1 1 0 0,0 0-1 0 0,0-1 1 0 0,0 1 0 0 0,0-1-1 0 0,0 0 1 0 0,5-2 0 0 0,5-3-14 0 0,0-1 1 0 0,-1 0 0 0 0,0-1 0 0 0,0 0 0 0 0,13-13 0 0 0,-14 11-33 0 0,0-1 1 0 0,-1 0 0 0 0,0 0-1 0 0,-1-1 1 0 0,-1-1-1 0 0,0 1 1 0 0,0-1 0 0 0,-1-1-1 0 0,6-16 1 0 0,-18 51 75 0 0,1-1 1 0 0,0 1-1 0 0,2 0 1 0 0,0 0-1 0 0,2 0 1 0 0,0 0-1 0 0,2 0 0 0 0,0 0 1 0 0,8 32-1 0 0,-7-38-746 0 0,2 0 0 0 0,0 0 0 0 0,9 16 0 0 0,8 3-3373 0 0,-19-30 3017 0 0,0 0 1 0 0,0-1-1 0 0,1 0 0 0 0,0 0 1 0 0,0 0-1 0 0,4 3 0 0 0,7 0-4039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21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0 6297 0 0,'0'7'1874'0'0,"-1"0"0"0"0,0 0 0 0 0,0 0 0 0 0,-4 13 1 0 0,-25 50 554 0 0,7-17-1622 0 0,13-25-420 0 0,-9 47-1 0 0,15-52-335 0 0,2 1 1 0 0,0-1-1 0 0,1 1 0 0 0,4 39 1 0 0,-3-61-100 0 0,1 0 1 0 0,-1 0 0 0 0,0 0 0 0 0,0 0 0 0 0,0 0 0 0 0,0 0-1 0 0,0 0 1 0 0,-1 0 0 0 0,1 0 0 0 0,0 0 0 0 0,-1 0 0 0 0,-1 3-1 0 0,2-4-5 0 0,-1-1-1 0 0,0 1 0 0 0,0-1 0 0 0,1 0 0 0 0,-1 1 1 0 0,0-1-1 0 0,0 0 0 0 0,0 1 0 0 0,1-1 0 0 0,-1 0 1 0 0,0 0-1 0 0,0 0 0 0 0,0 0 0 0 0,0 0 0 0 0,1 0 1 0 0,-1 0-1 0 0,0 0 0 0 0,0 0 0 0 0,0 0 0 0 0,0 0 1 0 0,1 0-1 0 0,-1-1 0 0 0,0 1 0 0 0,0 0 0 0 0,0-1 1 0 0,1 1-1 0 0,-1 0 0 0 0,0-1 0 0 0,0 0 0 0 0,-7-2 82 0 0,1 1 1 0 0,0 0-1 0 0,-1 1 0 0 0,1-1 0 0 0,-1 1 0 0 0,1 1 0 0 0,-1-1 0 0 0,1 2 0 0 0,-1-1 0 0 0,1 1 0 0 0,-1 0 0 0 0,1 0 0 0 0,-1 1 0 0 0,1 0 0 0 0,-13 5 0 0 0,17-6 29 0 0,0 0 0 0 0,0 1 0 0 0,0-1 0 0 0,1 1-1 0 0,-1 0 1 0 0,0 0 0 0 0,1 0 0 0 0,-1 0 0 0 0,1 0 0 0 0,0 1 0 0 0,-1-1 0 0 0,1 1 0 0 0,0-1 0 0 0,1 1 0 0 0,-1 0 0 0 0,0 0-1 0 0,1 0 1 0 0,-1 0 0 0 0,1 0 0 0 0,0 0 0 0 0,0 0 0 0 0,0 0 0 0 0,1 0 0 0 0,-1 1 0 0 0,1-1 0 0 0,0 0 0 0 0,0 0 0 0 0,0 1-1 0 0,0-1 1 0 0,0 0 0 0 0,1 0 0 0 0,-1 1 0 0 0,1-1 0 0 0,0 0 0 0 0,0 0 0 0 0,0 0 0 0 0,3 6 0 0 0,0-2 0 0 0,0 1 1 0 0,0-1 0 0 0,1 0 0 0 0,-1 0 0 0 0,2-1-1 0 0,-1 1 1 0 0,1-1 0 0 0,0 0 0 0 0,0-1 0 0 0,0 1-1 0 0,1-1 1 0 0,0-1 0 0 0,0 1 0 0 0,0-1-1 0 0,1 0 1 0 0,14 5 0 0 0,-15-7-221 0 0,1 1 1 0 0,0-2-1 0 0,0 1 0 0 0,-1-1 0 0 0,1 0 1 0 0,0-1-1 0 0,14-1 0 0 0,-14 0-462 0 0,-1 0-1 0 0,-1 0 1 0 0,1-1 0 0 0,0 0-1 0 0,0 0 1 0 0,-1-1-1 0 0,1 0 1 0 0,-1 0 0 0 0,8-5-1 0 0,-11 6-65 0 0,-1 0-1 0 0,1-1 0 0 0,-1 1 0 0 0,0 0 1 0 0,1-1-1 0 0,-1 0 0 0 0,0 1 1 0 0,0-1-1 0 0,-1 0 0 0 0,1 0 1 0 0,1-6-1 0 0,0 5-187 0 0,10-18-2958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49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16 11410 0 0,'-3'4'15600'0'0,"19"-9"-15470"0"0,-11 2-100 0 0,0 1 0 0 0,1 0 0 0 0,-1 1 0 0 0,0-1 0 0 0,0 1 0 0 0,1 0 0 0 0,-1 0 0 0 0,1 0 0 0 0,-1 1 0 0 0,1 0 0 0 0,-1 0 0 0 0,1 0 0 0 0,-1 1 0 0 0,1 0 0 0 0,-1 0 0 0 0,1 0 0 0 0,-1 1 0 0 0,0 0 0 0 0,8 3 0 0 0,-7-2-374 0 0,0 1-1 0 0,0 0 1 0 0,0-1-1 0 0,0 2 1 0 0,0-1-1 0 0,-1 1 0 0 0,0 0 1 0 0,0 0-1 0 0,0 0 1 0 0,-1 1-1 0 0,0 0 1 0 0,0-1-1 0 0,0 2 1 0 0,-1-1-1 0 0,3 7 0 0 0,-1 7-3068 0 0,-5-18 2902 0 0,-1-1-1 0 0,1 1 0 0 0,0-1 0 0 0,-1 1 0 0 0,1-1 0 0 0,-1 1 0 0 0,1-1 1 0 0,-1 0-1 0 0,0 1 0 0 0,1-1 0 0 0,-1 0 0 0 0,0 1 0 0 0,0-1 0 0 0,0 0 1 0 0,0 0-1 0 0,0 0 0 0 0,0 0 0 0 0,0 0 0 0 0,-1 0 0 0 0,1 0 1 0 0,0 0-1 0 0,-1 0 0 0 0,1-1 0 0 0,0 1 0 0 0,-1 0 0 0 0,-1 0 0 0 0,-10 4-3250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22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9 6497 0 0,'-33'10'6743'0'0,"4"10"-3578"0"0,25-17-3092 0 0,1 0 0 0 0,-1 1 1 0 0,1-1-1 0 0,0 1 1 0 0,0 0-1 0 0,1 0 1 0 0,-1 0-1 0 0,1 1 0 0 0,-1-1 1 0 0,1 0-1 0 0,1 1 1 0 0,-1 0-1 0 0,1-1 1 0 0,-1 1-1 0 0,1 0 0 0 0,1 0 1 0 0,-1-1-1 0 0,1 1 1 0 0,0 7-1 0 0,1-4-51 0 0,0-1 0 0 0,0 0 1 0 0,1 1-1 0 0,0-1 0 0 0,0 0 0 0 0,1 0 0 0 0,0 0 0 0 0,0 0 0 0 0,1 0 0 0 0,0-1 1 0 0,0 0-1 0 0,9 11 0 0 0,-11-14-8 0 0,1-1 0 0 0,-1 0 0 0 0,1 0 1 0 0,-1 0-1 0 0,1-1 0 0 0,0 1 0 0 0,-1-1 0 0 0,1 1 1 0 0,0-1-1 0 0,0 0 0 0 0,0 0 0 0 0,0 0 1 0 0,0-1-1 0 0,0 1 0 0 0,1-1 0 0 0,-1 1 0 0 0,0-1 1 0 0,0 0-1 0 0,0 0 0 0 0,0-1 0 0 0,1 1 0 0 0,-1-1 1 0 0,0 1-1 0 0,0-1 0 0 0,0 0 0 0 0,0 0 0 0 0,0-1 1 0 0,0 1-1 0 0,-1 0 0 0 0,1-1 0 0 0,0 0 1 0 0,-1 0-1 0 0,3-2 0 0 0,3-2 43 0 0,-1 0 0 0 0,-1-1 1 0 0,0-1-1 0 0,0 1 0 0 0,0-1 0 0 0,-1 0 0 0 0,0 0 1 0 0,0 0-1 0 0,-1-1 0 0 0,0 1 0 0 0,-1-1 1 0 0,0 0-1 0 0,3-12 0 0 0,-5 16-17 0 0,0 0-1 0 0,0 0 1 0 0,-1 0 0 0 0,1 0-1 0 0,-1 0 1 0 0,0 0 0 0 0,-1 0-1 0 0,1 0 1 0 0,-1 0 0 0 0,0 0-1 0 0,0 0 1 0 0,-3-4 0 0 0,3 6-30 0 0,0 0 0 0 0,-1 1 1 0 0,0-1-1 0 0,1 0 0 0 0,-1 1 1 0 0,0 0-1 0 0,-1-1 0 0 0,1 1 1 0 0,0 0-1 0 0,0 0 0 0 0,-1 0 1 0 0,0 1-1 0 0,1-1 0 0 0,-1 1 1 0 0,0-1-1 0 0,1 1 0 0 0,-1 0 1 0 0,0 0-1 0 0,0 0 0 0 0,-6-1 1 0 0,5 1-111 0 0,-1 0 0 0 0,1 1 0 0 0,-1-1 0 0 0,1 1 0 0 0,-1 0 0 0 0,1 0 0 0 0,0 0 1 0 0,-1 1-1 0 0,1 0 0 0 0,-1 0 0 0 0,1 0 0 0 0,0 0 0 0 0,0 1 0 0 0,0-1 0 0 0,0 1 0 0 0,0 0 0 0 0,0 0 1 0 0,0 1-1 0 0,0-1 0 0 0,1 1 0 0 0,-1 0 0 0 0,1 0 0 0 0,-5 5 0 0 0,4-3 40 0 0,1 1 0 0 0,-1-1-1 0 0,1 0 1 0 0,0 1 0 0 0,1-1 0 0 0,-1 1-1 0 0,1 0 1 0 0,1 0 0 0 0,-1 0 0 0 0,1 0-1 0 0,0 0 1 0 0,0 0 0 0 0,0 1-1 0 0,1-1 1 0 0,0 0 0 0 0,2 9 0 0 0,2 11 38 0 0,2 0 1 0 0,12 34 0 0 0,8 31 156 0 0,-25-81-93 0 0,1 0 0 0 0,-1 0 0 0 0,0 0 0 0 0,-1 1 0 0 0,-1-1 0 0 0,1 0 1 0 0,-3 11-1 0 0,2-18-17 0 0,0 0 1 0 0,0-1-1 0 0,0 1 1 0 0,0-1-1 0 0,-1 1 0 0 0,1-1 1 0 0,-1 1-1 0 0,1-1 1 0 0,-1 0-1 0 0,0 0 1 0 0,0 0-1 0 0,0 0 1 0 0,-4 3-1 0 0,6-4-8 0 0,-1-1-1 0 0,0 1 0 0 0,0 0 1 0 0,0-1-1 0 0,0 1 1 0 0,0-1-1 0 0,0 1 1 0 0,0-1-1 0 0,0 0 1 0 0,0 1-1 0 0,-1-1 0 0 0,1 0 1 0 0,0 0-1 0 0,0 0 1 0 0,0 0-1 0 0,0 0 1 0 0,0 0-1 0 0,0 0 0 0 0,-1 0 1 0 0,1 0-1 0 0,0 0 1 0 0,0 0-1 0 0,0-1 1 0 0,0 1-1 0 0,0-1 1 0 0,0 1-1 0 0,0-1 0 0 0,0 1 1 0 0,0-1-1 0 0,0 1 1 0 0,0-1-1 0 0,0 0 1 0 0,0 0-1 0 0,1 1 0 0 0,-2-3 1 0 0,1 3-10 0 0,1 0 0 0 0,0-1 0 0 0,0 1 1 0 0,-1 0-1 0 0,1-1 0 0 0,0 1 0 0 0,0-1 0 0 0,0 1 0 0 0,0-1 1 0 0,0 1-1 0 0,0-1 0 0 0,0 1 0 0 0,0 0 0 0 0,0-1 1 0 0,0 1-1 0 0,0-1 0 0 0,0 1 0 0 0,0-1 0 0 0,0 1 0 0 0,0-1 1 0 0,0 1-1 0 0,0 0 0 0 0,0-1 0 0 0,1 1 0 0 0,-1-1 0 0 0,0 1 1 0 0,0 0-1 0 0,1-1 0 0 0,-1 1 0 0 0,0-1 0 0 0,0 1 1 0 0,1 0-1 0 0,-1-1 0 0 0,0 1 0 0 0,1 0 0 0 0,-1 0 0 0 0,1-1 1 0 0,-1 1-1 0 0,0 0 0 0 0,1 0 0 0 0,-1 0 0 0 0,1-1 1 0 0,-1 1-1 0 0,0 0 0 0 0,1 0 0 0 0,0 0 0 0 0,26-9 292 0 0,-22 8-235 0 0,22-5 205 0 0,0 2-1 0 0,0 1 1 0 0,39 0 0 0 0,11-1-1805 0 0,-60 2-886 0 0,0-1 0 0 0,23-6 0 0 0,-37 8 1939 0 0,1 0-1 0 0,-1 0 1 0 0,0-1-1 0 0,1 0 1 0 0,-1 1-1 0 0,0-1 1 0 0,0 0-1 0 0,0-1 1 0 0,0 1-1 0 0,-1-1 1 0 0,1 1-1 0 0,-1-1 1 0 0,1 0-1 0 0,-1 1 1 0 0,0-1-1 0 0,2-4 1 0 0,-1 2 376 0 0,-1 0 0 0 0,0-1 0 0 0,0 1 0 0 0,0-1 0 0 0,-1 1 0 0 0,0-1 0 0 0,0 0 0 0 0,0 1 0 0 0,-1-12 0 0 0,0 10 614 0 0,0 0-1 0 0,-1 0 1 0 0,0 1-1 0 0,-1-1 1 0 0,1 0-1 0 0,-1 1 1 0 0,0-1-1 0 0,-4-7 1 0 0,4 10 160 0 0,0 0-1 0 0,-1 1 1 0 0,1-1 0 0 0,-1 0-1 0 0,1 1 1 0 0,-1-1 0 0 0,0 1-1 0 0,-1 0 1 0 0,1 0 0 0 0,0 0-1 0 0,-1 1 1 0 0,-6-5 0 0 0,9 7-530 0 0,1 0-1 0 0,-1-1 1 0 0,1 1 0 0 0,-1 0 0 0 0,1 0-1 0 0,-1-1 1 0 0,1 1 0 0 0,-1 0 0 0 0,0 0-1 0 0,1 0 1 0 0,-1 0 0 0 0,1 0 0 0 0,-1 0-1 0 0,1 0 1 0 0,-1 0 0 0 0,0 0 0 0 0,1 0-1 0 0,-1 0 1 0 0,1 0 0 0 0,-1 0 0 0 0,1 0-1 0 0,-1 1 1 0 0,1-1 0 0 0,-1 0 0 0 0,0 0-1 0 0,1 1 1 0 0,-1-1 0 0 0,1 0 0 0 0,0 1-1 0 0,-1-1 1 0 0,1 0 0 0 0,-1 1 0 0 0,-6 22 1089 0 0,9 28-1360 0 0,-2-50 209 0 0,2 16-96 0 0,-1-6-174 0 0,0 1-1 0 0,0-1 1 0 0,1 1 0 0 0,1-1-1 0 0,0 0 1 0 0,8 19-1 0 0,-10-30 166 0 0,-1 1-1 0 0,1-1 1 0 0,-1 0-1 0 0,1 1 1 0 0,-1-1-1 0 0,1 0 1 0 0,0 0-1 0 0,-1 1 1 0 0,1-1-1 0 0,0 0 1 0 0,-1 0-1 0 0,1 0 1 0 0,0 0-1 0 0,-1 1 1 0 0,1-1-1 0 0,0 0 1 0 0,-1 0-1 0 0,1-1 1 0 0,0 1-1 0 0,-1 0 1 0 0,1 0-1 0 0,-1 0 1 0 0,1 0-1 0 0,0 0 1 0 0,-1-1-1 0 0,1 1 1 0 0,0 0-1 0 0,-1-1 1 0 0,1 1-1 0 0,-1 0 1 0 0,1-1-1 0 0,-1 1 0 0 0,1-1 1 0 0,0 0-1 0 0,24-19-345 0 0,-19 15 79 0 0,9-8-399 0 0,10-7-5508 0 0,25-27 1 0 0,-33 31 2622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23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60 4489 0 0,'2'-1'543'0'0,"1"-1"0"0"0,1 1 0 0 0,-1-1 1 0 0,0 1-1 0 0,0 0 0 0 0,0 0 0 0 0,1 1 0 0 0,-1-1 0 0 0,0 1 0 0 0,0-1 1 0 0,1 1-1 0 0,3 1 0 0 0,45 4 317 0 0,-41-4-195 0 0,3 1-154 0 0,1 0 0 0 0,0-2-1 0 0,20-1 1 0 0,-31 1-428 0 0,1-1 0 0 0,-1 1 0 0 0,1-1 0 0 0,-1 0 0 0 0,1-1 0 0 0,-1 1 0 0 0,0-1 0 0 0,1 0-1 0 0,-1 0 1 0 0,0 0 0 0 0,0 0 0 0 0,-1-1 0 0 0,1 0 0 0 0,0 0 0 0 0,3-3 0 0 0,-7 6-39 0 0,0-1 1 0 0,1 1-1 0 0,-1 0 1 0 0,1-1-1 0 0,-1 1 1 0 0,0 0 0 0 0,1-1-1 0 0,-1 1 1 0 0,0-1-1 0 0,0 1 1 0 0,1-1-1 0 0,-1 1 1 0 0,0-1-1 0 0,0 1 1 0 0,0-1-1 0 0,1 1 1 0 0,-1-1-1 0 0,0 1 1 0 0,0-1-1 0 0,0 1 1 0 0,0-1-1 0 0,0 1 1 0 0,0-1-1 0 0,0 1 1 0 0,0-1-1 0 0,0 1 1 0 0,0-1 0 0 0,0 1-1 0 0,-1-1 1 0 0,1 1-1 0 0,0-1 1 0 0,0 1-1 0 0,0-1 1 0 0,-1 0-1 0 0,-19-7 891 0 0,-24 5-307 0 0,26 5-643 0 0,0 0 1 0 0,1 1 0 0 0,0 0 0 0 0,-1 2-1 0 0,2 0 1 0 0,-30 13 0 0 0,42-16-17 0 0,0 0 0 0 0,1 0 0 0 0,-1 0 0 0 0,1 1-1 0 0,-1-1 1 0 0,1 1 0 0 0,0 0 0 0 0,0 0 0 0 0,0 0 0 0 0,0 0 0 0 0,1 1 0 0 0,-1-1-1 0 0,1 1 1 0 0,0-1 0 0 0,0 1 0 0 0,0 0 0 0 0,0 0 0 0 0,1 0 0 0 0,-1 0 0 0 0,1 0 0 0 0,0 0-1 0 0,1 1 1 0 0,-1-1 0 0 0,1 0 0 0 0,-1 0 0 0 0,1 1 0 0 0,1-1 0 0 0,-1 0 0 0 0,1 0-1 0 0,-1 1 1 0 0,1-1 0 0 0,0 0 0 0 0,2 5 0 0 0,-1-3-36 0 0,0-1-1 0 0,0 1 1 0 0,1-1 0 0 0,-1 0 0 0 0,1 0-1 0 0,0 0 1 0 0,1 0 0 0 0,-1-1 0 0 0,1 1-1 0 0,0-1 1 0 0,0 0 0 0 0,0 0 0 0 0,0 0-1 0 0,1 0 1 0 0,0-1 0 0 0,0 0 0 0 0,0 0-1 0 0,0 0 1 0 0,0-1 0 0 0,0 1 0 0 0,1-1-1 0 0,-1-1 1 0 0,1 1 0 0 0,0-1 0 0 0,-1 0-1 0 0,1 0 1 0 0,0 0 0 0 0,0-1 0 0 0,8 0-1 0 0,-6-1-415 0 0,-1 0 0 0 0,0 0 0 0 0,0 0 0 0 0,1-1 0 0 0,-1 0 0 0 0,0 0 0 0 0,0-1-1 0 0,0 1 1 0 0,-1-2 0 0 0,1 1 0 0 0,-1-1 0 0 0,0 0 0 0 0,0 0 0 0 0,0-1-1 0 0,0 0 1 0 0,-1 0 0 0 0,0 0 0 0 0,0-1 0 0 0,0 1 0 0 0,-1-1 0 0 0,0 0 0 0 0,7-12-1 0 0,-8 9 544 0 0,0 0 0 0 0,-1 0-1 0 0,1 0 1 0 0,-2 0 0 0 0,1 0-1 0 0,-1-17 1 0 0,1 9 1334 0 0,-2 16-1221 0 0,0 0 0 0 0,1 0 1 0 0,-1 0-1 0 0,0 0 0 0 0,1 1 1 0 0,-1-1-1 0 0,1 0 1 0 0,-1 0-1 0 0,1 1 0 0 0,0-1 1 0 0,-1 0-1 0 0,1 1 1 0 0,0-1-1 0 0,0 1 0 0 0,-1-1 1 0 0,1 1-1 0 0,0-1 1 0 0,0 1-1 0 0,0-1 0 0 0,0 1 1 0 0,-1 0-1 0 0,1-1 1 0 0,0 1-1 0 0,0 0 0 0 0,0 0 1 0 0,0 0-1 0 0,0 0 1 0 0,0 0-1 0 0,0 0 0 0 0,1 0 1 0 0,40 1 1494 0 0,-23 0-1211 0 0,-16-1-301 0 0,0 0 1 0 0,0 0-1 0 0,0-1 0 0 0,0 1 1 0 0,0-1-1 0 0,0 0 1 0 0,0 0-1 0 0,0 0 1 0 0,-1 0-1 0 0,1 0 0 0 0,0-1 1 0 0,-1 1-1 0 0,1-1 1 0 0,-1 1-1 0 0,1-1 1 0 0,2-3-1 0 0,-5 5-136 0 0,0 0 1 0 0,0-1-1 0 0,0 1 1 0 0,0 0-1 0 0,0 0 1 0 0,0 0-1 0 0,0-1 1 0 0,0 1-1 0 0,0 0 0 0 0,0 0 1 0 0,0 0-1 0 0,0-1 1 0 0,0 1-1 0 0,0 0 1 0 0,0 0-1 0 0,0 0 1 0 0,0-1-1 0 0,0 1 1 0 0,0 0-1 0 0,0 0 0 0 0,0 0 1 0 0,-1-1-1 0 0,1 1 1 0 0,0 0-1 0 0,0 0 1 0 0,0 0-1 0 0,0 0 1 0 0,0 0-1 0 0,-1-1 0 0 0,1 1 1 0 0,0 0-1 0 0,0 0 1 0 0,0 0-1 0 0,0 0 1 0 0,-1 0-1 0 0,1 0 1 0 0,0 0-1 0 0,0 0 0 0 0,0 0 1 0 0,-1 0-1 0 0,1-1 1 0 0,-15 1 173 0 0,-10 5-387 0 0,13-2 88 0 0,-8 2 47 0 0,0 1 0 0 0,1 1 1 0 0,-1 1-1 0 0,-32 19 0 0 0,48-25 60 0 0,0 0-1 0 0,1 1 1 0 0,-1-1-1 0 0,1 1 0 0 0,0 0 1 0 0,0 0-1 0 0,0 1 1 0 0,0-1-1 0 0,0 0 0 0 0,1 1 1 0 0,0 0-1 0 0,-1 0 0 0 0,1-1 1 0 0,1 1-1 0 0,-1 0 1 0 0,0 1-1 0 0,1-1 0 0 0,0 0 1 0 0,0 0-1 0 0,0 1 1 0 0,1-1-1 0 0,-1 0 0 0 0,1 1 1 0 0,0-1-1 0 0,1 0 1 0 0,-1 1-1 0 0,1-1 0 0 0,-1 0 1 0 0,2 5-1 0 0,0-2 2 0 0,1-1 0 0 0,-1 1 0 0 0,1-1-1 0 0,0 0 1 0 0,0 0 0 0 0,0 0 0 0 0,1 0-1 0 0,0-1 1 0 0,0 1 0 0 0,1-1 0 0 0,0 0 0 0 0,0 0-1 0 0,0-1 1 0 0,0 1 0 0 0,10 5 0 0 0,-11-7-8 0 0,1-1 1 0 0,-1 0-1 0 0,1 0 1 0 0,0 0-1 0 0,0 0 1 0 0,0-1-1 0 0,0 0 0 0 0,0 0 1 0 0,0 0-1 0 0,0-1 1 0 0,0 0-1 0 0,0 1 1 0 0,0-2-1 0 0,0 1 1 0 0,0-1-1 0 0,0 0 0 0 0,0 0 1 0 0,0 0-1 0 0,0 0 1 0 0,-1-1-1 0 0,1 0 1 0 0,4-2-1 0 0,-9 4 3 0 0,35-21-1398 0 0,-33 20 1377 0 0,-1 0 0 0 0,1 0 0 0 0,-1 0-1 0 0,0 0 1 0 0,1 0 0 0 0,-1 0 0 0 0,0 0-1 0 0,0-1 1 0 0,1 1 0 0 0,-1 0 0 0 0,0-1 0 0 0,-1 1-1 0 0,1 0 1 0 0,0-1 0 0 0,0 0 0 0 0,0 1-1 0 0,-1-1 1 0 0,1 1 0 0 0,-1-1 0 0 0,1-3-1 0 0,-2 5 44 0 0,1 0-1 0 0,-1 0 0 0 0,1 0 1 0 0,-1-1-1 0 0,1 1 0 0 0,-1 0 0 0 0,1 0 1 0 0,-1 0-1 0 0,0 0 0 0 0,1 0 0 0 0,-1 0 1 0 0,1 0-1 0 0,-1 0 0 0 0,1 0 1 0 0,-1 0-1 0 0,0 1 0 0 0,1-1 0 0 0,-1 0 1 0 0,1 0-1 0 0,-1 0 0 0 0,1 1 1 0 0,-1-1-1 0 0,1 0 0 0 0,-1 1 0 0 0,1-1 1 0 0,-1 0-1 0 0,1 1 0 0 0,0-1 1 0 0,-1 1-1 0 0,1-1 0 0 0,0 1 0 0 0,-1 0 1 0 0,-17 13 520 0 0,-7 10 147 0 0,7-6-498 0 0,-1-1 0 0 0,0-1 0 0 0,-26 17 0 0 0,-20 8 7 0 0,105-33 176 0 0,48-11-212 0 0,-61 1-597 0 0,1 1-1 0 0,46 4 0 0 0,-74-3 323 0 0,1 0 0 0 0,-1 0 0 0 0,1 0 0 0 0,-1 0 0 0 0,1 0 0 0 0,-1 0 0 0 0,1 0 0 0 0,-1 0 0 0 0,1 0-1 0 0,-1 1 1 0 0,1-1 0 0 0,-1 0 0 0 0,1 0 0 0 0,-1 0 0 0 0,1 1 0 0 0,-1-1 0 0 0,0 0 0 0 0,1 1-1 0 0,-1-1 1 0 0,0 0 0 0 0,1 1 0 0 0,-1-1 0 0 0,0 0 0 0 0,1 1 0 0 0,-1-1 0 0 0,0 1 0 0 0,0-1 0 0 0,1 1-1 0 0,-1-1 1 0 0,0 1 0 0 0,0-1 0 0 0,0 1 0 0 0,0-1 0 0 0,0 1 0 0 0,1-1 0 0 0,-1 1 0 0 0,0-1-1 0 0,0 1 1 0 0,0-1 0 0 0,0 1 0 0 0,-1-1 0 0 0,1 1 0 0 0,0-1 0 0 0,0 0 0 0 0,0 1 0 0 0,0-1 0 0 0,0 1-1 0 0,-1-1 1 0 0,1 1 0 0 0,0-1 0 0 0,0 1 0 0 0,-1-1 0 0 0,1 0 0 0 0,-1 1 0 0 0,-17 22-6764 0 0,5-11 3374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24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6617 0 0,'17'-4'6572'0'0,"34"-6"2123"0"0,9 4-6861 0 0,-49 5-1810 0 0,0 1-1 0 0,0 0 0 0 0,0 1 1 0 0,0 0-1 0 0,-1 1 0 0 0,1 0 1 0 0,0 1-1 0 0,-1 0 0 0 0,17 8 1 0 0,-8-2 223 0 0,-1 1 1 0 0,29 21 0 0 0,-12 4-2270 0 0,-31-30 376 0 0,0 1 0 0 0,-1-1 0 0 0,1 1-1 0 0,-1 0 1 0 0,3 8 0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24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4689 0 0,'-4'6'8369'0'0,"4"-5"-8202"0"0,12 4 3094 0 0,13 1-1371 0 0,-11-4-1488 0 0,-1 0 1 0 0,1 1-1 0 0,-1 0 0 0 0,0 1 1 0 0,0 1-1 0 0,0 0 0 0 0,15 10 1 0 0,-22-12-368 0 0,-1 1 1 0 0,0 0-1 0 0,-1 0 1 0 0,1 0 0 0 0,-1 0-1 0 0,0 1 1 0 0,0 0 0 0 0,0 0-1 0 0,0 0 1 0 0,-1 0-1 0 0,0 0 1 0 0,0 1 0 0 0,0 0-1 0 0,-1-1 1 0 0,0 1 0 0 0,0 0-1 0 0,-1 0 1 0 0,2 10-1 0 0,-1 0-132 0 0,0 1 0 0 0,-1 0 0 0 0,-1 0 0 0 0,-3 19 0 0 0,2-27-1270 0 0,-1-1 0 0 0,1 1 0 0 0,-2 0 0 0 0,1-1 0 0 0,-7 13 0 0 0,25-62-10609 0 0,-14 38 12016 0 0,55-95 929 0 0,-36 66 2352 0 0,1 3 3364 0 0,-20 26-6078 0 0,0 0 1 0 0,1 0 0 0 0,-1 0-1 0 0,1 1 1 0 0,0-1 0 0 0,0 1-1 0 0,0 0 1 0 0,0 0 0 0 0,3-2-1 0 0,-5 4-564 0 0,-1 0 0 0 0,0 0 1 0 0,1 0-1 0 0,-1 0 0 0 0,0 0 0 0 0,0 0 0 0 0,1 0 0 0 0,-1 0 0 0 0,0 0 0 0 0,1 0 0 0 0,-1 0 0 0 0,0 0 0 0 0,0 0 1 0 0,1 0-1 0 0,-1 0 0 0 0,0 0 0 0 0,1 0 0 0 0,-1 0 0 0 0,0 0 0 0 0,0 1 0 0 0,1-1 0 0 0,-1 0 0 0 0,0 0 0 0 0,0 0 1 0 0,1 0-1 0 0,-1 1 0 0 0,0-1 0 0 0,0 0 0 0 0,0 0 0 0 0,1 1 0 0 0,-1-1 0 0 0,0 0 0 0 0,0 0 0 0 0,0 1 0 0 0,0-1 1 0 0,0 0-1 0 0,1 24 331 0 0,-11 22-276 0 0,7-35-164 0 0,0 0 0 0 0,1 0-1 0 0,0 0 1 0 0,1 0 0 0 0,0 17-1 0 0,1-28 59 0 0,0 1 0 0 0,0 0 0 0 0,1-1 0 0 0,-1 1 0 0 0,1 0 0 0 0,-1-1 0 0 0,0 1 0 0 0,1-1 0 0 0,-1 1 0 0 0,1 0 0 0 0,-1-1 0 0 0,1 0 0 0 0,0 1 0 0 0,-1-1-1 0 0,1 1 1 0 0,-1-1 0 0 0,1 0 0 0 0,0 1 0 0 0,-1-1 0 0 0,1 0 0 0 0,0 1 0 0 0,0-1 0 0 0,-1 0 0 0 0,1 0 0 0 0,0 0 0 0 0,-1 0 0 0 0,1 0 0 0 0,0 0 0 0 0,0 0 0 0 0,-1 0-1 0 0,1 0 1 0 0,0 0 0 0 0,0 0 0 0 0,-1 0 0 0 0,2-1 0 0 0,35-7-21 0 0,-26 5 4 0 0,40 0 634 0 0,-38 3-2952 0 0,-27-3-9191 0 0,11 3 11104 0 0,0-1 0 0 0,1 1-1 0 0,-1 0 1 0 0,0 0 0 0 0,0 0-1 0 0,1 0 1 0 0,-1 0 0 0 0,-5 1-1 0 0,-1 9-1716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24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2497 0 0,'0'2'388'0'0,"1"0"0"0"0,0 0 1 0 0,-1 0-1 0 0,1 0 0 0 0,0 0 1 0 0,0 0-1 0 0,0 0 0 0 0,0-1 1 0 0,1 1-1 0 0,-1 0 0 0 0,0 0 1 0 0,1-1-1 0 0,-1 1 0 0 0,1-1 1 0 0,-1 1-1 0 0,1-1 0 0 0,0 0 1 0 0,0 0-1 0 0,0 0 0 0 0,0 0 1 0 0,0 0-1 0 0,0 0 0 0 0,0 0 1 0 0,0-1-1 0 0,0 1 0 0 0,0-1 1 0 0,0 1-1 0 0,4-1 0 0 0,9 2 331 0 0,0-1 0 0 0,0-1 0 0 0,18-1-1 0 0,-9 0-51 0 0,51 4 317 0 0,26-1-584 0 0,-100-2-393 0 0,0 0 0 0 0,0 0 0 0 0,0 0 0 0 0,0 0 0 0 0,0 0 0 0 0,0 0 0 0 0,0 0 0 0 0,0-1 0 0 0,0 1 0 0 0,0 0 0 0 0,0 0 0 0 0,0-1 1 0 0,0 1-1 0 0,0-1 0 0 0,0 1 0 0 0,0-1 0 0 0,0 1 0 0 0,1-2 0 0 0,-2 2-13 0 0,0-1 1 0 0,0 1-1 0 0,0-1 1 0 0,0 1 0 0 0,0-1-1 0 0,0 1 1 0 0,0-1-1 0 0,-1 1 1 0 0,1 0-1 0 0,0-1 1 0 0,0 1-1 0 0,0-1 1 0 0,0 1 0 0 0,-1-1-1 0 0,1 1 1 0 0,0 0-1 0 0,-1-1 1 0 0,1 1-1 0 0,0 0 1 0 0,0-1-1 0 0,-1 1 1 0 0,1 0-1 0 0,0-1 1 0 0,-1 1 0 0 0,1 0-1 0 0,-1-1 1 0 0,-4-2-69 0 0,1 1 0 0 0,0-1 0 0 0,-1 1 1 0 0,0 0-1 0 0,1 0 0 0 0,-7-2 1 0 0,1 2 13 0 0,1 1 1 0 0,-1-1 0 0 0,0 2 0 0 0,0-1 0 0 0,0 1 0 0 0,0 1 0 0 0,0 0 0 0 0,0 0 0 0 0,0 1 0 0 0,1 0 0 0 0,-1 1 0 0 0,0 0 0 0 0,1 0 0 0 0,-15 8-1 0 0,19-8 19 0 0,-1 1-1 0 0,0 0 0 0 0,1 0 0 0 0,-1 1 0 0 0,1-1 0 0 0,1 1 0 0 0,-1 0 0 0 0,1 1 0 0 0,-1-1 0 0 0,2 1 0 0 0,-1 0 0 0 0,1 0 0 0 0,-1 0 1 0 0,1 0-1 0 0,1 0 0 0 0,0 1 0 0 0,0-1 0 0 0,0 1 0 0 0,0 0 0 0 0,1-1 0 0 0,0 14 0 0 0,0-14 90 0 0,1-1-1 0 0,0 1 0 0 0,1-1 1 0 0,0 1-1 0 0,0-1 1 0 0,0 1-1 0 0,0-1 0 0 0,1 1 1 0 0,0-1-1 0 0,0 0 1 0 0,0 0-1 0 0,1 0 1 0 0,-1 0-1 0 0,1 0 0 0 0,1-1 1 0 0,-1 1-1 0 0,0-1 1 0 0,1 0-1 0 0,0 0 0 0 0,8 6 1 0 0,-6-6 25 0 0,-1 0 0 0 0,1-1 0 0 0,0 0 1 0 0,0 0-1 0 0,0-1 0 0 0,1 1 0 0 0,-1-1 0 0 0,1-1 0 0 0,-1 1 0 0 0,1-1 1 0 0,0 0-1 0 0,-1-1 0 0 0,1 1 0 0 0,0-1 0 0 0,0-1 0 0 0,-1 1 1 0 0,8-2-1 0 0,-7 0-198 0 0,0 1 1 0 0,0-1-1 0 0,0-1 1 0 0,0 1-1 0 0,-1-1 1 0 0,1 0-1 0 0,-1 0 1 0 0,9-6-1 0 0,-14 7-212 0 0,1 1-1 0 0,0-1 0 0 0,-1 1 1 0 0,1-1-1 0 0,0 0 0 0 0,-1 0 1 0 0,0 0-1 0 0,0 1 1 0 0,1-1-1 0 0,-1 0 0 0 0,0-1 1 0 0,1-2-1 0 0,-2 3-188 0 0,1 0 0 0 0,-1 0 0 0 0,0 0 0 0 0,0 0-1 0 0,0 0 1 0 0,0 0 0 0 0,0 0 0 0 0,-1 0 0 0 0,1 0 0 0 0,0 0 0 0 0,-1 0 0 0 0,0 0-1 0 0,1 0 1 0 0,-1 0 0 0 0,0 0 0 0 0,-1-2 0 0 0,-6-11-2823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25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66 4433 0 0,'-3'5'6610'0'0,"3"-5"-6475"0"0,10 2 2420 0 0,14-3-1273 0 0,39-12 11 0 0,-28 6-2488 0 0,47-5 0 0 0,-78 11 505 0 0,0 1 1 0 0,1-1-1 0 0,-1 0 1 0 0,1 0-1 0 0,-1 0 1 0 0,0 0-1 0 0,0-1 1 0 0,0 0-1 0 0,0 0 1 0 0,0 0-1 0 0,0 0 1 0 0,0 0-1 0 0,0-1 1 0 0,3-3-1 0 0,8-7-2069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25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43 115 1592 0 0,'-2'-1'412'0'0,"1"-1"-1"0"0,0 1 1 0 0,0-1-1 0 0,0 0 1 0 0,0 1 0 0 0,0-1-1 0 0,1 0 1 0 0,-1 0-1 0 0,0 1 1 0 0,1-1-1 0 0,0 0 1 0 0,-1 0-1 0 0,1 0 1 0 0,0 0-1 0 0,0 0 1 0 0,0 0 0 0 0,0 0-1 0 0,0 0 1 0 0,0 1-1 0 0,1-1 1 0 0,-1 0-1 0 0,0 0 1 0 0,1 0-1 0 0,1-1 1 0 0,-1 0-55 0 0,1 0 0 0 0,0 1-1 0 0,0 0 1 0 0,1-1 0 0 0,-1 1 0 0 0,0 0 0 0 0,1 0 0 0 0,-1 0 0 0 0,1 1 0 0 0,0-1-1 0 0,-1 1 1 0 0,1-1 0 0 0,4 0 0 0 0,9-4 277 0 0,1 1 0 0 0,0 1-1 0 0,33-3 1 0 0,-50 7-633 0 0,22-6 474 0 0,-22 6-455 0 0,0-1 0 0 0,0 1 0 0 0,0 0 0 0 0,0 0 0 0 0,0-1-1 0 0,0 1 1 0 0,-1 0 0 0 0,1 0 0 0 0,0-1 0 0 0,0 1 0 0 0,0 0-1 0 0,0 0 1 0 0,0-1 0 0 0,0 1 0 0 0,0 0 0 0 0,0 0 0 0 0,-1 0-1 0 0,1-1 1 0 0,0 1 0 0 0,0 0 0 0 0,0 0 0 0 0,0 0 0 0 0,-1-1-1 0 0,1 1 1 0 0,0 0 0 0 0,0 0 0 0 0,0 0 0 0 0,-1 0 0 0 0,1 0-1 0 0,0 0 1 0 0,0 0 0 0 0,-1-1 0 0 0,1 1 0 0 0,0 0 0 0 0,0 0-1 0 0,-1 0 1 0 0,1 0 0 0 0,0 0 0 0 0,-1 0 0 0 0,-3-1 48 0 0,0 0-1 0 0,0 0 1 0 0,-1 1 0 0 0,1-1 0 0 0,0 1 0 0 0,0 0 0 0 0,-1 0 0 0 0,-5 1 0 0 0,2 1-92 0 0,0 1 1 0 0,1 0 0 0 0,-1 0 0 0 0,1 0 0 0 0,0 1 0 0 0,0 0 0 0 0,0 1 0 0 0,1 0 0 0 0,-1 0 0 0 0,1 0 0 0 0,0 1-1 0 0,1-1 1 0 0,-1 2 0 0 0,1-1 0 0 0,0 0 0 0 0,1 1 0 0 0,0 0 0 0 0,0 0 0 0 0,-4 9 0 0 0,5-9 3 0 0,0 1 0 0 0,0-1 0 0 0,1 1 0 0 0,0-1 0 0 0,0 1 0 0 0,0 0 0 0 0,1 0 0 0 0,1 0 0 0 0,-1 0 0 0 0,1-1 0 0 0,1 1 0 0 0,-1 0 0 0 0,1 0 0 0 0,1 0 0 0 0,-1 0 0 0 0,1-1 0 0 0,1 1 0 0 0,-1-1 0 0 0,8 14 0 0 0,-10-19-3 0 0,1-1 0 0 0,0 1 0 0 0,1 0 1 0 0,-1-1-1 0 0,0 1 0 0 0,0-1 0 0 0,1 1 0 0 0,-1-1 0 0 0,1 1 1 0 0,-1-1-1 0 0,1 0 0 0 0,-1 0 0 0 0,1 0 0 0 0,0 0 0 0 0,0 0 0 0 0,-1 0 1 0 0,1 0-1 0 0,0-1 0 0 0,0 1 0 0 0,0-1 0 0 0,0 1 0 0 0,2-1 0 0 0,-1 0-52 0 0,0 0 0 0 0,0-1-1 0 0,0 1 1 0 0,-1-1 0 0 0,1 0-1 0 0,0 0 1 0 0,0 0 0 0 0,-1 0-1 0 0,1 0 1 0 0,-1-1 0 0 0,1 1-1 0 0,-1-1 1 0 0,4-2 0 0 0,4-6-147 0 0,0 1 1 0 0,-1-2 0 0 0,0 1 0 0 0,-1-1 0 0 0,9-13 0 0 0,41-89 146 0 0,-58 112 76 0 0,0 1-1 0 0,0 0 0 0 0,0 0 1 0 0,1 0-1 0 0,-1 0 1 0 0,0 0-1 0 0,0-1 1 0 0,0 1-1 0 0,0 0 0 0 0,0 0 1 0 0,0 0-1 0 0,0 0 1 0 0,0 0-1 0 0,0 0 1 0 0,0-1-1 0 0,0 1 1 0 0,0 0-1 0 0,0 0 0 0 0,1 0 1 0 0,-1 0-1 0 0,0 0 1 0 0,0 0-1 0 0,0 0 1 0 0,0 0-1 0 0,0 0 0 0 0,0 0 1 0 0,1-1-1 0 0,-1 1 1 0 0,0 0-1 0 0,0 0 1 0 0,0 0-1 0 0,0 0 1 0 0,0 0-1 0 0,1 0 0 0 0,-1 0 1 0 0,0 0-1 0 0,0 0 1 0 0,0 0-1 0 0,0 0 1 0 0,0 0-1 0 0,1 0 1 0 0,-1 0-1 0 0,0 0 0 0 0,0 1 1 0 0,0-1-1 0 0,0 0 1 0 0,0 0-1 0 0,0 0 1 0 0,1 0-1 0 0,-1 0 0 0 0,0 0 1 0 0,0 0-1 0 0,0 0 1 0 0,0 0-1 0 0,0 0 1 0 0,0 1-1 0 0,4 11 204 0 0,-3 15 329 0 0,-4 19-70 0 0,2-37-371 0 0,-1 0 0 0 0,2 0-1 0 0,-1 0 1 0 0,1 1 0 0 0,1-1-1 0 0,-1 0 1 0 0,1 0 0 0 0,1 0-1 0 0,0 0 1 0 0,5 15 0 0 0,-5-23-6 0 0,-1 1 1 0 0,1 0-1 0 0,-1-1 1 0 0,1 1-1 0 0,0-1 1 0 0,-1 1-1 0 0,1-1 1 0 0,0 0-1 0 0,0 0 1 0 0,0 0-1 0 0,0 0 1 0 0,0 0-1 0 0,1 0 0 0 0,-1-1 1 0 0,0 1-1 0 0,0-1 1 0 0,0 1-1 0 0,1-1 1 0 0,-1 0-1 0 0,0 0 1 0 0,0 0-1 0 0,1 0 1 0 0,-1 0-1 0 0,0-1 1 0 0,0 1-1 0 0,0-1 1 0 0,4-1-1 0 0,8-1-375 0 0,-1-1 0 0 0,0 0 0 0 0,14-8 0 0 0,1-7-3859 0 0,-7-7-5980 0 0,-14 18 5160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26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6681 0 0,'4'-1'3225'0'0,"0"2"-696"0"0,3 3-385 0 0,-1 0-528 0 0,0 0-703 0 0,-1 0-617 0 0,-1-1-208 0 0,0-3-64 0 0,-1 0-64 0 0,-1-3-328 0 0,1-1-697 0 0,1-1-1175 0 0,-4-7-2113 0 0,-9-16-112 0 0,7 8 424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41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443 0 1568 0 0,'-19'36'766'0'0,"-2"-2"-1"0"0,-2-1 1 0 0,-1 0-1 0 0,-1-2 1 0 0,-32 31 0 0 0,-155 127 2691 0 0,206-185-3378 0 0,-20 17 171 0 0,25-21-209 0 0,0 1 0 0 0,0 0 0 0 0,0 0 0 0 0,0-1 0 0 0,-1 1 0 0 0,1-1 0 0 0,0 1 0 0 0,0-1 0 0 0,0 1 0 0 0,-1-1 0 0 0,1 0 0 0 0,0 1 0 0 0,-1-1 0 0 0,1 0 0 0 0,0 0 0 0 0,0 0 0 0 0,-1 0 0 0 0,1 0 0 0 0,-2-1 0 0 0,2 1-39 0 0,1-1 0 0 0,0 0 1 0 0,-1 1-1 0 0,1-1 1 0 0,0 0-1 0 0,0 1 1 0 0,-1-1-1 0 0,1 0 0 0 0,0 1 1 0 0,0-1-1 0 0,0 0 1 0 0,0 1-1 0 0,0-1 1 0 0,0 0-1 0 0,0 1 0 0 0,0-1 1 0 0,0 0-1 0 0,0 0 1 0 0,0 1-1 0 0,0-1 1 0 0,0 0-1 0 0,1 1 0 0 0,-1-1 1 0 0,0 0-1 0 0,1 1 1 0 0,-1-1-1 0 0,0 1 1 0 0,1-1-1 0 0,-1 0 0 0 0,1 1 1 0 0,-1-1-1 0 0,1 1 1 0 0,0-1-1 0 0,16-22-332 0 0,-16 22 330 0 0,22-26-223 0 0,54-47 1 0 0,-65 64 238 0 0,0 1-1 0 0,1 0 1 0 0,0 1-1 0 0,0 1 1 0 0,1 0-1 0 0,0 0 1 0 0,19-6 0 0 0,-28 12 25 0 0,1 0 0 0 0,-1 1 1 0 0,1-1-1 0 0,-1 1 0 0 0,0 0 1 0 0,1 0-1 0 0,-1 0 1 0 0,1 1-1 0 0,-1 0 0 0 0,0 0 1 0 0,1 1-1 0 0,-1-1 0 0 0,0 1 1 0 0,0 0-1 0 0,0 0 0 0 0,0 1 1 0 0,-1 0-1 0 0,1 0 1 0 0,4 3-1 0 0,9 8 70 0 0,-1 1 0 0 0,0 1 0 0 0,18 23 0 0 0,-4-5-32 0 0,22 17 108 0 0,-29-29 11 0 0,-1 0 1 0 0,32 41-1 0 0,-55-63-199 0 0,1 2-267 0 0,1 0 0 0 0,0 0 0 0 0,-1 0 0 0 0,0 1 0 0 0,1-1 0 0 0,-1 0 0 0 0,0 1 0 0 0,0-1 0 0 0,0 1 0 0 0,0-1 0 0 0,-1 1 0 0 0,1-1 0 0 0,-1 1 0 0 0,1 3 0 0 0,-2-6 114 0 0,1 0-1 0 0,0 0 1 0 0,-1 0-1 0 0,1 1 1 0 0,-1-1-1 0 0,1 0 1 0 0,-1 0-1 0 0,1 0 1 0 0,0 0-1 0 0,-1 0 0 0 0,1 0 1 0 0,-1 0-1 0 0,1 0 1 0 0,-1 0-1 0 0,1 0 1 0 0,-1 0-1 0 0,1 0 1 0 0,0 0-1 0 0,-1 0 1 0 0,1-1-1 0 0,-1 1 1 0 0,1 0-1 0 0,0 0 1 0 0,-1 0-1 0 0,1-1 1 0 0,-1 1-1 0 0,1 0 1 0 0,0 0-1 0 0,-1-1 1 0 0,1 1-1 0 0,-1-1 1 0 0,-1 0-490 0 0,-8-4-1447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41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 1160 0 0,'-10'0'-248'0'0,"5"-1"902"0"0,1 1 1 0 0,0 0 0 0 0,-1 1-1 0 0,1-1 1 0 0,0 0 0 0 0,-1 1-1 0 0,1 0 1 0 0,-4 2 0 0 0,6-2-383 0 0,1 0 1 0 0,-1 0-1 0 0,1 0 0 0 0,0 0 1 0 0,0 0-1 0 0,-1 1 1 0 0,1-1-1 0 0,0 0 0 0 0,0 1 1 0 0,0-1-1 0 0,0 1 1 0 0,1-1-1 0 0,-1 1 0 0 0,0 0 1 0 0,1-1-1 0 0,-1 1 1 0 0,1 0-1 0 0,-1-1 0 0 0,1 1 1 0 0,0 0-1 0 0,0-1 1 0 0,0 1-1 0 0,0 3 1 0 0,0 44 668 0 0,1-38-884 0 0,0 0-1 0 0,-1 0 0 0 0,-1 0 0 0 0,0 1 0 0 0,0-1 0 0 0,-1 0 0 0 0,-5 14 0 0 0,3-13-107 0 0,0 0 0 0 0,-1 0 0 0 0,0-1-1 0 0,-1 0 1 0 0,0 0 0 0 0,-1 0 0 0 0,0-1-1 0 0,-15 17 1 0 0,31-31-38 0 0,0 1 0 0 0,0 0 0 0 0,1 0 1 0 0,-1 1-1 0 0,1 0 0 0 0,14-1 0 0 0,9-2-26 0 0,43-10-1637 0 0,104-25-8087 0 0,-135 27 8040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49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10 5329 0 0,'-23'4'10623'0'0,"21"-3"-9086"0"0,2 0-1366 0 0,-1-1-1 0 0,1 0 1 0 0,0 0 0 0 0,0 0-1 0 0,0 1 1 0 0,0-1 0 0 0,0 0 0 0 0,0 0-1 0 0,0 1 1 0 0,0-1 0 0 0,-1 0 0 0 0,1 0-1 0 0,0 1 1 0 0,0-1 0 0 0,0 0 0 0 0,0 0-1 0 0,0 1 1 0 0,0-1 0 0 0,1 0 0 0 0,-1 0-1 0 0,0 1 1 0 0,0-1 0 0 0,0 0 0 0 0,0 0-1 0 0,0 1 1 0 0,0-1 0 0 0,0 0 0 0 0,0 0-1 0 0,0 0 1 0 0,1 1 0 0 0,-1-1 0 0 0,2 2 93 0 0,0-1 1 0 0,-1 1 0 0 0,1-1-1 0 0,0 0 1 0 0,0 1 0 0 0,1-1-1 0 0,-1 0 1 0 0,0 0 0 0 0,0 0-1 0 0,0-1 1 0 0,1 1 0 0 0,-1-1-1 0 0,0 1 1 0 0,1-1-1 0 0,2 1 1 0 0,35-2 1096 0 0,-28-1-1161 0 0,1 2-1 0 0,0 0 0 0 0,0 0 1 0 0,-1 1-1 0 0,16 3 1 0 0,-26-3-201 0 0,0-1 0 0 0,0 1 1 0 0,0 0-1 0 0,-1-1 0 0 0,1 1 1 0 0,0 0-1 0 0,0 0 0 0 0,0 0 1 0 0,-1 0-1 0 0,1 0 0 0 0,-1 1 1 0 0,1-1-1 0 0,-1 0 0 0 0,1 1 1 0 0,-1-1-1 0 0,0 1 0 0 0,0 0 1 0 0,1-1-1 0 0,-1 1 0 0 0,0 0 1 0 0,-1 0-1 0 0,1 0 0 0 0,0-1 1 0 0,0 1-1 0 0,-1 0 0 0 0,1 0 0 0 0,-1 0 1 0 0,0 0-1 0 0,0 0 0 0 0,1 0 1 0 0,-1 0-1 0 0,-1 0 0 0 0,1 0 1 0 0,0 0-1 0 0,0 0 0 0 0,-1 0 1 0 0,1 0-1 0 0,-2 3 0 0 0,1 2-159 0 0,-2 1 0 0 0,1 0-1 0 0,-1-1 1 0 0,0 0 0 0 0,-1 1-1 0 0,0-1 1 0 0,0-1 0 0 0,0 1-1 0 0,-1 0 1 0 0,0-1-1 0 0,0 0 1 0 0,-1 0 0 0 0,-8 7-1 0 0,-6 1-669 0 0,0 0 0 0 0,0-1-1 0 0,-24 10 1 0 0,9-4 192 0 0,19-8 1951 0 0,27-10-51 0 0,32-12-51 0 0,-38 9-1373 0 0,12-2 69 0 0,0 1 1 0 0,0 0 0 0 0,17 0 0 0 0,23 3-6250 0 0,-56 0 6134 0 0,-1 0 0 0 0,1 0-1 0 0,-1 1 1 0 0,1-1 0 0 0,-1 0 0 0 0,1 0 0 0 0,-1 0-1 0 0,1 0 1 0 0,-1 0 0 0 0,1 0 0 0 0,-1 0 0 0 0,1 0-1 0 0,-1 0 1 0 0,1 0 0 0 0,-1-1 0 0 0,1 1 0 0 0,-1 0-1 0 0,1 0 1 0 0,-1 0 0 0 0,1-1 0 0 0,-1 1 0 0 0,1 0-1 0 0,-1 0 1 0 0,0-1 0 0 0,1 1 0 0 0,-1 0 0 0 0,0-1-1 0 0,1 1 1 0 0,-1 0 0 0 0,0-1 0 0 0,1 1-1 0 0,-1-1 1 0 0,0 1 0 0 0,0-1 0 0 0,1 1 0 0 0,-1-1-1 0 0,0 1 1 0 0,0-1 0 0 0,0 1 0 0 0,1-1 0 0 0,1-6-2870 0 0,9 0-3326 0 0</inkml:trace>
  <inkml:trace contextRef="#ctx0" brushRef="#br0" timeOffset="1">323 50 6601 0 0,'0'-4'1933'0'0,"-1"2"-823"0"0,1-1 1 0 0,0 0-1 0 0,0 0 1 0 0,0 0-1 0 0,0 0 1 0 0,1 0-1 0 0,-1 1 1 0 0,1-1-1 0 0,0 0 0 0 0,0 0 1 0 0,0 1-1 0 0,0-1 1 0 0,0 0-1 0 0,3-4 1 0 0,-4 7-1067 0 0,0 0 1 0 0,1 0-1 0 0,-1 0 1 0 0,0 0-1 0 0,0 0 1 0 0,1 0 0 0 0,-1 1-1 0 0,0-1 1 0 0,0 0-1 0 0,1 0 1 0 0,-1 0-1 0 0,0 0 1 0 0,0 0-1 0 0,0 0 1 0 0,1 0 0 0 0,-1 0-1 0 0,0 1 1 0 0,0-1-1 0 0,0 0 1 0 0,1 0-1 0 0,-1 0 1 0 0,0 0-1 0 0,0 1 1 0 0,0-1 0 0 0,0 0-1 0 0,0 0 1 0 0,1 1-1 0 0,-1-1 1 0 0,0 0-1 0 0,0 0 1 0 0,0 0-1 0 0,0 1 1 0 0,0-1 0 0 0,0 0-1 0 0,0 0 1 0 0,0 1-1 0 0,0-1 1 0 0,0 0-1 0 0,0 0 1 0 0,0 1-1 0 0,0-1 1 0 0,0 0 0 0 0,0 0-1 0 0,0 1 1 0 0,0-1-1 0 0,0 0 1 0 0,0 0-1 0 0,0 0 1 0 0,-1 1-1 0 0,1-1 1 0 0,0 0 0 0 0,0 0-1 0 0,0 1 1 0 0,-2 16 325 0 0,2-17-362 0 0,-5 40 235 0 0,2 0 0 0 0,3 51-1 0 0,9 23-6848 0 0,-8-111 5277 0 0,-1 0 1 0 0,0 1-1 0 0,0-1 1 0 0,0 0 0 0 0,0 1-1 0 0,-1-1 1 0 0,0 0-1 0 0,-1 7 1 0 0,-1 7-5828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42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7017 0 0,'22'-7'643'0'0,"0"1"0"0"0,0 1-1 0 0,35-4 1 0 0,-15 4-85 0 0,21-2-187 0 0,109 1-1 0 0,-152 6-329 0 0,-20 0-39 0 0,0 0 0 0 0,0 0 1 0 0,0 0-1 0 0,0 0 0 0 0,0 0 0 0 0,-1 1 1 0 0,1-1-1 0 0,0 0 0 0 0,0 0 1 0 0,0 0-1 0 0,0 0 0 0 0,0 0 1 0 0,0 0-1 0 0,0 0 0 0 0,0 0 1 0 0,0 0-1 0 0,0 0 0 0 0,0 0 0 0 0,0 0 1 0 0,0 0-1 0 0,0 0 0 0 0,0 1 1 0 0,0-1-1 0 0,0 0 0 0 0,0 0 1 0 0,0 0-1 0 0,0 0 0 0 0,0 0 0 0 0,0 0 1 0 0,0 0-1 0 0,0 0 0 0 0,0 0 1 0 0,-17 6-16 0 0,-39 8-125 0 0,21-5 85 0 0,27-6 112 0 0,-1 0 0 0 0,1 1 1 0 0,0 0-1 0 0,0 0 0 0 0,0 0 1 0 0,0 1-1 0 0,1 1 0 0 0,0-1 1 0 0,0 1-1 0 0,0 0 0 0 0,1 1 1 0 0,0-1-1 0 0,0 1 0 0 0,1 0 1 0 0,-5 9-1 0 0,1-1 144 0 0,0 1 0 0 0,2 1 0 0 0,0-1 0 0 0,0 1 1 0 0,2 0-1 0 0,-6 29 0 0 0,10-41-179 0 0,1 0 1 0 0,-1 0-1 0 0,1 1 0 0 0,0-1 1 0 0,0 0-1 0 0,1 1 0 0 0,-1-1 1 0 0,1 0-1 0 0,1 0 0 0 0,-1 1 1 0 0,1-1-1 0 0,-1 0 0 0 0,6 8 1 0 0,-6-11-74 0 0,0-1 1 0 0,0 1 0 0 0,0-1 0 0 0,0 0 0 0 0,0 0 0 0 0,0 1-1 0 0,0-1 1 0 0,1 0 0 0 0,-1 0 0 0 0,0 0 0 0 0,1 0 0 0 0,-1 0-1 0 0,1-1 1 0 0,-1 1 0 0 0,1 0 0 0 0,0-1 0 0 0,-1 1 0 0 0,3 0-1 0 0,-1-1-157 0 0,-1 0 0 0 0,1-1 0 0 0,-1 1-1 0 0,1 0 1 0 0,-1-1 0 0 0,1 1 0 0 0,-1-1-1 0 0,1 0 1 0 0,-1 0 0 0 0,0 0 0 0 0,0 0-1 0 0,1 0 1 0 0,-1-1 0 0 0,0 1-1 0 0,0 0 1 0 0,2-3 0 0 0,6-4-517 0 0,-1-1 1 0 0,-1 1-1 0 0,1-2 1 0 0,-2 1-1 0 0,12-17 1 0 0,24-55 954 0 0,-30 55 777 0 0,-13 26-964 0 0,0 0-1 0 0,0 0 1 0 0,0 1 0 0 0,0-1-1 0 0,0 0 1 0 0,0 0 0 0 0,0 0-1 0 0,0 0 1 0 0,0 0 0 0 0,0 0-1 0 0,0 0 1 0 0,0 0 0 0 0,0 0-1 0 0,0 0 1 0 0,0 0 0 0 0,0 1-1 0 0,0-1 1 0 0,0 0 0 0 0,0 0 0 0 0,0 0-1 0 0,0 0 1 0 0,0 0 0 0 0,0 0-1 0 0,0 0 1 0 0,1 0 0 0 0,-1 0-1 0 0,0 0 1 0 0,0 0 0 0 0,0 0-1 0 0,0 0 1 0 0,0 0 0 0 0,0 0-1 0 0,0 0 1 0 0,0 0 0 0 0,0 0-1 0 0,0 0 1 0 0,0 0 0 0 0,1 0-1 0 0,-1 0 1 0 0,0 0 0 0 0,0 0-1 0 0,0 0 1 0 0,0 0 0 0 0,0 0-1 0 0,0 0 1 0 0,0 0 0 0 0,0 0 0 0 0,0 0-1 0 0,0 0 1 0 0,0 0 0 0 0,1 0-1 0 0,-1 0 1 0 0,0 0 0 0 0,0 0-1 0 0,0 0 1 0 0,0 0 0 0 0,0 0-1 0 0,0 0 1 0 0,0 0 0 0 0,0 0-1 0 0,0 0 1 0 0,0 0 0 0 0,0 0-1 0 0,0 0 1 0 0,0-1 0 0 0,3 14 935 0 0,-1 16-485 0 0,-4-17-312 0 0,0-1 1 0 0,-1 0-1 0 0,0 1 1 0 0,-1-1-1 0 0,-1 0 0 0 0,1-1 1 0 0,-1 1-1 0 0,-1-1 1 0 0,0 0-1 0 0,-1 0 1 0 0,-11 13-1 0 0,6-10-108 0 0,1 0 0 0 0,-2-1-1 0 0,0 0 1 0 0,0-1 0 0 0,-1-1-1 0 0,0 0 1 0 0,-19 9 0 0 0,31-18-70 0 0,1 0 1 0 0,0-1-1 0 0,-1 1 1 0 0,0-1 0 0 0,1 1-1 0 0,-1-1 1 0 0,1 1-1 0 0,-1-1 1 0 0,1 0-1 0 0,-1 0 1 0 0,0 0-1 0 0,1 0 1 0 0,-3 0-1 0 0,19-1-74 0 0,51 14 475 0 0,68 24-1 0 0,-24-5-1631 0 0,2-10-4104 0 0,-105-21 2716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42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70 4273 0 0,'-1'1'289'0'0,"0"0"1"0"0,0 0-1 0 0,0 0 1 0 0,0 0-1 0 0,0 0 0 0 0,0 1 1 0 0,0-1-1 0 0,0 0 1 0 0,1 0-1 0 0,-1 1 0 0 0,0-1 1 0 0,1 0-1 0 0,-1 1 1 0 0,1-1-1 0 0,0 1 0 0 0,-1-1 1 0 0,1 0-1 0 0,0 1 1 0 0,0-1-1 0 0,0 1 0 0 0,0 2 1 0 0,1-3-127 0 0,0 0 1 0 0,-1 0 0 0 0,1-1 0 0 0,0 1-1 0 0,0 0 1 0 0,0 0 0 0 0,-1-1-1 0 0,1 1 1 0 0,0 0 0 0 0,0-1 0 0 0,0 1-1 0 0,0-1 1 0 0,0 1 0 0 0,0-1-1 0 0,1 1 1 0 0,-1-1 0 0 0,0 0 0 0 0,0 0-1 0 0,0 0 1 0 0,0 1 0 0 0,2-1-1 0 0,11 0 369 0 0,0 0 0 0 0,0 0-1 0 0,20-4 1 0 0,-24 2-480 0 0,154-24-567 0 0,-129 17-2425 0 0,36-13 1 0 0,-60 17 1591 0 0,-1 0-1 0 0,0 0 0 0 0,17-12 1 0 0,-1 0-1980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42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2769 0 0,'110'-10'3310'0'0,"-64"8"-2695"0"0,0-3 1 0 0,0-1-1 0 0,0-3 1 0 0,56-18 0 0 0,-79 12 1272 0 0,-23 9-512 0 0,-15 6-1750 0 0,2 3-108 0 0,0 1 0 0 0,0 0 1 0 0,0 1-1 0 0,1 0 1 0 0,-1 1-1 0 0,1 1 1 0 0,0 0-1 0 0,-14 11 0 0 0,4-1 236 0 0,0 2 0 0 0,2 0 0 0 0,-20 23 0 0 0,17-15 322 0 0,-28 43 0 0 0,43-58 105 0 0,0 2-1 0 0,1-1 1 0 0,1 1-1 0 0,0 0 1 0 0,-8 29-1 0 0,13-40-150 0 0,0 0 1 0 0,1 0-1 0 0,-1 0 0 0 0,1 0 0 0 0,0 0 1 0 0,-1 1-1 0 0,1-1 0 0 0,0 0 1 0 0,1 0-1 0 0,-1 0 0 0 0,1 0 0 0 0,-1 0 1 0 0,1 0-1 0 0,0 0 0 0 0,0 0 1 0 0,0 0-1 0 0,1 0 0 0 0,-1 0 0 0 0,1-1 1 0 0,-1 1-1 0 0,1 0 0 0 0,0-1 0 0 0,0 1 1 0 0,0-1-1 0 0,0 0 0 0 0,1 0 1 0 0,-1 0-1 0 0,1 0 0 0 0,-1 0 0 0 0,1 0 1 0 0,-1-1-1 0 0,1 1 0 0 0,0-1 1 0 0,0 0-1 0 0,4 2 0 0 0,4 0 61 0 0,-1-1 0 0 0,1 0-1 0 0,0-1 1 0 0,1 1 0 0 0,-1-2 0 0 0,0 0 0 0 0,0 0-1 0 0,19-4 1 0 0,4-2-157 0 0,1-1-1 0 0,41-15 0 0 0,-59 16-247 0 0,0-1 0 0 0,0-1-1 0 0,-1 0 1 0 0,0-1-1 0 0,-1-1 1 0 0,17-13 0 0 0,-15 4-1487 0 0,-17 19 1717 0 0,0-1-1 0 0,1 1 1 0 0,-1-1-1 0 0,0 1 1 0 0,0-1-1 0 0,1 0 1 0 0,-1 1-1 0 0,0-1 0 0 0,0 1 1 0 0,0-1-1 0 0,0 0 1 0 0,0 1-1 0 0,0-1 1 0 0,0 1-1 0 0,0-1 1 0 0,0 0-1 0 0,0 1 1 0 0,0-1-1 0 0,0 1 1 0 0,-1-1-1 0 0,1 0 0 0 0,0 1 1 0 0,0-1-1 0 0,0 1 1 0 0,-1-1-1 0 0,1 1 1 0 0,0-1-1 0 0,-1 1 1 0 0,1-1-1 0 0,-1 1 1 0 0,1-1-1 0 0,0 1 1 0 0,-1 0-1 0 0,1-1 0 0 0,-2 0 1 0 0,-9-4-1846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43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4481 0 0,'-1'0'306'0'0,"0"0"-1"0"0,0 0 1 0 0,1 0-1 0 0,-1 0 1 0 0,0 1-1 0 0,0-1 1 0 0,0 0 0 0 0,0 0-1 0 0,1 0 1 0 0,-1 1-1 0 0,0-1 1 0 0,0 0 0 0 0,0 1-1 0 0,1-1 1 0 0,-1 1-1 0 0,0-1 1 0 0,1 1 0 0 0,-1-1-1 0 0,0 1 1 0 0,1-1-1 0 0,-1 1 1 0 0,0 0 0 0 0,15 7 2950 0 0,36 0-1748 0 0,-49-8-1464 0 0,192 19 1079 0 0,-7-1-3633 0 0,-181-18 2145 0 0,0 1-1 0 0,-1 0 1 0 0,1 0-1 0 0,-1 0 1 0 0,1 1-1 0 0,6 2 1 0 0,-11-4 234 0 0,1 1 0 0 0,0-1 0 0 0,-1 1 0 0 0,1-1 0 0 0,-1 0 0 0 0,1 1 0 0 0,-1-1 0 0 0,1 1 0 0 0,-1-1 0 0 0,0 1 0 0 0,1-1 0 0 0,-1 1 0 0 0,0-1 0 0 0,1 1 0 0 0,-1 0 0 0 0,0-1 0 0 0,1 1 0 0 0,-1-1 0 0 0,0 1 0 0 0,0 0 0 0 0,0 0 0 0 0,0 0-102 0 0,0 0-1 0 0,0 0 1 0 0,-1 0-1 0 0,1 1 0 0 0,0-1 1 0 0,-1 0-1 0 0,1 0 1 0 0,-1 0-1 0 0,1 0 1 0 0,-1 0-1 0 0,1 0 1 0 0,-1 0-1 0 0,0 0 1 0 0,0-1-1 0 0,1 1 1 0 0,-3 1-1 0 0,-16 15-1055 0 0,-1 0 0 0 0,-26 16 0 0 0,34-25 982 0 0,-22 17-728 0 0</inkml:trace>
  <inkml:trace contextRef="#ctx0" brushRef="#br0" timeOffset="1">56 428 1752 0 0,'-11'7'1389'0'0,"6"-4"-522"0"0,0-1 0 0 0,1 1-1 0 0,-1 1 1 0 0,1-1 0 0 0,0 1 0 0 0,0-1 0 0 0,0 1 0 0 0,-5 8-1 0 0,8-12-756 0 0,1 0 1 0 0,0 1-1 0 0,0-1 0 0 0,0 0 0 0 0,0 0 0 0 0,0 1 0 0 0,0-1 0 0 0,0 0 0 0 0,0 1 0 0 0,1-1 0 0 0,-1 0 0 0 0,0 0 0 0 0,0 1 1 0 0,0-1-1 0 0,0 0 0 0 0,0 0 0 0 0,0 1 0 0 0,0-1 0 0 0,1 0 0 0 0,-1 0 0 0 0,0 1 0 0 0,0-1 0 0 0,0 0 0 0 0,1 0 1 0 0,-1 0-1 0 0,0 1 0 0 0,0-1 0 0 0,1 0 0 0 0,-1 0 0 0 0,0 0 0 0 0,0 0 0 0 0,1 0 0 0 0,-1 1 0 0 0,0-1 0 0 0,0 0 1 0 0,1 0-1 0 0,-1 0 0 0 0,0 0 0 0 0,1 0 0 0 0,-1 0 0 0 0,0 0 0 0 0,0 0 0 0 0,1 0 0 0 0,16 2 1382 0 0,-14-2-1026 0 0,198 9 2870 0 0,-51-2-3343 0 0,-122-6-709 0 0,-1 0 0 0 0,1-2 0 0 0,49-7 0 0 0,-67 6-143 0 0,0 0 0 0 0,0-1 0 0 0,-1 0 0 0 0,1-1 0 0 0,-1 0 0 0 0,1 0 0 0 0,-1-1 0 0 0,-1 0 1 0 0,1-1-1 0 0,-1 0 0 0 0,0 0 0 0 0,0-1 0 0 0,11-11 0 0 0,4-11-3517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43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4777 0 0,'5'2'149'0'0,"0"-1"1"0"0,0 1-1 0 0,-1 0 0 0 0,1 0 1 0 0,-1 1-1 0 0,1-1 0 0 0,-1 1 1 0 0,0 0-1 0 0,0 0 0 0 0,7 7 1 0 0,-6-5 125 0 0,0-1 0 0 0,0 0 1 0 0,1 0-1 0 0,-1 0 0 0 0,1-1 1 0 0,8 4-1 0 0,12 1 586 0 0,0-1 0 0 0,49 6 0 0 0,-26-6-463 0 0,-48-6-441 0 0,-1-1 0 0 0,1 0 1 0 0,0 0-1 0 0,0 0 0 0 0,0 0 1 0 0,-1 0-1 0 0,1 1 0 0 0,0-1 1 0 0,0 0-1 0 0,-1 0 0 0 0,1 1 1 0 0,0-1-1 0 0,-1 1 0 0 0,1-1 0 0 0,0 1 1 0 0,-1-1-1 0 0,1 1 0 0 0,-1-1 1 0 0,1 1-1 0 0,-1 0 0 0 0,1-1 1 0 0,-1 1-1 0 0,1 0 0 0 0,-1-1 1 0 0,1 1-1 0 0,-1 0 0 0 0,0-1 1 0 0,1 2-1 0 0,-1 0-29 0 0,0 0 1 0 0,0-1 0 0 0,-1 1-1 0 0,1 0 1 0 0,0-1-1 0 0,-1 1 1 0 0,1 0-1 0 0,-1-1 1 0 0,1 1-1 0 0,-1-1 1 0 0,0 1-1 0 0,-1 2 1 0 0,-6 7-260 0 0,0 0 1 0 0,-17 17-1 0 0,18-22 257 0 0,-28 31-387 0 0,5-6 714 0 0,-29 39 0 0 0,52-61 56 0 0,1 0 1 0 0,0 0-1 0 0,0 1 0 0 0,1 0 1 0 0,0 0-1 0 0,1 1 0 0 0,0-1 0 0 0,1 1 1 0 0,-3 15-1 0 0,5-19-230 0 0,0-1 0 0 0,1 0 0 0 0,0 1 0 0 0,0-1 1 0 0,1 0-1 0 0,-1 0 0 0 0,1 1 0 0 0,1-1 0 0 0,-1 0 0 0 0,1 0 0 0 0,0 0 0 0 0,1 0 0 0 0,-1 0 1 0 0,1-1-1 0 0,0 1 0 0 0,4 5 0 0 0,-4-8-69 0 0,0 0 0 0 0,0 0 0 0 0,0 0 1 0 0,0-1-1 0 0,0 1 0 0 0,1-1 0 0 0,-1 1 0 0 0,1-1 0 0 0,-1 0 1 0 0,1 0-1 0 0,0-1 0 0 0,0 1 0 0 0,0-1 0 0 0,0 0 0 0 0,0 0 1 0 0,0 0-1 0 0,0-1 0 0 0,0 1 0 0 0,1-1 0 0 0,-1 0 0 0 0,0 0 1 0 0,0 0-1 0 0,0-1 0 0 0,7-1 0 0 0,5-3-834 0 0,0 0 1 0 0,0-2-1 0 0,-1 1 1 0 0,0-2-1 0 0,0 0 0 0 0,-1-1 1 0 0,0 0-1 0 0,0-1 1 0 0,-1-1-1 0 0,-1 0 0 0 0,1-1 1 0 0,-2 0-1 0 0,17-22 1 0 0,-1 4-367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44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3217 0 0,'-15'32'5321'0'0,"3"26"-2514"0"0,9-37-1855 0 0,-4 18-276 0 0,3 0 1 0 0,1 0-1 0 0,3 63 0 0 0,4-55-4584 0 0,10 51 1 0 0,-12-71-984 0 0,-1-13 2835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44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120 792 1728 0 0,'-1'4'527'0'0,"-1"0"-1"0"0,1 0 1 0 0,1 1 0 0 0,-1-1-1 0 0,1 0 1 0 0,-1 0-1 0 0,1 0 1 0 0,0 0-1 0 0,1 1 1 0 0,-1-1-1 0 0,1 0 1 0 0,1 7 0 0 0,-1-9-418 0 0,1 0 1 0 0,-1 0 0 0 0,0 0 0 0 0,0 0 0 0 0,1-1 0 0 0,-1 1 0 0 0,1 0 0 0 0,-1-1 0 0 0,1 1 0 0 0,0-1 0 0 0,0 0 0 0 0,0 1 0 0 0,0-1 0 0 0,0 0 0 0 0,0 0-1 0 0,0 0 1 0 0,0 0 0 0 0,0-1 0 0 0,0 1 0 0 0,0 0 0 0 0,1-1 0 0 0,-1 0 0 0 0,0 1 0 0 0,0-1 0 0 0,4 0 0 0 0,9 0 185 0 0,-1-1 0 0 0,1 0 0 0 0,0-1 0 0 0,0-1 0 0 0,0 0 0 0 0,-1-1 0 0 0,0-1 1 0 0,0 0-1 0 0,0-1 0 0 0,0 0 0 0 0,-1-1 0 0 0,0-1 0 0 0,0 0 0 0 0,-1-1 0 0 0,0 0 0 0 0,-1-1 0 0 0,0 0 0 0 0,0-1 1 0 0,-1 0-1 0 0,-1 0 0 0 0,13-20 0 0 0,-21 29-211 0 0,1 0 1 0 0,-1 1 0 0 0,0-1-1 0 0,-1 1 1 0 0,1-1 0 0 0,0 0-1 0 0,0 0 1 0 0,-1 0-1 0 0,1 1 1 0 0,-1-1 0 0 0,0 0-1 0 0,1 0 1 0 0,-1 0-1 0 0,0 0 1 0 0,0 0 0 0 0,0 0-1 0 0,0 0 1 0 0,0 1 0 0 0,-1-1-1 0 0,1 0 1 0 0,-1 0-1 0 0,1 0 1 0 0,-1 0 0 0 0,0 1-1 0 0,1-1 1 0 0,-1 0-1 0 0,0 1 1 0 0,0-1 0 0 0,-2-2-1 0 0,-1 1 12 0 0,1 1-1 0 0,0 0 0 0 0,-1 0 1 0 0,1 0-1 0 0,-1 1 0 0 0,0-1 0 0 0,0 1 1 0 0,1 0-1 0 0,-1 0 0 0 0,0 0 1 0 0,0 1-1 0 0,0-1 0 0 0,-7 1 1 0 0,-13 0-104 0 0,0 0 1 0 0,0 2-1 0 0,0 1 1 0 0,0 1 0 0 0,0 1-1 0 0,1 1 1 0 0,-27 10-1 0 0,34-10-353 0 0,0 1 0 0 0,0 1 0 0 0,1 0 0 0 0,-1 1 0 0 0,2 1 0 0 0,0 0 0 0 0,0 1 0 0 0,0 0 0 0 0,2 1 0 0 0,-19 22 0 0 0,22-18-2598 0 0,9-16 2755 0 0,0 1-1 0 0,-1-1 0 0 0,1 0 0 0 0,0 1 1 0 0,0-1-1 0 0,0 0 0 0 0,0 1 0 0 0,0-1 1 0 0,0 0-1 0 0,0 1 0 0 0,0-1 0 0 0,0 0 1 0 0,0 1-1 0 0,0-1 0 0 0,0 0 1 0 0,0 1-1 0 0,0-1 0 0 0,0 0 0 0 0,0 1 1 0 0,0-1-1 0 0,0 0 0 0 0,0 1 0 0 0,0-1 1 0 0,0 0-1 0 0,1 1 0 0 0,-1-1 0 0 0,0 0 1 0 0,0 1-1 0 0,0-1 0 0 0,1 0 0 0 0,-1 0 1 0 0,0 1-1 0 0,0-1 0 0 0,1 0 0 0 0,-1 0 1 0 0,0 0-1 0 0,1 1 0 0 0,-1-1 0 0 0,0 0 1 0 0,1 0-1 0 0,-1 0 0 0 0,0 0 0 0 0,0 0 1 0 0,1 0-1 0 0,-1 0 0 0 0,1 1 0 0 0,-1-1 1 0 0,8 0-3504 0 0</inkml:trace>
  <inkml:trace contextRef="#ctx0" brushRef="#br0" timeOffset="1">514 147 2144 0 0,'21'-17'1378'0'0,"1"1"0"0"0,0 1-1 0 0,2 1 1 0 0,-1 1-1 0 0,1 1 1 0 0,1 1 0 0 0,42-12-1 0 0,-42 16-1060 0 0,1 1 1 0 0,0 1-1 0 0,0 2 0 0 0,40-1 0 0 0,-58 4-328 0 0,1 0 0 0 0,-1 0 0 0 0,0 1-1 0 0,0 0 1 0 0,0 1 0 0 0,1 0 0 0 0,-2 0 0 0 0,1 1 0 0 0,0 0-1 0 0,0 0 1 0 0,-1 1 0 0 0,13 8 0 0 0,-16-9-55 0 0,0 1 0 0 0,-1-1 0 0 0,1 1 0 0 0,-1 0 1 0 0,1 0-1 0 0,-1 0 0 0 0,-1 1 0 0 0,1-1 0 0 0,-1 1 0 0 0,1 0 1 0 0,-1 0-1 0 0,-1-1 0 0 0,1 1 0 0 0,-1 0 0 0 0,1 1 0 0 0,-2-1 1 0 0,1 0-1 0 0,0 0 0 0 0,-1 0 0 0 0,0 0 0 0 0,-1 9 0 0 0,-1 7-783 0 0,-1 0 0 0 0,-1 0-1 0 0,0-1 1 0 0,-2 1-1 0 0,0-1 1 0 0,-2 0 0 0 0,0-1-1 0 0,-1 1 1 0 0,-1-2-1 0 0,0 1 1 0 0,-16 18 0 0 0,-4 5-1540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44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7562 0 0,'-17'5'4022'0'0,"16"-5"-3934"0"0,1 1 1 0 0,0-1-1 0 0,0 0 1 0 0,0 0-1 0 0,-1 0 1 0 0,1 1-1 0 0,0-1 1 0 0,0 0-1 0 0,0 0 1 0 0,0 1-1 0 0,-1-1 1 0 0,1 0-1 0 0,0 0 1 0 0,0 1-1 0 0,0-1 0 0 0,0 0 1 0 0,0 0-1 0 0,0 1 1 0 0,0-1-1 0 0,0 0 1 0 0,0 1-1 0 0,0-1 1 0 0,0 0-1 0 0,0 0 1 0 0,0 1-1 0 0,0-1 1 0 0,0 0-1 0 0,0 1 1 0 0,0-1-1 0 0,0 1 1 0 0,22 21 1707 0 0,-15-16-1516 0 0,1-1 0 0 0,0 0 0 0 0,0 0 0 0 0,1-1 0 0 0,-1 0 0 0 0,1 0 0 0 0,0-1 0 0 0,0 0 0 0 0,0-1 0 0 0,15 2 0 0 0,12 0 321 0 0,54-1 0 0 0,-2 0-378 0 0,-83-2-351 0 0,13 1-139 0 0,0 0-1 0 0,17 5 1 0 0,-31-5-644 0 0,1-1 0 0 0,-1 1 1 0 0,0 0-1 0 0,1 0 0 0 0,-1 0 0 0 0,0 0 1 0 0,6 5-1 0 0,-4 2-4125 0 0,-4 1-412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4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7890 0 0,'38'-14'4252'0'0,"46"-11"1"0"0,38 2-1667 0 0,128 10-5916 0 0,-232 13-95 0 0,1 0 0 0 0,26-5 0 0 0,-26 1-687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39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1396 142 6745 0 0,'-105'12'8828'0'0,"68"-9"-7116"0"0,0-2-1 0 0,-45-4 0 0 0,-136-27 686 0 0,-36-3-1524 0 0,214 30-781 0 0,-1 2 0 0 0,0 2 0 0 0,1 2 0 0 0,-50 9 0 0 0,69-7-98 0 0,0 1 0 0 0,1 0 0 0 0,0 2 0 0 0,0 0 0 0 0,0 1 0 0 0,1 1 0 0 0,1 1 0 0 0,0 1-1 0 0,0 0 1 0 0,1 1 0 0 0,1 1 0 0 0,0 1 0 0 0,1 0 0 0 0,0 1 0 0 0,2 1 0 0 0,0 0 0 0 0,0 0 0 0 0,2 2 0 0 0,0-1 0 0 0,1 1 0 0 0,2 1-1 0 0,-1 0 1 0 0,2 0 0 0 0,-6 29 0 0 0,4-13-64 0 0,2 1 0 0 0,1-1-1 0 0,2 2 1 0 0,2-1 0 0 0,1 0 0 0 0,2 0-1 0 0,2 1 1 0 0,8 42 0 0 0,-5-50 31 0 0,2 0 1 0 0,1-1 0 0 0,1 0 0 0 0,1-1-1 0 0,2 0 1 0 0,1-1 0 0 0,1-1-1 0 0,1 0 1 0 0,1-1 0 0 0,30 33 0 0 0,-22-33 17 0 0,0-1 1 0 0,2-1-1 0 0,1-1 0 0 0,1-1 1 0 0,0-2-1 0 0,2-1 1 0 0,0-2-1 0 0,1-1 0 0 0,0-1 1 0 0,56 16-1 0 0,-31-16 54 0 0,0-2 0 0 0,0-2 0 0 0,1-3 1 0 0,0-2-1 0 0,99-5 0 0 0,-92-6 106 0 0,-1-2-1 0 0,120-33 1 0 0,120-57 52 0 0,-272 87-186 0 0,12-4 63 0 0,0-2-1 0 0,-1-2 1 0 0,40-24 0 0 0,-67 33 15 0 0,-1-1 1 0 0,0 0-1 0 0,0-1 1 0 0,-1 0-1 0 0,-1-1 1 0 0,0 0-1 0 0,-1-2 1 0 0,0 1-1 0 0,-1-1 1 0 0,13-25-1 0 0,-14 20 27 0 0,-1 0-1 0 0,-1-1 0 0 0,-1 1 0 0 0,-1-1 0 0 0,0-1 1 0 0,-2 1-1 0 0,-1-1 0 0 0,0 0 0 0 0,-2 0 0 0 0,-1-39 1 0 0,-3 32-38 0 0,-2 0 0 0 0,0 1 1 0 0,-2-1-1 0 0,-1 1 1 0 0,-1 0-1 0 0,-2 1 0 0 0,-20-40 1 0 0,10 30-38 0 0,-2 1 1 0 0,-1 1-1 0 0,-2 1 1 0 0,-1 1 0 0 0,-1 1-1 0 0,-2 2 1 0 0,-1 1-1 0 0,-2 1 1 0 0,-1 2-1 0 0,0 1 1 0 0,-47-24-1 0 0,44 30-96 0 0,-1 2 0 0 0,-1 1 0 0 0,0 3 0 0 0,-1 1 0 0 0,-1 2 0 0 0,0 1-1 0 0,-74-5 1 0 0,77 12-920 0 0,0 3-1 0 0,1 0 0 0 0,0 3 1 0 0,-1 1-1 0 0,-43 12 1 0 0,-20 9-9794 0 0,61-9 3701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50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34 2513 0 0,'-2'-10'768'0'0,"1"-13"15912"0"0,-2 38-12452 0 0,-1 1-4186 0 0,1 1-1 0 0,1 0 1 0 0,1 0 0 0 0,0 0-1 0 0,2 0 1 0 0,-1 0-1 0 0,2-1 1 0 0,0 1 0 0 0,2 0-1 0 0,-1-1 1 0 0,2 1-1 0 0,0-1 1 0 0,1 0 0 0 0,1-1-1 0 0,0 1 1 0 0,1-1-1 0 0,1-1 1 0 0,0 0-1 0 0,1 0 1 0 0,18 20 0 0 0,-27-33-48 0 0,1 1 1 0 0,-1-1 0 0 0,1 1 0 0 0,-1-1 0 0 0,1 0-1 0 0,0 0 1 0 0,0 1 0 0 0,0-1 0 0 0,-1 0 0 0 0,1-1-1 0 0,0 1 1 0 0,0 0 0 0 0,0 0 0 0 0,0-1 0 0 0,1 0-1 0 0,-1 1 1 0 0,0-1 0 0 0,0 0 0 0 0,0 0 0 0 0,4 0-1 0 0,-3-1 12 0 0,0 0-1 0 0,0 0 0 0 0,-1 0 0 0 0,1 0 1 0 0,0-1-1 0 0,-1 1 0 0 0,1-1 0 0 0,-1 1 1 0 0,0-1-1 0 0,1 0 0 0 0,-1 0 0 0 0,0 0 1 0 0,2-3-1 0 0,4-5 29 0 0,-1 0 1 0 0,0-1 0 0 0,-1 0-1 0 0,0 0 1 0 0,8-23 0 0 0,-6 11-15 0 0,-1 0 0 0 0,-1 0 0 0 0,0 0 0 0 0,1-30 0 0 0,-6 46-183 0 0,-1-1 1 0 0,0 1-1 0 0,-1 0 0 0 0,0-1 1 0 0,0 1-1 0 0,0 0 0 0 0,-1-1 1 0 0,-2-6-1 0 0,2 11-165 0 0,0-1 0 0 0,0 0 0 0 0,0 1 0 0 0,0 0-1 0 0,0-1 1 0 0,0 1 0 0 0,-1 0 0 0 0,0 0 0 0 0,1 0 0 0 0,-1 1 0 0 0,0-1 0 0 0,-1 1 0 0 0,1-1 0 0 0,0 1-1 0 0,-7-3 1 0 0,6 3-532 0 0,1 1 0 0 0,-1 0-1 0 0,1 0 1 0 0,-1 0 0 0 0,1 0-1 0 0,-1 1 1 0 0,0-1 0 0 0,1 1-1 0 0,-6 0 1 0 0,-9 6-5661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40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1784 11306 0 0,'-3'-3'490'0'0,"0"0"0"0"0,0 0 0 0 0,0 0 0 0 0,0 0 0 0 0,0-1 0 0 0,1 1 0 0 0,-1-1 0 0 0,1 0 0 0 0,0 0 0 0 0,0 0 0 0 0,0 0 0 0 0,1 0-1 0 0,-1 0 1 0 0,1-1 0 0 0,0 1 0 0 0,1 0 0 0 0,-1-1 0 0 0,0-5 0 0 0,0-14 371 0 0,1 0 0 0 0,2-27 0 0 0,0 36-411 0 0,80-641 1362 0 0,-64 578-1805 0 0,3 2 0 0 0,4 0-1 0 0,52-112 1 0 0,133-200-219 0 0,-202 374 37 0 0,32-49-120 0 0,-36 58-143 0 0,0-1 0 0 0,1 1 0 0 0,0 0 0 0 0,0 1 0 0 0,0-1 0 0 0,0 1 0 0 0,1 0 0 0 0,7-5 0 0 0,-11 8 25 0 0,-1 1-1 0 0,0-1 1 0 0,0 1-1 0 0,0-1 1 0 0,1 1 0 0 0,-1-1-1 0 0,0 1 1 0 0,0 0-1 0 0,1-1 1 0 0,-1 1-1 0 0,0 0 1 0 0,1 0 0 0 0,-1 0-1 0 0,0 0 1 0 0,0 0-1 0 0,1 0 1 0 0,-1 0 0 0 0,0 1-1 0 0,1-1 1 0 0,-1 0-1 0 0,0 1 1 0 0,0-1-1 0 0,0 1 1 0 0,1 0 0 0 0,-1-1-1 0 0,0 1 1 0 0,0 0-1 0 0,1 1 1 0 0,11 12-5156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40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6 449 2561 0 0,'-1'-2'567'0'0,"0"0"0"0"0,0 1 1 0 0,1-1-1 0 0,-1 0 0 0 0,1 0 1 0 0,-1 0-1 0 0,1 0 0 0 0,0 0 1 0 0,-1 0-1 0 0,1 0 0 0 0,0 0 1 0 0,1 0-1 0 0,-1 0 0 0 0,0 0 1 0 0,0 0-1 0 0,1 0 0 0 0,0 0 1 0 0,-1 0-1 0 0,1 0 0 0 0,1-2 1 0 0,18-42 3525 0 0,-20 45-4064 0 0,24-40 603 0 0,1 1-1 0 0,2 1 1 0 0,1 1-1 0 0,2 2 1 0 0,59-55-1 0 0,-80 83-628 0 0,0 0 1 0 0,1 1-1 0 0,-1 0 0 0 0,2 1 0 0 0,-1 0 1 0 0,1 1-1 0 0,0 0 0 0 0,0 0 1 0 0,0 1-1 0 0,1 0 0 0 0,20-3 0 0 0,-26 6-4 0 0,1 1-1 0 0,-1-1 1 0 0,1 1-1 0 0,-1 0 1 0 0,1 1 0 0 0,-1-1-1 0 0,1 1 1 0 0,-1 1-1 0 0,1-1 1 0 0,-1 1-1 0 0,0 0 1 0 0,0 1-1 0 0,0-1 1 0 0,0 1-1 0 0,0 0 1 0 0,-1 1-1 0 0,1 0 1 0 0,-1-1-1 0 0,0 1 1 0 0,0 1 0 0 0,-1-1-1 0 0,1 1 1 0 0,4 6-1 0 0,0 2-10 0 0,0 1 0 0 0,0 0-1 0 0,-2 1 1 0 0,0 0 0 0 0,0 0 0 0 0,7 29-1 0 0,15 101-97 0 0,-16-66-3777 0 0,6-3-4930 0 0,-15-65 4723 0 0,3-4-78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45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4633 0 0,'9'-3'783'0'0,"0"-1"1"0"0,0 1-1 0 0,1 1 1 0 0,0-1-1 0 0,-1 2 1 0 0,1-1-1 0 0,15 1 1 0 0,74 4 237 0 0,-66 0-647 0 0,-7-2-266 0 0,3 2 29 0 0,0-1 0 0 0,0-2 0 0 0,0-1 0 0 0,0-1 1 0 0,56-12-1 0 0,-82 14-325 0 0,-1-1 1 0 0,1 0 0 0 0,-1 0-1 0 0,1 0 1 0 0,-1-1 0 0 0,1 1-1 0 0,-1 0 1 0 0,0-1 0 0 0,0 0-1 0 0,3-2 1 0 0,-4 3 68 0 0,-1 1-1 0 0,0-1 1 0 0,1 1 0 0 0,-1-1-1 0 0,0 1 1 0 0,0 0 0 0 0,0-1-1 0 0,1 1 1 0 0,-1-1 0 0 0,0 1-1 0 0,0-1 1 0 0,0 1 0 0 0,0-1-1 0 0,0 1 1 0 0,0-1 0 0 0,0 1-1 0 0,0-1 1 0 0,0 1 0 0 0,0-1-1 0 0,0 1 1 0 0,0-1 0 0 0,0 1-1 0 0,-1-1 1 0 0,-13-12-2810 0 0,-3 6 974 0 0,0 5-375 0 0</inkml:trace>
  <inkml:trace contextRef="#ctx0" brushRef="#br0" timeOffset="1.02">106 35 1800 0 0,'1'48'2039'0'0,"2"-1"-1"0"0,16 82 1 0 0,-13-99-1827 0 0,2 0 1 0 0,2-1 0 0 0,0 0-1 0 0,2-1 1 0 0,20 36-1 0 0,-32-63-346 0 0,0-1 0 0 0,0 1 0 0 0,0 0 0 0 0,1 0 0 0 0,-1-1 0 0 0,0 1-1 0 0,1 0 1 0 0,-1-1 0 0 0,0 1 0 0 0,1 0 0 0 0,-1-1 0 0 0,1 1 0 0 0,-1-1 0 0 0,1 1-1 0 0,-1 0 1 0 0,1-1 0 0 0,0 1 0 0 0,-1-1 0 0 0,1 0 0 0 0,-1 1 0 0 0,1-1 0 0 0,0 0-1 0 0,0 1 1 0 0,-1-1 0 0 0,1 0 0 0 0,0 0 0 0 0,-1 1 0 0 0,1-1 0 0 0,0 0 0 0 0,0 0-1 0 0,0 0 1 0 0,-1 0 0 0 0,1 0 0 0 0,0 0 0 0 0,0 0 0 0 0,-1 0 0 0 0,1 0 0 0 0,0-1-1 0 0,0 1 1 0 0,-1 0 0 0 0,1 0 0 0 0,0-1 0 0 0,-1 1 0 0 0,1 0 0 0 0,0-1 0 0 0,-1 1-1 0 0,1-1 1 0 0,0 1 0 0 0,-1-1 0 0 0,1 1 0 0 0,-1-1 0 0 0,1 1 0 0 0,-1-1 0 0 0,1 0-1 0 0,0 0 1 0 0,11-11-1330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45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 0 3049 0 0,'0'1'3168'0'0,"3"11"-2616"0"0,-3 3-525 0 0,0 0-1 0 0,-1 0 0 0 0,0 1 1 0 0,-1-1-1 0 0,-1 0 0 0 0,0 0 0 0 0,-1 0 1 0 0,-1-1-1 0 0,-7 17 0 0 0,0-5 114 0 0,-1-1-1 0 0,-1 0 0 0 0,0 0 0 0 0,-20 22 0 0 0,19-30-155 0 0,0 0 0 0 0,-1-1 0 0 0,-1 0 0 0 0,-28 20 0 0 0,-81 42 1618 0 0,170-85 2425 0 0,35-11-3697 0 0,-32 6-132 0 0,54-16-2228 0 0,-4-7-4355 0 0,-57 17 2507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46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3769 0 0,'-3'1'461'0'0,"1"1"-1"0"0,-1 0 1 0 0,1 0 0 0 0,0 0-1 0 0,-1 0 1 0 0,1 1 0 0 0,0-1-1 0 0,0 1 1 0 0,1-1 0 0 0,-1 1 0 0 0,0 0-1 0 0,1-1 1 0 0,0 1 0 0 0,0 0-1 0 0,0 0 1 0 0,0 0 0 0 0,-1 6 0 0 0,0 4-71 0 0,0 0 1 0 0,2 1 0 0 0,0 12 0 0 0,-1 11-360 0 0,-2-9-548 0 0,2 0 0 0 0,4 55 0 0 0,-3-83 504 0 0,0 0-1 0 0,0 0 1 0 0,0 1 0 0 0,0-1-1 0 0,0 0 1 0 0,0 0-1 0 0,0 1 1 0 0,0-1 0 0 0,0 0-1 0 0,0 1 1 0 0,0-1-1 0 0,0 0 1 0 0,0 0 0 0 0,1 1-1 0 0,-1-1 1 0 0,0 0-1 0 0,0 0 1 0 0,0 0-1 0 0,0 1 1 0 0,1-1 0 0 0,-1 0-1 0 0,0 0 1 0 0,0 0-1 0 0,0 1 1 0 0,1-1 0 0 0,-1 0-1 0 0,0 0 1 0 0,0 0-1 0 0,0 0 1 0 0,1 0 0 0 0,-1 1-1 0 0,0-1 1 0 0,0 0-1 0 0,1 0 1 0 0,-1 0-1 0 0,10-6-356 0 0,9-19-803 0 0,-17 22 720 0 0,34-43-4827 0 0,-18 27 2150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46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38 5649 0 0,'-12'8'479'0'0,"0"0"1"0"0,0 0-1 0 0,1 2 0 0 0,1-1 0 0 0,0 1 0 0 0,0 0 1 0 0,1 1-1 0 0,-12 18 0 0 0,18-25-429 0 0,1 0-1 0 0,-1 0 1 0 0,1 1 0 0 0,0-1 0 0 0,0 1-1 0 0,1-1 1 0 0,0 1 0 0 0,-1 0 0 0 0,1-1 0 0 0,1 1-1 0 0,-1 0 1 0 0,1 0 0 0 0,0 0 0 0 0,0 0-1 0 0,0-1 1 0 0,1 1 0 0 0,0 0 0 0 0,0 0-1 0 0,0 0 1 0 0,0-1 0 0 0,1 1 0 0 0,-1-1 0 0 0,1 1-1 0 0,1-1 1 0 0,-1 1 0 0 0,0-1 0 0 0,1 0-1 0 0,4 4 1 0 0,-4-4 24 0 0,0-1 0 0 0,0 1 0 0 0,1-1-1 0 0,-1 0 1 0 0,1 0 0 0 0,0-1 0 0 0,0 1 0 0 0,0-1-1 0 0,0 0 1 0 0,1 0 0 0 0,-1 0 0 0 0,0 0 0 0 0,1-1 0 0 0,-1 0-1 0 0,1 0 1 0 0,7 1 0 0 0,-4-2 42 0 0,0 0 0 0 0,0 0-1 0 0,0 0 1 0 0,0-1 0 0 0,0-1-1 0 0,-1 1 1 0 0,1-2 0 0 0,0 1 0 0 0,10-5-1 0 0,-9 3 121 0 0,-1 0 0 0 0,1 0-1 0 0,-1-1 1 0 0,0 0 0 0 0,-1 0 0 0 0,1-1-1 0 0,-1 0 1 0 0,0-1 0 0 0,-1 1-1 0 0,1-1 1 0 0,-1 0 0 0 0,0-1-1 0 0,-1 0 1 0 0,0 0 0 0 0,0 0-1 0 0,-1 0 1 0 0,5-12 0 0 0,-7 8-16 0 0,0 1 0 0 0,0-1-1 0 0,-1 0 1 0 0,-1 1 0 0 0,0-1 0 0 0,-1 0 0 0 0,-2-14-1 0 0,3 22-239 0 0,-1 0 0 0 0,-1-1-1 0 0,1 1 1 0 0,0 0 0 0 0,-1 0 0 0 0,0 0-1 0 0,0 0 1 0 0,0 0 0 0 0,-6-7-1 0 0,6 10-81 0 0,1-1-1 0 0,-1 0 0 0 0,0 1 0 0 0,0-1 0 0 0,0 1 0 0 0,0-1 0 0 0,0 1 1 0 0,0 0-1 0 0,0 0 0 0 0,-1 0 0 0 0,1 0 0 0 0,0 1 0 0 0,-1-1 0 0 0,1 1 1 0 0,0-1-1 0 0,-1 1 0 0 0,1 0 0 0 0,-1-1 0 0 0,-2 2 0 0 0,1-1-151 0 0,0 1 0 0 0,0 0 0 0 0,0 0 0 0 0,1 0-1 0 0,-1 1 1 0 0,0-1 0 0 0,1 1 0 0 0,-1 0 0 0 0,1 0 0 0 0,0 0-1 0 0,-1 0 1 0 0,1 1 0 0 0,0 0 0 0 0,0-1 0 0 0,1 1-1 0 0,-1 0 1 0 0,1 0 0 0 0,-1 0 0 0 0,1 1 0 0 0,0-1-1 0 0,-2 6 1 0 0,-4 5-1543 0 0,2 0 0 0 0,0 1 0 0 0,-8 28 0 0 0,11-27-259 0 0,5 4-146 0 0</inkml:trace>
  <inkml:trace contextRef="#ctx0" brushRef="#br0" timeOffset="1">480 46 2144 0 0,'8'-4'945'0'0,"-1"4"111"0"0,-3 2 232 0 0,-4 7 8 0 0,-5 6-215 0 0,-5 6-385 0 0,-3 6-368 0 0,-4 4-336 0 0,-3 6-312 0 0,-4 2-416 0 0,-2 2-489 0 0,1-1-415 0 0,-1-4-72 0 0,2-1-761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47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3361 0 0,'7'-6'548'0'0,"1"0"1"0"0,-1 0-1 0 0,1 1 1 0 0,0 0-1 0 0,0 0 1 0 0,1 1 0 0 0,-1 0-1 0 0,1 1 1 0 0,13-4-1 0 0,-17 5-550 0 0,1 1-1 0 0,0 0 0 0 0,-1 0 0 0 0,1 0 1 0 0,0 0-1 0 0,0 1 0 0 0,0 0 1 0 0,0 1-1 0 0,-1-1 0 0 0,1 1 1 0 0,0 0-1 0 0,0 0 0 0 0,-1 1 1 0 0,1 0-1 0 0,10 4 0 0 0,-14-4 7 0 0,0-1 0 0 0,0 0 0 0 0,0 1 0 0 0,0-1 0 0 0,0 1 0 0 0,0 0 0 0 0,-1 0 1 0 0,1 0-1 0 0,-1 0 0 0 0,1 0 0 0 0,-1 0 0 0 0,0 0 0 0 0,0 0 0 0 0,0 0 0 0 0,0 1 0 0 0,0-1 0 0 0,0 1 0 0 0,0 4 0 0 0,0-3 75 0 0,-1 1-1 0 0,0 0 1 0 0,0 0 0 0 0,-1-1-1 0 0,1 1 1 0 0,-1 0 0 0 0,0 0-1 0 0,-1-1 1 0 0,-1 7 0 0 0,-4 3 576 0 0,1 0 0 0 0,-2 0 0 0 0,0-1 1 0 0,-19 25-1 0 0,10-19 460 0 0,-24 33 824 0 0,39-49-1871 0 0,0 0 0 0 0,0-1 0 0 0,1 1 0 0 0,0 0 0 0 0,-1 0 0 0 0,1 1 0 0 0,0-1 0 0 0,0 0 1 0 0,1 0-1 0 0,-1 0 0 0 0,1 1 0 0 0,-1-1 0 0 0,1 0 0 0 0,0 1 0 0 0,0-1 0 0 0,1 4 0 0 0,-1-6-78 0 0,1 0 0 0 0,-1 0 0 0 0,1 0-1 0 0,-1-1 1 0 0,1 1 0 0 0,-1 0 0 0 0,1 0-1 0 0,0-1 1 0 0,-1 1 0 0 0,1 0 0 0 0,0-1 0 0 0,0 1-1 0 0,-1-1 1 0 0,1 1 0 0 0,0-1 0 0 0,0 1-1 0 0,0-1 1 0 0,0 1 0 0 0,-1-1 0 0 0,1 0-1 0 0,0 1 1 0 0,0-1 0 0 0,0 0 0 0 0,0 0-1 0 0,0 0 1 0 0,0 0 0 0 0,0 0 0 0 0,0 0-1 0 0,0 0 1 0 0,0 0 0 0 0,0 0 0 0 0,0 0 0 0 0,0-1-1 0 0,0 1 1 0 0,1-1 0 0 0,35-11-1612 0 0,-34 11 1401 0 0,19-10-2462 0 0,0 0-1 0 0,-1-1 0 0 0,23-18 1 0 0,-11 6-646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47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23 5585 0 0,'36'69'7486'0'0,"-28"-50"-6247"0"0,-1 0-1 0 0,5 22 1 0 0,-9-30-1073 0 0,-1 1 1 0 0,0-1-1 0 0,-1 1 1 0 0,0-1-1 0 0,0 1 1 0 0,-2 0 0 0 0,1-1-1 0 0,-1 1 1 0 0,-1-1-1 0 0,0 1 1 0 0,-7 18-1 0 0,9-28-156 0 0,-1 0 0 0 0,1 0-1 0 0,-1 0 1 0 0,0 0 0 0 0,0 0-1 0 0,0 0 1 0 0,0 0-1 0 0,0-1 1 0 0,0 1 0 0 0,-1 0-1 0 0,1-1 1 0 0,0 1 0 0 0,-1-1-1 0 0,1 1 1 0 0,-1-1-1 0 0,0 0 1 0 0,1 0 0 0 0,-1 0-1 0 0,0 0 1 0 0,0 0 0 0 0,0 0-1 0 0,0 0 1 0 0,-2 0 0 0 0,2-1-26 0 0,0 0 0 0 0,1-1 0 0 0,-1 1 1 0 0,0-1-1 0 0,0 0 0 0 0,1 1 1 0 0,-1-1-1 0 0,1 0 0 0 0,-1 0 1 0 0,1 0-1 0 0,-1 0 0 0 0,1 0 1 0 0,-1-1-1 0 0,1 1 0 0 0,0 0 1 0 0,0-1-1 0 0,0 1 0 0 0,-1-1 1 0 0,1 1-1 0 0,1-1 0 0 0,-1 1 1 0 0,0-1-1 0 0,0 0 0 0 0,1 1 1 0 0,-1-1-1 0 0,0-2 0 0 0,-5-14-185 0 0,0 1 0 0 0,2-1 0 0 0,0 0-1 0 0,1 0 1 0 0,1 0 0 0 0,-1-29-1 0 0,3 36 117 0 0,0 1-1 0 0,1 0 0 0 0,0 0 1 0 0,1 0-1 0 0,0 0 0 0 0,0 0 1 0 0,1 0-1 0 0,1 0 0 0 0,-1 1 1 0 0,2-1-1 0 0,-1 1 0 0 0,1 0 0 0 0,7-10 1 0 0,-10 17 85 0 0,0 0 1 0 0,0-1 0 0 0,0 1-1 0 0,0 0 1 0 0,0 0 0 0 0,0 0 0 0 0,0 1-1 0 0,1-1 1 0 0,-1 0 0 0 0,0 1-1 0 0,1-1 1 0 0,0 1 0 0 0,-1 0-1 0 0,1 0 1 0 0,0 0 0 0 0,0 0-1 0 0,-1 1 1 0 0,1-1 0 0 0,0 1-1 0 0,0 0 1 0 0,0-1 0 0 0,3 1-1 0 0,-2 1 35 0 0,0 1 0 0 0,-1-1 0 0 0,1 0 0 0 0,0 1 0 0 0,-1 0 0 0 0,1 0-1 0 0,-1 0 1 0 0,1 0 0 0 0,-1 0 0 0 0,0 1 0 0 0,0 0 0 0 0,0-1 0 0 0,-1 1-1 0 0,1 0 1 0 0,3 6 0 0 0,16 23 354 0 0,-2 1-1 0 0,-2 2 1 0 0,-1 0 0 0 0,13 38-1 0 0,-18-43-237 0 0,-9-24-114 0 0,-1 1 0 0 0,0-1 0 0 0,0 1 0 0 0,0-1 1 0 0,-1 1-1 0 0,0 0 0 0 0,0 0 0 0 0,0 0 0 0 0,-1 0 0 0 0,0-1 0 0 0,-1 1 0 0 0,1 0 1 0 0,-1 0-1 0 0,-3 11 0 0 0,1-11-225 0 0,0-1 0 0 0,-1 1 0 0 0,1-1 1 0 0,-1 1-1 0 0,0-1 0 0 0,-1 0 0 0 0,0-1 0 0 0,1 1 1 0 0,-2-1-1 0 0,1 0 0 0 0,-1 0 0 0 0,0-1 0 0 0,-9 7 1 0 0,6-6-320 0 0,0 0 1 0 0,-1-1 0 0 0,1 0 0 0 0,-1-1-1 0 0,0 0 1 0 0,0 0 0 0 0,0-1 0 0 0,-1 0 0 0 0,1-1-1 0 0,-19 0 1 0 0,15-1 519 0 0,1 0-1 0 0,-1-2 1 0 0,1 1-1 0 0,-1-2 1 0 0,1 0 0 0 0,0-1-1 0 0,-23-9 1 0 0,27 6 3387 0 0,21 5-1450 0 0,28 4-448 0 0,-34-2-1257 0 0,132 4 982 0 0,-68-10-2011 0 0,-55 4-652 0 0,-1-1 1 0 0,23-8 0 0 0,-32 9 517 0 0,0-1 0 0 0,0 0 0 0 0,0 0-1 0 0,0 0 1 0 0,0 0 0 0 0,0-1 0 0 0,-1 0 0 0 0,0 0 0 0 0,6-7 0 0 0,7-8-2927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47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2272 0 0,'6'1'1201'0'0,"2"3"7"0"0,1 1-8 0 0,2 3-240 0 0,2 2-351 0 0,-1-1-273 0 0,-1 1-144 0 0,0-1-32 0 0,-2-1-24 0 0,0 0-184 0 0,-2-1-408 0 0,-2-1-657 0 0,-1-2-671 0 0,0-1 80 0 0,-5-8-121 0 0,4 5 577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48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0 390 3225 0 0,'1'2'246'0'0,"-1"-1"1"0"0,1 1-1 0 0,-1-1 1 0 0,1 1-1 0 0,0-1 1 0 0,0 1-1 0 0,0-1 1 0 0,0 1-1 0 0,0-1 1 0 0,0 0 0 0 0,0 0-1 0 0,0 1 1 0 0,0-1-1 0 0,1 0 1 0 0,-1 0-1 0 0,0 0 1 0 0,1 0-1 0 0,-1-1 1 0 0,1 1-1 0 0,-1 0 1 0 0,1 0-1 0 0,-1-1 1 0 0,1 1-1 0 0,-1-1 1 0 0,1 0-1 0 0,0 1 1 0 0,-1-1 0 0 0,1 0-1 0 0,0 0 1 0 0,-1 0-1 0 0,1 0 1 0 0,3-1-1 0 0,10 1 716 0 0,-1-2 0 0 0,29-5-1 0 0,-23 3-864 0 0,1 0-272 0 0,0 0 1 0 0,0-2 0 0 0,-1 0 0 0 0,0-1-1 0 0,0-1 1 0 0,-1-1 0 0 0,0-1-1 0 0,0 0 1 0 0,-1-2 0 0 0,0 0 0 0 0,-1-1-1 0 0,26-25 1 0 0,-31 27-10 0 0,0-1-1 0 0,-1-1 1 0 0,0 0-1 0 0,14-22 1 0 0,-22 30-114 0 0,-1 0 0 0 0,0 0 0 0 0,0 0 0 0 0,0 0 0 0 0,0-1 0 0 0,-1 1-1 0 0,1-8 1 0 0,-2 8-350 0 0,0-1-1 0 0,0 1 1 0 0,0 0-1 0 0,-1-1 1 0 0,1 1-1 0 0,-1 0 1 0 0,-1-1-1 0 0,-2-7 1 0 0,1 5 181 0 0,1-1 0 0 0,0 0 0 0 0,-1-16 0 0 0,-1-1 1513 0 0,-1 34 3344 0 0,-5 18-2230 0 0,-22 89 1978 0 0,-14 58-2447 0 0,40-145-1957 0 0,-6 43 0 0 0,11-60-355 0 0,1-1 1 0 0,0 0-1 0 0,0 0 1 0 0,3 15 0 0 0,6-8-1484 0 0,-8-16 1960 0 0,0-1 0 0 0,-1 1 0 0 0,1 0 0 0 0,-1-1 0 0 0,0 1 0 0 0,1-1 0 0 0,-1 1 0 0 0,1 0 0 0 0,-1-1 0 0 0,0 1 0 0 0,0 0 0 0 0,1 0 0 0 0,-1-1 0 0 0,0 1 0 0 0,0 0 0 0 0,0 0 0 0 0,0-1 0 0 0,0 1 0 0 0,0 0 0 0 0,0 0 0 0 0,0-1 0 0 0,0 1 0 0 0,0 0 0 0 0,0 0 0 0 0,0-1 0 0 0,-1 1 0 0 0,1 0 0 0 0,0 0-1 0 0,0-1 1 0 0,-1 1 0 0 0,1 0 0 0 0,-1-1 0 0 0,1 1 0 0 0,0-1 0 0 0,-1 1 0 0 0,-1 1 0 0 0,-28 42 1208 0 0,14-22 440 0 0,1 0 0 0 0,0 2 0 0 0,-15 36 1 0 0,28-55-1395 0 0,-34 92 1095 0 0,33-84-1088 0 0,0-1 0 0 0,0 1 0 0 0,1 0-1 0 0,1 0 1 0 0,0 24 0 0 0,1-35-57 0 0,0 0 0 0 0,0-1 0 0 0,0 1 0 0 0,0-1 1 0 0,0 1-1 0 0,1-1 0 0 0,-1 1 0 0 0,0-1 0 0 0,1 1 0 0 0,-1-1 0 0 0,1 1 0 0 0,-1-1 0 0 0,1 0 0 0 0,0 1 1 0 0,0-1-1 0 0,0 0 0 0 0,0 0 0 0 0,0 1 0 0 0,0-1 0 0 0,0 0 0 0 0,0 0 0 0 0,0 0 0 0 0,0 0 0 0 0,0 0 1 0 0,1 0-1 0 0,-1-1 0 0 0,0 1 0 0 0,1 0 0 0 0,-1-1 0 0 0,1 1 0 0 0,-1-1 0 0 0,1 1 0 0 0,-1-1 0 0 0,1 0 1 0 0,-1 1-1 0 0,1-1 0 0 0,-1 0 0 0 0,1 0 0 0 0,-1 0 0 0 0,1 0 0 0 0,-1-1 0 0 0,1 1 0 0 0,-1 0 0 0 0,1-1 1 0 0,-1 1-1 0 0,4-2 0 0 0,5-1 272 0 0,1-1 0 0 0,-1-1 0 0 0,0 0 0 0 0,0-1 0 0 0,10-6 0 0 0,6-6-123 0 0,-1-1 0 0 0,0-1 0 0 0,-1-2 0 0 0,-2 0 0 0 0,0-1 0 0 0,31-43 0 0 0,-52 63-157 0 0,1 1 0 0 0,0 0-1 0 0,-1-1 1 0 0,1 1 0 0 0,-1-1 0 0 0,0 0 0 0 0,0 1 0 0 0,0-1-1 0 0,0 0 1 0 0,-1 0 0 0 0,1 0 0 0 0,-1 0 0 0 0,1 1 0 0 0,-1-1-1 0 0,0 0 1 0 0,0 0 0 0 0,0 0 0 0 0,-1-3 0 0 0,0 4-42 0 0,0 0 1 0 0,-1-1-1 0 0,1 1 1 0 0,0 0-1 0 0,-1 1 0 0 0,0-1 1 0 0,1 0-1 0 0,-1 0 1 0 0,0 1-1 0 0,0-1 1 0 0,0 1-1 0 0,0-1 1 0 0,0 1-1 0 0,0 0 1 0 0,0 0-1 0 0,-1 0 1 0 0,1 0-1 0 0,0 0 1 0 0,0 0-1 0 0,-1 1 0 0 0,-4-1 1 0 0,-5-1-227 0 0,0 0 0 0 0,0 1 0 0 0,-1 1 0 0 0,1 0 0 0 0,0 1 0 0 0,-1 0-1 0 0,1 1 1 0 0,0 0 0 0 0,0 1 0 0 0,0 0 0 0 0,0 1 0 0 0,1 1 0 0 0,0-1 0 0 0,-1 2 0 0 0,2 0 0 0 0,-18 11 0 0 0,8-3-779 0 0,1 1 0 0 0,0 0 0 0 0,2 1 0 0 0,-1 1 1 0 0,2 1-1 0 0,0 0 0 0 0,-21 34 0 0 0,33-45 207 0 0,0 0 0 0 0,0 0 0 0 0,1 1 0 0 0,0-1 0 0 0,0 1 0 0 0,-3 14 0 0 0,4-5-1423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51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10714 0 0,'4'4'4473'0'0,"5"4"-1040"0"0,3 0-1049 0 0,1 2-991 0 0,1-3-641 0 0,3 1-360 0 0,2-3-208 0 0,0 0-72 0 0,2-1-56 0 0,1-2-72 0 0,-1-2-96 0 0,3-5-264 0 0,-3-1-440 0 0,-2-1-672 0 0,0-1-1097 0 0,-2-2-1544 0 0,-4-3-872 0 0,0-2-1400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53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236 133 240 0 0,'-9'8'87'0'0,"1"-1"1"0"0,-1 0-1 0 0,-1 0 1 0 0,1 0-1 0 0,-1-2 1 0 0,0 1-1 0 0,0-1 0 0 0,-1 0 1 0 0,0-1-1 0 0,-14 3 1 0 0,-4 3 84 0 0,21-7 397 0 0,0-1 1 0 0,0 1-1 0 0,0-1 1 0 0,0 0-1 0 0,0-1 0 0 0,-16 1 1 0 0,23-2-413 0 0,1 0 0 0 0,-1 0-1 0 0,1-1 1 0 0,-1 1 0 0 0,1 0 0 0 0,-1 0 0 0 0,0 0 0 0 0,1 0-1 0 0,-1-1 1 0 0,1 1 0 0 0,-1 0 0 0 0,1-1 0 0 0,-1 1 0 0 0,1 0 0 0 0,0-1-1 0 0,-1 1 1 0 0,1-1 0 0 0,-1 1 0 0 0,1 0 0 0 0,0-1 0 0 0,-1 1-1 0 0,1-1 1 0 0,0 1 0 0 0,-1-1 0 0 0,1 1 0 0 0,0-1 0 0 0,0 0 0 0 0,0 1-1 0 0,0-1 1 0 0,-1 1 0 0 0,1-2 0 0 0,0 2-91 0 0,0 0-1 0 0,1-1 1 0 0,-1 1 0 0 0,0-1-1 0 0,0 1 1 0 0,0 0 0 0 0,1 0-1 0 0,-1-1 1 0 0,0 1 0 0 0,0 0-1 0 0,1-1 1 0 0,-1 1 0 0 0,0 0-1 0 0,1 0 1 0 0,-1-1 0 0 0,0 1-1 0 0,0 0 1 0 0,1 0-1 0 0,-1 0 1 0 0,1 0 0 0 0,-1-1-1 0 0,0 1 1 0 0,1 0 0 0 0,-1 0-1 0 0,0 0 1 0 0,1 0 0 0 0,-1 0-1 0 0,1 0 1 0 0,-1 0 0 0 0,0 0-1 0 0,1 0 1 0 0,-1 0 0 0 0,0 0-1 0 0,1 0 1 0 0,-1 0 0 0 0,1 1-1 0 0,-1-1 1 0 0,0 0 0 0 0,1 0-1 0 0,-1 0 1 0 0,0 0 0 0 0,1 1-1 0 0,-1-1 1 0 0,0 0 0 0 0,0 0-1 0 0,1 1 1 0 0,-1-1 0 0 0,0 0-1 0 0,1 0 1 0 0,-1 1 0 0 0,0-1-1 0 0,0 1 1 0 0,19 10 538 0 0,-4-1-80 0 0,0 0 0 0 0,1-1 0 0 0,0-1 0 0 0,1 0 0 0 0,-1-1 1 0 0,2-1-1 0 0,-1-1 0 0 0,1 0 0 0 0,23 2 0 0 0,-38-6-465 0 0,377 16 3212 0 0,-325-18-3200 0 0,0-3-1 0 0,-1-3 1 0 0,0-1-1 0 0,102-31 0 0 0,-20-8-40 0 0,-8 2 18 0 0,190-40 0 0 0,137 11 695 0 0,-409 70-720 0 0,1 3 1 0 0,-1 1-1 0 0,0 2 1 0 0,0 3-1 0 0,50 10 1 0 0,-15-5 138 0 0,153-2-1 0 0,-86-7-71 0 0,-27 9 104 0 0,127 27-1 0 0,-105-13 234 0 0,50-1-268 0 0,-91-13 148 0 0,145 35 0 0 0,-201-35-215 0 0,1-2 1 0 0,0-1-1 0 0,67 0 0 0 0,143-16 127 0 0,75 4 210 0 0,-202 15-93 0 0,250 11 22 0 0,1368 66-478 0 0,-1345-24 125 0 0,-169-21-834 0 0,-230-41 695 0 0,21 3-1618 0 0,49 1 0 0 0,-23-11-3889 0 0,-47 5 4409 0 0,0 0 0 0 0,0-1 0 0 0,0 0 0 0 0,0 1 0 0 0,0-1 0 0 0,0-1 0 0 0,-1 1 0 0 0,6-5 0 0 0,4-5-3972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55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1552 362 8378 0 0,'-94'6'6881'0'0,"2"3"-4175"0"0,9 3-2832 0 0,-110 31 0 0 0,103-16 115 0 0,0 3-1 0 0,2 5 1 0 0,1 3 0 0 0,-114 70 0 0 0,151-77 150 0 0,1 3 1 0 0,1 2 0 0 0,2 1 0 0 0,2 3 0 0 0,2 2-1 0 0,1 1 1 0 0,2 2 0 0 0,-38 60 0 0 0,63-84-97 0 0,1 1 0 0 0,1 1-1 0 0,2 0 1 0 0,0 1 0 0 0,1-1 0 0 0,2 2 0 0 0,0-1 0 0 0,1 1 0 0 0,-3 41 0 0 0,8-46-13 0 0,1-1 0 0 0,1 0 0 0 0,1 0 0 0 0,0 0 0 0 0,2 0 0 0 0,0 0 0 0 0,1 0 0 0 0,0-1 0 0 0,2 0 0 0 0,0 0 0 0 0,1 0 0 0 0,1-1 0 0 0,15 22 0 0 0,15 11-135 0 0,1-1 0 0 0,3-2 0 0 0,2-3 1 0 0,1-1-1 0 0,67 47 0 0 0,-51-46 162 0 0,1-3 1 0 0,3-2-1 0 0,1-3 0 0 0,2-4 1 0 0,1-2-1 0 0,104 29 0 0 0,-92-37-23 0 0,1-4-1 0 0,1-4 0 0 0,0-4 1 0 0,1-3-1 0 0,131-6 0 0 0,-122-7-80 0 0,-1-4-1 0 0,0-4 0 0 0,102-30 1 0 0,-132 25 30 0 0,-2-2 1 0 0,-1-3-1 0 0,0-2 1 0 0,-2-3-1 0 0,77-53 1 0 0,-47 21 44 0 0,-3-4 1 0 0,-4-3 0 0 0,-2-4 0 0 0,-3-4-1 0 0,95-124 1 0 0,-139 156 166 0 0,-2-2 0 0 0,-2-1 0 0 0,-3-1 0 0 0,-1-2 0 0 0,-3 0-1 0 0,21-72 1 0 0,-32 85-16 0 0,-2-1 0 0 0,-1 0 0 0 0,-2 0 0 0 0,-1 0 0 0 0,-3 0 0 0 0,-1-1 0 0 0,-1 1 0 0 0,-2 0 0 0 0,-16-71 0 0 0,13 90-9 0 0,0-1-1 0 0,-2 1 1 0 0,-1 1 0 0 0,0-1 0 0 0,-1 2-1 0 0,-1-1 1 0 0,0 1 0 0 0,-2 1 0 0 0,1 0-1 0 0,-2 1 1 0 0,0 0 0 0 0,-1 1 0 0 0,-25-17-1 0 0,-18-9 202 0 0,-2 2-1 0 0,-99-46 0 0 0,102 56-422 0 0,48 23 8 0 0,-73-38 137 0 0,-3 4 1 0 0,-120-39-1 0 0,173 69-250 0 0,0 2 0 0 0,-1 1 0 0 0,0 1 0 0 0,-35 1-1 0 0,45 4-344 0 0,0 1 0 0 0,0 1 0 0 0,0 1 0 0 0,0 1 0 0 0,1 1 0 0 0,-39 14-1 0 0,24-3-2882 0 0,-52 31 0 0 0,14-6-1937 0 0,-6-2 279 0 0,4 12 803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57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7261 4490 11690 0 0,'11'-15'-491'0'0,"1"0"0"0"0,1 1 0 0 0,0 1 0 0 0,1 0-1 0 0,1 1 1 0 0,24-16 0 0 0,-11 7-474 0 0,-9 7 396 0 0,24-22 2738 0 0,-21 4 7251 0 0,-11 14-8519 0 0,22-30 1 0 0,-1 0-661 0 0,-23 45 87 0 0,-1 0 0 0 0,1 1 0 0 0,0 0 0 0 0,15-2 0 0 0,-10 7 243 0 0,-13-2-546 0 0,0-1 0 0 0,0 0 0 0 0,0 1 0 0 0,0-1 0 0 0,0 0 0 0 0,0 0 1 0 0,0 1-1 0 0,0-1 0 0 0,0 0 0 0 0,0 0 0 0 0,0 0 0 0 0,0 0 0 0 0,0 0 0 0 0,0-1 0 0 0,0 1 0 0 0,-1 0 0 0 0,1 0 0 0 0,0-1 0 0 0,0 1 0 0 0,0 0 0 0 0,0-1 0 0 0,0 1 0 0 0,0-1 0 0 0,-1 1 0 0 0,1-1 0 0 0,0 1 0 0 0,0-1 1 0 0,-1 0-1 0 0,1 1 0 0 0,0-1 0 0 0,0-1 0 0 0,10-7 132 0 0,0 0 1 0 0,0 0 0 0 0,13-6-1 0 0,-12 8-130 0 0,-1-1 0 0 0,0 0-1 0 0,17-17 1 0 0,-4-1 50 0 0,-2-2-1 0 0,36-59 1 0 0,25-69-116 0 0,-72 135 44 0 0,32-70 55 0 0,-4-2-1 0 0,-4-2 1 0 0,-5 0 0 0 0,-3-3-1 0 0,-5 0 1 0 0,-4-1-1 0 0,-4-1 1 0 0,-5 0 0 0 0,-4 0-1 0 0,-5-1 1 0 0,-4 0-1 0 0,-24-141 1 0 0,20 201-17 0 0,-2 1 1 0 0,-1 0-1 0 0,-3 0 1 0 0,-1 1-1 0 0,-2 1 1 0 0,-1 1-1 0 0,-2 0 0 0 0,-34-45 1 0 0,22 39 15 0 0,-3 2 0 0 0,-1 1 0 0 0,-3 2-1 0 0,0 1 1 0 0,-90-61 0 0 0,14 24-43 0 0,-4 5 0 0 0,-2 5 0 0 0,-141-51 0 0 0,187 89-60 0 0,-1 3 0 0 0,-1 4 0 0 0,-1 2 0 0 0,0 5 0 0 0,-1 2 0 0 0,-144 3 0 0 0,-479 69-295 0 0,480-35 634 0 0,-75 12-254 0 0,-353 92-1 0 0,315-40 9 0 0,-121 31 64 0 0,-123-13 152 0 0,-6-39-98 0 0,550-67-170 0 0,-50 7 30 0 0,-401 36 46 0 0,-1-39 87 0 0,444-10-128 0 0,1-2-1 0 0,-1-1 0 0 0,1-2 0 0 0,-49-17 0 0 0,66 16-27 0 0,-1-1 0 0 0,1-2 0 0 0,1 0 0 0 0,0-1 0 0 0,1-2 0 0 0,1 0 0 0 0,-35-31 0 0 0,-7-17 21 0 0,-87-111 0 0 0,-39-85 160 0 0,159 215-125 0 0,3-1 0 0 0,1-1 1 0 0,3-2-1 0 0,2-1 0 0 0,1 0 0 0 0,-17-71 1 0 0,31 95-70 0 0,-125-408 104 0 0,99 340-105 0 0,22 60-7 0 0,0-1 1 0 0,-2 2-1 0 0,-2 0 0 0 0,0 0 0 0 0,-32-46 1 0 0,44 74-107 0 0,-1 0 1 0 0,1 0-1 0 0,-1 0 1 0 0,0 0 0 0 0,0 1-1 0 0,0-1 1 0 0,0 1 0 0 0,-1 0-1 0 0,1 0 1 0 0,-8-3-1 0 0,10 5-414 0 0,-1 1-1 0 0,1-1 0 0 0,-1 1 0 0 0,1-1 0 0 0,-1 1 0 0 0,1 0 1 0 0,-1 0-1 0 0,1 0 0 0 0,-5 0 0 0 0,3 1-780 0 0,1 0 0 0 0,-1 0 0 0 0,1 0 0 0 0,0 0 0 0 0,-1 1 0 0 0,1-1 0 0 0,0 1 0 0 0,-3 2 0 0 0,-9 8-5048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58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101 546 12363 0 0,'-5'-5'807'0'0,"0"0"0"0"0,0 0 1 0 0,0-1-1 0 0,1 1 1 0 0,0-1-1 0 0,-5-9 0 0 0,5 6-280 0 0,-1-1 0 0 0,2 1 0 0 0,-6-19 0 0 0,3-3-814 0 0,2 0-1 0 0,-1-32 1 0 0,-4-27 634 0 0,4 63-333 0 0,-7-60 550 0 0,11 80-451 0 0,1 0 0 0 0,0 0 0 0 0,0 1 0 0 0,1-1 0 0 0,0 0 0 0 0,0 0-1 0 0,0 1 1 0 0,1-1 0 0 0,0 1 0 0 0,3-7 0 0 0,-3 10-107 0 0,0 0 0 0 0,0 1-1 0 0,0-1 1 0 0,1 1 0 0 0,-1 0 0 0 0,0 0-1 0 0,1 0 1 0 0,0 0 0 0 0,-1 0-1 0 0,1 1 1 0 0,0-1 0 0 0,0 1 0 0 0,0 0-1 0 0,0 0 1 0 0,0 0 0 0 0,0 0-1 0 0,0 0 1 0 0,0 1 0 0 0,0-1 0 0 0,1 1-1 0 0,-1 0 1 0 0,0 0 0 0 0,6 0-1 0 0,9 2-56 0 0,1 0 1 0 0,33 8-1 0 0,-37-6 69 0 0,133 31-164 0 0,105 20-302 0 0,-198-46-1420 0 0,60 0 0 0 0,-104-8 533 0 0,1-1 0 0 0,-1-1 1 0 0,1 0-1 0 0,-1 0 1 0 0,0-1-1 0 0,0 0 0 0 0,19-8 1 0 0,6-3-3505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7:59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5057 0 0,'2'-4'830'0'0,"0"0"-1"0"0,0 0 1 0 0,0 0-1 0 0,1 0 1 0 0,-1 1-1 0 0,1-1 1 0 0,0 1-1 0 0,0-1 1 0 0,1 1-1 0 0,-1 0 1 0 0,5-3-1 0 0,0 1-271 0 0,-1 1 0 0 0,1 0 0 0 0,0 0-1 0 0,0 0 1 0 0,11-2 0 0 0,10-1-531 0 0,-1 1 0 0 0,45-3 1 0 0,-59 8 385 0 0,13-2-366 0 0,59-4 33 0 0,-80 7-57 0 0,1 0 1 0 0,-1 1 0 0 0,1-1 0 0 0,-1 1 0 0 0,1 1 0 0 0,-1-1 0 0 0,1 1 0 0 0,-1 0 0 0 0,0 1 0 0 0,8 3 0 0 0,-13-4 35 0 0,1-1-1 0 0,0 0 1 0 0,0 1 0 0 0,0 0 0 0 0,-1-1 0 0 0,1 1-1 0 0,-1 0 1 0 0,1 0 0 0 0,-1 0 0 0 0,0 0 0 0 0,1 0-1 0 0,-1 0 1 0 0,0 0 0 0 0,-1 0 0 0 0,1 0 0 0 0,0 1-1 0 0,0 3 1 0 0,0-1 27 0 0,-1 1 0 0 0,0-1 1 0 0,0 0-1 0 0,0 1 0 0 0,-1-1 0 0 0,1 0 0 0 0,-3 9 0 0 0,-3 4-117 0 0,-1-1-1 0 0,0 1 1 0 0,-13 22-1 0 0,-11 10-998 0 0,-58 74-1 0 0,50-73 660 0 0,-34 58-1 0 0,67-89 520 0 0,6-20-135 0 0,0 0-1 0 0,0 0 1 0 0,0 1-1 0 0,0-1 1 0 0,0 0-1 0 0,1 1 1 0 0,-1-1-1 0 0,0 0 1 0 0,0 0 0 0 0,0 0-1 0 0,1 1 1 0 0,-1-1-1 0 0,0 0 1 0 0,0 0-1 0 0,0 0 1 0 0,1 1-1 0 0,-1-1 1 0 0,0 0-1 0 0,0 0 1 0 0,1 0-1 0 0,-1 0 1 0 0,0 0-1 0 0,1 0 1 0 0,-1 1-1 0 0,0-1 1 0 0,0 0-1 0 0,1 0 1 0 0,-1 0-1 0 0,0 0 1 0 0,1 0-1 0 0,-1 0 1 0 0,0 0-1 0 0,1 0 1 0 0,-1-1-1 0 0,37-11 516 0 0,-35 11-551 0 0,22-9 75 0 0,6-4 80 0 0,0 2 0 0 0,2 1-1 0 0,40-9 1 0 0,-63 18-240 0 0,0 1 0 0 0,0 0 0 0 0,0 0 0 0 0,0 1 0 0 0,0 0 0 0 0,0 0 0 0 0,0 1 0 0 0,0 1 0 0 0,0-1-1 0 0,0 2 1 0 0,0-1 0 0 0,0 1 0 0 0,-1 0 0 0 0,1 1 0 0 0,-1 0 0 0 0,14 9 0 0 0,0 5-1077 0 0,18 13-2338 0 0,-38-30 2852 0 0,0 0 0 0 0,0 0 0 0 0,1 0 0 0 0,-1 0 0 0 0,0 0 0 0 0,1 0 1 0 0,-1-1-1 0 0,1 1 0 0 0,3-1 0 0 0,-5 0 570 0 0,-1 0 0 0 0,1 0 0 0 0,-1 0-1 0 0,1 0 1 0 0,-1 0 0 0 0,1 0 0 0 0,-1 0 0 0 0,1 0 0 0 0,-1-1-1 0 0,0 1 1 0 0,1 0 0 0 0,-1 0 0 0 0,1 0 0 0 0,-1-1 0 0 0,0 1-1 0 0,1 0 1 0 0,-1-1 0 0 0,0 1 0 0 0,1 0 0 0 0,-1-1 0 0 0,0 1-1 0 0,1 0 1 0 0,-1-1 0 0 0,0 1 0 0 0,0 0 0 0 0,1-1 0 0 0,-1 1-1 0 0,0-1 1 0 0,0 1 0 0 0,0-1 0 0 0,0 1 0 0 0,0-1 0 0 0,0 1-1 0 0,0-1 1 0 0,0 1 0 0 0,0 0 0 0 0,0-1 0 0 0,0 0 0 0 0,1-5-536 0 0,6-10-1057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00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15251 0 0,'-6'9'1137'0'0,"0"-1"-1666"0"0,1 3-1007 0 0,3-3-1417 0 0,2-1-655 0 0,-2-2 311 0 0,6 11-208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00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3 624 2641 0 0,'0'-1'349'0'0,"-1"1"1"0"0,1-1 0 0 0,0 0 0 0 0,-1 0 0 0 0,1 0 0 0 0,0 0 0 0 0,0 0 0 0 0,-1 0 0 0 0,1 0 0 0 0,0 1 0 0 0,0-1-1 0 0,0 0 1 0 0,0 0 0 0 0,0 0 0 0 0,0 0 0 0 0,1 0 0 0 0,-1 0 0 0 0,0 0 0 0 0,0 0 0 0 0,1-1 0 0 0,13-20 2006 0 0,27-15-2573 0 0,-37 34 598 0 0,14-11-129 0 0,0 2 1 0 0,0 1-1 0 0,1 0 0 0 0,1 1 0 0 0,0 1 0 0 0,0 1 0 0 0,1 0 1 0 0,0 2-1 0 0,0 0 0 0 0,0 2 0 0 0,1 0 0 0 0,-1 2 0 0 0,37-1 0 0 0,56-4-38 0 0,-100 6-745 0 0,0-2 0 0 0,0 0 0 0 0,0 0 0 0 0,0-2 0 0 0,24-10 0 0 0,-36 14 123 0 0,0 0 1 0 0,1-1-1 0 0,-1 1 1 0 0,0-1-1 0 0,0 1 1 0 0,0-1-1 0 0,-1 0 1 0 0,1 1-1 0 0,0-1 1 0 0,-1 0-1 0 0,1 0 1 0 0,-1 0-1 0 0,0 0 1 0 0,1-1-1 0 0,-1 1 1 0 0,0 0-1 0 0,0 0 1 0 0,-1-1-1 0 0,1 1 0 0 0,1-5 1 0 0,0-14-3150 0 0</inkml:trace>
  <inkml:trace contextRef="#ctx0" brushRef="#br0" timeOffset="1">391 0 18164 0 0,'-1'4'55'0'0,"1"-1"0"0"0,0 1 0 0 0,-1-1 1 0 0,1 1-1 0 0,0-1 0 0 0,1 1 0 0 0,-1 0 0 0 0,1-1 1 0 0,0 1-1 0 0,-1-1 0 0 0,2 0 0 0 0,-1 1 1 0 0,3 5-1 0 0,27 46-1098 0 0,-12-25 526 0 0,5 20 333 0 0,-1 0-1 0 0,-3 2 1 0 0,-3 1-1 0 0,17 79 1 0 0,17 221-1056 0 0,-43-292-3021 0 0,-7-46 975 0 0,-8-14-771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01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19692 0 0,'-1'0'3'0'0,"1"1"0"0"0,0-1 0 0 0,0 1 0 0 0,0-1 0 0 0,0 1 0 0 0,1-1 1 0 0,-1 1-1 0 0,0-1 0 0 0,0 1 0 0 0,0-1 0 0 0,0 1 0 0 0,0-1 0 0 0,1 1 0 0 0,-1-1 0 0 0,0 1 0 0 0,0-1 0 0 0,1 1 0 0 0,-1-1 0 0 0,0 0 0 0 0,1 1 0 0 0,-1-1 0 0 0,1 1 0 0 0,-1-1 0 0 0,0 0 0 0 0,1 1 0 0 0,-1-1 0 0 0,1 0 0 0 0,-1 0 1 0 0,1 1-1 0 0,-1-1 0 0 0,1 0 0 0 0,-1 0 0 0 0,1 0 0 0 0,-1 0 0 0 0,1 0 0 0 0,-1 0 0 0 0,1 1 0 0 0,0-1 0 0 0,26 1-370 0 0,-23-1 339 0 0,51-2-490 0 0,-27 0 406 0 0,0 1 1 0 0,56 6 0 0 0,-78-4 120 0 0,-1 0 0 0 0,1 0 0 0 0,0 0 0 0 0,0 1 0 0 0,0 0 0 0 0,-1 0 0 0 0,1 0 1 0 0,-1 1-1 0 0,1 0 0 0 0,-1 0 0 0 0,0 0 0 0 0,0 1 0 0 0,0 0 0 0 0,-1 0 0 0 0,0 0 0 0 0,1 0 0 0 0,-1 1 0 0 0,-1-1 0 0 0,5 8 0 0 0,-5-8 15 0 0,-1 0 0 0 0,-1 0 0 0 0,1 1 0 0 0,-1-1-1 0 0,0 0 1 0 0,0 1 0 0 0,0-1 0 0 0,0 1 0 0 0,-1-1-1 0 0,1 1 1 0 0,-1-1 0 0 0,-1 1 0 0 0,1 0 0 0 0,-2 5-1 0 0,0-1-23 0 0,0-1 0 0 0,-1 0 1 0 0,0 0-1 0 0,-1 0 0 0 0,1-1 0 0 0,-1 1 0 0 0,-7 7 0 0 0,-7 9-693 0 0,-1-2-1 0 0,-1 0 1 0 0,-31 26 0 0 0,48-45 496 0 0,-59 50-2254 0 0,27-24 2263 0 0,1 1 0 0 0,-38 45-1 0 0,72-75 214 0 0,0 0 0 0 0,-1 1-1 0 0,1-1 1 0 0,0 0 0 0 0,0 0-1 0 0,0 0 1 0 0,-1 0-1 0 0,1 0 1 0 0,0 1 0 0 0,0-1-1 0 0,0 0 1 0 0,-1 0 0 0 0,1 0-1 0 0,0 0 1 0 0,0 1-1 0 0,0-1 1 0 0,0 0 0 0 0,0 0-1 0 0,0 1 1 0 0,-1-1 0 0 0,1 0-1 0 0,0 0 1 0 0,0 1-1 0 0,0-1 1 0 0,0 0 0 0 0,0 0-1 0 0,0 1 1 0 0,0-1-1 0 0,0 0 1 0 0,0 0 0 0 0,0 1-1 0 0,0-1 1 0 0,0 0 0 0 0,0 0-1 0 0,0 1 1 0 0,1-1-1 0 0,-1 0 1 0 0,0 0 0 0 0,0 1-1 0 0,0-1 1 0 0,0 0 0 0 0,0 0-1 0 0,1 1 1 0 0,13-4 288 0 0,32-17-523 0 0,-33 14 361 0 0,15-6-66 0 0,1 2 0 0 0,0 0 0 0 0,0 2 0 0 0,1 2 0 0 0,41-5 0 0 0,-55 10-175 0 0,0 1 0 0 0,0 0 0 0 0,0 1 0 0 0,0 0-1 0 0,0 1 1 0 0,0 1 0 0 0,0 1 0 0 0,-1 0 0 0 0,1 2-1 0 0,-1-1 1 0 0,26 15 0 0 0,-41-20 15 0 0,0 0 0 0 0,1 1 1 0 0,-1-1-1 0 0,1 1 0 0 0,-1-1 0 0 0,1 0 1 0 0,-1 1-1 0 0,1-1 0 0 0,-1 0 0 0 0,1 0 0 0 0,-1 0 1 0 0,1 1-1 0 0,0-1 0 0 0,-1 0 0 0 0,1 0 1 0 0,-1 0-1 0 0,1 0 0 0 0,0 0 0 0 0,-1 0 0 0 0,1 0 1 0 0,-1 0-1 0 0,1 0 0 0 0,0 0 0 0 0,-1 0 0 0 0,1 0 1 0 0,-1-1-1 0 0,1 1 0 0 0,-1 0 0 0 0,1 0 1 0 0,-1 0-1 0 0,1-1 0 0 0,-1 1 0 0 0,1 0 0 0 0,-1-1 1 0 0,1 1-1 0 0,-1-1 0 0 0,1 1 0 0 0,-1 0 1 0 0,0-1-1 0 0,1 1 0 0 0,-1-1 0 0 0,0 1 0 0 0,1-1 1 0 0,-1 1-1 0 0,0-1 0 0 0,1 0 0 0 0,-1 1 1 0 0,0-1-1 0 0,0 1 0 0 0,0-1 0 0 0,0 1 0 0 0,0-1 1 0 0,0 0-1 0 0,0 1 0 0 0,0-1 0 0 0,0 1 1 0 0,0-1-1 0 0,0 0 0 0 0,0 1 0 0 0,0-1 0 0 0,-6-47-4036 0 0,4 35 3155 0 0,-2-26-625 0 0,1-42 0 0 0,3 56 1568 0 0,2 1 0 0 0,0-1 1 0 0,2 0-1 0 0,1 1 0 0 0,9-30 0 0 0,3 20-404 0 0,-13 28 1102 0 0,1 0 0 0 0,-1 0 0 0 0,1 1 0 0 0,0-1 0 0 0,0 1 0 0 0,9-6 1 0 0,-12 9-457 0 0,-1 1 0 0 0,1 0 0 0 0,0-1 0 0 0,0 1 0 0 0,-1 0 0 0 0,1 0 0 0 0,0 0 0 0 0,0 0 0 0 0,0 1 1 0 0,0-1-1 0 0,0 0 0 0 0,1 1 0 0 0,-1 0 0 0 0,0-1 0 0 0,0 1 0 0 0,0 0 0 0 0,0 0 0 0 0,0 0 0 0 0,1 0 0 0 0,-1 1 1 0 0,0-1-1 0 0,0 0 0 0 0,0 1 0 0 0,0 0 0 0 0,0-1 0 0 0,0 1 0 0 0,0 0 0 0 0,0 0 0 0 0,0 0 0 0 0,0 0 0 0 0,-1 1 1 0 0,1-1-1 0 0,0 0 0 0 0,-1 1 0 0 0,1-1 0 0 0,-1 1 0 0 0,1-1 0 0 0,-1 1 0 0 0,0 0 0 0 0,1 0 0 0 0,-1 0 1 0 0,1 2-1 0 0,1 3-224 0 0,-1-1 1 0 0,0 1 0 0 0,0-1 0 0 0,0 1 0 0 0,-1 0 0 0 0,0 0 0 0 0,0 0 0 0 0,-1 0-1 0 0,0 0 1 0 0,0 0 0 0 0,-1 0 0 0 0,0 0 0 0 0,0 0 0 0 0,-4 13 0 0 0,3-13 62 0 0,1 1 0 0 0,-1 0 0 0 0,1 0 0 0 0,0 0 0 0 0,1 0 0 0 0,0 0 0 0 0,0 0 0 0 0,1-1 0 0 0,0 1 0 0 0,0 0 0 0 0,4 10 0 0 0,-3-14-31 0 0,1 1 1 0 0,0-1-1 0 0,0 0 1 0 0,0 0-1 0 0,1 0 1 0 0,0-1-1 0 0,-1 1 1 0 0,1-1-1 0 0,0 0 1 0 0,0 0-1 0 0,1 0 0 0 0,-1 0 1 0 0,1-1-1 0 0,-1 0 1 0 0,1 0-1 0 0,0 0 1 0 0,5 1-1 0 0,9 3-548 0 0,0-2 0 0 0,0 0-1 0 0,20 1 1 0 0,-20-3-1373 0 0,0-1-1 0 0,0 0 1 0 0,0-2 0 0 0,-1 0 0 0 0,33-7 0 0 0,-24 1-1045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01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1 516 12651 0 0,'-1'9'432'0'0,"1"0"0"0"0,0 0 1 0 0,1 0-1 0 0,0 0 0 0 0,4 17 0 0 0,-4-24-400 0 0,0 0-1 0 0,-1 0 1 0 0,1 0-1 0 0,0 1 0 0 0,0-1 1 0 0,0 0-1 0 0,1 0 0 0 0,-1-1 1 0 0,0 1-1 0 0,1 0 1 0 0,0 0-1 0 0,-1-1 0 0 0,1 1 1 0 0,0-1-1 0 0,0 1 0 0 0,-1-1 1 0 0,1 0-1 0 0,0 0 0 0 0,0 0 1 0 0,1 0-1 0 0,-1 0 1 0 0,0 0-1 0 0,0 0 0 0 0,0-1 1 0 0,1 1-1 0 0,-1-1 0 0 0,0 0 1 0 0,4 1-1 0 0,5-2-29 0 0,1 0-1 0 0,0 0 1 0 0,0-1-1 0 0,-1 0 1 0 0,1-1-1 0 0,-1-1 1 0 0,0 0-1 0 0,0 0 1 0 0,19-11-1 0 0,4-4-71 0 0,50-39 0 0 0,-48 30 24 0 0,-1-2 1 0 0,58-64-1 0 0,-74 72 344 0 0,-1-1 1 0 0,0-1-1 0 0,-2-1 0 0 0,-1-1 0 0 0,18-42 0 0 0,-30 62-137 0 0,-1 0 0 0 0,0 0 0 0 0,0 0 0 0 0,-1 0 0 0 0,0 0 0 0 0,0 0 0 0 0,0 0 1 0 0,-1-1-1 0 0,0 1 0 0 0,0 0 0 0 0,0-1 0 0 0,-1 1 0 0 0,-2-8 0 0 0,2 10-72 0 0,-1-1-1 0 0,0 1 1 0 0,0 0 0 0 0,0 1-1 0 0,0-1 1 0 0,-1 0 0 0 0,1 1 0 0 0,-1-1-1 0 0,0 1 1 0 0,0 0 0 0 0,-1 0-1 0 0,1 0 1 0 0,0 0 0 0 0,-1 0-1 0 0,0 1 1 0 0,0 0 0 0 0,0 0 0 0 0,0 0-1 0 0,-6-2 1 0 0,0 1-58 0 0,-1 0 0 0 0,1 0 0 0 0,-1 1 0 0 0,0 1 0 0 0,0 0 0 0 0,0 0 0 0 0,0 1 0 0 0,0 1 0 0 0,0 0 0 0 0,0 0 0 0 0,0 1 0 0 0,0 0 0 0 0,1 1 0 0 0,-1 1 0 0 0,1-1 0 0 0,0 1-1 0 0,-19 11 1 0 0,0 2-729 0 0,0 1 0 0 0,1 2 0 0 0,1 1 0 0 0,-37 36 0 0 0,35-28-1250 0 0,16-15-611 0 0,0-2 0 0 0,0 0 0 0 0,-1 0 0 0 0,-18 11 0 0 0,9-6-1027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02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3097 0 0,'26'65'10354'0'0,"1"37"-8162"0"0,8 23-2640 0 0,112 197 337 0 0,-111-251 96 0 0,-33-66 18 0 0,12 25 8 0 0,34 52-1 0 0,-44-76 25 0 0,0 1 0 0 0,0 0 0 0 0,0-1 0 0 0,1 0 0 0 0,0-1 0 0 0,0 1 0 0 0,1-1-1 0 0,-1 0 1 0 0,1-1 0 0 0,0 1 0 0 0,1-1 0 0 0,-1-1 0 0 0,11 4 0 0 0,-14-6 10 0 0,-1 0 0 0 0,1-1 0 0 0,0 1 0 0 0,0-1 0 0 0,0 0 0 0 0,0-1 0 0 0,0 1 0 0 0,0-1 0 0 0,0 1 0 0 0,0-1 0 0 0,0 0 0 0 0,0 0 0 0 0,-1-1 0 0 0,1 1-1 0 0,0-1 1 0 0,-1 0 0 0 0,1 0 0 0 0,-1 0 0 0 0,0-1 0 0 0,0 1 0 0 0,0-1 0 0 0,0 1 0 0 0,0-1 0 0 0,0 0 0 0 0,2-4 0 0 0,6-8 76 0 0,0-1-1 0 0,-1 1 1 0 0,15-35-1 0 0,-1-2 100 0 0,-2-2 1 0 0,17-68-1 0 0,-30 91-172 0 0,-3-1-1 0 0,0-1 1 0 0,-2 1-1 0 0,-2-1 0 0 0,-1-46 1 0 0,-2 69-174 0 0,0 1 0 0 0,0-1 0 0 0,-1 1 0 0 0,0 0 0 0 0,-1 0 0 0 0,0-1 0 0 0,0 1 1 0 0,-1 1-1 0 0,0-1 0 0 0,0 1 0 0 0,-1-1 0 0 0,-12-14 0 0 0,13 19-240 0 0,0 0 0 0 0,-1 0-1 0 0,1 0 1 0 0,-1 0 0 0 0,0 1 0 0 0,0 0-1 0 0,0 0 1 0 0,-1 0 0 0 0,1 1 0 0 0,-1 0-1 0 0,1 0 1 0 0,-1 0 0 0 0,0 1 0 0 0,0-1-1 0 0,1 2 1 0 0,-1-1 0 0 0,0 0 0 0 0,0 1-1 0 0,0 0 1 0 0,0 1 0 0 0,-11 1-1 0 0,6 0-391 0 0,-1 1-1 0 0,0 0 0 0 0,1 1 0 0 0,0 0 0 0 0,0 1 1 0 0,0 0-1 0 0,-13 9 0 0 0,-6 8-1175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51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12555 0 0,'0'33'8432'0'0,"-1"-1"-3530"0"0,-3 33-2535 0 0,-1 63-5350 0 0,9-113 1291 0 0,6-16 908 0 0,18-23 735 0 0,-5 4 69 0 0,6 12 150 0 0,2-1-2878 0 0,-17 1-7677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02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1 215 880 0 0,'3'5'671'0'0,"0"-1"-1"0"0,0 1 1 0 0,1-1-1 0 0,0 0 1 0 0,0 0 0 0 0,0 0-1 0 0,0 0 1 0 0,1-1-1 0 0,-1 0 1 0 0,1 0-1 0 0,0 0 1 0 0,0 0-1 0 0,0-1 1 0 0,0 0 0 0 0,10 3-1 0 0,0-2 333 0 0,0-1-1 0 0,1 0 0 0 0,-1-1 1 0 0,23-2-1 0 0,-29 1-949 0 0,33 0 221 0 0,71-11 0 0 0,-98 8-428 0 0,-1-1-1 0 0,1 0 0 0 0,-1-1 0 0 0,0 0 0 0 0,-1-1 0 0 0,1 0 0 0 0,-1-2 1 0 0,17-12-1 0 0,-19 13-636 0 0,-1-1 0 0 0,-1-1 0 0 0,0 0 0 0 0,16-19 0 0 0,-21 23 137 0 0,-1-1 1 0 0,1 1 0 0 0,-1-1 0 0 0,0 0 0 0 0,0 0 0 0 0,-1 0-1 0 0,0-1 1 0 0,0 1 0 0 0,0 0 0 0 0,-1-1 0 0 0,1-10 0 0 0,-3-16-1637 0 0,5 2 648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03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2280 0 0,'10'1'1555'0'0,"35"5"1958"0"0,-43-5-3370 0 0,0-1 0 0 0,0 1 1 0 0,0-1-1 0 0,0 1 0 0 0,0 0 0 0 0,0 0 0 0 0,0 0 0 0 0,0 0 0 0 0,0 0 0 0 0,-1 1 0 0 0,1-1 0 0 0,0 0 0 0 0,-1 1 0 0 0,1-1 0 0 0,-1 1 0 0 0,1 0 0 0 0,0 1 0 0 0,-2 1 459 0 0,0-1-1 0 0,0 0 1 0 0,-1 0-1 0 0,0 0 0 0 0,1 0 1 0 0,-1 0-1 0 0,0 0 0 0 0,0-1 1 0 0,-1 1-1 0 0,-2 5 1 0 0,-2 7-23 0 0,0 8-519 0 0,2 1 0 0 0,0-1 0 0 0,2 1 0 0 0,0-1 0 0 0,3 31 0 0 0,16 121-1356 0 0,-11-133 764 0 0,33 206-4235 0 0,2-87-1250 0 0,-37-148 5196 0 0,1 0-1 0 0,0 0 0 0 0,12 22 0 0 0,0-12-557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03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54 3985 0 0,'-30'16'1380'0'0,"30"-16"-1371"0"0,-1 0 1 0 0,1 1-1 0 0,-1-1 0 0 0,1 0 0 0 0,0 0 0 0 0,-1 1 0 0 0,1-1 0 0 0,-1 0 1 0 0,1 0-1 0 0,0 1 0 0 0,-1-1 0 0 0,1 0 0 0 0,0 1 0 0 0,0-1 1 0 0,-1 1-1 0 0,1-1 0 0 0,0 0 0 0 0,0 1 0 0 0,-1-1 0 0 0,1 1 0 0 0,0-1 1 0 0,0 0-1 0 0,0 1 0 0 0,0-1 0 0 0,0 1 0 0 0,0-1 0 0 0,0 1 1 0 0,0-1-1 0 0,0 1 0 0 0,0-1 0 0 0,0 1 0 0 0,0-1 0 0 0,0 1 0 0 0,0-1 1 0 0,0 0-1 0 0,0 1 0 0 0,0-1 0 0 0,1 1 0 0 0,-1-1 0 0 0,0 1 0 0 0,0-1 1 0 0,1 0-1 0 0,-1 1 0 0 0,0-1 0 0 0,0 1 0 0 0,1-1 0 0 0,-1 0 1 0 0,0 0-1 0 0,1 1 0 0 0,-1-1 0 0 0,1 0 0 0 0,-1 1 0 0 0,0-1 0 0 0,1 0 1 0 0,-1 0-1 0 0,1 0 0 0 0,-1 1 0 0 0,0-1 0 0 0,1 0 0 0 0,-1 0 1 0 0,1 0-1 0 0,-1 0 0 0 0,1 0 0 0 0,-1 0 0 0 0,2 0 0 0 0,3 1 729 0 0,1-1-1 0 0,0 0 0 0 0,0 0 0 0 0,0 0 1 0 0,0-1-1 0 0,0 0 0 0 0,-1 0 0 0 0,1 0 1 0 0,6-3-1 0 0,20-4 1400 0 0,7 6-582 0 0,54 1-1 0 0,-67 3-1769 0 0,0-1-1 0 0,-1-2 0 0 0,1-1 1 0 0,0-1-1 0 0,39-9 0 0 0,-62 11-242 0 0,0 0 0 0 0,0-1 1 0 0,0 1-1 0 0,0 0 0 0 0,0-1 0 0 0,0 0 0 0 0,-1 1 0 0 0,5-4 0 0 0,-7 4 175 0 0,1 0 1 0 0,0 0-1 0 0,-1 1 1 0 0,1-1-1 0 0,-1 0 0 0 0,1 0 1 0 0,-1 0-1 0 0,1 0 1 0 0,-1 0-1 0 0,1 1 0 0 0,-1-1 1 0 0,0 0-1 0 0,0 0 1 0 0,1 0-1 0 0,-1 0 1 0 0,0 0-1 0 0,0 0 0 0 0,0 0 1 0 0,0 0-1 0 0,0 0 1 0 0,0 0-1 0 0,-1 0 1 0 0,1 0-1 0 0,0 0 0 0 0,0 0 1 0 0,-1 0-1 0 0,1 0 1 0 0,0 0-1 0 0,-1 0 1 0 0,0-1-1 0 0,-7-10-3122 0 0</inkml:trace>
  <inkml:trace contextRef="#ctx0" brushRef="#br0" timeOffset="1">181 42 3689 0 0,'-10'128'5011'0'0,"14"2"-3385"0"0,26 126-4537 0 0,-28-240 2429 0 0,10 48-1621 0 0,-11-59 1908 0 0,0 0 0 0 0,1 0 0 0 0,0-1-1 0 0,0 1 1 0 0,0 0 0 0 0,0-1 0 0 0,1 1-1 0 0,0-1 1 0 0,5 7 0 0 0,-8-11 195 0 0,1 0 1 0 0,-1 0-1 0 0,0 1 1 0 0,1-1-1 0 0,-1 0 1 0 0,0 0-1 0 0,1 0 1 0 0,-1 0-1 0 0,1 0 1 0 0,-1 0-1 0 0,0 0 1 0 0,1 0-1 0 0,-1 0 1 0 0,1 0-1 0 0,-1 0 0 0 0,0 0 1 0 0,1 0-1 0 0,-1 0 1 0 0,1 0-1 0 0,-1 0 1 0 0,0-1-1 0 0,1 1 1 0 0,-1 0-1 0 0,0 0 1 0 0,1 0-1 0 0,-1-1 1 0 0,0 1-1 0 0,1 0 1 0 0,-1 0-1 0 0,0-1 1 0 0,1 1-1 0 0,-1 0 0 0 0,0-1 1 0 0,0 1-1 0 0,1 0 1 0 0,-1-1-1 0 0,0 1 1 0 0,0 0-1 0 0,0-1 1 0 0,0 1-1 0 0,1 0 1 0 0,-1-1-1 0 0,0 1 1 0 0,0-1-1 0 0,0 1 1 0 0,0 0-1 0 0,0-2 1 0 0,9-25-54 0 0,-7 21-32 0 0,58-145-1608 0 0,-37 102 767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03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281 0 3873 0 0,'7'10'391'0'0,"0"0"0"0"0,-1 0 0 0 0,0 1 0 0 0,-1-1 1 0 0,0 1-1 0 0,0 1 0 0 0,-2-1 0 0 0,4 14 0 0 0,-4-12-461 0 0,-1 0 0 0 0,-1 1 0 0 0,-1-1 0 0 0,1 0 0 0 0,-2 0 0 0 0,0 1 0 0 0,-1-1 0 0 0,0 0 0 0 0,-1 0 0 0 0,0 0-1 0 0,-6 15 1 0 0,3-14-132 0 0,-1 1 0 0 0,0-1 0 0 0,-1-1 0 0 0,0 1 0 0 0,-1-1 0 0 0,-1-1 0 0 0,0 0 0 0 0,0 0 0 0 0,-17 13 0 0 0,16-15 406 0 0,-1-1-1 0 0,0-1 0 0 0,-1 0 1 0 0,0-1-1 0 0,0 0 1 0 0,-16 5-1 0 0,23-10-135 0 0,0 0 0 0 0,0 0 0 0 0,0-1 0 0 0,1 0 0 0 0,-1 0 0 0 0,0-1 0 0 0,-1 0 0 0 0,1 0 0 0 0,0 0 0 0 0,0-1 0 0 0,0 0 0 0 0,1 0 0 0 0,-1 0 0 0 0,0-1 0 0 0,0 0 0 0 0,0 0 0 0 0,-6-3 0 0 0,44 21 142 0 0,-18-8 38 0 0,0 0 0 0 0,1-1 0 0 0,0-1 1 0 0,0-1-1 0 0,27 7 0 0 0,-21-9 48 0 0,-1-1 0 0 0,0-1-1 0 0,0-1 1 0 0,0-1 0 0 0,0 0 0 0 0,39-9-1 0 0,-43 6-651 0 0,-1 0 0 0 0,0-1 0 0 0,0 0-1 0 0,0-2 1 0 0,-1 1 0 0 0,0-2 0 0 0,0 0-1 0 0,-1-1 1 0 0,17-14 0 0 0,-26 19-69 0 0,1 0 0 0 0,-1 0 0 0 0,-1 0 1 0 0,1-1-1 0 0,0 0 0 0 0,-1 1 0 0 0,0-1 0 0 0,4-10 0 0 0,0-13-2274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04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1 353 6041 0 0,'4'5'616'0'0,"0"-1"-1"0"0,1 1 1 0 0,-1-1-1 0 0,1 0 0 0 0,0 0 1 0 0,0 0-1 0 0,1-1 1 0 0,-1 0-1 0 0,1 0 1 0 0,0 0-1 0 0,11 3 0 0 0,-7-3-359 0 0,0-1 0 0 0,0 0-1 0 0,1-1 1 0 0,-1 0 0 0 0,1-1-1 0 0,18-1 1 0 0,-12-1-467 0 0,-1-1-1 0 0,1 0 1 0 0,-1-1 0 0 0,0-1-1 0 0,0-1 1 0 0,0 0-1 0 0,-1-1 1 0 0,27-16 0 0 0,-37 19 127 0 0,1 1 0 0 0,-2-1 0 0 0,1 0 0 0 0,0-1 1 0 0,-1 1-1 0 0,0-1 0 0 0,0 0 0 0 0,0 0 1 0 0,0 0-1 0 0,-1-1 0 0 0,0 1 0 0 0,0-1 1 0 0,0 1-1 0 0,-1-1 0 0 0,0 0 0 0 0,0 0 1 0 0,-1 0-1 0 0,1-1 0 0 0,-1 1 0 0 0,-1 0 1 0 0,1 0-1 0 0,-1-9 0 0 0,-2-6-1303 0 0,-1 1-1 0 0,0 0 1 0 0,-2 0-1 0 0,0 0 1 0 0,-13-31-1 0 0,16 47 1138 0 0,-8-28-816 0 0,10 30 1049 0 0,-1 1 0 0 0,1-1 0 0 0,0 1 0 0 0,-1 0 0 0 0,1-1 0 0 0,0 1 0 0 0,0-1 0 0 0,0 1 0 0 0,0-1 0 0 0,1 1 0 0 0,-1-1 0 0 0,0 1 0 0 0,0 0 0 0 0,1-1 0 0 0,-1 1 0 0 0,1 0 0 0 0,0-1 0 0 0,-1 1 0 0 0,2-2 0 0 0,-1 3 62 0 0,-1 0 0 0 0,1-1 1 0 0,-1 1-1 0 0,1 0 0 0 0,-1 0 1 0 0,1 0-1 0 0,0 0 1 0 0,-1 0-1 0 0,1 0 0 0 0,-1 0 1 0 0,1 0-1 0 0,0 0 0 0 0,-1 0 1 0 0,1 0-1 0 0,-1 0 1 0 0,1 0-1 0 0,0 1 0 0 0,-1-1 1 0 0,1 0-1 0 0,-1 0 0 0 0,1 1 1 0 0,-1-1-1 0 0,1 0 0 0 0,-1 1 1 0 0,1-1-1 0 0,-1 0 1 0 0,1 1-1 0 0,-1-1 0 0 0,1 1 1 0 0,-1-1-1 0 0,0 1 0 0 0,1-1 1 0 0,-1 1-1 0 0,0-1 0 0 0,0 1 1 0 0,1-1-1 0 0,-1 1 1 0 0,0 0-1 0 0,14 24 2563 0 0,-4 1-1609 0 0,0 1 1 0 0,-2 1-1 0 0,-2-1 1 0 0,0 1-1 0 0,2 41 1 0 0,-2 147 515 0 0,-6-162-914 0 0,-2 26-628 0 0,0-41-1421 0 0,1 0 0 0 0,3-1 0 0 0,0 1 0 0 0,11 45 0 0 0,-13-81 1222 0 0,1 0-1 0 0,0-1 0 0 0,-1 1 0 0 0,1 0 0 0 0,1-1 0 0 0,-1 1 1 0 0,0-1-1 0 0,1 1 0 0 0,-1-1 0 0 0,3 3 0 0 0,-4-5 172 0 0,0 0 0 0 0,1 1 0 0 0,-1-1 0 0 0,0 0 0 0 0,1 0 0 0 0,-1 0 0 0 0,0 1 0 0 0,1-1 0 0 0,-1 0 0 0 0,1 0 0 0 0,-1 0 0 0 0,0 0 0 0 0,1 0 0 0 0,-1 0 0 0 0,1 0 0 0 0,-1 0 0 0 0,0 0 0 0 0,1 0 0 0 0,-1 0-1 0 0,1 0 1 0 0,-1 0 0 0 0,0 0 0 0 0,1 0 0 0 0,-1 0 0 0 0,0 0 0 0 0,1 0 0 0 0,12-14-911 0 0,2-10-436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04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66 258 19020 0 0,'-8'9'545'0'0,"1"0"0"0"0,1 0 0 0 0,-1 0 0 0 0,1 1 0 0 0,-5 12 1 0 0,7-12-711 0 0,0-1 1 0 0,1 1 0 0 0,1 0 0 0 0,-1 0 0 0 0,0 13 0 0 0,2-6-948 0 0,1 1 1 0 0,1 0-1 0 0,0-1 0 0 0,1 1 1 0 0,1-1-1 0 0,10 32 0 0 0,-12-45 924 0 0,38 116-3724 0 0,-33-103 4447 0 0,1 0 0 0 0,1 0 0 0 0,1-1 1 0 0,19 26-1 0 0,-27-40-319 0 0,0 0-1 0 0,1-1 1 0 0,-1 1 0 0 0,0-1 0 0 0,1 1-1 0 0,-1-1 1 0 0,1 0 0 0 0,-1 1-1 0 0,1-1 1 0 0,0 0 0 0 0,0 0 0 0 0,-1 0-1 0 0,1 0 1 0 0,0-1 0 0 0,0 1-1 0 0,0 0 1 0 0,0-1 0 0 0,0 1 0 0 0,0-1-1 0 0,0 0 1 0 0,0 0 0 0 0,0 0-1 0 0,4 0 1 0 0,-3-1-29 0 0,1 0-1 0 0,-1 0 0 0 0,0-1 1 0 0,1 1-1 0 0,-1-1 0 0 0,0 0 1 0 0,0 0-1 0 0,0 0 0 0 0,0 0 1 0 0,0-1-1 0 0,-1 1 0 0 0,4-4 1 0 0,4-6-120 0 0,0 0 1 0 0,-1-1-1 0 0,-1 0 0 0 0,0-1 1 0 0,7-16-1 0 0,-9 16-309 0 0,-2 0 1 0 0,1 0-1 0 0,-1 0 0 0 0,-1 0 0 0 0,-1-1 1 0 0,0 1-1 0 0,-1-1 0 0 0,0 0 0 0 0,-1 1 0 0 0,-1-1 1 0 0,0 1-1 0 0,-5-19 0 0 0,4 22 304 0 0,-1 0 0 0 0,-1 0 1 0 0,0 0-1 0 0,0 1 0 0 0,-1 0 0 0 0,0 0 0 0 0,-1 0 1 0 0,0 1-1 0 0,0-1 0 0 0,-1 1 0 0 0,0 1 0 0 0,-1 0 1 0 0,0 0-1 0 0,0 0 0 0 0,-1 1 0 0 0,-14-10 1 0 0,21 16-8 0 0,1 0 1 0 0,0 1 0 0 0,-1-1-1 0 0,1 0 1 0 0,-1 0 0 0 0,0 1-1 0 0,1-1 1 0 0,-1 1 0 0 0,0 0 0 0 0,1-1-1 0 0,-1 1 1 0 0,0 0 0 0 0,1 0-1 0 0,-1 0 1 0 0,0 0 0 0 0,1 0 0 0 0,-1 0-1 0 0,0 1 1 0 0,1-1 0 0 0,-1 0-1 0 0,-1 1 1 0 0,2 0-61 0 0,1-1-1 0 0,-1 0 1 0 0,1 1-1 0 0,0-1 1 0 0,-1 0-1 0 0,1 1 0 0 0,-1-1 1 0 0,1 1-1 0 0,0-1 1 0 0,-1 1-1 0 0,1-1 1 0 0,0 1-1 0 0,-1-1 1 0 0,1 1-1 0 0,0-1 1 0 0,0 1-1 0 0,0-1 1 0 0,-1 1-1 0 0,1-1 1 0 0,0 1-1 0 0,0-1 1 0 0,0 1-1 0 0,0 0 1 0 0,0 1-30 0 0,1-1-1 0 0,-1 1 1 0 0,0-1 0 0 0,1 1 0 0 0,-1-1 0 0 0,1 1 0 0 0,-1-1 0 0 0,1 0 0 0 0,0 1 0 0 0,0-1 0 0 0,0 0 0 0 0,1 2 0 0 0,4 4 15 0 0,1-1 1 0 0,0 1-1 0 0,0-2 1 0 0,0 1-1 0 0,1-1 1 0 0,-1 0-1 0 0,1-1 1 0 0,0 0-1 0 0,1 0 1 0 0,-1-1-1 0 0,1 0 1 0 0,0 0-1 0 0,-1-1 1 0 0,1 0-1 0 0,0 0 1 0 0,0-1-1 0 0,17 0 1 0 0,-3-1 19 0 0,0-1 0 0 0,0-1 0 0 0,0-1 0 0 0,0 0 0 0 0,43-14 0 0 0,-47 10-149 0 0,1 0 0 0 0,-1-1-1 0 0,30-17 1 0 0,-41 20 33 0 0,-1 0-1 0 0,1-1 1 0 0,-1 0-1 0 0,-1 0 1 0 0,1 0 0 0 0,-1-1-1 0 0,0 0 1 0 0,-1 0-1 0 0,0-1 1 0 0,8-14 0 0 0,-3 3 1 0 0,-2-1 0 0 0,0 0 1 0 0,-2 0-1 0 0,0-1 1 0 0,-1 1-1 0 0,-1-1 1 0 0,-1 0-1 0 0,-1-1 0 0 0,0-37 1 0 0,-2 59 130 0 0,0-1 1 0 0,0 1-1 0 0,0 0 0 0 0,0 0 1 0 0,0-1-1 0 0,0 1 0 0 0,0 0 1 0 0,0 0-1 0 0,0 0 1 0 0,0-1-1 0 0,0 1 0 0 0,0 0 1 0 0,0 0-1 0 0,0-1 0 0 0,0 1 1 0 0,0 0-1 0 0,0 0 0 0 0,0 0 1 0 0,0-1-1 0 0,0 1 1 0 0,0 0-1 0 0,0 0 0 0 0,-1-1 1 0 0,1 1-1 0 0,0 0 0 0 0,0 0 1 0 0,0 0-1 0 0,0 0 0 0 0,0-1 1 0 0,-1 1-1 0 0,1 0 1 0 0,0 0-1 0 0,0 0 0 0 0,0 0 1 0 0,-1 0-1 0 0,1-1 0 0 0,0 1 1 0 0,0 0-1 0 0,0 0 0 0 0,-1 0 1 0 0,1 0-1 0 0,0 0 1 0 0,-1 0-1 0 0,-5 10 353 0 0,-5 20-158 0 0,-8 57-191 0 0,3 0 0 0 0,4 2-1 0 0,0 176 1 0 0,13-237-7 0 0,5 36 0 0 0,-5-54-469 0 0,1 0-1 0 0,1 0 0 0 0,-1-1 1 0 0,2 1-1 0 0,-1-1 1 0 0,11 18-1 0 0,-14-26 243 0 0,0 0 0 0 0,1 0 0 0 0,-1 0-1 0 0,1 0 1 0 0,-1 0 0 0 0,1 0 0 0 0,0 0 0 0 0,-1 0 0 0 0,1 0 0 0 0,0 0 0 0 0,0-1 0 0 0,-1 1-1 0 0,1 0 1 0 0,0-1 0 0 0,0 1 0 0 0,0 0 0 0 0,0-1 0 0 0,0 1 0 0 0,0-1 0 0 0,0 0 0 0 0,0 1-1 0 0,0-1 1 0 0,0 0 0 0 0,0 1 0 0 0,1-1 0 0 0,-1 0 0 0 0,0 0 0 0 0,0 0 0 0 0,0 0 0 0 0,0 0-1 0 0,0 0 1 0 0,0 0 0 0 0,0-1 0 0 0,0 1 0 0 0,0 0 0 0 0,1-1 0 0 0,-1 1 0 0 0,0 0 0 0 0,0-1-1 0 0,0 1 1 0 0,-1-1 0 0 0,1 0 0 0 0,0 1 0 0 0,0-1 0 0 0,0 0 0 0 0,0 1 0 0 0,0-1 0 0 0,-1 0-1 0 0,1 0 1 0 0,0-1 0 0 0,12-14-1997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05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12915 0 0,'-3'44'5425'0'0,"2"6"-4761"0"0,-2 15-72 0 0,0 3 40 0 0,-2 2-288 0 0,-2 3-232 0 0,0 2-88 0 0,-1 0-32 0 0,3 1-80 0 0,1-6-392 0 0,3-6-856 0 0,2-12-1729 0 0,0-15-2408 0 0,3-14-1712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19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1504 0 0,'-10'14'1867'0'0,"-35"50"4162"0"0,41-55-5720 0 0,-1 0 0 0 0,2 0 1 0 0,-1 0-1 0 0,1 0 0 0 0,0 0 1 0 0,-1 12-1 0 0,0 5 150 0 0,1-1 0 0 0,2 0-1 0 0,3 52 1 0 0,-1-63-453 0 0,2 1-1 0 0,-1 0 1 0 0,2-1 0 0 0,0 0-1 0 0,0 1 1 0 0,2-2 0 0 0,-1 1-1 0 0,11 16 1 0 0,-15-27-5 0 0,1 0 1 0 0,0-1-1 0 0,-1 1 1 0 0,1-1-1 0 0,1 1 0 0 0,-1-1 1 0 0,0 1-1 0 0,0-1 1 0 0,1 0-1 0 0,-1 0 1 0 0,1 0-1 0 0,0-1 0 0 0,0 1 1 0 0,0-1-1 0 0,-1 1 1 0 0,1-1-1 0 0,0 0 1 0 0,1 0-1 0 0,-1 0 0 0 0,0-1 1 0 0,5 1-1 0 0,-4-1 8 0 0,1 0 0 0 0,-1-1 0 0 0,0 0 0 0 0,0 0 0 0 0,0 0 0 0 0,0 0 1 0 0,1-1-1 0 0,-2 0 0 0 0,1 0 0 0 0,0 0 0 0 0,0 0 0 0 0,-1 0 0 0 0,1-1 0 0 0,-1 1 0 0 0,6-7 0 0 0,0 0 106 0 0,0 0 1 0 0,-1-1-1 0 0,0-1 1 0 0,0 1-1 0 0,-1-1 1 0 0,-1-1-1 0 0,0 1 1 0 0,0-1-1 0 0,-1 0 1 0 0,-1 0-1 0 0,0-1 1 0 0,-1 1-1 0 0,0-1 0 0 0,-1 0 1 0 0,0 1-1 0 0,-1-1 1 0 0,-1-26-1 0 0,0 27-26 0 0,-2 1-1 0 0,1 0 1 0 0,-2 0-1 0 0,1 0 1 0 0,-1 1-1 0 0,-1-1 1 0 0,0 0-1 0 0,-1 1 1 0 0,0 0-1 0 0,0 0 1 0 0,-1 1-1 0 0,0-1 0 0 0,-1 1 1 0 0,0 1-1 0 0,0-1 1 0 0,-1 1-1 0 0,0 0 1 0 0,0 1-1 0 0,-1 0 1 0 0,0 0-1 0 0,-12-6 1 0 0,19 11-96 0 0,-1 1 0 0 0,1 0 0 0 0,-1-1 0 0 0,1 1 0 0 0,-1 0 0 0 0,0 0 0 0 0,1 0 0 0 0,-1 0 0 0 0,0 1 1 0 0,0-1-1 0 0,0 1 0 0 0,1 0 0 0 0,-1 0 0 0 0,0 0 0 0 0,0 0 0 0 0,0 0 0 0 0,0 1 0 0 0,1-1 0 0 0,-1 1 0 0 0,-3 1 0 0 0,3-1-186 0 0,1 1-1 0 0,0 0 0 0 0,-1 0 1 0 0,1 0-1 0 0,0 0 0 0 0,0 0 1 0 0,0 0-1 0 0,0 1 0 0 0,0-1 1 0 0,1 1-1 0 0,-1-1 1 0 0,1 1-1 0 0,-1 0 0 0 0,1 0 1 0 0,0 0-1 0 0,0-1 0 0 0,0 1 1 0 0,0 6-1 0 0,-11 72-9223 0 0,11-51 5991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20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0 5401 0 0,'-5'0'1163'0'0,"0"1"-1"0"0,-1 0 1 0 0,1 0 0 0 0,0 0-1 0 0,0 1 1 0 0,0-1 0 0 0,0 1-1 0 0,0 1 1 0 0,-5 2 0 0 0,-30 10 3155 0 0,45-14-4526 0 0,11 1-3810 0 0,2 3-5032 0 0,-2 5 3284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20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17 3353 0 0,'-7'-10'14589'0'0,"17"4"-11358"0"0,-7 6-3305 0 0,0-1 0 0 0,0 1 0 0 0,0 0 1 0 0,0 0-1 0 0,0 0 0 0 0,0 1 0 0 0,0-1 0 0 0,5 2 0 0 0,-4 0 75 0 0,-1 1-1 0 0,1 0 0 0 0,0 0 1 0 0,-1 0-1 0 0,0 1 1 0 0,1-1-1 0 0,-1 1 0 0 0,-1-1 1 0 0,1 1-1 0 0,0 0 0 0 0,2 7 1 0 0,9 10-2526 0 0,3-4-4445 0 0,-11-14 2385 0 0,2-2-288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51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22 10298 0 0,'-1'-1'506'0'0,"1"0"0"0"0,-1 0 0 0 0,1 0 0 0 0,0 0-1 0 0,0 0 1 0 0,0 0 0 0 0,-1 0 0 0 0,1 0 0 0 0,0 0 0 0 0,0 0 0 0 0,0 0-1 0 0,0 0 1 0 0,0 0 0 0 0,1 0 0 0 0,-1 0 0 0 0,1-1 0 0 0,-1 2-341 0 0,0-1 1 0 0,1 1 0 0 0,-1 0-1 0 0,0-1 1 0 0,1 1 0 0 0,-1 0-1 0 0,0 0 1 0 0,1-1 0 0 0,-1 1-1 0 0,1 0 1 0 0,-1 0-1 0 0,1 0 1 0 0,-1 0 0 0 0,0-1-1 0 0,1 1 1 0 0,-1 0 0 0 0,1 0-1 0 0,-1 0 1 0 0,1 0 0 0 0,-1 0-1 0 0,1 0 1 0 0,-1 0 0 0 0,1 0-1 0 0,-1 0 1 0 0,1 1-1 0 0,40 15 1342 0 0,-10-3-284 0 0,0-16-720 0 0,-27 2-477 0 0,0 0-1 0 0,1 0 0 0 0,-1 1 1 0 0,0 0-1 0 0,0 0 1 0 0,1 0-1 0 0,-1 0 1 0 0,6 2-1 0 0,-8-1-28 0 0,-1 0 1 0 0,1-1 0 0 0,-1 1-1 0 0,1 0 1 0 0,-1 1-1 0 0,1-1 1 0 0,-1 0-1 0 0,0 0 1 0 0,1 1-1 0 0,-1-1 1 0 0,0 0-1 0 0,0 1 1 0 0,0-1-1 0 0,0 1 1 0 0,0 0 0 0 0,0-1-1 0 0,-1 1 1 0 0,1 0-1 0 0,0-1 1 0 0,-1 1-1 0 0,0 0 1 0 0,1 0-1 0 0,-1 0 1 0 0,0 3-1 0 0,2 10-9 0 0,-1 1-1 0 0,-1 0 1 0 0,0-1-1 0 0,-1 1 1 0 0,-4 16-1 0 0,-6 12-2931 0 0,17-84-16288 0 0,-3 25 15839 0 0</inkml:trace>
  <inkml:trace contextRef="#ctx0" brushRef="#br0" timeOffset="1">221 82 1568 0 0,'1'-3'1604'0'0,"1"-1"0"0"0,-1 0 0 0 0,0 1 0 0 0,1 0 0 0 0,0-1-1 0 0,0 1 1 0 0,0 0 0 0 0,0 0 0 0 0,0 0 0 0 0,1 0 0 0 0,-1 0-1 0 0,1 1 1 0 0,5-6 0 0 0,-6 7-1229 0 0,-1 0 0 0 0,1 1-1 0 0,-1-1 1 0 0,1 0 0 0 0,-1 0-1 0 0,1 1 1 0 0,0-1 0 0 0,-1 1-1 0 0,1-1 1 0 0,0 1 0 0 0,-1 0-1 0 0,1-1 1 0 0,3 1 0 0 0,-4 0-434 0 0,1 1 0 0 0,-1-1 0 0 0,0 0 1 0 0,1 1-1 0 0,-1-1 0 0 0,0 1 0 0 0,1 0 1 0 0,-1-1-1 0 0,0 1 0 0 0,0 0 0 0 0,0 0 1 0 0,1 0-1 0 0,-1-1 0 0 0,0 1 0 0 0,0 0 1 0 0,0 1-1 0 0,0-1 0 0 0,1 2 0 0 0,1 3-334 0 0,1 1 0 0 0,-2-1 0 0 0,1 1 0 0 0,-1 0 0 0 0,0 0 0 0 0,0 0 0 0 0,0 0-1 0 0,-1 0 1 0 0,0 0 0 0 0,-1 0 0 0 0,0 1 0 0 0,0-1 0 0 0,-1 7 0 0 0,-7 22-5548 0 0,-7-7-4057 0 0,8-19 5313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21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80 1240 0 0,'-9'-2'240'0'0,"2"0"764"0"0,-1 1 1 0 0,0-1-1 0 0,0 0 1 0 0,0-1 0 0 0,1 0-1 0 0,-1 0 1 0 0,1 0-1 0 0,0-1 1 0 0,0 0 0 0 0,1-1-1 0 0,-11-8 1 0 0,13 9-422 0 0,0 0-1 0 0,-1 1 1 0 0,1-1-1 0 0,-1 1 1 0 0,1 0 0 0 0,-1 0-1 0 0,0 1 1 0 0,-10-4 0 0 0,14 6-566 0 0,0 1 0 0 0,0 0 0 0 0,-1-1 0 0 0,1 1 0 0 0,0 0 0 0 0,0 0 1 0 0,0 0-1 0 0,0 0 0 0 0,0 0 0 0 0,0 0 0 0 0,0 0 0 0 0,0 0 0 0 0,0 1 1 0 0,1-1-1 0 0,-1 0 0 0 0,0 0 0 0 0,0 3 0 0 0,-10 24-53 0 0,9-17 32 0 0,0 0-1 0 0,1 1 1 0 0,0-1 0 0 0,1 0 0 0 0,0 1-1 0 0,1-1 1 0 0,0 0 0 0 0,0 0 0 0 0,2 1 0 0 0,3 13-1 0 0,-4-20-5 0 0,0 0 0 0 0,-1 0-1 0 0,1-1 1 0 0,1 1 0 0 0,-1-1-1 0 0,1 1 1 0 0,0-1 0 0 0,0 0-1 0 0,0 0 1 0 0,0 0-1 0 0,1 0 1 0 0,0-1 0 0 0,-1 1-1 0 0,1-1 1 0 0,1 0 0 0 0,-1 0-1 0 0,0 0 1 0 0,1-1 0 0 0,-1 0-1 0 0,1 1 1 0 0,0-2-1 0 0,0 1 1 0 0,0 0 0 0 0,8 0-1 0 0,-8-1 11 0 0,0-1 0 0 0,0 1 0 0 0,0 0 0 0 0,0 0-1 0 0,0 1 1 0 0,0-1 0 0 0,0 1 0 0 0,7 4 0 0 0,-11-5 8 0 0,0 0 1 0 0,0 0-1 0 0,0 1 1 0 0,0-1-1 0 0,0 0 1 0 0,0 0 0 0 0,0 1-1 0 0,0-1 1 0 0,0 1-1 0 0,-1-1 1 0 0,1 1-1 0 0,-1-1 1 0 0,1 1-1 0 0,-1-1 1 0 0,1 1 0 0 0,-1-1-1 0 0,0 1 1 0 0,0 0-1 0 0,0-1 1 0 0,0 1-1 0 0,0-1 1 0 0,0 1-1 0 0,0 0 1 0 0,-1-1 0 0 0,1 1-1 0 0,0-1 1 0 0,-1 1-1 0 0,1-1 1 0 0,-1 1-1 0 0,0-1 1 0 0,0 2-1 0 0,-9 18 20 0 0,0-1 0 0 0,-1 0 0 0 0,-1-1 0 0 0,-1-1 0 0 0,-15 19 0 0 0,-16 11-2525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22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3497 0 0,'-1'0'343'0'0,"-1"0"1"0"0,1 0 0 0 0,0 0 0 0 0,0 1-1 0 0,-1-1 1 0 0,1 1 0 0 0,0-1 0 0 0,0 1-1 0 0,0-1 1 0 0,-1 1 0 0 0,1 0-1 0 0,0 0 1 0 0,0-1 0 0 0,0 1 0 0 0,0 0-1 0 0,-1 1 1 0 0,2-1-174 0 0,0-1 1 0 0,0 0-1 0 0,0 1 0 0 0,0-1 0 0 0,0 1 1 0 0,0-1-1 0 0,0 1 0 0 0,1-1 0 0 0,-1 1 1 0 0,0-1-1 0 0,0 0 0 0 0,0 1 1 0 0,0-1-1 0 0,0 1 0 0 0,1-1 0 0 0,-1 0 1 0 0,0 1-1 0 0,0-1 0 0 0,1 0 0 0 0,-1 1 1 0 0,0-1-1 0 0,1 0 0 0 0,-1 1 1 0 0,0-1-1 0 0,1 0 0 0 0,-1 1 0 0 0,0-1 1 0 0,1 0-1 0 0,0 0 0 0 0,19 11 2857 0 0,2-4-3426 0 0,-4-1 421 0 0,1-2 1 0 0,-1 0-1 0 0,1-1 0 0 0,23 1 1 0 0,6-9-4374 0 0,-46 5 3789 0 0,-1 0-1 0 0,1-1 1 0 0,0 1-1 0 0,-1-1 1 0 0,1 0-1 0 0,0 0 0 0 0,-1 1 1 0 0,1-1-1 0 0,-1 0 1 0 0,0 0-1 0 0,1 0 0 0 0,1-2 1 0 0,5-5-3578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22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 4697 0 0,'-3'-1'6286'0'0,"3"0"-6160"0"0,-5 13 1840 0 0,-4 18-697 0 0,6-8-824 0 0,1 1-1 0 0,1 0 0 0 0,1 0 0 0 0,1-1 0 0 0,1 1 0 0 0,7 31 0 0 0,-2-25-903 0 0,1-1-1 0 0,1 0 0 0 0,1-1 1 0 0,22 41-1 0 0,-30-63-797 0 0,1 0 1 0 0,-1-1-1 0 0,1 1 0 0 0,1-1 0 0 0,-1 0 0 0 0,1 0 0 0 0,-1 0 0 0 0,8 5 0 0 0,-4-3-1706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23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42 280 0 0,'9'-9'375'0'0,"-6"6"-123"0"0,-1 0 0 0 0,1 0 0 0 0,0 0 0 0 0,-1 0 0 0 0,1 0 0 0 0,-1-1 0 0 0,3-6 0 0 0,-9 18 6021 0 0,-6 5-3490 0 0,-5 8-490 0 0,11-12-2062 0 0,0 1 0 0 0,1 0 0 0 0,0-1-1 0 0,1 1 1 0 0,0 1 0 0 0,0-1 0 0 0,1 0 0 0 0,0 0-1 0 0,1 1 1 0 0,0-1 0 0 0,3 16 0 0 0,3 9-278 0 0,1 0 1 0 0,13 34-1 0 0,-5-18 243 0 0,-19-56-178 0 0,0 0 0 0 0,-1 0 0 0 0,0 0-1 0 0,0 0 1 0 0,0 1 0 0 0,0 0 0 0 0,-1 0 0 0 0,0 0-1 0 0,1 1 1 0 0,-2 0 0 0 0,1 0 0 0 0,0 0-1 0 0,0 1 1 0 0,-8-2 0 0 0,9 4-44 0 0,1 0-1 0 0,0 0 1 0 0,0 0 0 0 0,-1 1-1 0 0,1 0 1 0 0,0 0 0 0 0,0 0-1 0 0,0 0 1 0 0,0 1 0 0 0,0-1-1 0 0,0 1 1 0 0,0 0 0 0 0,0 0 0 0 0,1 0-1 0 0,-1 1 1 0 0,1-1 0 0 0,0 1-1 0 0,0 0 1 0 0,0 0 0 0 0,0 0-1 0 0,0 0 1 0 0,0 1 0 0 0,1-1-1 0 0,0 1 1 0 0,-1 0 0 0 0,1-1-1 0 0,1 1 1 0 0,-1 0 0 0 0,-1 5-1 0 0,1-2 20 0 0,-1 1 0 0 0,1-1-1 0 0,1 0 1 0 0,0 1-1 0 0,0-1 1 0 0,0 0-1 0 0,1 1 1 0 0,0-1-1 0 0,0 1 1 0 0,1-1 0 0 0,0 1-1 0 0,1-1 1 0 0,-1 0-1 0 0,1 1 1 0 0,1-1-1 0 0,3 9 1 0 0,-5-14 22 0 0,0 0 0 0 0,1 0 0 0 0,-1 0 0 0 0,1 0 0 0 0,-1-1 0 0 0,1 1 0 0 0,-1 0 0 0 0,1-1 0 0 0,0 1 0 0 0,0-1 0 0 0,0 1 0 0 0,0-1 0 0 0,0 0 0 0 0,0 0-1 0 0,0 0 1 0 0,0 0 0 0 0,4 0 0 0 0,-1 1-207 0 0,0-2-1 0 0,-1 1 0 0 0,1-1 1 0 0,0 0-1 0 0,0 0 0 0 0,0 0 1 0 0,0 0-1 0 0,5-2 0 0 0,3-1-1411 0 0,0-1 0 0 0,0 0 0 0 0,0-1 0 0 0,0 0 0 0 0,13-8 0 0 0,0-2-2216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23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 8322 0 0,'-8'-3'4281'0'0,"1"3"-1937"0"0,-1 0-527 0 0,2 3-577 0 0,4-2-616 0 0,1 2-456 0 0,1-2-152 0 0,1 2-16 0 0,1-2-24 0 0,0 2-424 0 0,2 0-1064 0 0,2 1-2161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23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22 5913 0 0,'-10'17'9104'0'0,"4"6"-5496"0"0,1 23-2603 0 0,5-41-708 0 0,0 32 21 0 0,0-35-529 0 0,0-1 0 0 0,0 1-1 0 0,0 0 1 0 0,1 0-1 0 0,-1 0 1 0 0,0-1 0 0 0,1 1-1 0 0,-1 0 1 0 0,1-1 0 0 0,0 1-1 0 0,0 0 1 0 0,-1-1 0 0 0,1 1-1 0 0,0-1 1 0 0,0 1 0 0 0,0-1-1 0 0,3 3 1 0 0,-3-4-143 0 0,-1 0 1 0 0,1 0-1 0 0,-1 0 1 0 0,1-1-1 0 0,0 1 0 0 0,-1 0 1 0 0,1 0-1 0 0,-1 0 1 0 0,1-1-1 0 0,-1 1 0 0 0,1 0 1 0 0,-1 0-1 0 0,1-1 1 0 0,-1 1-1 0 0,1-1 1 0 0,-1 1-1 0 0,1 0 0 0 0,-1-1 1 0 0,1 1-1 0 0,-1-1 1 0 0,0 1-1 0 0,1-1 0 0 0,-1 1 1 0 0,0-1-1 0 0,1 1 1 0 0,-1-1-1 0 0,0 1 1 0 0,0-1-1 0 0,0 0 0 0 0,0 1 1 0 0,1-2-1 0 0,0 0-390 0 0,3-6-2662 0 0</inkml:trace>
  <inkml:trace contextRef="#ctx0" brushRef="#br0" timeOffset="1">144 0 2905 0 0,'0'13'9736'0'0,"0"59"-5731"0"0,-2-39-3753 0 0,2 43 1 0 0,0-28 152 0 0,26-79 35 0 0,-18 19-447 0 0,25-37-10 0 0,-30 46 19 0 0,-1 0 0 0 0,1 0 0 0 0,0 0-1 0 0,-1 1 1 0 0,1-1 0 0 0,0 1 0 0 0,1-1 0 0 0,-1 1 0 0 0,0 0 0 0 0,1 0 0 0 0,6-2 0 0 0,-9 4 39 0 0,1 0 0 0 0,-1 0 0 0 0,1 0 0 0 0,-1 0 0 0 0,1 0 1 0 0,-1 0-1 0 0,1 1 0 0 0,-1-1 0 0 0,0 0 0 0 0,1 1 0 0 0,-1-1 1 0 0,0 1-1 0 0,1 0 0 0 0,-1-1 0 0 0,0 1 0 0 0,1 0 0 0 0,-1 0 1 0 0,0 0-1 0 0,0 0 0 0 0,0 0 0 0 0,0 0 0 0 0,0 0 0 0 0,0 0 1 0 0,0 0-1 0 0,0 0 0 0 0,-1 1 0 0 0,1-1 0 0 0,0 0 0 0 0,-1 0 1 0 0,1 1-1 0 0,-1-1 0 0 0,1 1 0 0 0,-1-1 0 0 0,0 0 0 0 0,1 2 0 0 0,1 7 227 0 0,0-1 0 0 0,0 0 0 0 0,-1 0 0 0 0,0 11 0 0 0,-2 8-33 0 0,-1-1-1 0 0,-2 0 0 0 0,-8 33 0 0 0,-1 6-4962 0 0,3-35-4235 0 0,2-16 3246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47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3129 0 0,'0'0'290'0'0,"-1"0"1"0"0,1 0 0 0 0,-1 0 0 0 0,1 0 0 0 0,0 0-1 0 0,-1 0 1 0 0,1 1 0 0 0,-1-1 0 0 0,1 0 0 0 0,-1 0-1 0 0,1 0 1 0 0,0 1 0 0 0,-1-1 0 0 0,1 0 0 0 0,-1 0-1 0 0,0 1 583 0 0,1 0-583 0 0,0-1 1 0 0,0 0 0 0 0,-1 1 0 0 0,1-1 0 0 0,-1 1-1 0 0,-2 15 3373 0 0,5 24-1944 0 0,0-24-903 0 0,-7 72 89 0 0,2-54-991 0 0,2 48 0 0 0,2-69-1390 0 0,1 0 1 0 0,0 0-1 0 0,7 25 0 0 0,-8-37 974 0 0,-1 1-1 0 0,1-1 0 0 0,-1 0 0 0 0,1 1 0 0 0,0-1 0 0 0,-1 0 0 0 0,1 1 0 0 0,0-1 1 0 0,0 0-1 0 0,0 0 0 0 0,0 0 0 0 0,1 2 0 0 0,5 1-3138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48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8794 0 0,'1'-7'2264'0'0,"2"0"-887"0"0,0 2-297 0 0,-1 1-248 0 0,0 5-408 0 0,0 2-280 0 0,2 0-104 0 0,2-1 16 0 0,-1 0-32 0 0,0 0-24 0 0,2 1-176 0 0,0 1-624 0 0,-1-1-1080 0 0,0-2-1121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48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3185 0 0,'0'-3'2160'0'0,"3"1"17"0"0,-1-1 143 0 0,1 0-255 0 0,1 1-593 0 0,1-1-544 0 0,2-1-504 0 0,1-1-264 0 0,0 1-152 0 0,0 0-664 0 0,1 0-1376 0 0,-1 0-1617 0 0,-5-4-912 0 0,5 4 1232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17 4321 0 0,'-1'-1'431'0'0,"1"0"0"0"0,-1 0 1 0 0,1 0-1 0 0,-1 0 0 0 0,0 0 0 0 0,0 0 1 0 0,1 0-1 0 0,-1 1 0 0 0,0-1 1 0 0,0 0-1 0 0,0 0 0 0 0,0 1 0 0 0,0-1 1 0 0,0 0-1 0 0,0 1 0 0 0,0-1 0 0 0,0 1 1 0 0,0-1-1 0 0,0 1 0 0 0,0-1 0 0 0,0 1 1 0 0,-1 0-1 0 0,-1 0 0 0 0,1 0-117 0 0,-1 0 0 0 0,0 0 0 0 0,1 1 0 0 0,-1-1 0 0 0,1 1 0 0 0,-1 0 0 0 0,1 0 0 0 0,-1 0 0 0 0,1 0 0 0 0,-4 2 0 0 0,-2 2-186 0 0,-1 1-1 0 0,1 0 1 0 0,0 1-1 0 0,-10 10 1 0 0,18-17-128 0 0,-3 3 18 0 0,0 0 0 0 0,0 0-1 0 0,0 1 1 0 0,0-1 0 0 0,0 1 0 0 0,1 0 0 0 0,-1 0 0 0 0,-2 7 0 0 0,5-9-29 0 0,0 0 1 0 0,0 0-1 0 0,0 0 0 0 0,0 0 0 0 0,0-1 1 0 0,0 1-1 0 0,1 0 0 0 0,-1 0 1 0 0,1 0-1 0 0,0 0 0 0 0,-1 0 0 0 0,1-1 1 0 0,0 1-1 0 0,0 0 0 0 0,0-1 0 0 0,0 1 1 0 0,1-1-1 0 0,-1 1 0 0 0,0-1 0 0 0,0 1 1 0 0,1-1-1 0 0,2 2 0 0 0,0 2-17 0 0,1-1 0 0 0,0-1-1 0 0,0 1 1 0 0,0 0-1 0 0,0-1 1 0 0,0 0 0 0 0,1 0-1 0 0,0-1 1 0 0,-1 0 0 0 0,9 3-1 0 0,2-2-146 0 0,1 0 0 0 0,24 0 0 0 0,-26-2 117 0 0,-14-1 64 0 0,0 0 0 0 0,0 0 0 0 0,0 0 0 0 0,-1 0 0 0 0,1 1 0 0 0,0-1 0 0 0,0 0 0 0 0,0 0 0 0 0,-1 0 0 0 0,1 1-1 0 0,0-1 1 0 0,0 0 0 0 0,-1 1 0 0 0,1-1 0 0 0,0 1 0 0 0,-1-1 0 0 0,1 1 0 0 0,0-1 0 0 0,-1 1 0 0 0,1-1-1 0 0,-1 1 1 0 0,1 0 0 0 0,-1-1 0 0 0,1 1 0 0 0,-1 0 0 0 0,1-1 0 0 0,-1 1 0 0 0,0 0 0 0 0,1 0 0 0 0,-1-1 0 0 0,0 1-1 0 0,1 1 1 0 0,-1 1 14 0 0,0-1-1 0 0,0 1 1 0 0,-1 0-1 0 0,1-1 1 0 0,-1 1-1 0 0,1 0 1 0 0,-1-1-1 0 0,0 1 1 0 0,0-1-1 0 0,-1 4 1 0 0,-4 7 44 0 0,-1-1 1 0 0,-15 21-1 0 0,17-26-205 0 0,-23 29 239 0 0,7-17-2961 0 0,18-34-7539 0 0,6-7 7435 0 0,5 3 1129 0 0</inkml:trace>
  <inkml:trace contextRef="#ctx0" brushRef="#br0" timeOffset="1">183 131 5193 0 0,'1'-4'1696'0'0,"2"-1"-247"0"0,1 1-105 0 0,3 1-288 0 0,-1 4-200 0 0,2 1-239 0 0,3-1-209 0 0,1 0-144 0 0,1 2-136 0 0,2 1-48 0 0,1 0-48 0 0,0 1-480 0 0,0 1-809 0 0,2-4-615 0 0,-1 0-785 0 0,0-5 257 0 0,-1-4-185 0 0,-1-1 897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52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10082 0 0,'5'0'10162'0'0,"3"-3"-4105"0"0,15-4-2550 0 0,15-5-5862 0 0,-24 9 3737 0 0,-4 1-1397 0 0,1 1-1 0 0,0 1 0 0 0,-1 0 0 0 0,1 0 0 0 0,0 1 0 0 0,-1 1 0 0 0,17 4 0 0 0,-19-4-1063 0 0,1 1-1 0 0,-1 0 0 0 0,0 0 1 0 0,1 1-1 0 0,10 6 0 0 0,-50-3-442 0 0,29-7 1706 0 0,-6 0 578 0 0,5 0-471 0 0,0 0 1 0 0,1 0 0 0 0,-1 0 0 0 0,0 0-1 0 0,0 1 1 0 0,0-1 0 0 0,0 1-1 0 0,0-1 1 0 0,-3 2 0 0 0,5-1-259 0 0,0 0 1 0 0,0 0-1 0 0,0 0 1 0 0,1 0-1 0 0,-1 0 1 0 0,0 0-1 0 0,0 0 0 0 0,1 0 1 0 0,-1 1-1 0 0,0-1 1 0 0,1 0-1 0 0,-1 0 1 0 0,1 0-1 0 0,0 1 0 0 0,-1-1 1 0 0,1 0-1 0 0,0 1 1 0 0,0-1-1 0 0,0 0 1 0 0,0 0-1 0 0,0 1 0 0 0,0-1 1 0 0,0 0-1 0 0,1 2 1 0 0,0 11-432 0 0,2-1 0 0 0,-1 0 0 0 0,8 21 0 0 0,1 1-3556 0 0,-6 1-4955 0 0,-6-21 1234 0 0,0-9 4870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49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8 2457 0 0,'-7'-2'923'0'0,"0"0"561"0"0,0 1 1 0 0,0 0 0 0 0,-1 0-1 0 0,1 0 1 0 0,0 1 0 0 0,-8 1 0 0 0,13-1-1262 0 0,0 1 1 0 0,0-1 0 0 0,0 1 0 0 0,0 0 0 0 0,0 0 0 0 0,0-1-1 0 0,1 2 1 0 0,-1-1 0 0 0,0 0 0 0 0,0 0 0 0 0,1 0-1 0 0,-1 1 1 0 0,0-1 0 0 0,1 1 0 0 0,0-1 0 0 0,-1 1 0 0 0,1 0-1 0 0,0-1 1 0 0,0 1 0 0 0,0 0 0 0 0,0 0 0 0 0,0 0 0 0 0,0 0-1 0 0,0 3 1 0 0,-3 7-185 0 0,2-1 1 0 0,-1 1-1 0 0,2 0 0 0 0,-1-1 1 0 0,2 1-1 0 0,0 0 0 0 0,0 0 1 0 0,1 0-1 0 0,0 0 0 0 0,1-1 1 0 0,6 20-1 0 0,-5-22-808 0 0,0 1-1 0 0,0-1 1 0 0,1 0 0 0 0,1 0-1 0 0,0 0 1 0 0,0-1 0 0 0,1 1-1 0 0,10 11 1 0 0,7-3-5831 0 0,-11-13 2220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49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4 3521 0 0,'-6'-3'9991'0'0,"6"3"-9846"0"0,-8 18 2337 0 0,-4 28-2710 0 0,8 88 409 0 0,5-83-127 0 0,-2-54-74 0 0,-1 0 0 0 0,1 0 0 0 0,-1 1 0 0 0,0-1-1 0 0,0 0 1 0 0,0 1 0 0 0,0 0 0 0 0,0-1 0 0 0,0 1 0 0 0,-1 0 0 0 0,1 0 0 0 0,-1 0-1 0 0,0 0 1 0 0,1 1 0 0 0,-1-1 0 0 0,0 1 0 0 0,0 0 0 0 0,0 0 0 0 0,0 0 0 0 0,0 0-1 0 0,-4-1 1 0 0,4 3 35 0 0,1 0 0 0 0,-1-1 0 0 0,0 1 0 0 0,1 0 1 0 0,0 1-1 0 0,-1-1 0 0 0,1 0 0 0 0,0 1 0 0 0,0-1 0 0 0,0 1 0 0 0,0 0 0 0 0,0 0 0 0 0,0-1 0 0 0,0 1 0 0 0,0 0 0 0 0,1 1 0 0 0,-1-1 0 0 0,1 0 0 0 0,-1 0 0 0 0,1 1 0 0 0,0-1 0 0 0,0 1 0 0 0,0-1 0 0 0,1 1 0 0 0,-1-1 0 0 0,0 1 0 0 0,1 0 0 0 0,-1 2 0 0 0,1-3-17 0 0,0 1 0 0 0,0-1 0 0 0,0 0 0 0 0,-1 0 0 0 0,2 1 0 0 0,-1-1 0 0 0,0 0 0 0 0,0 0-1 0 0,1 0 1 0 0,-1 0 0 0 0,1 0 0 0 0,0 1 0 0 0,0-1 0 0 0,0 0 0 0 0,0 0 0 0 0,0 0 0 0 0,0-1 0 0 0,0 1 0 0 0,1 0-1 0 0,-1 0 1 0 0,1-1 0 0 0,-1 1 0 0 0,1-1 0 0 0,-1 1 0 0 0,1-1 0 0 0,0 0 0 0 0,0 1 0 0 0,0-1 0 0 0,0 0 0 0 0,0 0-1 0 0,0 0 1 0 0,0-1 0 0 0,0 1 0 0 0,3 0 0 0 0,31 1-896 0 0,-34-2 575 0 0,0 0 1 0 0,-1 0-1 0 0,1-1 0 0 0,0 1 1 0 0,0 0-1 0 0,0-1 0 0 0,-1 1 0 0 0,1-1 1 0 0,0 1-1 0 0,0-1 0 0 0,-1 0 1 0 0,1 0-1 0 0,-1 0 0 0 0,1 0 1 0 0,0 0-1 0 0,1-2 0 0 0,3-11-3730 0 0,5 5-208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50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 4617 0 0,'-3'0'588'0'0,"1"0"0"0"0,-1-1-1 0 0,0 1 1 0 0,0 0 0 0 0,1 0 0 0 0,-1 1 0 0 0,0-1-1 0 0,1 0 1 0 0,-1 1 0 0 0,0 0 0 0 0,1 0 0 0 0,-1 0 0 0 0,0 0-1 0 0,1 0 1 0 0,-4 2 0 0 0,1 1-87 0 0,0-1-1 0 0,1 1 1 0 0,-1 0-1 0 0,1 0 1 0 0,0 1-1 0 0,-7 8 1 0 0,2 1-342 0 0,1 0 0 0 0,0 1 0 0 0,1 0 0 0 0,-6 20 0 0 0,9-22-144 0 0,0 0 0 0 0,1 0-1 0 0,1 1 1 0 0,-2 24 0 0 0,4-34-23 0 0,0-1 0 0 0,0 1 0 0 0,1 0-1 0 0,-1 0 1 0 0,1-1 0 0 0,0 1 0 0 0,0 0 0 0 0,0-1 0 0 0,0 1 0 0 0,3 3 0 0 0,-3-6 3 0 0,0 1 1 0 0,0-1-1 0 0,0 0 0 0 0,0 1 0 0 0,0-1 1 0 0,0 0-1 0 0,1 0 0 0 0,-1 0 0 0 0,0 0 1 0 0,1 0-1 0 0,-1 0 0 0 0,1 0 0 0 0,-1-1 1 0 0,1 1-1 0 0,-1 0 0 0 0,1-1 0 0 0,0 1 0 0 0,-1-1 1 0 0,1 0-1 0 0,0 0 0 0 0,-1 1 0 0 0,1-1 1 0 0,2 0-1 0 0,-2-1 2 0 0,0 1 0 0 0,0-1 0 0 0,1 0 0 0 0,-1 0 0 0 0,0 0 0 0 0,0 0 0 0 0,0 0 0 0 0,0 0 0 0 0,0 0 0 0 0,0-1 1 0 0,0 1-1 0 0,0-1 0 0 0,0 1 0 0 0,-1-1 0 0 0,1 0 0 0 0,-1 0 0 0 0,1 0 0 0 0,-1 0 0 0 0,0 0 0 0 0,0 0 0 0 0,2-3 0 0 0,18-48 147 0 0,-16 37 138 0 0,-1-1 1 0 0,3-25-1 0 0,-6 3-1498 0 0,-2 34 140 0 0,1 1-1 0 0,-1 0 0 0 0,0-1 0 0 0,-1 1 0 0 0,1 0 1 0 0,-3-5-1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50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0 6601 0 0,'-37'53'9809'0'0,"29"-39"-8767"0"0,1 1 0 0 0,-8 20 0 0 0,12-28-1035 0 0,1 1 0 0 0,0-1 0 0 0,0 0 0 0 0,0 1 0 0 0,1-1 0 0 0,0 1 0 0 0,1 0 0 0 0,-1-1-1 0 0,1 1 1 0 0,1 0 0 0 0,0-1 0 0 0,0 1 0 0 0,0-1 0 0 0,1 1 0 0 0,3 9 0 0 0,-5-16-7 0 0,1-1 0 0 0,-1 1 0 0 0,0 0 0 0 0,0-1 0 0 0,1 1 1 0 0,-1-1-1 0 0,0 1 0 0 0,1 0 0 0 0,-1-1 0 0 0,1 1 0 0 0,-1-1 0 0 0,1 1 0 0 0,-1-1 1 0 0,1 0-1 0 0,-1 1 0 0 0,1-1 0 0 0,-1 1 0 0 0,1-1 0 0 0,0 0 0 0 0,-1 1 0 0 0,1-1 0 0 0,-1 0 1 0 0,1 0-1 0 0,0 0 0 0 0,-1 1 0 0 0,1-1 0 0 0,0 0 0 0 0,-1 0 0 0 0,1 0 0 0 0,0 0 1 0 0,-1 0-1 0 0,1 0 0 0 0,0 0 0 0 0,0 0 0 0 0,-1-1 0 0 0,1 1 0 0 0,0 0 0 0 0,-1 0 0 0 0,1-1 1 0 0,-1 1-1 0 0,1 0 0 0 0,0 0 0 0 0,-1-1 0 0 0,1 1 0 0 0,-1-1 0 0 0,1 1 0 0 0,-1-1 0 0 0,1 1 1 0 0,-1-1-1 0 0,1 1 0 0 0,-1-1 0 0 0,0 1 0 0 0,1-1 0 0 0,-1 1 0 0 0,1-2 0 0 0,25-38-86 0 0,-23 34 69 0 0,6-9-11 0 0,1 0 0 0 0,1 0 0 0 0,0 1 1 0 0,1 0-1 0 0,0 1 0 0 0,1 0 1 0 0,0 1-1 0 0,22-15 0 0 0,-35 27 32 0 0,1 0 0 0 0,-1 0 0 0 0,0 0 0 0 0,0 0 0 0 0,0 0 0 0 0,0 0 0 0 0,1 0 0 0 0,-1 0 0 0 0,0 0 0 0 0,0 0 0 0 0,0 0 0 0 0,0 0 0 0 0,1 0 0 0 0,-1 0 0 0 0,0 0 0 0 0,0 0 0 0 0,0 0 0 0 0,0 0 0 0 0,1 0 0 0 0,-1 0 0 0 0,0 0 0 0 0,0 0 0 0 0,0 0 0 0 0,0 0 0 0 0,1 0 0 0 0,-1 1 0 0 0,0-1 0 0 0,0 0 0 0 0,0 0 0 0 0,0 0 0 0 0,0 0 0 0 0,0 0 0 0 0,1 0 0 0 0,-1 1 0 0 0,0-1 0 0 0,0 0 0 0 0,0 0 0 0 0,0 0 0 0 0,0 0-1 0 0,0 0 1 0 0,0 1 0 0 0,0-1 0 0 0,0 0 0 0 0,0 0 0 0 0,0 0 0 0 0,0 0 0 0 0,0 1 0 0 0,3 15 114 0 0,-4 21-11 0 0,1-33-93 0 0,-2 20-224 0 0,0 40 593 0 0,3-60-748 0 0,-1 0 0 0 0,0 0 0 0 0,1 0-1 0 0,-1 0 1 0 0,1-1 0 0 0,0 1 0 0 0,1 0-1 0 0,-1 0 1 0 0,1-1 0 0 0,-1 1 0 0 0,1 0-1 0 0,3 3 1 0 0,-3-6-1094 0 0,-2-1 1313 0 0,0 1 0 0 0,0-1 0 0 0,1 0 0 0 0,-1 0 0 0 0,0 0 0 0 0,0 0 0 0 0,0 0 1 0 0,1 0-1 0 0,-1 0 0 0 0,0 0 0 0 0,0 0 0 0 0,0 0 0 0 0,1 0 0 0 0,-1 0 0 0 0,0 0 0 0 0,0 0 0 0 0,0 0 0 0 0,1-1 0 0 0,-1 1 0 0 0,0 0 1 0 0,0 0-1 0 0,0 0 0 0 0,1 0 0 0 0,-1 0 0 0 0,1-2-1605 0 0,-1 2 1605 0 0,0-1 0 0 0,1 1 0 0 0,-1 0 0 0 0,0 0 0 0 0,0 0 0 0 0,0-1 0 0 0,0 1 0 0 0,0 0 0 0 0,0 0 0 0 0,0 0 0 0 0,0-1 1 0 0,0 1-1 0 0,0 0 0 0 0,0 0 0 0 0,-1-1 0 0 0,1 1 0 0 0,3-8-4046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51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9618 0 0,'5'2'716'0'0,"-1"1"0"0"0,0-1-1 0 0,0 1 1 0 0,0 0 0 0 0,-1 0-1 0 0,1 0 1 0 0,5 8 0 0 0,16 12-170 0 0,-13-14-661 0 0,23 14 111 0 0,-13-16-4870 0 0,-21-7 4633 0 0,-1 0 1 0 0,1-1-1 0 0,0 1 1 0 0,-1 0-1 0 0,1 0 1 0 0,-1 0-1 0 0,1 0 1 0 0,-1-1-1 0 0,1 1 1 0 0,-1 0-1 0 0,1 0 1 0 0,-1-1-1 0 0,1 1 1 0 0,-1 0-1 0 0,1-1 1 0 0,-1 1-1 0 0,1-1 1 0 0,-1 1-1 0 0,0 0 1 0 0,1-1-1 0 0,-1 1 1 0 0,0-1-1 0 0,1 1 0 0 0,-1-1 1 0 0,0 0-1 0 0,5-19-1736 0 0,-7-17 1471 0 0,1 31 659 0 0,-1 1 0 0 0,0-1-1 0 0,0 1 1 0 0,0-1 0 0 0,0 1-1 0 0,-4-5 1 0 0,5 8 448 0 0,0 0 0 0 0,0 0 1 0 0,-1 1-1 0 0,1-1 0 0 0,0 0 1 0 0,-1 1-1 0 0,1 0 1 0 0,-1-1-1 0 0,0 1 0 0 0,1 0 1 0 0,-4-2-1 0 0,4 3-381 0 0,1 0-1 0 0,-1 0 1 0 0,1 0 0 0 0,-1 0-1 0 0,1 1 1 0 0,-1-1 0 0 0,0 0-1 0 0,1 0 1 0 0,-1 1 0 0 0,1-1-1 0 0,-1 0 1 0 0,1 1 0 0 0,0-1-1 0 0,-1 0 1 0 0,1 1 0 0 0,-1-1-1 0 0,1 1 1 0 0,0-1 0 0 0,-1 1-1 0 0,1-1 1 0 0,0 1 0 0 0,-1-1-1 0 0,1 1 1 0 0,0-1 0 0 0,0 1-1 0 0,-1-1 1 0 0,1 1 0 0 0,-8 19 1248 0 0,8-19-1225 0 0,-9 26 159 0 0,2 1 0 0 0,1 0 0 0 0,1 0 0 0 0,-2 44 0 0 0,3 8-4387 0 0,2-26-3313 0 0,2-27 1081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52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 2473 0 0,'-47'-1'9362'0'0,"52"3"-9076"0"0,0-1 1 0 0,-1 2 0 0 0,1-1 0 0 0,0 0 0 0 0,7 7 0 0 0,4 0 125 0 0,-9-6-156 0 0,-1 1-1 0 0,1 0 0 0 0,-1 0 1 0 0,0 0-1 0 0,-1 1 0 0 0,1 0 1 0 0,-1 0-1 0 0,0 0 0 0 0,0 1 1 0 0,6 8-1 0 0,-9-10-88 0 0,1 1-1 0 0,-1-1 1 0 0,-1 1-1 0 0,1-1 1 0 0,-1 1-1 0 0,1 0 1 0 0,-1 0-1 0 0,-1-1 1 0 0,1 1-1 0 0,-1 0 1 0 0,0 0 0 0 0,0 0-1 0 0,0 0 1 0 0,0 0-1 0 0,-1 0 1 0 0,-2 7-1 0 0,-1 1-93 0 0,-1 1 0 0 0,0-2 0 0 0,0 1-1 0 0,-2-1 1 0 0,1 0 0 0 0,-2 0 0 0 0,1 0 0 0 0,-2-1-1 0 0,1-1 1 0 0,-2 1 0 0 0,-19 16 0 0 0,29-26-78 0 0,-1-1 0 0 0,0 1 0 0 0,0 0 0 0 0,0-1 0 0 0,0 1 0 0 0,1 0 0 0 0,-1 0 0 0 0,0 0 0 0 0,1 0 0 0 0,-1-1 0 0 0,0 1 0 0 0,1 0 1 0 0,-1 0-1 0 0,1 0 0 0 0,0 0 0 0 0,-1 0 0 0 0,1 0 0 0 0,0 1 0 0 0,-1-1 0 0 0,1 0 0 0 0,0 0 0 0 0,0 0 0 0 0,0 0 0 0 0,0 0 0 0 0,1 2 0 0 0,-1-2-3 0 0,1 1-1 0 0,0-1 0 0 0,0 0 0 0 0,0 0 0 0 0,0 0 1 0 0,0 0-1 0 0,0 0 0 0 0,0 0 0 0 0,0 0 0 0 0,0-1 1 0 0,1 1-1 0 0,-1 0 0 0 0,0-1 0 0 0,0 1 1 0 0,1 0-1 0 0,2 0 0 0 0,5 1-17 0 0,0 0-1 0 0,1 0 1 0 0,-1-1 0 0 0,16 1-1 0 0,-6-2-950 0 0,-1-1-1 0 0,28-5 0 0 0,7-10-7686 0 0,-31 5 2934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52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10 8394 0 0,'-4'-8'9082'0'0,"6"6"-7930"0"0,-1 2-432 0 0,0 2-328 0 0,2-1-224 0 0,1 3-96 0 0,0 0-56 0 0,2 1-80 0 0,-1 1-544 0 0,2-1-1336 0 0,-1-1-1969 0 0</inkml:trace>
  <inkml:trace contextRef="#ctx0" brushRef="#br0" timeOffset="1">18 171 5945 0 0,'0'-5'2721'0'0,"1"1"-1385"0"0,1 0-168 0 0,-1-1-215 0 0,0 5-353 0 0,3 0-360 0 0,2 0-240 0 0,3-2-200 0 0,3 1-568 0 0,0 0-977 0 0,3-5-1039 0 0,-7-4-321 0 0,6 3-272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52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1 4481 0 0,'-9'2'8081'0'0,"-2"3"-3716"0"0,-21 17-2053 0 0,25-18-1613 0 0,-3 4-498 0 0,-43 34 350 0 0,49-38-548 0 0,-1 0 0 0 0,1 0 1 0 0,1 0-1 0 0,-1 1 0 0 0,1 0 0 0 0,-1-1 0 0 0,1 1 0 0 0,1 1 1 0 0,-3 5-1 0 0,4-9-14 0 0,0 0 0 0 0,1 0 1 0 0,0 0-1 0 0,-1 1 0 0 0,1-1 0 0 0,0 0 1 0 0,0 0-1 0 0,1 0 0 0 0,-1 1 1 0 0,0-1-1 0 0,1 0 0 0 0,-1 0 0 0 0,1 0 1 0 0,0 0-1 0 0,-1 0 0 0 0,1 0 1 0 0,0 0-1 0 0,0 0 0 0 0,1 0 0 0 0,-1 0 1 0 0,0 0-1 0 0,1 0 0 0 0,-1-1 1 0 0,1 1-1 0 0,-1-1 0 0 0,1 1 0 0 0,0-1 1 0 0,-1 0-1 0 0,1 1 0 0 0,0-1 1 0 0,0 0-1 0 0,0 0 0 0 0,4 1 0 0 0,3 2-7 0 0,1 0-1 0 0,-1-1 1 0 0,1 0-1 0 0,0-1 0 0 0,19 3 1 0 0,-28-5 22 0 0,1 0 1 0 0,0 0-1 0 0,0 0 1 0 0,0 0-1 0 0,0 0 1 0 0,-1 1-1 0 0,1-1 1 0 0,0 1-1 0 0,0-1 1 0 0,-1 1-1 0 0,1 0 1 0 0,0 0-1 0 0,-1-1 1 0 0,1 1-1 0 0,-1 0 1 0 0,1 1-1 0 0,-1-1 1 0 0,1 0-1 0 0,-1 0 1 0 0,0 0-1 0 0,1 1 1 0 0,-1-1-1 0 0,0 1 1 0 0,0-1-1 0 0,0 1 1 0 0,0 0-1 0 0,-1-1 1 0 0,1 1-1 0 0,1 2 1 0 0,-2 0 1 0 0,0 0-1 0 0,0 0 1 0 0,0 0-1 0 0,-1 1 1 0 0,1-1 0 0 0,-1 0-1 0 0,0 0 1 0 0,0 0-1 0 0,-1-1 1 0 0,1 1 0 0 0,-1 0-1 0 0,-2 5 1 0 0,-3 5-295 0 0,-11 22-1042 0 0,4-20-4708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53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6705 0 0,'-1'1'319'0'0,"0"1"0"0"0,0 0-1 0 0,0 0 1 0 0,1-1 0 0 0,-1 1-1 0 0,1 0 1 0 0,-1 0 0 0 0,1 0-1 0 0,0 0 1 0 0,0 0-1 0 0,0 0 1 0 0,0-1 0 0 0,0 1-1 0 0,0 0 1 0 0,0 0 0 0 0,1 0-1 0 0,-1 0 1 0 0,1 0 0 0 0,-1-1-1 0 0,1 1 1 0 0,0 0 0 0 0,1 2-1 0 0,0-1-155 0 0,1 0-1 0 0,-1 0 0 0 0,1 0 1 0 0,0 0-1 0 0,0-1 1 0 0,0 1-1 0 0,0-1 1 0 0,0 0-1 0 0,0 1 0 0 0,6 1 1 0 0,2 1-1102 0 0,-1-1 0 0 0,1 0 0 0 0,0-1 0 0 0,1 0-1 0 0,-1 0 1 0 0,19 1 0 0 0,-28-4 478 0 0,1 0 0 0 0,-1 0 0 0 0,0 0 0 0 0,0 0 0 0 0,1-1 0 0 0,-1 1 0 0 0,0-1 0 0 0,0 1 0 0 0,0-1 0 0 0,0 0 0 0 0,0 0 0 0 0,0 0 0 0 0,3-2 0 0 0,2-1-1732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53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13 2841 0 0,'-1'-1'310'0'0,"0"0"0"0"0,0 0 0 0 0,1 0 0 0 0,-1 0 0 0 0,0 1 0 0 0,0-1 0 0 0,0 0 1 0 0,0 0-1 0 0,0 1 0 0 0,0-1 0 0 0,0 1 0 0 0,0-1 0 0 0,0 1 0 0 0,0-1 0 0 0,0 1 1 0 0,0-1-1 0 0,-1 1 0 0 0,1 0 0 0 0,0 0 0 0 0,0 0 0 0 0,0 0 0 0 0,-3 0 0 0 0,3 0-92 0 0,0 1 0 0 0,0 0-1 0 0,1-1 1 0 0,-1 1-1 0 0,0 0 1 0 0,0-1 0 0 0,1 1-1 0 0,-1 0 1 0 0,0 0-1 0 0,1 0 1 0 0,-1 0 0 0 0,1 0-1 0 0,-1 0 1 0 0,1 0-1 0 0,-1 0 1 0 0,1 0 0 0 0,0 0-1 0 0,-1 0 1 0 0,1 2-1 0 0,-2 8 233 0 0,1-1 0 0 0,1 1 0 0 0,0 19 0 0 0,3 24-682 0 0,7 85 642 0 0,-7-116-2891 0 0,12 42 0 0 0,-11-52-1174 0 0,2-4-1454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52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66 2288 0 0,'-5'0'1716'0'0,"1"1"0"0"0,0 0-1 0 0,-1 1 1 0 0,1-1 0 0 0,0 1-1 0 0,-1-1 1 0 0,1 1 0 0 0,0 1-1 0 0,-5 3 1 0 0,7-5-1194 0 0,0 1 0 0 0,0 0 0 0 0,0 0 0 0 0,0 0 0 0 0,0 0 0 0 0,1 0 0 0 0,-1 1 0 0 0,0-1 0 0 0,1 0 0 0 0,-2 4 0 0 0,4-2-347 0 0,5-10-185 0 0,7-10 5 0 0,-8 8 165 0 0,-1-1 0 0 0,2 1 0 0 0,-1 1 0 0 0,1-1 0 0 0,1 1 1 0 0,-1 0-1 0 0,1 0 0 0 0,11-7 0 0 0,-16 12-150 0 0,0 0 0 0 0,0 1 0 0 0,0-1 0 0 0,1 1 0 0 0,-1-1-1 0 0,0 1 1 0 0,1 0 0 0 0,-1 0 0 0 0,1 0 0 0 0,0 0 0 0 0,-1 0 0 0 0,1 1 0 0 0,0-1 0 0 0,-1 1-1 0 0,1 0 1 0 0,0 0 0 0 0,0 0 0 0 0,-1 0 0 0 0,1 0 0 0 0,0 0 0 0 0,-1 1 0 0 0,1-1 0 0 0,0 1 0 0 0,-1 0-1 0 0,1 0 1 0 0,0 0 0 0 0,-1 0 0 0 0,0 0 0 0 0,1 1 0 0 0,-1-1 0 0 0,0 1 0 0 0,1 0 0 0 0,1 1-1 0 0,-3-1-9 0 0,0-1 0 0 0,0 1 0 0 0,0-1 0 0 0,0 1 0 0 0,0-1 0 0 0,0 1 0 0 0,0-1 0 0 0,-1 1-1 0 0,1 0 1 0 0,0-1 0 0 0,-1 1 0 0 0,0 0 0 0 0,1 0 0 0 0,-1 0 0 0 0,0-1 0 0 0,0 1 0 0 0,0 0-1 0 0,0 0 1 0 0,0 0 0 0 0,0-1 0 0 0,-1 1 0 0 0,1 0 0 0 0,-1 0 0 0 0,1-1 0 0 0,-1 1 0 0 0,1 0 0 0 0,-1-1-1 0 0,0 1 1 0 0,0-1 0 0 0,0 1 0 0 0,0-1 0 0 0,0 1 0 0 0,0-1 0 0 0,0 1 0 0 0,-1-1 0 0 0,1 0-1 0 0,-2 2 1 0 0,-2 1 5 0 0,1 0 0 0 0,-1 0 0 0 0,1-1 0 0 0,-1 1-1 0 0,0-1 1 0 0,-1 0 0 0 0,1 0 0 0 0,0-1 0 0 0,-12 4-1 0 0,-8-2 3 0 0,19-3 16 0 0,-1 0 0 0 0,1 0 1 0 0,-1 1-1 0 0,1-1 1 0 0,-11 5-1 0 0,18-5-8 0 0,-1-1 0 0 0,0 1 0 0 0,0-1-1 0 0,0 1 1 0 0,0-1 0 0 0,1 1 0 0 0,-1-1 0 0 0,0 1-1 0 0,0-1 1 0 0,1 1 0 0 0,-1-1 0 0 0,0 0 0 0 0,1 1-1 0 0,-1-1 1 0 0,1 0 0 0 0,-1 1 0 0 0,0-1 0 0 0,1 0-1 0 0,-1 1 1 0 0,1-1 0 0 0,-1 0 0 0 0,1 0 0 0 0,-1 1-1 0 0,1-1 1 0 0,-1 0 0 0 0,1 0 0 0 0,0 0 0 0 0,17 9 4 0 0,-11-6-212 0 0,51 17 175 0 0,-27-15-2020 0 0,-4-8-3680 0 0,-18-3-668 0 0,1-3-2113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54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 4449 0 0,'-1'53'11250'0'0,"0"-17"-10397"0"0,5 58-1 0 0,-1-78-844 0 0,-2-11 11 0 0,1 1 1 0 0,-2-1-1 0 0,1 1 1 0 0,-1-1-1 0 0,1 1 0 0 0,-2 8 1 0 0,1-14-122 0 0,-1 0 0 0 0,1 0 0 0 0,0 1 0 0 0,0-1 0 0 0,-1 0 0 0 0,1 0 0 0 0,0 0 0 0 0,-1 0 0 0 0,1 1 1 0 0,0-1-1 0 0,-1 0 0 0 0,1 0 0 0 0,0 0 0 0 0,-1 0 0 0 0,1 0 0 0 0,0 0 0 0 0,-1 0 0 0 0,1 0 0 0 0,0 0 0 0 0,-1 0 0 0 0,1 0 1 0 0,0 0-1 0 0,-1 0 0 0 0,1 0 0 0 0,0 0 0 0 0,-1 0 0 0 0,1 0 0 0 0,0-1 0 0 0,-1 1 0 0 0,1 0 0 0 0,0 0 0 0 0,-1 0 0 0 0,1 0 0 0 0,0-1 1 0 0,0 1-1 0 0,-1 0 0 0 0,1 0 0 0 0,0-1 0 0 0,-1 1 0 0 0,-17-13-2269 0 0,13 9 1984 0 0,2 3 492 0 0,0-1 0 0 0,0 1 0 0 0,0-1 0 0 0,0 1 0 0 0,0 0 0 0 0,0 1 0 0 0,0-1 1 0 0,0 0-1 0 0,0 1 0 0 0,0 0 0 0 0,0-1 0 0 0,-1 1 0 0 0,1 0 0 0 0,0 1 0 0 0,0-1 0 0 0,0 1 0 0 0,0-1 0 0 0,-1 1 0 0 0,1 0 0 0 0,0 0 1 0 0,0 0-1 0 0,1 1 0 0 0,-1-1 0 0 0,0 1 0 0 0,0-1 0 0 0,1 1 0 0 0,-1 0 0 0 0,1 0 0 0 0,-1 0 0 0 0,1 1 0 0 0,0-1 0 0 0,0 0 0 0 0,0 1 1 0 0,0-1-1 0 0,0 1 0 0 0,1 0 0 0 0,-1 0 0 0 0,1 0 0 0 0,-2 3 0 0 0,2-3 65 0 0,-1 0-1 0 0,1 1 1 0 0,0-1-1 0 0,0 0 1 0 0,0 1 0 0 0,1-1-1 0 0,-1 1 1 0 0,1-1-1 0 0,0 1 1 0 0,0-1 0 0 0,0 1-1 0 0,0-1 1 0 0,1 1-1 0 0,-1-1 1 0 0,2 5 0 0 0,-1-5-187 0 0,0-1 1 0 0,0 1-1 0 0,1-1 1 0 0,-1 0 0 0 0,1 0-1 0 0,-1 0 1 0 0,1 1 0 0 0,0-1-1 0 0,0-1 1 0 0,-1 1-1 0 0,2 0 1 0 0,-1 0 0 0 0,0-1-1 0 0,0 1 1 0 0,0-1 0 0 0,1 0-1 0 0,-1 0 1 0 0,0 1 0 0 0,1-2-1 0 0,-1 1 1 0 0,1 0-1 0 0,4 0 1 0 0,-1 0-213 0 0,0 0 0 0 0,0 0 0 0 0,0-1 0 0 0,0 0 0 0 0,13-2 0 0 0,-12 1-1354 0 0,0 0 1 0 0,-1-1-1 0 0,1 0 0 0 0,12-6 1 0 0,-1-1-3799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54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15 110 5881 0 0,'0'-11'7950'0'0,"10"13"-5353"0"0,7 2-2148 0 0,-2-4-126 0 0,0 0-1 0 0,26-5 1 0 0,-35 4-268 0 0,-1 1 0 0 0,1-2 0 0 0,-1 1 0 0 0,0-1-1 0 0,0 1 1 0 0,0-2 0 0 0,0 1 0 0 0,0 0 0 0 0,0-1 0 0 0,8-6 0 0 0,-12 8-40 0 0,-1 0 0 0 0,1 0 0 0 0,0 0 0 0 0,-1 0 0 0 0,1 0 0 0 0,-1 0 0 0 0,1 0 0 0 0,-1 0 0 0 0,1 0 0 0 0,-1 0 0 0 0,0-1 0 0 0,1 1 0 0 0,-1 0 0 0 0,0 0 0 0 0,0 0 0 0 0,0-1 0 0 0,0 1 0 0 0,0 0 0 0 0,0 0 0 0 0,0-1 0 0 0,-1 1 0 0 0,1 0 0 0 0,0 0 0 0 0,-1 0 0 0 0,1 0 0 0 0,-1 0 0 0 0,1-1 0 0 0,-1 1 0 0 0,1 0 0 0 0,-1 0 0 0 0,0 0 0 0 0,0 0 0 0 0,1 0 0 0 0,-1 1 0 0 0,0-1 0 0 0,0 0 0 0 0,0 0 0 0 0,0 0 0 0 0,-2 0 0 0 0,-1-3-3 0 0,-1 1 0 0 0,0-1 1 0 0,1 1-1 0 0,-1 1 0 0 0,0-1 0 0 0,0 1 1 0 0,-8-3-1 0 0,9 4-8 0 0,0 0 0 0 0,0 0 0 0 0,0 0 0 0 0,0 1 0 0 0,-1-1 0 0 0,1 1 0 0 0,0 0 0 0 0,-1 1 1 0 0,1-1-1 0 0,0 1 0 0 0,0-1 0 0 0,0 1 0 0 0,-1 0 0 0 0,1 1 0 0 0,0-1 0 0 0,0 1 0 0 0,1 0 0 0 0,-1 0 0 0 0,0 0 1 0 0,-5 5-1 0 0,5-4-9 0 0,1 0 0 0 0,0 1 0 0 0,1-1 1 0 0,-1 1-1 0 0,0 0 0 0 0,1 0 0 0 0,0 0 1 0 0,0 0-1 0 0,0 0 0 0 0,1 1 0 0 0,-1-1 0 0 0,1 0 1 0 0,0 1-1 0 0,0-1 0 0 0,1 1 0 0 0,-1-1 1 0 0,1 1-1 0 0,0 0 0 0 0,1 6 0 0 0,0-4 30 0 0,0 1 0 0 0,0-1-1 0 0,1 1 1 0 0,0-1 0 0 0,1 0-1 0 0,0 0 1 0 0,0 0-1 0 0,0 0 1 0 0,1 0 0 0 0,0-1-1 0 0,0 0 1 0 0,6 7 0 0 0,-6-9-151 0 0,0 1 0 0 0,0-1 0 0 0,1 0 0 0 0,0 0 0 0 0,0-1 0 0 0,10 7 1 0 0,-12-8-323 0 0,2-1 1 0 0,-1 1 0 0 0,0 0-1 0 0,0-1 1 0 0,0 0 0 0 0,1 0-1 0 0,-1 0 1 0 0,1-1 0 0 0,-1 0 0 0 0,5 0-1 0 0,-8 0 155 0 0,0 0-1 0 0,0 0 0 0 0,0 0 1 0 0,0 0-1 0 0,-1 0 1 0 0,1-1-1 0 0,0 1 0 0 0,0 0 1 0 0,0 0-1 0 0,0-1 1 0 0,-1 1-1 0 0,1-1 0 0 0,0 1 1 0 0,0-1-1 0 0,-1 1 1 0 0,1-1-1 0 0,0 0 0 0 0,-1 1 1 0 0,1-1-1 0 0,-1 0 0 0 0,1 1 1 0 0,0-2-1 0 0,3-3-1413 0 0,9-7-2393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55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7378 0 0,'-8'11'7960'0'0,"3"6"-4083"0"0,2 22-1978 0 0,2-29-1151 0 0,-10 173 224 0 0,10-165-1825 0 0,5-26-193 0 0,7-30 333 0 0,-11 37 799 0 0,2-8-171 0 0,1 0-1 0 0,0 0 0 0 0,1 0 0 0 0,0 1 1 0 0,0-1-1 0 0,1 1 0 0 0,0 0 1 0 0,0 0-1 0 0,11-11 0 0 0,20-13-6565 0 0,-16 14-927 0 0,-8 8 3644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55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3 4777 0 0,'-9'-2'10764'0'0,"9"2"-10481"0"0,-5 12 4050 0 0,3 26-4098 0 0,2-31 423 0 0,-3 39-548 0 0,1-21-98 0 0,0 0 0 0 0,2 0 0 0 0,4 31 1 0 0,-3-56-27 0 0,-1 1 1 0 0,1-1 0 0 0,-1 1 0 0 0,1-1-1 0 0,0 0 1 0 0,-1 1 0 0 0,1-1 0 0 0,-1 0-1 0 0,1 1 1 0 0,0-1 0 0 0,-1 0 0 0 0,1 0-1 0 0,0 0 1 0 0,-1 0 0 0 0,1 0 0 0 0,0 0-1 0 0,-1 0 1 0 0,1 0 0 0 0,0 0 0 0 0,-1 0-1 0 0,1 0 1 0 0,0 0 0 0 0,-1 0 0 0 0,1 0-1 0 0,0 0 1 0 0,-1-1 0 0 0,1 1 0 0 0,1-1-1 0 0,27-8-286 0 0,-24 7 176 0 0,8-3-282 0 0,0 0 0 0 0,19-12 1 0 0,-9 2-4915 0 0,-23 15 5062 0 0,1 0 0 0 0,-1-1 1 0 0,0 1-1 0 0,1-1 0 0 0,-1 1 1 0 0,0-1-1 0 0,1 1 0 0 0,-1-1 0 0 0,0 1 1 0 0,0-1-1 0 0,1 1 0 0 0,-1-1 0 0 0,0 1 1 0 0,0-1-1 0 0,0 1 0 0 0,0-1 0 0 0,0 0 1 0 0,0 1-1 0 0,0-1 0 0 0,0 1 1 0 0,0-1-1 0 0,0 1 0 0 0,0-1 0 0 0,0 0 1 0 0,0 1-1 0 0,-1-2 0 0 0,0-1-1069 0 0,2-5-2986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55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417 21 11715 0 0,'-2'-2'312'0'0,"1"0"0"0"0,-1 1 0 0 0,0-1 0 0 0,0 0 0 0 0,0 1 0 0 0,0-1 0 0 0,0 1 0 0 0,0 0 0 0 0,-1 0 0 0 0,1 0 0 0 0,0 0 0 0 0,-1 0 0 0 0,1 0 0 0 0,0 1 0 0 0,-1-1 0 0 0,1 1 0 0 0,-1 0 0 0 0,1 0 0 0 0,-1 0 0 0 0,-3 0 0 0 0,2 1-139 0 0,0 0 0 0 0,1 0 1 0 0,-1 0-1 0 0,1 1 0 0 0,0 0 1 0 0,-1 0-1 0 0,1-1 0 0 0,0 2 1 0 0,0-1-1 0 0,0 0 0 0 0,0 1 1 0 0,-3 3-1 0 0,-6 8-117 0 0,1 1 0 0 0,0 0-1 0 0,1 1 1 0 0,-11 22 0 0 0,-26 60-73 0 0,5 3-1 0 0,3 0 0 0 0,5 3 1 0 0,5 1-1 0 0,-17 115 1 0 0,38-166 14 0 0,1 1 0 0 0,3 1 0 0 0,4 63 0 0 0,3-84-16 0 0,1-1-1 0 0,1 0 1 0 0,2 0-1 0 0,2 0 1 0 0,1 0-1 0 0,17 37 1 0 0,-2-18 18 0 0,2 0 1 0 0,3-2-1 0 0,2-1 1 0 0,3-2-1 0 0,56 63 1 0 0,-53-71-1957 0 0,58 47 1 0 0,-57-57-3066 0 0,-1-5-2305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19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487 281 1712 0 0,'-2'-2'515'0'0,"0"1"-1"0"0,-1-1 0 0 0,1 1 1 0 0,-1 0-1 0 0,1-1 0 0 0,-1 1 0 0 0,0 1 1 0 0,1-1-1 0 0,-1 0 0 0 0,0 0 1 0 0,0 1-1 0 0,-5-1 0 0 0,-42 1 5385 0 0,32 1-4334 0 0,10-1-1267 0 0,0 1 1 0 0,0 0-1 0 0,0 0 0 0 0,0 1 0 0 0,0 0 1 0 0,0 0-1 0 0,0 1 0 0 0,0 0 0 0 0,1 0 1 0 0,-11 7-1 0 0,6-2-183 0 0,1 0 1 0 0,0 1-1 0 0,0 0 0 0 0,1 0 1 0 0,-16 19-1 0 0,10-6-139 0 0,0 1-1 0 0,1 1 1 0 0,1 0-1 0 0,1 1 1 0 0,-16 42-1 0 0,24-52 13 0 0,0 0 0 0 0,2 0 0 0 0,-1 0 0 0 0,2 0 0 0 0,0 0 0 0 0,0 1 0 0 0,2-1 0 0 0,1 21 0 0 0,0-25-10 0 0,1-1 1 0 0,0 0-1 0 0,1 0 0 0 0,0 0 1 0 0,0 0-1 0 0,1 0 1 0 0,0-1-1 0 0,1 0 0 0 0,0 0 1 0 0,0 0-1 0 0,1 0 1 0 0,1-1-1 0 0,8 10 0 0 0,8 6-7 0 0,1-2 0 0 0,0-1 0 0 0,2-1 0 0 0,0-1-1 0 0,1-2 1 0 0,1 0 0 0 0,0-2 0 0 0,1-1 0 0 0,38 13-1 0 0,-51-23 124 0 0,0-1-1 0 0,0 0 1 0 0,0-1-1 0 0,1 0 0 0 0,-1-2 1 0 0,1 0-1 0 0,-1 0 1 0 0,1-2-1 0 0,-1 0 0 0 0,0-1 1 0 0,0-1-1 0 0,0 0 0 0 0,0-1 1 0 0,0-1-1 0 0,-1 0 1 0 0,0-1-1 0 0,-1-1 0 0 0,1 0 1 0 0,-2-1-1 0 0,1 0 1 0 0,-1-2-1 0 0,0 1 0 0 0,-1-1 1 0 0,-1-1-1 0 0,0 0 1 0 0,0-1-1 0 0,-1 0 0 0 0,-1-1 1 0 0,0 1-1 0 0,-1-2 1 0 0,0 1-1 0 0,-1-1 0 0 0,7-24 1 0 0,-5 8 72 0 0,-2 0-1 0 0,-2-1 1 0 0,0-1 0 0 0,-3 1 0 0 0,0 0 0 0 0,-2-1 0 0 0,-1 1 0 0 0,-2 0 0 0 0,-1 0-1 0 0,-2 0 1 0 0,-1 0 0 0 0,-1 1 0 0 0,-22-52 0 0 0,21 62-73 0 0,-1 0-1 0 0,-1 1 1 0 0,-2 0 0 0 0,1 1 0 0 0,-2 0 0 0 0,-1 1-1 0 0,0 1 1 0 0,-30-26 0 0 0,31 31-53 0 0,-1 1 1 0 0,-1 1-1 0 0,0 0 0 0 0,0 1 1 0 0,-1 1-1 0 0,0 0 0 0 0,0 2 0 0 0,-1 0 1 0 0,0 0-1 0 0,0 2 0 0 0,-31-4 1 0 0,29 7-133 0 0,0 0 0 0 0,0 2 0 0 0,0 0 0 0 0,0 1 0 0 0,0 1 0 0 0,1 1 0 0 0,-1 0 0 0 0,1 2 0 0 0,0 0 0 0 0,1 1 0 0 0,0 1 0 0 0,0 1 0 0 0,-28 18 0 0 0,27-14-660 0 0,1 0 0 0 0,1 2-1 0 0,1-1 1 0 0,0 2 0 0 0,-15 18 0 0 0,19-18-1268 0 0,0 1 1 0 0,1 0-1 0 0,0 1 0 0 0,2 0 1 0 0,-13 32-1 0 0,9-6-3655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20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740 15 1552 0 0,'-9'-3'899'0'0,"0"0"0"0"0,0 1 0 0 0,0 0 0 0 0,0 0 0 0 0,-1 1 0 0 0,1 0 0 0 0,-1 1 0 0 0,1 0 0 0 0,0 1 0 0 0,-1-1 0 0 0,1 2 0 0 0,-14 3 0 0 0,-12 4 1846 0 0,-62 26 0 0 0,92-33-2762 0 0,-24 12 287 0 0,0 0 0 0 0,2 1 0 0 0,0 2 0 0 0,1 1 1 0 0,0 1-1 0 0,-23 23 0 0 0,-11 17-243 0 0,-54 68-1 0 0,104-115-246 0 0,0 0-1 0 0,1 1 0 0 0,1 0 0 0 0,0 1 1 0 0,0 0-1 0 0,-10 28 0 0 0,8 3-3531 0 0,10 2-4163 0 0,1-32 3112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21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3713 0 0,'-7'5'532'0'0,"2"1"-1"0"0,-1-1 1 0 0,0 1 0 0 0,1 1 0 0 0,0-1 0 0 0,1 0 0 0 0,-1 1 0 0 0,1 0-1 0 0,1 0 1 0 0,-1 1 0 0 0,1-1 0 0 0,0 1 0 0 0,1-1 0 0 0,0 1-1 0 0,0 0 1 0 0,1 0 0 0 0,-2 15 0 0 0,2 11-24 0 0,1 1 0 0 0,9 63 0 0 0,-6-74-651 0 0,-1-3 162 0 0,-2-12 6 0 0,0 0 0 0 0,1 0 0 0 0,0-1 1 0 0,1 1-1 0 0,0 0 0 0 0,1-1 0 0 0,-1 1 0 0 0,1-1 1 0 0,8 14-1 0 0,-9-20 35 0 0,0 0-1 0 0,0-1 1 0 0,0 1 0 0 0,0-1-1 0 0,0 0 1 0 0,0 0 0 0 0,0 0 0 0 0,1 0-1 0 0,-1 0 1 0 0,0 0 0 0 0,1 0 0 0 0,-1-1-1 0 0,0 1 1 0 0,1-1 0 0 0,-1 0-1 0 0,1 1 1 0 0,-1-1 0 0 0,1-1 0 0 0,-1 1-1 0 0,1 0 1 0 0,-1 0 0 0 0,1-1-1 0 0,-1 0 1 0 0,0 1 0 0 0,1-1 0 0 0,-1 0-1 0 0,0 0 1 0 0,3-2 0 0 0,10-4 391 0 0,-1 0 1 0 0,27-18-1 0 0,-39 23-440 0 0,65-42 512 0 0,-3 3-2728 0 0,-23 12-5916 0 0,-27 19 2458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21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40 2008 0 0,'1'-6'-220'0'0,"0"-24"5204"0"0,-1 30-4929 0 0,0 0 1 0 0,0-1-1 0 0,0 1 1 0 0,0 0-1 0 0,0 0 0 0 0,0 0 1 0 0,0 0-1 0 0,0 0 1 0 0,0 0-1 0 0,0 0 1 0 0,0 0-1 0 0,0-1 0 0 0,0 1 1 0 0,0 0-1 0 0,0 0 1 0 0,0 0-1 0 0,0 0 1 0 0,0 0-1 0 0,0 0 1 0 0,0 0-1 0 0,0 0 0 0 0,0-1 1 0 0,0 1-1 0 0,0 0 1 0 0,0 0-1 0 0,0 0 1 0 0,-1 0-1 0 0,1 0 1 0 0,0 0-1 0 0,0 0 0 0 0,0 0 1 0 0,0 0-1 0 0,0 0 1 0 0,0 0-1 0 0,0 0 1 0 0,0 0-1 0 0,-1 0 0 0 0,1 0 1 0 0,0 0-1 0 0,0 0 1 0 0,0 0-1 0 0,0 0 1 0 0,0 0-1 0 0,0 0 1 0 0,0 0-1 0 0,-1 0 0 0 0,1 0 1 0 0,0 0-1 0 0,0 0 1 0 0,0 0-1 0 0,0 0 1 0 0,0 0-1 0 0,0 0 0 0 0,0 0 1 0 0,0 0-1 0 0,-1 0 1 0 0,1 0-1 0 0,-10 15 1150 0 0,7-10-995 0 0,2-1 43 0 0,-1-1 0 0 0,1 0 0 0 0,-1 0 0 0 0,0 0-1 0 0,0 0 1 0 0,-1 0 0 0 0,1-1 0 0 0,-5 5 0 0 0,5-6-122 0 0,1 0 0 0 0,-1-1 0 0 0,0 1 0 0 0,1-1 0 0 0,-1 0-1 0 0,0 1 1 0 0,1-1 0 0 0,-1 0 0 0 0,0 0 0 0 0,1 0 0 0 0,-1 0 0 0 0,0 0 0 0 0,0-1 0 0 0,1 1 0 0 0,-1 0 0 0 0,1-1 0 0 0,-1 1 0 0 0,0-1-1 0 0,1 0 1 0 0,-1 1 0 0 0,-2-3 0 0 0,-27-12 926 0 0,23 9-923 0 0,-1 2 1 0 0,-1-1-1 0 0,1 1 1 0 0,0 1-1 0 0,-1-1 1 0 0,-11-1-1 0 0,18 5-136 0 0,0 0 0 0 0,0 0 0 0 0,-1 0 0 0 0,1 0 0 0 0,0 1 0 0 0,-1-1-1 0 0,1 1 1 0 0,0 0 0 0 0,0 0 0 0 0,0 0 0 0 0,-1 0 0 0 0,1 0 0 0 0,1 1 0 0 0,-1-1-1 0 0,0 1 1 0 0,0 0 0 0 0,0 0 0 0 0,1 0 0 0 0,-1 0 0 0 0,1 1 0 0 0,0-1 0 0 0,0 1-1 0 0,-3 3 1 0 0,-3 5-30 0 0,1 0-1 0 0,0 1 1 0 0,1 0-1 0 0,0 1 0 0 0,1-1 1 0 0,0 1-1 0 0,1 0 1 0 0,1 0-1 0 0,-4 22 1 0 0,1 17-163 0 0,1 62 0 0 0,3-66 161 0 0,-6 329-1092 0 0,8-367 1710 0 0,0 2-7441 0 0,-3-28-590 0 0,2 1 5017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22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6969 0 0,'0'0'95'0'0,"0"1"-1"0"0,0 0 0 0 0,0-1 1 0 0,0 1-1 0 0,0 0 0 0 0,0-1 1 0 0,0 1-1 0 0,0 0 0 0 0,0-1 0 0 0,1 1 1 0 0,-1-1-1 0 0,0 1 0 0 0,0 0 1 0 0,0-1-1 0 0,1 1 0 0 0,-1-1 0 0 0,0 1 1 0 0,1 0-1 0 0,-1-1 0 0 0,1 1 1 0 0,-1-1-1 0 0,1 1 0 0 0,0 0 0 0 0,14 16 1528 0 0,-14-16-1224 0 0,4 4-81 0 0,0-1 1 0 0,1 0-1 0 0,-1 0 0 0 0,1 0 1 0 0,0-1-1 0 0,0 0 1 0 0,0 0-1 0 0,0 0 0 0 0,1-1 1 0 0,-1 0-1 0 0,1 0 1 0 0,-1-1-1 0 0,9 1 1 0 0,15 1 182 0 0,52-1 0 0 0,-23-2 40 0 0,21 9-122 0 0,-60-5-609 0 0,0-1 1 0 0,1-1-1 0 0,-1-1 0 0 0,1-1 1 0 0,31-4-1 0 0,-50 4-388 0 0,0-1 0 0 0,0 1 0 0 0,0-1 0 0 0,1 0 0 0 0,-1 0 0 0 0,0 0-1 0 0,0 0 1 0 0,-1 0 0 0 0,1-1 0 0 0,0 1 0 0 0,0-1 0 0 0,-1 1 0 0 0,1-1 0 0 0,0 1 0 0 0,-1-1 0 0 0,3-3-1 0 0,6-9-4197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03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9874 0 0,'4'-3'4318'0'0,"-4"3"-4048"0"0,0 0 0 0 0,1-1 0 0 0,-1 1 0 0 0,7 2 5398 0 0,-7-1-5398 0 0,7 16 2595 0 0,-3 23-2795 0 0,-4-40 60 0 0,-6 201 1385 0 0,2-121-3109 0 0,6 97-1 0 0,-2-171 1056 0 0,5 27-3552 0 0,3-13-4842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53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5889 0 0,'-5'8'11809'0'0,"6"-7"-11489"0"0,8 9 5740 0 0,15 3-2185 0 0,-19-10-3781 0 0,1 0 0 0 0,-1 1 1 0 0,1-1-1 0 0,-1 1 1 0 0,-1 0-1 0 0,1 1 1 0 0,0-1-1 0 0,-1 1 1 0 0,0 0-1 0 0,0 0 0 0 0,0 0 1 0 0,-1 0-1 0 0,0 1 1 0 0,5 10-1 0 0,0 2-79 0 0,-1 1-1 0 0,-1 0 1 0 0,6 28 0 0 0,-7-24-100 0 0,-2-1 0 0 0,-1 1 0 0 0,0 0 0 0 0,-2 0 1 0 0,-1 0-1 0 0,0 0 0 0 0,-2 0 0 0 0,-1 0 0 0 0,0-1 0 0 0,-2 0 1 0 0,-1 0-1 0 0,0 0 0 0 0,-2-1 0 0 0,-11 22 0 0 0,-11 1-3165 0 0,19-30-1527 0 0,1-4-4615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22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21 3857 0 0,'0'-1'354'0'0,"0"0"1"0"0,0 0 0 0 0,0 0-1 0 0,0 0 1 0 0,1 0-1 0 0,-2 0 1 0 0,1 0 0 0 0,0 0-1 0 0,0 0 1 0 0,0 0 0 0 0,0 0-1 0 0,0 0 1 0 0,-1 0-1 0 0,1 1 1 0 0,-1-1 0 0 0,1 0-1 0 0,0 0 1 0 0,-1 0-1 0 0,0 0 1 0 0,0-1 0 0 0,0 2-133 0 0,1 1 1 0 0,-1-1 0 0 0,0 0-1 0 0,1 1 1 0 0,-1-1-1 0 0,0 1 1 0 0,1-1 0 0 0,-1 1-1 0 0,1-1 1 0 0,-1 1 0 0 0,0-1-1 0 0,1 1 1 0 0,0-1-1 0 0,-1 1 1 0 0,1 0 0 0 0,-1-1-1 0 0,1 1 1 0 0,0 0 0 0 0,-1 0-1 0 0,-18 44 1442 0 0,11-9-1624 0 0,1 1 1 0 0,2-1 0 0 0,2 1-1 0 0,1 0 1 0 0,6 65-1 0 0,-2-8-425 0 0,-2-94 370 0 0,1 1-1 0 0,-1-1 1 0 0,0 1-1 0 0,0-1 1 0 0,0 1-1 0 0,0-1 1 0 0,0 1-1 0 0,0-1 1 0 0,0 1-1 0 0,0-1 0 0 0,0 0 1 0 0,0 1-1 0 0,0-1 1 0 0,0 1-1 0 0,0-1 1 0 0,0 1-1 0 0,0-1 1 0 0,0 1-1 0 0,-1-1 1 0 0,1 1-1 0 0,0-1 1 0 0,0 0-1 0 0,-1 1 0 0 0,1-1 1 0 0,0 1-1 0 0,0-1 1 0 0,-1 0-1 0 0,1 1 1 0 0,0-1-1 0 0,-1 0 1 0 0,1 1-1 0 0,-1-1 1 0 0,0 1-1 0 0,-12-12-874 0 0,-4-3-72 0 0,15 12 932 0 0,0 1 0 0 0,-1 0 1 0 0,1 0-1 0 0,0 0 0 0 0,-1 0 1 0 0,1 1-1 0 0,-1-1 0 0 0,1 1 1 0 0,-1-1-1 0 0,1 1 0 0 0,-1 0 1 0 0,1 0-1 0 0,-1 0 0 0 0,1 0 1 0 0,-1 0-1 0 0,1 1 0 0 0,-1-1 0 0 0,1 1 1 0 0,-1-1-1 0 0,1 1 0 0 0,-1 0 1 0 0,1 0-1 0 0,0 0 0 0 0,0 1 1 0 0,0-1-1 0 0,-1 0 0 0 0,1 1 1 0 0,0-1-1 0 0,0 1 0 0 0,1 0 1 0 0,-1 0-1 0 0,0 0 0 0 0,1 0 1 0 0,-1 0-1 0 0,-1 3 0 0 0,-1 1 30 0 0,0 1 1 0 0,0 0-1 0 0,1-1 0 0 0,0 1 0 0 0,0 0 1 0 0,1 1-1 0 0,0-1 0 0 0,0 0 0 0 0,1 1 1 0 0,0-1-1 0 0,-1 10 0 0 0,2-16 5 0 0,0 0-1 0 0,0 1 1 0 0,0-1-1 0 0,1 1 0 0 0,-1-1 1 0 0,0 1-1 0 0,1-1 1 0 0,-1 0-1 0 0,1 1 0 0 0,-1-1 1 0 0,1 1-1 0 0,0-1 1 0 0,-1 0-1 0 0,1 0 0 0 0,0 0 1 0 0,0 1-1 0 0,0-1 1 0 0,0 0-1 0 0,0 0 0 0 0,0 0 1 0 0,0 0-1 0 0,0 0 1 0 0,2 0-1 0 0,0 1 2 0 0,0-1-1 0 0,0 0 1 0 0,0 1 0 0 0,1-2-1 0 0,-1 1 1 0 0,1 0-1 0 0,-1 0 1 0 0,0-1 0 0 0,6 0-1 0 0,3 0-1 0 0,0-1 0 0 0,0 0-1 0 0,0-1 1 0 0,20-6-1 0 0,-21 4-415 0 0,0 0 1 0 0,0-1-1 0 0,14-8 0 0 0,20-21-3939 0 0,-18 6 861 0 0,-2 1 54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22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 7618 0 0,'-6'0'425'0'0,"1"2"0"0"0,-1-1 1 0 0,0 0-1 0 0,1 1 1 0 0,-1 0-1 0 0,1 1 1 0 0,0-1-1 0 0,0 1 0 0 0,0 0 1 0 0,0 0-1 0 0,0 1 1 0 0,0-1-1 0 0,1 1 1 0 0,0 0-1 0 0,0 0 0 0 0,-6 8 1 0 0,-1 2-199 0 0,0 0 0 0 0,1 0 0 0 0,0 1 0 0 0,-9 21 0 0 0,19-34-243 0 0,-1-1 0 0 0,0 0 0 0 0,1 0 0 0 0,0 1 0 0 0,-1-1 1 0 0,1 0-1 0 0,-1 1 0 0 0,1-1 0 0 0,0 0 0 0 0,0 1 0 0 0,0-1 0 0 0,0 0 0 0 0,0 1 1 0 0,0 1-1 0 0,1-2-23 0 0,-1-1 0 0 0,0 1-1 0 0,1-1 1 0 0,-1 1 0 0 0,0 0 0 0 0,1-1 0 0 0,-1 1 0 0 0,1-1 0 0 0,-1 1 0 0 0,1-1 0 0 0,-1 0-1 0 0,1 1 1 0 0,-1-1 0 0 0,1 1 0 0 0,-1-1 0 0 0,1 0 0 0 0,-1 1 0 0 0,1-1 0 0 0,0 0 0 0 0,-1 0 0 0 0,2 1-1 0 0,4-1-292 0 0,0 1-1 0 0,0-1 0 0 0,-1 0 0 0 0,1 0 0 0 0,10-2 0 0 0,18 1 249 0 0,-31 2 127 0 0,1-1-1 0 0,0 1 0 0 0,-1 0 0 0 0,1 1 0 0 0,-1-1 0 0 0,1 1 0 0 0,-1-1 0 0 0,1 1 0 0 0,-1 0 1 0 0,0 0-1 0 0,0 1 0 0 0,0-1 0 0 0,0 1 0 0 0,-1-1 0 0 0,1 1 0 0 0,-1 0 0 0 0,1 0 1 0 0,-1 0-1 0 0,0 0 0 0 0,0 0 0 0 0,-1 1 0 0 0,1-1 0 0 0,0 1 0 0 0,-1-1 0 0 0,0 1 1 0 0,0-1-1 0 0,0 1 0 0 0,0 4 0 0 0,0-1 81 0 0,-1 0-1 0 0,-1 0 1 0 0,1 0 0 0 0,-1 0 0 0 0,0 0 0 0 0,0-1-1 0 0,-1 1 1 0 0,0 0 0 0 0,0-1 0 0 0,-1 1 0 0 0,0-1-1 0 0,0 0 1 0 0,0 0 0 0 0,-7 9 0 0 0,-5 4-130 0 0,-1-1-1 0 0,-30 28 1 0 0,10-17-7011 0 0,36-29 6863 0 0,0 0 1 0 0,-1 0 0 0 0,1 0 0 0 0,0 0-1 0 0,0-1 1 0 0,-1 1 0 0 0,1 0 0 0 0,0 0-1 0 0,0 0 1 0 0,-1 0 0 0 0,1-1 0 0 0,0 1-1 0 0,0 0 1 0 0,0 0 0 0 0,-1-1 0 0 0,1 1-1 0 0,0 0 1 0 0,0 0 0 0 0,0-1 0 0 0,0 1 0 0 0,-1 0-1 0 0,1 0 1 0 0,0-1 0 0 0,0 1 0 0 0,0 0-1 0 0,0-1 1 0 0,0 1 0 0 0,0-1 0 0 0,2-5-3266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23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76 1416 0 0,'-21'2'2267'0'0,"16"-2"-1437"0"0,1 1 1 0 0,-1-1 0 0 0,0 1 0 0 0,0-1 0 0 0,1-1-1 0 0,-1 1 1 0 0,0-1 0 0 0,1 0 0 0 0,-7-1 0 0 0,11 1-699 0 0,-1 0 1 0 0,1 1-1 0 0,0-1 1 0 0,-1 1 0 0 0,1-1-1 0 0,0 0 1 0 0,-1 0-1 0 0,1 1 1 0 0,0-1 0 0 0,0 0-1 0 0,0 1 1 0 0,0-1 0 0 0,0 0-1 0 0,0 0 1 0 0,0 1-1 0 0,0-1 1 0 0,0 0 0 0 0,0 1-1 0 0,0-1 1 0 0,1 0-1 0 0,-1 1 1 0 0,0-1 0 0 0,0 0-1 0 0,1 1 1 0 0,-1-1 0 0 0,0 0-1 0 0,1 1 1 0 0,-1-1-1 0 0,1 0 1 0 0,-1 1 0 0 0,2-2-1 0 0,14-19 1355 0 0,-12 18-1447 0 0,0-1 1 0 0,0 1-1 0 0,0 1 0 0 0,1-1 1 0 0,-1 1-1 0 0,1-1 0 0 0,0 1 1 0 0,-1 1-1 0 0,1-1 0 0 0,0 1 1 0 0,0-1-1 0 0,0 1 0 0 0,1 1 1 0 0,-1-1-1 0 0,0 1 0 0 0,0 0 1 0 0,0 0-1 0 0,0 0 0 0 0,0 1 0 0 0,1 0 1 0 0,-1 0-1 0 0,0 0 0 0 0,-1 1 1 0 0,1-1-1 0 0,9 6 0 0 0,-14-7-29 0 0,1 0-1 0 0,-1 1 0 0 0,1-1 0 0 0,-1 1 1 0 0,1-1-1 0 0,-1 1 0 0 0,1-1 0 0 0,-1 1 1 0 0,0-1-1 0 0,1 1 0 0 0,-1 0 1 0 0,0-1-1 0 0,0 1 0 0 0,1-1 0 0 0,-1 1 1 0 0,0 0-1 0 0,0-1 0 0 0,0 1 0 0 0,0 0 1 0 0,0-1-1 0 0,0 1 0 0 0,0 0 0 0 0,0-1 1 0 0,0 1-1 0 0,0 0 0 0 0,0-1 0 0 0,0 1 1 0 0,-1 0-1 0 0,1-1 0 0 0,0 1 1 0 0,0 0-1 0 0,-1-1 0 0 0,1 1 0 0 0,0-1 1 0 0,-1 1-1 0 0,1-1 0 0 0,0 1 0 0 0,-1-1 1 0 0,1 1-1 0 0,-1-1 0 0 0,1 1 0 0 0,-1-1 1 0 0,1 1-1 0 0,-1-1 0 0 0,0 0 0 0 0,1 1 1 0 0,-1-1-1 0 0,0 0 0 0 0,-33 23-249 0 0,31-21 191 0 0,-6 3-6 0 0,0 1 0 0 0,0 1 0 0 0,1-1 0 0 0,-12 13 0 0 0,18-18 32 0 0,1 1 0 0 0,-1 0 0 0 0,0-1 0 0 0,1 1 0 0 0,-1 0 0 0 0,1 0 0 0 0,0 0-1 0 0,0 0 1 0 0,-1 1 0 0 0,1-1 0 0 0,1 0 0 0 0,-1 0 0 0 0,0 1 0 0 0,0-1 0 0 0,1 0 0 0 0,0 1 0 0 0,-1-1-1 0 0,1 1 1 0 0,0-1 0 0 0,0 0 0 0 0,0 1 0 0 0,0-1 0 0 0,1 1 0 0 0,-1-1 0 0 0,1 0 0 0 0,0 4 0 0 0,0-5 11 0 0,0 0 1 0 0,0 0 0 0 0,0-1-1 0 0,0 1 1 0 0,-1 0 0 0 0,1 0 0 0 0,1 0-1 0 0,-1-1 1 0 0,0 1 0 0 0,0-1 0 0 0,0 1-1 0 0,0-1 1 0 0,0 1 0 0 0,0-1-1 0 0,1 1 1 0 0,-1-1 0 0 0,0 0 0 0 0,0 0-1 0 0,1 0 1 0 0,-1 0 0 0 0,0 0-1 0 0,0 0 1 0 0,1 0 0 0 0,-1 0 0 0 0,2-1-1 0 0,38-8-3 0 0,-33 6 6 0 0,30-6 4 0 0,30-8-630 0 0,-62 15-157 0 0,0 0 0 0 0,-1-1 0 0 0,1 1-1 0 0,-1-1 1 0 0,0 0 0 0 0,0 0 0 0 0,0-1-1 0 0,8-7 1 0 0,-12 10 596 0 0,-1 0 0 0 0,1 1-1 0 0,-1-1 1 0 0,1 0 0 0 0,-1 0-1 0 0,0 0 1 0 0,1 1 0 0 0,-1-1-1 0 0,0 0 1 0 0,1 0 0 0 0,-1 0-1 0 0,0 0 1 0 0,0 0 0 0 0,0 1-1 0 0,0-1 1 0 0,0 0 0 0 0,0 0-1 0 0,0 0 1 0 0,0 0 0 0 0,0 0 0 0 0,-1 0-1 0 0,1 1 1 0 0,0-1 0 0 0,0 0-1 0 0,-1 0 1 0 0,0-1 0 0 0,0-2-676 0 0,0-6-2239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23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4033 0 0,'0'1'124'0'0,"0"0"0"0"0,0 0 1 0 0,0 0-1 0 0,-1 0 0 0 0,1 0 1 0 0,0 0-1 0 0,0 0 0 0 0,0 0 0 0 0,0 0 1 0 0,1 0-1 0 0,-1 0 0 0 0,0 0 1 0 0,0 0-1 0 0,0 0 0 0 0,1 0 0 0 0,-1 0 1 0 0,1 0-1 0 0,-1-1 0 0 0,1 1 1 0 0,-1 0-1 0 0,1 0 0 0 0,-1 0 0 0 0,1 0 1 0 0,0-1-1 0 0,-1 1 0 0 0,1 0 1 0 0,0-1-1 0 0,0 1 0 0 0,0 0 0 0 0,-1-1 1 0 0,1 1-1 0 0,0-1 0 0 0,0 0 0 0 0,0 1 1 0 0,0-1-1 0 0,0 1 0 0 0,0-1 1 0 0,0 0-1 0 0,0 0 0 0 0,0 0 0 0 0,0 0 1 0 0,0 0-1 0 0,0 0 0 0 0,0 0 1 0 0,0 0-1 0 0,1 0 0 0 0,8-1 479 0 0,0 0-1 0 0,0 0 0 0 0,18-6 1 0 0,-16 4-807 0 0,-6 2 135 0 0,28-6 389 0 0,55-20-1 0 0,-77 23-1357 0 0,0-2 1 0 0,-1 1-1 0 0,0-2 0 0 0,18-12 1 0 0,-29 19 955 0 0,0 0 1 0 0,0 0 0 0 0,0 0 0 0 0,0 0-1 0 0,1 0 1 0 0,-1 0 0 0 0,0 0-1 0 0,0 0 1 0 0,0-1 0 0 0,0 1 0 0 0,1 0-1 0 0,-1 0 1 0 0,0 0 0 0 0,0 0 0 0 0,0 0-1 0 0,0 0 1 0 0,0-1 0 0 0,0 1-1 0 0,0 0 1 0 0,1 0 0 0 0,-1 0 0 0 0,0 0-1 0 0,0-1 1 0 0,0 1 0 0 0,0 0 0 0 0,0 0-1 0 0,0 0 1 0 0,0 0 0 0 0,0-1 0 0 0,0 1-1 0 0,0 0 1 0 0,0 0 0 0 0,0 0-1 0 0,0-1 1 0 0,0 1 0 0 0,0 0 0 0 0,0 0-1 0 0,0 0 1 0 0,0 0 0 0 0,0-1 0 0 0,0 1-1 0 0,-1 0 1 0 0,1 0 0 0 0,0 0-1 0 0,0 0 1 0 0,0-1 0 0 0,0 1 0 0 0,0 0-1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24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3145 0 0,'-1'2'590'0'0,"-1"-1"1"0"0,0 1 0 0 0,1 0-1 0 0,0 0 1 0 0,-1 0 0 0 0,1 0 0 0 0,0 0-1 0 0,0 0 1 0 0,0 1 0 0 0,-1 3-1 0 0,7 1 1461 0 0,14-5-1263 0 0,-18-3-746 0 0,1 1-1 0 0,0 0 1 0 0,0 0 0 0 0,0 0-1 0 0,-1 0 1 0 0,1 0-1 0 0,0 0 1 0 0,0 0 0 0 0,0 0-1 0 0,0 1 1 0 0,-1-1-1 0 0,1 1 1 0 0,0-1 0 0 0,0 1-1 0 0,-1 0 1 0 0,1 0-1 0 0,0 0 1 0 0,-1 0-1 0 0,1 0 1 0 0,-1 0 0 0 0,2 2-1 0 0,-2-2-4 0 0,0 1 0 0 0,-1 0 0 0 0,1 0 1 0 0,-1 0-1 0 0,0-1 0 0 0,1 1 0 0 0,-1 0 0 0 0,0 0 0 0 0,0 0 0 0 0,0 0 0 0 0,-1 0 0 0 0,1 0 0 0 0,0-1 1 0 0,-1 1-1 0 0,1 0 0 0 0,-1 0 0 0 0,0 0 0 0 0,1-1 0 0 0,-1 1 0 0 0,0 0 0 0 0,-1 1 0 0 0,-15 24 135 0 0,14-22-94 0 0,-1-1 0 0 0,1 1 0 0 0,0 0 1 0 0,1 0-1 0 0,-1 1 0 0 0,-3 10 0 0 0,6-16-71 0 0,0 1 1 0 0,1-1-1 0 0,-1 1 0 0 0,0-1 0 0 0,0 1 0 0 0,1-1 1 0 0,-1 1-1 0 0,0-1 0 0 0,1 1 0 0 0,-1-1 1 0 0,0 0-1 0 0,1 1 0 0 0,-1-1 0 0 0,1 0 0 0 0,-1 1 1 0 0,1-1-1 0 0,-1 0 0 0 0,1 1 0 0 0,-1-1 0 0 0,1 0 1 0 0,-1 0-1 0 0,1 0 0 0 0,-1 1 0 0 0,1-1 1 0 0,-1 0-1 0 0,1 0 0 0 0,-1 0 0 0 0,1 0 0 0 0,-1 0 1 0 0,1 0-1 0 0,-1 0 0 0 0,1 0 0 0 0,0 0 0 0 0,-1 0 1 0 0,1-1-1 0 0,22 0-129 0 0,-6-4-1491 0 0,0 0 0 0 0,-1 0 0 0 0,18-10 0 0 0,-10 5-1296 0 0,11-2-1095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24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32 7298 0 0,'-4'-18'3611'0'0,"1"4"3690"0"0,5 37-4605 0 0,1 89-1266 0 0,-4-76-1675 0 0,7 58 0 0 0,-4-80-666 0 0,1-1 0 0 0,0 1 0 0 0,1-1 0 0 0,7 17 1 0 0,1-9-3763 0 0,1-12-1306 0 0,-4-8 1275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24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7170 0 0,'-20'5'6516'0'0,"18"-2"-4359"0"0,13 0-766 0 0,-1-2-1261 0 0,-1 1-1 0 0,1 0 1 0 0,-1 0 0 0 0,0 1-1 0 0,1 1 1 0 0,8 4-1 0 0,-13-6-103 0 0,0 0 0 0 0,0 1 0 0 0,-1 0 0 0 0,1 0 0 0 0,-1 0 1 0 0,1 1-1 0 0,-1-1 0 0 0,0 1 0 0 0,0 0 0 0 0,-1 0 0 0 0,1 0 0 0 0,3 7 0 0 0,-6-9-48 0 0,-1 1 1 0 0,1 0 0 0 0,-1-1-1 0 0,1 1 1 0 0,-1-1-1 0 0,0 1 1 0 0,0 0-1 0 0,0 0 1 0 0,0-1-1 0 0,-1 1 1 0 0,1-1-1 0 0,-1 1 1 0 0,1 0 0 0 0,-1-1-1 0 0,0 1 1 0 0,0-1-1 0 0,0 1 1 0 0,-2 2-1 0 0,-28 43-452 0 0,29-45 486 0 0,1-1-3 0 0,-6 7-43 0 0,0 0 0 0 0,0 1 0 0 0,2 0-1 0 0,-1 0 1 0 0,1 0 0 0 0,-4 14 0 0 0,8-22 2 0 0,1 1 1 0 0,-1-1 0 0 0,1 1-1 0 0,0-1 1 0 0,-1 1 0 0 0,1 0-1 0 0,1-1 1 0 0,-1 1-1 0 0,0 0 1 0 0,1-1 0 0 0,-1 1-1 0 0,1-1 1 0 0,0 1-1 0 0,0-1 1 0 0,0 1 0 0 0,0-1-1 0 0,0 0 1 0 0,1 1 0 0 0,-1-1-1 0 0,0 0 1 0 0,1 0-1 0 0,0 0 1 0 0,0 0 0 0 0,0 0-1 0 0,-1 0 1 0 0,2-1-1 0 0,-1 1 1 0 0,0-1 0 0 0,0 1-1 0 0,0-1 1 0 0,1 0 0 0 0,-1 0-1 0 0,3 1 1 0 0,1 1-229 0 0,1-1 0 0 0,-1 1 0 0 0,0-2 0 0 0,1 1 0 0 0,-1-1 0 0 0,8 1 0 0 0,-12-1 121 0 0,0-1 0 0 0,0 0 0 0 0,0 0 0 0 0,0 0 0 0 0,1 0 1 0 0,-1 0-1 0 0,0 0 0 0 0,0-1 0 0 0,0 1 0 0 0,0 0 0 0 0,0-1 0 0 0,0 0 0 0 0,0 1 1 0 0,0-1-1 0 0,0 0 0 0 0,-1 0 0 0 0,1 0 0 0 0,0-1 0 0 0,0 1 0 0 0,-1 0 0 0 0,1 0 0 0 0,-1-1 1 0 0,2-1-1 0 0,-3 3 133 0 0,0 0 1 0 0,0 0 0 0 0,0-1 0 0 0,1 1-1 0 0,-1 0 1 0 0,0 0 0 0 0,0 0-1 0 0,0 0 1 0 0,0 0 0 0 0,0 0-1 0 0,0-1 1 0 0,0 1 0 0 0,0 0 0 0 0,0 0-1 0 0,0 0 1 0 0,0 0 0 0 0,0-1-1 0 0,0 1 1 0 0,0 0 0 0 0,0 0 0 0 0,0 0-1 0 0,0 0 1 0 0,0 0 0 0 0,0-1-1 0 0,0 1 1 0 0,0 0 0 0 0,0 0-1 0 0,0 0 1 0 0,0 0 0 0 0,0-1 0 0 0,0 1-1 0 0,0 0 1 0 0,0 0 0 0 0,-1 0-1 0 0,1 0 1 0 0,0 0 0 0 0,0 0 0 0 0,0 0-1 0 0,0-1 1 0 0,0 1 0 0 0,0 0-1 0 0,-1 0 1 0 0,1 0 0 0 0,0 0-1 0 0,0 0 1 0 0,0 0 0 0 0,0 0 0 0 0,0 0-1 0 0,-1 0 1 0 0,1 0 0 0 0,0 0-1 0 0,-13 0 22 0 0,-13 7 474 0 0,19-1-88 0 0,0 0 0 0 0,0 1-1 0 0,1-1 1 0 0,0 1 0 0 0,1 0-1 0 0,0 1 1 0 0,0 0 0 0 0,0 0-1 0 0,1 0 1 0 0,-4 11 0 0 0,-21 32-266 0 0,19-37-175 0 0,-2 0 1 0 0,-22 20 0 0 0,13-14 14 0 0,67-25 525 0 0,-24 1-350 0 0,75-16-2778 0 0,-32 3-5247 0 0,-39 11 3661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25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42 6841 0 0,'-2'-1'403'0'0,"1"1"0"0"0,0-1-1 0 0,-1 0 1 0 0,1 0-1 0 0,0-1 1 0 0,0 1-1 0 0,0 0 1 0 0,0 0 0 0 0,0 0-1 0 0,1-1 1 0 0,-1 1-1 0 0,0-1 1 0 0,0 1-1 0 0,1 0 1 0 0,-1-1 0 0 0,1 1-1 0 0,-1-3 1 0 0,1 3-222 0 0,0 0 0 0 0,0 1 1 0 0,1-1-1 0 0,-1 0 1 0 0,0 1-1 0 0,0-1 1 0 0,1 0-1 0 0,-1 1 0 0 0,0-1 1 0 0,1 1-1 0 0,-1-1 1 0 0,1 0-1 0 0,-1 1 0 0 0,1-1 1 0 0,-1 1-1 0 0,1-1 1 0 0,-1 1-1 0 0,1 0 1 0 0,-1-1-1 0 0,1 1 0 0 0,0-1 1 0 0,-1 1-1 0 0,1 0 1 0 0,0 0-1 0 0,-1-1 0 0 0,2 1 1 0 0,1-1-30 0 0,0 0 1 0 0,1 1 0 0 0,-1-1-1 0 0,1 1 1 0 0,-1 0 0 0 0,1 0-1 0 0,-1 0 1 0 0,1 0-1 0 0,-1 1 1 0 0,1-1 0 0 0,-1 1-1 0 0,1 0 1 0 0,-1 0 0 0 0,5 2-1 0 0,-5-2-109 0 0,0 1 1 0 0,0 0-1 0 0,0 0 0 0 0,0 0 0 0 0,-1 0 1 0 0,1 1-1 0 0,0-1 0 0 0,-1 1 0 0 0,0-1 0 0 0,1 1 1 0 0,-1 0-1 0 0,0 0 0 0 0,-1 0 0 0 0,1 0 0 0 0,0 0 1 0 0,-1 1-1 0 0,0-1 0 0 0,0 0 0 0 0,0 1 1 0 0,0-1-1 0 0,0 1 0 0 0,-1-1 0 0 0,1 1 0 0 0,-1-1 1 0 0,0 1-1 0 0,0-1 0 0 0,-1 8 0 0 0,-1-1-513 0 0,0 1 0 0 0,0-1 0 0 0,-5 13 0 0 0,-12 29-8794 0 0,16-46 7322 0 0,-3 9-4336 0 0</inkml:trace>
  <inkml:trace contextRef="#ctx0" brushRef="#br0" timeOffset="1">143 335 14283 0 0,'-1'12'4505'0'0,"-1"0"-2833"0"0,0 3-399 0 0,0-2-153 0 0,-2-5-160 0 0,0 0-320 0 0,3-4-224 0 0,0-1-256 0 0,2-3-304 0 0,0-2-400 0 0,2-2-648 0 0,1-2-1057 0 0,1-2-1511 0 0,3-7-1385 0 0,-13-20-281 0 0,17 15 369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57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 34 3577 0 0,'-1'-2'442'0'0,"0"0"0"0"0,0 0 1 0 0,1 1-1 0 0,-1-1 0 0 0,0 0 0 0 0,-1 0 0 0 0,1 1 1 0 0,0-1-1 0 0,0 0 0 0 0,-1 1 0 0 0,1-1 1 0 0,-1 1-1 0 0,1 0 0 0 0,-1-1 0 0 0,0 1 1 0 0,0 0-1 0 0,1 0 0 0 0,-1 0 0 0 0,0 0 1 0 0,0 0-1 0 0,0 1 0 0 0,0-1 0 0 0,-3 0 1 0 0,0 1 16 0 0,0 0 1 0 0,0 0-1 0 0,1 1 1 0 0,-1 0 0 0 0,0 0-1 0 0,1 0 1 0 0,-1 0-1 0 0,1 1 1 0 0,-7 3 0 0 0,-32 16 694 0 0,1 1 0 0 0,-59 43 0 0 0,100-64-1160 0 0,-1 0 0 0 0,1 0 1 0 0,0 0-1 0 0,-1 0 1 0 0,1 0-1 0 0,0 0 0 0 0,-1 1 1 0 0,1-1-1 0 0,0 0 0 0 0,0 1 1 0 0,0-1-1 0 0,0 1 0 0 0,0-1 1 0 0,1 1-1 0 0,-1-1 0 0 0,0 1 1 0 0,1 0-1 0 0,-1-1 0 0 0,1 1 1 0 0,0 0-1 0 0,-1-1 0 0 0,1 1 1 0 0,0 0-1 0 0,0 2 0 0 0,1-1-7 0 0,0 0-1 0 0,-1 0 0 0 0,2 0 0 0 0,-1 0 0 0 0,0-1 0 0 0,0 1 0 0 0,1 0 0 0 0,0 0 1 0 0,-1-1-1 0 0,1 1 0 0 0,0-1 0 0 0,4 4 0 0 0,3 2-19 0 0,0 0 1 0 0,1-1-1 0 0,-1 0 1 0 0,1 0-1 0 0,1-1 1 0 0,12 5-1 0 0,-7-6 51 0 0,0 0-1 0 0,0-1 1 0 0,1 0-1 0 0,20 1 0 0 0,19 3 340 0 0,-55-8-316 0 0,0 1-1 0 0,0-1 0 0 0,0 0 1 0 0,0 0-1 0 0,0 0 0 0 0,0 1 0 0 0,0-1 1 0 0,0 0-1 0 0,0 1 0 0 0,0-1 1 0 0,0 1-1 0 0,0 0 0 0 0,0-1 1 0 0,0 1-1 0 0,0 0 0 0 0,0-1 0 0 0,-1 1 1 0 0,1 0-1 0 0,0 0 0 0 0,-1 0 1 0 0,1-1-1 0 0,0 1 0 0 0,-1 0 1 0 0,1 0-1 0 0,-1 0 0 0 0,1 0 0 0 0,-1 0 1 0 0,1 2-1 0 0,-1-1 6 0 0,-1 0 1 0 0,1 0-1 0 0,0 0 1 0 0,-1 0-1 0 0,1 0 0 0 0,-1 1 1 0 0,1-1-1 0 0,-1 0 1 0 0,0 0-1 0 0,0 0 0 0 0,0-1 1 0 0,0 1-1 0 0,-2 2 1 0 0,-4 6 48 0 0,-1 0 1 0 0,0-1 0 0 0,-17 14 0 0 0,13-12-25 0 0,-1-1 0 0 0,-25 15 0 0 0,35-23-114 0 0,0-1 0 0 0,0 1 0 0 0,0 0 0 0 0,-1-1 0 0 0,1 0 0 0 0,0 0 0 0 0,0 0 0 0 0,-1 0 0 0 0,1 0 0 0 0,0-1 0 0 0,-1 1 0 0 0,1-1 0 0 0,-1 0 0 0 0,1 0 0 0 0,-1 0 0 0 0,1 0 0 0 0,-1-1-1 0 0,1 0 1 0 0,0 1 0 0 0,-4-3 0 0 0,7 3-35 0 0,-1 0 0 0 0,1 0 0 0 0,0 0-1 0 0,-1 0 1 0 0,1 0 0 0 0,0-1-1 0 0,0 1 1 0 0,-1 0 0 0 0,1 0 0 0 0,0 0-1 0 0,0-1 1 0 0,0 1 0 0 0,-1 0-1 0 0,1 0 1 0 0,0-1 0 0 0,0 1 0 0 0,0 0-1 0 0,0 0 1 0 0,0-1 0 0 0,0 1-1 0 0,-1 0 1 0 0,1 0 0 0 0,0-1 0 0 0,0 1-1 0 0,0 0 1 0 0,0-1 0 0 0,0 1-1 0 0,0 0 1 0 0,0-1 0 0 0,0 1 0 0 0,0 0-1 0 0,0 0 1 0 0,0-1 0 0 0,0 1-1 0 0,1 0 1 0 0,-1-1 0 0 0,0 1 0 0 0,0 0-1 0 0,0 0 1 0 0,0-1 0 0 0,0 1-1 0 0,1 0 1 0 0,-1 0 0 0 0,0-1 0 0 0,0 1-1 0 0,0 0 1 0 0,1 0 0 0 0,-1 0-1 0 0,0-1 1 0 0,0 1 0 0 0,0 0 0 0 0,1 0-1 0 0,-1 0 1 0 0,1-1 0 0 0,19-11-5946 0 0,-11 8 2889 0 0,6-7-992 0 0,2-3-376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58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44 7570 0 0,'-13'-14'5896'0'0,"13"14"-5700"0"0,0-1 0 0 0,0 1 0 0 0,-1 0 0 0 0,1-1 0 0 0,-1 1 1 0 0,1 0-1 0 0,0-1 0 0 0,-1 1 0 0 0,1 0 0 0 0,0 0 0 0 0,-1-1 0 0 0,1 1 0 0 0,-1 0 0 0 0,1 0 0 0 0,-1 0 0 0 0,1-1 0 0 0,-1 1 0 0 0,1 0 0 0 0,-1 0 0 0 0,1 0 0 0 0,-1 0 1 0 0,1 0-1 0 0,-1 0 0 0 0,1 0 0 0 0,-1 0 0 0 0,1 0 0 0 0,0 0 0 0 0,-1 1 0 0 0,1-1 0 0 0,-1 0 0 0 0,1 0 0 0 0,-1 0 0 0 0,0 1 0 0 0,4 1 205 0 0,0-1 0 0 0,0 1-1 0 0,0-1 1 0 0,0 1-1 0 0,0-1 1 0 0,0 0 0 0 0,4 0-1 0 0,-6 0-265 0 0,35 10-73 0 0,-12-3-163 0 0,-1-2 0 0 0,1 0 0 0 0,38 4 0 0 0,-53-9-450 0 0,-1-1 1 0 0,1-1-1 0 0,-1 1 1 0 0,0-2-1 0 0,15-2 0 0 0,-16 1-376 0 0,0 1-1 0 0,0-1 0 0 0,0 0 0 0 0,-1-1 0 0 0,1 1 1 0 0,-1-1-1 0 0,9-8 0 0 0,-12 10-159 0 0,0-1-1 0 0,-1 0 1 0 0,1 0 0 0 0,-1 0 0 0 0,1 0-1 0 0,3-7 1 0 0,1-3-2634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53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18 14003 0 0,'-3'-5'4375'0'0,"3"4"-4060"0"0,-1 0 1 0 0,1 1-1 0 0,0-1 0 0 0,-1 0 1 0 0,1 1-1 0 0,-1-1 0 0 0,1 0 1 0 0,-1 1-1 0 0,1-1 1 0 0,-1 1-1 0 0,1-1 0 0 0,-1 1 1 0 0,0-1-1 0 0,1 1 0 0 0,-1-1 1 0 0,0 1-1 0 0,0-1 0 0 0,1 1 1 0 0,-1 0-1 0 0,0 0 0 0 0,0-1 1 0 0,1 1-1 0 0,-1 0 0 0 0,0 0 1 0 0,0 0-1 0 0,0 0 1 0 0,1 0-1 0 0,-2 0 0 0 0,51-1 178 0 0,1 3-1 0 0,83 13 1 0 0,-127-14-653 0 0,-1 1 0 0 0,1 0 0 0 0,0 0 0 0 0,-1 1 1 0 0,0-1-1 0 0,0 1 0 0 0,1 0 0 0 0,-2 1 0 0 0,1-1 0 0 0,0 1 0 0 0,-1 0 1 0 0,0 0-1 0 0,1 1 0 0 0,-2-1 0 0 0,1 1 0 0 0,0 0 0 0 0,-1 0 0 0 0,0 0 1 0 0,0 0-1 0 0,-1 0 0 0 0,1 1 0 0 0,-1-1 0 0 0,0 1 0 0 0,-1 0 0 0 0,0-1 1 0 0,1 1-1 0 0,-1 8 0 0 0,1 0-402 0 0,-1 0 1 0 0,-1 0-1 0 0,-1 0 0 0 0,1 0 1 0 0,-2 0-1 0 0,0 0 0 0 0,-1 0 1 0 0,0 0-1 0 0,-1-1 0 0 0,-9 21 1 0 0,12-32-135 0 0,0 1 0 0 0,0-1 0 0 0,0 0 1 0 0,0 0-1 0 0,-1 0 0 0 0,1 0 0 0 0,-1-1 1 0 0,1 1-1 0 0,-1 0 0 0 0,0-1 0 0 0,1 1 1 0 0,-3 1-1 0 0,-8 3-5517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58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9098 0 0,'1'2'8460'0'0,"2"14"-5970"0"0,-6 103 226 0 0,0-80-2119 0 0,2 0 0 0 0,6 59 0 0 0,-4-88-1018 0 0,1 1 0 0 0,0-1 0 0 0,0 1-1 0 0,1-1 1 0 0,1 0 0 0 0,0 0 0 0 0,0-1 0 0 0,1 1 0 0 0,0-1-1 0 0,1 0 1 0 0,0 0 0 0 0,0 0 0 0 0,14 13 0 0 0,-16-18-1007 0 0,0-1 0 0 0,0 0 0 0 0,0 0 0 0 0,1 0 0 0 0,-1 0 0 0 0,1-1 0 0 0,6 2 0 0 0,11 6-3382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8:59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21 4585 0 0,'-12'-19'9114'0'0,"12"19"-8928"0"0,0 0 1 0 0,-1-1-1 0 0,1 1 0 0 0,0 0 1 0 0,0 0-1 0 0,-1 0 0 0 0,1 0 1 0 0,0 0-1 0 0,-1 0 0 0 0,1 0 1 0 0,0 0-1 0 0,0 0 0 0 0,-1 0 1 0 0,1 0-1 0 0,0 0 0 0 0,-1 0 1 0 0,1 0-1 0 0,0 0 0 0 0,0 0 0 0 0,-1 0 1 0 0,1 0-1 0 0,0 1 0 0 0,-1-1 1 0 0,1 0-1 0 0,0 0 0 0 0,0 0 1 0 0,-1 0-1 0 0,1 1 373 0 0,0-1-373 0 0,-1 0 1 0 0,1 1-1 0 0,0-1 0 0 0,0 0 1 0 0,0 1-1 0 0,-7 16 3460 0 0,3 5-4275 0 0,-3 57 822 0 0,7 115 0 0 0,2-88-1520 0 0,-2-118 1272 0 0,-1 0 0 0 0,-1 0 1 0 0,0 1-1 0 0,0-1 0 0 0,-7-16 1 0 0,8 24 58 0 0,0 0 1 0 0,-1 0-1 0 0,1 1 1 0 0,-1-1-1 0 0,0 0 1 0 0,0 1-1 0 0,0-1 1 0 0,0 1-1 0 0,-1 0 0 0 0,1 0 1 0 0,-1 0-1 0 0,0 0 1 0 0,0 0-1 0 0,0 1 1 0 0,0-1-1 0 0,0 1 1 0 0,-1 0-1 0 0,1 0 1 0 0,-7-2-1 0 0,8 3 3 0 0,-1 1 0 0 0,1 0 1 0 0,-1 0-1 0 0,1 0 0 0 0,0 0 0 0 0,-1 0 0 0 0,1 1 1 0 0,-1-1-1 0 0,1 1 0 0 0,0 0 0 0 0,-1 0 0 0 0,1 0 0 0 0,0 0 1 0 0,0 0-1 0 0,-1 0 0 0 0,1 0 0 0 0,0 1 0 0 0,0-1 1 0 0,1 1-1 0 0,-1-1 0 0 0,0 1 0 0 0,0 0 0 0 0,1 0 0 0 0,-1 0 1 0 0,1 0-1 0 0,0 0 0 0 0,-1 0 0 0 0,1 0 0 0 0,0 0 1 0 0,-1 5-1 0 0,-2 2 21 0 0,0 1 1 0 0,1-1 0 0 0,0 1 0 0 0,0-1 0 0 0,1 1-1 0 0,-1 13 1 0 0,3-18-4 0 0,0 0 0 0 0,0 0 0 0 0,0 0 0 0 0,0 0 0 0 0,1-1 0 0 0,0 1 0 0 0,0 0 0 0 0,0 0 0 0 0,0 0 0 0 0,1-1 0 0 0,0 1 0 0 0,0-1 0 0 0,0 1 0 0 0,0-1 0 0 0,1 0 0 0 0,0 0 0 0 0,5 7 0 0 0,-3-6 59 0 0,0-1 0 0 0,1 0 0 0 0,-1 0 1 0 0,1-1-1 0 0,0 0 0 0 0,0 1 0 0 0,0-2 0 0 0,0 1 0 0 0,0-1 0 0 0,1 0 0 0 0,11 2 1 0 0,1-1-483 0 0,0-2 0 0 0,0 0 0 0 0,1-1 0 0 0,-1 0 0 0 0,0-2 0 0 0,1 0 0 0 0,-1-2 0 0 0,21-5 0 0 0,-37 7-712 0 0,0 1-1 0 0,0 0 0 0 0,0 0 1 0 0,0-1-1 0 0,0 0 0 0 0,0 0 1 0 0,0 0-1 0 0,0 0 0 0 0,-1 0 1 0 0,1 0-1 0 0,2-4 0 0 0,6-4-4437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00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89 1728 0 0,'-4'0'669'0'0,"1"0"0"0"0,0 0 0 0 0,0 0-1 0 0,0 0 1 0 0,-1 1 0 0 0,1 0 0 0 0,0 0 0 0 0,0-1-1 0 0,0 2 1 0 0,0-1 0 0 0,0 0 0 0 0,0 1-1 0 0,0-1 1 0 0,1 1 0 0 0,-1 0 0 0 0,1 0 0 0 0,-1 0-1 0 0,-3 4 1 0 0,4-3-415 0 0,0 0-1 0 0,0 0 1 0 0,0 1-1 0 0,1-1 1 0 0,-1 0-1 0 0,1 0 1 0 0,0 1-1 0 0,0-1 1 0 0,0 1 0 0 0,1-1-1 0 0,-1 1 1 0 0,1 0-1 0 0,0-1 1 0 0,0 1-1 0 0,0-1 1 0 0,1 8-1 0 0,2 7 2 0 0,0 0-1 0 0,1-1 0 0 0,13 33 1 0 0,-14-42-223 0 0,0-1 0 0 0,1 0 0 0 0,0 1 0 0 0,0-1 0 0 0,0-1 0 0 0,1 1 0 0 0,0-1 0 0 0,1 0 0 0 0,-1 0 0 0 0,1 0 0 0 0,7 5 0 0 0,-11-10-2 0 0,0 1 0 0 0,0-1 0 0 0,0 0 0 0 0,0 1 0 0 0,1-1 0 0 0,-1-1 0 0 0,0 1 0 0 0,0 0 0 0 0,1 0-1 0 0,-1-1 1 0 0,0 1 0 0 0,1-1 0 0 0,-1 0 0 0 0,1 0 0 0 0,-1 0 0 0 0,0 0 0 0 0,1 0 0 0 0,-1 0 0 0 0,1-1 0 0 0,-1 1 0 0 0,4-2 0 0 0,-2 0 49 0 0,0 0 0 0 0,-1 0-1 0 0,0-1 1 0 0,1 1 0 0 0,-1-1 0 0 0,0 1 0 0 0,0-1 0 0 0,0 0 0 0 0,-1-1-1 0 0,1 1 1 0 0,3-6 0 0 0,3-7 243 0 0,-1 0 1 0 0,-1 0-1 0 0,0 0 0 0 0,6-29 1 0 0,-10 32-200 0 0,0 0 0 0 0,-1 0 0 0 0,0 0 0 0 0,-2 0 1 0 0,1 0-1 0 0,-1 0 0 0 0,-1 0 0 0 0,-1 0 0 0 0,-4-20 1 0 0,5 29-98 0 0,0 0 0 0 0,0 0 1 0 0,0 0-1 0 0,-1 1 1 0 0,1-1-1 0 0,-1 0 1 0 0,0 0-1 0 0,0 1 1 0 0,-1-1-1 0 0,1 1 0 0 0,-1 0 1 0 0,1 0-1 0 0,-1 0 1 0 0,0 0-1 0 0,0 0 1 0 0,-1 1-1 0 0,1-1 1 0 0,-1 1-1 0 0,1 0 0 0 0,-1 0 1 0 0,1 0-1 0 0,-1 0 1 0 0,0 1-1 0 0,0-1 1 0 0,0 1-1 0 0,0 0 1 0 0,0 1-1 0 0,0-1 1 0 0,0 0-1 0 0,-1 1 0 0 0,1 0 1 0 0,0 0-1 0 0,-7 1 1 0 0,6 0-91 0 0,-1 0 0 0 0,0 1 0 0 0,1-1 0 0 0,-1 1 1 0 0,0 0-1 0 0,1 0 0 0 0,0 1 0 0 0,0 0 0 0 0,0 0 1 0 0,0 0-1 0 0,0 0 0 0 0,0 1 0 0 0,1 0 0 0 0,0 0 0 0 0,0 0 1 0 0,0 0-1 0 0,0 1 0 0 0,0-1 0 0 0,1 1 0 0 0,0 0 0 0 0,0 0 1 0 0,0 0-1 0 0,1 1 0 0 0,0-1 0 0 0,0 1 0 0 0,-2 8 1 0 0,3-9-455 0 0,0 0 1 0 0,1 1-1 0 0,-1-1 1 0 0,1 1-1 0 0,0-1 1 0 0,1 1-1 0 0,1 9 1 0 0,-1-9-401 0 0,1-1-1 0 0,-1-1 1 0 0,1 1 0 0 0,0 0 0 0 0,1 0 0 0 0,-1-1 0 0 0,1 1 0 0 0,6 7 0 0 0,9 7-3887 0 0,2-3-167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00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51 3393 0 0,'-1'-6'2211'0'0,"0"0"1"0"0,-1 1 0 0 0,1-1 0 0 0,-1 1 0 0 0,-4-9-1 0 0,6 14-1955 0 0,-1-1 0 0 0,1 1 0 0 0,0-1 0 0 0,-1 0 0 0 0,1 1 0 0 0,0 0 0 0 0,-1-1 0 0 0,1 1-1 0 0,-1-1 1 0 0,1 1 0 0 0,-1-1 0 0 0,1 1 0 0 0,-1 0 0 0 0,1-1 0 0 0,-1 1 0 0 0,0 0 0 0 0,1 0 0 0 0,-1-1 0 0 0,1 1-1 0 0,-1 0 1 0 0,0 0 0 0 0,1 0 0 0 0,-2 0 0 0 0,1 0-92 0 0,0 0 0 0 0,0 1 0 0 0,-1-1 0 0 0,1 1-1 0 0,0-1 1 0 0,0 1 0 0 0,0 0 0 0 0,0 0 0 0 0,0-1 0 0 0,0 1 0 0 0,0 0 0 0 0,0 0-1 0 0,0 0 1 0 0,0 0 0 0 0,1 0 0 0 0,-1 0 0 0 0,0 1 0 0 0,-3 4-97 0 0,1 0 0 0 0,0 0 0 0 0,1 0-1 0 0,-1 0 1 0 0,1 0 0 0 0,1 1 0 0 0,-1-1 0 0 0,1 1 0 0 0,-1 10 0 0 0,1 61-101 0 0,1-74 44 0 0,0 11-87 0 0,2 1-1 0 0,-1-1 1 0 0,2 0 0 0 0,0 0-1 0 0,6 15 1 0 0,-8-26 32 0 0,0 0 0 0 0,0 0 0 0 0,1-1 0 0 0,-1 1 0 0 0,1-1 0 0 0,0 1 0 0 0,0-1 0 0 0,0 1 0 0 0,1-1 0 0 0,-1 0 0 0 0,1 0 0 0 0,0 0 0 0 0,0-1 0 0 0,0 1 0 0 0,0 0 0 0 0,0-1 1 0 0,0 0-1 0 0,1 0 0 0 0,-1 0 0 0 0,1 0 0 0 0,-1-1 0 0 0,1 1 0 0 0,0-1 0 0 0,6 2 0 0 0,-6-4 26 0 0,-1 1 1 0 0,1 0-1 0 0,-1-1 0 0 0,0 0 0 0 0,1 0 1 0 0,-1 0-1 0 0,0 0 0 0 0,0 0 1 0 0,0-1-1 0 0,0 1 0 0 0,0-1 1 0 0,0 0-1 0 0,0 0 0 0 0,0 0 0 0 0,-1 0 1 0 0,1-1-1 0 0,-1 1 0 0 0,0-1 1 0 0,1 1-1 0 0,-1-1 0 0 0,-1 0 1 0 0,1 0-1 0 0,0 0 0 0 0,2-5 0 0 0,4-8 48 0 0,-1-1-1 0 0,0 0 1 0 0,5-21 0 0 0,2-16 142 0 0,-8 27 344 0 0,14-38-1 0 0,-22 71-403 0 0,1 0 1 0 0,-1 0-1 0 0,2 0 0 0 0,-1 0 1 0 0,0 0-1 0 0,1 0 0 0 0,1 11 1 0 0,8 51-198 0 0,-3-31 106 0 0,-4-20-235 0 0,1 9 183 0 0,9 37 0 0 0,-10-57-503 0 0,-1 1 0 0 0,1-1 0 0 0,1 0 0 0 0,-1 0-1 0 0,1-1 1 0 0,0 1 0 0 0,1 0 0 0 0,-1-1 0 0 0,1 0-1 0 0,0 0 1 0 0,7 7 0 0 0,-11-11 208 0 0,1-1 1 0 0,-1 1-1 0 0,1-1 0 0 0,-1 1 1 0 0,1-1-1 0 0,0 1 1 0 0,-1-1-1 0 0,1 0 1 0 0,-1 1-1 0 0,1-1 0 0 0,0 0 1 0 0,-1 0-1 0 0,1 1 1 0 0,0-1-1 0 0,-1 0 0 0 0,1 0 1 0 0,0 0-1 0 0,0 0 1 0 0,-1 0-1 0 0,1 0 0 0 0,0 0 1 0 0,-1 0-1 0 0,1 0 1 0 0,0 0-1 0 0,0 0 0 0 0,-1 0 1 0 0,1 0-1 0 0,0-1 1 0 0,-1 1-1 0 0,1 0 0 0 0,0 0 1 0 0,-1-1-1 0 0,1 1 1 0 0,-1 0-1 0 0,1-1 0 0 0,0 1 1 0 0,-1-1-1 0 0,1 0 1 0 0,7-9-4880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01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7314 0 0,'0'0'274'0'0,"-1"0"1"0"0,1 0-1 0 0,0 0 1 0 0,-1 0-1 0 0,1-1 1 0 0,-1 1-1 0 0,1 0 1 0 0,-8 4 6588 0 0,8-3-6588 0 0,0-1-1 0 0,-1 1 1 0 0,11 9 3536 0 0,19 6-2364 0 0,125 18-248 0 0,-68-17-3047 0 0,-78-15 1124 0 0,36 5-3312 0 0,-43-6 3546 0 0,1-1-1 0 0,-1 0 1 0 0,1 0 0 0 0,-1 0 0 0 0,1 0-1 0 0,-1 0 1 0 0,1 0 0 0 0,-1-1 0 0 0,1 1 0 0 0,-1 0-1 0 0,1-1 1 0 0,-1 1 0 0 0,1-1 0 0 0,-1 0-1 0 0,0 1 1 0 0,1-1 0 0 0,-1 0 0 0 0,0 0-1 0 0,0 0 1 0 0,1 0 0 0 0,-1 0 0 0 0,2-2 0 0 0,1-4-3849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01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7 7378 0 0,'0'-1'351'0'0,"-1"1"1"0"0,1-1-1 0 0,-1 1 1 0 0,1-1 0 0 0,-1 1-1 0 0,1-1 1 0 0,-1 1-1 0 0,1 0 1 0 0,-1-1-1 0 0,0 1 1 0 0,1 0 0 0 0,-1-1-1 0 0,0 1 1 0 0,1 0-1 0 0,-1 0 1 0 0,0 0 0 0 0,1 0-1 0 0,-1 0 1 0 0,0-1-1 0 0,1 1 1 0 0,-1 0 0 0 0,0 1-1 0 0,1-1 1 0 0,-1 0-1 0 0,0 0 1 0 0,0 0 0 0 0,1 0-1 0 0,-1 0 1 0 0,0 1-1 0 0,1-1 1 0 0,-1 0-1 0 0,1 1 1 0 0,-1-1 0 0 0,0 0-1 0 0,0 1 1 0 0,-7 25 3148 0 0,7-20-3547 0 0,-3 22 491 0 0,2 0 0 0 0,0 0-1 0 0,2 1 1 0 0,5 47 0 0 0,4-14-313 0 0,18 63 1 0 0,-19-92-992 0 0,15 38 1 0 0,-7-39-3098 0 0,3-3-4413 0 0,-13-23 2998 0 0,0-4 228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02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9 2048 0 0,'-44'-8'9802'0'0,"4"12"-3513"0"0,33-2-5788 0 0,0 0 0 0 0,0 1 0 0 0,1 0-1 0 0,-1 0 1 0 0,1 0 0 0 0,0 1-1 0 0,0 0 1 0 0,1 0 0 0 0,-7 6-1 0 0,1 1-445 0 0,1 0 0 0 0,1 1 0 0 0,0 0 0 0 0,0 0 0 0 0,1 1 0 0 0,1 0 0 0 0,0 1 0 0 0,-10 28 0 0 0,3-3-15 0 0,3-11-16 0 0,1 0-1 0 0,-8 45 1 0 0,16-63-28 0 0,1 0 0 0 0,0 0-1 0 0,1 0 1 0 0,0 0 0 0 0,1 0 0 0 0,0 1-1 0 0,0-1 1 0 0,1 0 0 0 0,1-1 0 0 0,-1 1-1 0 0,7 13 1 0 0,0-2-97 0 0,2-1 0 0 0,1 0 0 0 0,1 0 0 0 0,0-1-1 0 0,1-1 1 0 0,1 0 0 0 0,26 23 0 0 0,-15-18-1998 0 0,34 24 0 0 0,34 11-8907 0 0,-59-39 5454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02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5 10826 0 0,'5'-4'13147'0'0,"-5"4"-12948"0"0,11 12 3193 0 0,12 27-5197 0 0,-20-34 2957 0 0,13 21-1075 0 0,-2 2-1 0 0,0 0 1 0 0,-2 0 0 0 0,-1 2-1 0 0,-2-1 1 0 0,-1 1-1 0 0,-1 0 1 0 0,-1 1 0 0 0,-2 0-1 0 0,1 60 1 0 0,-7-45-117 0 0,-1-1 0 0 0,-3 0-1 0 0,-1 0 1 0 0,-20 65 0 0 0,16-77-1888 0 0,-1-1 0 0 0,-2 1-1 0 0,-28 46 1 0 0,41-76 1086 0 0,-1 0 1 0 0,0 0-1 0 0,0-1 0 0 0,0 1 0 0 0,-1-1 0 0 0,1 1 0 0 0,0-1 0 0 0,-1 0 1 0 0,0 0-1 0 0,1 0 0 0 0,-4 1 0 0 0,-12 6-5967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58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1029 118 4561 0 0,'-46'20'6660'0'0,"-19"18"-2874"0"0,-10 6-2109 0 0,33-26-1272 0 0,-1-2 1 0 0,0-2-1 0 0,0-1 1 0 0,-2-3 0 0 0,1-1-1 0 0,-50 2 1 0 0,-272-4-213 0 0,320-8-145 0 0,30 1-61 0 0,12-1-13 0 0,-1 1 0 0 0,0 0 0 0 0,0 0 1 0 0,0 0-1 0 0,0 0 0 0 0,1 1 1 0 0,-1 0-1 0 0,0 0 0 0 0,-8 3 0 0 0,12-3 8 0 0,1-1-1 0 0,-1 1 0 0 0,1 0 1 0 0,-1-1-1 0 0,1 1 0 0 0,0 0 0 0 0,-1 0 1 0 0,1-1-1 0 0,0 1 0 0 0,0 0 1 0 0,-1 0-1 0 0,1-1 0 0 0,0 1 0 0 0,0 0 1 0 0,0 0-1 0 0,0 0 0 0 0,0-1 0 0 0,0 1 1 0 0,0 0-1 0 0,0 0 0 0 0,1 0 1 0 0,-1-1-1 0 0,0 1 0 0 0,0 0 0 0 0,1 0 1 0 0,-1-1-1 0 0,0 1 0 0 0,1 0 0 0 0,-1-1 1 0 0,1 1-1 0 0,-1 0 0 0 0,1-1 1 0 0,-1 1-1 0 0,1-1 0 0 0,-1 1 0 0 0,2 0 1 0 0,22 26-281 0 0,-24-26 281 0 0,12 9-4 0 0,-1 0 0 0 0,1 0 0 0 0,1-1 0 0 0,-1-1 0 0 0,1 0-1 0 0,1-1 1 0 0,0 0 0 0 0,0-2 0 0 0,0 1 0 0 0,0-1 0 0 0,1-1 0 0 0,30 4 0 0 0,5-3 651 0 0,0-3 0 0 0,82-6 0 0 0,-14 0 1334 0 0,-117 4-1910 0 0,-1 0 0 0 0,0 0 0 0 0,1-1 0 0 0,-1 1 0 0 0,1 0 0 0 0,-1 0 0 0 0,1 0 0 0 0,-1 0 0 0 0,1 0 0 0 0,-1-1 0 0 0,1 1 0 0 0,-1 0 0 0 0,0 0 0 0 0,1-1 0 0 0,-1 1 0 0 0,0 0 0 0 0,1-1 0 0 0,-1 1 0 0 0,0 0 0 0 0,1-1 0 0 0,-1 1 0 0 0,0 0 0 0 0,1-1 0 0 0,-1 1 0 0 0,0-1 0 0 0,0 1 0 0 0,0-1 0 0 0,0 1 0 0 0,1 0 0 0 0,-1-1-1 0 0,0 1 1 0 0,0-1 0 0 0,0 1 0 0 0,0-1 0 0 0,0 1 0 0 0,0-1 0 0 0,0 1 0 0 0,0-1 0 0 0,0 1 0 0 0,0-1 0 0 0,0 1 0 0 0,0-1 0 0 0,-1 1 0 0 0,1 0 0 0 0,0-1 0 0 0,0 1 0 0 0,0-1 0 0 0,-1 1 0 0 0,1-1 0 0 0,0 1 0 0 0,-1 0 0 0 0,1-1 0 0 0,-17-30 357 0 0,13 25-310 0 0,-47-86 67 0 0,-26-45-44 0 0,62 115-136 0 0,-1 0 1 0 0,0 1-1 0 0,-39-36 0 0 0,44 47-4 0 0,2 1-14 0 0,-1 0 0 0 0,0 0 0 0 0,-1 1 0 0 0,-21-12 0 0 0,32 19 21 0 0,-1 1 0 0 0,1 0 0 0 0,-1 0 0 0 0,1 0 0 0 0,0 0 0 0 0,-1 0 0 0 0,1 0 0 0 0,-1 0 0 0 0,1 0 0 0 0,-1 0 0 0 0,1 0-1 0 0,0 0 1 0 0,-1 0 0 0 0,1 0 0 0 0,-1 0 0 0 0,1 0 0 0 0,-1 0 0 0 0,1 0 0 0 0,0 1 0 0 0,-1-1 0 0 0,1 0 0 0 0,0 0 0 0 0,-1 0 0 0 0,1 1 0 0 0,-1-1 0 0 0,1 0 0 0 0,0 0 0 0 0,0 1 0 0 0,-1-1 0 0 0,1 0-1 0 0,0 1 1 0 0,-1-1 0 0 0,1 0 0 0 0,0 1 0 0 0,0-1 0 0 0,0 1 0 0 0,0-1 0 0 0,-1 0 0 0 0,1 1 0 0 0,0-1 0 0 0,0 1 0 0 0,0-1 0 0 0,0 1 0 0 0,0-1 0 0 0,0 0 0 0 0,0 1 0 0 0,0-1 0 0 0,0 1 0 0 0,0 0-1 0 0,1 27-214 0 0,-1-23 185 0 0,7 84-70 0 0,4-1 0 0 0,3 0-1 0 0,4-1 1 0 0,34 94 0 0 0,-50-174 108 0 0,2 8 0 0 0,2 0 1 0 0,-1-1 0 0 0,1 1 0 0 0,1-1 0 0 0,1-1 0 0 0,0 1-1 0 0,18 21 1 0 0,-26-34 3 0 0,1-1 0 0 0,-1 0 0 0 0,1 1 0 0 0,0-1 0 0 0,-1 1 0 0 0,1-1 0 0 0,0 0 0 0 0,-1 1-1 0 0,1-1 1 0 0,0 0 0 0 0,0 0 0 0 0,-1 0 0 0 0,1 0 0 0 0,0 0 0 0 0,0 0 0 0 0,-1 0 0 0 0,1 0 0 0 0,0 0 0 0 0,0 0 0 0 0,-1 0 0 0 0,1 0-1 0 0,0 0 1 0 0,0 0 0 0 0,-1-1 0 0 0,1 1 0 0 0,0 0 0 0 0,-1-1 0 0 0,1 1 0 0 0,0 0 0 0 0,-1-1 0 0 0,1 1 0 0 0,-1-1 0 0 0,1 1 0 0 0,0-1-1 0 0,-1 1 1 0 0,1-1 0 0 0,-1 0 0 0 0,0 1 0 0 0,1-1 0 0 0,-1 1 0 0 0,1-1 0 0 0,-1 0 0 0 0,0 0 0 0 0,1 0 0 0 0,19-40 58 0 0,-16 31-64 0 0,14-24-402 0 0,1 1 0 0 0,24-34 0 0 0,-12 27-3034 0 0,39-40 0 0 0,22-28-6393 0 0,-44 60 5000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59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615 7 9298 0 0,'0'0'165'0'0,"0"-1"-1"0"0,-1 1 1 0 0,1 0 0 0 0,0-1 0 0 0,0 1-1 0 0,0 0 1 0 0,-1-1 0 0 0,1 1-1 0 0,0 0 1 0 0,0 0 0 0 0,-1-1-1 0 0,1 1 1 0 0,0 0 0 0 0,-1 0 0 0 0,1-1-1 0 0,0 1 1 0 0,-1 0 0 0 0,1 0-1 0 0,0 0 1 0 0,-1-1 0 0 0,1 1-1 0 0,0 0 1 0 0,-1 0 0 0 0,1 0 0 0 0,-1 0-1 0 0,1 0 1 0 0,0 0 0 0 0,-1 0-1 0 0,1 0 1 0 0,0 0 0 0 0,-1 0 0 0 0,1 0-1 0 0,-1 0 1 0 0,1 0 0 0 0,0 0-1 0 0,-1 0 1 0 0,1 1 0 0 0,0-1-1 0 0,-1 0 1 0 0,0 0 0 0 0,-19 7 1203 0 0,17-6-885 0 0,-180 78 4236 0 0,19-7-4553 0 0,137-62-144 0 0,0-2 1 0 0,0 0-1 0 0,-1-2 1 0 0,-37 3 0 0 0,61-9-10 0 0,-2 1-46 0 0,1-1 0 0 0,-1 1 0 0 0,1 0 0 0 0,-1 0 1 0 0,1 0-1 0 0,-6 2 0 0 0,11-2 22 0 0,-1-1-1 0 0,1 0 1 0 0,-1 1-1 0 0,0-1 1 0 0,1 0 0 0 0,0 1-1 0 0,-1-1 1 0 0,1 0 0 0 0,-1 1-1 0 0,1-1 1 0 0,-1 1 0 0 0,1-1-1 0 0,0 1 1 0 0,-1-1 0 0 0,1 1-1 0 0,0-1 1 0 0,-1 1 0 0 0,1 0-1 0 0,0-1 1 0 0,0 1 0 0 0,0-1-1 0 0,0 1 1 0 0,-1 1-1 0 0,2-1-8 0 0,-1 1-1 0 0,0-1 0 0 0,1 1 1 0 0,-1-1-1 0 0,1 1 0 0 0,-1-1 0 0 0,1 0 1 0 0,0 1-1 0 0,-1-1 0 0 0,1 0 0 0 0,0 0 1 0 0,0 1-1 0 0,0-1 0 0 0,2 1 0 0 0,14 16 4 0 0,1-1-1 0 0,0-1 1 0 0,2-1 0 0 0,0-1-1 0 0,0-1 1 0 0,1 0-1 0 0,1-2 1 0 0,0 0-1 0 0,1-1 1 0 0,-1-2-1 0 0,2 0 1 0 0,-1-1-1 0 0,1-2 1 0 0,0 0-1 0 0,1-2 1 0 0,-1-1-1 0 0,1 0 1 0 0,-1-2-1 0 0,45-5 1 0 0,-62 4 83 0 0,0 0 1 0 0,-1-1-1 0 0,1 0 0 0 0,-1 0 1 0 0,0 0-1 0 0,0-1 0 0 0,0 0 1 0 0,0 0-1 0 0,11-8 0 0 0,-16 10-25 0 0,1-1 0 0 0,0 0-1 0 0,-1 1 1 0 0,1-1-1 0 0,-1 0 1 0 0,0 0-1 0 0,0 0 1 0 0,0 0 0 0 0,0 0-1 0 0,0 0 1 0 0,0-1-1 0 0,0 1 1 0 0,-1 0-1 0 0,1 0 1 0 0,-1-1 0 0 0,0 1-1 0 0,1 0 1 0 0,-1-1-1 0 0,0 1 1 0 0,0 0-1 0 0,-1-1 1 0 0,1 1 0 0 0,0 0-1 0 0,-1 0 1 0 0,1-1-1 0 0,-1 1 1 0 0,0 0-1 0 0,0 0 1 0 0,0 0 0 0 0,0 0-1 0 0,-2-3 1 0 0,-13-21 72 0 0,-1 2 1 0 0,-1 0 0 0 0,-1 2-1 0 0,-37-35 1 0 0,50 51-101 0 0,-14-14 30 0 0,-1 2-1 0 0,-27-20 0 0 0,40 32-45 0 0,-1 1 0 0 0,0-1 0 0 0,0 2-1 0 0,0-1 1 0 0,-1 1 0 0 0,1 1 0 0 0,-1-1-1 0 0,0 2 1 0 0,-13-3 0 0 0,19 5-7 0 0,1 0 0 0 0,-1 0 0 0 0,0 0 0 0 0,1 1 0 0 0,-1 0 0 0 0,1-1 0 0 0,-1 1 0 0 0,1 0 0 0 0,-1 1 0 0 0,1-1 0 0 0,0 1 0 0 0,0-1 0 0 0,-1 1 0 0 0,1 0 0 0 0,0 0 0 0 0,1 1 0 0 0,-1-1 0 0 0,0 0 0 0 0,1 1 0 0 0,-1 0 0 0 0,1-1 0 0 0,0 1 1 0 0,0 0-1 0 0,0 0 0 0 0,0 1 0 0 0,-2 4 0 0 0,-4 8-43 0 0,1 1 0 0 0,1 1 0 0 0,-7 32 0 0 0,11-45 46 0 0,-4 24-42 0 0,1-1 0 0 0,1 0 0 0 0,0 42 0 0 0,4-55 41 0 0,0 0-1 0 0,2 1 1 0 0,0-1 0 0 0,0 0-1 0 0,2 0 1 0 0,0 0 0 0 0,0 0-1 0 0,8 14 1 0 0,-11-26 32 0 0,0 1 0 0 0,1-1 0 0 0,-1 0-1 0 0,1 0 1 0 0,0 0 0 0 0,0-1 0 0 0,0 1 0 0 0,0 0 0 0 0,0-1 0 0 0,1 1-1 0 0,-1-1 1 0 0,1 0 0 0 0,0 0 0 0 0,-1 0 0 0 0,1 0 0 0 0,0 0 0 0 0,0-1-1 0 0,0 1 1 0 0,1-1 0 0 0,-1 0 0 0 0,0 0 0 0 0,0 0 0 0 0,1 0 0 0 0,-1 0-1 0 0,1-1 1 0 0,-1 0 0 0 0,0 0 0 0 0,1 0 0 0 0,-1 0 0 0 0,1 0-1 0 0,-1 0 1 0 0,1-1 0 0 0,-1 0 0 0 0,0 0 0 0 0,6-2 0 0 0,2-2 23 0 0,1 0 0 0 0,-1-1 0 0 0,0-1 0 0 0,0 0 0 0 0,-1 0 0 0 0,0-1 0 0 0,0 0 0 0 0,11-13 0 0 0,21-25-321 0 0,41-58 1 0 0,-13-5-5902 0 0,-69 107 5681 0 0,0 0-1 0 0,0 0 1 0 0,0 0-1 0 0,0 0 1 0 0,-1 0-1 0 0,1 0 1 0 0,-1 0-1 0 0,1 0 1 0 0,-1 0-1 0 0,0 0 1 0 0,1-1-1 0 0,-1 1 1 0 0,0 0-1 0 0,-1 0 1 0 0,1 0-1 0 0,0 0 1 0 0,-1-1-1 0 0,1 1 1 0 0,-1 0-1 0 0,-1-3 1 0 0,2 4 203 0 0,-3-15-5383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54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8890 0 0,'6'6'5374'0'0,"4"4"1673"0"0,-2-1-3539 0 0,-6-6-3229 0 0,0 0-1 0 0,0 1 1 0 0,0-1-1 0 0,-1 0 0 0 0,0 0 1 0 0,0 1-1 0 0,0-1 0 0 0,0 1 1 0 0,1 6-1 0 0,-1 2-370 0 0,0 0-1 0 0,0 1 1 0 0,-1-1-1 0 0,-1 0 1 0 0,0 1-1 0 0,-1-1 1 0 0,-5 19-1 0 0,6-26-294 0 0,0 0 1 0 0,-1 0-1 0 0,1 0 0 0 0,-1 0 0 0 0,-1-1 1 0 0,1 1-1 0 0,-1-1 0 0 0,1 1 0 0 0,-1-1 1 0 0,0 0-1 0 0,-1 0 0 0 0,1-1 0 0 0,-1 1 1 0 0,0-1-1 0 0,0 1 0 0 0,0-1 0 0 0,0 0 1 0 0,0-1-1 0 0,-1 1 0 0 0,-8 3 0 0 0,1-4 1162 0 0,12-7 1598 0 0,18-7 307 0 0,-1 8-2341 0 0,0 0-1 0 0,1 1 1 0 0,-1 1-1 0 0,22 0 1 0 0,34-4-1584 0 0,-64 5 183 0 0,-1-1 0 0 0,1 0 0 0 0,-1-1 1 0 0,0 1-1 0 0,0-2 0 0 0,10-4 0 0 0,-16 7 376 0 0,-1-1 1 0 0,1 1-1 0 0,-1 0 1 0 0,1 0-1 0 0,-1 0 1 0 0,0-1-1 0 0,0 1 1 0 0,1-1-1 0 0,-1 1 1 0 0,0-1-1 0 0,0 1 1 0 0,0-1 0 0 0,0-2-1 0 0,6-9-4965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9:59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682 52 6457 0 0,'-14'13'8320'0'0,"-18"3"-5837"0"0,17-9-1308 0 0,-204 96 2593 0 0,151-76-3491 0 0,0-3-1 0 0,-143 30 1 0 0,197-52-276 0 0,9-1-18 0 0,0-1 1 0 0,0 1 0 0 0,0 0-1 0 0,0 0 1 0 0,1 1 0 0 0,-6 2 0 0 0,9-4 5 0 0,1 0 1 0 0,0 1 0 0 0,0-1 0 0 0,0 0 0 0 0,0 1 0 0 0,0-1 0 0 0,-1 0 0 0 0,1 1 0 0 0,0-1 0 0 0,0 0 0 0 0,0 1 0 0 0,0-1 0 0 0,0 1-1 0 0,0-1 1 0 0,0 0 0 0 0,0 1 0 0 0,0-1 0 0 0,0 0 0 0 0,1 1 0 0 0,-1-1 0 0 0,0 0 0 0 0,0 1 0 0 0,0-1 0 0 0,0 0 0 0 0,0 1 0 0 0,1-1-1 0 0,-1 0 1 0 0,0 0 0 0 0,0 1 0 0 0,0-1 0 0 0,1 0 0 0 0,-1 0 0 0 0,0 1 0 0 0,0-1 0 0 0,1 0 0 0 0,-1 0 0 0 0,0 0 0 0 0,1 1 0 0 0,-1-1-1 0 0,0 0 1 0 0,1 0 0 0 0,-1 0 0 0 0,1 0 0 0 0,17 13-133 0 0,-16-12 112 0 0,54 34-188 0 0,97 44 0 0 0,-115-63 199 0 0,0-2 0 0 0,1-1 0 0 0,73 14-1 0 0,-102-26 36 0 0,-1 1-1 0 0,1-1 1 0 0,-1-1-1 0 0,0 0 1 0 0,18-1-1 0 0,-25 0 2 0 0,0 1-1 0 0,1-1 1 0 0,-1 0 0 0 0,0 1-1 0 0,0-1 1 0 0,1 0-1 0 0,-1 0 1 0 0,0-1-1 0 0,0 1 1 0 0,0 0 0 0 0,0-1-1 0 0,-1 1 1 0 0,1-1-1 0 0,0 1 1 0 0,-1-1-1 0 0,1 0 1 0 0,-1 0-1 0 0,1 0 1 0 0,-1 0 0 0 0,0 0-1 0 0,0 0 1 0 0,0 0-1 0 0,0 0 1 0 0,0-1-1 0 0,0 1 1 0 0,0 0 0 0 0,0-5-1 0 0,0-3 26 0 0,-1 0 1 0 0,1 0-1 0 0,-2 0 1 0 0,0 0-1 0 0,0 0 0 0 0,0 0 1 0 0,-1 0-1 0 0,-1 0 0 0 0,0 0 1 0 0,0 1-1 0 0,-1 0 1 0 0,0-1-1 0 0,0 1 0 0 0,-1 0 1 0 0,-1 1-1 0 0,1 0 0 0 0,-1-1 1 0 0,-13-12-1 0 0,8 10-28 0 0,0-1 0 0 0,0 1 1 0 0,-2 1-1 0 0,1 0 0 0 0,-1 1 0 0 0,-1 0 0 0 0,0 1 1 0 0,0 0-1 0 0,0 1 0 0 0,-1 1 0 0 0,-18-5 0 0 0,29 10-21 0 0,0 0-1 0 0,0 0 0 0 0,0 0 0 0 0,0 1 1 0 0,0-1-1 0 0,0 1 0 0 0,0 0 1 0 0,0 0-1 0 0,0 1 0 0 0,0-1 1 0 0,0 1-1 0 0,0 0 0 0 0,1 0 0 0 0,-1 0 1 0 0,0 1-1 0 0,0-1 0 0 0,1 1 1 0 0,-1 0-1 0 0,-4 3 0 0 0,4-1-18 0 0,0 0 0 0 0,-1 0 0 0 0,2 1 0 0 0,-1 0 0 0 0,0 0-1 0 0,1 0 1 0 0,0 0 0 0 0,0 0 0 0 0,0 1 0 0 0,1-1 0 0 0,0 1 0 0 0,-2 7 0 0 0,-3 13-37 0 0,1-1 1 0 0,1 2 0 0 0,1-1-1 0 0,0 52 1 0 0,4-64 65 0 0,1 0 0 0 0,0 0 0 0 0,0 0 0 0 0,2 0 0 0 0,0-1 0 0 0,0 1 0 0 0,1-1 0 0 0,1 1 0 0 0,1-1 0 0 0,-1 0 0 0 0,9 11 0 0 0,-12-20 27 0 0,0-1 0 0 0,0 1-1 0 0,0-1 1 0 0,1 0 0 0 0,0 0-1 0 0,-1 0 1 0 0,1 0 0 0 0,0-1-1 0 0,0 1 1 0 0,1-1-1 0 0,-1 0 1 0 0,0 0 0 0 0,1 0-1 0 0,-1 0 1 0 0,1-1 0 0 0,0 1-1 0 0,-1-1 1 0 0,1 0 0 0 0,0 0-1 0 0,0 0 1 0 0,0 0-1 0 0,0-1 1 0 0,0 0 0 0 0,0 0-1 0 0,0 0 1 0 0,0 0 0 0 0,0-1-1 0 0,0 1 1 0 0,0-1 0 0 0,-1 0-1 0 0,1 0 1 0 0,0 0-1 0 0,0-1 1 0 0,-1 1 0 0 0,1-1-1 0 0,5-3 1 0 0,4-4 57 0 0,0 0 1 0 0,-1-1-1 0 0,0 0 1 0 0,-1-1-1 0 0,0 0 1 0 0,0-1-1 0 0,-1 0 1 0 0,9-14-1 0 0,127-202-188 0 0,-57 85-3463 0 0,-22 33-5733 0 0,-36 59 1947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11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454 35 1888 0 0,'-33'-10'1572'0'0,"5"2"913"0"0,-33-5 0 0 0,52 11-1849 0 0,0 2 0 0 0,0-1 0 0 0,0 1 0 0 0,0 0 0 0 0,0 1 0 0 0,0 0 0 0 0,-17 4 0 0 0,-1 3 80 0 0,1 0 1 0 0,0 2 0 0 0,-44 23 0 0 0,63-29-705 0 0,1 0 0 0 0,0 0 0 0 0,0 0 0 0 0,0 1 0 0 0,1 0 0 0 0,-1 0 0 0 0,1 0 1 0 0,0 1-1 0 0,1 0 0 0 0,-1 0 0 0 0,1 0 0 0 0,0 0 0 0 0,1 1 0 0 0,-1-1 0 0 0,1 1 0 0 0,1 0 0 0 0,-1 0 0 0 0,1 0 0 0 0,-1 10 0 0 0,0 16-8 0 0,2 0 1 0 0,1-1-1 0 0,2 1 0 0 0,1 0 0 0 0,1-1 0 0 0,2 1 1 0 0,1-2-1 0 0,2 1 0 0 0,1-1 0 0 0,2 0 0 0 0,0-1 1 0 0,28 46-1 0 0,-22-48-4 0 0,2-1 0 0 0,1-1 0 0 0,2-1-1 0 0,31 28 1 0 0,109 81-55 0 0,-120-101 39 0 0,20 16 24 0 0,126 75 0 0 0,-163-110 67 0 0,0-1-1 0 0,0-2 1 0 0,2 0-1 0 0,-1-2 1 0 0,1-1-1 0 0,0-1 1 0 0,1-2-1 0 0,43 4 1 0 0,-46-9 79 0 0,0-1 1 0 0,0-1 0 0 0,0-2 0 0 0,-1 0-1 0 0,1-1 1 0 0,-1-2 0 0 0,0-1 0 0 0,-1 0-1 0 0,1-2 1 0 0,-2-1 0 0 0,0-1 0 0 0,0-1-1 0 0,34-26 1 0 0,-35 23 51 0 0,-2-1 0 0 0,-1-1 0 0 0,0-1 0 0 0,-1-1 0 0 0,-1 0 0 0 0,-1-1 0 0 0,0-1 0 0 0,-2 0 0 0 0,-1-2 0 0 0,-1 1 0 0 0,0-1 0 0 0,-2-1 0 0 0,9-34 0 0 0,-15 43 27 0 0,-1 1-1 0 0,-1-1 0 0 0,0 0 1 0 0,-1 0-1 0 0,-1 0 1 0 0,0 0-1 0 0,-1 1 1 0 0,-1-1-1 0 0,-1 0 0 0 0,0 0 1 0 0,-1 1-1 0 0,-11-29 1 0 0,2 16-21 0 0,-1 0 0 0 0,-1 1 0 0 0,-2 1 0 0 0,-1 1 0 0 0,-35-41 0 0 0,23 34-171 0 0,-1 1-1 0 0,-1 1 0 0 0,-2 1 0 0 0,-1 2 0 0 0,-1 2 0 0 0,-1 1 0 0 0,-1 2 1 0 0,0 2-1 0 0,-78-29 0 0 0,85 38-62 0 0,-1 2 1 0 0,-1 2 0 0 0,1 0-1 0 0,-1 2 1 0 0,0 2 0 0 0,-1 1-1 0 0,1 1 1 0 0,0 2 0 0 0,-1 2-1 0 0,1 1 1 0 0,0 1 0 0 0,1 2-1 0 0,-52 17 1 0 0,65-16-93 0 0,0 0 1 0 0,1 2-1 0 0,0 0 0 0 0,0 1 1 0 0,1 1-1 0 0,1 1 0 0 0,0 0 1 0 0,0 1-1 0 0,1 0 0 0 0,1 2 1 0 0,1-1-1 0 0,-17 27 0 0 0,19-26-538 0 0,2 2-1 0 0,0-1 0 0 0,0 1 0 0 0,2 0 0 0 0,-9 32 1 0 0,12-35-693 0 0,2 0 1 0 0,-1 0 0 0 0,2 1-1 0 0,0-1 1 0 0,1 1 0 0 0,0-1 0 0 0,4 25-1 0 0,5-3-5224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12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533 194 6601 0 0,'-26'8'1313'0'0,"0"2"-1"0"0,-34 17 1 0 0,27-9-764 0 0,2 1 0 0 0,-58 47 0 0 0,43-26 760 0 0,2 3 0 0 0,-76 96 0 0 0,112-128-1211 0 0,1 1 0 0 0,1 0 0 0 0,0 0 0 0 0,0 0 0 0 0,1 1 0 0 0,1-1 0 0 0,0 1 0 0 0,1 0 0 0 0,0 1 0 0 0,1-1 0 0 0,0 0 0 0 0,1 1 0 0 0,1-1 0 0 0,0 1-1 0 0,1-1 1 0 0,2 16 0 0 0,4 9 152 0 0,1 0 0 0 0,2 0 0 0 0,2-1 0 0 0,22 50 0 0 0,-13-41-268 0 0,1 0 0 0 0,2-2 0 0 0,3-1-1 0 0,1 0 1 0 0,52 58 0 0 0,-61-80 7 0 0,1-1 1 0 0,1 0-1 0 0,1-2 1 0 0,0 0-1 0 0,2-2 1 0 0,0 0-1 0 0,0-2 0 0 0,2-1 1 0 0,-1-1-1 0 0,2-1 1 0 0,38 11-1 0 0,-21-12-14 0 0,1-2 0 0 0,0-2 0 0 0,1-2 0 0 0,-1-2 0 0 0,1-2 0 0 0,-1-2 0 0 0,1-2 0 0 0,71-16 0 0 0,-69 8 60 0 0,-1-1 0 0 0,0-2-1 0 0,-2-3 1 0 0,0-1 0 0 0,0-3 0 0 0,-2-1 0 0 0,74-54-1 0 0,-97 62 240 0 0,-1-1-1 0 0,-1 0 0 0 0,-1-2 0 0 0,0 0 0 0 0,21-31 1 0 0,-30 37-7 0 0,0-1 0 0 0,-1 0 1 0 0,0 0-1 0 0,-2 0 1 0 0,1-1-1 0 0,-2 0 1 0 0,0 0-1 0 0,0-1 0 0 0,-1 1 1 0 0,1-23-1 0 0,-4 5-125 0 0,-2 0-1 0 0,0 0 0 0 0,-2 0 0 0 0,-2 1 0 0 0,-1-1 1 0 0,-1 1-1 0 0,-2 1 0 0 0,-1 0 0 0 0,-1 0 0 0 0,-1 1 1 0 0,-23-35-1 0 0,2 10 39 0 0,-3 1 0 0 0,-2 2 0 0 0,-2 2 0 0 0,-79-73 1 0 0,84 91-230 0 0,-1 1 1 0 0,-1 2 0 0 0,-2 2-1 0 0,-1 1 1 0 0,0 3-1 0 0,-2 1 1 0 0,-67-23 0 0 0,34 14 7 0 0,-46-15-89 0 0,103 39-71 0 0,-1 0 0 0 0,-1 2 0 0 0,1 1 0 0 0,-25-2 0 0 0,36 5-70 0 0,0 1 1 0 0,0 0 0 0 0,-1 0 0 0 0,1 1-1 0 0,0 0 1 0 0,1 0 0 0 0,-1 1-1 0 0,0 0 1 0 0,1 1 0 0 0,-1 0 0 0 0,1 0-1 0 0,0 1 1 0 0,0 0 0 0 0,1 0 0 0 0,0 1-1 0 0,-10 9 1 0 0,-6 9-2018 0 0,1 1 0 0 0,1 1-1 0 0,-21 34 1 0 0,18-25-604 0 0,-15 21-2270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13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55 3289 0 0,'-23'2'2616'0'0,"18"-1"-1823"0"0,-1-1 1 0 0,0 1-1 0 0,1-1 0 0 0,-1 0 1 0 0,1 0-1 0 0,-1 0 0 0 0,1-1 1 0 0,-1 0-1 0 0,1 0 0 0 0,-1-1 0 0 0,1 1 1 0 0,-8-5-1 0 0,12 6-724 0 0,1 0 0 0 0,0 0 0 0 0,0 0 0 0 0,-1-1 0 0 0,1 1 0 0 0,0 0 0 0 0,0 0-1 0 0,0 0 1 0 0,-1-1 0 0 0,1 1 0 0 0,0 0 0 0 0,0-1 0 0 0,0 1 0 0 0,0 0 0 0 0,0 0 0 0 0,-1-1 0 0 0,1 1 0 0 0,0 0-1 0 0,0-1 1 0 0,0 1 0 0 0,0 0 0 0 0,0-1 0 0 0,0 1 0 0 0,0 0 0 0 0,0 0 0 0 0,0-1 0 0 0,0 1 0 0 0,0 0 0 0 0,0-1 0 0 0,0 1-1 0 0,1 0 1 0 0,-1-1 0 0 0,0 1 0 0 0,0 0 0 0 0,0 0 0 0 0,0-1 0 0 0,0 1 0 0 0,1-1 0 0 0,13-9 593 0 0,19-3-663 0 0,-15 9 30 0 0,0 0 0 0 0,0 2 0 0 0,1 0 0 0 0,-1 1 0 0 0,1 1 0 0 0,-1 1 0 0 0,1 1 0 0 0,-1 0 0 0 0,29 8 0 0 0,-21-3 55 0 0,1 1-1 0 0,-2 1 1 0 0,1 1-1 0 0,-2 1 0 0 0,46 28 1 0 0,-64-34-34 0 0,1-1-1 0 0,-1 1 1 0 0,-1 0 0 0 0,1 1 0 0 0,-1-1 0 0 0,1 1 0 0 0,-2 0-1 0 0,1 0 1 0 0,-1 1 0 0 0,0-1 0 0 0,0 1 0 0 0,0 0 0 0 0,-1 0-1 0 0,0 0 1 0 0,-1 1 0 0 0,0-1 0 0 0,0 1 0 0 0,1 9 0 0 0,-1 2 55 0 0,-2 1 1 0 0,0 0-1 0 0,-1 0 1 0 0,-1-1-1 0 0,-9 39 1 0 0,5-37-192 0 0,4-14-148 0 0,0 1-1 0 0,0-1 1 0 0,0 1-1 0 0,1 0 0 0 0,0-1 1 0 0,1 1-1 0 0,-1 0 1 0 0,2-1-1 0 0,-1 1 1 0 0,2 8-1 0 0,-2-16 58 0 0,0 0 0 0 0,0 0 0 0 0,0-1 0 0 0,1 1 0 0 0,-1 0-1 0 0,0 0 1 0 0,0-1 0 0 0,0 1 0 0 0,0 0 0 0 0,1-1-709 0 0,0 1 709 0 0,-1 0 0 0 0,0 0 0 0 0,0-1 0 0 0,1 1 0 0 0,-1 0 0 0 0,0 0 0 0 0,0 0 0 0 0,1 0-1 0 0,-1 0 1 0 0,0 0 0 0 0,0 0 0 0 0,1 0 0 0 0,-1 0 0 0 0,0 0 0 0 0,1 0 0 0 0,-1 0 0 0 0,0 0 0 0 0,0 0-1 0 0,1 0 1 0 0,-1 0 0 0 0,0 0 0 0 0,0 0 0 0 0,1 0 0 0 0,-1 0 0 0 0,0 1 0 0 0,0-1 0 0 0,1 0-1 0 0,-1 0 1 0 0,0 0 0 0 0,0 0 0 0 0,1 1-708 0 0,-1 0 707 0 0,0-1 1 0 0,1 0 0 0 0,-1 0 0 0 0,0 1 0 0 0,0-1 0 0 0,0 0 0 0 0,0 0 0 0 0,0 1 0 0 0,6-24-4884 0 0,-4 7 2332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14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3073 0 0,'0'-1'374'0'0,"0"-1"0"0"0,0 1 0 0 0,0 0 0 0 0,1 0 1 0 0,-1 0-1 0 0,0 0 0 0 0,1 0 0 0 0,-1-1 0 0 0,1 1 0 0 0,-1 0 1 0 0,1 0-1 0 0,0 0 0 0 0,-1 0 0 0 0,1 0 0 0 0,0 1 0 0 0,0-1 1 0 0,0 0-1 0 0,1-1 0 0 0,0 1-153 0 0,-1 0-1 0 0,0 1 1 0 0,1-1 0 0 0,-1 1 0 0 0,1 0 0 0 0,-1-1-1 0 0,1 1 1 0 0,-1 0 0 0 0,0 0 0 0 0,1 0-1 0 0,-1 0 1 0 0,1 0 0 0 0,2 1 0 0 0,5 1-132 0 0,-1 0 0 0 0,1 1 0 0 0,0 1 0 0 0,10 5 0 0 0,-1-1 179 0 0,40 10-111 0 0,-43-14-54 0 0,1 1-1 0 0,-1 0 1 0 0,19 10 0 0 0,-34-15-159 0 0,1 0-1 0 0,-1 0 1 0 0,1 0 0 0 0,-1 0 0 0 0,1 1 0 0 0,-1-1 0 0 0,0 0-1 0 0,1 0 1 0 0,-1 1 0 0 0,0-1 0 0 0,1 0 0 0 0,-1 1 0 0 0,0-1-1 0 0,1 0 1 0 0,-1 1 0 0 0,0-1 0 0 0,0 1 0 0 0,1-1 0 0 0,-1 0-1 0 0,0 1 1 0 0,0-1 0 0 0,0 1 0 0 0,0-1 0 0 0,0 1 0 0 0,0-1 0 0 0,1 0-1 0 0,-1 1 1 0 0,0-1 0 0 0,0 1 0 0 0,0-1 0 0 0,0 1 0 0 0,-1-1-1 0 0,1 1 1 0 0,0-1 0 0 0,0 0 0 0 0,0 1 0 0 0,0-1 0 0 0,-1 1-1 0 0,-16 16-3408 0 0,-27 5-1690 0 0,20-16 3559 0 0,0 0-95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14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20 333 2256 0 0,'-1'0'203'0'0,"1"-1"-1"0"0,-1 1 1 0 0,1-1-1 0 0,-1 1 1 0 0,1 0-1 0 0,-1 0 1 0 0,1-1-1 0 0,-1 1 1 0 0,1 0-1 0 0,-1 0 1 0 0,0 0-1 0 0,1 0 1 0 0,-1-1-1 0 0,1 1 1 0 0,-1 0-1 0 0,0 0 1 0 0,1 0-1 0 0,-1 0 0 0 0,1 0 1 0 0,-1 1-1 0 0,0-1 1 0 0,1 0-1 0 0,-1 0 1 0 0,1 0-1 0 0,-1 0 1 0 0,0 1-1 0 0,1-1 1 0 0,-1 0-1 0 0,1 1 1 0 0,-1-1-1 0 0,1 0 1 0 0,-1 1-1 0 0,1 0-8 0 0,0 1 0 0 0,1-1 0 0 0,-1 0 0 0 0,0 0-1 0 0,1 1 1 0 0,-1-1 0 0 0,1 0 0 0 0,-1 0 0 0 0,1 0 0 0 0,0 0 0 0 0,0 0-1 0 0,-1 0 1 0 0,3 2 0 0 0,35 35 1373 0 0,-28-32-1499 0 0,-1 0-1 0 0,1 0 1 0 0,0-1 0 0 0,0 0 0 0 0,1-1 0 0 0,-1 0-1 0 0,1-1 1 0 0,0 0 0 0 0,0-1 0 0 0,0 0 0 0 0,0-1-1 0 0,0 0 1 0 0,1 0 0 0 0,12-2 0 0 0,-15 0-441 0 0,1-1 0 0 0,0 1 0 0 0,-1-2 0 0 0,1 1 0 0 0,-1-1 0 0 0,0-1 0 0 0,10-4 0 0 0,-12 4-488 0 0,1-1 0 0 0,-1 0 1 0 0,0 0-1 0 0,0 0 1 0 0,-1-1-1 0 0,1 0 0 0 0,-1 0 1 0 0,8-11-1 0 0,3-9-1781 0 0</inkml:trace>
  <inkml:trace contextRef="#ctx0" brushRef="#br0" timeOffset="1">387 0 4073 0 0,'-1'1'461'0'0,"-1"-1"0"0"0,0 1 0 0 0,0 0 1 0 0,1 0-1 0 0,-1 0 0 0 0,0 0 0 0 0,1 0 0 0 0,-1 0 0 0 0,1 0 1 0 0,-1 0-1 0 0,1 1 0 0 0,0-1 0 0 0,0 0 0 0 0,-1 1 0 0 0,-1 2 1 0 0,2 0-33 0 0,-1 0-1 0 0,0-1 1 0 0,1 1 0 0 0,0 0 0 0 0,0-1 0 0 0,0 1 0 0 0,0 5 0 0 0,0 7-67 0 0,1 1 0 0 0,0-1 0 0 0,3 15 0 0 0,-2-16 4 0 0,27 167 405 0 0,-13-105-3157 0 0,-2-17-3053 0 0,-13-58 5128 0 0,2 13-3636 0 0,-2-14 3829 0 0,0-1-1 0 0,-1 0 1 0 0,1 1 0 0 0,0-1-1 0 0,0 0 1 0 0,0 1-1 0 0,0-1 1 0 0,0 0 0 0 0,-1 1-1 0 0,1-1 1 0 0,0 0 0 0 0,0 1-1 0 0,-1-1 1 0 0,1 0 0 0 0,0 0-1 0 0,0 1 1 0 0,-1-1 0 0 0,1 0-1 0 0,0 0 1 0 0,-1 0 0 0 0,1 1-1 0 0,0-1 1 0 0,-1 0-1 0 0,1 0 1 0 0,0 0 0 0 0,-1 0-1 0 0,1 0 1 0 0,0 0 0 0 0,-1 1-1 0 0,1-1 1 0 0,-1 0 0 0 0,-4 1-1248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14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1000 0 0,'-2'7'400'0'0,"1"0"0"0"0,0 0 0 0 0,0 0 0 0 0,0 0 0 0 0,1 0-1 0 0,-1 0 1 0 0,2 0 0 0 0,-1 0 0 0 0,1 0 0 0 0,0 0 0 0 0,1 0 0 0 0,0 0 0 0 0,0 0-1 0 0,0 0 1 0 0,6 10 0 0 0,-4-8-11 0 0,1 0 1 0 0,-1-1-1 0 0,1 1 0 0 0,1-1 0 0 0,0-1 0 0 0,0 1 0 0 0,0-1 0 0 0,1 0 0 0 0,0 0 1 0 0,0-1-1 0 0,10 6 0 0 0,-10-8-236 0 0,1-1 0 0 0,-1 0 0 0 0,1-1 0 0 0,0 1 0 0 0,0-2 1 0 0,0 1-1 0 0,0-1 0 0 0,0 0 0 0 0,0-1 0 0 0,0 0 0 0 0,0 0 0 0 0,0-1 0 0 0,0 0 0 0 0,0 0 0 0 0,0-1 1 0 0,0 0-1 0 0,0 0 0 0 0,-1-1 0 0 0,1 0 0 0 0,-1-1 0 0 0,0 1 0 0 0,0-1 0 0 0,0-1 0 0 0,0 1 0 0 0,-1-1 1 0 0,1 0-1 0 0,-1-1 0 0 0,-1 1 0 0 0,7-8 0 0 0,-11 11-59 0 0,0 1 1 0 0,1-1-1 0 0,-1 0 1 0 0,0 1-1 0 0,0-1 1 0 0,0 0-1 0 0,-1 0 1 0 0,1 0-1 0 0,0 1 1 0 0,-1-1-1 0 0,1 0 1 0 0,-1 0-1 0 0,0 0 1 0 0,1 0-1 0 0,-1 0 0 0 0,0 0 1 0 0,0 0-1 0 0,0 0 1 0 0,-1 0-1 0 0,1 0 1 0 0,-1-2-1 0 0,0 1-3 0 0,-1 1-1 0 0,1-1 1 0 0,-1 1-1 0 0,1 0 0 0 0,-1-1 1 0 0,0 1-1 0 0,0 0 1 0 0,0 0-1 0 0,0 0 1 0 0,0 1-1 0 0,0-1 0 0 0,0 0 1 0 0,-4-1-1 0 0,-9-4 52 0 0,0 0 0 0 0,0 2 0 0 0,-1-1 1 0 0,-18-3-1 0 0,23 7-188 0 0,-31-11-41 0 0,-44-9 77 0 0,78 20-171 0 0,0 1 1 0 0,0 0-1 0 0,1 0 0 0 0,-1 1 1 0 0,0 0-1 0 0,0 1 0 0 0,0 0 0 0 0,-11 2 1 0 0,18-3 34 0 0,1 1 0 0 0,-1-1 0 0 0,0 0 0 0 0,1 0 0 0 0,-1 0 0 0 0,0 0 0 0 0,1 1 0 0 0,-1-1 0 0 0,1 0 0 0 0,-1 0 0 0 0,0 1 0 0 0,1-1 0 0 0,-1 0 0 0 0,1 1 0 0 0,-1-1 0 0 0,1 1 0 0 0,-1-1 0 0 0,1 1 0 0 0,-1-1 0 0 0,1 1 0 0 0,0-1 0 0 0,-1 1 0 0 0,1-1 0 0 0,0 1 0 0 0,-1 0 0 0 0,1-1 0 0 0,0 1 1 0 0,0-1-1 0 0,0 1 0 0 0,0 0 0 0 0,-1-1 0 0 0,1 1 0 0 0,0 0 0 0 0,0-1 0 0 0,0 1 0 0 0,0 0 0 0 0,0-1 0 0 0,0 1 0 0 0,1 0 0 0 0,-1-1 0 0 0,0 1 0 0 0,0 0 0 0 0,0-1 0 0 0,1 1 0 0 0,-1 0 0 0 0,1 0-210 0 0,0 0-1 0 0,0 0 1 0 0,-1 0 0 0 0,1 0-1 0 0,0 0 1 0 0,0 0 0 0 0,0 0-1 0 0,0 0 1 0 0,0-1 0 0 0,0 1-1 0 0,0-1 1 0 0,0 1 0 0 0,1 0-1 0 0,-1-1 1 0 0,0 0-1 0 0,0 1 1 0 0,0-1 0 0 0,1 0-1 0 0,-1 1 1 0 0,0-1 0 0 0,0 0-1 0 0,1 0 1 0 0,-1 0 0 0 0,2 0-1 0 0,11-2-2118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15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28 3905 0 0,'-1'0'285'0'0,"0"0"-1"0"0,1 0 1 0 0,-1 0 0 0 0,0 0 0 0 0,0-1 0 0 0,1 1-1 0 0,-1 0 1 0 0,0-1 0 0 0,0 1 0 0 0,1-1 0 0 0,-1 1-1 0 0,0 0 1 0 0,1-1 0 0 0,-1 0 0 0 0,1 1-1 0 0,-1-1 1 0 0,1 1 0 0 0,-1-1 0 0 0,1 0 0 0 0,-1 1-1 0 0,1-1 1 0 0,0 0 0 0 0,-1 1 0 0 0,1-1 0 0 0,0 0-1 0 0,-1 0 1 0 0,1 1 0 0 0,0-2 0 0 0,1 1-123 0 0,1 0 0 0 0,-1 0 0 0 0,1 0-1 0 0,-1 0 1 0 0,1 0 0 0 0,-1 0 0 0 0,1 1 0 0 0,0-1 0 0 0,-1 1 0 0 0,1-1 0 0 0,0 1 0 0 0,-1-1 0 0 0,1 1 0 0 0,2 0-1 0 0,22-2-6 0 0,-1 2 0 0 0,1 0-1 0 0,-1 2 1 0 0,1 1-1 0 0,-1 1 1 0 0,28 8-1 0 0,-22-6-50 0 0,-22-4-24 0 0,1 0 1 0 0,-1 0-1 0 0,1 1 0 0 0,-1 1 1 0 0,15 6-1 0 0,-23-9-40 0 0,1 0 0 0 0,0 0 0 0 0,-1 0 0 0 0,1 0 0 0 0,-1 1 0 0 0,1-1 0 0 0,-1 0 0 0 0,0 1 0 0 0,1-1 0 0 0,-1 1 0 0 0,0-1 0 0 0,0 1 0 0 0,0 0 0 0 0,0 0 0 0 0,-1-1 0 0 0,1 1 0 0 0,0 0 0 0 0,-1 0 0 0 0,1 0 0 0 0,-1 0 0 0 0,1 0 0 0 0,-1-1 0 0 0,0 1 0 0 0,0 0 0 0 0,0 0 0 0 0,0 0 0 0 0,0 0 0 0 0,-1 0 0 0 0,1 0 0 0 0,0 0 0 0 0,-1 0 0 0 0,1 0 0 0 0,-1-1 0 0 0,-2 5 0 0 0,-1 2-68 0 0,0 1 0 0 0,-1-1 1 0 0,0 0-1 0 0,0 0 0 0 0,-1 0 1 0 0,0-1-1 0 0,-14 13 0 0 0,-3-1-866 0 0,-30 20 0 0 0,6-5-213 0 0,46-33 1079 0 0,-1 0-1 0 0,1 0 1 0 0,-1 1-1 0 0,1-1 1 0 0,0 0-1 0 0,0 1 1 0 0,-1-1-1 0 0,1 1 1 0 0,0-1-1 0 0,0 1 1 0 0,1 0-1 0 0,-1-1 1 0 0,0 1-1 0 0,0 0 1 0 0,1 0-1 0 0,-1 0 1 0 0,1-1-1 0 0,0 1 1 0 0,-1 0-1 0 0,1 0 1 0 0,0 0-1 0 0,0 0 1 0 0,0 2-1 0 0,1 0 36 0 0,0-1 0 0 0,0 1 0 0 0,1-1 0 0 0,-1 1 0 0 0,1-1 0 0 0,-1 0 0 0 0,1 1 0 0 0,0-1 0 0 0,0 0 0 0 0,1 0 0 0 0,2 3 0 0 0,2 1 77 0 0,0 0 0 0 0,1 0 0 0 0,0-1 0 0 0,0-1 0 0 0,0 1-1 0 0,0-1 1 0 0,1 0 0 0 0,15 5 0 0 0,-15-7-37 0 0,0-2 1 0 0,1 1 0 0 0,-1-1 0 0 0,1-1-1 0 0,-1 0 1 0 0,1 0 0 0 0,-1-1-1 0 0,1 0 1 0 0,-1 0 0 0 0,0-1-1 0 0,15-5 1 0 0,1-1 7 0 0,0-2 1 0 0,43-24 0 0 0,-106 50 496 0 0,26-11-496 0 0,-1 0 0 0 0,0 1 0 0 0,1 0 0 0 0,0 1 0 0 0,-12 9 0 0 0,6 1-16 0 0,0 2 0 0 0,1 0 0 0 0,-16 24 0 0 0,17-22-14 0 0,0 0-1 0 0,-35 32 1 0 0,50-52-28 0 0,0 0 0 0 0,-1 0 0 0 0,1 0 1 0 0,0 1-1 0 0,0-1 0 0 0,0 0 0 0 0,0 0 0 0 0,0 1 0 0 0,0-1 0 0 0,1 1 0 0 0,-1-1 0 0 0,-1 3 0 0 0,2-4-1 0 0,0 1 0 0 0,0-1 0 0 0,0 1 0 0 0,0-1-1 0 0,0 1 1 0 0,0-1 0 0 0,0 1 0 0 0,1-1-1 0 0,-1 1 1 0 0,0 0 0 0 0,0-1 0 0 0,0 1-1 0 0,0-1 1 0 0,1 1 0 0 0,-1-1 0 0 0,0 0-1 0 0,0 1 1 0 0,1-1 0 0 0,-1 1 0 0 0,0-1 0 0 0,1 1-1 0 0,-1-1 1 0 0,1 0 0 0 0,0 1 0 0 0,3 2 3 0 0,0-1 0 0 0,0 0 0 0 0,1 0 0 0 0,-1-1 0 0 0,1 1 0 0 0,7 1 0 0 0,-6-2 47 0 0,18 4 18 0 0,0-2 1 0 0,0 0 0 0 0,1-2 0 0 0,-1 0 0 0 0,1-2-1 0 0,-1-1 1 0 0,0 0 0 0 0,42-11 0 0 0,63-26-2020 0 0,-10-9-5974 0 0,-81 31 3034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16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66 4297 0 0,'-19'-5'2720'0'0,"0"2"1"0"0,-34-2 0 0 0,45 4-2239 0 0,0 1 0 0 0,-1 1 1 0 0,1-1-1 0 0,0 1 0 0 0,0 1 1 0 0,0-1-1 0 0,0 2 0 0 0,-15 5 1 0 0,21-7-447 0 0,0 0 1 0 0,1 0 0 0 0,-1 0 0 0 0,0 0-1 0 0,1 1 1 0 0,-1-1 0 0 0,0 0-1 0 0,1 1 1 0 0,0 0 0 0 0,-1-1 0 0 0,1 1-1 0 0,0 0 1 0 0,0 0 0 0 0,0 0 0 0 0,0-1-1 0 0,0 1 1 0 0,0 0 0 0 0,1 0-1 0 0,-1 3 1 0 0,0 0-19 0 0,0-1-1 0 0,1 1 1 0 0,0 0-1 0 0,0 0 1 0 0,0 0-1 0 0,1 0 1 0 0,2 10-1 0 0,1 0-3 0 0,1 0 0 0 0,0-1 0 0 0,1 1 0 0 0,10 15 0 0 0,-11-22-14 0 0,0 0 0 0 0,0-1 1 0 0,1 0-1 0 0,0 0 1 0 0,0-1-1 0 0,0 1 0 0 0,1-1 1 0 0,0-1-1 0 0,14 9 0 0 0,-19-12 2 0 0,0-1 0 0 0,0 0 0 0 0,1 0 0 0 0,-1 0 0 0 0,0 0 0 0 0,0 0 0 0 0,1 0 0 0 0,-1-1 1 0 0,0 1-1 0 0,1-1 0 0 0,-1 1 0 0 0,1-1 0 0 0,-1 0 0 0 0,1 0 0 0 0,-1 0 0 0 0,0-1 0 0 0,1 1 0 0 0,-1 0 0 0 0,1-1 0 0 0,-1 0 0 0 0,0 1 0 0 0,1-1 0 0 0,-1 0 0 0 0,0 0 0 0 0,0 0 0 0 0,0-1 0 0 0,0 1 0 0 0,0 0 0 0 0,0-1 0 0 0,0 1 0 0 0,0-1 0 0 0,0 0 0 0 0,-1 0 0 0 0,1 1 0 0 0,-1-1 0 0 0,1 0 0 0 0,-1-1 0 0 0,0 1 0 0 0,0 0 0 0 0,2-3 0 0 0,0-2 27 0 0,-1-1-1 0 0,1 1 1 0 0,-1 0-1 0 0,0-1 0 0 0,-1 1 1 0 0,0-1-1 0 0,0 1 0 0 0,-1-1 1 0 0,1 1-1 0 0,-2-1 0 0 0,1 0 1 0 0,-1 1-1 0 0,0-1 0 0 0,-1 1 1 0 0,0 0-1 0 0,0-1 0 0 0,0 1 1 0 0,-1 0-1 0 0,-6-12 0 0 0,2 8 6 0 0,1-1-1 0 0,-2 1 0 0 0,1 1 0 0 0,-2 0 0 0 0,1 0 1 0 0,-1 0-1 0 0,-1 1 0 0 0,0 0 0 0 0,0 1 0 0 0,-19-12 1 0 0,28 19-32 0 0,-1 0 1 0 0,0 0 0 0 0,1 0-1 0 0,-1 1 1 0 0,0-1 0 0 0,0 0-1 0 0,0 1 1 0 0,1-1 0 0 0,-1 1 0 0 0,0-1-1 0 0,0 1 1 0 0,0 0 0 0 0,0 0-1 0 0,0 0 1 0 0,0 0 0 0 0,0 0-1 0 0,0 1 1 0 0,0-1 0 0 0,0 0-1 0 0,0 1 1 0 0,-3 1 0 0 0,3-1-7 0 0,-1 1 0 0 0,0 0 0 0 0,1 0 1 0 0,0 0-1 0 0,-1 0 0 0 0,1 1 0 0 0,0-1 0 0 0,0 0 1 0 0,0 1-1 0 0,0 0 0 0 0,1-1 0 0 0,-2 5 0 0 0,-4 7-26 0 0,2 1 0 0 0,0 1 0 0 0,0-1 0 0 0,-2 18 0 0 0,7-31 29 0 0,-5 36 13 0 0,2 0 0 0 0,1 0 0 0 0,2 1 0 0 0,5 44 0 0 0,1 38-40 0 0,-6-116-71 0 0,0-1 1 0 0,0 0-1 0 0,0 1 0 0 0,-1-1 0 0 0,1 1 0 0 0,-1-1 0 0 0,0 0 1 0 0,-1 1-1 0 0,1-1 0 0 0,-1 0 0 0 0,0 0 0 0 0,0 0 0 0 0,0 0 1 0 0,0 0-1 0 0,-1 0 0 0 0,-4 5 0 0 0,58 2-705 0 0,-34-8 692 0 0,0 0 1 0 0,1-2-1 0 0,-1 0 1 0 0,0 0-1 0 0,0-2 1 0 0,1 0 0 0 0,-1-1-1 0 0,0-1 1 0 0,0-1-1 0 0,0 0 1 0 0,0-1-1 0 0,-1-1 1 0 0,0 0-1 0 0,0-1 1 0 0,-1-1-1 0 0,0 0 1 0 0,0-1-1 0 0,23-19 1 0 0,-35 25 135 0 0,-1 1-1 0 0,1-1 1 0 0,-1 0-1 0 0,1 0 1 0 0,-1 0-1 0 0,0 0 1 0 0,0 0-1 0 0,0-1 1 0 0,-1 1 0 0 0,1-1-1 0 0,-1 1 1 0 0,0-1-1 0 0,0 0 1 0 0,0 1-1 0 0,0-1 1 0 0,0 0 0 0 0,-1 1-1 0 0,0-1 1 0 0,0 0-1 0 0,0 0 1 0 0,0 0-1 0 0,-1 1 1 0 0,1-1-1 0 0,-1 0 1 0 0,0 1 0 0 0,-2-7-1 0 0,-1 27 4329 0 0,-2 15-4122 0 0,-6 112 97 0 0,12-143-329 0 0,0 0 0 0 0,0 0-1 0 0,0 0 1 0 0,0 0 0 0 0,0 0-1 0 0,1 0 1 0 0,-1 0 0 0 0,0 0 0 0 0,0 0-1 0 0,1 0 1 0 0,-1 0 0 0 0,1 0 0 0 0,-1-1-1 0 0,1 1 1 0 0,-1 0 0 0 0,1 0-1 0 0,-1 0 1 0 0,1-1 0 0 0,0 1 0 0 0,-1 0-1 0 0,1-1 1 0 0,0 1 0 0 0,0-1-1 0 0,-1 1 1 0 0,1-1 0 0 0,0 1 0 0 0,0-1-1 0 0,0 1 1 0 0,0-1 0 0 0,0 0-1 0 0,-1 1 1 0 0,1-1 0 0 0,0 0 0 0 0,0 0-1 0 0,0 0 1 0 0,0 0 0 0 0,0 0-1 0 0,0 0 1 0 0,0 0 0 0 0,1 0 0 0 0,6-1-27 0 0,0 0 0 0 0,0 0 0 0 0,0-1 1 0 0,8-3-1 0 0,-1 1 3 0 0,-15 4 28 0 0,31-7-1549 0 0,32-13 0 0 0,-53 16-582 0 0,-1 0 1 0 0,1 0-1 0 0,-1-1 1 0 0,11-8 0 0 0,-7 3-1975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16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35 2160 0 0,'-9'0'1725'0'0,"-1"1"-1"0"0,0 0 1 0 0,0 0-1 0 0,-15 5 1 0 0,16-3-888 0 0,0 1 1 0 0,0-1 0 0 0,1 1 0 0 0,-15 9 0 0 0,16-8-780 0 0,1 0 0 0 0,-1 0 0 0 0,1 0 1 0 0,0 1-1 0 0,0 0 0 0 0,1 1 0 0 0,-1-1 0 0 0,1 1 0 0 0,1 0 0 0 0,0 0 0 0 0,0 0 0 0 0,0 1 0 0 0,1-1 0 0 0,0 1 1 0 0,0 0-1 0 0,1 0 0 0 0,0 0 0 0 0,0 0 0 0 0,1 1 0 0 0,0-1 0 0 0,0 9 0 0 0,2-3-71 0 0,0 0 0 0 0,1 0 0 0 0,0-1 0 0 0,2 1 0 0 0,-1-1 0 0 0,1 1 0 0 0,9 16 0 0 0,-11-24 9 0 0,0-1-1 0 0,1 1 0 0 0,0-1 0 0 0,0 0 0 0 0,0 0 0 0 0,1 0 0 0 0,-1 0 0 0 0,1-1 0 0 0,1 1 1 0 0,-1-1-1 0 0,0 0 0 0 0,1 0 0 0 0,0-1 0 0 0,0 1 0 0 0,0-1 0 0 0,0 0 0 0 0,1-1 1 0 0,-1 1-1 0 0,8 1 0 0 0,-9-3 25 0 0,0 0 1 0 0,0-1-1 0 0,0 0 0 0 0,0 1 1 0 0,0-2-1 0 0,0 1 0 0 0,0 0 1 0 0,0-1-1 0 0,-1 0 1 0 0,1 1-1 0 0,0-2 0 0 0,0 1 1 0 0,-1 0-1 0 0,1-1 1 0 0,-1 0-1 0 0,5-2 0 0 0,-3 0 57 0 0,0 0 0 0 0,-1 0 0 0 0,1 0 0 0 0,-1 0 0 0 0,0-1 0 0 0,0 0 0 0 0,-1 1 0 0 0,0-1 0 0 0,6-10 0 0 0,-4 3 55 0 0,0-1 0 0 0,-1 1 0 0 0,0-1 0 0 0,0 0 0 0 0,-2 0 0 0 0,1 0 0 0 0,-2 0 0 0 0,0-26 0 0 0,-2 25-243 0 0,-2-1 0 0 0,1 0 0 0 0,-2 1 0 0 0,0 0 0 0 0,-1 0 0 0 0,-1 0 0 0 0,0 0-1 0 0,0 1 1 0 0,-1 0 0 0 0,-1 1 0 0 0,0-1 0 0 0,-1 1 0 0 0,-1 1 0 0 0,1 0 0 0 0,-15-12 0 0 0,6 11-2663 0 0,17 12 2597 0 0,1-1-1 0 0,0 1 1 0 0,0 0-1 0 0,-1 0 1 0 0,1 0-1 0 0,0 0 1 0 0,-1-1-1 0 0,1 1 1 0 0,0 0-1 0 0,-1 0 1 0 0,1 0-1 0 0,0 0 1 0 0,-1 0-1 0 0,1 0 1 0 0,0 0-1 0 0,-1 0 1 0 0,1 0-1 0 0,-1 0 1 0 0,1 0-1 0 0,0 0 1 0 0,-1 0-1 0 0,1 0 1 0 0,0 0-1 0 0,-1 0 1 0 0,1 0-1 0 0,0 1 1 0 0,-1-1-1 0 0,1 0 1 0 0,0 0-1 0 0,0 0 1 0 0,-1 1-1 0 0,1-1 1 0 0,0 0-1 0 0,-1 0 1 0 0,1 0-1 0 0,0 1 1 0 0,0-1-1 0 0,0 0 1 0 0,-1 1-1 0 0,1-1 1 0 0,0 0-1 0 0,0 1 1 0 0,0-1-1 0 0,0 0 1 0 0,-1 1-1 0 0,1-1 1 0 0,0 0-1 0 0,0 1 1 0 0,0-1-1 0 0,0 0 1 0 0,0 1-1 0 0,0-1 1 0 0,0 0-1 0 0,0 1 1 0 0,2 8-2839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54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 8450 0 0,'2'-2'11163'0'0,"4"2"-5983"0"0,13 10-2231 0 0,-18-7-2893 0 0,0 0 0 0 0,0 1 0 0 0,0-1 0 0 0,0 1 0 0 0,-1-1 0 0 0,1 1 0 0 0,-1-1 0 0 0,0 1 0 0 0,0-1 0 0 0,0 1 0 0 0,-1 4 0 0 0,-10 45-468 0 0,7-36 100 0 0,-4 11-456 0 0,5-22 427 0 0,1 1 0 0 0,0 0 0 0 0,1 0 0 0 0,-1 0 1 0 0,1 0-1 0 0,1 0 0 0 0,-1 0 0 0 0,1 10 0 0 0,1-16 359 0 0,-1-1 0 0 0,1 1 0 0 0,-1 0-1 0 0,1 0 1 0 0,-1-1 0 0 0,1 1 0 0 0,0-1-1 0 0,-1 1 1 0 0,1 0 0 0 0,0-1 0 0 0,-1 1-1 0 0,1-1 1 0 0,0 0 0 0 0,0 1 0 0 0,-1-1 0 0 0,1 0-1 0 0,0 1 1 0 0,0-1 0 0 0,0 0 0 0 0,-1 0-1 0 0,1 0 1 0 0,0 1 0 0 0,0-1 0 0 0,0 0-1 0 0,0 0 1 0 0,0 0 0 0 0,-1-1 0 0 0,1 1-1 0 0,0 0 1 0 0,0 0 0 0 0,0 0 0 0 0,0-1-1 0 0,1 0 1 0 0,34-9 1111 0 0,-31 8-1147 0 0,12-4-365 0 0,1-1-1 0 0,15-10 1 0 0,-12 4-3267 0 0,-2-3-3835 0 0,-6 3-886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17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3321 0 0,'1'-1'446'0'0,"0"0"1"0"0,0 0 0 0 0,1 0 0 0 0,-1 0-1 0 0,0 0 1 0 0,1 0 0 0 0,-1 0-1 0 0,1 0 1 0 0,-1 0 0 0 0,1 1-1 0 0,-1-1 1 0 0,1 1 0 0 0,0-1 0 0 0,-1 1-1 0 0,3-1 1 0 0,-3 1-257 0 0,-1 1 0 0 0,1-1-1 0 0,0 0 1 0 0,-1 0 0 0 0,1 1 0 0 0,-1-1-1 0 0,1 0 1 0 0,-1 1 0 0 0,1-1 0 0 0,-1 0 0 0 0,1 1-1 0 0,-1-1 1 0 0,0 1 0 0 0,1-1 0 0 0,-1 1-1 0 0,0-1 1 0 0,1 1 0 0 0,-1-1 0 0 0,0 1 0 0 0,1-1-1 0 0,-1 1 1 0 0,0 0 0 0 0,0-1 0 0 0,0 1-1 0 0,0-1 1 0 0,0 1 0 0 0,1 1 0 0 0,-1 7 771 0 0,0 0-1 0 0,0 0 1 0 0,0 0 0 0 0,-4 13-1 0 0,2-7-1139 0 0,-2 27 277 0 0,1 0-1 0 0,2 1 1 0 0,1-1 0 0 0,3 0 0 0 0,13 74-1 0 0,-13-107-847 0 0,0 1-1 0 0,0-1 0 0 0,0 0 0 0 0,2 0 0 0 0,9 16 0 0 0,-12-21-98 0 0,1 0-1 0 0,0-1 0 0 0,0 1 0 0 0,0-1 1 0 0,1 0-1 0 0,-1 0 0 0 0,1 0 0 0 0,0 0 1 0 0,0-1-1 0 0,0 1 0 0 0,0-1 0 0 0,0 0 1 0 0,0 0-1 0 0,1-1 0 0 0,4 2 0 0 0,15 5-1217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17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21 2256 0 0,'-23'-20'12409'0'0,"38"24"-9796"0"0,114 42-333 0 0,28 12-2019 0 0,-155-58-249 0 0,0 1 1 0 0,0 0-1 0 0,0-1 1 0 0,0 1-1 0 0,0 0 1 0 0,0 0-1 0 0,-1 1 1 0 0,1-1-1 0 0,0 0 1 0 0,-1 1-1 0 0,1-1 1 0 0,-1 0-1 0 0,1 1 1 0 0,-1 0-1 0 0,0-1 1 0 0,0 1-1 0 0,0 0 1 0 0,0 0-1 0 0,0 0 1 0 0,0 0-1 0 0,0-1 1 0 0,-1 1-1 0 0,2 3 1 0 0,-2-2-141 0 0,-1 0 1 0 0,1 0-1 0 0,0-1 0 0 0,-1 1 1 0 0,0-1-1 0 0,1 1 1 0 0,-1 0-1 0 0,0-1 0 0 0,-1 1 1 0 0,1-1-1 0 0,0 0 1 0 0,-1 1-1 0 0,1-1 0 0 0,-1 0 1 0 0,-3 3-1 0 0,-2 3-585 0 0,-1 0 1 0 0,-1-1-1 0 0,0 0 1 0 0,0 0-1 0 0,0-1 0 0 0,-1 0 1 0 0,-17 8-1 0 0,14-10 386 0 0,0 0 0 0 0,-1-1 1 0 0,0-1-1 0 0,-18 2 0 0 0,-34 6 358 0 0,65-10 4 0 0,0 0 1 0 0,-1 1-1 0 0,1-1 1 0 0,0 0-1 0 0,0 1 1 0 0,0-1-1 0 0,0 1 1 0 0,0-1-1 0 0,0 1 1 0 0,0 0-1 0 0,0-1 1 0 0,0 1 0 0 0,1 0-1 0 0,-1 0 1 0 0,0-1-1 0 0,0 1 1 0 0,0 0-1 0 0,1 0 1 0 0,-1 0-1 0 0,1 0 1 0 0,-1 0-1 0 0,0 0 1 0 0,1 0-1 0 0,-1 2 1 0 0,1 0 46 0 0,0-1 1 0 0,0 0 0 0 0,0 0-1 0 0,0 1 1 0 0,0-1 0 0 0,0 0-1 0 0,1 0 1 0 0,-1 0 0 0 0,1 0 0 0 0,0 0-1 0 0,-1 1 1 0 0,3 1 0 0 0,0 3 249 0 0,2 1 0 0 0,-1-1 1 0 0,1-1-1 0 0,0 1 0 0 0,0-1 1 0 0,8 7-1 0 0,-1-4-225 0 0,0-1 0 0 0,1-1 0 0 0,-1 0 1 0 0,2 0-1 0 0,-1-1 0 0 0,1-1 0 0 0,0 0 0 0 0,0-1 1 0 0,0-1-1 0 0,1 0 0 0 0,-1-1 0 0 0,1-1 0 0 0,-1 0 1 0 0,1 0-1 0 0,0-2 0 0 0,-1 0 0 0 0,1-1 0 0 0,-1 0 1 0 0,1-1-1 0 0,17-6 0 0 0,-18 1-3140 0 0,-14 8 2892 0 0,1 0 0 0 0,-1-1 0 0 0,0 1 0 0 0,0 0 0 0 0,0 0 0 0 0,1 0 0 0 0,-1-1 0 0 0,0 1 0 0 0,0 0 0 0 0,0 0 0 0 0,0-1-1 0 0,0 1 1 0 0,0 0 0 0 0,0 0 0 0 0,0-1 0 0 0,0 1 0 0 0,1 0 0 0 0,-1 0 0 0 0,0-1 0 0 0,0 1 0 0 0,0 0 0 0 0,0 0 0 0 0,0-1 0 0 0,-1 1-1 0 0,1 0 1 0 0,0 0 0 0 0,0-1 0 0 0,0 1 0 0 0,0 0 0 0 0,0 0 0 0 0,0-1 0 0 0,0 1 0 0 0,0 0 0 0 0,0 0 0 0 0,-1 0 0 0 0,1-1 0 0 0,0 1-1 0 0,0 0 1 0 0,0 0 0 0 0,-1 0 0 0 0,1 0 0 0 0,0-1 0 0 0,0 1 0 0 0,0 0 0 0 0,-1 0 0 0 0,1 0 0 0 0,0 0 0 0 0,0 0 0 0 0,-1 0 0 0 0,1 0-1 0 0,0-1 1 0 0,0 1 0 0 0,-1 0 0 0 0,1 0 0 0 0,0 0 0 0 0,-10-4-4399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17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5561 0 0,'34'25'8836'0'0,"8"-6"-5981"0"0,-19-12-2321 0 0,39 8 1 0 0,-30-10-145 0 0,49 1 0 0 0,-29-3-1930 0 0,-2 2-4609 0 0,-48-4 5670 0 0,0-1 0 0 0,-1 0 0 0 0,1 1-1 0 0,-1-1 1 0 0,1 1 0 0 0,-1 0 0 0 0,1-1 0 0 0,-1 1 0 0 0,1 0 0 0 0,-1 0 0 0 0,0 0 0 0 0,1 0 0 0 0,-1 0 0 0 0,0 0 0 0 0,1 2 0 0 0,0-2 25 0 0,3 7-2479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18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86 3689 0 0,'-5'21'3489'0'0,"0"-1"1"0"0,-3 37-1 0 0,5 43-698 0 0,24-170-3274 0 0,-18 55 474 0 0,1-6-15 0 0,1-1 0 0 0,0 1 0 0 0,2 0 0 0 0,15-33-1 0 0,-21 50 26 0 0,1 0 0 0 0,0 1 0 0 0,0-1-1 0 0,0 1 1 0 0,1-1 0 0 0,-1 1 0 0 0,1 0-1 0 0,0 0 1 0 0,0 0 0 0 0,0 0 0 0 0,0 1-1 0 0,0-1 1 0 0,1 1 0 0 0,-1 0 0 0 0,1 0-1 0 0,0 0 1 0 0,-1 0 0 0 0,1 1 0 0 0,0-1-1 0 0,0 1 1 0 0,0 0 0 0 0,0 0 0 0 0,0 0-1 0 0,0 1 1 0 0,1 0 0 0 0,-1-1 0 0 0,0 2-1 0 0,0-1 1 0 0,0 0 0 0 0,0 1 0 0 0,7 1 0 0 0,-8-1 51 0 0,-1-1 0 0 0,0 1 0 0 0,1 0 0 0 0,-1-1 0 0 0,0 1 0 0 0,1 0 0 0 0,-1 1 0 0 0,0-1 0 0 0,0 0 0 0 0,0 1 0 0 0,0-1 0 0 0,0 1 0 0 0,0-1 0 0 0,0 1 0 0 0,-1 0 0 0 0,1 0 0 0 0,-1 0 1 0 0,2 2-1 0 0,-2-2 69 0 0,0 0 1 0 0,-1 0 0 0 0,1 0 0 0 0,-1 0 0 0 0,1 1 0 0 0,-1-1 0 0 0,0 0 0 0 0,0 0 0 0 0,0 0 0 0 0,0 0-1 0 0,0 0 1 0 0,-1 1 0 0 0,1-1 0 0 0,-1 0 0 0 0,1 0 0 0 0,-2 3 0 0 0,-2 2 54 0 0,1 0 0 0 0,-1 0 0 0 0,0-1 0 0 0,-1 0 0 0 0,1 0 0 0 0,-1 0 0 0 0,0 0 1 0 0,-1-1-1 0 0,1 0 0 0 0,-10 7 0 0 0,-125 72-1179 0 0,140-84 941 0 0,0 1-1 0 0,0-1 1 0 0,0 0 0 0 0,0 1-1 0 0,0-1 1 0 0,0 0-1 0 0,0 1 1 0 0,0-1 0 0 0,0 0-1 0 0,0 1 1 0 0,0-1 0 0 0,0 0-1 0 0,0 1 1 0 0,0-1-1 0 0,0 0 1 0 0,0 1 0 0 0,0-1-1 0 0,1 0 1 0 0,-1 0 0 0 0,0 1-1 0 0,0-1 1 0 0,0 0-1 0 0,0 1 1 0 0,1-1 0 0 0,-1 0-1 0 0,0 0 1 0 0,0 0 0 0 0,1 1-1 0 0,-1-1 1 0 0,0 0 0 0 0,0 0-1 0 0,1 0 1 0 0,-1 1-1 0 0,0-1 1 0 0,1 0 0 0 0,-1 0-1 0 0,0 0 1 0 0,1 0 0 0 0,-1 0-1 0 0,0 0 1 0 0,1 0-1 0 0,-1 0 1 0 0,1 0 0 0 0,16 9-2986 0 0,23 1-4295 0 0,-11-6 2371 0 0</inkml:trace>
  <inkml:trace contextRef="#ctx0" brushRef="#br0" timeOffset="1">534 232 9450 0 0,'-5'3'5217'0'0,"1"1"-1992"0"0,-3 1-1273 0 0,2-1-800 0 0,1-1-391 0 0,1 0-281 0 0,3-1-224 0 0,0 0-152 0 0,1 0-80 0 0,1 1-24 0 0,2-2-24 0 0,1 1-216 0 0,2-1-416 0 0,-1-1-729 0 0,1 1-1279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27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1 1224 0 0,'-104'17'7555'0'0,"102"-16"-7516"0"0,1-1 1 0 0,-1 0-1 0 0,1 1 0 0 0,-1-1 0 0 0,1 1 0 0 0,0 0 1 0 0,-1-1-1 0 0,1 1 0 0 0,0 0 0 0 0,0 0 0 0 0,-1 0 1 0 0,1 0-1 0 0,0 0 0 0 0,0 0 0 0 0,0 0 0 0 0,0 0 1 0 0,0 0-1 0 0,0 1 0 0 0,0-1 0 0 0,1 0 0 0 0,-1 1 1 0 0,0-1-1 0 0,1 0 0 0 0,-1 2 0 0 0,0 0-25 0 0,1 0-1 0 0,0 0 1 0 0,0 1-1 0 0,0-1 1 0 0,0 0-1 0 0,0 0 1 0 0,1 0-1 0 0,-1 0 1 0 0,1 0-1 0 0,0 0 1 0 0,1 4-1 0 0,1 1-29 0 0,0-1 0 0 0,1 0 0 0 0,0 1 0 0 0,0-1-1 0 0,1-1 1 0 0,0 1 0 0 0,0-1 0 0 0,9 10-1 0 0,-8-12-7 0 0,1 1-1 0 0,0-1 0 0 0,0 0 0 0 0,0-1 0 0 0,0 0 0 0 0,0 0 1 0 0,1 0-1 0 0,-1-1 0 0 0,1 0 0 0 0,0-1 0 0 0,0 1 0 0 0,13-1 1 0 0,-16-1 63 0 0,1 1 1 0 0,-1-2 0 0 0,0 1-1 0 0,1-1 1 0 0,-1 1 0 0 0,0-2-1 0 0,0 1 1 0 0,1 0 0 0 0,-1-1-1 0 0,0 0 1 0 0,0 0 0 0 0,-1-1-1 0 0,1 1 1 0 0,0-1 0 0 0,-1 0-1 0 0,1 0 1 0 0,-1-1 0 0 0,0 1 0 0 0,6-8-1 0 0,-10 10 11 0 0,1 0 0 0 0,0 0 0 0 0,0 0 0 0 0,-1 0-1 0 0,1 0 1 0 0,0 0 0 0 0,-1-1 0 0 0,1 1 0 0 0,-1 0 0 0 0,0 0 0 0 0,1-1-1 0 0,-1 1 1 0 0,0 0 0 0 0,0-1 0 0 0,0 1 0 0 0,0 0 0 0 0,0-1 0 0 0,0 1-1 0 0,0-1 1 0 0,0 1 0 0 0,0 0 0 0 0,-1 0 0 0 0,1-1 0 0 0,-1 1 0 0 0,0-2-1 0 0,0 1-10 0 0,-1-1-1 0 0,0 0 1 0 0,0 1-1 0 0,0-1 0 0 0,0 1 1 0 0,-1 0-1 0 0,1-1 1 0 0,0 1-1 0 0,-1 0 0 0 0,-3-2 1 0 0,-2 0-258 0 0,0 0 1 0 0,0 0 0 0 0,0 0-1 0 0,0 1 1 0 0,-1 0 0 0 0,1 1-1 0 0,-11-2 1 0 0,11 4-190 0 0,-1 0 1 0 0,1 0-1 0 0,0 1 0 0 0,0 0 1 0 0,-1 0-1 0 0,1 1 0 0 0,0 0 0 0 0,0 0 1 0 0,1 1-1 0 0,-1 0 0 0 0,1 1 0 0 0,-1 0 1 0 0,1 0-1 0 0,0 0 0 0 0,0 1 0 0 0,-6 5 1 0 0,8-6 353 0 0,1 1 0 0 0,-1-1 0 0 0,1 1 0 0 0,0 0 0 0 0,0 0 1 0 0,0 0-1 0 0,1 0 0 0 0,0 1 0 0 0,0-1 0 0 0,0 1 0 0 0,0 0 0 0 0,1 0 1 0 0,0 0-1 0 0,1 0 0 0 0,-1 0 0 0 0,1 0 0 0 0,0 0 0 0 0,1 1 0 0 0,-1-1 0 0 0,1 0 1 0 0,2 11-1 0 0,-1-12 101 0 0,0-1 0 0 0,0 1 0 0 0,1 0 0 0 0,0-1 1 0 0,0 1-1 0 0,0-1 0 0 0,1 0 0 0 0,0 0 0 0 0,-1 0 1 0 0,2 0-1 0 0,-1 0 0 0 0,0-1 0 0 0,1 1 0 0 0,-1-1 0 0 0,1 0 1 0 0,0 0-1 0 0,0 0 0 0 0,0-1 0 0 0,0 1 0 0 0,1-1 0 0 0,-1 0 1 0 0,1 0-1 0 0,4 1 0 0 0,2 1 410 0 0,0-1 0 0 0,0 0 0 0 0,0-1 1 0 0,1-1-1 0 0,-1 1 0 0 0,1-2 0 0 0,-1 1 0 0 0,20-3 0 0 0,-4-4 171 0 0,-20 4 924 0 0,-24 11-775 0 0,9-4-1034 0 0,-1 0 0 0 0,1 0 0 0 0,-1 1 0 0 0,2 0 1 0 0,-1 0-1 0 0,1 1 0 0 0,0-1 0 0 0,0 2 0 0 0,-9 11 0 0 0,16-18 224 0 0,-1-1-1 0 0,1 1 1 0 0,0-1-1 0 0,-1 1 1 0 0,1-1-1 0 0,-1 1 1 0 0,1 0 0 0 0,0-1-1 0 0,0 1 1 0 0,-1 0-1 0 0,1-1 1 0 0,0 1-1 0 0,0 0 1 0 0,0-1-1 0 0,0 1 1 0 0,-1 0-1 0 0,1-1 1 0 0,0 1-1 0 0,0 0 1 0 0,1 0-1 0 0,-1-1 1 0 0,0 1-1 0 0,0 0 1 0 0,0-1 0 0 0,0 1-1 0 0,1 0 1 0 0,-1-1-1 0 0,0 1 1 0 0,1 0-1 0 0,0 0 3 0 0,0 0 0 0 0,0-1-1 0 0,0 1 1 0 0,0-1 0 0 0,0 1 0 0 0,1-1-1 0 0,-1 0 1 0 0,0 0 0 0 0,0 1 0 0 0,0-1-1 0 0,0 0 1 0 0,1 0 0 0 0,-1 0 0 0 0,0 0-1 0 0,2 0 1 0 0,45-10 798 0 0,-47 9-615 0 0,78-14 1462 0 0,-57 13-2160 0 0,-1-2 0 0 0,25-7 0 0 0,-45 10 311 0 0,-1 1-1 0 0,1 0 1 0 0,0 0 0 0 0,0-1 0 0 0,-1 1 0 0 0,1-1-1 0 0,0 1 1 0 0,-1-1 0 0 0,1 1 0 0 0,-1-1 0 0 0,1 1-1 0 0,-1-1 1 0 0,1 1 0 0 0,-1-1 0 0 0,1 0 0 0 0,-1 1-1 0 0,1-1 1 0 0,-1-1 0 0 0,4-2-1751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27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0 1408 0 0,'-2'4'853'0'0,"1"-1"0"0"0,0 1 0 0 0,0 0 0 0 0,0-1 0 0 0,0 1 0 0 0,1 0 0 0 0,-1 5 0 0 0,5 52 1511 0 0,0-27-1774 0 0,-2-8-467 0 0,1 14-611 0 0,-6-17-5055 0 0,0-23 2798 0 0</inkml:trace>
  <inkml:trace contextRef="#ctx0" brushRef="#br0" timeOffset="1">1 270 1216 0 0,'0'5'261'0'0,"0"-1"0"0"0,0 0 0 0 0,1 1-1 0 0,-1-1 1 0 0,1 0 0 0 0,0 1 0 0 0,1-1 0 0 0,-1 0-1 0 0,1 0 1 0 0,-1 0 0 0 0,1 0 0 0 0,0 0-1 0 0,1-1 1 0 0,-1 1 0 0 0,1 0 0 0 0,-1-1 0 0 0,1 0-1 0 0,0 0 1 0 0,0 0 0 0 0,5 4 0 0 0,-5-4-201 0 0,0-1 0 0 0,0 1 0 0 0,1-1 0 0 0,-1 0 0 0 0,0 0 0 0 0,1 0 0 0 0,0 0 0 0 0,-1-1 0 0 0,1 1 0 0 0,0-1 0 0 0,0 0 0 0 0,0 0 0 0 0,0 0 0 0 0,0 0 0 0 0,0-1 0 0 0,0 0 0 0 0,0 0 1 0 0,0 0-1 0 0,0 0 0 0 0,0-1 0 0 0,0 1 0 0 0,4-2 0 0 0,-2-1-204 0 0,-1 0 1 0 0,1 0 0 0 0,0-1-1 0 0,-1 1 1 0 0,0-1 0 0 0,0-1-1 0 0,0 1 1 0 0,-1-1-1 0 0,1 1 1 0 0,-1-1 0 0 0,0 0-1 0 0,4-7 1 0 0,-2 1-569 0 0,0 0 0 0 0,0 0 1 0 0,-1-1-1 0 0,-1 1 0 0 0,5-18 0 0 0,-2 3-819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28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1400 0 0,'-1'0'113'0'0,"1"0"-1"0"0,0 0 0 0 0,0 0 0 0 0,0 0 1 0 0,0 0-1 0 0,-1 0 0 0 0,1 0 0 0 0,0 0 1 0 0,0 1-1 0 0,0-1 0 0 0,0 0 0 0 0,-1 0 1 0 0,1 0-1 0 0,0 0 0 0 0,0 0 0 0 0,0 0 1 0 0,0 0-1 0 0,0 1 0 0 0,-1-1 1 0 0,1 0-1 0 0,0 0 0 0 0,0 0 0 0 0,0 0 1 0 0,0 0-1 0 0,0 1 0 0 0,0-1 0 0 0,0 0 1 0 0,0 0-1 0 0,0 0 0 0 0,0 0 0 0 0,0 1 1 0 0,0-1-1 0 0,0 0 0 0 0,-1 0 0 0 0,1 0 1 0 0,1 1-1 0 0,-1-1 0 0 0,0 0 0 0 0,0 0 1 0 0,0 0-1 0 0,0 0 0 0 0,0 1 1 0 0,0-1-1 0 0,0 0 0 0 0,0 0 0 0 0,0 1 1 0 0,11 4 2784 0 0,15 2-787 0 0,-26-7-2019 0 0,13 3 235 0 0,-1 0 1 0 0,1 0-1 0 0,-1 1 1 0 0,0 1 0 0 0,15 8-1 0 0,-24-12-314 0 0,-1 0-1 0 0,0 0 0 0 0,0 0 0 0 0,0 0 1 0 0,0 1-1 0 0,-1-1 0 0 0,1 1 0 0 0,0-1 0 0 0,-1 1 1 0 0,1 0-1 0 0,-1-1 0 0 0,1 1 0 0 0,-1 0 1 0 0,0 0-1 0 0,1 0 0 0 0,-1 0 0 0 0,0 0 1 0 0,-1 0-1 0 0,1 0 0 0 0,0 1 0 0 0,0-1 1 0 0,-1 0-1 0 0,0 0 0 0 0,1 1 0 0 0,-1-1 1 0 0,0 0-1 0 0,0 1 0 0 0,0-1 0 0 0,0 0 1 0 0,-1 1-1 0 0,1-1 0 0 0,-1 0 0 0 0,1 0 1 0 0,-1 1-1 0 0,0-1 0 0 0,0 0 0 0 0,-1 3 1 0 0,-7 10-1194 0 0,-1-1 0 0 0,-17 21 0 0 0,19-26 790 0 0,-1 1 0 0 0,2 0 0 0 0,0 1 0 0 0,0 0-1 0 0,1 0 1 0 0,-8 18 0 0 0,14-27 416 0 0,-1 1 0 0 0,0 0 1 0 0,1 0-1 0 0,0 0 0 0 0,0 0 0 0 0,-1 0 0 0 0,2 0 1 0 0,-1 0-1 0 0,0-1 0 0 0,1 1 0 0 0,-1 0 0 0 0,1 0 1 0 0,0 0-1 0 0,0 0 0 0 0,0-1 0 0 0,0 1 0 0 0,0 0 1 0 0,1-1-1 0 0,-1 1 0 0 0,1-1 0 0 0,0 0 0 0 0,-1 1 1 0 0,1-1-1 0 0,0 0 0 0 0,0 0 0 0 0,1 0 0 0 0,-1 0 1 0 0,0-1-1 0 0,1 1 0 0 0,-1 0 0 0 0,1-1 1 0 0,-1 0-1 0 0,1 0 0 0 0,0 0 0 0 0,0 0 0 0 0,-1 0 1 0 0,1 0-1 0 0,0-1 0 0 0,0 1 0 0 0,0-1 0 0 0,0 0 1 0 0,0 0-1 0 0,0 0 0 0 0,0 0 0 0 0,0 0 0 0 0,-1-1 1 0 0,1 1-1 0 0,0-1 0 0 0,0 0 0 0 0,0 0 0 0 0,-1 0 1 0 0,1 0-1 0 0,3-2 0 0 0,4-4-193 0 0,0-1 0 0 0,0 0 1 0 0,-1-1-1 0 0,0 0 0 0 0,10-13 1 0 0,-14 15-303 0 0,0 1 0 0 0,0-1-1 0 0,-1 0 1 0 0,0-1 0 0 0,0 1 0 0 0,-1-1 0 0 0,0 1 0 0 0,0-1 0 0 0,2-9 0 0 0,-9-5 341 0 0,4 21 185 0 0,0 1 0 0 0,0 0 0 0 0,0-1 0 0 0,0 1 0 0 0,0 0 0 0 0,0-1 0 0 0,0 1 0 0 0,0 0 0 0 0,0-1 1 0 0,0 1-1 0 0,0 0 0 0 0,-1-1 0 0 0,1 1 0 0 0,0 0 0 0 0,0-1 0 0 0,0 1 0 0 0,-1 0 0 0 0,1-1 0 0 0,0 1 0 0 0,0 0 0 0 0,-1 0 0 0 0,1-1 0 0 0,0 1 0 0 0,0 0 0 0 0,-1 0 0 0 0,1 0 0 0 0,0 0 1 0 0,-1-1-1 0 0,1 1 0 0 0,0 0 0 0 0,-1 0 0 0 0,1 0 0 0 0,-1 0 0 0 0,1 0 0 0 0,0 0 0 0 0,-1 0 0 0 0,1 0 0 0 0,0 0 0 0 0,-1 0 0 0 0,1 0 0 0 0,0 0 0 0 0,-1 0 0 0 0,1 0 0 0 0,0 0 0 0 0,-1 0 0 0 0,1 0 1 0 0,-1 1-1 0 0,1-1 0 0 0,0 0 0 0 0,0 0 0 0 0,-1 0 0 0 0,1 1 0 0 0,0-1 0 0 0,-1 0 0 0 0,1 1 0 0 0,-1 3 302 0 0,1 0 0 0 0,0 0 1 0 0,0 0-1 0 0,0 0 0 0 0,0 0 0 0 0,1 0 0 0 0,0 0 1 0 0,0 0-1 0 0,2 6 0 0 0,-1-3 92 0 0,-1 0-180 0 0,1 0 0 0 0,0 0 0 0 0,0 0 0 0 0,1 0 1 0 0,0-1-1 0 0,0 1 0 0 0,4 6 0 0 0,-6-12-254 0 0,-1 0-1 0 0,1 0 0 0 0,0-1 1 0 0,0 1-1 0 0,-1 0 1 0 0,1 0-1 0 0,0-1 1 0 0,0 1-1 0 0,0 0 0 0 0,0-1 1 0 0,0 1-1 0 0,0-1 1 0 0,0 1-1 0 0,0-1 1 0 0,0 1-1 0 0,0-1 1 0 0,0 0-1 0 0,0 0 0 0 0,0 1 1 0 0,0-1-1 0 0,2 0 1 0 0,-1-1-26 0 0,-1 1 1 0 0,1-1-1 0 0,0 0 1 0 0,0 1-1 0 0,-1-1 1 0 0,1 0-1 0 0,0 0 1 0 0,-1 0-1 0 0,1 0 1 0 0,-1-1-1 0 0,1 1 1 0 0,-1 0-1 0 0,0-1 1 0 0,1 1-1 0 0,-1-1 1 0 0,0 1-1 0 0,1-3 1 0 0,9-14-759 0 0,-1-2 1 0 0,-1 0 0 0 0,0 0-1 0 0,-2 0 1 0 0,0-1 0 0 0,7-41-1 0 0,-13 58 893 0 0,3-8 1112 0 0,-1 19 1369 0 0,-2 19 216 0 0,-12 36-1619 0 0,5-29-621 0 0,-4 53 0 0 0,10-78-964 0 0,0 0-1 0 0,0 1 0 0 0,0-1 0 0 0,1 0 0 0 0,1 1 1 0 0,0-1-1 0 0,0 0 0 0 0,0 0 0 0 0,1 0 1 0 0,0-1-1 0 0,6 12 0 0 0,-8-17 42 0 0,0-1-34 0 0,-1 0 0 0 0,1-1 0 0 0,-1 1 0 0 0,1 0 0 0 0,-1 0 0 0 0,1 0 0 0 0,0 0 0 0 0,0 0 0 0 0,-1-1-1 0 0,1 1 1 0 0,0 0 0 0 0,0 0 0 0 0,0-1 0 0 0,0 1 0 0 0,0-1 0 0 0,0 1 0 0 0,0-1 0 0 0,2 1 0 0 0,3-1-2830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28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48 3393 0 0,'-1'0'390'0'0,"0"0"1"0"0,0 0 0 0 0,0 0 0 0 0,0 0-1 0 0,0 0 1 0 0,0 0 0 0 0,0 0-1 0 0,0-1 1 0 0,0 1 0 0 0,-1 0 0 0 0,1 0-1 0 0,0-1 1 0 0,0 1 0 0 0,0-1-1 0 0,0 1 1 0 0,1-1 0 0 0,-1 0 0 0 0,0 1-1 0 0,-1-2 1 0 0,1 2-198 0 0,1-1 0 0 0,0 0 1 0 0,0 1-1 0 0,0-1 0 0 0,0 1 1 0 0,0-1-1 0 0,0 1 0 0 0,0-1 0 0 0,0 0 1 0 0,0 1-1 0 0,0-1 0 0 0,0 1 0 0 0,0-1 1 0 0,0 1-1 0 0,0-1 0 0 0,0 0 0 0 0,1 1 1 0 0,-1-1-1 0 0,0 1 0 0 0,0-1 0 0 0,1 1 1 0 0,-1-1-1 0 0,0 1 0 0 0,1-1 0 0 0,0 0 1 0 0,0-1 84 0 0,1 0 1 0 0,0 0-1 0 0,0 0 1 0 0,1 0 0 0 0,-1 0-1 0 0,0 1 1 0 0,1-1 0 0 0,-1 1-1 0 0,1-1 1 0 0,-1 1-1 0 0,1 0 1 0 0,0 0 0 0 0,5-2-1 0 0,3 2-148 0 0,1 1-1 0 0,-1-1 0 0 0,1 2 0 0 0,-1-1 1 0 0,1 2-1 0 0,-1-1 0 0 0,0 2 1 0 0,0 0-1 0 0,13 4 0 0 0,-19-5-106 0 0,0 0-1 0 0,0 0 0 0 0,-1 0 1 0 0,1 1-1 0 0,0 0 1 0 0,-1 0-1 0 0,0 0 0 0 0,0 0 1 0 0,0 1-1 0 0,0-1 1 0 0,0 1-1 0 0,-1 0 0 0 0,0 0 1 0 0,1 1-1 0 0,-2-1 1 0 0,1 1-1 0 0,0-1 0 0 0,-1 1 1 0 0,0 0-1 0 0,0 0 1 0 0,2 10-1 0 0,0 12-113 0 0,-2-1-1 0 0,-1 1 1 0 0,-3 44-1 0 0,-8 31-6614 0 0,5-57-576 0 0,5-45 7140 0 0,0 1-1 0 0,0-1 0 0 0,0 0 1 0 0,0 1-1 0 0,0-1 0 0 0,0 1 1 0 0,0-1-1 0 0,0 0 0 0 0,0 1 1 0 0,0-1-1 0 0,0 1 1 0 0,0-1-1 0 0,-1 0 0 0 0,1 1 1 0 0,0-1-1 0 0,0 0 0 0 0,0 1 1 0 0,-1-1-1 0 0,1 0 0 0 0,0 1 1 0 0,0-1-1 0 0,-1 0 0 0 0,1 1 1 0 0,0-1-1 0 0,-1 0 1 0 0,1 0-1 0 0,0 1 0 0 0,-1-1 1 0 0,1 0-1 0 0,0 0 0 0 0,-1 0 1 0 0,1 0-1 0 0,-1 1 0 0 0,1-1 118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29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3457 0 0,'3'-2'701'0'0,"0"1"1"0"0,-1-1-1 0 0,1 1 0 0 0,0 0 1 0 0,0-1-1 0 0,0 2 0 0 0,0-1 1 0 0,0 0-1 0 0,0 1 1 0 0,0-1-1 0 0,5 1 0 0 0,-2 0-188 0 0,1 0 0 0 0,-1 0 0 0 0,0 1 0 0 0,1 0 0 0 0,10 4-1 0 0,-13-4-567 0 0,0 0 0 0 0,-1 0 0 0 0,1 0-1 0 0,0 1 1 0 0,-1-1 0 0 0,1 1 0 0 0,-1 0-1 0 0,1 1 1 0 0,-1-1 0 0 0,0 0 0 0 0,0 1-1 0 0,0 0 1 0 0,-1-1 0 0 0,1 1 0 0 0,0 0-1 0 0,-1 0 1 0 0,0 1 0 0 0,0-1 0 0 0,0 1-1 0 0,0-1 1 0 0,1 5 0 0 0,-7 12-7527 0 0,4-11 3798 0 0</inkml:trace>
  <inkml:trace contextRef="#ctx0" brushRef="#br0" timeOffset="0.75">47 164 2136 0 0,'13'-3'1009'0'0,"1"2"-201"0"0,3-1-280 0 0,-1 1-264 0 0,-2-2-120 0 0,0 2-40 0 0,0-2-48 0 0,-1-1-104 0 0,-1-1-200 0 0,-3-2-192 0 0,1-1-232 0 0,-4-1-56 0 0,0-3-113 0 0,-1-1-287 0 0,0 1 264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29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29 968 0 0,'-1'-13'234'0'0,"-7"-1"5551"0"0,8 14-5623 0 0,0-1 1 0 0,0 1 0 0 0,0 0 0 0 0,-1 0 0 0 0,1 0 0 0 0,0 0-1 0 0,0 0 1 0 0,-1 0 0 0 0,1-1 0 0 0,0 1 0 0 0,0 0 0 0 0,-1 0-1 0 0,1 0 1 0 0,0 0 0 0 0,0 0 0 0 0,0 0 0 0 0,-1 0-1 0 0,1 0 1 0 0,0 0 0 0 0,0 0 0 0 0,-1 0 0 0 0,1 0 0 0 0,0 0-1 0 0,0 1 1 0 0,-1-1 0 0 0,1 0 0 0 0,0 0 0 0 0,0 0 0 0 0,-1 0-1 0 0,1 0 1 0 0,0 1 0 0 0,-8 13 2689 0 0,-3 35-2348 0 0,3-1 1 0 0,-4 59 0 0 0,4-32-3420 0 0,8-70 2272 0 0,0-3-25 0 0,0 1-1 0 0,0 0 1 0 0,-1-1 0 0 0,1 1 0 0 0,-1 0 0 0 0,1-1 0 0 0,-1 1 0 0 0,0-1 0 0 0,0 1 0 0 0,0-1 0 0 0,0 0 0 0 0,-1 1 0 0 0,-1 2-1 0 0,-2-1-2078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54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57 7818 0 0,'-6'-4'2667'0'0,"2"0"-1402"0"0,-1 0 1 0 0,1 1 0 0 0,-1 0 0 0 0,0 0-1 0 0,0 1 1 0 0,0-1 0 0 0,0 1 0 0 0,0 0-1 0 0,-1 0 1 0 0,1 1 0 0 0,-6-2-1 0 0,96-16 1641 0 0,-72 18-2862 0 0,1 0-1 0 0,0 1 0 0 0,0 1 0 0 0,0 0 0 0 0,0 1 0 0 0,25 7 0 0 0,-29-6-29 0 0,1 1 1 0 0,-1-1 0 0 0,0 2-1 0 0,0-1 1 0 0,0 1-1 0 0,-1 1 1 0 0,0 0-1 0 0,0 0 1 0 0,10 10-1 0 0,-15-11 22 0 0,0 0 0 0 0,0 1 1 0 0,0 0-1 0 0,-1-1 0 0 0,1 2 0 0 0,-1-1 0 0 0,-1 0 0 0 0,0 0 0 0 0,1 1 0 0 0,-2 0 0 0 0,1-1 1 0 0,-1 1-1 0 0,0 0 0 0 0,-1 0 0 0 0,1-1 0 0 0,-1 1 0 0 0,-1 0 0 0 0,1 0 0 0 0,-1 0 0 0 0,-3 11 1 0 0,0 0-401 0 0,0-2 1 0 0,-12 29 0 0 0,-18 23-5195 0 0,34-68 5295 0 0,0 0-1 0 0,-1 1 1 0 0,1-1 0 0 0,0 1 0 0 0,0-1 0 0 0,-1 0-1 0 0,1 1 1 0 0,0-1 0 0 0,0 0 0 0 0,-1 1-1 0 0,1-1 1 0 0,0 0 0 0 0,-1 0 0 0 0,1 1-1 0 0,0-1 1 0 0,-1 0 0 0 0,1 0 0 0 0,-1 1-1 0 0,1-1 1 0 0,0 0 0 0 0,-1 0 0 0 0,1 0-1 0 0,-1 0 1 0 0,1 0 0 0 0,-1 0 0 0 0,1 0 0 0 0,-1 0-1 0 0,1 0 1 0 0,0 0 0 0 0,-1 0 0 0 0,1 0-1 0 0,-1 0 1 0 0,1 0 0 0 0,-1 0 0 0 0,1 0-1 0 0,0 0 1 0 0,-1-1 0 0 0,1 1 0 0 0,-1 0-1 0 0,1 0 1 0 0,0 0 0 0 0,-1-1 0 0 0,1 1-1 0 0,0 0 1 0 0,-1-1 0 0 0,0 1 0 0 0,-5-7-2130 0 0,2-2-3723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30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90 824 0 0,'2'8'193'0'0,"1"-1"0"0"0,0 0 0 0 0,0 0 1 0 0,0-1-1 0 0,1 1 0 0 0,0 0 0 0 0,0-1 0 0 0,1 0 0 0 0,0 0 0 0 0,0-1 0 0 0,0 1 0 0 0,1-1 0 0 0,0 0 0 0 0,6 4 0 0 0,-9-7 69 0 0,-1 0 0 0 0,1-1 0 0 0,-1 1-1 0 0,1-1 1 0 0,0 0 0 0 0,-1 0 0 0 0,1 0-1 0 0,0 0 1 0 0,0 0 0 0 0,0-1 0 0 0,0 1-1 0 0,0-1 1 0 0,0 0 0 0 0,-1 0 0 0 0,1 0-1 0 0,0 0 1 0 0,0 0 0 0 0,0-1-1 0 0,0 1 1 0 0,0-1 0 0 0,0 0 0 0 0,0 0-1 0 0,-1 0 1 0 0,1 0 0 0 0,0 0 0 0 0,-1 0-1 0 0,1-1 1 0 0,-1 0 0 0 0,1 1 0 0 0,-1-1-1 0 0,0 0 1 0 0,0 0 0 0 0,0 0 0 0 0,0 0-1 0 0,0-1 1 0 0,0 1 0 0 0,0-1 0 0 0,1-2-1 0 0,-1 1 29 0 0,1 0 0 0 0,-1 0 0 0 0,0 0 0 0 0,0-1 0 0 0,-1 1 0 0 0,1 0 0 0 0,-1-1 0 0 0,0 1-1 0 0,0-1 1 0 0,0 0 0 0 0,-1 1 0 0 0,0-1 0 0 0,0 0 0 0 0,0 1 0 0 0,-1-6 0 0 0,0 5-233 0 0,0 1-1 0 0,0 0 1 0 0,0 0 0 0 0,0 0-1 0 0,-1 0 1 0 0,0 0 0 0 0,0 0 0 0 0,0 1-1 0 0,0-1 1 0 0,-1 1 0 0 0,1-1 0 0 0,-1 1-1 0 0,0 0 1 0 0,0 0 0 0 0,0 0-1 0 0,0 0 1 0 0,0 0 0 0 0,-1 1 0 0 0,0 0-1 0 0,1-1 1 0 0,-1 1 0 0 0,0 1-1 0 0,0-1 1 0 0,0 0 0 0 0,-5 0 0 0 0,-1-1-123 0 0,0 2 0 0 0,0-1 1 0 0,0 1-1 0 0,0 1 1 0 0,-12 0-1 0 0,19 0-110 0 0,1 1-1 0 0,-1-1 1 0 0,0 1-1 0 0,0 0 1 0 0,0-1-1 0 0,0 1 1 0 0,1 0-1 0 0,-1 1 1 0 0,1-1-1 0 0,-4 2 1 0 0,5-2-130 0 0,0 0 0 0 0,0 0 0 0 0,0 0 0 0 0,0 0 0 0 0,0 1 0 0 0,0-1 0 0 0,0 0 0 0 0,0 0 0 0 0,0 1 0 0 0,1-1 0 0 0,-1 0 0 0 0,1 1 0 0 0,-1-1 0 0 0,1 1 0 0 0,-1-1 0 0 0,1 1 0 0 0,0-1 0 0 0,-1 1 0 0 0,1-1 0 0 0,0 3 0 0 0,4 8-5595 0 0,1-6 2121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30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54 2849 0 0,'-1'-3'695'0'0,"0"1"0"0"0,1 0 0 0 0,-1-1 0 0 0,1 1 0 0 0,0 0 0 0 0,0-1 0 0 0,0 1 0 0 0,0 0 0 0 0,0-1 0 0 0,0 1 0 0 0,1 0 0 0 0,-1-1 0 0 0,1 1 0 0 0,-1 0 0 0 0,1 0-1 0 0,2-5 1 0 0,-2 6-527 0 0,1 0-1 0 0,0 0 1 0 0,-1 0-1 0 0,1 0 1 0 0,-1 0-1 0 0,1 1 0 0 0,0-1 1 0 0,-1 1-1 0 0,1-1 1 0 0,0 1-1 0 0,0-1 0 0 0,0 1 1 0 0,-1 0-1 0 0,1 0 1 0 0,0 0-1 0 0,0 0 0 0 0,0 0 1 0 0,0 0-1 0 0,-1 0 1 0 0,1 1-1 0 0,0-1 1 0 0,0 1-1 0 0,2 0 0 0 0,8 2 75 0 0,0 1-1 0 0,-1 0 1 0 0,22 11 0 0 0,-27-12-186 0 0,-1 0 0 0 0,0 0 0 0 0,0 1 0 0 0,0 0 0 0 0,0 0 0 0 0,-1 0 0 0 0,1 0 0 0 0,-1 0 0 0 0,7 11 0 0 0,-10-14-132 0 0,0 1 0 0 0,-1 0-1 0 0,1 0 1 0 0,-1 0 0 0 0,0 0-1 0 0,1 0 1 0 0,-1 0-1 0 0,0 0 1 0 0,0 0 0 0 0,0 0-1 0 0,-1 0 1 0 0,1-1 0 0 0,0 1-1 0 0,-1 0 1 0 0,1 0 0 0 0,-1 0-1 0 0,1 0 1 0 0,-1 0-1 0 0,0-1 1 0 0,0 1 0 0 0,0 0-1 0 0,0-1 1 0 0,0 1 0 0 0,0 0-1 0 0,0-1 1 0 0,-1 0 0 0 0,1 1-1 0 0,-2 0 1 0 0,-6 7-962 0 0,0-1-1 0 0,-1 0 1 0 0,-11 7 0 0 0,18-12 799 0 0,-25 16-3633 0 0,-43 23 1 0 0,70-42 3919 0 0,1 0 1 0 0,0 0-1 0 0,0 0 1 0 0,0 0 0 0 0,0 0-1 0 0,-1 0 1 0 0,1 0 0 0 0,0 0-1 0 0,0 0 1 0 0,0 0-1 0 0,0 0 1 0 0,0 0 0 0 0,-1 0-1 0 0,1 0 1 0 0,0 1 0 0 0,0-1-1 0 0,0 0 1 0 0,0 0-1 0 0,0 0 1 0 0,0 0 0 0 0,-1 0-1 0 0,1 0 1 0 0,0 1 0 0 0,0-1-1 0 0,0 0 1 0 0,0 0-1 0 0,0 0 1 0 0,0 0 0 0 0,0 0-1 0 0,0 1 1 0 0,0-1 0 0 0,0 0-1 0 0,0 0 1 0 0,0 0-1 0 0,0 0 1 0 0,0 1 0 0 0,0-1-1 0 0,0 0 1 0 0,0 0 0 0 0,0 0-1 0 0,0 0 1 0 0,0 1-1 0 0,0-1 1 0 0,0 0 0 0 0,0 0-1 0 0,0 0 1 0 0,0 0 0 0 0,0 0-1 0 0,1 1 1 0 0,-1-1-1 0 0,0 0 1 0 0,0 0 0 0 0,0 0-1 0 0,0 0 1 0 0,13 6 2432 0 0,16 1 163 0 0,13-8-800 0 0,16 0-765 0 0,-54 1-1014 0 0,1 1 1 0 0,-1-1 0 0 0,0 1-1 0 0,0 0 1 0 0,0 0-1 0 0,0 0 1 0 0,0 1 0 0 0,0-1-1 0 0,0 1 1 0 0,5 3-1 0 0,-9-4-43 0 0,1-1 0 0 0,-1 1 0 0 0,1 0 0 0 0,-1 0 0 0 0,0 0 0 0 0,1-1 1 0 0,-1 1-1 0 0,0 0 0 0 0,1 0 0 0 0,-1 0 0 0 0,0 0 0 0 0,0 0 0 0 0,0 0 0 0 0,0-1 0 0 0,0 1 0 0 0,0 0 0 0 0,0 0 0 0 0,0 0 0 0 0,0 0 0 0 0,0 0 0 0 0,-1 0 0 0 0,1 0 0 0 0,0-1 0 0 0,-1 1 0 0 0,1 0 0 0 0,0 0 0 0 0,-1 0 0 0 0,1-1 0 0 0,-1 1 0 0 0,1 0 0 0 0,-1-1 0 0 0,0 1 0 0 0,1 0 0 0 0,-1-1 0 0 0,0 1 0 0 0,1 0 0 0 0,-2 0 0 0 0,-27 26-249 0 0,29-27 220 0 0,-21 16-456 0 0,15-13 376 0 0,1 1-1 0 0,-1 0 0 0 0,1 0 1 0 0,0 0-1 0 0,0 1 1 0 0,0-1-1 0 0,1 1 0 0 0,-1 1 1 0 0,1-1-1 0 0,0 1 0 0 0,1-1 1 0 0,-1 1-1 0 0,-2 7 0 0 0,6-11 123 0 0,0-1 0 0 0,0 0 0 0 0,0 1 0 0 0,0-1 0 0 0,0 1-1 0 0,0-1 1 0 0,0 0 0 0 0,1 1 0 0 0,-1-1 0 0 0,1 0 0 0 0,-1 1 0 0 0,1-1-1 0 0,-1 0 1 0 0,1 0 0 0 0,0 0 0 0 0,-1 1 0 0 0,1-1 0 0 0,0 0-1 0 0,0 0 1 0 0,0 0 0 0 0,0 0 0 0 0,0 0 0 0 0,0 0 0 0 0,0-1-1 0 0,0 1 1 0 0,0 0 0 0 0,1 0 0 0 0,-1-1 0 0 0,0 1 0 0 0,0-1-1 0 0,1 1 1 0 0,-1-1 0 0 0,0 0 0 0 0,1 1 0 0 0,-1-1 0 0 0,3 0-1 0 0,7 3 387 0 0,0-2 0 0 0,0 1-1 0 0,14-1 1 0 0,-20-1-331 0 0,23 0 277 0 0,48-7-1 0 0,-32 0-2976 0 0,-37 6 1684 0 0,-5 1 327 0 0,-1 0 0 0 0,1 0 0 0 0,-1-1 0 0 0,0 1 0 0 0,1-1 0 0 0,-1 1 0 0 0,0-1 0 0 0,0 1 0 0 0,1-1 0 0 0,-1 0 0 0 0,0 0 0 0 0,0 0 0 0 0,2-1 0 0 0,3-3-5080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33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71 1464 0 0,'-22'-45'14985'0'0,"17"32"-13002"0"0,5 13-1889 0 0,0-1 1 0 0,0 0-1 0 0,0 1 0 0 0,-1-1 1 0 0,1 0-1 0 0,0 1 0 0 0,-1-1 1 0 0,1 1-1 0 0,0-1 0 0 0,-1 1 1 0 0,1-1-1 0 0,-1 1 0 0 0,1-1 1 0 0,-1 1-1 0 0,1-1 0 0 0,-1 1 0 0 0,1 0 1 0 0,-1-1-1 0 0,1 1 0 0 0,-1 0 1 0 0,1-1-1 0 0,-1 1 0 0 0,0 0 1 0 0,1 0-1 0 0,-1-1 0 0 0,1 1 1 0 0,-1 0-1 0 0,0 0 0 0 0,1 0 1 0 0,-1 0-1 0 0,0 0 0 0 0,0 0 1 0 0,-1 1-17 0 0,0-1 0 0 0,0 1 1 0 0,0 0-1 0 0,0 0 0 0 0,1 0 1 0 0,-1 0-1 0 0,0 0 0 0 0,1 1 1 0 0,-1-1-1 0 0,-2 3 0 0 0,-30 41 30 0 0,13-13-317 0 0,2 2 0 0 0,1 0 0 0 0,2 1 0 0 0,2 0 0 0 0,-20 74 1 0 0,32-87-1032 0 0,5-20 445 0 0,6-13 590 0 0,16-33 79 0 0,-19 32 220 0 0,0 0-1 0 0,1 1 0 0 0,0-1 0 0 0,1 1 1 0 0,0 1-1 0 0,1-1 0 0 0,14-12 1 0 0,-22 23-75 0 0,1-1 1 0 0,-1 0-1 0 0,1 1 1 0 0,0-1-1 0 0,0 1 1 0 0,-1 0-1 0 0,1 0 1 0 0,0-1-1 0 0,-1 1 1 0 0,1 0-1 0 0,0 1 1 0 0,0-1-1 0 0,-1 0 1 0 0,1 0-1 0 0,0 1 1 0 0,-1-1-1 0 0,1 1 1 0 0,0-1-1 0 0,-1 1 1 0 0,1 0-1 0 0,-1 0 1 0 0,1-1-1 0 0,-1 1 1 0 0,1 0-1 0 0,-1 0 1 0 0,0 1-1 0 0,1-1 1 0 0,-1 0-1 0 0,2 3 1 0 0,7 6 0 0 0,0 0 1 0 0,12 17-1 0 0,-18-21 4 0 0,10 11-576 0 0,-1 0-1 0 0,2-2 0 0 0,25 23 0 0 0,-19-54-13428 0 0,-7-15 12208 0 0,5-27 1637 0 0,5-10 4554 0 0,-24 67-4310 0 0,0 1-1 0 0,1-1 0 0 0,-1 1 0 0 0,0-1 0 0 0,0 0 1 0 0,1 1-1 0 0,-1-1 0 0 0,0 1 0 0 0,1-1 0 0 0,-1 1 1 0 0,1 0-1 0 0,-1-1 0 0 0,1 1 0 0 0,-1-1 0 0 0,1 1 0 0 0,-1 0 1 0 0,1-1-1 0 0,-1 1 0 0 0,1 0 0 0 0,-1-1 0 0 0,1 1 1 0 0,-1 0-1 0 0,1 0 0 0 0,0 0 0 0 0,-1 0 0 0 0,1 0 1 0 0,-1-1-1 0 0,1 1 0 0 0,0 0 0 0 0,-1 0 0 0 0,1 0 1 0 0,-1 1-1 0 0,1-1 0 0 0,0 0 0 0 0,-1 0 0 0 0,1 0 0 0 0,-1 0 1 0 0,1 1-1 0 0,0-1 0 0 0,-1 0 0 0 0,1 0 0 0 0,-1 1 1 0 0,1-1-1 0 0,-1 0 0 0 0,1 1 0 0 0,-1-1 0 0 0,1 1 1 0 0,-1-1-1 0 0,0 0 0 0 0,1 1 0 0 0,-1-1 0 0 0,0 1 0 0 0,1 0 1 0 0,-1-1-1 0 0,1 1 0 0 0,1 2 219 0 0,1 1 0 0 0,-1-1 0 0 0,0 1 0 0 0,1-1 0 0 0,-2 1 0 0 0,1-1 1 0 0,1 5-1 0 0,-1 25 734 0 0,1 2-749 0 0,4-18-902 0 0,-6-16 570 0 0,-1-1 0 0 0,1 1 0 0 0,-1-1 0 0 0,0 0 0 0 0,1 1 0 0 0,-1-1 1 0 0,1 0-1 0 0,-1 1 0 0 0,1-1 0 0 0,-1 0 0 0 0,1 0 0 0 0,-1 0 0 0 0,1 0 0 0 0,-1 1 0 0 0,1-1 1 0 0,0 0-1 0 0,-1 0 0 0 0,1 0 0 0 0,-1 0 0 0 0,1 0 0 0 0,-1 0 0 0 0,1 0 0 0 0,-1 0 0 0 0,1 0 1 0 0,0-1-1 0 0,-1 1 0 0 0,1 0 0 0 0,0 0 0 0 0,14-14-246 0 0,6-24 194 0 0,-19 35 63 0 0,18-39 4 0 0,17-34-95 0 0,-11 26-67 0 0,-20 32 249 0 0,-4 14 565 0 0,-4 15 337 0 0,-14 79-21 0 0,9-59-401 0 0,2 0 1 0 0,0 1-1 0 0,2-1 0 0 0,2 60 0 0 0,2-88-722 0 0,-1 0-1 0 0,0-1 1 0 0,1 1-1 0 0,-1 0 1 0 0,1-1-1 0 0,0 1 1 0 0,0-1-1 0 0,0 1 1 0 0,1 2-1 0 0,-2-5 128 0 0,1 0 1 0 0,-1 1-1 0 0,0-1 1 0 0,0 0-1 0 0,0 0 1 0 0,0 0-1 0 0,0 0 1 0 0,1 0-1 0 0,-1 0 1 0 0,0 0-1 0 0,0 1 0 0 0,0-1 1 0 0,0 0-1 0 0,1 0 1 0 0,-1 0-1 0 0,0 0 1 0 0,0 0-1 0 0,0 0 1 0 0,1 0-1 0 0,-1 0 1 0 0,0 0-1 0 0,0 0 0 0 0,0 0 1 0 0,1 0-1 0 0,-1 0 1 0 0,0 0-1 0 0,0 0 1 0 0,0 0-1 0 0,0 0 1 0 0,1 0-1 0 0,-1 0 1 0 0,0-1-1 0 0,0 1 0 0 0,0 0 1 0 0,0 0-1 0 0,1 0 1 0 0,-1 0-1 0 0,0 0 1 0 0,0-1-1 0 0,9-14-1062 0 0,-4 3-1392 0 0,-1-1-1 0 0,-1 0 1 0 0,3-15-1 0 0,-1-16-1334 0 0,1 21 1865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33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1360 0 0,'7'-8'6133'0'0,"14"-6"-3272"0"0,-14 9-2220 0 0,0 1-1 0 0,0 1 1 0 0,1-1 0 0 0,0 1-1 0 0,0 0 1 0 0,0 1 0 0 0,0 0-1 0 0,0 0 1 0 0,0 1 0 0 0,13-1-1 0 0,-18 2-579 0 0,0 0 0 0 0,0 1 0 0 0,0-1 0 0 0,0 0 0 0 0,0 1 0 0 0,0 0 0 0 0,0-1 0 0 0,0 1 0 0 0,0 0 0 0 0,-1 1 0 0 0,1-1-1 0 0,0 0 1 0 0,-1 1 0 0 0,1 0 0 0 0,-1-1 0 0 0,0 1 0 0 0,1 0 0 0 0,-1 0 0 0 0,0 0 0 0 0,0 1 0 0 0,0-1 0 0 0,0 0 0 0 0,-1 1 0 0 0,1-1 0 0 0,-1 1 0 0 0,1 0 0 0 0,-1-1-1 0 0,0 1 1 0 0,0 0 0 0 0,0 0 0 0 0,-1 0 0 0 0,2 4 0 0 0,-2-3-34 0 0,0 0 1 0 0,0 0-1 0 0,-1 0 0 0 0,1 0 0 0 0,-1 0 0 0 0,0-1 1 0 0,0 1-1 0 0,0 0 0 0 0,-1-1 0 0 0,1 1 0 0 0,-1-1 1 0 0,0 1-1 0 0,0-1 0 0 0,0 0 0 0 0,0 1 0 0 0,-5 3 1 0 0,-7 10-482 0 0,-27 24 0 0 0,30-31 160 0 0,7-6 134 0 0,0 0-1 0 0,0 0 0 0 0,0 0 0 0 0,0 1 0 0 0,1-1 1 0 0,-1 1-1 0 0,-3 9 0 0 0,6-13 124 0 0,1 0-1 0 0,-1 1 1 0 0,1-1 0 0 0,0 0-1 0 0,0 0 1 0 0,0 0-1 0 0,0 0 1 0 0,0 0 0 0 0,0 0-1 0 0,0 0 1 0 0,0 0 0 0 0,0 1-1 0 0,0-1 1 0 0,0 0-1 0 0,1 0 1 0 0,-1 0 0 0 0,0 0-1 0 0,2 1 1 0 0,-1 0 17 0 0,0-1-1 0 0,0 1 1 0 0,1-1 0 0 0,-1 1 0 0 0,1-1-1 0 0,-1 0 1 0 0,1 0 0 0 0,-1 1-1 0 0,1-1 1 0 0,0-1 0 0 0,0 1 0 0 0,-1 0-1 0 0,1 0 1 0 0,2 0 0 0 0,3 1 15 0 0,1-1 0 0 0,-1 1 0 0 0,0-1 0 0 0,1-1 0 0 0,10 0 0 0 0,-13 0 10 0 0,0 0 0 0 0,0-1-1 0 0,1 2 1 0 0,-1-1-1 0 0,0 1 1 0 0,0 0-1 0 0,0 0 1 0 0,0 0 0 0 0,-1 0-1 0 0,1 1 1 0 0,0 0-1 0 0,0 0 1 0 0,7 5 0 0 0,-11-6 8 0 0,-1 0 1 0 0,1 0-1 0 0,-1 1 1 0 0,1-1-1 0 0,-1 0 1 0 0,1 0-1 0 0,-1 1 1 0 0,0-1-1 0 0,1 0 1 0 0,-1 1 0 0 0,0-1-1 0 0,0 0 1 0 0,0 0-1 0 0,0 1 1 0 0,0-1-1 0 0,0 0 1 0 0,-1 1-1 0 0,1-1 1 0 0,0 0 0 0 0,-1 0-1 0 0,1 1 1 0 0,-1-1-1 0 0,1 0 1 0 0,-2 2-1 0 0,-16 31 113 0 0,17-32-122 0 0,-6 9 27 0 0,-1-1 1 0 0,0 0 0 0 0,-1 0-1 0 0,0 0 1 0 0,0-1-1 0 0,-1 0 1 0 0,-1-1 0 0 0,1 0-1 0 0,-1-1 1 0 0,-20 10 0 0 0,30-17-22 0 0,1 0 0 0 0,0 0 1 0 0,-1 0-1 0 0,1 0 0 0 0,0 1 0 0 0,-1-1 1 0 0,1 0-1 0 0,0 0 0 0 0,-1 0 1 0 0,1 0-1 0 0,0 1 0 0 0,-1-1 1 0 0,1 0-1 0 0,0 0 0 0 0,-1 0 1 0 0,1 1-1 0 0,0-1 0 0 0,0 0 0 0 0,0 1 1 0 0,-1-1-1 0 0,1 0 0 0 0,0 0 1 0 0,0 1-1 0 0,0-1 0 0 0,0 0 1 0 0,-1 1-1 0 0,1-1 0 0 0,0 0 0 0 0,0 1 1 0 0,0-1-1 0 0,0 1 0 0 0,0-1 1 0 0,0 0-1 0 0,0 1 0 0 0,0-1 1 0 0,0 0-1 0 0,0 1 0 0 0,0-1 0 0 0,0 0 1 0 0,0 1-1 0 0,1-1 0 0 0,-1 0 1 0 0,0 1-1 0 0,0-1 0 0 0,0 0 1 0 0,0 1-1 0 0,1-1 0 0 0,21 12 255 0 0,-12-9-231 0 0,0-1 0 0 0,0 0 1 0 0,15 2-1 0 0,-9-4-139 0 0,0-1 1 0 0,-1-1-1 0 0,28-5 0 0 0,-1-9-3085 0 0,-36 13 1855 0 0,-1 0-1 0 0,0-1 0 0 0,0 0 1 0 0,0 0-1 0 0,6-5 0 0 0,4-7-3433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34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411 22 4169 0 0,'-48'8'6330'0'0,"-1"-5"-3738"0"0,29-3-1474 0 0,0 2 1 0 0,-36 6-1 0 0,54-7-1059 0 0,0-1 1 0 0,0 1-1 0 0,1-1 0 0 0,-1 1 0 0 0,0-1 0 0 0,0 1 1 0 0,0 0-1 0 0,1 0 0 0 0,-1 0 0 0 0,0 0 0 0 0,1 0 0 0 0,-1 0 1 0 0,1 1-1 0 0,0-1 0 0 0,-1 0 0 0 0,1 1 0 0 0,0-1 1 0 0,0 1-1 0 0,-1 0 0 0 0,1-1 0 0 0,1 1 0 0 0,-1 0 1 0 0,0-1-1 0 0,0 1 0 0 0,1 0 0 0 0,-1 0 0 0 0,1 0 1 0 0,-1 0-1 0 0,1 0 0 0 0,0 0 0 0 0,0 0 0 0 0,0-1 0 0 0,0 1 1 0 0,0 0-1 0 0,0 0 0 0 0,0 0 0 0 0,1 0 0 0 0,-1 0 1 0 0,1 0-1 0 0,-1 0 0 0 0,3 3 0 0 0,-1 2-70 0 0,2 0 0 0 0,-1 0 0 0 0,1-1 0 0 0,0 1 0 0 0,0-1 1 0 0,1 0-1 0 0,-1 0 0 0 0,2 0 0 0 0,9 8 0 0 0,-13-12 18 0 0,0 0 0 0 0,0-1 0 0 0,0 1 0 0 0,0-1 0 0 0,1 1 0 0 0,-1-1 0 0 0,0 0 0 0 0,1 0 0 0 0,-1 0 0 0 0,0 0 0 0 0,1-1 0 0 0,-1 1 0 0 0,1-1-1 0 0,-1 1 1 0 0,1-1 0 0 0,0 0 0 0 0,-1 0 0 0 0,1 0 0 0 0,-1 0 0 0 0,1 0 0 0 0,-1-1 0 0 0,1 1 0 0 0,-1-1 0 0 0,1 0 0 0 0,-1 0 0 0 0,1 0 0 0 0,-1 0 0 0 0,0 0 0 0 0,1 0 0 0 0,-1 0 0 0 0,0-1 0 0 0,0 1 0 0 0,0-1 0 0 0,0 0 0 0 0,0 0 0 0 0,0 1 0 0 0,-1-1 0 0 0,4-4 0 0 0,-3 3 13 0 0,-1 0-1 0 0,1 0 1 0 0,0 0-1 0 0,-1-1 1 0 0,1 1-1 0 0,-1 0 1 0 0,0 0-1 0 0,0-1 1 0 0,0 1-1 0 0,-1-1 0 0 0,1 1 1 0 0,-1-1-1 0 0,0 1 1 0 0,0-1-1 0 0,0 1 1 0 0,0-1-1 0 0,-1 1 1 0 0,1-1-1 0 0,-1 1 1 0 0,0-1-1 0 0,0 1 1 0 0,0 0-1 0 0,-1 0 1 0 0,1-1-1 0 0,-1 1 1 0 0,0 0-1 0 0,1 0 1 0 0,-5-4-1 0 0,-1 0-261 0 0,0 1 0 0 0,0 0 0 0 0,-1 1 0 0 0,0 0-1 0 0,0 0 1 0 0,0 0 0 0 0,-1 1 0 0 0,1 1 0 0 0,-1-1 0 0 0,-17-3 0 0 0,12 3-263 0 0,-1 1 0 0 0,1 1 0 0 0,-1 0 0 0 0,1 1 1 0 0,-1 1-1 0 0,-18 1 0 0 0,28 0 458 0 0,1-1 1 0 0,0 1-1 0 0,-1 0 0 0 0,1 0 1 0 0,-1 0-1 0 0,1 1 0 0 0,0-1 1 0 0,0 1-1 0 0,0 0 0 0 0,0 0 1 0 0,0 0-1 0 0,0 1 0 0 0,1 0 1 0 0,-1-1-1 0 0,1 1 0 0 0,0 0 1 0 0,0 1-1 0 0,0-1 0 0 0,0 1 1 0 0,0-1-1 0 0,1 1 0 0 0,-1 0 1 0 0,1 0-1 0 0,0 0 0 0 0,0 0 1 0 0,1 0-1 0 0,-1 0 0 0 0,1 1 1 0 0,0-1-1 0 0,0 0 0 0 0,0 1 1 0 0,1-1-1 0 0,0 9 0 0 0,0-4 255 0 0,0 0-1 0 0,1 0 1 0 0,1 0-1 0 0,-1 0 1 0 0,1-1-1 0 0,1 1 1 0 0,0-1-1 0 0,0 1 0 0 0,1-1 1 0 0,0 0-1 0 0,0 0 1 0 0,0-1-1 0 0,1 1 1 0 0,1-1-1 0 0,-1 0 1 0 0,10 9-1 0 0,-9-10 1 0 0,1-1 0 0 0,-1 0 0 0 0,1 0 0 0 0,0-1 0 0 0,1 0 0 0 0,-1 0 0 0 0,1-1 0 0 0,-1 0 0 0 0,1 0 0 0 0,0-1 0 0 0,0 1 0 0 0,1-2 0 0 0,-1 1 1 0 0,0-1-1 0 0,0-1 0 0 0,1 0 0 0 0,9 0 0 0 0,9-4 1 0 0,-1 0 1 0 0,0-2-1 0 0,0 0 1 0 0,26-11-1 0 0,-59 50 283 0 0,-11 13-573 0 0,-11 28-826 0 0,7-26-6824 0 0,22-48 7569 0 0,0 0 1 0 0,0 0-1 0 0,0 1 1 0 0,0-1-1 0 0,-1 0 1 0 0,1 0-1 0 0,0 0 1 0 0,-4 3-3393 0 0,4-3 3392 0 0,0 0 1 0 0,0 0-1 0 0,-1 0 1 0 0,1 0-1 0 0,0-1 1 0 0,0 1-1 0 0,-1 0 1 0 0,1 0-1 0 0,0 0 1 0 0,0 0-1 0 0,0 0 1 0 0,-1 0-1 0 0,1 0 1 0 0,0-1-1 0 0,-8-7-2703 0 0,5 5 2658 0 0,-3-4-844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34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2048 0 0,'-2'3'659'0'0,"0"0"0"0"0,1 0 0 0 0,0 0 0 0 0,-1 0 0 0 0,1 0 0 0 0,0 0 0 0 0,0 1 0 0 0,1-1 0 0 0,-1 0-1 0 0,1 1 1 0 0,0-1 0 0 0,0 6 0 0 0,0-3-43 0 0,1 1 0 0 0,0-1-1 0 0,0 0 1 0 0,1 0 0 0 0,0 0 0 0 0,4 9-1 0 0,-2-7-332 0 0,0 0 0 0 0,1-1-1 0 0,0 1 1 0 0,0-1-1 0 0,0 0 1 0 0,1 0 0 0 0,0-1-1 0 0,0 0 1 0 0,14 11-1 0 0,-10-11-121 0 0,0-1 0 0 0,0 0 0 0 0,0-1 0 0 0,1 0 0 0 0,-1 0 0 0 0,1-1 0 0 0,0 0 0 0 0,21 2 0 0 0,-24-5-453 0 0,1 1-1 0 0,-1-1 1 0 0,0-1-1 0 0,1 0 1 0 0,10-2 0 0 0,-13 2-675 0 0,-1-1-1 0 0,0 0 1 0 0,1 0 0 0 0,-1 0 0 0 0,0-1 0 0 0,0 1 0 0 0,0-1 0 0 0,6-6 0 0 0,4-4-4925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35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7850 0 0,'-7'4'2914'0'0,"-15"7"1283"0"0,17-9-2043 0 0,9-7 761 0 0,-2 4-2804 0 0,1 0 1 0 0,0-1-1 0 0,0 1 1 0 0,0 0-1 0 0,0 0 1 0 0,0 1-1 0 0,0-1 1 0 0,0 1 0 0 0,1-1-1 0 0,-1 1 1 0 0,0 0-1 0 0,0 0 1 0 0,0 0-1 0 0,0 1 1 0 0,0-1-1 0 0,1 1 1 0 0,4 1 0 0 0,4 2-69 0 0,0-1 0 0 0,-1 2 0 0 0,15 6 0 0 0,-20-8-11 0 0,0 1 0 0 0,0-1-1 0 0,0 1 1 0 0,-1 1 0 0 0,1-1 0 0 0,-1 1 0 0 0,0 0-1 0 0,0 0 1 0 0,-1 0 0 0 0,1 1 0 0 0,-1 0 0 0 0,0-1-1 0 0,-1 2 1 0 0,0-1 0 0 0,1 0 0 0 0,-2 1 0 0 0,3 7-1 0 0,-2-3-37 0 0,-1-1 0 0 0,-1 0-1 0 0,0 1 1 0 0,0-1-1 0 0,-1 1 1 0 0,-1 0-1 0 0,0-1 1 0 0,0 1-1 0 0,-1-1 1 0 0,-5 20 0 0 0,2-12-662 0 0,0 0 1 0 0,-1-1 0 0 0,-1 1 0 0 0,-1-1 0 0 0,0-1-1 0 0,-21 32 1 0 0,29-48 601 0 0,0 0 1 0 0,0 0-1 0 0,0 1 0 0 0,0-1 0 0 0,-1 0 1 0 0,1 0-1 0 0,0 1 0 0 0,0-1 0 0 0,0 0 0 0 0,0 0 1 0 0,-1 0-1 0 0,1 0 0 0 0,0 1 0 0 0,0-1 1 0 0,0 0-1 0 0,-1 0 0 0 0,1 0 0 0 0,0 0 0 0 0,0 0 1 0 0,0 0-1 0 0,-1 0 0 0 0,1 0 0 0 0,0 1 1 0 0,0-1-1 0 0,-1 0 0 0 0,1 0 0 0 0,0 0 1 0 0,0 0-1 0 0,-1 0 0 0 0,1 0 0 0 0,0 0 0 0 0,0 0 1 0 0,-1-1-1 0 0,1 1 0 0 0,0 0 0 0 0,0 0 1 0 0,-1 0-1 0 0,1 0 0 0 0,0 0 0 0 0,0 0 0 0 0,0 0 1 0 0,-1 0-1 0 0,1-1 0 0 0,-4-12-1492 0 0,3-17 526 0 0,2 19 1087 0 0,0 0 0 0 0,1 0 0 0 0,1 1-1 0 0,-1-1 1 0 0,2 1 0 0 0,0 0 0 0 0,0 0-1 0 0,1 0 1 0 0,0 1 0 0 0,0-1 0 0 0,1 1-1 0 0,0 0 1 0 0,1 1 0 0 0,11-12 0 0 0,-5 8 321 0 0,0 1 0 0 0,1 1 0 0 0,1 0 0 0 0,0 0 0 0 0,0 2 0 0 0,0 0 0 0 0,1 1 0 0 0,20-7 1 0 0,-25 10-264 0 0,1 1 1 0 0,0 0-1 0 0,0 1 1 0 0,13-1-1 0 0,-23 2-98 0 0,1 1 0 0 0,-1 0 0 0 0,0 0 0 0 0,0 0 0 0 0,0 1 0 0 0,1-1 0 0 0,-1 1 0 0 0,0-1 0 0 0,0 1 0 0 0,0-1 0 0 0,0 1 0 0 0,0 0 0 0 0,3 2 0 0 0,-4-2-31 0 0,0 0 0 0 0,0 0 0 0 0,-1 0 0 0 0,1 0 0 0 0,0 0 0 0 0,-1 0 1 0 0,1 0-1 0 0,-1 0 0 0 0,1 0 0 0 0,-1 0 0 0 0,0 0 0 0 0,1 0 1 0 0,-1 1-1 0 0,0-1 0 0 0,0 0 0 0 0,0 0 0 0 0,0 0 0 0 0,0 1 1 0 0,0-1-1 0 0,0 0 0 0 0,0 0 0 0 0,0 0 0 0 0,0 0 0 0 0,-1 1 0 0 0,1-1 1 0 0,-1 0-1 0 0,0 1 0 0 0,-1 3-968 0 0,0-1 0 0 0,0 0 1 0 0,-1 0-1 0 0,0 0 0 0 0,0 0 0 0 0,0 0 1 0 0,0-1-1 0 0,-1 1 0 0 0,1-1 0 0 0,-1 0 1 0 0,-4 3-1 0 0,-9 6-2964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35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99 1184 0 0,'0'-5'1409'0'0,"1"1"335"0"0,2-1 304 0 0,2 1 289 0 0,0 4-105 0 0,2-2-511 0 0,4 2-457 0 0,2-1-440 0 0,2 0-368 0 0,1-2-248 0 0,3-1-112 0 0,-1-1-104 0 0,2-4-536 0 0,0 1-1168 0 0,-1-4-1585 0 0,0-4-296 0 0,1-4-1072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36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358 0 11146 0 0,'-67'98'8541'0'0,"-23"55"-6658"0"0,81-135-1658 0 0,0 0 0 0 0,-8 25 0 0 0,9-1-1434 0 0,8-37 290 0 0,0 0 1 0 0,0 0 0 0 0,0 0-1 0 0,1 0 1 0 0,-1 0 0 0 0,3 6-1 0 0,-3-10 462 0 0,0 0 0 0 0,0 1 0 0 0,0-1 1 0 0,0 0-1 0 0,0 0 0 0 0,-1 1 0 0 0,1-1 0 0 0,0 0 0 0 0,0 0 0 0 0,-1 1 0 0 0,1-1 0 0 0,-1 0 1 0 0,0 0-1 0 0,1 0 0 0 0,-1 0 0 0 0,-1 2 0 0 0,-18 22-2469 0 0,4-5 2984 0 0,12-13 758 0 0,0 1 1 0 0,0 0-1 0 0,1-1 1 0 0,0 1 0 0 0,0 1-1 0 0,1-1 1 0 0,0 0 0 0 0,1 1-1 0 0,0-1 1 0 0,0 1 0 0 0,0-1-1 0 0,1 1 1 0 0,2 11 0 0 0,-1-13-576 0 0,1 0 1 0 0,0 0 0 0 0,0 0 0 0 0,1-1-1 0 0,-1 1 1 0 0,1-1 0 0 0,1 0 0 0 0,-1 0-1 0 0,1 0 1 0 0,8 10 0 0 0,-10-14-189 0 0,1 1 1 0 0,0 0 0 0 0,0-1-1 0 0,0 0 1 0 0,0 1 0 0 0,0-1-1 0 0,0 0 1 0 0,0-1 0 0 0,1 1-1 0 0,-1-1 1 0 0,1 1-1 0 0,-1-1 1 0 0,1 0 0 0 0,-1 0-1 0 0,1 0 1 0 0,0-1 0 0 0,0 0-1 0 0,-1 1 1 0 0,1-1-1 0 0,0 0 1 0 0,-1-1 0 0 0,1 1-1 0 0,0-1 1 0 0,0 1 0 0 0,-1-1-1 0 0,1 0 1 0 0,-1-1 0 0 0,1 1-1 0 0,-1-1 1 0 0,5-2-1 0 0,-2 1 6 0 0,-1 0-1 0 0,0 0 0 0 0,0-1 0 0 0,0 1 0 0 0,0-1 0 0 0,-1-1 0 0 0,1 1 0 0 0,-1-1 0 0 0,0 1 1 0 0,0-1-1 0 0,-1 0 0 0 0,1-1 0 0 0,-1 1 0 0 0,0 0 0 0 0,-1-1 0 0 0,1 0 0 0 0,2-11 0 0 0,-5 15-12 0 0,0 0-1 0 0,1 0 1 0 0,-1 0-1 0 0,-1 0 0 0 0,1 0 1 0 0,0 1-1 0 0,0-1 1 0 0,-1 0-1 0 0,1 0 1 0 0,-1 0-1 0 0,0 0 0 0 0,1 0 1 0 0,-1 1-1 0 0,0-1 1 0 0,0 0-1 0 0,0 1 0 0 0,0-1 1 0 0,0 1-1 0 0,-1-1 1 0 0,1 1-1 0 0,0-1 0 0 0,-1 1 1 0 0,1 0-1 0 0,-1 0 1 0 0,1 0-1 0 0,-1 0 0 0 0,0 0 1 0 0,1 0-1 0 0,-1 0 1 0 0,0 0-1 0 0,0 1 1 0 0,0-1-1 0 0,0 1 0 0 0,-3-1 1 0 0,-9-3 55 0 0,1 2-1 0 0,-1 0 1 0 0,-23-1 0 0 0,27 3-90 0 0,-24-3-26 0 0,21 1-129 0 0,-1 0 1 0 0,0 1 0 0 0,1 1 0 0 0,-1 0-1 0 0,0 1 1 0 0,1 1 0 0 0,-1 0 0 0 0,-19 6-1 0 0,33-8 37 0 0,-1 0-1 0 0,0 0 0 0 0,1 0 0 0 0,-1 0 1 0 0,1 1-1 0 0,-1-1 0 0 0,1 0 1 0 0,-1 0-1 0 0,1 1 0 0 0,-1-1 0 0 0,1 0 1 0 0,-1 1-1 0 0,1-1 0 0 0,-1 1 1 0 0,1-1-1 0 0,0 1 0 0 0,-1-1 0 0 0,1 0 1 0 0,0 1-1 0 0,-1-1 0 0 0,1 1 1 0 0,0 0-1 0 0,0-1 0 0 0,-1 1 0 0 0,1-1 1 0 0,0 1-1 0 0,0-1 0 0 0,0 1 1 0 0,0-1-1 0 0,0 1 0 0 0,0 0 0 0 0,0-1 1 0 0,0 1-1 0 0,0-1 0 0 0,0 1 1 0 0,0 0-1 0 0,0-1 0 0 0,0 1 0 0 0,0-1 1 0 0,1 1-1 0 0,-1-1 0 0 0,0 1 1 0 0,0-1-1 0 0,1 1 0 0 0,-1-1 0 0 0,0 1 1 0 0,1-1-1 0 0,-1 1 0 0 0,1 0 1 0 0,0 0-629 0 0,1 1 0 0 0,-1-1 0 0 0,1 0 0 0 0,0 1 1 0 0,-1-1-1 0 0,1 0 0 0 0,0 0 0 0 0,0 0 0 0 0,0 0 0 0 0,0 0 1 0 0,-1 0-1 0 0,5 0 0 0 0,10 1-3912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36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15 4401 0 0,'-2'-2'2040'0'0,"2"2"-1785"0"0,-1 0 0 0 0,1-1 0 0 0,0 1 0 0 0,0 0 0 0 0,0-1 0 0 0,0 1 0 0 0,0 0 0 0 0,0-1 0 0 0,0 1 0 0 0,0 0 0 0 0,0-1 0 0 0,0 1 0 0 0,0 0 0 0 0,0-1 0 0 0,0 1 0 0 0,0 0 0 0 0,0-1 0 0 0,0 1 1 0 0,0 0-1 0 0,0-1 0 0 0,2-2 2295 0 0,-2 3-2295 0 0,17-2 2784 0 0,19 9-1943 0 0,-27-4-692 0 0,39 20 875 0 0,-45-22-1212 0 0,-1 1 0 0 0,1-1 0 0 0,0 1 0 0 0,-1 0 0 0 0,0 0 0 0 0,1 0 0 0 0,-1 0 0 0 0,0 0 0 0 0,0 0 0 0 0,0 0 0 0 0,-1 1 0 0 0,1-1 0 0 0,0 1 0 0 0,1 2 0 0 0,-3-3-33 0 0,0 0 1 0 0,0 0 0 0 0,0 0-1 0 0,0 0 1 0 0,0-1 0 0 0,0 1-1 0 0,-1 0 1 0 0,1 0 0 0 0,-1 0-1 0 0,1-1 1 0 0,-1 1 0 0 0,0 0 0 0 0,1 0-1 0 0,-1-1 1 0 0,0 1 0 0 0,0-1-1 0 0,0 1 1 0 0,0-1 0 0 0,0 1-1 0 0,-1-1 1 0 0,1 0 0 0 0,0 1-1 0 0,-3 0 1 0 0,-38 29 123 0 0,36-27-126 0 0,-39 21 9 0 0,31-18-46 0 0,1 0 1 0 0,1 0-1 0 0,-1 2 0 0 0,1-1 1 0 0,1 2-1 0 0,-14 12 0 0 0,24-21 5 0 0,0 0 0 0 0,1 0 0 0 0,-1-1 0 0 0,0 1 0 0 0,1 0 1 0 0,-1 0-1 0 0,1 0 0 0 0,-1 0 0 0 0,1 0 0 0 0,0 0 0 0 0,-1 1 0 0 0,1-1 0 0 0,0 0 0 0 0,0 0 0 0 0,-1 0 0 0 0,1 0 0 0 0,0 0 0 0 0,0 0 0 0 0,0 0 0 0 0,0 0 0 0 0,1 1 0 0 0,-1-1 0 0 0,0 0 0 0 0,0 0 0 0 0,1 0 0 0 0,0 1 0 0 0,0 1 2 0 0,1-1 0 0 0,-1 0 0 0 0,1 0 1 0 0,0 0-1 0 0,-1 0 0 0 0,1 0 0 0 0,0-1 1 0 0,1 1-1 0 0,-1 0 0 0 0,4 2 0 0 0,2 0 5 0 0,1 0 0 0 0,-1 0 0 0 0,1-1-1 0 0,0 0 1 0 0,14 3 0 0 0,19-3 6 0 0,-30-2-9 0 0,0 0 1 0 0,-1 0-1 0 0,22 6 0 0 0,-32-6-11 0 0,-1-1 0 0 0,1 0 0 0 0,-1 1 0 0 0,0-1-1 0 0,1 1 1 0 0,-1-1 0 0 0,0 0 0 0 0,1 1-1 0 0,-1-1 1 0 0,0 1 0 0 0,1-1 0 0 0,-1 1-1 0 0,0-1 1 0 0,0 1 0 0 0,0-1 0 0 0,0 1-1 0 0,0-1 1 0 0,1 1 0 0 0,-1-1 0 0 0,0 1-1 0 0,0 0 1 0 0,0-1 0 0 0,0 1 0 0 0,0-1 0 0 0,-1 1-1 0 0,1-1 1 0 0,0 1 0 0 0,0-1 0 0 0,0 1-1 0 0,0-1 1 0 0,-1 1 0 0 0,1-1 0 0 0,0 1-1 0 0,0-1 1 0 0,-1 1 0 0 0,1-1 0 0 0,0 1-1 0 0,-1-1 1 0 0,1 0 0 0 0,0 1 0 0 0,-1-1-1 0 0,0 1 1 0 0,-19 24-514 0 0,17-21 427 0 0,0-1 68 0 0,0 1 0 0 0,0-1 0 0 0,0 0 0 0 0,0 0 0 0 0,0 0 0 0 0,-1 0 0 0 0,1-1 0 0 0,-1 1 0 0 0,0-1 0 0 0,1 0 0 0 0,-1 0 0 0 0,0 0 0 0 0,0-1 0 0 0,-1 1 0 0 0,1-1 0 0 0,0 0 0 0 0,0 0 1 0 0,-1-1-1 0 0,1 1 0 0 0,-1-1 0 0 0,1 0 0 0 0,0 0 0 0 0,-5-1 0 0 0,7 1 32 0 0,-56 3 89 0 0,54-3-85 0 0,0 1-1 0 0,-1 0 1 0 0,1 0-1 0 0,0 0 1 0 0,-1 1 0 0 0,1-1-1 0 0,0 1 1 0 0,0 0-1 0 0,0 0 1 0 0,-6 5 0 0 0,10-7-6 0 0,-1 1 1 0 0,1-1 0 0 0,-1 1 0 0 0,1-1-1 0 0,0 1 1 0 0,0 0 0 0 0,-1-1 0 0 0,1 1 0 0 0,0-1-1 0 0,0 1 1 0 0,0 0 0 0 0,0-1 0 0 0,-1 1 0 0 0,1-1-1 0 0,0 1 1 0 0,0 0 0 0 0,0-1 0 0 0,0 1 0 0 0,1 0-1 0 0,-1-1 1 0 0,0 1 0 0 0,0-1 0 0 0,0 1-1 0 0,0 0 1 0 0,1-1 0 0 0,-1 1 0 0 0,0-1 0 0 0,0 1-1 0 0,1-1 1 0 0,-1 1 0 0 0,0-1 0 0 0,1 1 0 0 0,-1-1-1 0 0,1 1 1 0 0,-1-1 0 0 0,1 1 0 0 0,-1-1 0 0 0,1 0-1 0 0,-1 1 1 0 0,1-1 0 0 0,-1 0 0 0 0,1 0-1 0 0,-1 1 1 0 0,2-1 0 0 0,28 17 640 0 0,-27-16-559 0 0,18 9 4 0 0,1-1 0 0 0,0-1 0 0 0,0-1 1 0 0,24 4-1 0 0,-35-9-1774 0 0,0-1 0 0 0,0 0 0 0 0,14-1 0 0 0,-15-2-3729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55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4201 0 0,'3'-5'1357'0'0,"-1"0"283"0"0,0 1 1 0 0,0-1-1 0 0,1 0 1 0 0,0 1-1 0 0,0-1 0 0 0,0 1 1 0 0,1 0-1 0 0,-1 0 1 0 0,1 0-1 0 0,7-6 0 0 0,-10 11-1488 0 0,-1-1-1 0 0,0 0 0 0 0,0 1 0 0 0,1-1 0 0 0,-1 0 1 0 0,0 1-1 0 0,0-1 0 0 0,0 0 0 0 0,0 1 0 0 0,1-1 1 0 0,-1 1-1 0 0,0-1 0 0 0,0 0 0 0 0,0 1 0 0 0,0-1 1 0 0,0 1-1 0 0,0-1 0 0 0,0 1 0 0 0,0-1 0 0 0,0 0 1 0 0,0 1-1 0 0,0-1 0 0 0,-1 1 0 0 0,1-1 0 0 0,0 0 1 0 0,0 1-1 0 0,0-1 0 0 0,0 1 0 0 0,-1-1 0 0 0,1 0 1 0 0,-1 1-1 0 0,-6 24-381 0 0,6-19 556 0 0,-6 18-534 0 0,2 1 0 0 0,1-1 0 0 0,0 1 0 0 0,1 45 0 0 0,3-69 178 0 0,0-1 0 0 0,0 1 0 0 0,0 0 1 0 0,0-1-1 0 0,0 1 0 0 0,0 0 1 0 0,0-1-1 0 0,0 1 0 0 0,1-1 1 0 0,-1 1-1 0 0,0 0 0 0 0,0-1 0 0 0,1 1 1 0 0,-1-1-1 0 0,0 1 0 0 0,1-1 1 0 0,-1 1-1 0 0,0-1 0 0 0,1 1 1 0 0,-1-1-1 0 0,1 1 0 0 0,-1-1 0 0 0,1 1 1 0 0,-1-1-1 0 0,1 0 0 0 0,-1 1 1 0 0,1-1-1 0 0,-1 0 0 0 0,1 1 1 0 0,0-1-1 0 0,-1 0 0 0 0,1 0 0 0 0,-1 0 1 0 0,1 0-1 0 0,0 1 0 0 0,-1-1 1 0 0,1 0-1 0 0,0 0 0 0 0,-1 0 1 0 0,1 0-1 0 0,-1 0 0 0 0,1-1 0 0 0,0 1 1 0 0,-1 0-1 0 0,1 0 0 0 0,-1 0 1 0 0,1 0-1 0 0,0-1 0 0 0,-1 1 1 0 0,1 0-1 0 0,-1-1 0 0 0,1 1 0 0 0,-1 0 1 0 0,2-1-1 0 0,39-27 226 0 0,-25 17-271 0 0,26-7-1253 0 0,-24 15-7237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36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13427 0 0,'8'13'3433'0'0,"0"-2"-1033"0"0,1 1-1072 0 0,-1-4-535 0 0,-2-1-329 0 0,-4-3-240 0 0,2 0-128 0 0,-1-2-48 0 0,0-2-56 0 0,-1-2-336 0 0,4-4-521 0 0,-1 0-1087 0 0,3-5-2177 0 0,-4-9-1464 0 0,1 0-1016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46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28 4585 0 0,'-7'2'186'0'0,"1"0"0"0"0,-1 0 0 0 0,1 1 0 0 0,0 0 0 0 0,0 1 0 0 0,0-1 0 0 0,0 1 0 0 0,1 1 0 0 0,-1-1 0 0 0,1 1 0 0 0,0-1 0 0 0,1 1 0 0 0,-1 1 0 0 0,1-1 0 0 0,0 1 0 0 0,0 0 0 0 0,0 0 0 0 0,-3 9 0 0 0,-55 91-55 0 0,43-77 536 0 0,1 1 0 0 0,1 1 0 0 0,2 0 0 0 0,-21 63 0 0 0,30-69-495 0 0,1 1-1 0 0,1 0 1 0 0,2 0 0 0 0,0 0-1 0 0,2 0 1 0 0,0 0 0 0 0,2 0-1 0 0,1 0 1 0 0,1 0 0 0 0,1-1-1 0 0,2 0 1 0 0,0 0 0 0 0,20 45-1 0 0,-24-64-143 0 0,1 0-1 0 0,-1 0 0 0 0,1 0 1 0 0,0-1-1 0 0,1 1 0 0 0,0-1 1 0 0,-1 0-1 0 0,1 0 0 0 0,1-1 1 0 0,-1 1-1 0 0,1-1 0 0 0,0 0 0 0 0,0-1 1 0 0,12 6-1 0 0,-9-6 136 0 0,0 0-1 0 0,1-1 0 0 0,-1 0 1 0 0,1 0-1 0 0,-1-1 0 0 0,1-1 1 0 0,0 1-1 0 0,0-2 1 0 0,15-1-1 0 0,7-5 309 0 0,-1 0-1 0 0,0-2 1 0 0,0-2-1 0 0,-1-1 1 0 0,38-21-1 0 0,-35 17-313 0 0,-2-1 0 0 0,0-2 0 0 0,30-23 0 0 0,-50 33-89 0 0,-1 0-1 0 0,0-1 1 0 0,-1 0 0 0 0,0 0-1 0 0,0-1 1 0 0,-1 0 0 0 0,0-1 0 0 0,-1 0-1 0 0,-1 0 1 0 0,1-1 0 0 0,4-14 0 0 0,-2-5 167 0 0,0 1 1 0 0,-3-1-1 0 0,0-1 1 0 0,2-59-1 0 0,-8 67-113 0 0,-1 0 0 0 0,-1 0-1 0 0,-1 0 1 0 0,-1 0 0 0 0,-1 0 0 0 0,-16-44-1 0 0,16 59-105 0 0,0 0-1 0 0,0 0 0 0 0,-1 1 1 0 0,-1 0-1 0 0,0 0 0 0 0,0 0 1 0 0,0 1-1 0 0,-1 0 0 0 0,0 1 1 0 0,-1 0-1 0 0,0 0 0 0 0,0 0 1 0 0,0 1-1 0 0,-1 1 0 0 0,0 0 1 0 0,0 0-1 0 0,-20-6 0 0 0,4 3-17 0 0,0 1 0 0 0,-1 1 0 0 0,0 1 0 0 0,-1 1 0 0 0,1 2 0 0 0,-32 1 0 0 0,40 2-136 0 0,0 1-1 0 0,1 0 1 0 0,-1 1 0 0 0,1 2 0 0 0,-1-1 0 0 0,1 2 0 0 0,1 1-1 0 0,-1 0 1 0 0,1 1 0 0 0,-24 15 0 0 0,28-14-534 0 0,1 0-1 0 0,0 0 1 0 0,1 1 0 0 0,0 1 0 0 0,-17 20 0 0 0,21-22-760 0 0,0 1 0 0 0,1 1 0 0 0,0-1 0 0 0,1 1 1 0 0,0 0-1 0 0,0 1 0 0 0,-4 18 0 0 0,4 0-2817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4:51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489 92 360 0 0,'-1'0'122'0'0,"-1"-1"0"0"0,1 0 0 0 0,-1 0 0 0 0,1 1 0 0 0,-1-1-1 0 0,1 1 1 0 0,-1-1 0 0 0,0 1 0 0 0,1 0 0 0 0,-1 0 0 0 0,1-1 0 0 0,-1 1 0 0 0,0 0 0 0 0,1 1-1 0 0,-1-1 1 0 0,0 0 0 0 0,1 0 0 0 0,-1 1 0 0 0,-1 0 0 0 0,-40 12 2176 0 0,24-7-1319 0 0,-15 3-490 0 0,-5 2 768 0 0,-69 26 0 0 0,96-31-1166 0 0,0 0 0 0 0,0 1 0 0 0,0 0 0 0 0,1 1 0 0 0,0 0 0 0 0,0 0 0 0 0,1 2 0 0 0,1-1 0 0 0,-13 15-1 0 0,11-9-112 0 0,1-1-1 0 0,0 2 1 0 0,1-1 0 0 0,1 1-1 0 0,0 0 1 0 0,2 1-1 0 0,-1 0 1 0 0,2 0-1 0 0,0 0 1 0 0,2 1-1 0 0,-1 0 1 0 0,2 0-1 0 0,1 0 1 0 0,0 0-1 0 0,1 0 1 0 0,1-1-1 0 0,0 1 1 0 0,1 0-1 0 0,2 0 1 0 0,0 0-1 0 0,11 31 1 0 0,-8-29 3 0 0,48 123 6 0 0,-47-125 27 0 0,1-1-1 0 0,0-1 1 0 0,2 0-1 0 0,-1 0 1 0 0,26 27-1 0 0,-26-34 25 0 0,0 0 1 0 0,1-1-1 0 0,0 0 0 0 0,0-1 1 0 0,1 0-1 0 0,0-1 0 0 0,0 0 1 0 0,0-1-1 0 0,1 0 0 0 0,0-1 0 0 0,0 0 1 0 0,0-1-1 0 0,1-1 0 0 0,-1 0 1 0 0,22 0-1 0 0,-20-2 155 0 0,0 0-1 0 0,0-2 1 0 0,0 0 0 0 0,0 0 0 0 0,0-2-1 0 0,-1 1 1 0 0,1-2 0 0 0,-1 0 0 0 0,0-1-1 0 0,-1 0 1 0 0,1-1 0 0 0,-1-1 0 0 0,22-16-1 0 0,-10 2 11 0 0,-1-1-1 0 0,-1 0 1 0 0,-1-2-1 0 0,-1-1 1 0 0,29-47-1 0 0,-27 34 283 0 0,-2-1 0 0 0,-2 0 1 0 0,24-73-1 0 0,-38 93-381 0 0,0 0 1 0 0,-1-1-1 0 0,-1 1 1 0 0,-1-1-1 0 0,-1 0 1 0 0,0 1-1 0 0,-2-1 0 0 0,0 0 1 0 0,-2 1-1 0 0,-8-35 1 0 0,7 39 8 0 0,-1 0 0 0 0,-1 0 0 0 0,0 1 0 0 0,-1 0 0 0 0,0 0 0 0 0,-2 1 1 0 0,0 0-1 0 0,0 0 0 0 0,-1 1 0 0 0,-1 0 0 0 0,0 1 0 0 0,-1 0 0 0 0,-25-19 0 0 0,23 22-65 0 0,0 1 0 0 0,-1 0-1 0 0,0 1 1 0 0,-1 1 0 0 0,1 0-1 0 0,-1 1 1 0 0,0 1 0 0 0,-1 1-1 0 0,-18-2 1 0 0,15 2-289 0 0,1 2 1 0 0,-1 1 0 0 0,0 0-1 0 0,1 1 1 0 0,-1 1-1 0 0,0 1 1 0 0,-27 8-1 0 0,30-5-746 0 0,1 1 0 0 0,-1 1 0 0 0,1 0-1 0 0,1 1 1 0 0,0 1 0 0 0,0 0 0 0 0,1 1-1 0 0,0 0 1 0 0,1 1 0 0 0,0 1 0 0 0,1 0-1 0 0,0 1 1 0 0,-15 24 0 0 0,4 0-1734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5:04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1 221 1088 0 0,'0'-1'110'0'0,"0"1"0"0"0,0-1 1 0 0,0 1-1 0 0,0-1 0 0 0,0 1 0 0 0,1-1 0 0 0,-1 0 0 0 0,0 1 0 0 0,0-1 0 0 0,1 1 1 0 0,-1-1-1 0 0,0 1 0 0 0,1-1 0 0 0,-1 1 0 0 0,1 0 0 0 0,-1-1 0 0 0,1 1 0 0 0,-1-1 1 0 0,1 1-1 0 0,-1 0 0 0 0,1-1 0 0 0,-1 1 0 0 0,1 0 0 0 0,-1 0 0 0 0,1-1 0 0 0,-1 1 1 0 0,1 0-1 0 0,-1 0 0 0 0,1 0 0 0 0,0 0 0 0 0,-1 0 0 0 0,1 0 0 0 0,-1 0 0 0 0,2 0 0 0 0,28 1 2549 0 0,-7-1 197 0 0,-16-2-2326 0 0,0-1 0 0 0,0 0 0 0 0,0-1 0 0 0,0 0 0 0 0,0 0 0 0 0,6-5 0 0 0,-5 3-212 0 0,-1 2 0 0 0,1-1 1 0 0,0 1-1 0 0,11-5 0 0 0,4 3 65 0 0,0 1-1 0 0,0 1 1 0 0,0 2-1 0 0,40-1 0 0 0,-29 2 11 0 0,44-6-1 0 0,-61 4-314 0 0,200-27 1128 0 0,-190 28-1042 0 0,-1 2 0 0 0,0 1 0 0 0,0 1 1 0 0,0 1-1 0 0,0 2 0 0 0,35 9 0 0 0,16 12 191 0 0,2-5 0 0 0,1-2 0 0 0,145 13-1 0 0,-143-27-82 0 0,242 11 467 0 0,-117-26-360 0 0,-144 4-332 0 0,0 3 0 0 0,90 6-1 0 0,58 28-25 0 0,-102-14 53 0 0,-22-9 130 0 0,0-4 1 0 0,142-11 0 0 0,-111 1-170 0 0,48-6 161 0 0,249-49 0 0 0,-296 43 16 0 0,168-2 0 0 0,-110 10 108 0 0,28-18-115 0 0,-3 1-41 0 0,377 7 234 0 0,-492 19-366 0 0,-17-1 120 0 0,1 3-1 0 0,-1 3 1 0 0,92 17 0 0 0,97 20-62 0 0,-26-6-31 0 0,-165-23-18 0 0,0-3 0 0 0,1-2-1 0 0,0-4 1 0 0,123-9-1 0 0,-80-5 31 0 0,339-20 2 0 0,46 62-54 0 0,-311-20-35 0 0,-120-9 21 0 0,0 3 1 0 0,76 15-1 0 0,-71-6-12 0 0,0-4 1 0 0,1-2-1 0 0,115-3 0 0 0,588 4 15 0 0,-609 0 23 0 0,1-8 0 0 0,0-7-1 0 0,201-34 1 0 0,-287 26-15 0 0,-27 4 14 0 0,0 2 0 0 0,98-3 1 0 0,-20 15-27 0 0,177-19 1 0 0,-95 4 187 0 0,-154 11-162 0 0,0-3 1 0 0,0-2-1 0 0,68-15 0 0 0,-47 5 2 0 0,0 4 0 0 0,165-2 1 0 0,-177 12-18 0 0,204-20-20 0 0,-1 0 72 0 0,-200 23 17 0 0,101 14-1 0 0,-54-3 19 0 0,337 14 240 0 0,-358-21-286 0 0,0-4 1 0 0,97-12 0 0 0,28-25-82 0 0,-93 12 66 0 0,241-21 18 0 0,-325 41-54 0 0,107-2 58 0 0,-134 6-59 0 0,0 1 1 0 0,0 0 0 0 0,0 2 0 0 0,0 0-1 0 0,35 14 1 0 0,-39-12 34 0 0,-5-2-173 0 0,0 0 0 0 0,0 0 0 0 0,-1 1 0 0 0,0 0 0 0 0,0 0 0 0 0,0 1-1 0 0,16 14 1 0 0,-15-9-237 0 0,1-2 0 0 0,1 1 0 0 0,0-1-1 0 0,0-1 1 0 0,24 13 0 0 0,-27-18-516 0 0,0 1 1 0 0,0-1-1 0 0,0 0 0 0 0,11 1 1 0 0,-14-3-875 0 0,1 0 0 0 0,0-1 1 0 0,-1 0-1 0 0,1 0 0 0 0,0 0 1 0 0,10-3-1 0 0,5-2-5044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5:06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15531 0 0,'1'-1'6324'0'0,"12"-4"-5728"0"0,36-17-400 0 0,-13 7-192 0 0,0 0-1 0 0,48-12 0 0 0,-72 25 69 0 0,-1-1 0 0 0,0 2-1 0 0,1 0 1 0 0,-1 0-1 0 0,1 1 1 0 0,0 0-1 0 0,-1 1 1 0 0,1 0-1 0 0,-1 1 1 0 0,1 0 0 0 0,-1 1-1 0 0,13 4 1 0 0,-5 2-115 0 0,0-2 1 0 0,1 0 0 0 0,0-1-1 0 0,1-1 1 0 0,-1-1 0 0 0,1-1-1 0 0,28 1 1 0 0,46-3-2578 0 0,-32 4-4066 0 0,-39-6-1777 0 0,-15 0 4151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5:07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8490 0 0,'2'-1'4231'0'0,"13"-10"-3967"0"0,-11 9-169 0 0,-1-1 0 0 0,1 1-1 0 0,0 0 1 0 0,0 1-1 0 0,-1-1 1 0 0,1 0 0 0 0,0 1-1 0 0,1 0 1 0 0,-1 0-1 0 0,0 0 1 0 0,0 1 0 0 0,0-1-1 0 0,1 1 1 0 0,-1 0-1 0 0,0 0 1 0 0,0 0 0 0 0,1 1-1 0 0,-1 0 1 0 0,4 1-1 0 0,9 3 1214 0 0,0 0-1 0 0,-1 2 1 0 0,23 12-1 0 0,12 4-479 0 0,10-4-79 0 0,-47-17-641 0 0,-1 2 0 0 0,0 0 0 0 0,0 0 0 0 0,-1 1 0 0 0,1 1 0 0 0,-1 0 1 0 0,0 0-1 0 0,11 9 0 0 0,-21-13-69 0 0,-1-1 1 0 0,0 1 0 0 0,0 0-1 0 0,0-1 1 0 0,0 1 0 0 0,0 0-1 0 0,0 0 1 0 0,0 0-1 0 0,0 0 1 0 0,-1 0 0 0 0,1 0-1 0 0,-1 0 1 0 0,0 0-1 0 0,1 0 1 0 0,-1 0 0 0 0,0 0-1 0 0,0 0 1 0 0,0 0 0 0 0,0 0-1 0 0,-1 0 1 0 0,1 0-1 0 0,-1 0 1 0 0,1 0 0 0 0,-1 0-1 0 0,1 0 1 0 0,-1 0-1 0 0,0 0 1 0 0,0 0 0 0 0,0-1-1 0 0,-2 4 1 0 0,-5 7 51 0 0,0 0-1 0 0,0 0 1 0 0,-13 12-1 0 0,18-20-80 0 0,-29 28 43 0 0,-1 0-1 0 0,-55 40 0 0 0,-36 33-39 0 0,117-98-38 0 0,0 1 0 0 0,1 0 0 0 0,0 0 0 0 0,1 0 1 0 0,-1 1-1 0 0,2 0 0 0 0,-5 11 0 0 0,7-17-201 0 0,1 0 0 0 0,0 1-1 0 0,0-1 1 0 0,0 0 0 0 0,0 1-1 0 0,0-1 1 0 0,1 1 0 0 0,-1-1-1 0 0,1 1 1 0 0,0-1 0 0 0,0 1-1 0 0,0-1 1 0 0,1 1-1 0 0,-1-1 1 0 0,1 1 0 0 0,0-1-1 0 0,0 1 1 0 0,0-1 0 0 0,1 0-1 0 0,-1 0 1 0 0,1 1 0 0 0,-1-1-1 0 0,5 5 1 0 0,-5-7-166 0 0,0 0 0 0 0,1 0 0 0 0,-1 0 0 0 0,0 0 1 0 0,0 0-1 0 0,1 0 0 0 0,-1-1 0 0 0,0 1 0 0 0,1 0 0 0 0,-1-1 0 0 0,1 1 0 0 0,-1-1 0 0 0,1 1 1 0 0,-1-1-1 0 0,1 0 0 0 0,-1 0 0 0 0,1 0 0 0 0,-1 0 0 0 0,1 0 0 0 0,-1 0 0 0 0,1 0 0 0 0,-1 0 1 0 0,1-1-1 0 0,-1 1 0 0 0,1 0 0 0 0,-1-1 0 0 0,0 1 0 0 0,1-1 0 0 0,-1 0 0 0 0,1 1 1 0 0,-1-1-1 0 0,0 0 0 0 0,2-1 0 0 0,15-8-3816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5:07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12 8906 0 0,'-4'2'2446'0'0,"-20"7"1763"0"0,24-10-4207 0 0,0 1 0 0 0,0 0 0 0 0,1 0 0 0 0,-1 0-1 0 0,0 0 1 0 0,0-1 0 0 0,0 1 0 0 0,0 0 0 0 0,0 0 0 0 0,1-1 0 0 0,-1 1 0 0 0,0 0 0 0 0,0 0-1 0 0,0-1 1 0 0,0 1 0 0 0,0 0 0 0 0,0 0 0 0 0,0-1 0 0 0,0 1 0 0 0,0 0 0 0 0,0 0 0 0 0,0-1-1 0 0,0 1 1 0 0,0 0 0 0 0,0 0 0 0 0,0-1 0 0 0,0 1 0 0 0,0 0 0 0 0,0 0 0 0 0,-1 0 0 0 0,1-1 0 0 0,0 1-1 0 0,0 0 1 0 0,0 0 0 0 0,0-1 0 0 0,0 1 0 0 0,-1 0 0 0 0,1 0 0 0 0,0 0 0 0 0,0 0 0 0 0,0-1-1 0 0,-1 1 1 0 0,1 0 0 0 0,0 0 0 0 0,0 0 0 0 0,0 0 0 0 0,-1 0 0 0 0,1 0 0 0 0,0 0 0 0 0,0-1-1 0 0,-1 1 1 0 0,1 0 0 0 0,0 0 0 0 0,0 0 0 0 0,-1 0 0 0 0,1 0 0 0 0,0 0 0 0 0,0 0 0 0 0,-1 0-1 0 0,1 0 1 0 0,0 0 0 0 0,0 1 0 0 0,-1-1 0 0 0,2-1 74 0 0,0 0 0 0 0,1 0 0 0 0,-1 0 0 0 0,0 0 0 0 0,1 0 0 0 0,-1 0 0 0 0,0 0 0 0 0,1 1 0 0 0,-1-1 0 0 0,1 1 0 0 0,0-1 0 0 0,-1 1 0 0 0,1 0 0 0 0,-1-1 0 0 0,1 1 0 0 0,2 0 0 0 0,31-1 2017 0 0,-29 1-1808 0 0,20 0 503 0 0,57 2 259 0 0,-74-2-995 0 0,0 2 0 0 0,0-1 0 0 0,0 1-1 0 0,0 0 1 0 0,-1 1 0 0 0,16 7 0 0 0,-22-9-36 0 0,0 0 0 0 0,0 1-1 0 0,-1-1 1 0 0,1 1 0 0 0,-1-1 0 0 0,1 1 0 0 0,-1 0 0 0 0,0-1 0 0 0,0 1-1 0 0,1 0 1 0 0,-1 0 0 0 0,0 0 0 0 0,-1 0 0 0 0,1 0 0 0 0,0 0 0 0 0,-1 0-1 0 0,1 0 1 0 0,-1 1 0 0 0,1-1 0 0 0,-1 0 0 0 0,0 0 0 0 0,0 0 0 0 0,0 0-1 0 0,0 1 1 0 0,-1-1 0 0 0,1 0 0 0 0,0 0 0 0 0,-1 0 0 0 0,0 0-1 0 0,1 0 1 0 0,-2 3 0 0 0,-4 10-80 0 0,1-1 0 0 0,-2 0 0 0 0,-10 17 1 0 0,13-24-2 0 0,-138 205-266 0 0,109-166 372 0 0,15-20 79 0 0,24-30-127 0 0,-1 0-1 0 0,0 0 0 0 0,1 1 1 0 0,0-1-1 0 0,8-2 1 0 0,-10 4 18 0 0,5-2-5 0 0,0 0 0 0 0,1 1 0 0 0,0 0 0 0 0,-1 1 1 0 0,1 0-1 0 0,0 0 0 0 0,0 1 0 0 0,1 1 0 0 0,-1-1 1 0 0,0 2-1 0 0,0-1 0 0 0,0 1 0 0 0,18 5 1 0 0,7 4-543 0 0,0 1 0 0 0,49 23 0 0 0,-44-17-929 0 0,-37-15 1165 0 0,34 15-4032 0 0,-35-16 3743 0 0,0 0 1 0 0,0 0 0 0 0,0 1 0 0 0,0-1-1 0 0,-1 0 1 0 0,1 1 0 0 0,-1-1 0 0 0,1 1-1 0 0,-1 0 1 0 0,1-1 0 0 0,-1 1-1 0 0,0 0 1 0 0,0 0 0 0 0,0 0 0 0 0,2 3-1 0 0,-3-4 462 0 0,0-1 1 0 0,0 1-1 0 0,0 0 0 0 0,0-1 0 0 0,0 1 0 0 0,0-1 0 0 0,0 1 0 0 0,0 0 0 0 0,0-1 1 0 0,-1 1-1 0 0,1-1 0 0 0,0 1 0 0 0,0-1 0 0 0,0 1 0 0 0,-1-1 0 0 0,1 1 0 0 0,0-1 1 0 0,-1 1-1 0 0,1-1 0 0 0,0 1 0 0 0,-1 0 0 0 0,-6 6-1296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5:08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0 155 8802 0 0,'4'-6'1324'0'0,"0"0"1"0"0,0 0-1 0 0,0 0 0 0 0,7-7 1 0 0,27-21 193 0 0,-16 18-1668 0 0,37-21 0 0 0,-50 33 176 0 0,0-1 1 0 0,0 1-1 0 0,1 1 0 0 0,-1 0 0 0 0,1 0 0 0 0,0 1 0 0 0,0 0 1 0 0,17-1-1 0 0,-9 3 169 0 0,-1 1 0 0 0,0 0 1 0 0,0 2-1 0 0,21 5 0 0 0,-21-4 29 0 0,1-1 0 0 0,22 1 0 0 0,-34-4-306 0 0,-1 0-1 0 0,0 0 1 0 0,0 0 0 0 0,0 0 0 0 0,0-1 0 0 0,0 0 0 0 0,0 0 0 0 0,0-1 0 0 0,0 1 0 0 0,0-1 0 0 0,0 0 0 0 0,7-4-1 0 0,-12 6 57 0 0,0 0-1 0 0,0 0 0 0 0,0 0 0 0 0,1-1 0 0 0,-1 1 0 0 0,0 0 0 0 0,0 0 0 0 0,0 0 0 0 0,0 0 0 0 0,1 0 1 0 0,-1 0-1 0 0,0 0 0 0 0,0 0 0 0 0,0 0 0 0 0,0 0 0 0 0,0-1 0 0 0,1 1 0 0 0,-1 0 0 0 0,0 0 1 0 0,0 0-1 0 0,0 0 0 0 0,0 0 0 0 0,0-1 0 0 0,0 1 0 0 0,0 0 0 0 0,0 0 0 0 0,0 0 0 0 0,1 0 1 0 0,-1-1-1 0 0,0 1 0 0 0,0 0 0 0 0,0 0 0 0 0,0 0 0 0 0,0-1 0 0 0,0 1 0 0 0,0 0 0 0 0,0 0 1 0 0,0 0-1 0 0,0 0 0 0 0,0-1 0 0 0,-1 1 0 0 0,1 0 0 0 0,0 0 0 0 0,0 0 0 0 0,0 0 0 0 0,0-1 1 0 0,0 1-1 0 0,0 0 0 0 0,-12-2-124 0 0,-14 4 790 0 0,23-2-543 0 0,0 0 1 0 0,-1 1-1 0 0,1 0 1 0 0,0 0-1 0 0,0 0 1 0 0,0 0-1 0 0,-1 0 1 0 0,1 0-1 0 0,0 1 1 0 0,0 0-1 0 0,1-1 1 0 0,-1 1-1 0 0,0 0 1 0 0,1 0-1 0 0,-1 1 1 0 0,1-1-1 0 0,0 0 0 0 0,-1 1 1 0 0,-1 3-1 0 0,2-2-56 0 0,0 0 0 0 0,0 1 0 0 0,1-1-1 0 0,-1 1 1 0 0,1-1 0 0 0,0 1 0 0 0,0-1 0 0 0,1 1-1 0 0,-1 0 1 0 0,1 0 0 0 0,0-1 0 0 0,1 6-1 0 0,1 6 1 0 0,1 0-1 0 0,1 0 0 0 0,0-1 0 0 0,1 0 0 0 0,1 0 0 0 0,14 27 0 0 0,6 11 12 0 0,-13-26-975 0 0,25 38 0 0 0,-23-48-1842 0 0,-14-16 2422 0 0,0-1 0 0 0,0 1 0 0 0,0 0 0 0 0,0-1 0 0 0,0 1 0 0 0,0-1 0 0 0,0 1 0 0 0,0-1 0 0 0,0 1 0 0 0,0-1 0 0 0,0 0 0 0 0,0 1 0 0 0,0-1 0 0 0,1 0 0 0 0,-1 0 0 0 0,0 0 0 0 0,0 0 0 0 0,0 0 0 0 0,0 0-1 0 0,0 0 1 0 0,1-1 0 0 0,-1 1 0 0 0,0 0 0 0 0,0 0 0 0 0,0-1 0 0 0,0 1 0 0 0,2-2 0 0 0,10-7-3689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5:11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277 244 7562 0 0,'-32'-23'3904'0'0,"25"17"-3515"0"0,0 1-1 0 0,0 0 0 0 0,0 0 1 0 0,0 0-1 0 0,-1 1 0 0 0,-8-3 1 0 0,13 6-272 0 0,1 1 0 0 0,-1-1 0 0 0,1 1 0 0 0,-1-1 0 0 0,1 1 0 0 0,-1 0 0 0 0,1 0 0 0 0,0 0 1 0 0,-1 1-1 0 0,1-1 0 0 0,-1 0 0 0 0,1 1 0 0 0,-1 0 0 0 0,1-1 0 0 0,0 1 0 0 0,-1 0 0 0 0,1 0 0 0 0,0 1 1 0 0,0-1-1 0 0,0 0 0 0 0,0 1 0 0 0,0-1 0 0 0,0 1 0 0 0,0 0 0 0 0,0-1 0 0 0,-1 3 0 0 0,0 1-87 0 0,0 0-1 0 0,0 0 0 0 0,0 0 0 0 0,1 0 0 0 0,0 0 0 0 0,0 0 0 0 0,0 1 0 0 0,1-1 1 0 0,0 1-1 0 0,0-1 0 0 0,0 1 0 0 0,1-1 0 0 0,0 1 0 0 0,0 0 0 0 0,0-1 0 0 0,1 1 1 0 0,1 8-1 0 0,2 8-59 0 0,1 1 0 0 0,14 40 0 0 0,-11-43 19 0 0,0-1 1 0 0,15 26-1 0 0,-20-40 17 0 0,0 0 1 0 0,0 0 0 0 0,1 0-1 0 0,-1 0 1 0 0,1-1-1 0 0,0 1 1 0 0,1-1 0 0 0,-1 0-1 0 0,1-1 1 0 0,-1 1-1 0 0,1-1 1 0 0,0 0 0 0 0,8 4-1 0 0,-11-7 5 0 0,1 1-1 0 0,0-1 1 0 0,0 0 0 0 0,0 0-1 0 0,-1 0 1 0 0,1 0 0 0 0,0 0-1 0 0,0-1 1 0 0,-1 1 0 0 0,1-1-1 0 0,0 0 1 0 0,0 0 0 0 0,-1 0-1 0 0,1 0 1 0 0,-1 0 0 0 0,1 0-1 0 0,-1-1 1 0 0,0 1-1 0 0,1-1 1 0 0,-1 0 0 0 0,0 0-1 0 0,0 0 1 0 0,0 0 0 0 0,0 0-1 0 0,0 0 1 0 0,-1 0 0 0 0,1-1-1 0 0,-1 1 1 0 0,2-3 0 0 0,4-7 105 0 0,0 0-1 0 0,-1 0 1 0 0,-1-1 0 0 0,7-20 0 0 0,-7 14 43 0 0,0-1 0 0 0,-2 0 0 0 0,0-1 0 0 0,-1 1 0 0 0,-1 0 0 0 0,-1-1 1 0 0,-1 1-1 0 0,-6-37 0 0 0,5 43-26 0 0,-1 0 0 0 0,-1 1 1 0 0,-1-1-1 0 0,1 1 0 0 0,-2-1 1 0 0,0 2-1 0 0,-1-1 0 0 0,0 1 0 0 0,-1 0 1 0 0,0 0-1 0 0,-1 1 0 0 0,0 0 1 0 0,-15-14-1 0 0,20 22-83 0 0,0-1 0 0 0,-1 0 0 0 0,0 1-1 0 0,0 0 1 0 0,0 0 0 0 0,0 0 0 0 0,0 1 0 0 0,0 0 0 0 0,-1 0 0 0 0,1 0-1 0 0,-1 1 1 0 0,0-1 0 0 0,1 1 0 0 0,-1 1 0 0 0,0-1 0 0 0,0 1 0 0 0,1 0 0 0 0,-1 0-1 0 0,0 1 1 0 0,0 0 0 0 0,1 0 0 0 0,-7 2 0 0 0,5-1-217 0 0,1 1 0 0 0,-1 0 1 0 0,1 0-1 0 0,0 1 0 0 0,0 0 0 0 0,0 0 0 0 0,0 1 1 0 0,1-1-1 0 0,0 1 0 0 0,0 0 0 0 0,0 1 1 0 0,0-1-1 0 0,1 1 0 0 0,0 0 0 0 0,0 0 1 0 0,1 0-1 0 0,-4 10 0 0 0,1-2-473 0 0,1 0-1 0 0,0 0 1 0 0,-3 21-1 0 0,6 8-2165 0 0,2-41 2222 0 0,1 0 0 0 0,-1 1 0 0 0,1-1 1 0 0,-1 1-1 0 0,1-1 0 0 0,0 0 0 0 0,0 0 0 0 0,0 1 0 0 0,0-1 0 0 0,1 0 0 0 0,-1 0 0 0 0,4 3 0 0 0,4 1-2644 0 0,6-3-40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5:12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56 215 656 0 0,'0'-3'34'0'0,"1"-1"-1"0"0,-1 1 0 0 0,0 0 1 0 0,1-1-1 0 0,-2 1 1 0 0,1-1-1 0 0,0 1 1 0 0,-1 0-1 0 0,1-1 1 0 0,-1 1-1 0 0,0 0 1 0 0,0 0-1 0 0,0-1 0 0 0,-3-4 1 0 0,-15-9 2740 0 0,-9 5 5729 0 0,27 7-6767 0 0,9-2-834 0 0,10-3 99 0 0,-1 3-692 0 0,1 0 0 0 0,0 1-1 0 0,1 1 1 0 0,-1 1 0 0 0,1 1 0 0 0,0 0 0 0 0,21 0-1 0 0,136 10-465 0 0,-110-3 73 0 0,-57-3-166 0 0,0-1 1 0 0,0 0 0 0 0,0-1 0 0 0,11-2 0 0 0,-18 2-81 0 0,0 1-1 0 0,1-1 1 0 0,-1 0 0 0 0,0 0 0 0 0,0 0 0 0 0,0 0 0 0 0,0 0 0 0 0,0 0 0 0 0,4-3 0 0 0,-5 3 0 0 0,-1 0 0 0 0,1 0 0 0 0,0 0 0 0 0,-1 0 0 0 0,1 0 0 0 0,0 0 1 0 0,-1 0-1 0 0,1 0 0 0 0,-1 0 0 0 0,0 0 0 0 0,1 0 0 0 0,-1 0 0 0 0,0 0 1 0 0,0 0-1 0 0,1 0 0 0 0,-1-1 0 0 0,0 1 0 0 0,0 0 0 0 0,0 0 0 0 0,0 0 1 0 0,-1-2-1 0 0,-6-19-3144 0 0,1 2 761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55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11995 0 0,'7'-2'14025'0'0,"2"-3"-11300"0"0,8-4-2866 0 0,3-2 433 0 0,-10 8-302 0 0,0 0 0 0 0,0 1 0 0 0,0 0 1 0 0,0 1-1 0 0,1 0 0 0 0,-1 1 1 0 0,0 0-1 0 0,1 0 0 0 0,-1 1 0 0 0,18 4 1 0 0,36 1-3183 0 0,-88-26 1360 0 0,14 17 1892 0 0,-1 0 1 0 0,1 1-1 0 0,0 0 0 0 0,0 1 0 0 0,-1 0 0 0 0,1 0 1 0 0,-1 2-1 0 0,1-1 0 0 0,-1 1 0 0 0,-11 3 0 0 0,17-3-37 0 0,1 0 0 0 0,-1 0 0 0 0,1 0 0 0 0,-1 1 0 0 0,1 0 0 0 0,0 0 0 0 0,0 0 0 0 0,0 1 0 0 0,0-1 0 0 0,0 1 0 0 0,0 0 0 0 0,1 0 0 0 0,-1 0 0 0 0,1 0 0 0 0,0 1 0 0 0,0 0 0 0 0,0-1 0 0 0,0 1 0 0 0,1 0 0 0 0,0 0 0 0 0,0 1-1 0 0,0-1 1 0 0,0 0 0 0 0,-2 7 0 0 0,2 1-9 0 0,0 0 0 0 0,1 0-1 0 0,1 1 1 0 0,-1-1 0 0 0,2 0 0 0 0,0 0-1 0 0,0 0 1 0 0,1 0 0 0 0,1 0-1 0 0,0 0 1 0 0,0 0 0 0 0,1-1 0 0 0,1 1-1 0 0,0-1 1 0 0,0 0 0 0 0,10 14-1 0 0,-11-20-24 0 0,0 1 0 0 0,0 0-1 0 0,0-1 1 0 0,1 0 0 0 0,0 0-1 0 0,0-1 1 0 0,0 1-1 0 0,1-1 1 0 0,-1 0 0 0 0,1 0-1 0 0,0-1 1 0 0,0 0-1 0 0,0 0 1 0 0,0 0 0 0 0,1-1-1 0 0,-1 0 1 0 0,1 0-1 0 0,0 0 1 0 0,-1-1 0 0 0,1 0-1 0 0,0-1 1 0 0,0 1-1 0 0,0-1 1 0 0,0 0 0 0 0,-1-1-1 0 0,1 0 1 0 0,0 0-1 0 0,0-1 1 0 0,-1 1 0 0 0,9-4-1 0 0,-9 2-529 0 0,-1 1-1 0 0,1-1 0 0 0,-1 1 1 0 0,0-1-1 0 0,0-1 1 0 0,0 1-1 0 0,-1-1 0 0 0,1 0 1 0 0,-1 0-1 0 0,0 0 0 0 0,5-8 1 0 0,-6 9-190 0 0,-1 0 0 0 0,0 0 0 0 0,0 0 0 0 0,-1-1-1 0 0,1 1 1 0 0,-1-1 0 0 0,0 0 0 0 0,0 1 0 0 0,0-1 0 0 0,0 0 0 0 0,0 1 0 0 0,-1-1 0 0 0,0 0 0 0 0,0 0 0 0 0,0 0 0 0 0,0 1 0 0 0,-1-1 0 0 0,0-5 0 0 0,-4-6-2569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5:12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17668 0 0,'-1'1'129'0'0,"0"0"0"0"0,0 0 0 0 0,1 1 0 0 0,-1-1 0 0 0,1 0 0 0 0,-1 1 1 0 0,1-1-1 0 0,0 1 0 0 0,-1-1 0 0 0,1 0 0 0 0,0 1 0 0 0,0-1 0 0 0,0 1 0 0 0,0-1 0 0 0,0 1 0 0 0,0-1 1 0 0,1 1-1 0 0,-1-1 0 0 0,0 0 0 0 0,1 1 0 0 0,0 1 0 0 0,19 29-1296 0 0,0 3 707 0 0,-10 2 599 0 0,-3 1 0 0 0,-1-1 1 0 0,-1 1-1 0 0,-2 68 0 0 0,-1-46-78 0 0,-1-20-251 0 0,4 46-754 0 0,5-32-3177 0 0,-3-43-372 0 0,5-12-1284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5:34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0 2369 0 0,'-5'2'555'0'0,"1"-1"1"0"0,-1 0-1 0 0,1 1 1 0 0,0 0-1 0 0,-1 0 1 0 0,1 0-1 0 0,0 0 1 0 0,0 1-1 0 0,0 0 1 0 0,1 0-1 0 0,-1 0 1 0 0,1 0-1 0 0,-1 0 1 0 0,1 1-1 0 0,-5 6 1 0 0,2-2 156 0 0,0 1 0 0 0,1 0 0 0 0,0 0 0 0 0,0 0 1 0 0,1 1-1 0 0,-4 10 0 0 0,8-19-603 0 0,-1 0 1 0 0,1 0-1 0 0,0 0 0 0 0,-1 0 0 0 0,1-1 0 0 0,0 1 0 0 0,0 0 1 0 0,-1 0-1 0 0,1 0 0 0 0,0 0 0 0 0,0 0 0 0 0,0 0 1 0 0,0 0-1 0 0,0 0 0 0 0,0 0 0 0 0,1 0 0 0 0,-1 0 0 0 0,0-1 1 0 0,0 1-1 0 0,1 0 0 0 0,-1 0 0 0 0,0 0 0 0 0,1 0 1 0 0,-1 0-1 0 0,1-1 0 0 0,-1 1 0 0 0,1 0 0 0 0,0 0 0 0 0,-1-1 1 0 0,1 1-1 0 0,0 0 0 0 0,-1-1 0 0 0,1 1 0 0 0,0-1 1 0 0,0 1-1 0 0,-1-1 0 0 0,1 1 0 0 0,0-1 0 0 0,0 0 1 0 0,0 1-1 0 0,0-1 0 0 0,0 0 0 0 0,1 1 0 0 0,5-1 303 0 0,0 1 0 0 0,-1-1-1 0 0,1-1 1 0 0,0 1 0 0 0,8-2-1 0 0,8 0-127 0 0,31 7-139 0 0,61 15-1 0 0,-36-5 20 0 0,239 61 1118 0 0,-61-12-1163 0 0,-201-53-141 0 0,1-2 0 0 0,94 1 0 0 0,144-18 399 0 0,-66 1-262 0 0,172-5 49 0 0,-310 6-145 0 0,122-22-1 0 0,-135 14 17 0 0,1 4 0 0 0,113 0 0 0 0,378 2 46 0 0,-167-13 227 0 0,-245 16-183 0 0,222-37 1 0 0,182-19 40 0 0,-411 47-124 0 0,-40 2 135 0 0,128 4-1 0 0,76 19 181 0 0,838 16 174 0 0,-548-6-392 0 0,-369-12-115 0 0,28 3 53 0 0,-105 0-77 0 0,159-8 0 0 0,179 5 89 0 0,-208 2-28 0 0,47 16-13 0 0,-58-2-41 0 0,-210-26 8 0 0,-1-2 0 0 0,126-24 0 0 0,-108 13-10 0 0,90-4-1 0 0,-36 16 32 0 0,-36 1 19 0 0,163-21 1 0 0,-171 7-18 0 0,2 5 0 0 0,170 4 1 0 0,-175 7-23 0 0,1-4 0 0 0,157-26 0 0 0,-149 18 3 0 0,0 4 0 0 0,122 8 0 0 0,-207-1-12 0 0,276-1 6 0 0,-105-2 104 0 0,261 30-1 0 0,-401-21-98 0 0,41 7 189 0 0,176 3-1 0 0,-153-16-90 0 0,199 26 0 0 0,8 16 90 0 0,-263-38-209 0 0,0-3 0 0 0,76-7 1 0 0,-77 2 6 0 0,-1 2 1 0 0,90 9-1 0 0,27 21 177 0 0,-80-13-2737 0 0,-61-13-3164 0 0,-10-7-3954 0 0,-10-1 1344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02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14 15011 0 0,'-15'-13'1175'0'0,"24"12"-7"0"0,28 17 87 0 0,-29-11-1139 0 0,1 1-1 0 0,-1 1 0 0 0,-1-1 0 0 0,1 1 0 0 0,-1 1 1 0 0,-1-1-1 0 0,1 1 0 0 0,-1 0 0 0 0,8 15 1 0 0,1 7 944 0 0,19 51 0 0 0,3 5-25 0 0,142 243 1096 0 0,12 23-2011 0 0,-65-59-133 0 0,-110-246 29 0 0,-2 1 0 0 0,-3 1 1 0 0,-1 0-1 0 0,3 68 0 0 0,-11-42 138 0 0,-4 0 0 0 0,-3 0 0 0 0,-4-1 1 0 0,-26 109-1 0 0,-103 288 646 0 0,96-341-717 0 0,-179 452 180 0 0,26-76 411 0 0,155-384-1345 0 0,5 3 0 0 0,-22 153 1 0 0,55-259-310 0 0,-1 7-1620 0 0,-2-11-2738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04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81 106 2224 0 0,'-7'-1'1153'0'0,"-1"1"-124"0"0,1-1 0 0 0,-1 0 0 0 0,1 0 1 0 0,-13-5-1 0 0,19 6-744 0 0,-1 0 1 0 0,1-1-1 0 0,0 1 0 0 0,-1-1 1 0 0,1 0-1 0 0,0 0 1 0 0,0 1-1 0 0,0-1 1 0 0,0 0-1 0 0,0 0 1 0 0,0 0-1 0 0,0 0 0 0 0,0 0 1 0 0,0 0-1 0 0,0 0 1 0 0,0 0-1 0 0,1-1 1 0 0,-1 1-1 0 0,0 0 1 0 0,1 0-1 0 0,-1-1 1 0 0,1 1-1 0 0,-1 0 0 0 0,1-1 1 0 0,0 1-1 0 0,0 0 1 0 0,0-1-1 0 0,-1 1 1 0 0,1-1-1 0 0,0 1 1 0 0,1 0-1 0 0,-1-3 0 0 0,1 2-115 0 0,0 0 0 0 0,0-1-1 0 0,0 1 1 0 0,0 1 0 0 0,1-1-1 0 0,-1 0 1 0 0,0 0-1 0 0,1 0 1 0 0,-1 1 0 0 0,1-1-1 0 0,0 0 1 0 0,0 1-1 0 0,-1 0 1 0 0,1-1 0 0 0,0 1-1 0 0,0 0 1 0 0,0 0-1 0 0,5-1 1 0 0,39-14 612 0 0,-25 12-598 0 0,1 1 0 0 0,-1 1-1 0 0,0 1 1 0 0,1 0 0 0 0,36 5-1 0 0,106 25 448 0 0,-148-23 97 0 0,0 0-5866 0 0,-19-20-6481 0 0,-5 2 5960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04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7738 0 0,'-10'1'2329'0'0,"-15"2"-170"0"0,25-3-2257 0 0,0 0 0 0 0,-1 0-1 0 0,1 0 1 0 0,0 1 0 0 0,-1-1 0 0 0,1 0 0 0 0,0 1 0 0 0,-1-1 0 0 0,1 0 0 0 0,0 1 0 0 0,-1-1 0 0 0,1 0 0 0 0,0 1 0 0 0,0-1 0 0 0,0 0 0 0 0,-1 1-1 0 0,1-1 1 0 0,0 1 0 0 0,0-1 0 0 0,0 0 0 0 0,0 1 0 0 0,0-1 0 0 0,0 1 0 0 0,0-1 0 0 0,0 1 0 0 0,0-1 0 0 0,0 0 0 0 0,0 1 0 0 0,0-1 0 0 0,0 1 0 0 0,0-1-1 0 0,0 1 1 0 0,0-1 0 0 0,0 0 0 0 0,0 1 0 0 0,1-1 0 0 0,-1 1 0 0 0,0-1 0 0 0,0 0 0 0 0,1 1 0 0 0,-1-1 0 0 0,0 0 0 0 0,0 1 0 0 0,1-1 0 0 0,-1 0-1 0 0,0 0 1 0 0,1 1 0 0 0,-1-1 0 0 0,7 18-452 0 0,-8-1 3416 0 0,0-15-2208 0 0,1 0-1 0 0,-1-1 0 0 0,1 1 1 0 0,0 0-1 0 0,0 0 0 0 0,0 0 1 0 0,0-1-1 0 0,1 1 0 0 0,-1 0 0 0 0,0 0 1 0 0,1-1-1 0 0,-1 1 0 0 0,2 3 1 0 0,-1-4-536 0 0,0 1 0 0 0,1-1 0 0 0,-1 0 0 0 0,0 0 0 0 0,1 0 0 0 0,-1 0 0 0 0,1 0 0 0 0,-1 0 0 0 0,1 0 0 0 0,-1 0 0 0 0,1-1 0 0 0,0 1 0 0 0,-1 0 0 0 0,1-1 0 0 0,2 1 0 0 0,32 4-100 0 0,-15-2 45 0 0,-1 1-67 0 0,0 2-1 0 0,32 12 1 0 0,-47-17 12 0 0,-1 1-1 0 0,1 1 1 0 0,-1-1 0 0 0,0 0 0 0 0,0 1 0 0 0,0 0-1 0 0,0 0 1 0 0,0 0 0 0 0,-1 0 0 0 0,1 1 0 0 0,-1 0-1 0 0,0-1 1 0 0,0 1 0 0 0,0 0 0 0 0,-1 0 0 0 0,1 1-1 0 0,2 6 1 0 0,-5-9 16 0 0,0 1 0 0 0,0-1 0 0 0,0 0 0 0 0,0 0 0 0 0,0 1 0 0 0,0-1 0 0 0,-1 0 0 0 0,1 0 0 0 0,-1 0 0 0 0,1 0 0 0 0,-1 0 0 0 0,0 0 0 0 0,0 1 0 0 0,0-2 0 0 0,0 1 0 0 0,-2 3 0 0 0,-25 32 187 0 0,19-27-199 0 0,-140 199-137 0 0,148-207 872 0 0,-4 3 10 0 0,3-2-3292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05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23 7842 0 0,'-27'10'4770'0'0,"25"-8"-4818"0"0,1-1-1 0 0,-1 1 1 0 0,1 0 0 0 0,0 0-1 0 0,0 0 1 0 0,0 0-1 0 0,0 0 1 0 0,0 0 0 0 0,0 0-1 0 0,0 0 1 0 0,1 0-1 0 0,-1 0 1 0 0,0 4 0 0 0,-2 5 152 0 0,-3 5 594 0 0,-1-1 1 0 0,0 0-1 0 0,-1-1 1 0 0,-1 0-1 0 0,-19 24 1 0 0,18-25-141 0 0,0 1 0 0 0,0 0 0 0 0,2 0 1 0 0,0 1-1 0 0,-12 29 0 0 0,19-39-580 0 0,0 0 0 0 0,0 0 0 0 0,1 0-1 0 0,-1 0 1 0 0,1 0 0 0 0,0 0 0 0 0,0 0 0 0 0,1 0 0 0 0,-1 0 0 0 0,1 0-1 0 0,0-1 1 0 0,1 1 0 0 0,-1 0 0 0 0,1 0 0 0 0,0-1 0 0 0,0 1 0 0 0,0 0-1 0 0,1-1 1 0 0,-1 0 0 0 0,1 0 0 0 0,0 0 0 0 0,1 0 0 0 0,-1 0 0 0 0,5 3-1 0 0,-1 0-196 0 0,1-1 1 0 0,1 1-1 0 0,0-1 0 0 0,-1-1 0 0 0,2 0 0 0 0,-1 0 0 0 0,0-1 0 0 0,1 0 0 0 0,0-1 0 0 0,0 0 0 0 0,0 0 0 0 0,1-1 0 0 0,-1 0 1 0 0,16 0-1 0 0,-15-1 131 0 0,-1-1-1 0 0,0 0 1 0 0,1-1 0 0 0,-1 0 0 0 0,0-1 0 0 0,0 0 0 0 0,0 0 0 0 0,0-1 0 0 0,0 0 0 0 0,0-1 0 0 0,-1 0 0 0 0,0-1 0 0 0,0 0 0 0 0,16-11-1 0 0,-19 10 120 0 0,0 0-1 0 0,-1 0 1 0 0,0 0-1 0 0,0-1 0 0 0,-1 0 1 0 0,0 0-1 0 0,0 0 1 0 0,0-1-1 0 0,-1 1 1 0 0,0-1-1 0 0,-1 0 0 0 0,1 0 1 0 0,-2 0-1 0 0,1 0 1 0 0,-1 0-1 0 0,0 0 0 0 0,-1 0 1 0 0,0 0-1 0 0,0 0 1 0 0,-2-12-1 0 0,0 6 200 0 0,0 0 1 0 0,-1-1-1 0 0,0 1 0 0 0,-1 1 0 0 0,-1-1 1 0 0,0 1-1 0 0,-1 0 0 0 0,-1 0 0 0 0,0 0 1 0 0,-15-20-1 0 0,12 22 122 0 0,0-1 1 0 0,-1 2 0 0 0,0 0-1 0 0,0 0 1 0 0,-16-9 0 0 0,22 15-442 0 0,-1 1 0 0 0,1-1 0 0 0,-1 1 0 0 0,0 1 1 0 0,0-1-1 0 0,0 1 0 0 0,-1 0 0 0 0,1 0 1 0 0,0 1-1 0 0,-1 0 0 0 0,1 0 0 0 0,-1 1 0 0 0,1-1 1 0 0,-10 2-1 0 0,13 0-265 0 0,0-1 1 0 0,0 1-1 0 0,0 0 1 0 0,0 1-1 0 0,0-1 1 0 0,0 0-1 0 0,1 1 1 0 0,-1-1-1 0 0,1 1 1 0 0,-1 0-1 0 0,1 0 1 0 0,0 0-1 0 0,-5 5 1 0 0,6-5-730 0 0,-1 0 1 0 0,0 0 0 0 0,1 0 0 0 0,0 1 0 0 0,0-1 0 0 0,-1 0 0 0 0,1 1-1 0 0,1-1 1 0 0,-1 1 0 0 0,0 2 0 0 0,2 0-329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06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2 648 0 0,'42'-2'3815'0'0,"0"2"0"0"0,74 11 0 0 0,-32-3-2692 0 0,-76-7-1222 0 0,51 2 473 0 0,-22-8-2984 0 0,-36 5 2464 0 0,-1 0 0 0 0,0 0 0 0 0,1 0 0 0 0,-1 0 0 0 0,0 0 0 0 0,1 0-1 0 0,-1 0 1 0 0,0 0 0 0 0,0 0 0 0 0,1-1 0 0 0,-1 1 0 0 0,0 0 0 0 0,1 0 0 0 0,-1 0 0 0 0,0 0 0 0 0,0 0 0 0 0,1-1 0 0 0,-1 1 0 0 0,0 0 0 0 0,0 0 0 0 0,1 0-1 0 0,-1-1 1 0 0,0 1 0 0 0,0 0 0 0 0,0 0 0 0 0,1 0 0 0 0,-1-1 0 0 0,0 1 0 0 0,0 0 0 0 0,0-1 0 0 0,0 1 0 0 0,0 0 0 0 0,0 0 0 0 0,0-1 0 0 0,1 1-1 0 0,-1 0 1 0 0,0-1 0 0 0,0 1 0 0 0,0 0 0 0 0,0-1 0 0 0,0 1 0 0 0,0 0 0 0 0,-1 0 0 0 0,1-1 0 0 0,0 1 0 0 0,0 0 0 0 0,0-1 0 0 0,0 1 0 0 0,0 0-1 0 0,0-1 1 0 0,-4-3-2581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06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1 350 8570 0 0,'0'1'341'0'0,"1"0"0"0"0,-1 0 0 0 0,1 0 0 0 0,-1 0 0 0 0,1 0 0 0 0,0-1 0 0 0,-1 1 0 0 0,1 0 0 0 0,0 0 1 0 0,0 0-1 0 0,-1 0 0 0 0,1-1 0 0 0,0 1 0 0 0,0 0 0 0 0,2 0 0 0 0,20 6 1289 0 0,31-6-2654 0 0,-38-2 1549 0 0,1 1-463 0 0,-1-1 0 0 0,1 0 0 0 0,0-2 0 0 0,0 0 1 0 0,-1 0-1 0 0,19-8 0 0 0,-27 8-509 0 0,1-1 1 0 0,-1 0-1 0 0,0 0 1 0 0,10-8-1 0 0,-16 10-77 0 0,0 0 0 0 0,-1 0 0 0 0,1 0-1 0 0,-1 0 1 0 0,1 0 0 0 0,-1 0 0 0 0,0 0-1 0 0,0 0 1 0 0,0-1 0 0 0,0 1 0 0 0,0 0 0 0 0,0-1-1 0 0,-1 1 1 0 0,1-1 0 0 0,-1 1 0 0 0,0-1 0 0 0,0-2-1 0 0,-1-50-1644 0 0,-1 34 1946 0 0,-2-25 221 0 0,2 28 188 0 0,1 0 1 0 0,1-32 0 0 0,1 43 430 0 0,0 0 1 0 0,1 0 0 0 0,0 0-1 0 0,0 0 1 0 0,0 0 0 0 0,5-7-1 0 0,-7 13-466 0 0,0 0-1 0 0,0 0 1 0 0,1 0-1 0 0,-1 0 0 0 0,1 0 1 0 0,-1 1-1 0 0,1-1 1 0 0,-1 0-1 0 0,1 0 0 0 0,-1 1 1 0 0,1-1-1 0 0,0 0 1 0 0,0 1-1 0 0,-1-1 1 0 0,1 1-1 0 0,0-1 0 0 0,0 1 1 0 0,-1-1-1 0 0,1 1 1 0 0,1-1-1 0 0,-1 1-52 0 0,0 0 0 0 0,-1 0 0 0 0,1 1 0 0 0,-1-1 0 0 0,1 0 0 0 0,-1 0 1 0 0,1 1-1 0 0,0-1 0 0 0,-1 0 0 0 0,1 0 0 0 0,-1 1 0 0 0,1-1 0 0 0,-1 1 0 0 0,0-1 0 0 0,1 0 0 0 0,-1 1 0 0 0,1-1 0 0 0,-1 1 0 0 0,0-1 0 0 0,1 1 0 0 0,-1-1 1 0 0,1 2-1 0 0,1 2 148 0 0,-1 0 1 0 0,1 1 0 0 0,0-1 0 0 0,-1 1-1 0 0,0-1 1 0 0,1 8 0 0 0,0 62 794 0 0,-14 128 0 0 0,6-128-1291 0 0,3 131 0 0 0,12-144-881 0 0,-9-58 753 0 0,1 0 0 0 0,0 0 0 0 0,-1 0 1 0 0,1 0-1 0 0,0 0 0 0 0,1-1 0 0 0,-1 1 1 0 0,0 0-1 0 0,1-1 0 0 0,-1 1 0 0 0,1-1 1 0 0,0 0-1 0 0,0 1 0 0 0,0-1 0 0 0,0 0 0 0 0,0 0 1 0 0,0 0-1 0 0,4 2 0 0 0,8-3-2567 0 0,3-6-186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06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9498 0 0,'-9'11'1843'0'0,"-1"1"-1"0"0,2 0 1 0 0,-9 15-1 0 0,11-16-1791 0 0,1 0 0 0 0,0 1 0 0 0,1 0 0 0 0,1 0 0 0 0,0 0 0 0 0,0 0 0 0 0,1 1 0 0 0,0-1 0 0 0,1 1 0 0 0,1 0 0 0 0,1 17 0 0 0,0 16-32 0 0,-1 1 0 0 0,-3-1 0 0 0,-2 1 0 0 0,-2-1 0 0 0,-16 56 0 0 0,21-96-134 0 0,-22 106-85 0 0,22-98-1323 0 0,1 1 0 0 0,1 0 0 0 0,1 16-1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09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198 106 1568 0 0,'-12'-18'-398'0'0,"3"6"1125"0"0,0-1 0 0 0,-1 1 0 0 0,-16-16 0 0 0,23 26-202 0 0,1 0-1 0 0,0 0 0 0 0,-1 0 0 0 0,0 0 0 0 0,1 0 0 0 0,-1 1 0 0 0,0-1 0 0 0,0 1 0 0 0,0-1 0 0 0,0 1 0 0 0,0 0 0 0 0,0 0 0 0 0,0 1 0 0 0,0-1 0 0 0,-1 1 0 0 0,1-1 0 0 0,0 1 0 0 0,0 0 0 0 0,0 0 0 0 0,-1 1 0 0 0,1-1 0 0 0,-6 2 0 0 0,7-1-468 0 0,0 1 0 0 0,0-1 0 0 0,0 1 0 0 0,0-1 0 0 0,0 1 0 0 0,0 0 0 0 0,1 0 0 0 0,-1-1 0 0 0,0 1 0 0 0,1 1-1 0 0,0-1 1 0 0,-1 0 0 0 0,1 0 0 0 0,0 0 0 0 0,0 1 0 0 0,0-1 0 0 0,1 0 0 0 0,-2 5 0 0 0,-8 47-204 0 0,9-52 171 0 0,0 9-43 0 0,1 1-1 0 0,0 0 1 0 0,0-1-1 0 0,1 1 1 0 0,0-1-1 0 0,1 1 1 0 0,1-1-1 0 0,0 0 1 0 0,0 1-1 0 0,1-1 1 0 0,0-1-1 0 0,1 1 1 0 0,10 15-1 0 0,-12-21 28 0 0,0-1-1 0 0,0 1 0 0 0,0-1 0 0 0,1 0 0 0 0,0 0 0 0 0,0 0 0 0 0,0 0 0 0 0,1-1 0 0 0,-1 1 0 0 0,1-1 0 0 0,0 0 0 0 0,0-1 0 0 0,0 1 0 0 0,0-1 0 0 0,0 0 0 0 0,0 0 0 0 0,1-1 1 0 0,-1 1-1 0 0,1-1 0 0 0,-1 0 0 0 0,1-1 0 0 0,-1 1 0 0 0,1-1 0 0 0,-1-1 0 0 0,1 1 0 0 0,0-1 0 0 0,-1 1 0 0 0,1-2 0 0 0,-1 1 0 0 0,6-2 0 0 0,-7 2 50 0 0,1-1 0 0 0,-1 1 0 0 0,1-1 0 0 0,-1 0 0 0 0,0 0 0 0 0,0 0 0 0 0,0-1 0 0 0,0 1 0 0 0,0-1-1 0 0,0 0 1 0 0,-1 0 0 0 0,1 0 0 0 0,-1-1 0 0 0,0 1 0 0 0,0-1 0 0 0,0 0 0 0 0,-1 1 0 0 0,1-1 0 0 0,-1-1 0 0 0,0 1-1 0 0,0 0 1 0 0,0-1 0 0 0,-1 1 0 0 0,1 0 0 0 0,-1-1 0 0 0,0 0 0 0 0,-1 1 0 0 0,1-1 0 0 0,-1 0 0 0 0,0 1 0 0 0,0-1 0 0 0,0 0-1 0 0,0 1 1 0 0,-1-1 0 0 0,0 0 0 0 0,0 1 0 0 0,0-1 0 0 0,-1 1 0 0 0,0-1 0 0 0,-4-7 0 0 0,1 1 103 0 0,-2 0 0 0 0,1 0 0 0 0,-1 1 0 0 0,-1 0 0 0 0,0 0 1 0 0,0 1-1 0 0,-1 0 0 0 0,0 1 0 0 0,-19-15 0 0 0,21 18-118 0 0,0 1 0 0 0,-1-1-1 0 0,1 2 1 0 0,-1-1 0 0 0,0 1-1 0 0,0 0 1 0 0,0 0 0 0 0,0 1 0 0 0,0 0-1 0 0,-1 1 1 0 0,1 0 0 0 0,-1 0 0 0 0,1 0-1 0 0,-1 1 1 0 0,-11 2 0 0 0,17-2-123 0 0,1 1 1 0 0,-1-1-1 0 0,1 0 0 0 0,0 1 1 0 0,-1 0-1 0 0,1 0 1 0 0,0 0-1 0 0,0 0 0 0 0,-1 0 1 0 0,1 0-1 0 0,0 0 0 0 0,0 1 1 0 0,0-1-1 0 0,0 1 1 0 0,1-1-1 0 0,-1 1 0 0 0,-2 3 1 0 0,3-4-268 0 0,0 1-1 0 0,0 0 1 0 0,1 0 0 0 0,-1 0 0 0 0,0 0-1 0 0,1 0 1 0 0,0 0 0 0 0,-1 0 0 0 0,1 0-1 0 0,0 0 1 0 0,0 0 0 0 0,0 0 0 0 0,0 0-1 0 0,0 0 1 0 0,1 0 0 0 0,0 3 0 0 0,1 2-654 0 0,0-1 0 0 0,1 0 1 0 0,0 0-1 0 0,0 0 1 0 0,1 0-1 0 0,-1 0 0 0 0,1-1 1 0 0,0 0-1 0 0,1 0 1 0 0,-1 0-1 0 0,8 6 0 0 0,5 2-409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56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14139 0 0,'2'4'4777'0'0,"-1"2"-1712"0"0,2 1-1129 0 0,3-1-656 0 0,1-3-487 0 0,6 0-313 0 0,1 0-192 0 0,6-2-128 0 0,3 1-56 0 0,2-2-64 0 0,2 0-40 0 0,1-2-168 0 0,-1-1-312 0 0,2-1-473 0 0,-2-2-879 0 0,-2 0-1953 0 0,-5-5-2728 0 0,-3 2-2209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09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1 200 0 0,'3'0'161'0'0,"0"0"1"0"0,-1 0-1 0 0,1 1 0 0 0,0-1 0 0 0,-1 1 1 0 0,1 0-1 0 0,0-1 0 0 0,-1 1 1 0 0,1 0-1 0 0,-1 1 0 0 0,1-1 0 0 0,-1 0 1 0 0,1 1-1 0 0,-1-1 0 0 0,0 1 1 0 0,0 0-1 0 0,0 0 0 0 0,0 0 0 0 0,0 0 1 0 0,0 0-1 0 0,-1 0 0 0 0,1 0 1 0 0,-1 1-1 0 0,1-1 0 0 0,-1 0 0 0 0,0 1 1 0 0,0-1-1 0 0,0 1 0 0 0,0 0 1 0 0,0-1-1 0 0,-1 1 0 0 0,1 0 0 0 0,-1 0 1 0 0,0-1-1 0 0,1 5 0 0 0,-1 2 161 0 0,0 0 0 0 0,0 1 1 0 0,-1-1-1 0 0,0 1 0 0 0,0-1 0 0 0,-1 0 0 0 0,0 0 0 0 0,-1 0 0 0 0,-4 10 0 0 0,-1-3 6 0 0,0 0-1 0 0,-1-1 1 0 0,-1-1 0 0 0,0 1-1 0 0,-1-1 1 0 0,0-1-1 0 0,-1 0 1 0 0,-1-1 0 0 0,0 0-1 0 0,0-1 1 0 0,-2-1-1 0 0,1 0 1 0 0,-28 14 0 0 0,45-25-365 0 0,1 0 1 0 0,0 0 0 0 0,1 1 0 0 0,-1-1 0 0 0,0 1 0 0 0,0 0 0 0 0,0 0-1 0 0,0 0 1 0 0,6 1 0 0 0,54 10 552 0 0,-33-4-1126 0 0,37 2-1 0 0,-61-9-159 0 0,1 1 0 0 0,0-1 0 0 0,0-1 0 0 0,0 0 1 0 0,-1 0-1 0 0,1 0 0 0 0,0-1 0 0 0,-1 0 0 0 0,15-6 0 0 0,-20 8 631 0 0,-1-1 0 0 0,1 0 0 0 0,0 0 0 0 0,-1 0-1 0 0,1 0 1 0 0,-1-1 0 0 0,1 1 0 0 0,-1 0 0 0 0,0-1 0 0 0,1 1 0 0 0,-1-1 0 0 0,0 1 0 0 0,0-1 0 0 0,0 1 0 0 0,0-1 0 0 0,0 0 0 0 0,-1 0 0 0 0,1 1 0 0 0,0-1 0 0 0,-1 0 0 0 0,1 0 0 0 0,-1 0-1 0 0,1-2 1 0 0,1-7-319 0 0,10-16-658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10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0 10330 0 0,'-4'4'1123'0'0,"-1"1"1"0"0,0-1-1 0 0,1 1 0 0 0,0 0 0 0 0,0 0 1 0 0,-6 10-1 0 0,5-6-572 0 0,1-1 1 0 0,0 1-1 0 0,-5 18 1 0 0,3 2-1241 0 0,1 0 1 0 0,-1 32-1 0 0,1-13 1281 0 0,-27 175-614 0 0,-14 139-4186 0 0,45-307 932 0 0,2-39-5933 0 0,4-27 7335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1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11947 0 0,'16'-11'1294'0'0,"2"1"0"0"0,-1 0 0 0 0,1 1 0 0 0,20-6 0 0 0,-17 8-1052 0 0,0 0 1 0 0,1 2 0 0 0,29-3 0 0 0,-21 5-415 0 0,0 2 0 0 0,-1 1-1 0 0,1 2 1 0 0,0 1 0 0 0,58 13 0 0 0,-73-14 284 0 0,-3 1-822 0 0,-24-3-4943 0 0,-23-2-1754 0 0,10 3 3694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11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0 432 0 0,'-15'12'356'0'0,"6"-6"102"0"0,0 0 0 0 0,1 1-1 0 0,-1 0 1 0 0,1 0 0 0 0,1 1 0 0 0,-1 0 0 0 0,1 1-1 0 0,1-1 1 0 0,-1 1 0 0 0,-5 12 0 0 0,12-19-294 0 0,-1-1 0 0 0,0 0 0 0 0,1 0 0 0 0,0 0 0 0 0,-1 0 0 0 0,1 1 0 0 0,0-1 0 0 0,0 0 0 0 0,0 0 0 0 0,0 1 0 0 0,0-1 0 0 0,0 0 0 0 0,0 0 0 0 0,0 1 1 0 0,0-1-1 0 0,0 0 0 0 0,1 0 0 0 0,-1 0 0 0 0,0 1 0 0 0,1-1 0 0 0,-1 0 0 0 0,1 0 0 0 0,0 0 0 0 0,-1 0 0 0 0,1 0 0 0 0,0 0 0 0 0,0 0 0 0 0,-1 0 0 0 0,1 0 0 0 0,0 0 0 0 0,0 0 0 0 0,0-1 0 0 0,0 1 0 0 0,0 0 0 0 0,0-1 0 0 0,0 1 0 0 0,1 0 0 0 0,-1-1 0 0 0,0 1 1 0 0,0-1-1 0 0,0 0 0 0 0,2 1 0 0 0,6 1 604 0 0,1-1 0 0 0,0 1 0 0 0,0-1 0 0 0,15-1 0 0 0,-3 0-410 0 0,-5 1-233 0 0,0 2 0 0 0,0 0 1 0 0,-1 0-1 0 0,1 2 0 0 0,-1 0 1 0 0,0 0-1 0 0,20 11 0 0 0,-31-13-136 0 0,0 0-1 0 0,-1 0 0 0 0,0 0 0 0 0,0 0 0 0 0,0 1 0 0 0,0-1 0 0 0,0 1 0 0 0,-1 0 0 0 0,1 0 0 0 0,-1 0 0 0 0,0 1 1 0 0,2 4-1 0 0,-3-5-30 0 0,-1 0 1 0 0,1 0 0 0 0,-1 0 0 0 0,0 0 0 0 0,-1 1 0 0 0,1-1-1 0 0,-1 0 1 0 0,0 0 0 0 0,0 0 0 0 0,0 1 0 0 0,-1-1-1 0 0,1 0 1 0 0,-1 0 0 0 0,0 0 0 0 0,0 1 0 0 0,0-1 0 0 0,-3 4-1 0 0,-2 5-28 0 0,-1 0-1 0 0,-1-1 0 0 0,0 0 0 0 0,0 0 1 0 0,-2-1-1 0 0,1 0 0 0 0,-1 0 0 0 0,-1-1 0 0 0,0-1 1 0 0,0 0-1 0 0,-1 0 0 0 0,0-1 0 0 0,0-1 1 0 0,-1 0-1 0 0,-24 10 0 0 0,14-15 526 0 0,23-1-423 0 0,0-1 0 0 0,-1 0 0 0 0,1 0 1 0 0,0 0-1 0 0,-1 0 0 0 0,1 0 0 0 0,-1 0 0 0 0,1 0 0 0 0,0 0 0 0 0,-1 0 0 0 0,1 0 0 0 0,-1 0 0 0 0,1 0 0 0 0,0 0 0 0 0,-1 0 0 0 0,1 0 1 0 0,0 0-1 0 0,-1 0 0 0 0,1 0 0 0 0,-1 0 0 0 0,1 0 0 0 0,0-1 0 0 0,-1 1 0 0 0,1 0 0 0 0,0 0 0 0 0,-1 0 0 0 0,1-1 0 0 0,0 1 0 0 0,0 0 1 0 0,-1-1-1 0 0,1 1 0 0 0,0 0 0 0 0,0 0 0 0 0,-1-1 0 0 0,1 1 0 0 0,0-1 0 0 0,0 1 0 0 0,0 0 0 0 0,0-1 0 0 0,-1 1 0 0 0,1 0 0 0 0,0-1 1 0 0,0 1-1 0 0,0 0 0 0 0,0-1 0 0 0,0 1 0 0 0,0-1 0 0 0,0 1 0 0 0,0 0 0 0 0,0-1 0 0 0,0 0 0 0 0,1 0 10 0 0,0 0 0 0 0,0 0 0 0 0,0 1 0 0 0,0-1 0 0 0,0 0 0 0 0,0 0 0 0 0,0 1 0 0 0,0-1 0 0 0,0 0 0 0 0,0 1-1 0 0,0-1 1 0 0,1 1 0 0 0,-1 0 0 0 0,0-1 0 0 0,0 1 0 0 0,1 0 0 0 0,-1 0 0 0 0,0 0 0 0 0,0 0 0 0 0,1 0 0 0 0,-1 0 0 0 0,0 0 0 0 0,0 0 0 0 0,1 0-1 0 0,-1 0 1 0 0,2 1 0 0 0,36 10 48 0 0,-35-9-28 0 0,28 9-80 0 0,-18-8-95 0 0,-1 2-1 0 0,1 0 1 0 0,-1 0-1 0 0,0 1 1 0 0,-1 0-1 0 0,1 1 1 0 0,-1 1-1 0 0,-1 0 0 0 0,17 15 1 0 0,-21-15 205 0 0,7 6-7138 0 0,-19-28-3888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11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1 143 5145 0 0,'-1'-1'110'0'0,"1"1"1"0"0,0 0-1 0 0,0 0 0 0 0,0 0 1 0 0,0 0-1 0 0,0 0 0 0 0,0-1 1 0 0,2-2 2537 0 0,-2 3-2538 0 0,0 0 0 0 0,0 0 1 0 0,0 0-1 0 0,1 0 0 0 0,-1 0 1 0 0,0 0-1 0 0,0 0 0 0 0,0 0 1 0 0,0 0-1 0 0,0 0 0 0 0,1 0 1 0 0,-1 0-1 0 0,0 0 0 0 0,0 0 1 0 0,0 0-1 0 0,0 0 0 0 0,0 0 0 0 0,1 0 1 0 0,-1 0-1 0 0,0 0 0 0 0,0 0 1 0 0,0 0-1 0 0,16 6 1477 0 0,18 12-2436 0 0,-31-16 1301 0 0,19 12-378 0 0,35 18-76 0 0,-54-31 60 0 0,-1 1-1 0 0,1-1 1 0 0,0 0-1 0 0,0 0 0 0 0,0 0 1 0 0,0-1-1 0 0,0 1 0 0 0,0-1 1 0 0,0 0-1 0 0,1 0 1 0 0,-1 0-1 0 0,0 0 0 0 0,0 0 1 0 0,0-1-1 0 0,0 1 0 0 0,5-2 1 0 0,-7 1-97 0 0,0 0 1 0 0,0 0-1 0 0,0 0 1 0 0,0 0-1 0 0,0 0 1 0 0,0 0-1 0 0,0 0 1 0 0,0 0-1 0 0,0 0 1 0 0,-1 0-1 0 0,1 0 1 0 0,0-1-1 0 0,-1 1 1 0 0,1 0-1 0 0,-1-1 1 0 0,0 1-1 0 0,1 0 1 0 0,-1-1-1 0 0,0 1 1 0 0,0 0-1 0 0,1-1 1 0 0,-1 1-1 0 0,-1-2 1 0 0,-2-39-4035 0 0,1 28 3473 0 0,1-2 313 0 0,-3-42 1001 0 0,4 53-433 0 0,0 1-1 0 0,1 0 0 0 0,-1-1 0 0 0,1 1 1 0 0,0 0-1 0 0,0 0 0 0 0,0-1 0 0 0,1 1 0 0 0,0 0 1 0 0,2-5-1 0 0,-4 9-255 0 0,0-1 0 0 0,1 1 0 0 0,-1 0 1 0 0,0 0-1 0 0,0 0 0 0 0,0 0 0 0 0,0 0 1 0 0,0-1-1 0 0,0 1 0 0 0,0 0 0 0 0,0 0 1 0 0,0 0-1 0 0,0 0 0 0 0,1 0 0 0 0,-1 0 0 0 0,0 0 1 0 0,0 0-1 0 0,0-1 0 0 0,0 1 0 0 0,0 0 1 0 0,1 0-1 0 0,-1 0 0 0 0,0 0 0 0 0,0 0 1 0 0,0 0-1 0 0,0 0 0 0 0,0 0 0 0 0,1 0 1 0 0,-1 0-1 0 0,0 0 0 0 0,0 0 0 0 0,0 0 0 0 0,0 0 1 0 0,0 0-1 0 0,1 0 0 0 0,-1 0 0 0 0,0 0 1 0 0,0 0-1 0 0,0 0 0 0 0,0 0 0 0 0,0 1 1 0 0,1-1-1 0 0,-1 0 0 0 0,0 0 0 0 0,0 0 1 0 0,0 0-1 0 0,0 0 0 0 0,0 0 0 0 0,1 0 0 0 0,4 11 580 0 0,0 12-136 0 0,12 108 311 0 0,2 189 0 0 0,-19-307-944 0 0,3 68-489 0 0,-2-75 18 0 0,1 1-1 0 0,-1-1 0 0 0,1 0 1 0 0,0 0-1 0 0,5 11 1 0 0,-7-17 519 0 0,0 1-1 0 0,0-1 1 0 0,0 0 0 0 0,0 0 0 0 0,0 1-1 0 0,0-1 1 0 0,0 0 0 0 0,0 0 0 0 0,0 1 0 0 0,0-1-1 0 0,0 0 1 0 0,1 0 0 0 0,-1 1 0 0 0,0-1-1 0 0,0 0 1 0 0,0 0 0 0 0,0 0 0 0 0,1 1-1 0 0,-1-1 1 0 0,0 0 0 0 0,0 0 0 0 0,0 0-1 0 0,1 0 1 0 0,-1 1 0 0 0,0-1 0 0 0,0 0-1 0 0,1 0 1 0 0,-1 0 0 0 0,0 0 0 0 0,0 0-1 0 0,1 0 1 0 0,-1 0 0 0 0,0 0 0 0 0,0 0-1 0 0,1 0 1 0 0,-1 0 0 0 0,0 0 0 0 0,1 0-1 0 0,-1 0 1 0 0,0 0 0 0 0,0 0 0 0 0,1 0 0 0 0,-1 0-1 0 0,0 0 1 0 0,0 0 0 0 0,1 0 0 0 0,-1 0-1 0 0,1-1 1 0 0,4-6-3593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12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0 4377 0 0,'-17'21'2153'0'0,"-5"11"-5808"0"0,7-17 9365 0 0,15-15-5593 0 0,0-1 1 0 0,0 1-1 0 0,0 0 1 0 0,0-1-1 0 0,0 1 1 0 0,1-1-1 0 0,-1 1 1 0 0,0-1-1 0 0,0 1 1 0 0,0 0-1 0 0,1-1 1 0 0,-1 1-1 0 0,0 0 1 0 0,0-1-1 0 0,1 1 1 0 0,-1 0-1 0 0,0-1 1 0 0,1 1-1 0 0,-1 0 1 0 0,0 0-1 0 0,1-1 1 0 0,-1 1-1 0 0,0 0 1 0 0,1 0-1 0 0,-1 0 1 0 0,1-1-1 0 0,0 1 1 0 0,6-3 42 0 0,1-1 0 0 0,-1 1 0 0 0,1 1 1 0 0,0 0-1 0 0,0 0 0 0 0,0 1 1 0 0,0-1-1 0 0,0 2 0 0 0,1-1 0 0 0,-1 1 1 0 0,0 0-1 0 0,0 1 0 0 0,16 3 0 0 0,-20-3-205 0 0,-1 0-1 0 0,0 0 0 0 0,1 1 0 0 0,-1-1 0 0 0,0 1 1 0 0,0 0-1 0 0,0-1 0 0 0,0 1 0 0 0,-1 1 0 0 0,1-1 1 0 0,0 0-1 0 0,-1 1 0 0 0,0-1 0 0 0,1 1 0 0 0,-1 0 1 0 0,0-1-1 0 0,0 1 0 0 0,-1 0 0 0 0,1 0 0 0 0,-1 1 0 0 0,1-1 1 0 0,-1 0-1 0 0,0 0 0 0 0,0 1 0 0 0,0-1 0 0 0,-1 1 1 0 0,1-1-1 0 0,-1 0 0 0 0,0 1 0 0 0,0-1 0 0 0,0 1 1 0 0,0-1-1 0 0,-1 1 0 0 0,1-1 0 0 0,-2 5 0 0 0,0-2-43 0 0,1 0 0 0 0,-1 0-1 0 0,0 0 1 0 0,-1 0 0 0 0,0 0-1 0 0,1 0 1 0 0,-2-1 0 0 0,1 1-1 0 0,-1-1 1 0 0,0 0 0 0 0,0 0-1 0 0,-8 7 1 0 0,-6 4 43 0 0,-2 0 0 0 0,-22 13-1 0 0,26-19 93 0 0,1 0 0 0 0,1 1 0 0 0,0 1 0 0 0,-16 16-1 0 0,25-21 40 0 0,1 0 0 0 0,-1 1-1 0 0,1-1 1 0 0,0 1-1 0 0,1 0 1 0 0,0 0-1 0 0,0 0 1 0 0,1 0 0 0 0,0 1-1 0 0,0-1 1 0 0,1 1-1 0 0,0-1 1 0 0,0 1-1 0 0,1 0 1 0 0,0-1 0 0 0,1 1-1 0 0,0-1 1 0 0,0 1-1 0 0,1-1 1 0 0,0 1-1 0 0,0-1 1 0 0,1 0 0 0 0,8 15-1 0 0,-9-17 9 0 0,1 0 0 0 0,1 0-1 0 0,-1-1 1 0 0,1 1 0 0 0,0-1 0 0 0,0 0 0 0 0,0 0-1 0 0,1 0 1 0 0,0-1 0 0 0,0 0 0 0 0,0 0-1 0 0,0 0 1 0 0,1 0 0 0 0,-1-1 0 0 0,1 0-1 0 0,0 0 1 0 0,0 0 0 0 0,0-1 0 0 0,0 0 0 0 0,1 0-1 0 0,-1-1 1 0 0,0 0 0 0 0,1 0 0 0 0,-1 0-1 0 0,1-1 1 0 0,-1 0 0 0 0,1 0 0 0 0,0 0 0 0 0,-1-1-1 0 0,1 0 1 0 0,11-4 0 0 0,-13 4-389 0 0,-1-1 0 0 0,1 0 0 0 0,0 0 0 0 0,-1-1 0 0 0,0 1 0 0 0,1-1-1 0 0,-1 0 1 0 0,6-6 0 0 0,-6 5-314 0 0,0 0 1 0 0,-1 0-1 0 0,1 0 0 0 0,-1-1 0 0 0,0 0 0 0 0,0 1 0 0 0,0-1 0 0 0,-1 0 0 0 0,0-1 0 0 0,0 1 0 0 0,0 0 0 0 0,0-1 0 0 0,-1 1 1 0 0,0-1-1 0 0,0 1 0 0 0,-1-1 0 0 0,0 1 0 0 0,0-1 0 0 0,-1-10 0 0 0,0 11 522 0 0,0 0 0 0 0,0 1 0 0 0,0-1 0 0 0,-1 1 1 0 0,0-1-1 0 0,0 1 0 0 0,-4-6 0 0 0,1 2 46 0 0,0 0 0 0 0,0-1 0 0 0,1 1 0 0 0,0-1 0 0 0,1 0 0 0 0,-3-9 0 0 0,5 0-359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12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1392 0 0,'2'-4'391'0'0,"0"1"0"0"0,0-1 0 0 0,0 1-1 0 0,1-1 1 0 0,0 1 0 0 0,0 0 0 0 0,0 0 0 0 0,0 0-1 0 0,0 0 1 0 0,0 0 0 0 0,1 1 0 0 0,-1 0-1 0 0,1 0 1 0 0,0 0 0 0 0,0 0 0 0 0,0 0 0 0 0,0 1-1 0 0,8-3 1 0 0,-9 4-259 0 0,0 0 1 0 0,0 0-1 0 0,1 0 0 0 0,-1 0 0 0 0,0 1 1 0 0,0-1-1 0 0,0 1 0 0 0,0 0 0 0 0,0 0 1 0 0,0 0-1 0 0,0 0 0 0 0,0 0 0 0 0,0 1 1 0 0,0-1-1 0 0,-1 1 0 0 0,1 0 0 0 0,-1 0 1 0 0,1 0-1 0 0,-1 0 0 0 0,0 0 0 0 0,1 0 1 0 0,-1 1-1 0 0,0-1 0 0 0,-1 1 0 0 0,1 0 1 0 0,1 3-1 0 0,6 9 346 0 0,-1 2 0 0 0,-1-1 1 0 0,0 1-1 0 0,-1 0 0 0 0,-1 1 0 0 0,5 33 0 0 0,3 114 614 0 0,-8-73-215 0 0,5-2-822 0 0,3 42-1687 0 0,-12-110-3017 0 0,-5 42 0 0 0,3-58 1805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13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20 170 736 0 0,'-9'-44'1578'0'0,"-2"-2"2052"0"0,11 17 2705 0 0,1 27-6090 0 0,0-1 0 0 0,0 1 0 0 0,0 0 1 0 0,1-1-1 0 0,-1 1 0 0 0,0 0 0 0 0,1 0 1 0 0,0 0-1 0 0,-1 0 0 0 0,1 0 0 0 0,0 0 1 0 0,0 0-1 0 0,0 1 0 0 0,0-1 0 0 0,0 1 1 0 0,1-1-1 0 0,-1 1 0 0 0,0 0 0 0 0,1 0 1 0 0,-1 0-1 0 0,1 0 0 0 0,-1 0 0 0 0,1 1 1 0 0,2-1-1 0 0,8-2-111 0 0,1 0 1 0 0,-1 2 0 0 0,18-1-1 0 0,-2 1-105 0 0,0 2-1 0 0,-1 2 1 0 0,33 6-1 0 0,-46-6 10 0 0,-1 0 1 0 0,1 2-1 0 0,-1-1 0 0 0,0 2 0 0 0,-1 0 1 0 0,1 0-1 0 0,23 17 0 0 0,-35-21-18 0 0,1 0-1 0 0,-1 0 0 0 0,1 0 1 0 0,-1 1-1 0 0,1-1 1 0 0,-1 1-1 0 0,0-1 1 0 0,0 1-1 0 0,-1 0 1 0 0,1 0-1 0 0,0 0 0 0 0,-1 0 1 0 0,0 0-1 0 0,0 0 1 0 0,0 0-1 0 0,0 1 1 0 0,1 3-1 0 0,-2-2-25 0 0,0 0 0 0 0,0 0 0 0 0,-1 0 0 0 0,1 0 0 0 0,-1 0 0 0 0,0 0 0 0 0,0 0 0 0 0,-1-1 0 0 0,1 1 0 0 0,-4 6 0 0 0,-5 7-81 0 0,0-1 0 0 0,-1 0 0 0 0,-1-1 0 0 0,-21 22 0 0 0,-8 9-158 0 0,-2-2 0 0 0,-92 75-1 0 0,134-119 174 0 0,0 0-1 0 0,0 0 1 0 0,0-1 0 0 0,0 1-1 0 0,-1 0 1 0 0,1 0-1 0 0,0-1 1 0 0,0 1-1 0 0,-1 0 1 0 0,1-1 0 0 0,-1 0-1 0 0,1 1 1 0 0,-1-1-1 0 0,1 0 1 0 0,0 1 0 0 0,-1-1-1 0 0,1 0 1 0 0,-1 0-1 0 0,1 0 1 0 0,-1-1-1 0 0,1 1 1 0 0,-1 0 0 0 0,1 0-1 0 0,-1-1 1 0 0,1 1-1 0 0,0-1 1 0 0,-1 1-1 0 0,1-1 1 0 0,0 0 0 0 0,-1 1-1 0 0,1-1 1 0 0,0 0-1 0 0,0 0 1 0 0,0 0-1 0 0,0 0 1 0 0,0 0 0 0 0,0 0-1 0 0,-1-2 1 0 0,0 1 100 0 0,1 0 0 0 0,0 0 1 0 0,0-1-1 0 0,0 1 1 0 0,0-1-1 0 0,0 1 0 0 0,0-1 1 0 0,1 1-1 0 0,-1-1 0 0 0,1 0 1 0 0,0 1-1 0 0,0-1 1 0 0,0 1-1 0 0,0-1 0 0 0,0 0 1 0 0,1 1-1 0 0,-1-1 0 0 0,1 1 1 0 0,-1-1-1 0 0,1 1 0 0 0,1-4 1 0 0,0 3-18 0 0,0 1 0 0 0,0-1-1 0 0,1 0 1 0 0,-1 1 0 0 0,0-1 0 0 0,1 1 0 0 0,0 0 0 0 0,-1 0-1 0 0,1 0 1 0 0,0 0 0 0 0,0 0 0 0 0,0 1 0 0 0,1-1 0 0 0,-1 1 0 0 0,0 0-1 0 0,0 0 1 0 0,1 0 0 0 0,-1 0 0 0 0,0 1 0 0 0,1-1 0 0 0,5 1 0 0 0,4-1 14 0 0,0 1 0 0 0,0 0 0 0 0,0 1 0 0 0,18 4 0 0 0,-21-3 1 0 0,-1 1 1 0 0,0 0-1 0 0,0 0 1 0 0,-1 1-1 0 0,1 1 1 0 0,-1-1-1 0 0,0 1 0 0 0,0 1 1 0 0,0-1-1 0 0,-1 1 1 0 0,1 1-1 0 0,6 8 1 0 0,10 12 165 0 0,-2 0 0 0 0,19 32 0 0 0,19 25-492 0 0,-55-78-214 0 0,14 13-4456 0 0,-17-56-4404 0 0,-4 16 7511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13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12563 0 0,'4'2'327'0'0,"-1"0"0"0"0,1 1 1 0 0,-1-1-1 0 0,1 0 1 0 0,-1 1-1 0 0,0 0 0 0 0,0 0 1 0 0,-1 0-1 0 0,1 0 1 0 0,3 5-1 0 0,-3-2-284 0 0,0-1 1 0 0,-1 1-1 0 0,1-1 1 0 0,-1 1-1 0 0,-1 0 1 0 0,1-1-1 0 0,-1 1 1 0 0,0 0-1 0 0,0 0 1 0 0,-1 11-1 0 0,0-3-106 0 0,-2 0 0 0 0,1-1 0 0 0,-2 1 0 0 0,0-1 0 0 0,0 1 0 0 0,-1-1 0 0 0,-9 19 0 0 0,7-19 221 0 0,-18 38 435 0 0,-24 77 1 0 0,43-111-639 0 0,1 1 0 0 0,0 1 0 0 0,1-1-1 0 0,2 1 1 0 0,-1-1 0 0 0,2 1 0 0 0,1-1 0 0 0,3 26 0 0 0,24-150-440 0 0,-27 103 501 0 0,3-11 134 0 0,0-1-1 0 0,1 1 1 0 0,0 0-1 0 0,12-21 1 0 0,-15 32-136 0 0,0 0 0 0 0,0 0 0 0 0,0 0 0 0 0,1 0 0 0 0,-1 0 0 0 0,1 0 0 0 0,-1 1 0 0 0,1-1 0 0 0,0 1 0 0 0,0 0 1 0 0,1 0-1 0 0,-1 0 0 0 0,0 0 0 0 0,1 1 0 0 0,-1-1 0 0 0,1 1 0 0 0,-1 0 0 0 0,1 0 0 0 0,-1 0 0 0 0,1 0 0 0 0,0 1 0 0 0,0-1 0 0 0,6 1 0 0 0,9 2-578 0 0,1 0-1 0 0,-1 2 1 0 0,1 0-1 0 0,19 7 1 0 0,74 32-10852 0 0,-101-34 10676 0 0,-17-1 337 0 0,-22 3-347 0 0,22-10 458 0 0,-8 4-754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14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 7530 0 0,'1'-2'363'0'0,"0"0"1"0"0,0 0-1 0 0,0 0 1 0 0,0 1-1 0 0,1-1 1 0 0,-1 0 0 0 0,0 1-1 0 0,1-1 1 0 0,-1 1-1 0 0,1 0 1 0 0,0-1-1 0 0,-1 1 1 0 0,1 0-1 0 0,2-1 1 0 0,30-15-1085 0 0,-27 14 1111 0 0,11-7-427 0 0,2 2 0 0 0,0 0 1 0 0,0 2-1 0 0,0 0 0 0 0,0 1 0 0 0,1 1 0 0 0,0 1 1 0 0,0 1-1 0 0,0 1 0 0 0,0 0 0 0 0,0 2 1 0 0,0 1-1 0 0,0 0 0 0 0,0 1 0 0 0,0 2 0 0 0,20 6 1 0 0,15 5 1433 0 0,-62-16-1384 0 0,0 0-1 0 0,0 1 0 0 0,0 0 1 0 0,0 0-1 0 0,0 0 1 0 0,0 0-1 0 0,1 1 1 0 0,-1 0-1 0 0,0 1 0 0 0,-7 3 1 0 0,1 0 43 0 0,0 1 0 0 0,0 0-1 0 0,1 1 1 0 0,-11 9 0 0 0,17-12-31 0 0,0-1-1 0 0,1 1 0 0 0,-1 0 1 0 0,1 1-1 0 0,0-1 1 0 0,1 1-1 0 0,-1 0 1 0 0,1 0-1 0 0,0 0 0 0 0,1 0 1 0 0,-1 0-1 0 0,1 1 1 0 0,-2 9-1 0 0,4-12 42 0 0,-1 0-1 0 0,1 0 1 0 0,0 0-1 0 0,0 0 1 0 0,1-1 0 0 0,-1 1-1 0 0,1 0 1 0 0,0 0-1 0 0,0 0 1 0 0,0-1 0 0 0,0 1-1 0 0,1 0 1 0 0,0-1-1 0 0,-1 1 1 0 0,1-1 0 0 0,0 0-1 0 0,1 0 1 0 0,-1 1-1 0 0,1-2 1 0 0,-1 1 0 0 0,1 0-1 0 0,0 0 1 0 0,0-1-1 0 0,4 4 1 0 0,2-1 221 0 0,0 1 0 0 0,1-1 1 0 0,-1-1-1 0 0,1 0 0 0 0,0 0 0 0 0,0-1 0 0 0,1 0 1 0 0,14 2-1 0 0,-18-4-433 0 0,0 0 0 0 0,0 0 0 0 0,0-1 0 0 0,0 0 0 0 0,0 0-1 0 0,0-1 1 0 0,0 0 0 0 0,0 0 0 0 0,0-1 0 0 0,0 0 0 0 0,0 0 0 0 0,0 0 0 0 0,8-6 0 0 0,-12 6-225 0 0,0 0-1 0 0,0 0 1 0 0,0 0-1 0 0,-1-1 1 0 0,1 1-1 0 0,-1-1 1 0 0,0 0-1 0 0,0 0 1 0 0,0 0-1 0 0,0 0 1 0 0,-1 0-1 0 0,1 0 1 0 0,-1-1-1 0 0,1 1 1 0 0,-1 0 0 0 0,1-6-1 0 0,0-1-991 0 0,-1 0 0 0 0,0 0 0 0 0,0 0-1 0 0,-2-15 1 0 0,1 1-1268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56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78 6881 0 0,'0'-4'13911'0'0,"-7"2"-11170"0"0,5 2-2504 0 0,-1 0-35 0 0,-1-1 0 0 0,1 1 0 0 0,0 0 0 0 0,0 0 0 0 0,-1 0 0 0 0,1 0-1 0 0,0 1 1 0 0,0-1 0 0 0,-1 1 0 0 0,1 0 0 0 0,0 0 0 0 0,0 0-1 0 0,0 0 1 0 0,0 0 0 0 0,0 1 0 0 0,0 0 0 0 0,0-1 0 0 0,1 1 0 0 0,-1 0-1 0 0,1 0 1 0 0,-1 0 0 0 0,1 1 0 0 0,0-1 0 0 0,-1 1 0 0 0,-1 3 0 0 0,2-3-212 0 0,1 1 1 0 0,0-1-1 0 0,-1 1 1 0 0,1-1 0 0 0,1 1-1 0 0,-1 0 1 0 0,0-1 0 0 0,1 1-1 0 0,0 0 1 0 0,0 0 0 0 0,0-1-1 0 0,0 1 1 0 0,1 0 0 0 0,-1 0-1 0 0,1-1 1 0 0,0 1 0 0 0,0 0-1 0 0,0-1 1 0 0,1 1 0 0 0,-1-1-1 0 0,4 6 1 0 0,1 0-63 0 0,0 0 1 0 0,0 0 0 0 0,1-1-1 0 0,0 0 1 0 0,0-1-1 0 0,1 1 1 0 0,0-1-1 0 0,0-1 1 0 0,0 1 0 0 0,1-2-1 0 0,0 1 1 0 0,1-1-1 0 0,-1 0 1 0 0,1-1 0 0 0,15 5-1 0 0,-20-8 80 0 0,0 0-1 0 0,0 0 1 0 0,0 0 0 0 0,0 0-1 0 0,0-1 1 0 0,0 1 0 0 0,0-1-1 0 0,1-1 1 0 0,-1 1-1 0 0,0-1 1 0 0,0 0 0 0 0,0 0-1 0 0,0 0 1 0 0,0-1 0 0 0,0 0-1 0 0,0 0 1 0 0,-1 0-1 0 0,1 0 1 0 0,-1-1 0 0 0,1 0-1 0 0,-1 0 1 0 0,0 0 0 0 0,0 0-1 0 0,0-1 1 0 0,-1 1 0 0 0,1-1-1 0 0,-1 0 1 0 0,0 0-1 0 0,0 0 1 0 0,0-1 0 0 0,0 1-1 0 0,3-10 1 0 0,-4 10 16 0 0,0 0 0 0 0,-1 0 0 0 0,0-1 0 0 0,1 1 0 0 0,-2 0 0 0 0,1 0 0 0 0,0-1-1 0 0,-1 1 1 0 0,0-1 0 0 0,0 1 0 0 0,0 0 0 0 0,0-1 0 0 0,-1 1 0 0 0,0 0 0 0 0,-1-6 0 0 0,0 4-8 0 0,-1 0 1 0 0,0-1-1 0 0,0 1 1 0 0,-1 0 0 0 0,1 1-1 0 0,-1-1 1 0 0,0 1-1 0 0,-10-10 1 0 0,0 2-221 0 0,0 1 0 0 0,-1 1 0 0 0,0 0 0 0 0,-1 1 0 0 0,0 1 0 0 0,-22-9 0 0 0,34 16 49 0 0,1 0 1 0 0,-1 1 0 0 0,0-1-1 0 0,0 1 1 0 0,0 0-1 0 0,0 0 1 0 0,0 0-1 0 0,0 1 1 0 0,0-1 0 0 0,0 1-1 0 0,-1 0 1 0 0,1 0-1 0 0,0 1 1 0 0,0-1-1 0 0,0 1 1 0 0,-7 2 0 0 0,7-1-64 0 0,1 0 1 0 0,0 0 0 0 0,-1 0 0 0 0,1 1 0 0 0,0 0 0 0 0,0-1 0 0 0,1 1 0 0 0,-1 0 0 0 0,0 0 0 0 0,1 1 0 0 0,0-1 0 0 0,0 1 0 0 0,0-1 0 0 0,0 1 0 0 0,0-1 0 0 0,1 1 0 0 0,-2 6 0 0 0,-6 16-2356 0 0,2 0 0 0 0,1 1 1 0 0,1 0-1 0 0,-2 32 0 0 0,6-46 1980 0 0,1 0 0 0 0,1 0 0 0 0,3 18 0 0 0,-4-29 1081 0 0,0 0-1 0 0,1 0 0 0 0,0 0 1 0 0,-1 0-1 0 0,1 0 0 0 0,0-1 1 0 0,0 1-1 0 0,0 0 0 0 0,0 0 0 0 0,0-1 1 0 0,1 1-1 0 0,-1-1 0 0 0,1 1 1 0 0,-1-1-1 0 0,1 0 0 0 0,-1 1 1 0 0,1-1-1 0 0,-1 0 0 0 0,1 0 0 0 0,0 0 1 0 0,0 0-1 0 0,0 0 0 0 0,0 0 1 0 0,-1-1-1 0 0,1 1 0 0 0,3 0 0 0 0,6 0 763 0 0,-1 1-1 0 0,1-2 1 0 0,-1 0-1 0 0,13-1 1 0 0,11 1-904 0 0,11 4-790 0 0,56 1 288 0 0,-69-7-4940 0 0,-1-5-4975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14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9746 0 0,'34'-8'8274'0'0,"21"6"-7130"0"0,0-2-1236 0 0,-33 1 133 0 0,-12 1-65 0 0,0 0 0 0 0,0 1 0 0 0,0 0 0 0 0,0 0 0 0 0,0 1 0 0 0,0 1 0 0 0,15 2 0 0 0,-38 3-6696 0 0,-10-2 2615 0 0,-17-2 102 0 0,24-1 3270 0 0,0-1 0 0 0,-1 2 0 0 0,-29 7-1 0 0,28-1-274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15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13 496 0 0,'-4'7'-423'0'0,"0"0"1106"0"0,0-1-1 0 0,1 1 1 0 0,0 0-1 0 0,0 0 0 0 0,1 1 1 0 0,-2 7-1 0 0,3-14-426 0 0,1 1 0 0 0,0-1 1 0 0,0 1-1 0 0,0-1 0 0 0,0 1 0 0 0,1-1 0 0 0,-1 0 1 0 0,0 1-1 0 0,0-1 0 0 0,1 1 0 0 0,-1-1 1 0 0,1 1-1 0 0,0-1 0 0 0,-1 0 0 0 0,1 1 0 0 0,0-1 1 0 0,0 0-1 0 0,0 0 0 0 0,0 0 0 0 0,0 0 0 0 0,0 0 1 0 0,0 0-1 0 0,0 0 0 0 0,0 0 0 0 0,0 0 0 0 0,1 0 1 0 0,-1 0-1 0 0,0-1 0 0 0,0 1 0 0 0,1 0 0 0 0,-1-1 1 0 0,1 0-1 0 0,-1 1 0 0 0,1-1 0 0 0,-1 0 0 0 0,0 1 1 0 0,2-1-1 0 0,15 3 619 0 0,0 0 0 0 0,-1-2-1 0 0,28 0 1 0 0,-17-2-736 0 0,-1-2-1 0 0,1-1 0 0 0,36-10 1 0 0,-62 13-700 0 0,-5 1 153 0 0,-12-1-53 0 0,-22 5 217 0 0,31-2 257 0 0,0-1 0 0 0,0 2 1 0 0,0-1-1 0 0,0 1 0 0 0,1-1 0 0 0,-1 2 0 0 0,1-1 0 0 0,-1 1 1 0 0,1-1-1 0 0,0 2 0 0 0,0-1 0 0 0,1 0 0 0 0,-8 10 1 0 0,7-6-14 0 0,-1 1-1 0 0,2 0 1 0 0,-1 0 0 0 0,1 1 0 0 0,0-1 0 0 0,1 1 0 0 0,-4 19 0 0 0,3-7-13 0 0,1 0 0 0 0,-1 40-1 0 0,4-52 112 0 0,0 0-1 0 0,1 0 0 0 0,0 0 1 0 0,0 0-1 0 0,2-1 0 0 0,-1 1 1 0 0,1 0-1 0 0,6 14 0 0 0,-8-22-37 0 0,0-1-1 0 0,0 1 1 0 0,0 0 0 0 0,0-1-1 0 0,0 1 1 0 0,0-1-1 0 0,0 1 1 0 0,0-1 0 0 0,1 1-1 0 0,-1-1 1 0 0,0 0-1 0 0,1 0 1 0 0,-1 0 0 0 0,1 1-1 0 0,0-1 1 0 0,-1-1-1 0 0,1 1 1 0 0,0 0 0 0 0,-1 0-1 0 0,1-1 1 0 0,0 1-1 0 0,0-1 1 0 0,0 1 0 0 0,2-1-1 0 0,-1 0 10 0 0,1-1-1 0 0,-1 1 1 0 0,0-1-1 0 0,0 0 1 0 0,0 0-1 0 0,0 0 1 0 0,0-1 0 0 0,0 1-1 0 0,0-1 1 0 0,0 1-1 0 0,0-1 1 0 0,4-4-1 0 0,3-3 59 0 0,0-1-1 0 0,0 0 0 0 0,-1-1 1 0 0,-1 0-1 0 0,13-19 1 0 0,-10 9-112 0 0,-1 1 0 0 0,-1-2 1 0 0,-1 1-1 0 0,0-1 1 0 0,7-39-1 0 0,-13 51-18 0 0,0-1 1 0 0,-1 0-1 0 0,0 1 0 0 0,-1-1 1 0 0,0 0-1 0 0,-1 1 0 0 0,0-1 0 0 0,0 0 1 0 0,-1 1-1 0 0,-1-1 0 0 0,1 1 1 0 0,-2 0-1 0 0,0 0 0 0 0,-7-14 1 0 0,8 20-70 0 0,1 0 1 0 0,-1 0 0 0 0,-1 1 0 0 0,1-1-1 0 0,-1 1 1 0 0,1 0 0 0 0,-1 0 0 0 0,0 0-1 0 0,0 0 1 0 0,0 1 0 0 0,0 0 0 0 0,-1 0-1 0 0,1 0 1 0 0,0 0 0 0 0,-7-1 0 0 0,9 3-119 0 0,0-1 0 0 0,-1 1 0 0 0,1-1 0 0 0,-1 1 0 0 0,1 0 0 0 0,0 0 1 0 0,-1 0-1 0 0,1 0 0 0 0,-1 1 0 0 0,1-1 0 0 0,0 0 0 0 0,-1 1 0 0 0,1 0 0 0 0,0 0 0 0 0,0 0 1 0 0,-1 0-1 0 0,1 0 0 0 0,0 0 0 0 0,0 0 0 0 0,0 1 0 0 0,0-1 0 0 0,0 1 0 0 0,1-1 0 0 0,-1 1 1 0 0,0 0-1 0 0,1-1 0 0 0,-1 1 0 0 0,1 0 0 0 0,-1 0 0 0 0,1 0 0 0 0,-2 4 0 0 0,3-5-101 0 0,0 0 0 0 0,-1-1 0 0 0,1 1-1 0 0,0-1 1 0 0,-1 1 0 0 0,1 0 0 0 0,0-1-1 0 0,0 1 1 0 0,-1 0 0 0 0,1-1 0 0 0,0 1 0 0 0,0 0-1 0 0,0-1 1 0 0,0 1 0 0 0,0 0 0 0 0,0 0-1 0 0,0-1 1 0 0,0 1 0 0 0,0 0 0 0 0,1-1 0 0 0,-1 1-1 0 0,0 0 1 0 0,0-1 0 0 0,1 1 0 0 0,-1 0-1 0 0,0-1 1 0 0,1 1 0 0 0,-1-1 0 0 0,0 1-1 0 0,1-1 1 0 0,-1 1 0 0 0,1 0 0 0 0,-1-1 0 0 0,1 0-1 0 0,-1 1 1 0 0,1-1 0 0 0,-1 1 0 0 0,1-1-1 0 0,1 1 1 0 0,8 3-1756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15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7 576 0 0,'2'-1'131'0'0,"0"0"-1"0"0,-1 1 1 0 0,1-1 0 0 0,0 0-1 0 0,-1 1 1 0 0,1-1 0 0 0,0 1-1 0 0,0-1 1 0 0,0 1-1 0 0,-1 0 1 0 0,1 0 0 0 0,0 0-1 0 0,0 0 1 0 0,0 0 0 0 0,-1 0-1 0 0,1 1 1 0 0,0-1 0 0 0,2 1-1 0 0,-4 0 161 0 0,1 0 1 0 0,0 0-1 0 0,-1 0 0 0 0,0 0 0 0 0,1 1 0 0 0,-1-1 1 0 0,0 0-1 0 0,1 0 0 0 0,-1 0 0 0 0,0 1 1 0 0,0-1-1 0 0,0 0 0 0 0,0 0 0 0 0,0 1 0 0 0,0-1 1 0 0,-1 0-1 0 0,1 0 0 0 0,0 0 0 0 0,0 0 0 0 0,-1 1 1 0 0,1-1-1 0 0,-1 0 0 0 0,1 0 0 0 0,-1 0 1 0 0,0 0-1 0 0,-1 2 0 0 0,-34 93 4382 0 0,26-62-3946 0 0,1-1 1 0 0,-6 56-1 0 0,13-66-587 0 0,0-1-1 0 0,2 0 0 0 0,0 0 0 0 0,2 0 0 0 0,0 0 0 0 0,2 0 1 0 0,0 0-1 0 0,1 0 0 0 0,15 38 0 0 0,-17-54-87 0 0,0-1 0 0 0,0 1-1 0 0,1-1 1 0 0,0 0 0 0 0,0 0 0 0 0,0 0 0 0 0,0 0-1 0 0,8 6 1 0 0,-10-9-193 0 0,1 0-1 0 0,0 0 1 0 0,0 0-1 0 0,0 0 1 0 0,0 0-1 0 0,0-1 1 0 0,0 1-1 0 0,0-1 1 0 0,1 0-1 0 0,-1 0 1 0 0,0 0-1 0 0,1-1 1 0 0,-1 1-1 0 0,1-1 1 0 0,-1 1 0 0 0,8-2-1 0 0,-11 1 95 0 0,0 0 0 0 0,0 0 0 0 0,0 0 0 0 0,-1 0 0 0 0,1 0 0 0 0,0 0 0 0 0,0 0 0 0 0,0 0-1 0 0,0 0 1 0 0,0 0 0 0 0,0 0 0 0 0,0 0 0 0 0,0 0 0 0 0,0 0 0 0 0,0 0 0 0 0,0 0 0 0 0,0-1 0 0 0,0 1 0 0 0,0 0 0 0 0,0 0 0 0 0,0 0 0 0 0,0 0 0 0 0,0 0-1 0 0,0 0 1 0 0,0 0 0 0 0,0 0 0 0 0,0 0 0 0 0,0 0 0 0 0,0 0 0 0 0,0-1 0 0 0,0 1 0 0 0,0 0 0 0 0,0 0 0 0 0,0 0 0 0 0,0 0 0 0 0,0 0 0 0 0,0 0 0 0 0,0 0 0 0 0,0 0-1 0 0,0 0 1 0 0,0 0 0 0 0,0 0 0 0 0,0 0 0 0 0,0-1 0 0 0,0 1 0 0 0,0 0 0 0 0,0 0 0 0 0,0 0 0 0 0,1 0 0 0 0,-1 0 0 0 0,0 0 0 0 0,0 0 0 0 0,0 0 0 0 0,0 0 0 0 0,0 0-1 0 0,0 0 1 0 0,0 0 0 0 0,0 0 0 0 0,0 0 0 0 0,0 0 0 0 0,0 0 0 0 0,0 0 0 0 0,1 0 0 0 0,-1 0 0 0 0,0 0 0 0 0,0 0 0 0 0,0 0 0 0 0,0 0 0 0 0,-9-6-2193 0 0,-13-3-1030 0 0,-7 1 2051 0 0,-1 0-1 0 0,-1 3 0 0 0,1 0 1 0 0,-35 0-1 0 0,63 6 1300 0 0,-1-1 0 0 0,1 1-1 0 0,0-1 1 0 0,0 1 0 0 0,0 0 0 0 0,0 0 0 0 0,0 0 0 0 0,0 0-1 0 0,0 1 1 0 0,0-1 0 0 0,1 0 0 0 0,-1 1 0 0 0,0-1 0 0 0,1 1-1 0 0,-1 0 1 0 0,1-1 0 0 0,-1 1 0 0 0,1 0 0 0 0,0 0 0 0 0,0 0-1 0 0,0 0 1 0 0,0 0 0 0 0,-1 3 0 0 0,-20 58 2986 0 0,18-48-2507 0 0,2-10 118 0 0,1 1-1 0 0,0-1 1 0 0,0 1 0 0 0,0-1-1 0 0,1 1 1 0 0,-1-1 0 0 0,2 1-1 0 0,-1 0 1 0 0,0-1 0 0 0,1 1-1 0 0,0-1 1 0 0,3 11 0 0 0,-1-10-358 0 0,0 0 0 0 0,0 0 0 0 0,0 0 0 0 0,0 0 0 0 0,1-1 0 0 0,0 1 1 0 0,0-1-1 0 0,1 0 0 0 0,9 8 0 0 0,-8-7-293 0 0,1-1-1 0 0,0 0 1 0 0,0-1 0 0 0,1 1 0 0 0,0-1-1 0 0,-1-1 1 0 0,1 0 0 0 0,1 0-1 0 0,-1 0 1 0 0,0-1 0 0 0,0 0-1 0 0,1-1 1 0 0,-1 0 0 0 0,1 0 0 0 0,0-1-1 0 0,-1 0 1 0 0,10-1 0 0 0,-3-1-172 0 0,0-2 1 0 0,-1 1-1 0 0,1-2 1 0 0,-1 0-1 0 0,0-1 1 0 0,19-10-1 0 0,-24 11-590 0 0,0-1 1 0 0,-1 0-1 0 0,0 0 0 0 0,9-9 0 0 0,-12 10-577 0 0,0-1 0 0 0,0 0 0 0 0,-1 1-1 0 0,0-2 1 0 0,0 1 0 0 0,4-10 0 0 0,0-4-3379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16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332 4 13235 0 0,'-13'0'432'0'0,"1"1"0"0"0,-24 3 1 0 0,27-1-757 0 0,0-1 1 0 0,0 2-1 0 0,1-1 1 0 0,-1 1 0 0 0,1 0-1 0 0,0 1 1 0 0,0 0 0 0 0,0 0-1 0 0,1 0 1 0 0,0 1-1 0 0,0 1 1 0 0,-9 9 0 0 0,-7 8 379 0 0,1 1 0 0 0,-34 53 0 0 0,48-65-6 0 0,0 0 0 0 0,1 1 0 0 0,1 0 1 0 0,0 1-1 0 0,1-1 0 0 0,0 1 0 0 0,1 0 0 0 0,-3 22 1 0 0,7-33-17 0 0,-1 0 1 0 0,1-1 0 0 0,0 1-1 0 0,0 0 1 0 0,0 0 0 0 0,1 0-1 0 0,-1 0 1 0 0,1 0 0 0 0,0-1-1 0 0,0 1 1 0 0,0 0 0 0 0,1-1-1 0 0,-1 1 1 0 0,1 0 0 0 0,0-1-1 0 0,0 0 1 0 0,0 1 0 0 0,0-1-1 0 0,1 0 1 0 0,-1 0 0 0 0,1-1-1 0 0,0 1 1 0 0,0 0 0 0 0,0-1-1 0 0,0 0 1 0 0,0 1 0 0 0,6 2-1 0 0,-4-3 84 0 0,1-1-1 0 0,-1 1 1 0 0,1-1 0 0 0,-1 0-1 0 0,1 0 1 0 0,-1 0-1 0 0,1-1 1 0 0,-1 0 0 0 0,1 0-1 0 0,0 0 1 0 0,-1-1-1 0 0,1 0 1 0 0,-1 0-1 0 0,1 0 1 0 0,-1-1 0 0 0,0 0-1 0 0,1 0 1 0 0,7-4-1 0 0,2-3 104 0 0,0-1-1 0 0,0 0 1 0 0,-1 0-1 0 0,-1-2 1 0 0,0 0-1 0 0,-1 0 1 0 0,21-26 0 0 0,-26 29-270 0 0,-1 0 0 0 0,1-1 1 0 0,-2 0-1 0 0,1 0 0 0 0,-1 0 1 0 0,-1-1-1 0 0,0 0 1 0 0,0 0-1 0 0,-1 0 0 0 0,-1 0 1 0 0,1 0-1 0 0,0-23 1 0 0,-4 24 137 0 0,0 1 0 0 0,-1 0 0 0 0,0 0 0 0 0,-1 0 0 0 0,1 0 0 0 0,-2 0 0 0 0,1 1 0 0 0,-1-1 0 0 0,-1 1 0 0 0,-9-14 0 0 0,11 17-85 0 0,0 1 0 0 0,-1-1 0 0 0,1 1 0 0 0,-1 0 0 0 0,0 0 0 0 0,0 0 0 0 0,0 1 0 0 0,0 0 0 0 0,-1-1 0 0 0,0 1-1 0 0,1 1 1 0 0,-1-1 0 0 0,0 1 0 0 0,0 0 0 0 0,0 0 0 0 0,-1 0 0 0 0,1 1 0 0 0,0 0 0 0 0,-9-1 0 0 0,14 1-30 0 0,-1 1-1 0 0,1 0 0 0 0,-1 0 1 0 0,0 0-1 0 0,1 0 0 0 0,-1 0 1 0 0,1 0-1 0 0,-1 0 0 0 0,0 0 0 0 0,1 0 1 0 0,-1 0-1 0 0,0 0 0 0 0,1 0 1 0 0,-1 0-1 0 0,1 0 0 0 0,-1 0 0 0 0,0 1 1 0 0,1-1-1 0 0,-1 0 0 0 0,1 1 1 0 0,-1-1-1 0 0,1 0 0 0 0,-1 1 0 0 0,1-1 1 0 0,-1 0-1 0 0,1 1 0 0 0,-1-1 1 0 0,1 1-1 0 0,0-1 0 0 0,-1 1 0 0 0,1-1 1 0 0,0 1-1 0 0,-1-1 0 0 0,1 1 1 0 0,0 0-1 0 0,0-1 0 0 0,-1 1 1 0 0,1-1-1 0 0,0 1 0 0 0,0 0 0 0 0,0-1 1 0 0,0 1-1 0 0,0-1 0 0 0,0 1 1 0 0,0 0-1 0 0,0-1 0 0 0,0 1 0 0 0,0 0 1 0 0,0-1-1 0 0,0 1 0 0 0,0-1 1 0 0,1 1-1 0 0,-1-1 0 0 0,0 1 0 0 0,0 0 1 0 0,1 0-1 0 0,0 1 24 0 0,0 0 0 0 0,1 0 0 0 0,-1 0 0 0 0,1 0 0 0 0,-1 0 0 0 0,1 0 0 0 0,-1 0 0 0 0,1-1 0 0 0,0 1 0 0 0,0-1 0 0 0,0 1 0 0 0,0-1 0 0 0,4 2 0 0 0,7 1-1 0 0,1-1 0 0 0,-1-1 0 0 0,1 0-1 0 0,0-1 1 0 0,0 0 0 0 0,21-2 0 0 0,-24-1-56 0 0,0 2 0 0 0,0 0 0 0 0,0 0 0 0 0,0 1 0 0 0,0 0 0 0 0,0 1 1 0 0,0 0-1 0 0,0 1 0 0 0,-1 0 0 0 0,1 0 0 0 0,11 7 0 0 0,-21-10-99 0 0,-1 0-1 0 0,1 0 1 0 0,-1 1-1 0 0,1-1 1 0 0,-1 0-1 0 0,1 0 1 0 0,-1 0-1 0 0,0 1 1 0 0,1-1 0 0 0,-1 0-1 0 0,1 1 1 0 0,-1-1-1 0 0,0 0 1 0 0,1 1-1 0 0,-1-1 1 0 0,0 0-1 0 0,1 1 1 0 0,-1-1 0 0 0,0 1-1 0 0,0-1 1 0 0,1 0-1 0 0,-1 1 1 0 0,0-1-1 0 0,0 1 1 0 0,0-1 0 0 0,0 1-1 0 0,1-1 1 0 0,-1 1-1 0 0,0-1 1 0 0,0 1-1 0 0,0-1 1 0 0,0 2-1 0 0,-1-2-148 0 0,0 1-1 0 0,1-1 1 0 0,-1 0-1 0 0,0 1 0 0 0,0-1 1 0 0,1 0-1 0 0,-1 1 1 0 0,0-1-1 0 0,0 0 0 0 0,1 0 1 0 0,-1 0-1 0 0,0 1 1 0 0,0-1-1 0 0,0 0 0 0 0,1 0 1 0 0,-1 0-1 0 0,0 0 1 0 0,-1-1-1 0 0,-10 1-2101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17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2 129 2232 0 0,'0'0'228'0'0,"0"1"-1"0"0,0-1 1 0 0,-1 1-1 0 0,1-1 1 0 0,0 1-1 0 0,0-1 0 0 0,0 1 1 0 0,0-1-1 0 0,0 1 1 0 0,0-1-1 0 0,0 1 1 0 0,0-1-1 0 0,0 1 0 0 0,0-1 1 0 0,0 1-1 0 0,0-1 1 0 0,1 0-1 0 0,-1 1 0 0 0,0-1 1 0 0,0 1-1 0 0,0-1 1 0 0,1 1-1 0 0,-1-1 1 0 0,0 1-1 0 0,0-1 0 0 0,1 0 1 0 0,-1 1-1 0 0,0-1 1 0 0,1 1-1 0 0,16 4 2823 0 0,21-8-1716 0 0,-37 2-1209 0 0,35-5 1348 0 0,61-18 0 0 0,-85 20-1834 0 0,0 0-1 0 0,0-1 0 0 0,0-1 0 0 0,-1 0 0 0 0,0 0 0 0 0,0-1 0 0 0,0-1 0 0 0,13-13 1 0 0,-22 20-158 0 0,-1 0 1 0 0,0-1 0 0 0,0 1-1 0 0,0 0 1 0 0,0-1 0 0 0,-1 1-1 0 0,1-1 1 0 0,0 1 0 0 0,-1-1 0 0 0,1 1-1 0 0,-1-1 1 0 0,1 0 0 0 0,-1 1-1 0 0,0-1 1 0 0,0 0 0 0 0,1 1 0 0 0,-1-1-1 0 0,-1-3 1 0 0,0-10-2416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17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2817 0 0,'3'26'1795'0'0,"-1"0"0"0"0,-1 0 1 0 0,-1 0-1 0 0,-6 40 1 0 0,0 42 3886 0 0,16 73-3642 0 0,5 0-3556 0 0,-12-150 768 0 0,-3-16-5923 0 0,-5-31 466 0 0,1-5 2525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19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3985 0 0,'0'0'67'0'0,"0"0"-1"0"0,0-1 1 0 0,-1 1 0 0 0,1 0-1 0 0,0 0 1 0 0,-1 0 0 0 0,1 0-1 0 0,0 0 1 0 0,-1 0 0 0 0,1 0 0 0 0,0 1-1 0 0,0-1 1 0 0,-1 0 0 0 0,1 0-1 0 0,0 0 1 0 0,-1 0 0 0 0,1 0 0 0 0,0 0-1 0 0,0 0 1 0 0,-1 1 0 0 0,1-1-1 0 0,0 0 1 0 0,0 0 0 0 0,-1 0-1 0 0,1 1 1 0 0,0-1 0 0 0,0 0 0 0 0,0 0-1 0 0,-1 1 1 0 0,1-1 0 0 0,0 0-1 0 0,0 0 1 0 0,0 1 0 0 0,0-1-1 0 0,0 0 1 0 0,0 1 0 0 0,-1-1 0 0 0,1 0-1 0 0,0 0 1 0 0,0 1 0 0 0,0-1-1 0 0,0 0 1 0 0,0 1 0 0 0,0-1 0 0 0,0 0-1 0 0,0 1 1 0 0,0-1 0 0 0,0 0-1 0 0,1 0 1 0 0,-1 1 0 0 0,0-1-1 0 0,0 0 1 0 0,0 1 0 0 0,0-1 0 0 0,0 0-1 0 0,0 0 1 0 0,1 1 0 0 0,-1-1-1 0 0,0 0 1 0 0,0 0 0 0 0,0 1-1 0 0,1-1 1 0 0,-1 0 0 0 0,0 0 0 0 0,5 20 2297 0 0,-6-1 21 0 0,0 1 1 0 0,3 23-1 0 0,1-25-1365 0 0,0 0 1 0 0,9 28-1 0 0,12 46-553 0 0,23 182 1 0 0,-42-246-552 0 0,1 0-1 0 0,20 52 1 0 0,-13-42-2439 0 0,-13-38 2354 0 0,0 0-1 0 0,1 1 1 0 0,-1-1 0 0 0,0 0-1 0 0,0 1 1 0 0,0-1-1 0 0,1 0 1 0 0,-1 0-1 0 0,0 1 1 0 0,0-1-1 0 0,0 0 1 0 0,0 1-1 0 0,0-1 1 0 0,0 0-1 0 0,0 1 1 0 0,0-1-1 0 0,0 1 1 0 0,0-1-1 0 0,0 0 1 0 0,0 1 0 0 0,0-1-1 0 0,0 0 1 0 0,0 1-1 0 0,0-1 1 0 0,0 0-1 0 0,0 1 1 0 0,0-1-1 0 0,0 0 1 0 0,-1 1-1 0 0,1-1 1 0 0,0 0-1 0 0,0 0 1 0 0,0 1-1 0 0,-1-1 1 0 0,1 0 0 0 0,0 1-1 0 0,0-1 1 0 0,-1 0-1 0 0,1 0 1 0 0,0 0-1 0 0,0 1 1 0 0,-1-1-1 0 0,1 0 1 0 0,0 0-1 0 0,-1 0 1 0 0,1 0-1 0 0,0 0 1 0 0,-1 1-1 0 0,1-1 1 0 0,0 0 0 0 0,-1 0-1 0 0,0 0 1 0 0,-17-6-6878 0 0,14 5 6800 0 0,-5-2-2123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24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442 93 2320 0 0,'-12'-3'1010'0'0,"-1"1"0"0"0,0 0 0 0 0,0 1 0 0 0,1 0-1 0 0,-19 1 1 0 0,30 0-983 0 0,0 0 1 0 0,0 1-1 0 0,0-1 0 0 0,0 0 1 0 0,0 1-1 0 0,0-1 0 0 0,0 0 1 0 0,0 1-1 0 0,1-1 1 0 0,-1 1-1 0 0,0-1 0 0 0,0 1 1 0 0,0 0-1 0 0,1-1 0 0 0,-1 1 1 0 0,0 0-1 0 0,1-1 0 0 0,-1 1 1 0 0,1 0-1 0 0,-1 0 0 0 0,1 0 1 0 0,-1 0-1 0 0,1-1 0 0 0,0 1 1 0 0,-1 0-1 0 0,1 0 0 0 0,0 0 1 0 0,-1 0-1 0 0,1 0 0 0 0,0 0 1 0 0,0 1-1 0 0,-21 79 768 0 0,20-79-735 0 0,0 0 1 0 0,0 0 0 0 0,0 0-1 0 0,-1 0 1 0 0,1 0 0 0 0,0 0-1 0 0,-1 0 1 0 0,0 0 0 0 0,1-1-1 0 0,-1 1 1 0 0,0-1 0 0 0,0 1-1 0 0,0-1 1 0 0,0 0 0 0 0,0 1-1 0 0,0-1 1 0 0,0 0 0 0 0,-1 0-1 0 0,1-1 1 0 0,0 1 0 0 0,0 0-1 0 0,-1-1 1 0 0,1 0 0 0 0,0 1-1 0 0,-1-1 1 0 0,-3 0-1 0 0,-7 1 322 0 0,-7 4 405 0 0,1 1 0 0 0,-1 0 1 0 0,1 1-1 0 0,-29 16 0 0 0,41-19-635 0 0,-1 1-1 0 0,1 0 1 0 0,1 1 0 0 0,-1-1-1 0 0,1 1 1 0 0,0 1-1 0 0,0-1 1 0 0,0 1 0 0 0,1 0-1 0 0,0 0 1 0 0,1 1-1 0 0,0-1 1 0 0,-5 13 0 0 0,3-3-157 0 0,0 0 0 0 0,2 0 0 0 0,0 1 1 0 0,1 0-1 0 0,0 0 0 0 0,2 0 0 0 0,0 0 1 0 0,1 0-1 0 0,1 0 0 0 0,1 0 1 0 0,0 0-1 0 0,1 0 0 0 0,1-1 0 0 0,1 1 1 0 0,0-1-1 0 0,2 0 0 0 0,-1 0 0 0 0,2-1 1 0 0,12 19-1 0 0,-8-15 1 0 0,0-1 1 0 0,2-1-1 0 0,0 0 0 0 0,1-1 1 0 0,1-1-1 0 0,0 0 0 0 0,1-1 1 0 0,1-1-1 0 0,0-1 0 0 0,1 0 1 0 0,0-2-1 0 0,1 0 0 0 0,1-1 1 0 0,-1-1-1 0 0,23 7 0 0 0,-5-6 29 0 0,1-1 0 0 0,-1-3 0 0 0,1-1 0 0 0,0-1-1 0 0,1-3 1 0 0,-1-1 0 0 0,67-8 0 0 0,-99 7 80 0 0,1-1 1 0 0,-1 1-1 0 0,0-1 1 0 0,0 0-1 0 0,0-1 0 0 0,0 0 1 0 0,0 0-1 0 0,-1 0 1 0 0,0-1-1 0 0,1 0 0 0 0,-1 0 1 0 0,0-1-1 0 0,-1 1 1 0 0,1-1-1 0 0,4-6 0 0 0,-4 4 117 0 0,-1-1 0 0 0,0 0 0 0 0,-1 1 0 0 0,0-2 0 0 0,0 1 0 0 0,-1 0 0 0 0,0-1 0 0 0,0 1 0 0 0,-1-1 0 0 0,0 0 0 0 0,1-17 0 0 0,0-12-58 0 0,-3 1-1 0 0,-1-1 1 0 0,-1 0 0 0 0,-3 1-1 0 0,-1-1 1 0 0,-14-47 0 0 0,5 33-44 0 0,-3 0 1 0 0,-2 2 0 0 0,-48-85 0 0 0,54 110-33 0 0,-2 0 0 0 0,-1 2 1 0 0,-1 0-1 0 0,-1 1 1 0 0,-1 0-1 0 0,-35-28 0 0 0,48 45-86 0 0,-1 0-1 0 0,0 1 1 0 0,0 0-1 0 0,0 1 0 0 0,-1-1 1 0 0,1 1-1 0 0,-1 1 1 0 0,0 0-1 0 0,0 0 1 0 0,0 1-1 0 0,0 0 0 0 0,0 0 1 0 0,0 1-1 0 0,0 0 1 0 0,0 1-1 0 0,-16 3 0 0 0,-12 3-180 0 0,0 2 0 0 0,-57 22 0 0 0,82-26 106 0 0,-3 0-261 0 0,-1 0 49 0 0,0 1-1 0 0,-20 11 0 0 0,33-16 19 0 0,0 1 0 0 0,0-1 1 0 0,1 1-1 0 0,-1 0 0 0 0,1 0 0 0 0,-1 0 0 0 0,1 0 0 0 0,0 0 0 0 0,0 0 0 0 0,0 1 0 0 0,0-1 1 0 0,0 1-1 0 0,0-1 0 0 0,0 1 0 0 0,1 0 0 0 0,0 0 0 0 0,-1-1 0 0 0,1 1 0 0 0,-1 5 0 0 0,2-7-239 0 0,0 1 0 0 0,0-1-1 0 0,0 1 1 0 0,0 0-1 0 0,1-1 1 0 0,-1 1 0 0 0,0-1-1 0 0,1 1 1 0 0,-1-1 0 0 0,1 1-1 0 0,-1-1 1 0 0,1 1-1 0 0,0-1 1 0 0,0 0 0 0 0,0 1-1 0 0,0-1 1 0 0,0 0-1 0 0,0 0 1 0 0,0 1 0 0 0,2 0-1 0 0,9 6-4521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26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150 223 1104 0 0,'-11'-3'1118'0'0,"0"1"-1"0"0,0 0 0 0 0,-14 1 1 0 0,-15 2 5508 0 0,37-1-6326 0 0,1-1 0 0 0,0 1 0 0 0,0-1 0 0 0,0 1 0 0 0,0-1 0 0 0,0 0 0 0 0,-1 0 0 0 0,1 0 0 0 0,1 0 1 0 0,-1 0-1 0 0,0-1 0 0 0,0 1 0 0 0,0 0 0 0 0,1-1 0 0 0,-1 1 0 0 0,0-1 0 0 0,1 0 0 0 0,0 0 0 0 0,-1 1 0 0 0,1-1 0 0 0,0 0 0 0 0,0 0 0 0 0,0 0 0 0 0,0 0 1 0 0,0 0-1 0 0,1 0 0 0 0,-1-1 0 0 0,0 1 0 0 0,1-3 0 0 0,-1 2-157 0 0,0 0 0 0 0,0 0 0 0 0,0-1 0 0 0,1 1 0 0 0,-1-1 0 0 0,1 1 0 0 0,0 0 0 0 0,0-1 0 0 0,0 1-1 0 0,1-1 1 0 0,-1 1 0 0 0,1 0 0 0 0,0-1 0 0 0,-1 1 0 0 0,2 0 0 0 0,-1 0 0 0 0,0 0 0 0 0,1-1 0 0 0,1-2 0 0 0,4 1-116 0 0,0-1 1 0 0,0 1-1 0 0,0 0 0 0 0,0 0 1 0 0,1 1-1 0 0,0 0 0 0 0,0 0 1 0 0,0 1-1 0 0,0 0 0 0 0,1 1 1 0 0,14-3-1 0 0,7 0 13 0 0,60-3 0 0 0,9 8-51 0 0,20-1 2 0 0,-40-8-3243 0 0,-102-17-17305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26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 3377 0 0,'0'0'275'0'0,"-1"0"0"0"0,0 0 0 0 0,1-1-1 0 0,-1 1 1 0 0,0 0 0 0 0,0 0 0 0 0,1 0 0 0 0,-1 0 0 0 0,0 0 0 0 0,1 0 0 0 0,-1 0 0 0 0,0 0 0 0 0,0 0 0 0 0,1 1 0 0 0,-1-1 0 0 0,0 0 0 0 0,1 0 0 0 0,-1 0-1 0 0,0 1 1 0 0,1-1 0 0 0,-1 1 0 0 0,1-1 0 0 0,-1 0 0 0 0,0 1 0 0 0,1-1 0 0 0,-1 1 0 0 0,1-1 0 0 0,-1 1 0 0 0,1-1 0 0 0,-1 1 0 0 0,1 0 0 0 0,0-1 0 0 0,-1 1-1 0 0,1-1 1 0 0,0 1 0 0 0,-1 0 0 0 0,1-1 0 0 0,0 1 0 0 0,0 0 0 0 0,0 0 0 0 0,-1-1 0 0 0,1 1 0 0 0,0 0 0 0 0,0-1 0 0 0,0 1 0 0 0,0 0 0 0 0,0 0 0 0 0,1-1-1 0 0,-1 2 1 0 0,0 0 26 0 0,1 1 0 0 0,-1-1 0 0 0,1 1 0 0 0,-1-1 0 0 0,1 1-1 0 0,0-1 1 0 0,0 0 0 0 0,0 1 0 0 0,1-1 0 0 0,-1 0 0 0 0,0 0 0 0 0,1 0-1 0 0,2 3 1 0 0,2-1-175 0 0,-1-1-1 0 0,1 0 1 0 0,0 0 0 0 0,0-1-1 0 0,0 0 1 0 0,0 0-1 0 0,0 0 1 0 0,1 0 0 0 0,-1-1-1 0 0,1 0 1 0 0,-1-1 0 0 0,1 0-1 0 0,-1 0 1 0 0,13-1-1 0 0,-13 0-83 0 0,0 1-1 0 0,1-1 1 0 0,-1 1-1 0 0,1 1 1 0 0,-1-1-1 0 0,0 1 1 0 0,1 1-1 0 0,-1-1 0 0 0,0 1 1 0 0,0 0-1 0 0,0 0 1 0 0,0 0-1 0 0,0 1 1 0 0,10 6-1 0 0,-14-6 13 0 0,0 0 0 0 0,0 0 0 0 0,0 0-1 0 0,0 0 1 0 0,0 0 0 0 0,0 1 0 0 0,-1-1 0 0 0,0 1-1 0 0,0-1 1 0 0,0 1 0 0 0,0-1 0 0 0,0 1 0 0 0,-1-1-1 0 0,1 1 1 0 0,-1 0 0 0 0,0-1 0 0 0,0 1 0 0 0,0 0-1 0 0,-1-1 1 0 0,0 6 0 0 0,-2 7 118 0 0,-1 1 0 0 0,-11 30 0 0 0,11-36-162 0 0,0-1 0 0 0,-1 0 0 0 0,0-1-1 0 0,-1 1 1 0 0,-8 10 0 0 0,-22 20-5630 0 0,35-39 5177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56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10026 0 0,'-12'67'12810'0'0,"8"4"-9970"0"0,5-60-2969 0 0,-1-1 1 0 0,1 1 0 0 0,1 0 0 0 0,0-1 0 0 0,0 1 0 0 0,1-1 0 0 0,1 0 0 0 0,0 0 0 0 0,0 0 0 0 0,10 17 0 0 0,-14-27 129 0 0,1 0 0 0 0,-1 0 0 0 0,0 0 1 0 0,0 1-1 0 0,0-1 0 0 0,0 0 1 0 0,0 0-1 0 0,0 0 0 0 0,0 0 1 0 0,0 0-1 0 0,0 0 0 0 0,1 1 1 0 0,-1-1-1 0 0,0 0 0 0 0,0 0 1 0 0,0 0-1 0 0,0 0 0 0 0,0 0 1 0 0,1 0-1 0 0,-1 0 0 0 0,0 0 0 0 0,0 0 1 0 0,0 0-1 0 0,0 0 0 0 0,0 0 1 0 0,1 0-1 0 0,-1 0 0 0 0,0 0 1 0 0,0 0-1 0 0,0 0 0 0 0,0 0 1 0 0,1 0-1 0 0,-1 0 0 0 0,0 0 1 0 0,0 0-1 0 0,0 0 0 0 0,0 0 1 0 0,0 0-1 0 0,1 0 0 0 0,-1 0 0 0 0,0 0 1 0 0,0 0-1 0 0,0 0 0 0 0,0-1 1 0 0,0 1-1 0 0,0 0 0 0 0,1 0 1 0 0,-1 0-1 0 0,0 0 0 0 0,6-12 135 0 0,3-21 169 0 0,-8 28-247 0 0,3-8 3 0 0,-1 1 0 0 0,1-1 0 0 0,1 1 0 0 0,1-1 0 0 0,9-16 1 0 0,-12 25-43 0 0,-1 1-1 0 0,1 0 1 0 0,0-1 0 0 0,0 1 0 0 0,0 1 0 0 0,0-1 0 0 0,0 0-1 0 0,1 1 1 0 0,-1-1 0 0 0,1 1 0 0 0,0 0 0 0 0,0 1 0 0 0,-1-1-1 0 0,1 0 1 0 0,0 1 0 0 0,1 0 0 0 0,-1 0 0 0 0,0 0 0 0 0,0 1-1 0 0,0-1 1 0 0,8 1 0 0 0,-10 0-6 0 0,-1 0 0 0 0,1 0 1 0 0,0 0-1 0 0,0 0 0 0 0,-1 1 0 0 0,1-1 0 0 0,0 0 0 0 0,-1 1 1 0 0,1-1-1 0 0,0 1 0 0 0,-1 0 0 0 0,1 0 0 0 0,-1-1 0 0 0,1 1 0 0 0,-1 0 1 0 0,1 0-1 0 0,-1 0 0 0 0,0 1 0 0 0,0-1 0 0 0,1 0 0 0 0,-1 0 1 0 0,0 1-1 0 0,0-1 0 0 0,0 1 0 0 0,0-1 0 0 0,0 1 0 0 0,-1-1 0 0 0,1 1 1 0 0,0-1-1 0 0,-1 1 0 0 0,1 0 0 0 0,-1-1 0 0 0,0 1 0 0 0,1 0 1 0 0,-1-1-1 0 0,0 1 0 0 0,0 0 0 0 0,0 0 0 0 0,0-1 0 0 0,0 1 1 0 0,-1 0-1 0 0,1 0 0 0 0,-1 2 0 0 0,0 1 3 0 0,0 1 0 0 0,-1-1-1 0 0,1 0 1 0 0,-1 0 0 0 0,0 1 0 0 0,0-1 0 0 0,-1-1-1 0 0,0 1 1 0 0,0 0 0 0 0,0-1 0 0 0,0 1 0 0 0,-8 7-1 0 0,3-6 1 0 0,-1-1 1 0 0,0 1-1 0 0,-1-2 0 0 0,1 1 0 0 0,-1-1 0 0 0,-20 5 0 0 0,17-5 152 0 0,0 0 1 0 0,-23 12-1 0 0,35-16-165 0 0,1 0 0 0 0,0 0 0 0 0,0 0 0 0 0,0 0 1 0 0,-1 0-1 0 0,1 0 0 0 0,0 0 0 0 0,0 1 0 0 0,0-1 0 0 0,-1 0 0 0 0,1 0 1 0 0,0 0-1 0 0,0 0 0 0 0,0 0 0 0 0,-1 0 0 0 0,1 1 0 0 0,0-1 1 0 0,0 0-1 0 0,0 0 0 0 0,0 0 0 0 0,0 0 0 0 0,0 1 0 0 0,-1-1 1 0 0,1 0-1 0 0,0 0 0 0 0,0 0 0 0 0,0 1 0 0 0,0-1 0 0 0,0 0 0 0 0,0 0 1 0 0,0 1-1 0 0,0-1 0 0 0,0 0 0 0 0,0 0 0 0 0,0 0 0 0 0,0 1 1 0 0,0-1-1 0 0,0 0 0 0 0,0 0 0 0 0,0 1 0 0 0,0-1 0 0 0,0 0 0 0 0,0 0 1 0 0,0 0-1 0 0,1 1 0 0 0,-1-1 0 0 0,0 0 0 0 0,0 0 0 0 0,14 7-178 0 0,19 0-863 0 0,18-7-3610 0 0,2-5-6399 0 0,-23 3 3860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27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33 4193 0 0,'-1'0'448'0'0,"0"0"0"0"0,0-1 0 0 0,1 1 0 0 0,-1-1 0 0 0,0 1 1 0 0,1-1-1 0 0,-1 1 0 0 0,0-1 0 0 0,1 0 0 0 0,-1 1 0 0 0,1-1 0 0 0,-1 0 0 0 0,1 0 1 0 0,-1 1-1 0 0,1-1 0 0 0,-1 0 0 0 0,1 0 0 0 0,0 0 0 0 0,-1 1 0 0 0,1-1 0 0 0,0 0 1 0 0,0 0-1 0 0,0 0 0 0 0,0 0 0 0 0,0 0 0 0 0,0 1 0 0 0,0-3 0 0 0,8-4 2888 0 0,10 4-3332 0 0,-14 2 46 0 0,0 1-1 0 0,0-1 1 0 0,1 2-1 0 0,-1-1 1 0 0,0 0-1 0 0,0 1 1 0 0,1-1-1 0 0,-1 1 1 0 0,0 1-1 0 0,0-1 1 0 0,0 0-1 0 0,0 1 1 0 0,0 0-1 0 0,0 0 0 0 0,-1 0 1 0 0,1 0-1 0 0,-1 1 1 0 0,1-1-1 0 0,-1 1 1 0 0,0 0-1 0 0,0 0 1 0 0,0 0-1 0 0,0 1 1 0 0,-1-1-1 0 0,1 0 1 0 0,-1 1-1 0 0,0 0 1 0 0,0 0-1 0 0,0-1 1 0 0,0 1-1 0 0,-1 0 1 0 0,0 1-1 0 0,0-1 1 0 0,1 7-1 0 0,0 0 8 0 0,-1 1-1 0 0,0-1 1 0 0,-1 0-1 0 0,0 0 1 0 0,-1 1-1 0 0,0-1 1 0 0,-1 0 0 0 0,0 0-1 0 0,-1 0 1 0 0,0 0-1 0 0,-1 0 1 0 0,-6 12-1 0 0,-3 3-224 0 0,-2 0 0 0 0,-19 26 0 0 0,28-44 100 0 0,0 0 0 0 0,0 0 0 0 0,-1-1 0 0 0,0 0 0 0 0,-1-1-1 0 0,1 1 1 0 0,-1-1 0 0 0,-1-1 0 0 0,1 1 0 0 0,-12 4 0 0 0,19-9 291 0 0,2-2-47 0 0,11-4 70 0 0,18-6 28 0 0,20 3-33 0 0,60-2 0 0 0,-29 4-2584 0 0,-81 6 2322 0 0,19-4-4608 0 0,-10-4-2206 0 0,-5 0 713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27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 5305 0 0,'3'-1'7058'0'0,"3"1"-3829"0"0,18 3-2633 0 0,-22-3 32 0 0,4 0-522 0 0,0 1 1 0 0,0-1-1 0 0,0 0 1 0 0,1-1-1 0 0,-1 1 1 0 0,9-3 0 0 0,-9 1-728 0 0,0 0 1 0 0,-1 0 0 0 0,1 0-1 0 0,-1-1 1 0 0,0 0 0 0 0,0 0-1 0 0,0 0 1 0 0,0-1 0 0 0,0 1 0 0 0,-1-1-1 0 0,0 0 1 0 0,1-1 0 0 0,-2 1-1 0 0,1-1 1 0 0,0 1 0 0 0,-1-1 0 0 0,0 0-1 0 0,3-7 1 0 0,-4 4 1964 0 0,-9 10 1893 0 0,-9 13 1220 0 0,5 6-2767 0 0,1 0 0 0 0,0 1 1 0 0,-10 42-1 0 0,-10 71-1232 0 0,26-116-955 0 0,-7 46 188 0 0,11-33-2958 0 0,6-5-4795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28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41 1904 0 0,'0'26'5570'0'0,"-1"-16"-3728"0"0,0 0-1 0 0,1 0 1 0 0,1-1-1 0 0,0 1 1 0 0,3 17 0 0 0,-3-25-1780 0 0,0 0 0 0 0,0 1 0 0 0,0-1 0 0 0,0 0 1 0 0,0 1-1 0 0,1-1 0 0 0,-1 0 0 0 0,1 0 0 0 0,-1 0 0 0 0,1 0 1 0 0,0 0-1 0 0,-1-1 0 0 0,1 1 0 0 0,0 0 0 0 0,1-1 0 0 0,-1 0 1 0 0,0 1-1 0 0,0-1 0 0 0,0 0 0 0 0,1 0 0 0 0,-1 0 0 0 0,1 0 1 0 0,-1-1-1 0 0,0 1 0 0 0,1-1 0 0 0,0 1 0 0 0,3-1 0 0 0,-3 0-34 0 0,0 1 0 0 0,0-1 0 0 0,1-1 0 0 0,-1 1 0 0 0,0 0 0 0 0,0-1 0 0 0,0 0-1 0 0,0 0 1 0 0,0 0 0 0 0,0 0 0 0 0,0 0 0 0 0,0 0 0 0 0,0-1 0 0 0,0 0 0 0 0,-1 1 0 0 0,1-1-1 0 0,0 0 1 0 0,-1 0 0 0 0,0 0 0 0 0,1-1 0 0 0,-1 1 0 0 0,0-1 0 0 0,0 1 0 0 0,0-1 0 0 0,-1 0-1 0 0,1 1 1 0 0,-1-1 0 0 0,1 0 0 0 0,-1 0 0 0 0,0 0 0 0 0,0 0 0 0 0,0 0 0 0 0,-1-1 0 0 0,1 1-1 0 0,-1 0 1 0 0,0-6 0 0 0,1 5 9 0 0,-1 0 0 0 0,1 0-1 0 0,-1-1 1 0 0,-1 1 0 0 0,1 0-1 0 0,-1 0 1 0 0,1 0 0 0 0,-1 0 0 0 0,0 0-1 0 0,-1 0 1 0 0,1 0 0 0 0,-1 0-1 0 0,1 0 1 0 0,-1 0 0 0 0,0 1 0 0 0,-1-1-1 0 0,1 1 1 0 0,-1-1 0 0 0,1 1-1 0 0,-1 0 1 0 0,0 0 0 0 0,0 0 0 0 0,0 1-1 0 0,-1-1 1 0 0,1 1 0 0 0,-1 0-1 0 0,1-1 1 0 0,-6-1 0 0 0,-1 2 8 0 0,1 0-1 0 0,-1 1 1 0 0,1 0 0 0 0,-1 1-1 0 0,0 0 1 0 0,1 0 0 0 0,-1 1 0 0 0,1 0-1 0 0,-1 1 1 0 0,1 0 0 0 0,-1 0 0 0 0,-9 5-1 0 0,10-4-69 0 0,1 0 0 0 0,0 1 0 0 0,0-1 0 0 0,0 2 0 0 0,0-1 0 0 0,0 1 0 0 0,1 1 0 0 0,0-1 0 0 0,0 1 0 0 0,0 0 0 0 0,1 1 0 0 0,-11 13 0 0 0,15-15-143 0 0,0 0 0 0 0,0 0-1 0 0,1 0 1 0 0,-1 0 0 0 0,1 0 0 0 0,0 0 0 0 0,0 0 0 0 0,1 0-1 0 0,0 0 1 0 0,0 0 0 0 0,0 1 0 0 0,1 6 0 0 0,0-9-186 0 0,-1-1 1 0 0,1 0 0 0 0,-1 0-1 0 0,1 1 1 0 0,0-1 0 0 0,0 0-1 0 0,0 0 1 0 0,0 0 0 0 0,0 0-1 0 0,0 0 1 0 0,0 0 0 0 0,1-1-1 0 0,2 3 1 0 0,-3-3-136 0 0,0 0 0 0 0,1 0 0 0 0,-1 0 0 0 0,1 0-1 0 0,-1-1 1 0 0,1 1 0 0 0,-1 0 0 0 0,1-1 0 0 0,-1 1 0 0 0,1-1-1 0 0,-1 0 1 0 0,1 0 0 0 0,0 0 0 0 0,-1 1 0 0 0,1-1 0 0 0,0-1-1 0 0,-1 1 1 0 0,1 0 0 0 0,-1 0 0 0 0,4-1 0 0 0,13-5-3443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28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6 5801 0 0,'-2'-1'682'0'0,"1"0"-1"0"0,0 1 1 0 0,0-1 0 0 0,0 1-1 0 0,0-1 1 0 0,-1 1-1 0 0,1-1 1 0 0,0 1-1 0 0,0 0 1 0 0,-1 0 0 0 0,1-1-1 0 0,0 1 1 0 0,-1 0-1 0 0,1 0 1 0 0,0 0 0 0 0,-1 1-1 0 0,1-1 1 0 0,0 0-1 0 0,-1 0 1 0 0,1 1 0 0 0,-2 0-1 0 0,0 0-165 0 0,0 1 0 0 0,0 0 1 0 0,0 0-1 0 0,1 0 0 0 0,-1 0 0 0 0,0 0 0 0 0,1 0 0 0 0,-3 4 0 0 0,-5 6-686 0 0,1 1 0 0 0,-14 26 0 0 0,20-34 746 0 0,-71 126-817 0 0,23-45-4673 0 0,45-75-820 0 0,18-26 5411 0 0,13-15 1801 0 0,-18 24-1273 0 0,1 1 0 0 0,-1-1 0 0 0,1 2 0 0 0,0-1 0 0 0,1 1 0 0 0,-1 0 0 0 0,1 1 0 0 0,13-3 0 0 0,4 0-56 0 0,43-2 0 0 0,-7 0-2534 0 0,-59 8 1587 0 0,-1 0 1 0 0,1-1-1 0 0,-1 0 0 0 0,0 1 0 0 0,1-1 0 0 0,-1 0 0 0 0,0 0 0 0 0,0-1 1 0 0,0 1-1 0 0,0 0 0 0 0,0-1 0 0 0,0 1 0 0 0,0-1 0 0 0,2-2 0 0 0,2-3-1997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2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20 976 0 0,'-1'-1'464'0'0,"1"0"0"0"0,-1 0 1 0 0,1 0-1 0 0,-1-1 0 0 0,0 1 0 0 0,0 0 0 0 0,0 0 0 0 0,1 0 0 0 0,-1 0 1 0 0,0 0-1 0 0,0 0 0 0 0,0 1 0 0 0,0-1 0 0 0,-1 0 0 0 0,1 0 0 0 0,0 1 0 0 0,0-1 1 0 0,0 1-1 0 0,-1-1 0 0 0,1 1 0 0 0,0-1 0 0 0,0 1 0 0 0,-1 0 0 0 0,1 0 1 0 0,0-1-1 0 0,-1 1 0 0 0,0 0 0 0 0,-1 1-148 0 0,2 0 0 0 0,-1 0 1 0 0,0 0-1 0 0,0 0 0 0 0,0 0 1 0 0,0 0-1 0 0,1 0 0 0 0,-1 1 0 0 0,0-1 1 0 0,1 0-1 0 0,-1 1 0 0 0,1 0 0 0 0,0-1 1 0 0,-1 1-1 0 0,0 2 0 0 0,-2 2-228 0 0,0 0 1 0 0,1 0-1 0 0,0 1 1 0 0,0-1-1 0 0,1 1 1 0 0,0 0-1 0 0,0 0 0 0 0,0 0 1 0 0,-1 13-1 0 0,4-16-62 0 0,-1 0 0 0 0,0 0 0 0 0,1 0 1 0 0,0 0-1 0 0,0 0 0 0 0,0 0 0 0 0,0 0 0 0 0,1-1 0 0 0,-1 1 0 0 0,1 0 0 0 0,0-1 0 0 0,0 1 0 0 0,0-1 0 0 0,1 0 0 0 0,-1 0 1 0 0,1 0-1 0 0,3 3 0 0 0,-4-4-23 0 0,0-1 1 0 0,0 1-1 0 0,1-1 0 0 0,-1 0 1 0 0,0 0-1 0 0,1 0 1 0 0,-1 0-1 0 0,1 0 1 0 0,0 0-1 0 0,-1-1 0 0 0,1 1 1 0 0,0-1-1 0 0,-1 0 1 0 0,1 0-1 0 0,0 0 1 0 0,-1 0-1 0 0,1 0 1 0 0,0-1-1 0 0,-1 1 0 0 0,1-1 1 0 0,0 0-1 0 0,-1 1 1 0 0,1-1-1 0 0,-1 0 1 0 0,4-3-1 0 0,31-17-2101 0 0,-18 1-6466 0 0,-19 12 2172 0 0,-3 8 3635 0 0</inkml:trace>
  <inkml:trace contextRef="#ctx0" brushRef="#br0" timeOffset="1">34 298 4857 0 0,'-6'15'1645'0'0,"0"-1"0"0"0,1 1 0 0 0,1 0 0 0 0,0 0 0 0 0,-3 24 0 0 0,6-32-1287 0 0,1 0 0 0 0,-1 0 0 0 0,1 0 0 0 0,1 0 0 0 0,-1 0 0 0 0,1 0 0 0 0,0 0 0 0 0,1 0 0 0 0,0 0 0 0 0,0 0 0 0 0,0 0 0 0 0,1-1-1 0 0,0 1 1 0 0,5 8 0 0 0,-7-14-284 0 0,0 1-1 0 0,0-1 0 0 0,0 1 1 0 0,1-1-1 0 0,-1 1 0 0 0,0-1 1 0 0,1 0-1 0 0,-1 0 1 0 0,1 0-1 0 0,-1 1 0 0 0,1-1 1 0 0,0-1-1 0 0,-1 1 0 0 0,1 0 1 0 0,0 0-1 0 0,0-1 0 0 0,-1 1 1 0 0,1-1-1 0 0,0 1 1 0 0,0-1-1 0 0,0 0 0 0 0,3 0 1 0 0,-2 0-18 0 0,-1-1 0 0 0,1 1 1 0 0,0-1-1 0 0,0 0 1 0 0,0 0-1 0 0,-1-1 0 0 0,1 1 1 0 0,-1 0-1 0 0,1-1 0 0 0,-1 0 1 0 0,1 0-1 0 0,-1 1 1 0 0,3-4-1 0 0,1-1 13 0 0,1-2-1 0 0,-1 1 1 0 0,-1 0 0 0 0,1-1 0 0 0,-1 0-1 0 0,-1-1 1 0 0,1 1 0 0 0,2-10 0 0 0,-4 8 6 0 0,0 0 0 0 0,-1-1 0 0 0,2-21 0 0 0,-3 29-49 0 0,-1 1 0 0 0,0-1 0 0 0,0 0 1 0 0,0 0-1 0 0,0 0 0 0 0,0 0 0 0 0,-1 1 0 0 0,0-1 0 0 0,1 0 0 0 0,-1 0 0 0 0,0 1 0 0 0,0-1 0 0 0,0 0 0 0 0,-1 1 0 0 0,1-1 0 0 0,0 1 0 0 0,-1-1 1 0 0,0 1-1 0 0,0 0 0 0 0,-1-2 0 0 0,1 3-6 0 0,0 0 1 0 0,0 0 0 0 0,0 1-1 0 0,0-1 1 0 0,0 1-1 0 0,0-1 1 0 0,0 1 0 0 0,0 0-1 0 0,0 0 1 0 0,0 0-1 0 0,0 0 1 0 0,0 0 0 0 0,0 0-1 0 0,0 1 1 0 0,-4 0-1 0 0,-34 12-34 0 0,29-9-64 0 0,4-2-776 0 0,-18 7 1770 0 0,17-9-4049 0 0,21-24-13776 0 0,-2 13 13444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29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66 5185 0 0,'-1'-3'831'0'0,"0"0"0"0"0,1 0 0 0 0,-1 1 0 0 0,1-1 0 0 0,0 0 0 0 0,0 0 0 0 0,0 0 0 0 0,0 0 0 0 0,0 0 0 0 0,1 1 0 0 0,-1-1 0 0 0,1 0 0 0 0,0 0 0 0 0,0 1 0 0 0,0-1 0 0 0,2-4 0 0 0,-1 5-686 0 0,-1 1-1 0 0,1 0 1 0 0,-1 0 0 0 0,1 0-1 0 0,0 0 1 0 0,-1 0 0 0 0,1 0-1 0 0,0 0 1 0 0,0 0 0 0 0,-1 1 0 0 0,1-1-1 0 0,0 1 1 0 0,0-1 0 0 0,0 1-1 0 0,0 0 1 0 0,0 0 0 0 0,0 0 0 0 0,0 0-1 0 0,-1 0 1 0 0,1 0 0 0 0,0 0-1 0 0,0 1 1 0 0,0-1 0 0 0,0 1 0 0 0,3 1-1 0 0,3 0-76 0 0,0 0-1 0 0,0 1 0 0 0,-1-1 0 0 0,1 2 1 0 0,-1-1-1 0 0,1 1 0 0 0,-1 1 1 0 0,0-1-1 0 0,-1 1 0 0 0,12 11 0 0 0,-15-13-37 0 0,0 1-1 0 0,0 0 0 0 0,0 0 0 0 0,-1 0 0 0 0,0 0 0 0 0,1 0 0 0 0,-2 0 1 0 0,1 1-1 0 0,0-1 0 0 0,-1 1 0 0 0,0-1 0 0 0,0 1 0 0 0,0-1 1 0 0,-1 1-1 0 0,1 0 0 0 0,-1 0 0 0 0,0-1 0 0 0,-1 1 0 0 0,1 0 0 0 0,-2 6 1 0 0,-2 4-280 0 0,0-1 1 0 0,-1 1-1 0 0,0-1 1 0 0,-1 0 0 0 0,-1 0-1 0 0,0-1 1 0 0,-11 14-1 0 0,4-6-340 0 0,-2 0-1 0 0,-1-1 0 0 0,-26 23 0 0 0,3-16-865 0 0,25-18 1332 0 0,56-7 1956 0 0,149-55-2704 0 0,-185 51-77 0 0,0 1 0 0 0,0-1 1 0 0,1-1-1 0 0,-1 1 0 0 0,-1-1 0 0 0,1 1 0 0 0,0-1 0 0 0,-1-1 0 0 0,1 1 0 0 0,-1-1 1 0 0,0 1-1 0 0,0-1 0 0 0,5-7 0 0 0,0-6-3567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29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104 112 3553 0 0,'-1'0'315'0'0,"0"0"1"0"0,0 0 0 0 0,1 0-1 0 0,-1 0 1 0 0,0 1 0 0 0,1-1-1 0 0,-1 0 1 0 0,0 0-1 0 0,1 1 1 0 0,-1-1 0 0 0,0 0-1 0 0,1 1 1 0 0,-1-1 0 0 0,1 1-1 0 0,-1-1 1 0 0,0 1 0 0 0,1-1-1 0 0,-1 1 1 0 0,1-1-1 0 0,0 1 1 0 0,-1-1 0 0 0,1 1-1 0 0,-1 0 1 0 0,1-1 0 0 0,0 1-1 0 0,-1 0 1 0 0,1-1-1 0 0,0 1 1 0 0,0 0 0 0 0,0-1-1 0 0,0 1 1 0 0,-1 0 0 0 0,1 0-1 0 0,0-1 1 0 0,0 1 0 0 0,0 0-1 0 0,1 0 1 0 0,-1 0-237 0 0,0 0-1 0 0,0-1 1 0 0,1 1 0 0 0,-1 0-1 0 0,1-1 1 0 0,-1 1 0 0 0,1-1-1 0 0,-1 1 1 0 0,1-1 0 0 0,-1 1-1 0 0,1-1 1 0 0,-1 1 0 0 0,1-1 0 0 0,-1 0-1 0 0,1 1 1 0 0,0-1 0 0 0,-1 0-1 0 0,1 1 1 0 0,0-1 0 0 0,-1 0-1 0 0,1 0 1 0 0,0 1 0 0 0,0-1 0 0 0,-1 0-1 0 0,1 0 1 0 0,0 0 0 0 0,-1 0-1 0 0,1 0 1 0 0,0 0 0 0 0,0 0-1 0 0,-1-1 1 0 0,1 1 0 0 0,0 0-1 0 0,-1 0 1 0 0,1 0 0 0 0,0-1 0 0 0,-1 1-1 0 0,1 0 1 0 0,0-1 0 0 0,0 0-1 0 0,6-2-341 0 0,-1-1-1 0 0,1 0 0 0 0,-1 0 1 0 0,0-1-1 0 0,0 1 0 0 0,-1-1 1 0 0,1-1-1 0 0,7-9 0 0 0,-10 12-70 0 0,-1 0-1 0 0,0 0 1 0 0,0 0-1 0 0,0 0 1 0 0,0 0-1 0 0,0 0 1 0 0,-1 0-1 0 0,1-1 1 0 0,-1 1-1 0 0,0-1 1 0 0,0 1-1 0 0,0-1 1 0 0,-1 1-1 0 0,1-1 1 0 0,-1 0-1 0 0,0 1 1 0 0,0-1-1 0 0,0 1 1 0 0,-1-7-1 0 0,1 9 406 0 0,0 0 0 0 0,0 1 0 0 0,-1-1 0 0 0,1 0 0 0 0,0 1 0 0 0,0-1 0 0 0,0 0 0 0 0,-1 1 0 0 0,1-1 0 0 0,0 1 0 0 0,-1-1 0 0 0,1 1 0 0 0,-1-1 0 0 0,1 1 0 0 0,0-1 0 0 0,-1 1 0 0 0,1-1 0 0 0,-1 1 0 0 0,1-1 0 0 0,-1 1 0 0 0,0 0 0 0 0,1-1 0 0 0,-1 1 0 0 0,1 0 0 0 0,-1-1 0 0 0,0 1 0 0 0,1 0 0 0 0,-2 0 0 0 0,1 0 44 0 0,0 0 1 0 0,0 1-1 0 0,0-1 0 0 0,0 0 1 0 0,0 1-1 0 0,0-1 0 0 0,1 1 1 0 0,-1-1-1 0 0,0 1 0 0 0,0 0 1 0 0,0-1-1 0 0,0 1 0 0 0,1 0 1 0 0,-1 0-1 0 0,-1 1 0 0 0,-19 34 1601 0 0,7 1-1140 0 0,-14 74 1 0 0,8-31-2371 0 0,-7-3-5768 0 0,2-35 4101 0 0,5-12 3191 0 0,7 2 5338 0 0,13-32-4818 0 0,1 1-1 0 0,-1 0 0 0 0,0-1 0 0 0,1 1 1 0 0,-1 0-1 0 0,0-1 0 0 0,1 1 0 0 0,-1-1 0 0 0,1 1 1 0 0,-1-1-1 0 0,1 1 0 0 0,0-1 0 0 0,-1 1 0 0 0,1-1 1 0 0,0 0-1 0 0,-1 1 0 0 0,1-1 0 0 0,0 0 0 0 0,-1 1 1 0 0,1-1-1 0 0,0 0 0 0 0,-1 0 0 0 0,1 0 0 0 0,0 0 1 0 0,0 1-1 0 0,-1-1 0 0 0,1 0 0 0 0,0 0 0 0 0,0 0 1 0 0,-1-1-1 0 0,2 1 0 0 0,30 0 1778 0 0,-31 0-1740 0 0,23-2 306 0 0,-9 1-170 0 0,-1 0 0 0 0,0 1 0 0 0,1 0 1 0 0,23 5-1 0 0,-35-5-531 0 0,0 1 0 0 0,0 0 1 0 0,0 0-1 0 0,0 0 0 0 0,0 0 0 0 0,0 0 1 0 0,-1 1-1 0 0,1-1 0 0 0,0 1 1 0 0,-1 0-1 0 0,1 0 0 0 0,-1 0 0 0 0,0 0 1 0 0,1 0-1 0 0,-1 0 0 0 0,0 1 0 0 0,0-1 1 0 0,-1 1-1 0 0,1-1 0 0 0,0 1 1 0 0,-1 0-1 0 0,0 0 0 0 0,1 0 0 0 0,-1 0 1 0 0,0 0-1 0 0,0 5 0 0 0,0-3-914 0 0,2 9-3524 0 0,-5-5-3045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30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81 150 6969 0 0,'-5'1'1208'0'0,"0"1"-1"0"0,0 0 1 0 0,1 0-1 0 0,-1 1 1 0 0,1-1-1 0 0,0 1 1 0 0,-1 0-1 0 0,-6 6 1 0 0,8-6-700 0 0,0 1 0 0 0,0-1 0 0 0,0 1-1 0 0,0 0 1 0 0,1 0 0 0 0,-1 0 0 0 0,1 0 0 0 0,-3 8 0 0 0,4-7-487 0 0,0-1 1 0 0,0 1 0 0 0,0-1-1 0 0,0 1 1 0 0,1 0-1 0 0,-1 0 1 0 0,1 0 0 0 0,1-1-1 0 0,-1 1 1 0 0,1 0 0 0 0,0 0-1 0 0,0-1 1 0 0,0 1 0 0 0,0-1-1 0 0,1 1 1 0 0,0-1-1 0 0,0 1 1 0 0,0-1 0 0 0,0 0-1 0 0,1 0 1 0 0,0 0 0 0 0,0 0-1 0 0,0-1 1 0 0,0 1-1 0 0,0-1 1 0 0,1 1 0 0 0,-1-1-1 0 0,1 0 1 0 0,0-1 0 0 0,5 4-1 0 0,-6-4-20 0 0,0-1-1 0 0,0 1 1 0 0,0-1-1 0 0,0 1 1 0 0,0-1-1 0 0,1 0 1 0 0,-1 0-1 0 0,0 0 1 0 0,1-1-1 0 0,-1 1 1 0 0,0-1-1 0 0,1 0 1 0 0,-1 0-1 0 0,1 0 1 0 0,-1 0-1 0 0,0-1 1 0 0,1 1-1 0 0,5-3 1 0 0,-5 1 8 0 0,0 0 0 0 0,0 0 0 0 0,0-1 1 0 0,0 1-1 0 0,-1-1 0 0 0,1 0 0 0 0,-1 0 0 0 0,1 0 0 0 0,-1-1 1 0 0,0 1-1 0 0,0-1 0 0 0,2-5 0 0 0,3-4 18 0 0,-1-1-1 0 0,0 0 0 0 0,-1-1 1 0 0,-1 0-1 0 0,0 0 1 0 0,-1 0-1 0 0,2-16 0 0 0,-5 21 10 0 0,1 0-1 0 0,-1 0 0 0 0,-1 0 1 0 0,0 0-1 0 0,0 0 0 0 0,-1 0 1 0 0,-1 0-1 0 0,-4-20 1 0 0,4 26-13 0 0,1 0 1 0 0,-1 0 0 0 0,0 0 0 0 0,-1 0 0 0 0,1 0 0 0 0,-1 0 0 0 0,1 0 0 0 0,-1 1 0 0 0,0 0 0 0 0,-1-1 0 0 0,1 1-1 0 0,-1 0 1 0 0,1 0 0 0 0,-1 1 0 0 0,0-1 0 0 0,0 1 0 0 0,0 0 0 0 0,0 0 0 0 0,0 0 0 0 0,0 1 0 0 0,-9-3 0 0 0,7 2-28 0 0,-1 1 1 0 0,0 0 0 0 0,1 0 0 0 0,-12 1 0 0 0,16 0-124 0 0,-1 0 1 0 0,1 0-1 0 0,0 0 0 0 0,0 1 1 0 0,0-1-1 0 0,0 1 0 0 0,0-1 1 0 0,0 1-1 0 0,0 0 0 0 0,0 0 1 0 0,0 0-1 0 0,0 0 0 0 0,1 0 1 0 0,-1 0-1 0 0,0 0 1 0 0,0 0-1 0 0,1 1 0 0 0,-1-1 1 0 0,-1 3-1 0 0,3 3-3535 0 0,21 6-11157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30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0 5417 0 0,'4'5'1989'0'0,"-1"0"-1"0"0,0 1 1 0 0,0-1 0 0 0,0 0-1 0 0,-1 1 1 0 0,4 9-1 0 0,3 41 3028 0 0,-8-24-4719 0 0,-5 49 0 0 0,3-69 175 0 0,-4 37-401 0 0,0 8-1208 0 0,3-20-4815 0 0,2-35 5218 0 0,0 4-3357 0 0</inkml:trace>
  <inkml:trace contextRef="#ctx0" brushRef="#br0" timeOffset="1">24 409 5305 0 0,'-5'12'2289'0'0,"1"1"-1"0"0,0-1 1 0 0,1 0 0 0 0,-2 18-1 0 0,4-18-1585 0 0,0 0 1 0 0,1-1-1 0 0,0 1 0 0 0,1 0 1 0 0,3 16-1 0 0,-4-24-673 0 0,1 1 0 0 0,0 0 1 0 0,1 0-1 0 0,-1-1 0 0 0,1 1 0 0 0,0 0 0 0 0,0-1 1 0 0,0 0-1 0 0,0 1 0 0 0,1-1 0 0 0,0 0 1 0 0,0 0-1 0 0,0-1 0 0 0,0 1 0 0 0,1 0 1 0 0,-1-1-1 0 0,1 0 0 0 0,0 0 0 0 0,0 0 1 0 0,0-1-1 0 0,1 1 0 0 0,-1-1 0 0 0,0 0 0 0 0,1 0 1 0 0,0 0-1 0 0,-1-1 0 0 0,1 1 0 0 0,0-1 1 0 0,0-1-1 0 0,-1 1 0 0 0,9 0 0 0 0,-1-2-310 0 0,0 1 0 0 0,0-2 0 0 0,1 0 0 0 0,-1 0 0 0 0,0-1 0 0 0,0 0 0 0 0,18-9-1 0 0,-7 2-3401 0 0,-1-2 0 0 0,37-24 1 0 0,-25 12-2311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31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304 20 16195 0 0,'-47'-1'6653'0'0,"-3"-7"-4185"0"0,-20-2-2487 0 0,64 10 100 0 0,0 0 0 0 0,1 0 0 0 0,-1 1 0 0 0,0-1 0 0 0,1 1 1 0 0,-1 1-1 0 0,1-1 0 0 0,-1 1 0 0 0,-9 4 0 0 0,10-3-61 0 0,0 1-1 0 0,0 0 0 0 0,1-1 1 0 0,0 1-1 0 0,0 1 0 0 0,0-1 1 0 0,0 1-1 0 0,0-1 0 0 0,1 1 1 0 0,0 0-1 0 0,0 1 0 0 0,0-1 1 0 0,1 0-1 0 0,0 1 0 0 0,0-1 1 0 0,-2 10-1 0 0,1-3-42 0 0,1 0-1 0 0,0 1 1 0 0,0-1 0 0 0,1 0-1 0 0,1 1 1 0 0,2 24 0 0 0,1-23-319 0 0,0 1-1 0 0,0-1 1 0 0,2 1 0 0 0,0-1 0 0 0,0 0 0 0 0,1-1 0 0 0,1 0 0 0 0,0 0 0 0 0,1 0 0 0 0,16 20 0 0 0,-18-26-376 0 0,0 0 0 0 0,0-1 0 0 0,1 0 0 0 0,0-1 1 0 0,0 1-1 0 0,0-1 0 0 0,1-1 0 0 0,-1 1 0 0 0,1-1 0 0 0,0-1 0 0 0,1 1 1 0 0,-1-1-1 0 0,0-1 0 0 0,1 1 0 0 0,0-2 0 0 0,-1 1 0 0 0,1-1 0 0 0,0 0 1 0 0,12-1-1 0 0,-10-2 284 0 0,-1 0 1 0 0,1 0-1 0 0,-1-1 1 0 0,1 0-1 0 0,-1-1 1 0 0,0 0-1 0 0,0-1 1 0 0,-1 0-1 0 0,0 0 0 0 0,1-1 1 0 0,11-11-1 0 0,4-3 256 0 0,-2-1-1 0 0,35-41 0 0 0,-38 32-7 0 0,-19 26 635 0 0,1 1 1 0 0,-1-1 0 0 0,0 0 0 0 0,0 1 0 0 0,0-1-1 0 0,0 0 1 0 0,0-4 0 0 0,-1 6-133 0 0,0 0 0 0 0,0 0 1 0 0,-1 0-1 0 0,1 1 0 0 0,0-1 1 0 0,-1 0-1 0 0,1 0 0 0 0,-1 0 0 0 0,0 1 1 0 0,1-1-1 0 0,-1 0 0 0 0,0 1 1 0 0,0-1-1 0 0,0 0 0 0 0,0 1 0 0 0,0-1 1 0 0,-1 1-1 0 0,1 0 0 0 0,0-1 1 0 0,-1 1-1 0 0,1 0 0 0 0,-1 0 0 0 0,1 0 1 0 0,-1 0-1 0 0,1 0 0 0 0,-1 0 1 0 0,0 0-1 0 0,0 1 0 0 0,1-1 0 0 0,-1 0 1 0 0,0 1-1 0 0,0 0 0 0 0,0-1 1 0 0,1 1-1 0 0,-1 0 0 0 0,-2 0 0 0 0,-4-1 211 0 0,1 1-1 0 0,-1 0 0 0 0,0 1 1 0 0,1 0-1 0 0,-1 0 0 0 0,1 0 1 0 0,-10 4-1 0 0,4-1-273 0 0,0 1 0 0 0,1 0 0 0 0,0 1 0 0 0,0 0 0 0 0,0 1-1 0 0,-12 9 1 0 0,18-11-225 0 0,1 0 0 0 0,-1 1 0 0 0,1 0 0 0 0,0 0-1 0 0,1 0 1 0 0,-1 0 0 0 0,1 1 0 0 0,1 0-1 0 0,-1 0 1 0 0,1 0 0 0 0,0 0 0 0 0,1 1 0 0 0,0-1-1 0 0,0 1 1 0 0,-2 15 0 0 0,4-19-45 0 0,-1 0 0 0 0,1 1 1 0 0,0-1-1 0 0,0 1 0 0 0,1-1 0 0 0,-1 0 0 0 0,1 1 1 0 0,0-1-1 0 0,0 0 0 0 0,1 0 0 0 0,-1 1 0 0 0,1-1 1 0 0,0 0-1 0 0,0-1 0 0 0,0 1 0 0 0,1 0 0 0 0,-1 0 1 0 0,1-1-1 0 0,0 0 0 0 0,0 1 0 0 0,0-1 0 0 0,0 0 1 0 0,1-1-1 0 0,-1 1 0 0 0,1 0 0 0 0,0-1 0 0 0,0 0 1 0 0,0 0-1 0 0,6 2 0 0 0,-6-2-11 0 0,-1-1 0 0 0,1 0 1 0 0,0-1-1 0 0,0 1 0 0 0,0 0 0 0 0,-1-1 0 0 0,1 0 0 0 0,0 0 1 0 0,0 0-1 0 0,0-1 0 0 0,0 1 0 0 0,-1-1 0 0 0,1 0 1 0 0,7-2-1 0 0,-4 0-54 0 0,-1 0 0 0 0,1-1 1 0 0,-1 0-1 0 0,0 0 1 0 0,0 0-1 0 0,-1-1 0 0 0,8-7 1 0 0,0-2-253 0 0,0-1 0 0 0,-1 0 0 0 0,-1-1 0 0 0,-1 0 0 0 0,10-20 0 0 0,-13 18 28 0 0,-1 3 697 0 0,-3 29 520 0 0,-3 5-673 0 0,1-1-1 0 0,1 0 1 0 0,5 25 0 0 0,10 3-1738 0 0,-14-40 470 0 0,0 0 0 0 0,0-1 0 0 0,1 1 0 0 0,0-1-1 0 0,6 6 2 0 0,-10-10 882 0 0,0-1 1 0 0,1 0-1 0 0,-1 1 1 0 0,0-1 0 0 0,0 0-1 0 0,0 0 1 0 0,0 1-1 0 0,1-1 1 0 0,-1 0 0 0 0,0 0-1 0 0,0 1 1 0 0,0-1 0 0 0,1 0-1 0 0,-1 0 1 0 0,0 0-1 0 0,0 1 1 0 0,1-1 0 0 0,-1 0-1 0 0,0 0 1 0 0,0 0-1 0 0,1 0 1 0 0,-1 0 0 0 0,0 0-1 0 0,1 0 1 0 0,-1 0 0 0 0,0 0-1 0 0,1 1 1 0 0,-1-1-1 0 0,0 0 1 0 0,0 0 0 0 0,1-1-1 0 0,-1 1 1 0 0,0 0-1 0 0,1 0 1 0 0,-1 0 0 0 0,0 0-1 0 0,1 0 1 0 0,-1 0 0 0 0,0 0-1 0 0,0 0 1 0 0,1-1-1 0 0,-1 1 1 0 0,0 0 0 0 0,0 0-1 0 0,1 0 1 0 0,-1 0-1 0 0,0-1 1 0 0,0 1 0 0 0,1 0-1 0 0,-1 0 1 0 0,0-1 0 0 0,0 1-1 0 0,0 0 1 0 0,0 0-1 0 0,0-1 1 0 0,1 1 0 0 0,-1 0-1 0 0,0-1 1 0 0,0 1-1 0 0,0 0 1 0 0,0 0 0 0 0,0-1-1 0 0,0 1 1 0 0,0 0 0 0 0,0-1-1 0 0,0 1 1 0 0,0 0-1 0 0,0-1 1 0 0,1-3-757 0 0,6-5-2253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03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56 117 8290 0 0,'-7'-5'1396'0'0,"1"0"0"0"0,0 0 0 0 0,0 0 1 0 0,1-1-1 0 0,-1 0 0 0 0,-4-7 0 0 0,8 11-1211 0 0,1 1 0 0 0,0-1 0 0 0,0 1 0 0 0,1-1-1 0 0,-1 0 1 0 0,0 0 0 0 0,1 1 0 0 0,-1-1 0 0 0,1 0-1 0 0,-1 0 1 0 0,1 0 0 0 0,0 1 0 0 0,0-1 0 0 0,-1 0 0 0 0,1 0-1 0 0,1 0 1 0 0,-1 0 0 0 0,0 0 0 0 0,0 1 0 0 0,1-1 0 0 0,-1 0-1 0 0,1 0 1 0 0,0 1 0 0 0,-1-1 0 0 0,1 0 0 0 0,0 1 0 0 0,0-1-1 0 0,0 0 1 0 0,0 1 0 0 0,0-1 0 0 0,0 1 0 0 0,3-2-1 0 0,-2 1-146 0 0,0 0 0 0 0,1 1-1 0 0,-1 0 1 0 0,1-1-1 0 0,-1 1 1 0 0,1 0-1 0 0,0 0 1 0 0,-1 1-1 0 0,1-1 1 0 0,0 0 0 0 0,-1 1-1 0 0,1 0 1 0 0,0-1-1 0 0,0 1 1 0 0,0 0-1 0 0,0 1 1 0 0,-1-1-1 0 0,1 0 1 0 0,0 1 0 0 0,0 0-1 0 0,-1-1 1 0 0,1 1-1 0 0,0 0 1 0 0,4 3-1 0 0,8 3-29 0 0,-1 0 0 0 0,25 17 1 0 0,-39-23-8 0 0,33 20-34 0 0,-1 3 1 0 0,-2 1-1 0 0,0 1 1 0 0,49 57-1 0 0,-76-80 28 0 0,0 1 1 0 0,-1-1-1 0 0,0 1 1 0 0,0-1-1 0 0,0 1 1 0 0,0 0-1 0 0,0 0 0 0 0,-1 0 1 0 0,1 0-1 0 0,-1 0 1 0 0,0 0-1 0 0,-1 0 1 0 0,1 0-1 0 0,-1 0 0 0 0,1 1 1 0 0,-2 6-1 0 0,0-5 1 0 0,0 0 0 0 0,-1-1-1 0 0,0 1 1 0 0,0-1 0 0 0,-1 0-1 0 0,1 0 1 0 0,-1 0 0 0 0,0 0 0 0 0,0 0-1 0 0,-1 0 1 0 0,-6 6 0 0 0,-4 5-29 0 0,-1-1 0 0 0,-1 0 0 0 0,0-1 0 0 0,-1 0 0 0 0,-37 21 0 0 0,44-30 17 0 0,1 0 0 0 0,-1-1-1 0 0,0 0 1 0 0,0-1-1 0 0,0 0 1 0 0,0 0 0 0 0,0-1-1 0 0,-1 0 1 0 0,1-1 0 0 0,-1 0-1 0 0,0-1 1 0 0,1 0 0 0 0,-1-1-1 0 0,-10-2 1 0 0,0 0-109 0 0,32 8 181 0 0,35 7 110 0 0,14-1-503 0 0,2-3 1 0 0,-1-3-1 0 0,85-3 0 0 0,-144-2 278 0 0,42-5-4858 0 0,-42 5 4379 0 0,-1-1 0 0 0,1 1 1 0 0,0-1-1 0 0,-1 0 1 0 0,1 0-1 0 0,-1 1 0 0 0,1-1 1 0 0,-1 0-1 0 0,1-1 1 0 0,-1 1-1 0 0,1 0 0 0 0,-1 0 1 0 0,0-1-1 0 0,0 1 1 0 0,0 0-1 0 0,0-1 1 0 0,0 1-1 0 0,0-1 0 0 0,0 1 1 0 0,1-4-1 0 0,4-10-4594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5:57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18524 0 0,'2'-1'756'0'0,"1"0"0"0"0,-1 0 0 0 0,1 0 0 0 0,-1 0 0 0 0,1 1 0 0 0,0-1 0 0 0,-1 1 0 0 0,1 0 0 0 0,0-1 0 0 0,-1 1 1 0 0,1 1-1 0 0,4-1 0 0 0,-5 1-627 0 0,0 0 0 0 0,1 0 0 0 0,-1 0 0 0 0,0 0 0 0 0,1 1 0 0 0,-1-1 0 0 0,0 1 0 0 0,0-1 0 0 0,0 1 0 0 0,0 0 1 0 0,0 0-1 0 0,0 0 0 0 0,-1 0 0 0 0,1 0 0 0 0,-1 0 0 0 0,1 0 0 0 0,-1 0 0 0 0,2 5 0 0 0,-3-7-271 0 0,1 1 0 0 0,-1 0-1 0 0,1-1 1 0 0,-1 1 0 0 0,1-1 0 0 0,-1 0-1 0 0,1 1 1 0 0,-1-1 0 0 0,1 1 0 0 0,-1-1-1 0 0,1 0 1 0 0,-1 1 0 0 0,1-1 0 0 0,0 0-1 0 0,-1 0 1 0 0,1 0 0 0 0,0 1-1 0 0,-1-1 1 0 0,1 0 0 0 0,0 0 0 0 0,-1 0-1 0 0,1 0 1 0 0,0 0 0 0 0,-1 0 0 0 0,1 0-1 0 0,0 0 1 0 0,-1 0 0 0 0,1-1 0 0 0,0 1-1 0 0,-1 0 1 0 0,1 0 0 0 0,-1 0 0 0 0,1-1-1 0 0,0 1 1 0 0,-1 0 0 0 0,2-2-1 0 0,16-13-13650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31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2 6385 0 0,'-19'-2'9590'0'0,"-1"10"-4915"0"0,-20 18-2814 0 0,21-13-694 0 0,-11 4-740 0 0,20-12-391 0 0,0 0-1 0 0,0 1 1 0 0,0 1 0 0 0,1-1 0 0 0,-17 16 0 0 0,25-20-45 0 0,-1 0 1 0 0,0 1 0 0 0,1-1 0 0 0,-1 0-1 0 0,1 1 1 0 0,-1-1 0 0 0,1 1 0 0 0,0-1-1 0 0,0 1 1 0 0,1 0 0 0 0,-1-1 0 0 0,0 1-1 0 0,1 0 1 0 0,0 0 0 0 0,-1 0 0 0 0,1-1-1 0 0,0 1 1 0 0,1 0 0 0 0,-1 0-1 0 0,0-1 1 0 0,1 1 0 0 0,0 0 0 0 0,-1 0-1 0 0,1-1 1 0 0,0 1 0 0 0,0-1 0 0 0,1 1-1 0 0,-1-1 1 0 0,3 5 0 0 0,-1-2-1 0 0,1-1 1 0 0,-1 1-1 0 0,1 0 0 0 0,0-1 1 0 0,1 0-1 0 0,-1 0 0 0 0,1 0 1 0 0,-1-1-1 0 0,1 1 0 0 0,0-1 1 0 0,1 0-1 0 0,-1 0 1 0 0,9 2-1 0 0,21 14 146 0 0,-32-18-73 0 0,-1 1 1 0 0,0 0 0 0 0,0-1-1 0 0,0 1 1 0 0,-1 0-1 0 0,1 0 1 0 0,0 1 0 0 0,-1-1-1 0 0,1 0 1 0 0,-1 0-1 0 0,0 1 1 0 0,0-1-1 0 0,0 1 1 0 0,0-1 0 0 0,0 1-1 0 0,0-1 1 0 0,-1 1-1 0 0,1-1 1 0 0,-1 1 0 0 0,0 0-1 0 0,1-1 1 0 0,-1 1-1 0 0,-1 0 1 0 0,1-1 0 0 0,0 1-1 0 0,-1 0 1 0 0,1-1-1 0 0,-1 1 1 0 0,-1 2 0 0 0,1 0-44 0 0,-1-1 0 0 0,1 0 0 0 0,-1 0 0 0 0,0 0 0 0 0,0 0 0 0 0,0 0 0 0 0,-1 0 0 0 0,0-1 0 0 0,1 1 0 0 0,-1-1 0 0 0,0 0 0 0 0,-1 0 0 0 0,1 0 0 0 0,0 0 0 0 0,-1 0 0 0 0,-7 3 0 0 0,3-3-104 0 0,1 0 0 0 0,-2-1 0 0 0,1 0 0 0 0,-16 2 0 0 0,20-4-26 0 0,0 1 0 0 0,0-1 1 0 0,0 0-1 0 0,1 0 1 0 0,-1-1-1 0 0,0 1 0 0 0,0-1 1 0 0,0 0-1 0 0,1 0 1 0 0,-1 0-1 0 0,0 0 0 0 0,-6-4 1 0 0,9 5 12 0 0,1-1 0 0 0,-1 0 0 0 0,1 1-1 0 0,-1-1 1 0 0,1 0 0 0 0,-1 1 0 0 0,1-1 0 0 0,-1 0 0 0 0,1 0 0 0 0,0 1 0 0 0,0-1 0 0 0,-1 0-1 0 0,1 0 1 0 0,0 0 0 0 0,0 1 0 0 0,0-1 0 0 0,0 0 0 0 0,0 0 0 0 0,0 0 0 0 0,0 0-1 0 0,0 1 1 0 0,0-1 0 0 0,0 0 0 0 0,0 0 0 0 0,1 0 0 0 0,-1 1 0 0 0,0-1 0 0 0,1 0 0 0 0,-1 0-1 0 0,0 1 1 0 0,1-2 0 0 0,16-25-2858 0 0,-13 22 2150 0 0,1-2-304 0 0,35-51-5115 0 0,8 5 4440 0 0,-41 47 2253 0 0,0 0 0 0 0,0 1 1 0 0,0 0-1 0 0,0 0 0 0 0,16-6 0 0 0,-18 8 289 0 0,1 1 0 0 0,0 1-1 0 0,0-1 1 0 0,0 1 0 0 0,0 0 0 0 0,0 0 0 0 0,0 1 0 0 0,0-1 0 0 0,9 2-1 0 0,39 6 1315 0 0,-27-2-1538 0 0,0-2-1 0 0,55 0 0 0 0,-76-4-503 0 0,1 1-1 0 0,-1-1 1 0 0,1 0 0 0 0,-1 0-1 0 0,1-1 1 0 0,-1 0 0 0 0,0 0-1 0 0,0 0 1 0 0,0-1 0 0 0,0 0-1 0 0,0 0 1 0 0,-1-1 0 0 0,1 1-1 0 0,-1-1 1 0 0,0 0 0 0 0,0-1-1 0 0,7-7 1 0 0,-11 10-4 0 0,1 0 0 0 0,0 0 0 0 0,-1 0 0 0 0,0 0 0 0 0,1-1 0 0 0,-1 1 0 0 0,0 0 0 0 0,0 0-1 0 0,0-1 1 0 0,0 1 0 0 0,-1-1 0 0 0,1 1 0 0 0,-1-1 0 0 0,1 1 0 0 0,-1-1 0 0 0,0 0 0 0 0,0 1 0 0 0,0-1 0 0 0,0 1 0 0 0,-1-1 0 0 0,0-4 0 0 0,-1 4-2 0 0,1 0 0 0 0,-1-1 0 0 0,0 1 0 0 0,0 0 0 0 0,0 0 0 0 0,-1 0 0 0 0,1 0 0 0 0,-1 0 0 0 0,1 1 0 0 0,-1-1 0 0 0,0 1 0 0 0,0 0 0 0 0,-5-3 0 0 0,-1 0 6 0 0,0 0-1 0 0,0 0 1 0 0,-1 1-1 0 0,0 1 1 0 0,1 0-1 0 0,-1 0 1 0 0,-1 1-1 0 0,1 0 1 0 0,-20-1-1 0 0,26 3 9 0 0,0 0-1 0 0,0 0 1 0 0,0 1-1 0 0,-1-1 1 0 0,1 1 0 0 0,1 0-1 0 0,-1 0 1 0 0,0 1-1 0 0,0-1 1 0 0,0 1-1 0 0,1 0 1 0 0,-1 0 0 0 0,1 0-1 0 0,-1 0 1 0 0,1 1-1 0 0,0-1 1 0 0,-4 5-1 0 0,4-3 8 0 0,0 0-1 0 0,0 1 1 0 0,0-1-1 0 0,1 1 0 0 0,-1 0 1 0 0,1 0-1 0 0,0-1 1 0 0,1 1-1 0 0,-1 1 1 0 0,1-1-1 0 0,-1 9 0 0 0,1 8 2 0 0,1-1-1 0 0,1 0 1 0 0,1 1-1 0 0,1-1 0 0 0,7 29 1 0 0,-3-22-11 0 0,0 0 0 0 0,21 47 1 0 0,-23-64-388 0 0,0-1 0 0 0,1 1 0 0 0,0-1 0 0 0,1 0 0 0 0,0 0 0 0 0,0-1 0 0 0,1 0 0 0 0,1 0 0 0 0,12 10 0 0 0,4-6-4608 0 0,-22-13 3952 0 0,-1 1 0 0 0,1-1 0 0 0,0 0 1 0 0,-1 0-1 0 0,1 0 0 0 0,0 0 0 0 0,-1-1 1 0 0,6 0-1 0 0,13-4-5255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32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 16315 0 0,'3'5'2785'0'0,"-1"0"-969"0"0,2-1-711 0 0,0-4-489 0 0,-2-5-272 0 0,0-4-176 0 0,1-1-336 0 0,0-2-624 0 0,-1 0-1169 0 0,2-2-2624 0 0,-2-6-1744 0 0,0 0-432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34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14 1880 0 0,'0'0'139'0'0,"0"0"0"0"0,0-1 0 0 0,-1 1-1 0 0,1 0 1 0 0,0-1 0 0 0,0 1 0 0 0,0 0-1 0 0,0-1 1 0 0,0 1 0 0 0,-1 0 0 0 0,1-1-1 0 0,0 1 1 0 0,0 0 0 0 0,0-1 0 0 0,0 1-1 0 0,0 0 1 0 0,0-1 0 0 0,0 1 0 0 0,0 0-1 0 0,0-1 1 0 0,0 1 0 0 0,0 0 0 0 0,0-1-1 0 0,0 1 1 0 0,1 0 0 0 0,-1-1 0 0 0,0 1-1 0 0,0 0 1 0 0,0 0 0 0 0,0-1 0 0 0,1 1-1 0 0,-1 0 1 0 0,0-1 0 0 0,0 1 0 0 0,0 0-1 0 0,1 0 1 0 0,-1-1 0 0 0,0 1 0 0 0,1 0-1 0 0,-1 0 1 0 0,0 0 0 0 0,0 0 0 0 0,1-1-1 0 0,-1 1 1 0 0,0 0 0 0 0,1 0 0 0 0,-1 0-1 0 0,0 0 1 0 0,1 0 0 0 0,-1 0-1 0 0,0 0 1 0 0,1 0 0 0 0,-1 0 0 0 0,0 0-1 0 0,1 0 1 0 0,-1 0 0 0 0,0 0 0 0 0,1 0-1 0 0,-1 0 1 0 0,0 0 0 0 0,1 0 0 0 0,-1 0-1 0 0,0 0 1 0 0,1 1 0 0 0,-1-1 0 0 0,1 0-1 0 0,26 13 2578 0 0,-21-10-2008 0 0,23 10 188 0 0,0-1-1 0 0,1-1 0 0 0,0-1 1 0 0,56 9-1 0 0,-69-16-801 0 0,-1-1 0 0 0,1-1 0 0 0,-1-1 0 0 0,1 0 0 0 0,0-1 1 0 0,-1-1-1 0 0,1-1 0 0 0,-1 0 0 0 0,0-1 0 0 0,30-11 0 0 0,-15 4-33 0 0,-4 1-1646 0 0,-11 2-3184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34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25 2785 0 0,'-1'-1'684'0'0,"-1"1"0"0"0,1-1 1 0 0,-1 0-1 0 0,1 1 0 0 0,-1-1 1 0 0,1 0-1 0 0,0 0 0 0 0,-1 0 1 0 0,1 0-1 0 0,0 0 0 0 0,0 0 1 0 0,0 0-1 0 0,0 0 0 0 0,0 0 1 0 0,0-1-1 0 0,0 1 0 0 0,0 0 1 0 0,0-1-1 0 0,0 1 0 0 0,0-3 1 0 0,31 20 1667 0 0,-13-5-2100 0 0,0 1 0 0 0,-1 0-1 0 0,0 1 1 0 0,0 1 0 0 0,17 21-1 0 0,-30-31-206 0 0,0-1 0 0 0,-1 1-1 0 0,1 0 1 0 0,-1-1 0 0 0,0 1 0 0 0,0 0-1 0 0,0 0 1 0 0,-1 1 0 0 0,1-1 0 0 0,-1 0-1 0 0,0 0 1 0 0,0 1 0 0 0,-1-1 0 0 0,1 0-1 0 0,-1 1 1 0 0,0-1 0 0 0,0 1 0 0 0,-1-1-1 0 0,1 1 1 0 0,-1-1 0 0 0,0 0 0 0 0,0 1-1 0 0,0-1 1 0 0,-1 0 0 0 0,1 0 0 0 0,-1 0-1 0 0,0 0 1 0 0,0 0 0 0 0,-1 0 0 0 0,1-1-1 0 0,-5 5 1 0 0,3-2-13 0 0,0-1 0 0 0,-1 0 0 0 0,0 0 0 0 0,0 0 0 0 0,-1-1 1 0 0,1 0-1 0 0,-1 0 0 0 0,-10 6 0 0 0,0-4-330 0 0,1 0 0 0 0,-23 5 1 0 0,33-9 140 0 0,-8 3-851 0 0,1 1-4395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35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19 1824 0 0,'0'0'61'0'0,"-17"-6"4440"0"0,17 6-4372 0 0,-1 0 1 0 0,1 0-1 0 0,0 0 0 0 0,0 0 1 0 0,-1 0-1 0 0,1 0 0 0 0,0 0 1 0 0,0 0-1 0 0,-1 0 0 0 0,1 0 1 0 0,0 0-1 0 0,-1-1 0 0 0,1 1 1 0 0,0 0-1 0 0,0 0 0 0 0,-1 0 1 0 0,1 0-1 0 0,0-1 0 0 0,0 1 1 0 0,0 0-1 0 0,-1 0 0 0 0,1 0 1 0 0,0-1-1 0 0,0 1 0 0 0,0 0 1 0 0,0 0-1 0 0,-1-1 0 0 0,1 1 1 0 0,0 0-1 0 0,0 0 0 0 0,0-1 0 0 0,0 1 1 0 0,0 0-1 0 0,0 0 0 0 0,0-1 1 0 0,0 1-1 0 0,0 0 0 0 0,0-1 1 0 0,0 1-1 0 0,0 0 0 0 0,0 0 1 0 0,0-1-1 0 0,0 1 0 0 0,0 0 1 0 0,0-1-1 0 0,0 1 0 0 0,0 0 1 0 0,0 0-1 0 0,1-1 0 0 0,-1 1 1 0 0,0 0-1 0 0,0 0 0 0 0,0-1 1 0 0,0 1-1 0 0,1 0 0 0 0,0-1-17 0 0,0 1-1 0 0,0 0 1 0 0,0 0-1 0 0,0 0 1 0 0,0 0-1 0 0,0 0 0 0 0,0 0 1 0 0,0 0-1 0 0,0 0 1 0 0,0 0-1 0 0,1 1 1 0 0,-1-1-1 0 0,0 0 1 0 0,0 1-1 0 0,0-1 0 0 0,-1 0 1 0 0,1 1-1 0 0,0 0 1 0 0,2 0-1 0 0,20 14 302 0 0,-20-13-202 0 0,2 1-45 0 0,-1 1-1 0 0,1-1 1 0 0,-1 1 0 0 0,0 0 0 0 0,0 0 0 0 0,0 1 0 0 0,0-1-1 0 0,-1 1 1 0 0,0-1 0 0 0,0 1 0 0 0,0 0 0 0 0,0 1-1 0 0,-1-1 1 0 0,0 0 0 0 0,0 1 0 0 0,0-1 0 0 0,1 11 0 0 0,-3-11-163 0 0,0-1 0 0 0,0 0 0 0 0,0 0 0 0 0,-1 0 0 0 0,1 0 0 0 0,-1 0 0 0 0,0 0 1 0 0,0 0-1 0 0,-1 0 0 0 0,1 0 0 0 0,-1 0 0 0 0,0 0 0 0 0,0-1 0 0 0,0 1 0 0 0,-1-1 1 0 0,1 0-1 0 0,-1 1 0 0 0,1-1 0 0 0,-1 0 0 0 0,0 0 0 0 0,-1-1 0 0 0,1 1 0 0 0,0-1 1 0 0,-1 0-1 0 0,-5 3 0 0 0,1-1-127 0 0,0 0-1 0 0,0-1 1 0 0,0 0 0 0 0,-16 3 0 0 0,-7 2-250 0 0,59 9 282 0 0,10-7 353 0 0,9 3 298 0 0,-45-12-468 0 0,1 0 0 0 0,-1 0 0 0 0,0 0-1 0 0,1 1 1 0 0,-1-1 0 0 0,0 0 0 0 0,0 1-1 0 0,1 0 1 0 0,-1-1 0 0 0,0 1 0 0 0,-1 0-1 0 0,1 0 1 0 0,3 4 0 0 0,-5-4-38 0 0,1 0-1 0 0,0 0 1 0 0,-1 0 0 0 0,0 0-1 0 0,1 0 1 0 0,-1 1-1 0 0,0-1 1 0 0,0 0 0 0 0,0 0-1 0 0,0 0 1 0 0,-1 0-1 0 0,1 0 1 0 0,0 0 0 0 0,-1 0-1 0 0,0 0 1 0 0,1 0 0 0 0,-1 0-1 0 0,0 0 1 0 0,0 0-1 0 0,0 0 1 0 0,0-1 0 0 0,0 1-1 0 0,-1 0 1 0 0,1-1-1 0 0,0 1 1 0 0,-1-1 0 0 0,-1 2-1 0 0,-6 6-14 0 0,-1 0 0 0 0,0-1-1 0 0,-11 8 1 0 0,18-14-22 0 0,-36 21-325 0 0,31-20-72 0 0,0 1 1 0 0,0 1-1 0 0,1 0 1 0 0,-1 0-1 0 0,1 0 1 0 0,0 1-1 0 0,-11 12 0 0 0,17-17 238 0 0,1-1-1 0 0,0 0 0 0 0,-1 0 0 0 0,1 1 0 0 0,0-1 1 0 0,-1 0-1 0 0,1 1 0 0 0,0-1 0 0 0,-1 0 1 0 0,1 1-1 0 0,0-1 0 0 0,0 0 0 0 0,0 1 0 0 0,-1-1 1 0 0,1 0-1 0 0,0 1 0 0 0,0-1 0 0 0,0 1 1 0 0,0-1-1 0 0,0 1 0 0 0,0-1 0 0 0,0 0 0 0 0,-1 1 1 0 0,1-1-1 0 0,1 1 0 0 0,-1-1 0 0 0,0 0 1 0 0,0 1-1 0 0,0-1 0 0 0,0 1 0 0 0,0-1 1 0 0,0 1-1 0 0,0-1 0 0 0,0 0 0 0 0,1 1 0 0 0,-1-1 1 0 0,0 0-1 0 0,0 1 0 0 0,1-1 0 0 0,-1 0 1 0 0,0 1-1 0 0,0-1 0 0 0,1 0 0 0 0,-1 1 0 0 0,1-1 1 0 0,16-2-8803 0 0,-5 0 6124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36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 4369 0 0,'-5'2'357'0'0,"-1"0"1"0"0,1 0-1 0 0,0 1 1 0 0,1 0-1 0 0,-1 0 0 0 0,0 0 1 0 0,1 0-1 0 0,0 1 1 0 0,0 0-1 0 0,0-1 0 0 0,0 2 1 0 0,0-1-1 0 0,1 0 1 0 0,0 1-1 0 0,0 0 0 0 0,0-1 1 0 0,0 1-1 0 0,1 0 1 0 0,0 1-1 0 0,0-1 1 0 0,0 0-1 0 0,1 1 0 0 0,-1 5 1 0 0,0-3 89 0 0,1 0 1 0 0,1 0 0 0 0,0 0-1 0 0,0 0 1 0 0,0-1-1 0 0,1 1 1 0 0,0 0 0 0 0,1 0-1 0 0,0-1 1 0 0,0 1-1 0 0,0 0 1 0 0,1-1 0 0 0,0 0-1 0 0,1 0 1 0 0,8 13-1 0 0,-11-18-430 0 0,0 0-1 0 0,0-1 0 0 0,1 1 1 0 0,-1 0-1 0 0,0-1 0 0 0,1 1 1 0 0,0-1-1 0 0,-1 1 0 0 0,1-1 1 0 0,0 0-1 0 0,0 0 0 0 0,0 1 1 0 0,0-1-1 0 0,0-1 0 0 0,4 3 1 0 0,-5-3 12 0 0,0 0 1 0 0,1 0-1 0 0,-1 0 1 0 0,0 0-1 0 0,1-1 0 0 0,-1 1 1 0 0,0 0-1 0 0,0 0 1 0 0,1-1-1 0 0,-1 1 1 0 0,0-1-1 0 0,0 1 0 0 0,0-1 1 0 0,0 0-1 0 0,1 1 1 0 0,-1-1-1 0 0,0 0 1 0 0,0 0-1 0 0,1-1 0 0 0,2-3 70 0 0,0 1-1 0 0,-1-1 0 0 0,0 0 0 0 0,0-1 1 0 0,0 1-1 0 0,-1 0 0 0 0,1-1 0 0 0,-1 1 0 0 0,2-12 1 0 0,-1 5 9 0 0,-2 0 0 0 0,1 1 1 0 0,-2-1-1 0 0,1 0 0 0 0,-1 0 0 0 0,-3-14 1 0 0,3 22-86 0 0,-1 0 1 0 0,0 0-1 0 0,0 0 0 0 0,-1 0 1 0 0,1 0-1 0 0,-1 0 1 0 0,0 0-1 0 0,0 1 0 0 0,-3-6 1 0 0,3 7-20 0 0,1 1 1 0 0,-1-1 0 0 0,1 1-1 0 0,-1-1 1 0 0,0 1 0 0 0,0 0-1 0 0,1-1 1 0 0,-1 1 0 0 0,0 0-1 0 0,0 0 1 0 0,0 1 0 0 0,0-1 0 0 0,0 0-1 0 0,0 1 1 0 0,0-1 0 0 0,-1 1-1 0 0,1 0 1 0 0,0-1 0 0 0,-3 1-1 0 0,3 1-136 0 0,0-1-1 0 0,-1 1 1 0 0,1-1-1 0 0,0 1 0 0 0,0 0 1 0 0,0 0-1 0 0,0 0 1 0 0,0 0-1 0 0,0 1 1 0 0,0-1-1 0 0,0 0 1 0 0,-3 4-1 0 0,-2 8-3631 0 0,8-13 3460 0 0,-1 1 0 0 0,0-1 0 0 0,0 1 0 0 0,0-1 0 0 0,0 1 0 0 0,1-1 0 0 0,-1 1 0 0 0,0-1 0 0 0,0 1 0 0 0,1-1 0 0 0,-1 1-1 0 0,0-1 1 0 0,1 1 0 0 0,-1-1 0 0 0,0 0 0 0 0,1 1 0 0 0,-1-1 0 0 0,1 0 0 0 0,-1 1 0 0 0,1-1 0 0 0,-1 0 0 0 0,1 1 0 0 0,-1-1 0 0 0,1 0 0 0 0,-1 0 0 0 0,2 0 0 0 0,14 1-5725 0 0,-3-2 3376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36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13 912 0 0,'19'-10'1994'0'0,"-18"10"-1499"0"0,0-1 0 0 0,0 1-1 0 0,1-1 1 0 0,-1 1 0 0 0,0 0-1 0 0,0 0 1 0 0,1 0 0 0 0,-1-1-1 0 0,0 1 1 0 0,0 0-1 0 0,1 0 1 0 0,-1 1 0 0 0,0-1-1 0 0,0 0 1 0 0,2 1 0 0 0,-2-1-91 0 0,0 1 1 0 0,0-1-1 0 0,0 1 1 0 0,-1 0-1 0 0,1-1 1 0 0,0 1-1 0 0,0 0 1 0 0,-1-1-1 0 0,1 1 1 0 0,0 0-1 0 0,-1 0 1 0 0,1 0-1 0 0,-1 0 0 0 0,1-1 1 0 0,-1 1-1 0 0,0 0 1 0 0,1 0-1 0 0,-1 2 1 0 0,3 18 1089 0 0,-10 43-150 0 0,5-53-1337 0 0,0-1 0 0 0,0 1 0 0 0,1 0 0 0 0,1-1 0 0 0,0 1 0 0 0,0 0 0 0 0,1 0 0 0 0,4 16 0 0 0,-5-26-6 0 0,1 0 1 0 0,0 0-1 0 0,-1 0 0 0 0,1-1 0 0 0,0 1 1 0 0,-1 0-1 0 0,1 0 0 0 0,0 0 0 0 0,0-1 1 0 0,0 1-1 0 0,-1 0 0 0 0,1-1 0 0 0,0 1 1 0 0,0-1-1 0 0,0 1 0 0 0,0-1 0 0 0,0 0 1 0 0,0 1-1 0 0,0-1 0 0 0,0 0 0 0 0,0 0 0 0 0,1 1 1 0 0,-1-1-1 0 0,0 0 0 0 0,0 0 0 0 0,0 0 1 0 0,0 0-1 0 0,0-1 0 0 0,0 1 0 0 0,0 0 1 0 0,0 0-1 0 0,0-1 0 0 0,0 1 0 0 0,0 0 1 0 0,0-1-1 0 0,1 0 0 0 0,47-22 63 0 0,-36 17-136 0 0,8-5-255 0 0,-3-1-4125 0 0,-16 10 3705 0 0,0 1 1 0 0,-1-1-1 0 0,1 0 0 0 0,-1 0 0 0 0,1 0 1 0 0,-1 0-1 0 0,0 0 0 0 0,0 0 0 0 0,0 0 1 0 0,0 0-1 0 0,0 0 0 0 0,0 0 0 0 0,0-1 1 0 0,-1 1-1 0 0,1 0 0 0 0,-1-3 1 0 0,3-8-2426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36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2993 0 0,'-5'6'15042'0'0,"1"13"-11154"0"0,1 23-3817 0 0,3-30-16 0 0,1-1 1 0 0,1 0-1 0 0,0 1 1 0 0,0-1-1 0 0,1 0 1 0 0,0 0-1 0 0,1-1 1 0 0,0 1-1 0 0,10 17 0 0 0,-12-25-109 0 0,-1 0-1 0 0,1 0 0 0 0,0-1 0 0 0,0 1 0 0 0,0 0 1 0 0,0-1-1 0 0,0 1 0 0 0,1-1 0 0 0,-1 0 0 0 0,1 0 0 0 0,0 0 1 0 0,-1 0-1 0 0,1 0 0 0 0,0 0 0 0 0,0-1 0 0 0,0 1 1 0 0,0-1-1 0 0,1 0 0 0 0,-1 0 0 0 0,0 0 0 0 0,0-1 1 0 0,1 1-1 0 0,-1-1 0 0 0,0 0 0 0 0,1 1 0 0 0,-1-1 0 0 0,1-1 1 0 0,-1 1-1 0 0,0-1 0 0 0,0 1 0 0 0,1-1 0 0 0,-1 0 1 0 0,0 0-1 0 0,0 0 0 0 0,0 0 0 0 0,5-4 0 0 0,-3 2-751 0 0,0-1-1 0 0,0 1 1 0 0,-1-1-1 0 0,1-1 1 0 0,-1 1-1 0 0,0-1 1 0 0,-1 1-1 0 0,1-1 1 0 0,-1 0-1 0 0,0 0 1 0 0,0-1-1 0 0,0 1 1 0 0,-1 0-1 0 0,0-1 1 0 0,0 0-1 0 0,0 0 1 0 0,1-8-1 0 0,-2 6 135 0 0,0 1 1 0 0,0 0-1 0 0,-1 0 0 0 0,0-1 0 0 0,0 1 0 0 0,-2-10 0 0 0,1 13 642 0 0,0 0 1 0 0,0 0-1 0 0,0 0 1 0 0,0 0 0 0 0,-1 0-1 0 0,0 0 1 0 0,0 0-1 0 0,0 0 1 0 0,0 1 0 0 0,-5-7-1 0 0,-7-5 9467 0 0,13 27-1406 0 0,3 15-7322 0 0,10 91 1239 0 0,-9-100-4643 0 0,1 0 0 0 0,8 21 0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37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7362 0 0,'-13'21'9333'0'0,"6"6"-5423"0"0,0 30-3112 0 0,6-43-188 0 0,-2 6-504 0 0,2-12-90 0 0,-1 0 1 0 0,1 0 0 0 0,1-1-1 0 0,0 1 1 0 0,0 0-1 0 0,0 0 1 0 0,1 0 0 0 0,0 0-1 0 0,3 9 1 0 0,-6-27-195 0 0,0 1 0 0 0,0-1 0 0 0,2 0 0 0 0,-1 0 0 0 0,1 0 0 0 0,0 0 0 0 0,1 0 0 0 0,0 0 0 0 0,1 1 0 0 0,3-11 0 0 0,-4 15 251 0 0,1 0 1 0 0,0 0-1 0 0,0 1 0 0 0,1-1 0 0 0,0 1 1 0 0,-1 0-1 0 0,1-1 0 0 0,1 1 0 0 0,-1 0 1 0 0,1 1-1 0 0,-1-1 0 0 0,1 1 0 0 0,0-1 1 0 0,0 1-1 0 0,1 0 0 0 0,-1 1 1 0 0,8-5-1 0 0,-8 6-27 0 0,-1-1-1 0 0,1 1 1 0 0,-1-1 0 0 0,1 1-1 0 0,0 0 1 0 0,0 0 0 0 0,-1 1 0 0 0,1-1-1 0 0,0 1 1 0 0,0 0 0 0 0,0 0-1 0 0,0 0 1 0 0,-1 0 0 0 0,1 1 0 0 0,0 0-1 0 0,0 0 1 0 0,0 0 0 0 0,-1 0 0 0 0,1 0-1 0 0,-1 1 1 0 0,1-1 0 0 0,-1 1-1 0 0,1 0 1 0 0,4 3 0 0 0,-7-3-17 0 0,0-1 1 0 0,0 0-1 0 0,0 1 0 0 0,0-1 1 0 0,0 1-1 0 0,-1-1 0 0 0,1 1 1 0 0,0-1-1 0 0,-1 1 0 0 0,1 0 1 0 0,-1-1-1 0 0,1 1 1 0 0,-1 0-1 0 0,0-1 0 0 0,0 1 1 0 0,0 0-1 0 0,0-1 0 0 0,0 1 1 0 0,0 0-1 0 0,0-1 0 0 0,0 1 1 0 0,-1 0-1 0 0,1-1 1 0 0,-1 1-1 0 0,1 0 0 0 0,-1-1 1 0 0,0 1-1 0 0,1-1 0 0 0,-1 1 1 0 0,0-1-1 0 0,0 1 0 0 0,-2 1 1 0 0,-4 7-7 0 0,0-1 1 0 0,0 1-1 0 0,-11 9 1 0 0,16-16-28 0 0,-1 0-5 0 0,-53 48-538 0 0,52-47 467 0 0,0-1-1 0 0,0 0 1 0 0,0-1 0 0 0,-1 1-1 0 0,1-1 1 0 0,-1 1 0 0 0,1-2-1 0 0,-1 1 1 0 0,0 0-1 0 0,0-1 1 0 0,0 0 0 0 0,-8 1-1 0 0,59-7 696 0 0,-18 3-588 0 0,0-1-1 0 0,0-2 0 0 0,0 0 1 0 0,32-12-1 0 0,6-11-2601 0 0,-63 26 2053 0 0,-1 1 0 0 0,1-1 0 0 0,-1 0 0 0 0,0 1 0 0 0,0-1 0 0 0,0 0 0 0 0,0-1 0 0 0,0 1 0 0 0,0 0 0 0 0,0 0 0 0 0,-1-1 0 0 0,1 1-1 0 0,-1-1 1 0 0,1 0 0 0 0,-1 1 0 0 0,0-1 0 0 0,0 0 0 0 0,-1 0 0 0 0,1 0 0 0 0,0 1 0 0 0,-1-1 0 0 0,0 0 0 0 0,0 0 0 0 0,0 0 0 0 0,0 0 0 0 0,0 0 0 0 0,0 0 0 0 0,-1 0 0 0 0,-1-5 0 0 0,1 4 169 0 0,0 1-1 0 0,-1-1 1 0 0,1 0 0 0 0,-1 0 0 0 0,0 1-1 0 0,0-1 1 0 0,0 1 0 0 0,-1 0 0 0 0,-3-5-1 0 0,3 5 739 0 0,1 1-1 0 0,-1 0 0 0 0,0 0 1 0 0,1 0-1 0 0,-1 0 0 0 0,0 0 1 0 0,0 1-1 0 0,0-1 0 0 0,-10-1 9992 0 0,28 10-7513 0 0,23 4-1667 0 0,1-10-356 0 0,-30-2-752 0 0,-1 1 0 0 0,1 0 0 0 0,-1 1 0 0 0,1 0 0 0 0,-1 0 0 0 0,10 3 0 0 0,-19-4-172 0 0,1 0 0 0 0,0 0 0 0 0,0 0-1 0 0,0 0 1 0 0,0 0 0 0 0,0 0 0 0 0,-1 0 0 0 0,1 1 0 0 0,0-1-1 0 0,0 0 1 0 0,0 0 0 0 0,0 0 0 0 0,0 0 0 0 0,0 0 0 0 0,0 0-1 0 0,0 0 1 0 0,0 1 0 0 0,0-1 0 0 0,-1 0 0 0 0,1 0 0 0 0,0 0 0 0 0,0 0-1 0 0,0 0 1 0 0,0 1 0 0 0,0-1 0 0 0,0 0 0 0 0,0 0 0 0 0,0 0-1 0 0,0 0 1 0 0,0 0 0 0 0,0 1 0 0 0,0-1 0 0 0,0 0 0 0 0,0 0-1 0 0,0 0 1 0 0,0 0 0 0 0,0 0 0 0 0,1 0 0 0 0,-1 1 0 0 0,0-1-1 0 0,0 0 1 0 0,0 0 0 0 0,0 0 0 0 0,0 0 0 0 0,0 0 0 0 0,0 0-1 0 0,0 1 1 0 0,0-1 0 0 0,0 0 0 0 0,1 0 0 0 0,-1 0 0 0 0,0 0 0 0 0,0 0-1 0 0,0 0 1 0 0,0 0 0 0 0,0 0 0 0 0,1 0 0 0 0,-1 0 0 0 0,0 0-1 0 0,0 0 1 0 0,0 0 0 0 0,0 0 0 0 0,1 0 0 0 0,-16 2-6727 0 0,-2-6 2751 0 0,1 2 462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37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1 233 5985 0 0,'5'0'3001'0'0,"2"3"-529"0"0,2 0-399 0 0,5 1-473 0 0,0 0-480 0 0,4 0-343 0 0,0 0-209 0 0,1 0-160 0 0,0 0-152 0 0,-1 0-136 0 0,0-3-352 0 0,-2-1-768 0 0,-3-3-1361 0 0,-2-3-1800 0 0,-3-6 152 0 0,1-3-928 0 0</inkml:trace>
  <inkml:trace contextRef="#ctx0" brushRef="#br0" timeOffset="1">257 1 6193 0 0,'-17'53'9710'0'0,"4"4"-5174"0"0,-12 114-3806 0 0,22-146-209 0 0,-6 97-1112 0 0,8-69-4731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6:03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711 47 8586 0 0,'-21'7'4443'0'0,"-19"4"1465"0"0,34-9-5454 0 0,-1-1 0 0 0,1-1 1 0 0,-1 1-1 0 0,1-1 0 0 0,-1 0 1 0 0,1 0-1 0 0,-13-3 0 0 0,-4-2 79 0 0,0 2 0 0 0,-1 0 0 0 0,1 1-1 0 0,0 2 1 0 0,-1 0 0 0 0,1 1-1 0 0,-1 2 1 0 0,-41 9 0 0 0,-10 5 115 0 0,-51 14-103 0 0,120-29-547 0 0,1 1-1 0 0,-1 0 1 0 0,1 0-1 0 0,0 1 1 0 0,0-1-1 0 0,0 1 1 0 0,1 0-1 0 0,-1 0 1 0 0,1 1-1 0 0,0-1 1 0 0,0 1-1 0 0,1 0 1 0 0,-1 0-1 0 0,1 0 1 0 0,0 1-1 0 0,-3 7 1 0 0,-4 11 2 0 0,1 0 1 0 0,-8 37-1 0 0,15-53 3 0 0,-3 10-18 0 0,1 1 1 0 0,0-1 0 0 0,0 32-1 0 0,4-41 10 0 0,0 1-1 0 0,1-1 0 0 0,0 0 0 0 0,1 0 1 0 0,0 0-1 0 0,0 0 0 0 0,1 0 1 0 0,0-1-1 0 0,7 14 0 0 0,12 20 0 0 0,-4-3-13 0 0,2-2 0 0 0,2 0 0 0 0,53 66-1 0 0,-70-97 28 0 0,1-1 0 0 0,0 0 0 0 0,0 0 0 0 0,0-1 0 0 0,1 0 0 0 0,0 0 0 0 0,0 0 0 0 0,0-1 0 0 0,0 0 0 0 0,0 0 0 0 0,1-1 0 0 0,-1 0 0 0 0,1 0 0 0 0,-1-1 0 0 0,1 0 0 0 0,12 0 0 0 0,10-1 42 0 0,0-2 0 0 0,0-1 0 0 0,30-7-1 0 0,-3 1-21 0 0,4 1-28 0 0,117-19-5 0 0,-145 20 4 0 0,-1-1 1 0 0,0-2-1 0 0,41-18 0 0 0,-40 14 30 0 0,-13 5 66 0 0,1 0 0 0 0,32-21 0 0 0,-48 25-78 0 0,1 1 0 0 0,0-1 1 0 0,-1 1-1 0 0,0-2 0 0 0,0 1 0 0 0,-1 0 0 0 0,1-1 1 0 0,-1 0-1 0 0,0 0 0 0 0,-1 0 0 0 0,1-1 0 0 0,3-10 1 0 0,0-4-12 0 0,2-3 73 0 0,-1 0-1 0 0,4-29 0 0 0,-10 43-37 0 0,-1 0 0 0 0,-1 0 0 0 0,0-1 0 0 0,0 1-1 0 0,-1 0 1 0 0,0 0 0 0 0,-1 0 0 0 0,-4-16 0 0 0,-1 8-20 0 0,0 0 0 0 0,-1 0 0 0 0,-1 1 0 0 0,0 0 0 0 0,-2 1 0 0 0,0 0 0 0 0,0 1 0 0 0,-2 0 0 0 0,0 1 0 0 0,0 0 0 0 0,-25-19 0 0 0,15 16 7 0 0,0 1-1 0 0,-1 0 0 0 0,-1 2 1 0 0,0 1-1 0 0,-1 1 0 0 0,0 1 0 0 0,-36-10 1 0 0,42 16-8 0 0,1 1 0 0 0,-1 1 0 0 0,1 1 0 0 0,-1 0 0 0 0,0 2 0 0 0,0 0 0 0 0,-31 5 0 0 0,38-3-74 0 0,-1 1 1 0 0,0 1-1 0 0,1 0 1 0 0,0 0-1 0 0,0 1 1 0 0,0 1-1 0 0,1 0 0 0 0,0 1 1 0 0,0 0-1 0 0,0 1 1 0 0,-16 15-1 0 0,26-21-203 0 0,-1 0-1 0 0,2 0 1 0 0,-1 0-1 0 0,0 0 1 0 0,0 0-1 0 0,1 1 1 0 0,-1-1-1 0 0,1 1 1 0 0,-1-1-1 0 0,1 1 1 0 0,0-1 0 0 0,0 1-1 0 0,0 0 1 0 0,1 0-1 0 0,-1-1 1 0 0,1 1-1 0 0,-1 5 1 0 0,1-5-709 0 0,1 1 0 0 0,-1-1 0 0 0,1 0 0 0 0,0 0 0 0 0,0 0 1 0 0,0-1-1 0 0,0 1 0 0 0,0 0 0 0 0,1 0 0 0 0,-1 0 0 0 0,3 2 0 0 0,14 17-7269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38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4401 0 0,'-4'7'1608'0'0,"0"1"0"0"0,1-1 0 0 0,0 0 0 0 0,0 1-1 0 0,-2 12 1 0 0,4-14-999 0 0,0 0-1 0 0,0-1 0 0 0,1 1 0 0 0,0 0 0 0 0,0 0 0 0 0,1 0 0 0 0,1 8 0 0 0,-1-9-511 0 0,1 0-1 0 0,0 0 0 0 0,0 0 1 0 0,0 0-1 0 0,0-1 0 0 0,1 1 0 0 0,0-1 1 0 0,-1 0-1 0 0,2 0 0 0 0,-1 0 0 0 0,0 0 1 0 0,1 0-1 0 0,0-1 0 0 0,0 1 1 0 0,0-1-1 0 0,0 0 0 0 0,0 0 0 0 0,1-1 1 0 0,0 1-1 0 0,6 2 0 0 0,6 1 76 0 0,-1 1 0 0 0,30 6-1 0 0,-4-10-2619 0 0,-38-3 1456 0 0,0-1 0 0 0,0 1-1 0 0,0-1 1 0 0,0 0 0 0 0,-1 0-1 0 0,1-1 1 0 0,0 1 0 0 0,3-3 0 0 0,6-2-5039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39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80 106 2184 0 0,'-20'-9'3744'0'0,"-19"-11"3992"0"0,37 19-7447 0 0,1 0 0 0 0,-1 0-1 0 0,1 0 1 0 0,0 0-1 0 0,-1 0 1 0 0,1 0-1 0 0,0 0 1 0 0,0-1-1 0 0,0 1 1 0 0,0 0 0 0 0,0-1-1 0 0,0 1 1 0 0,0-1-1 0 0,1 1 1 0 0,-1-1-1 0 0,0 1 1 0 0,1-1 0 0 0,-1 1-1 0 0,1-1 1 0 0,-1-2-1 0 0,2 2-201 0 0,0 1-1 0 0,-1-1 0 0 0,1 1 1 0 0,0-1-1 0 0,0 1 1 0 0,0 0-1 0 0,0-1 0 0 0,0 1 1 0 0,0 0-1 0 0,0 0 0 0 0,0-1 1 0 0,0 1-1 0 0,1 0 1 0 0,-1 0-1 0 0,0 0 0 0 0,1 1 1 0 0,-1-1-1 0 0,1 0 1 0 0,-1 0-1 0 0,1 1 0 0 0,-1-1 1 0 0,3 0-1 0 0,37-11 528 0 0,-28 9-528 0 0,0 1 0 0 0,0 0 0 0 0,0 1 0 0 0,0 1 0 0 0,19 1 0 0 0,-27-1-54 0 0,1 1 1 0 0,-1 0 0 0 0,1 0 0 0 0,-1 0 0 0 0,1 1 0 0 0,-1-1 0 0 0,0 1-1 0 0,1 1 1 0 0,-1-1 0 0 0,0 1 0 0 0,0 0 0 0 0,-1 0 0 0 0,1 0 0 0 0,-1 0-1 0 0,5 5 1 0 0,-8-6-14 0 0,0-1-1 0 0,0 0 1 0 0,0 1 0 0 0,0-1-1 0 0,0 1 1 0 0,0-1-1 0 0,-1 1 1 0 0,1-1-1 0 0,-1 1 1 0 0,1 0-1 0 0,-1-1 1 0 0,0 1-1 0 0,1-1 1 0 0,-1 1 0 0 0,0 0-1 0 0,0-1 1 0 0,0 1-1 0 0,0 0 1 0 0,-1-1-1 0 0,1 1 1 0 0,-1 2-1 0 0,0 0-30 0 0,-1 0 0 0 0,1 0 0 0 0,-1-1-1 0 0,0 1 1 0 0,-1 0 0 0 0,1-1-1 0 0,0 0 1 0 0,-5 5 0 0 0,-2 2-183 0 0,-1-1 1 0 0,-1 0-1 0 0,1-1 1 0 0,-16 10 0 0 0,18-14 3 0 0,0-1 0 0 0,0 0 0 0 0,-1 0 0 0 0,1-1 0 0 0,0 0 0 0 0,-1 0 1 0 0,0-1-1 0 0,-9 1 0 0 0,42-1 228 0 0,46-5 0 0 0,17 1 28 0 0,-78 3-56 0 0,0 1 0 0 0,-1 0 0 0 0,1 0 0 0 0,-1 1 0 0 0,0 0 0 0 0,0 1 0 0 0,14 5 0 0 0,-21-7-13 0 0,1-1 1 0 0,-1 1-1 0 0,1 0 1 0 0,-1 0 0 0 0,0 0-1 0 0,1 0 1 0 0,-1 0 0 0 0,0 0-1 0 0,0 0 1 0 0,1 1 0 0 0,1 1-1 0 0,-3-2 7 0 0,0 0 0 0 0,0-1 0 0 0,0 1 1 0 0,1-1-1 0 0,-1 1 0 0 0,0-1 0 0 0,0 1 0 0 0,0-1 0 0 0,0 1 0 0 0,0 0 0 0 0,0-1 0 0 0,0 1 0 0 0,0-1 0 0 0,0 1 1 0 0,0-1-1 0 0,0 1 0 0 0,-1-1 0 0 0,1 1 0 0 0,0 0 0 0 0,0-1 0 0 0,-1 1 0 0 0,1-1 0 0 0,-1 1 0 0 0,-2 3 89 0 0,-1-1 1 0 0,1 1-1 0 0,-1-1 0 0 0,0 0 0 0 0,0-1 0 0 0,-8 5 0 0 0,-13 10 895 0 0,1 6-364 0 0,8-7-439 0 0,-31 24-1 0 0,42-36-188 0 0,1-1-1 0 0,-1 0 0 0 0,0 0 1 0 0,0-1-1 0 0,0 1 0 0 0,-1-1 0 0 0,1-1 1 0 0,0 1-1 0 0,-1 0 0 0 0,1-1 1 0 0,-1 0-1 0 0,-6 0 0 0 0,8-2-110 0 0,4 0 37 0 0,13-4 6 0 0,18-3 57 0 0,63-3 499 0 0,-50 6-1594 0 0,1-1-4509 0 0,-72 13-4144 0 0,1 5 6833 0 0,-2 7 5113 0 0,23-15-1177 0 0,0 1 0 0 0,0 0 0 0 0,1 0 0 0 0,0 0 0 0 0,0 1 0 0 0,0-1 0 0 0,1 1 0 0 0,-1 0 0 0 0,1 0 0 0 0,-3 11 0 0 0,-1 16-550 0 0,7-28-313 0 0,-1 0 0 0 0,1 1 0 0 0,1-1 1 0 0,-1 0-1 0 0,1 0 0 0 0,0 0 0 0 0,0 1 1 0 0,0-1-1 0 0,1 0 0 0 0,-1 0 0 0 0,1-1 1 0 0,1 1-1 0 0,-1 0 0 0 0,1-1 0 0 0,-1 1 1 0 0,1-1-1 0 0,7 7 0 0 0,-8-8-58 0 0,1-1-1 0 0,1 1 0 0 0,-1-1 1 0 0,0 0-1 0 0,1 0 1 0 0,-1 0-1 0 0,1 0 1 0 0,-1 0-1 0 0,1-1 1 0 0,0 0-1 0 0,0 0 1 0 0,0 0-1 0 0,-1 0 1 0 0,1 0-1 0 0,0-1 1 0 0,0 0-1 0 0,0 0 1 0 0,0 0-1 0 0,0 0 1 0 0,0 0-1 0 0,0-1 1 0 0,0 0-1 0 0,0 0 1 0 0,4-1-1 0 0,-4 0-39 0 0,-1 1 0 0 0,1-1 0 0 0,-1 1 1 0 0,0-1-1 0 0,0 0 0 0 0,0 0 0 0 0,0-1 0 0 0,0 1 0 0 0,0 0 0 0 0,0-1 0 0 0,-1 0 0 0 0,1 0 0 0 0,-1 0 0 0 0,0 0 0 0 0,0 0 0 0 0,0 0 0 0 0,0 0 0 0 0,-1-1 1 0 0,1 1-1 0 0,-1-1 0 0 0,0 1 0 0 0,0-1 0 0 0,0 0 0 0 0,0 1 0 0 0,-1-1 0 0 0,1 0 0 0 0,-1 1 0 0 0,0-6 0 0 0,0 4-12 0 0,-1 0-1 0 0,1 0 1 0 0,-1 1 0 0 0,0-1-1 0 0,0 0 1 0 0,0 0-1 0 0,0 1 1 0 0,-1-1-1 0 0,0 1 1 0 0,0-1-1 0 0,-1 1 1 0 0,1 0 0 0 0,-1 0-1 0 0,1 0 1 0 0,-1 0-1 0 0,-1 0 1 0 0,1 1-1 0 0,0-1 1 0 0,-1 1 0 0 0,0 0-1 0 0,-5-4 1 0 0,0 3-57 0 0,0 0 0 0 0,-1 0-1 0 0,1 0 1 0 0,-11-1 0 0 0,16 4-123 0 0,0 0 0 0 0,1 0 0 0 0,-1 0-1 0 0,0 1 1 0 0,0 0 0 0 0,1 0 0 0 0,-1 0 0 0 0,0 0-1 0 0,0 0 1 0 0,1 1 0 0 0,-1 0 0 0 0,0 0-1 0 0,-5 2 1 0 0,8-3 50 0 0,1 0 0 0 0,0 0 0 0 0,0 0 1 0 0,-1 0-1 0 0,1 0 0 0 0,0 0 0 0 0,0 1 0 0 0,0-1 0 0 0,-1 0 0 0 0,1 0 0 0 0,0 0 0 0 0,0 0 1 0 0,0 0-1 0 0,-1 1 0 0 0,1-1 0 0 0,0 0 0 0 0,0 0 0 0 0,0 0 0 0 0,0 1 0 0 0,0-1 0 0 0,-1 0 1 0 0,1 0-1 0 0,0 1 0 0 0,0-1 0 0 0,0 0 0 0 0,0 0 0 0 0,0 1 0 0 0,0-1 0 0 0,0 0 0 0 0,0 0 0 0 0,0 1 1 0 0,0-1-1 0 0,0 0 0 0 0,0 0 0 0 0,0 1 0 0 0,0-1 0 0 0,0 0 0 0 0,0 0 0 0 0,0 1 0 0 0,0-1 1 0 0,0 0-1 0 0,0 0 0 0 0,1 1 0 0 0,-1-1 0 0 0,0 0 0 0 0,0 0 0 0 0,0 0 0 0 0,0 1 0 0 0,1-1 1 0 0,-1 0-1 0 0,0 0 0 0 0,0 0 0 0 0,0 0 0 0 0,1 1 0 0 0,-1-1 0 0 0,0 0 0 0 0,0 0 0 0 0,0 0 0 0 0,1 0 1 0 0,-1 0-1 0 0,0 0 0 0 0,0 0 0 0 0,1 0 0 0 0,-1 0 0 0 0,0 0 0 0 0,1 0 0 0 0,17 5-6591 0 0,-3-8 3012 0 0,0-3-520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40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35 107 4409 0 0,'-11'-19'4425'0'0,"7"15"-3047"0"0,1-2 0 0 0,0 1 0 0 0,1 0 0 0 0,-1-1 0 0 0,1 1 0 0 0,0-1 0 0 0,-3-11 0 0 0,6 16-1260 0 0,-1-1 1 0 0,0 1 0 0 0,1 0 0 0 0,0-1 0 0 0,-1 1 0 0 0,1 0 0 0 0,0-1 0 0 0,-1 1-1 0 0,1 0 1 0 0,0 0 0 0 0,0 0 0 0 0,0 0 0 0 0,0 0 0 0 0,0 0 0 0 0,0 0 0 0 0,1 0-1 0 0,-1 0 1 0 0,0 1 0 0 0,0-1 0 0 0,1 0 0 0 0,-1 1 0 0 0,0-1 0 0 0,1 1 0 0 0,-1-1-1 0 0,3 0 1 0 0,36-6 733 0 0,-32 6-790 0 0,-1 1 0 0 0,1 1 1 0 0,-1-1-1 0 0,1 1 1 0 0,-1 1-1 0 0,1-1 0 0 0,-1 1 1 0 0,0 1-1 0 0,0-1 0 0 0,0 1 1 0 0,0 1-1 0 0,0-1 1 0 0,-1 1-1 0 0,10 6 0 0 0,-14-7-40 0 0,1-1 0 0 0,-1 0 0 0 0,1 0-1 0 0,-1 1 1 0 0,0-1 0 0 0,0 1 0 0 0,0 0 0 0 0,-1-1-1 0 0,1 1 1 0 0,0 0 0 0 0,-1 0 0 0 0,0 0-1 0 0,0 1 1 0 0,0-1 0 0 0,0 0 0 0 0,0 0 0 0 0,-1 0-1 0 0,1 1 1 0 0,-1-1 0 0 0,0 0 0 0 0,0 1-1 0 0,0-1 1 0 0,0 0 0 0 0,-1 1 0 0 0,1-1-1 0 0,-1 0 1 0 0,0 0 0 0 0,0 0 0 0 0,0 0 0 0 0,-1 1-1 0 0,1-2 1 0 0,-1 1 0 0 0,1 0 0 0 0,-5 5-1 0 0,-9 12-82 0 0,-1 0-1 0 0,-1-1 0 0 0,-1-1 1 0 0,-40 32-1 0 0,54-47 34 0 0,4-3 20 0 0,0 0 1 0 0,-1 0-1 0 0,1 1 0 0 0,0-1 0 0 0,-1 0 0 0 0,1 0 0 0 0,0 0 0 0 0,0 0 0 0 0,-1 1 1 0 0,1-1-1 0 0,0 0 0 0 0,0 0 0 0 0,-1 0 0 0 0,1 1 0 0 0,0-1 0 0 0,0 0 0 0 0,0 1 0 0 0,-1-1 1 0 0,1 0-1 0 0,0 0 0 0 0,0 1 0 0 0,0-1 0 0 0,0 0 0 0 0,0 1 0 0 0,0-1 0 0 0,0 0 0 0 0,0 1 1 0 0,0-1-1 0 0,0 0 0 0 0,0 1 0 0 0,0-1 0 0 0,0 0 0 0 0,0 1 0 0 0,0-1 0 0 0,0 0 0 0 0,0 1 1 0 0,0-1-1 0 0,0 0 0 0 0,0 1 0 0 0,0-1 0 0 0,1 0 0 0 0,-1 0 0 0 0,0 1 0 0 0,0-1 0 0 0,0 0 1 0 0,1 0-1 0 0,-1 1 0 0 0,21 5-135 0 0,30-5 92 0 0,-51-1 47 0 0,23 0-256 0 0,-1-2 0 0 0,1 0 0 0 0,-1-2-1 0 0,0 0 1 0 0,0-2 0 0 0,34-13 0 0 0,-44 10-1553 0 0,-15 3-1129 0 0,1 5 2661 0 0,0 0-1 0 0,0 1 1 0 0,-1-1 0 0 0,1 1 0 0 0,0-1-1 0 0,0 1 1 0 0,0 0 0 0 0,0 0 0 0 0,0 0-1 0 0,-4 1 1 0 0,-1 0 476 0 0,-1 1 1 0 0,1 0-1 0 0,0 1 0 0 0,1 0 0 0 0,-1 0 0 0 0,0 0 0 0 0,1 1 1 0 0,0 0-1 0 0,0 0 0 0 0,0 1 0 0 0,0-1 0 0 0,1 1 0 0 0,0 1 1 0 0,0-1-1 0 0,0 1 0 0 0,0 0 0 0 0,1 0 0 0 0,-6 12 0 0 0,5-10-96 0 0,2 0-1 0 0,-1 0 0 0 0,1 0 0 0 0,0 1 1 0 0,1-1-1 0 0,0 1 0 0 0,1 0 0 0 0,-1-1 0 0 0,2 1 1 0 0,-1 0-1 0 0,1 0 0 0 0,0 0 0 0 0,1 0 1 0 0,0-1-1 0 0,4 15 0 0 0,-5-22-145 0 0,0 0 1 0 0,0 0-1 0 0,0-1 1 0 0,1 1-1 0 0,-1 0 0 0 0,0 0 1 0 0,0 0-1 0 0,1 0 1 0 0,-1 0-1 0 0,1 0 0 0 0,-1-1 1 0 0,1 1-1 0 0,-1 0 1 0 0,1 0-1 0 0,0-1 1 0 0,-1 1-1 0 0,1 0 0 0 0,0-1 1 0 0,-1 1-1 0 0,1 0 1 0 0,0-1-1 0 0,0 1 0 0 0,0-1 1 0 0,0 0-1 0 0,0 1 1 0 0,0-1-83 0 0,0 0 1 0 0,0 0 0 0 0,0-1 0 0 0,0 1 0 0 0,0 0 0 0 0,0-1 0 0 0,0 1 0 0 0,0-1-1 0 0,0 1 1 0 0,0-1 0 0 0,0 0 0 0 0,0 1 0 0 0,-1-1 0 0 0,1 0 0 0 0,0 1 0 0 0,0-1-1 0 0,-1 0 1 0 0,2-1 0 0 0,4-7-858 0 0,0-1 1 0 0,-1 0-1 0 0,5-11 0 0 0,-8 18 929 0 0,8-21-1154 0 0,-8 17 1108 0 0,1 0 0 0 0,0 0 0 0 0,0 0 0 0 0,1 0 0 0 0,0 1 0 0 0,0-1 0 0 0,1 1 0 0 0,-1 0 0 0 0,14-7 3675 0 0,-17 23-1593 0 0,-2 9-112 0 0,-3-8-1402 0 0,1 0 0 0 0,-1 0 1 0 0,-1 0-1 0 0,0-1 0 0 0,-1 0 0 0 0,0 0 0 0 0,0 0 0 0 0,-11 11 0 0 0,-2 2 31 0 0,-1-2 0 0 0,-25 21-1 0 0,-10 6 1264 0 0,55-48-1749 0 0,0 0 0 0 0,0 0 0 0 0,0 0 0 0 0,0 0 0 0 0,0 0-1 0 0,0 0 1 0 0,0 0 0 0 0,0 1 0 0 0,0-1 0 0 0,0 0 0 0 0,-1 0-1 0 0,1 0 1 0 0,0 0 0 0 0,0 0 0 0 0,0 0 0 0 0,0 1 0 0 0,0-1-1 0 0,0 0 1 0 0,0 0 0 0 0,0 0 0 0 0,0 0 0 0 0,0 1 0 0 0,0-1 0 0 0,0 0-1 0 0,0 0 1 0 0,0 0 0 0 0,1 0 0 0 0,-1 0 0 0 0,0 0 0 0 0,0 1-1 0 0,0-1 1 0 0,0 0 0 0 0,0 0 0 0 0,0 0 0 0 0,0 0 0 0 0,0 0-1 0 0,0 0 1 0 0,0 1 0 0 0,1-1 0 0 0,-1 0 0 0 0,0 0 0 0 0,0 0-1 0 0,0 0 1 0 0,0 0 0 0 0,1 0 0 0 0,9 5 79 0 0,13 0-147 0 0,-8-4-352 0 0,0 0 0 0 0,0 0 0 0 0,1-1 0 0 0,-1-1 0 0 0,0-1 0 0 0,-1 0 0 0 0,17-5 0 0 0,101-36-11013 0 0,-97 30 6741 0 0,0 1-22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6:4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7730 0 0,'9'4'3008'0'0,"1"-1"-175"0"0,0 1 24 0 0,1-3-137 0 0,-3-1-511 0 0,0 0-553 0 0,0-3-472 0 0,0-1-384 0 0,-1-3-280 0 0,0 2-295 0 0,-2-2-193 0 0,-2 2-217 0 0,-1 0-263 0 0,0-2-392 0 0,0 0-784 0 0,2-1-1321 0 0,-1-1-3048 0 0,-4-4-2937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24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315 279 3537 0 0,'-26'10'1708'0'0,"0"2"0"0"0,1 1 0 0 0,1 0 1 0 0,0 2-1 0 0,-35 29 0 0 0,46-33-1184 0 0,0 1 1 0 0,1 1-1 0 0,0 0 1 0 0,1 1-1 0 0,1 0 1 0 0,0 0-1 0 0,0 1 1 0 0,2 1-1 0 0,0-1 0 0 0,-7 21 1 0 0,13-27-491 0 0,0 0 1 0 0,0 0-1 0 0,1 0 0 0 0,0 1 1 0 0,0-1-1 0 0,1 0 0 0 0,1 1 1 0 0,-1-1-1 0 0,2 1 0 0 0,-1-1 1 0 0,1 0-1 0 0,0 0 0 0 0,1 0 1 0 0,0 0-1 0 0,1 0 0 0 0,0-1 1 0 0,0 1-1 0 0,7 9 0 0 0,3 4-46 0 0,2-1-1 0 0,0 0 0 0 0,1-2 0 0 0,1 1 1 0 0,27 22-1 0 0,-13-17-2 0 0,1-1 1 0 0,1-2 0 0 0,1-1-1 0 0,1-2 1 0 0,1-1-1 0 0,0-2 1 0 0,1-2-1 0 0,1-1 1 0 0,0-2-1 0 0,1-2 1 0 0,43 4-1 0 0,-38-7 117 0 0,2-3-1 0 0,-1-1 0 0 0,0-3 1 0 0,0-1-1 0 0,0-3 1 0 0,-1-2-1 0 0,1-1 0 0 0,-1-3 1 0 0,68-25-1 0 0,-100 31 85 0 0,0-1-1 0 0,0-1 1 0 0,-1 0 0 0 0,1-1-1 0 0,-1 0 1 0 0,-1-1 0 0 0,0 0-1 0 0,0 0 1 0 0,-1-2 0 0 0,0 1-1 0 0,15-22 1 0 0,-15 16 18 0 0,-1 0 1 0 0,-1 0-1 0 0,-1 0 1 0 0,0-1-1 0 0,-1 0 0 0 0,0 0 1 0 0,-2-1-1 0 0,0 1 0 0 0,1-20 1 0 0,-2 14-108 0 0,-2 0 0 0 0,0 0 0 0 0,-2 0 0 0 0,0 0 0 0 0,-2 0 0 0 0,0 0 1 0 0,-7-22-1 0 0,5 28-28 0 0,-1-1 0 0 0,-1 1 0 0 0,-1 1 0 0 0,0-1 0 0 0,-1 1 0 0 0,-1 1 1 0 0,0 0-1 0 0,-1 0 0 0 0,-18-18 0 0 0,-1 4 47 0 0,-2 1 0 0 0,-1 1 0 0 0,-1 2 1 0 0,-45-26-1 0 0,23 20-36 0 0,-2 2 1 0 0,-65-22 0 0 0,74 34-80 0 0,0 1-1 0 0,-60-9 1 0 0,88 21-36 0 0,0 1 1 0 0,-1 2-1 0 0,1 0 0 0 0,0 1 0 0 0,0 1 0 0 0,-1 0 1 0 0,1 2-1 0 0,-21 6 0 0 0,31-6-51 0 0,0 1 0 0 0,1 0-1 0 0,-1 1 1 0 0,1 0 0 0 0,0 1-1 0 0,1 0 1 0 0,-1 0 0 0 0,1 1-1 0 0,1 0 1 0 0,-12 12 0 0 0,9-6-137 0 0,0 1-1 0 0,0-1 1 0 0,2 2 0 0 0,0 0 0 0 0,0 0-1 0 0,-7 19 1 0 0,5-5-1306 0 0,1 1 0 0 0,-11 51 0 0 0,2 56-8494 0 0,17-96 5649 0 0,5 3-25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25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88 5865 0 0,'-26'8'2503'0'0,"0"1"0"0"0,-30 14 0 0 0,40-15-1741 0 0,1 1 0 0 0,-1 1 0 0 0,1 0 0 0 0,-16 15 0 0 0,22-18-614 0 0,1 2-1 0 0,0-1 0 0 0,0 1 0 0 0,1 0 1 0 0,0 1-1 0 0,0 0 0 0 0,1 0 0 0 0,1 1 1 0 0,0-1-1 0 0,0 1 0 0 0,1 0 0 0 0,0 0 1 0 0,1 1-1 0 0,0-1 0 0 0,1 1 0 0 0,0 0 1 0 0,0 13-1 0 0,2-9-110 0 0,0 0 1 0 0,2 1-1 0 0,0-1 0 0 0,0 0 1 0 0,2 0-1 0 0,0 0 0 0 0,0 0 1 0 0,14 28-1 0 0,-7-22-20 0 0,2 0 1 0 0,0 0-1 0 0,1-1 0 0 0,1-1 0 0 0,21 22 0 0 0,3-4-33 0 0,1-2 0 0 0,1-1-1 0 0,2-3 1 0 0,81 47-1 0 0,-84-56 19 0 0,1-3 0 0 0,1-1 0 0 0,1-2 0 0 0,1-1 0 0 0,0-3 0 0 0,60 10 0 0 0,-67-18 106 0 0,-1-1-1 0 0,0-2 1 0 0,1-1 0 0 0,0-2-1 0 0,-1-2 1 0 0,1-1 0 0 0,-1-1 0 0 0,52-17-1 0 0,-69 16 102 0 0,-1-1 1 0 0,0-1-1 0 0,0-1 0 0 0,-1-1 0 0 0,0 0 0 0 0,-1-1 0 0 0,0-1 1 0 0,-1 0-1 0 0,0-1 0 0 0,-1-1 0 0 0,0 0 0 0 0,-2-1 0 0 0,1 0 1 0 0,-2-1-1 0 0,0-1 0 0 0,14-28 0 0 0,-14 22-13 0 0,-1 0-1 0 0,-1-1 1 0 0,-1 0-1 0 0,-2 0 1 0 0,0-1-1 0 0,-1 0 1 0 0,-2 0-1 0 0,0 0 1 0 0,-2 0-1 0 0,-1 0 1 0 0,-1 0-1 0 0,-6-40 1 0 0,3 48-114 0 0,-1 0 0 0 0,0 0 0 0 0,-2 1 0 0 0,0 0 0 0 0,0 1 0 0 0,-1-1 0 0 0,-1 1 0 0 0,-1 1 1 0 0,0 0-1 0 0,-1 0 0 0 0,0 1 0 0 0,-1 0 0 0 0,-1 1 0 0 0,0 1 0 0 0,0 0 0 0 0,-18-11 0 0 0,-8-3-28 0 0,-2 2 0 0 0,0 2 0 0 0,-1 1 0 0 0,-82-25 0 0 0,79 30-87 0 0,-1 3 0 0 0,0 1 0 0 0,-1 3 0 0 0,0 2 0 0 0,-1 2 0 0 0,1 1 0 0 0,-52 6 0 0 0,76-2-185 0 0,-1 2-1 0 0,2 1 0 0 0,-1 1 0 0 0,0 1 0 0 0,1 0 0 0 0,0 2 1 0 0,1 1-1 0 0,0 1 0 0 0,0 0 0 0 0,1 2 0 0 0,0 0 1 0 0,1 1-1 0 0,0 1 0 0 0,1 1 0 0 0,1 0 0 0 0,-22 26 1 0 0,25-24-833 0 0,1 1 0 0 0,1 1 0 0 0,1-1 0 0 0,-10 23 0 0 0,13-22-1823 0 0,1 0-1 0 0,-7 26 1 0 0,5 4-4450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30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1 7706 0 0,'-29'12'9459'0'0,"3"10"-5464"0"0,-20 31-2839 0 0,37-41-512 0 0,-24 36-533 0 0,3 0 1 0 0,2 3-1 0 0,-43 105 1 0 0,23-49-332 0 0,45-103-218 0 0,2-7 145 0 0,4-19 23 0 0,9-33 174 0 0,-10 47 87 0 0,0 1 1 0 0,1 0 0 0 0,0 0 0 0 0,0 0-1 0 0,1 0 1 0 0,0 0 0 0 0,0 1 0 0 0,10-13-1 0 0,-12 17 6 0 0,0 0 0 0 0,1 0 0 0 0,-1 1-1 0 0,0-1 1 0 0,1 0 0 0 0,-1 1 0 0 0,1 0-1 0 0,0-1 1 0 0,-1 1 0 0 0,1 0 0 0 0,0 0 0 0 0,0 1-1 0 0,0-1 1 0 0,0 1 0 0 0,0-1 0 0 0,0 1 0 0 0,-1 0-1 0 0,1 0 1 0 0,0 0 0 0 0,0 0 0 0 0,0 1-1 0 0,0-1 1 0 0,0 1 0 0 0,0 0 0 0 0,0 0 0 0 0,3 1-1 0 0,17 8 14 0 0,38 23-1 0 0,16 7-90 0 0,-2-12 37 0 0,-43-18-3740 0 0,-30-9 3305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30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 5673 0 0,'20'1'10826'0'0,"18"15"-8119"0"0,-26-11-1997 0 0,33 10 843 0 0,-37-13-2511 0 0,0 0-1 0 0,0 0 0 0 0,0-1 0 0 0,1 0 0 0 0,-1-1 0 0 0,11-1 1 0 0,-16 1 409 0 0,0 0 0 0 0,1-1 0 0 0,-1 0 1 0 0,1 0-1 0 0,-1 0 0 0 0,0 0 1 0 0,0 0-1 0 0,0-1 0 0 0,0 1 0 0 0,0-1 1 0 0,0 0-1 0 0,0 0 0 0 0,0 0 1 0 0,-1 0-1 0 0,1-1 0 0 0,2-2 0 0 0,-3 2 240 0 0,1-1-1 0 0,-1 1 0 0 0,0-1 0 0 0,0 0 0 0 0,0 0 0 0 0,0 0 1 0 0,-1 0-1 0 0,1-1 0 0 0,0-5 0 0 0,-1-23 721 0 0,-5 15 1839 0 0,4 17-1995 0 0,0 1 0 0 0,0 0 0 0 0,-1-1-1 0 0,1 1 1 0 0,0-1 0 0 0,0 1 0 0 0,-1-1 0 0 0,1 1-1 0 0,0 0 1 0 0,-1-1 0 0 0,1 1 0 0 0,-1 0 0 0 0,1-1-1 0 0,0 1 1 0 0,-1 0 0 0 0,1 0 0 0 0,-1-1 0 0 0,1 1 0 0 0,-1 0-1 0 0,1 0 1 0 0,-1 0 0 0 0,1 0 0 0 0,-1-1 0 0 0,1 1-1 0 0,-1 0 1 0 0,0 1 135 0 0,0-1-1 0 0,0 1 0 0 0,0-1 1 0 0,0 1-1 0 0,0 0 0 0 0,0-1 1 0 0,0 1-1 0 0,0 0 1 0 0,0 0-1 0 0,1-1 0 0 0,-1 1 1 0 0,0 0-1 0 0,1 0 0 0 0,-1 0 1 0 0,0 0-1 0 0,1 0 1 0 0,-1 0-1 0 0,0 2 0 0 0,-10 25 1606 0 0,9-23-1459 0 0,-15 39 629 0 0,-15 60 0 0 0,18-26-3263 0 0,12-60-884 0 0,2-1-1 0 0,1 24 1 0 0,-4-25-2781 0 0,1-10 2997 0 0,3 3-768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31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4 103 6241 0 0,'-1'3'744'0'0,"0"1"-1"0"0,0-1 1 0 0,1 1-1 0 0,0-1 1 0 0,0 1-1 0 0,0 0 1 0 0,0-1-1 0 0,0 1 0 0 0,1 0 1 0 0,-1-1-1 0 0,1 1 1 0 0,2 5-1 0 0,-1-6-444 0 0,-1 1-1 0 0,1-1 1 0 0,0 0 0 0 0,0 0-1 0 0,0 0 1 0 0,1 0 0 0 0,-1-1-1 0 0,1 1 1 0 0,-1 0-1 0 0,1-1 1 0 0,4 3 0 0 0,-3-2-184 0 0,1-1 0 0 0,-1 1 0 0 0,1-1 0 0 0,0 0 1 0 0,0 0-1 0 0,0-1 0 0 0,0 1 0 0 0,0-1 0 0 0,0 0 1 0 0,0-1-1 0 0,0 1 0 0 0,1-1 0 0 0,-1 0 0 0 0,0 0 1 0 0,0-1-1 0 0,0 0 0 0 0,9-1 0 0 0,-3-2 25 0 0,0 1 0 0 0,0-1 0 0 0,-1-1 0 0 0,1 0 0 0 0,-1-1 0 0 0,0 0 0 0 0,-1 0 1 0 0,1-1-1 0 0,-1 0 0 0 0,0-1 0 0 0,-1 0 0 0 0,0 0 0 0 0,0-1 0 0 0,-1 0 0 0 0,0 0 0 0 0,10-19 0 0 0,-16 27-115 0 0,0-1-1 0 0,0 0 1 0 0,-1 0 0 0 0,1 1 0 0 0,0-1 0 0 0,-1 0-1 0 0,1 0 1 0 0,-1 0 0 0 0,0 0 0 0 0,0 0 0 0 0,0 0-1 0 0,0 0 1 0 0,0 1 0 0 0,0-1 0 0 0,0 0 0 0 0,-1 0-1 0 0,1 0 1 0 0,0 0 0 0 0,-1 0 0 0 0,0 0 0 0 0,1 1-1 0 0,-1-1 1 0 0,0 0 0 0 0,0 1 0 0 0,0-1-1 0 0,0 0 1 0 0,0 1 0 0 0,-1-1 0 0 0,1 1 0 0 0,0 0-1 0 0,-1-1 1 0 0,1 1 0 0 0,-1 0 0 0 0,1 0 0 0 0,-1 0-1 0 0,0 0 1 0 0,1 0 0 0 0,-1 0 0 0 0,0 0 0 0 0,0 1-1 0 0,1-1 1 0 0,-1 1 0 0 0,-3-1 0 0 0,-6-2 12 0 0,-1 0 0 0 0,1 1 0 0 0,-1 1 0 0 0,0 0 0 0 0,-20 1 0 0 0,18 1-176 0 0,0 0 0 0 0,0 1-1 0 0,-24 6 1 0 0,36-7-105 0 0,-1-1 0 0 0,0 1 0 0 0,1 0 0 0 0,-1 0-1 0 0,1 0 1 0 0,-1 0 0 0 0,1 0 0 0 0,-1 1 0 0 0,1-1 0 0 0,0 1 0 0 0,-1 0 0 0 0,1-1 0 0 0,0 1 0 0 0,0 0-1 0 0,1 0 1 0 0,-1 1 0 0 0,0-1 0 0 0,1 0 0 0 0,-1 0 0 0 0,1 1 0 0 0,-1-1 0 0 0,1 1 0 0 0,0-1 0 0 0,0 1-1 0 0,0 0 1 0 0,0 3 0 0 0,1-6-108 0 0,0 1-1 0 0,0 0 0 0 0,0 0 1 0 0,0-1-1 0 0,0 1 0 0 0,0 0 1 0 0,0-1-1 0 0,0 1 1 0 0,1 0-1 0 0,-1 0 0 0 0,0-1 1 0 0,0 1-1 0 0,1 0 1 0 0,-1-1-1 0 0,0 1 0 0 0,1 0 1 0 0,-1-1-1 0 0,1 1 0 0 0,-1-1 1 0 0,1 1-1 0 0,-1-1 1 0 0,1 1-1 0 0,-1-1 0 0 0,1 1 1 0 0,-1-1-1 0 0,1 1 1 0 0,0-1-1 0 0,-1 0 0 0 0,1 1 1 0 0,0-1-1 0 0,1 1 0 0 0,8 1-4536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31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21 6017 0 0,'-9'-7'9912'0'0,"13"1"-5025"0"0,22 0-3142 0 0,-15 5-1608 0 0,0 0 0 0 0,0 2 0 0 0,0-1 0 0 0,0 1 1 0 0,0 1-1 0 0,0 0 0 0 0,0 1 0 0 0,-1 0 0 0 0,1 0 0 0 0,-1 1 0 0 0,0 0 1 0 0,0 1-1 0 0,0 0 0 0 0,0 1 0 0 0,-1 0 0 0 0,0 1 0 0 0,0 0 0 0 0,14 15 1 0 0,-16-15-289 0 0,-1 0 0 0 0,0 0 0 0 0,-1 1 0 0 0,0 0 0 0 0,0 0 1 0 0,-1 0-1 0 0,0 0 0 0 0,0 1 0 0 0,-1 0 0 0 0,3 9 0 0 0,-5-10-547 0 0,1 0-1 0 0,-1 0 1 0 0,-1 0-1 0 0,0-1 0 0 0,0 1 1 0 0,0 0-1 0 0,-1 0 1 0 0,0 0-1 0 0,0 0 0 0 0,-1 0 1 0 0,0-1-1 0 0,-6 14 1 0 0,7-19 255 0 0,1 0 0 0 0,-1-1 0 0 0,0 1 0 0 0,1-1-1 0 0,-1 1 1 0 0,0-1 0 0 0,0 1 0 0 0,0-1 0 0 0,0 0 0 0 0,-1 0 0 0 0,1 1 0 0 0,0-1 0 0 0,-1 0 0 0 0,1 0 0 0 0,0 0 0 0 0,-1 0 0 0 0,1-1 0 0 0,-1 1 0 0 0,1 0 0 0 0,-1 0 0 0 0,0-1-1 0 0,1 1 1 0 0,-1-1 0 0 0,0 0 0 0 0,1 1 0 0 0,-4-1 0 0 0,-6 1-1572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6:04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122 146 2312 0 0,'-18'5'5172'0'0,"8"-1"-1951"0"0,0-1 1 0 0,-1 0-1 0 0,-16 2 0 0 0,25-5-2910 0 0,0 0-1 0 0,0 1 0 0 0,0-1 1 0 0,0 0-1 0 0,1 0 1 0 0,-1-1-1 0 0,0 1 1 0 0,0 0-1 0 0,0-1 0 0 0,0 1 1 0 0,1-1-1 0 0,-1 1 1 0 0,0-1-1 0 0,0 0 0 0 0,1 0 1 0 0,-1 0-1 0 0,1 0 1 0 0,-1 0-1 0 0,1 0 0 0 0,-1 0 1 0 0,1 0-1 0 0,-1-1 1 0 0,1 1-1 0 0,0 0 0 0 0,0-1 1 0 0,-2-2-1 0 0,8 3-80 0 0,0-1 0 0 0,-1 1 0 0 0,1-1 0 0 0,0 0 0 0 0,-1 0 0 0 0,0 0 0 0 0,7-5 0 0 0,-10 7-184 0 0,55-34-7 0 0,-25 14 40 0 0,64-30 0 0 0,-86 46-150 0 0,0 0 1 0 0,0 1-1 0 0,0 0 0 0 0,0 1 1 0 0,1 0-1 0 0,-1 1 1 0 0,1 0-1 0 0,-1 0 1 0 0,1 1-1 0 0,-1 0 1 0 0,1 0-1 0 0,13 4 1 0 0,-6 3-1285 0 0,8 4-3585 0 0,-12-13-6334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31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24 648 0 0,'-15'-5'1194'0'0,"6"1"562"0"0,-1 0 0 0 0,-1 1-1 0 0,1 0 1 0 0,-14-1 0 0 0,23 4-1587 0 0,1 0 0 0 0,-1 0 1 0 0,1 0-1 0 0,-1 0 0 0 0,1 0 0 0 0,-1 0 1 0 0,0 0-1 0 0,1 0 0 0 0,-1 0 0 0 0,1 0 1 0 0,-1 0-1 0 0,1 0 0 0 0,-1 1 0 0 0,1-1 1 0 0,-1 0-1 0 0,1 0 0 0 0,-1 1 0 0 0,1-1 1 0 0,-1 0-1 0 0,1 1 0 0 0,-1-1 0 0 0,1 0 0 0 0,-1 1 1 0 0,1-1-1 0 0,0 1 0 0 0,-1-1 0 0 0,1 1 1 0 0,0-1-1 0 0,-1 0 0 0 0,1 1 0 0 0,0 0 1 0 0,0-1-1 0 0,-1 1 0 0 0,1-1 0 0 0,0 1 1 0 0,0-1-1 0 0,0 1 0 0 0,0-1 0 0 0,0 1 1 0 0,0 0-1 0 0,0-1 0 0 0,0 1 0 0 0,0-1 1 0 0,0 1-1 0 0,0-1 0 0 0,0 1 0 0 0,0 0 1 0 0,0-1-1 0 0,0 1 0 0 0,1-1 0 0 0,-1 2 0 0 0,16 34 1606 0 0,-10-26-1544 0 0,-2 1-121 0 0,0 1 0 0 0,0 0 0 0 0,-1-1 0 0 0,-1 1 0 0 0,1 14 0 0 0,-2-20-354 0 0,-1 0 1 0 0,0 0-1 0 0,0 0 1 0 0,-1 0-1 0 0,0 0 1 0 0,0 0-1 0 0,0 0 1 0 0,-1 0-1 0 0,0 0 1 0 0,0 0-1 0 0,-1-1 1 0 0,-2 6-1 0 0,6-14-550 0 0,0 2 801 0 0,-1 0 1 0 0,1-1 0 0 0,0 1 0 0 0,-1 0-1 0 0,1-1 1 0 0,0 1 0 0 0,0 0 0 0 0,0 0 0 0 0,0 0-1 0 0,0 0 1 0 0,0 0 0 0 0,1 0 0 0 0,-1 0-1 0 0,0 0 1 0 0,0 0 0 0 0,1 1 0 0 0,1-2 0 0 0,8-1-36 0 0,-1 0 0 0 0,1 0 0 0 0,0 1 0 0 0,0 1 0 0 0,16-1 0 0 0,30 2-4819 0 0,-27 1-1677 0 0,-11 0 1588 0 0</inkml:trace>
  <inkml:trace contextRef="#ctx0" brushRef="#br0" timeOffset="1">159 480 6681 0 0,'-1'2'308'0'0,"-4"17"1955"0"0,1 0 1 0 0,-3 27-1 0 0,7-42-1941 0 0,-1 0 0 0 0,1 0 0 0 0,0 1 0 0 0,0-1 0 0 0,0 0-1 0 0,1 0 1 0 0,0 0 0 0 0,0 0 0 0 0,0 0 0 0 0,0 0 0 0 0,0 0 0 0 0,1 0 0 0 0,-1-1 0 0 0,1 1 0 0 0,0 0 0 0 0,0-1 0 0 0,1 1 0 0 0,2 3 0 0 0,-3-6-250 0 0,0 0 0 0 0,-1 0 0 0 0,1 0-1 0 0,0-1 1 0 0,0 1 0 0 0,0 0 0 0 0,0-1 0 0 0,-1 1 0 0 0,1-1-1 0 0,0 0 1 0 0,0 1 0 0 0,0-1 0 0 0,0 0 0 0 0,0 0-1 0 0,0 0 1 0 0,0-1 0 0 0,0 1 0 0 0,0 0 0 0 0,0-1-1 0 0,0 1 1 0 0,0-1 0 0 0,-1 0 0 0 0,1 1 0 0 0,0-1-1 0 0,0 0 1 0 0,-1 0 0 0 0,1 0 0 0 0,2-3 0 0 0,6-2 148 0 0,-1-1-1 0 0,0 0 1 0 0,11-13 0 0 0,-9 9-43 0 0,-2-1-1 0 0,1 0 1 0 0,9-16-1 0 0,-17 25-144 0 0,0 0-1 0 0,0 0 1 0 0,0 0 0 0 0,-1-1-1 0 0,1 1 1 0 0,-1 0-1 0 0,0 0 1 0 0,0-1-1 0 0,0 1 1 0 0,-1-1 0 0 0,1 1-1 0 0,-1-1 1 0 0,1 1-1 0 0,-1-1 1 0 0,-1 1 0 0 0,1-1-1 0 0,0 0 1 0 0,-1 1-1 0 0,-1-7 1 0 0,0 8-15 0 0,1 0 1 0 0,-1 0-1 0 0,0 0 1 0 0,1 0-1 0 0,-1 1 1 0 0,0-1-1 0 0,0 0 1 0 0,0 1-1 0 0,0 0 1 0 0,-1-1-1 0 0,1 1 1 0 0,0 0-1 0 0,-1 0 1 0 0,1 0-1 0 0,0 1 1 0 0,-1-1-1 0 0,1 0 0 0 0,-1 1 1 0 0,1 0-1 0 0,-1 0 1 0 0,-4 0-1 0 0,-4-1-217 0 0,0 2-1 0 0,0 0 1 0 0,-17 3-1 0 0,22-3-132 0 0,1 0 0 0 0,-1 1 0 0 0,1 0 0 0 0,0 0-1 0 0,0 0 1 0 0,-1 1 0 0 0,2-1 0 0 0,-1 1-1 0 0,-7 6 1 0 0,10-8-160 0 0,0 1-1 0 0,0 0 0 0 0,0 1 1 0 0,1-1-1 0 0,-1 0 0 0 0,0 1 0 0 0,1-1 1 0 0,-3 5-1 0 0,3-5-236 0 0,1 1 0 0 0,-1-1-1 0 0,0 1 1 0 0,1-1 0 0 0,-1 1-1 0 0,1-1 1 0 0,0 1 0 0 0,0 0-1 0 0,0-1 1 0 0,1 6 0 0 0,4 8-4719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32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15499 0 0,'0'1'4441'0'0,"-1"5"-1688"0"0,-1 3-1169 0 0,0 3-848 0 0,-2 1-360 0 0,0 5-136 0 0,0 2-55 0 0,0 3-81 0 0,1 1-80 0 0,0 1-80 0 0,1 2-273 0 0,0-1-479 0 0,2 0-888 0 0,2-3-1729 0 0,0-6-3240 0 0,2-5-1969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32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0 7474 0 0,'-20'18'11459'0'0,"4"9"-6761"0"0,-7 38-4917 0 0,13-31 1135 0 0,-23 52-794 0 0,-19 55-1173 0 0,19-48-3785 0 0,27-78 2880 0 0,5-19 444 0 0,8-26 749 0 0,-4 25 842 0 0,-1-1 0 0 0,1 1 0 0 0,0 0 1 0 0,0 0-1 0 0,0 0 0 0 0,1 1 0 0 0,0-1 0 0 0,0 1 0 0 0,0 0 0 0 0,0 0 0 0 0,1 0 0 0 0,0 1 0 0 0,-1-1 0 0 0,1 1 0 0 0,6-3 0 0 0,-4 4 136 0 0,0-1-1 0 0,0 1 1 0 0,0 0 0 0 0,0 1-1 0 0,1 0 1 0 0,-1 0 0 0 0,1 0-1 0 0,-1 1 1 0 0,0 0 0 0 0,12 2-1 0 0,-1 1-518 0 0,-1 0-1 0 0,1 2 0 0 0,26 9 1 0 0,43 24-9170 0 0,-68-28 4296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33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0 5073 0 0,'-6'13'11208'0'0,"2"15"-9052"0"0,2-10-1404 0 0,-12 62-273 0 0,-11 41-2143 0 0,22-109 291 0 0,-1 0 0 0 0,-1 0 0 0 0,0-1 0 0 0,0 1 0 0 0,-1-1 0 0 0,-1-1 0 0 0,-11 16 0 0 0,16-23 1007 0 0,0-1 0 0 0,0 0 0 0 0,-1 0 0 0 0,1-1 0 0 0,0 1 0 0 0,-1 0 0 0 0,0-1 0 0 0,1 0 0 0 0,-1 1 0 0 0,-3 0 0 0 0,-1 1-317 0 0,-9 8-1252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33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 6657 0 0,'-1'0'404'0'0,"0"0"0"0"0,0 0-1 0 0,0 0 1 0 0,1 0-1 0 0,-1 0 1 0 0,0 1-1 0 0,0-1 1 0 0,1 0-1 0 0,-1 0 1 0 0,0 1-1 0 0,1-1 1 0 0,-1 0-1 0 0,0 1 1 0 0,1-1 0 0 0,-1 0-1 0 0,0 1 1 0 0,1-1-1 0 0,-1 1 1 0 0,1-1-1 0 0,-1 1 1 0 0,1 0-1 0 0,-1-1 1 0 0,0 2-1 0 0,1-1-245 0 0,1-1-1 0 0,-1 1 1 0 0,0-1-1 0 0,1 0 1 0 0,-1 1-1 0 0,1-1 1 0 0,-1 1-1 0 0,1-1 0 0 0,-1 0 1 0 0,1 1-1 0 0,-1-1 1 0 0,1 0-1 0 0,-1 1 1 0 0,1-1-1 0 0,-1 0 1 0 0,1 0-1 0 0,-1 0 0 0 0,1 0 1 0 0,0 1-1 0 0,-1-1 1 0 0,1 0-1 0 0,-1 0 1 0 0,1 0-1 0 0,0 0 1 0 0,-1 0-1 0 0,1 0 0 0 0,-1-1 1 0 0,1 1-1 0 0,0 0 1 0 0,0 0-1 0 0,91-10 2400 0 0,-62 6-2476 0 0,0 1 0 0 0,1 1 0 0 0,48 4 0 0 0,-78-2-76 0 0,1 0-1 0 0,-1 0 1 0 0,0 0 0 0 0,0 0 0 0 0,0 0 0 0 0,0 1 0 0 0,0-1-1 0 0,0 1 1 0 0,1-1 0 0 0,-1 0 0 0 0,0 1 0 0 0,0 0-1 0 0,0-1 1 0 0,0 1 0 0 0,0 0 0 0 0,-1-1 0 0 0,1 1 0 0 0,0 0-1 0 0,0 0 1 0 0,0 0 0 0 0,-1 0 0 0 0,1 0 0 0 0,0 0-1 0 0,-1 0 1 0 0,1 0 0 0 0,0 2 0 0 0,-1-1-10 0 0,1 1-1 0 0,-1-1 1 0 0,0 1 0 0 0,0-1 0 0 0,0 1 0 0 0,0-1-1 0 0,-1 1 1 0 0,1-1 0 0 0,-1 1 0 0 0,0-1 0 0 0,1 0-1 0 0,-2 3 1 0 0,-5 9-58 0 0,0 0 0 0 0,0-1 0 0 0,-12 15 0 0 0,16-24 58 0 0,-3 4-25 0 0,1 1-1 0 0,-1 0 1 0 0,1 1-1 0 0,1-1 1 0 0,0 1-1 0 0,-6 20 1 0 0,9-28 19 0 0,1 0 0 0 0,-1 0 0 0 0,1 1 0 0 0,0-1 0 0 0,0 0 0 0 0,0 1 0 0 0,0-1 0 0 0,0 0 0 0 0,1 1 1 0 0,-1-1-1 0 0,1 0 0 0 0,-1 1 0 0 0,1-1 0 0 0,0 0 0 0 0,0 0 0 0 0,0 0 0 0 0,0 0 0 0 0,0 0 0 0 0,1 0 1 0 0,-1 0-1 0 0,1 0 0 0 0,-1 0 0 0 0,1-1 0 0 0,-1 1 0 0 0,1 0 0 0 0,0-1 0 0 0,0 0 0 0 0,0 1 0 0 0,0-1 0 0 0,0 0 1 0 0,0 0-1 0 0,0 0 0 0 0,0 0 0 0 0,1 0 0 0 0,-1-1 0 0 0,0 1 0 0 0,0-1 0 0 0,4 1 0 0 0,1 0-126 0 0,1 0-1 0 0,0-1 0 0 0,-1 0 1 0 0,1-1-1 0 0,0 1 0 0 0,-1-1 1 0 0,1-1-1 0 0,-1 1 1 0 0,1-1-1 0 0,-1-1 0 0 0,0 1 1 0 0,0-1-1 0 0,0-1 0 0 0,8-4 1 0 0,7-5-1865 0 0,-2 0 1 0 0,0-2 0 0 0,21-18-1 0 0,-26 18-694 0 0,-1 0 0 0 0,23-32 0 0 0,-6 6-1248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33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7074 0 0,'2'2'686'0'0,"0"0"1"0"0,0 0-1 0 0,0 0 1 0 0,0 0-1 0 0,0-1 1 0 0,0 1 0 0 0,0-1-1 0 0,0 0 1 0 0,1 1-1 0 0,-1-1 1 0 0,5 1 0 0 0,-2 0-161 0 0,0-1 1 0 0,0-1 0 0 0,-1 1-1 0 0,1-1 1 0 0,0 0 0 0 0,5 0-1 0 0,8-2-303 0 0,1-1 0 0 0,29-9 0 0 0,-11 3 320 0 0,-8 3-653 0 0,38-7-163 0 0,-26 15-3426 0 0,-50-8-3391 0 0,7 4 6940 0 0,-1 1 1 0 0,1 0-1 0 0,0 0 0 0 0,-1 0 1 0 0,1 0-1 0 0,-1 1 0 0 0,1-1 0 0 0,-1 1 1 0 0,1-1-1 0 0,-5 1 0 0 0,2 1 440 0 0,0-1 1 0 0,-1 1-1 0 0,1 1 0 0 0,0-1 0 0 0,0 1 1 0 0,0 0-1 0 0,0 0 0 0 0,0 0 0 0 0,0 1 0 0 0,0 0 1 0 0,1 0-1 0 0,-1 0 0 0 0,-4 4 0 0 0,3 0 168 0 0,0-1 0 0 0,0 1 0 0 0,0 0 0 0 0,1 1 1 0 0,0-1-1 0 0,1 1 0 0 0,-5 10 0 0 0,-1 8-20 0 0,1 0-1 0 0,1 1 1 0 0,2-1 0 0 0,-4 33 0 0 0,6-32-450 0 0,0 52 0 0 0,9-25-1527 0 0,9-5-3734 0 0,-13-48 4783 0 0,-1-1 345 0 0,0 1 0 0 0,0-1 0 0 0,0 0 0 0 0,0 0 0 0 0,0 1 0 0 0,0-1 0 0 0,0 0 0 0 0,0 0 0 0 0,0 0 0 0 0,0 1 0 0 0,0-1 0 0 0,1 0 0 0 0,-1 0 0 0 0,0 0-1 0 0,0 1 1 0 0,0-1 0 0 0,0 0 0 0 0,1 0-145 0 0,-1 0 145 0 0,0 1 0 0 0,0-1 0 0 0,0 0 0 0 0,1 0 0 0 0,-1 0 0 0 0,0 0 0 0 0,0 0 0 0 0,0 0 0 0 0,1 0 0 0 0,-1 0-1 0 0,0 0 1 0 0,0 0 0 0 0,1 1 0 0 0,-1-1 0 0 0,0 0 0 0 0,0 0 0 0 0,0 0 0 0 0,1-1 0 0 0,-1 1 0 0 0,4-1-3132 0 0</inkml:trace>
  <inkml:trace contextRef="#ctx0" brushRef="#br0" timeOffset="1">199 211 1560 0 0,'0'-1'286'0'0,"0"0"-1"0"0,0 0 1 0 0,0 0-1 0 0,0 0 1 0 0,1 0-1 0 0,-1 0 1 0 0,0 1-1 0 0,0-1 0 0 0,0 0 1 0 0,1 0-1 0 0,-1 0 1 0 0,0 0-1 0 0,1 0 1 0 0,-1 1-1 0 0,1-1 1 0 0,-1 0-1 0 0,1 0 1 0 0,-1 1-1 0 0,1-1 1 0 0,-1 0-1 0 0,1 1 0 0 0,0-1 1 0 0,1-1-1 0 0,-1 3-77 0 0,0-1 0 0 0,-1 0 0 0 0,1 0 0 0 0,0 1 0 0 0,0-1 0 0 0,-1 0 0 0 0,1 1 0 0 0,0-1 0 0 0,-1 1 0 0 0,1-1 0 0 0,0 1 0 0 0,-1-1 0 0 0,1 1 0 0 0,-1-1 0 0 0,1 1 0 0 0,-1 0 0 0 0,1-1 0 0 0,-1 1 0 0 0,1 0 0 0 0,0 0 0 0 0,3 6 318 0 0,-1 0 1 0 0,1 0-1 0 0,-1 1 1 0 0,3 10-1 0 0,-3-5-304 0 0,-1 0-1 0 0,0 1 0 0 0,-1 0 0 0 0,-1-1 1 0 0,0 1-1 0 0,0 0 0 0 0,-4 17 0 0 0,3-25-449 0 0,-1 1-1 0 0,1 0 0 0 0,-1 0 1 0 0,0-1-1 0 0,-1 1 0 0 0,0-1 0 0 0,0 0 1 0 0,0 0-1 0 0,0 0 0 0 0,-1 0 1 0 0,0 0-1 0 0,-1-1 0 0 0,1 0 1 0 0,-1 0-1 0 0,0 0 0 0 0,-7 5 1 0 0,9-8 10 0 0,-1-1 1 0 0,1 1 0 0 0,0-1 0 0 0,-1 0 0 0 0,1 0 0 0 0,-1 0-1 0 0,1 0 1 0 0,-1-1 0 0 0,1 0 0 0 0,-1 1 0 0 0,0-1 0 0 0,-4-1 0 0 0,6 1 317 0 0,0 0 1 0 0,0-1 0 0 0,0 1 0 0 0,-1-1-1 0 0,1 1 1 0 0,0-1 0 0 0,0 0 0 0 0,0 0-1 0 0,0 1 1 0 0,1-2 0 0 0,-1 1 0 0 0,0 0-1 0 0,-2-2 1 0 0,7 2 411 0 0,0 0 0 0 0,0 0 0 0 0,0 1 0 0 0,0-1 0 0 0,1 0 0 0 0,-1 1 0 0 0,5 0 0 0 0,17 1-341 0 0,1-2 1 0 0,0 0-1 0 0,-1-2 0 0 0,31-7 1 0 0,-40 6-1473 0 0,0-1 1 0 0,28-12-1 0 0,-34 12-531 0 0,1-1-1 0 0,-2 0 1 0 0,1 0 0 0 0,15-14-1 0 0,-10 5-1129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34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15 2529 0 0,'-16'-5'11909'0'0,"13"27"-6132"0"0,3-14-6146 0 0,2 117 1588 0 0,-2-116-1193 0 0,0-8-24 0 0,0 1 1 0 0,0-1-1 0 0,0 0 0 0 0,0 1 0 0 0,1-1 1 0 0,-1 0-1 0 0,0 1 0 0 0,1-1 0 0 0,-1 0 1 0 0,1 0-1 0 0,-1 1 0 0 0,1-1 0 0 0,-1 0 1 0 0,1 0-1 0 0,0 0 0 0 0,1 2 0 0 0,-1-3-15 0 0,-1 1 0 0 0,1-1-1 0 0,-1 0 1 0 0,1 0 0 0 0,0 1-1 0 0,-1-1 1 0 0,1 0 0 0 0,0 0-1 0 0,-1 0 1 0 0,1 0 0 0 0,0 0-1 0 0,-1 0 1 0 0,1 0-1 0 0,0 0 1 0 0,-1 0 0 0 0,1 0-1 0 0,0 0 1 0 0,-1 0 0 0 0,1 0-1 0 0,0-1 1 0 0,-1 1 0 0 0,1 0-1 0 0,0-1 1 0 0,5-2-422 0 0,0-1 0 0 0,0-1 0 0 0,0 1 0 0 0,9-10 0 0 0,-8 7-354 0 0,12-12-3119 0 0,0-1-1 0 0,17-23 1 0 0,6-18-896 0 0,-33 45 3632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34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21 1408 0 0,'-25'-21'20563'0'0,"21"34"-19882"0"0,-4 18-133 0 0,2 1 1 0 0,2-1 0 0 0,-2 62 0 0 0,1-11-405 0 0,1-42-393 0 0,-6 114 277 0 0,10-133-1872 0 0,1 1 1 0 0,7 35-1 0 0,-2-39-3633 0 0,4-3-2876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35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85 132 7938 0 0,'-5'1'1215'0'0,"0"0"0"0"0,-1 0 0 0 0,1 1 0 0 0,0-1 1 0 0,0 1-1 0 0,-7 5 0 0 0,9-5-834 0 0,-1 0 1 0 0,1 0 0 0 0,1 0-1 0 0,-1 1 1 0 0,0-1-1 0 0,0 1 1 0 0,1 0-1 0 0,-4 5 1 0 0,4-4-341 0 0,0-1 0 0 0,0 1 0 0 0,1-1 0 0 0,0 1 0 0 0,0 0 1 0 0,0-1-1 0 0,0 1 0 0 0,0 0 0 0 0,1 0 0 0 0,-1 0 0 0 0,1-1 0 0 0,0 1 1 0 0,1 0-1 0 0,-1 0 0 0 0,1 0 0 0 0,-1 0 0 0 0,1-1 0 0 0,0 1 0 0 0,0 0 1 0 0,3 5-1 0 0,2 3-40 0 0,0 0 0 0 0,1 0 0 0 0,0 0 1 0 0,1-1-1 0 0,16 18 0 0 0,-18-22 3 0 0,0-1 0 0 0,0 0 0 0 0,1-1 0 0 0,-1 1 0 0 0,1-1 0 0 0,1 0 0 0 0,-1-1 0 0 0,1 0 0 0 0,0 0 0 0 0,9 3-1 0 0,-14-6 27 0 0,0 0 0 0 0,0-1 0 0 0,0 1 0 0 0,0-1 0 0 0,0 1 0 0 0,0-1 0 0 0,1 0 0 0 0,-1 0 0 0 0,0-1 0 0 0,0 1 0 0 0,0-1 0 0 0,0 1 0 0 0,0-1 0 0 0,0 0 0 0 0,0 0 0 0 0,0 0 0 0 0,-1-1 0 0 0,5-1 0 0 0,-4 0 45 0 0,1 0 1 0 0,0 0 0 0 0,-1 0 0 0 0,0 0 0 0 0,0-1-1 0 0,0 0 1 0 0,0 1 0 0 0,-1-1 0 0 0,1 0-1 0 0,-1 0 1 0 0,2-5 0 0 0,0-3 45 0 0,0 0 1 0 0,0 0-1 0 0,-1 0 1 0 0,-1 0-1 0 0,0-1 0 0 0,-1 1 1 0 0,0-1-1 0 0,-2-13 1 0 0,0 14-162 0 0,0 0 1 0 0,-2 0-1 0 0,0 0 1 0 0,0 0 0 0 0,-1 1-1 0 0,0-1 1 0 0,-1 1-1 0 0,0 0 1 0 0,-1 1 0 0 0,0-1-1 0 0,-1 1 1 0 0,0 0-1 0 0,0 1 1 0 0,-1-1 0 0 0,0 2-1 0 0,-1-1 1 0 0,0 1-1 0 0,-1 0 1 0 0,1 1 0 0 0,-1 0-1 0 0,-17-8 1 0 0,33 21-145 0 0,-1 0-1 0 0,1 0 1 0 0,1 0 0 0 0,-1-1 0 0 0,13 8-1 0 0,-2-8 269 0 0,0 0 0 0 0,0-1 0 0 0,0-1-1 0 0,0-1 1 0 0,1 0 0 0 0,-1-1 0 0 0,1-1-1 0 0,19-3 1 0 0,32 3 34 0 0,-50 0-157 0 0,-12 0-73 0 0,1 0 0 0 0,0 0 0 0 0,0 1 0 0 0,-1 0 0 0 0,1 1 0 0 0,0-1 1 0 0,10 5-1 0 0,-18-6-50 0 0,1 0 1 0 0,-1 0-1 0 0,0 0 1 0 0,1 1-1 0 0,-1-1 1 0 0,0 0 0 0 0,1 0-1 0 0,-1 0 1 0 0,0 1-1 0 0,0-1 1 0 0,1 0 0 0 0,-1 1-1 0 0,0-1 1 0 0,0 0-1 0 0,1 0 1 0 0,-1 1-1 0 0,0-1 1 0 0,0 0 0 0 0,0 1-1 0 0,1-1 1 0 0,-1 0-1 0 0,0 1 1 0 0,0-1 0 0 0,0 1-1 0 0,0-1 1 0 0,0 0-1 0 0,0 1 1 0 0,0-1-1 0 0,0 0 1 0 0,0 1 0 0 0,0-1-1 0 0,0 1 1 0 0,0-1-1 0 0,0 0 1 0 0,0 1 0 0 0,0-1-1 0 0,-1 0 1 0 0,1 1-1 0 0,0-1 1 0 0,0 0-1 0 0,0 1 1 0 0,0-1 0 0 0,-1 0-1 0 0,1 1 1 0 0,0-1-1 0 0,0 0 1 0 0,-1 1 0 0 0,1-1-1 0 0,0 0 1 0 0,-1 0-1 0 0,1 1 1 0 0,-19 13-6768 0 0,17-13 6428 0 0,-16 10-3676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35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19 271 7474 0 0,'-1'1'468'0'0,"-1"1"0"0"0,0-1 1 0 0,1 1-1 0 0,-1-1 1 0 0,1 1-1 0 0,0 0 0 0 0,0 0 1 0 0,-1 0-1 0 0,1 0 1 0 0,1 0-1 0 0,-1 0 0 0 0,0 0 1 0 0,0 0-1 0 0,1 0 1 0 0,-1 0-1 0 0,1 0 1 0 0,-1 0-1 0 0,1 3 0 0 0,1-4-367 0 0,-1 1-1 0 0,1-1 0 0 0,-1 0 1 0 0,1 0-1 0 0,0 1 0 0 0,0-1 1 0 0,0 0-1 0 0,0 0 0 0 0,-1 0 0 0 0,2 0 1 0 0,-1 0-1 0 0,0 0 0 0 0,0 0 1 0 0,0-1-1 0 0,0 1 0 0 0,0 0 1 0 0,1-1-1 0 0,-1 1 0 0 0,0 0 1 0 0,1-1-1 0 0,-1 0 0 0 0,0 1 1 0 0,1-1-1 0 0,-1 0 0 0 0,0 0 1 0 0,1 1-1 0 0,-1-1 0 0 0,1 0 0 0 0,1-1 1 0 0,22 1 11 0 0,0-1 0 0 0,0-1 1 0 0,-1-1-1 0 0,1-2 0 0 0,34-10 1 0 0,-32 8-454 0 0,62-20-2960 0 0,-59 14-365 0 0,-1-1-1 0 0,34-21 1 0 0,-28 16-358 0 0</inkml:trace>
  <inkml:trace contextRef="#ctx0" brushRef="#br0" timeOffset="1">507 1 5585 0 0,'-4'2'1099'0'0,"1"0"0"0"0,0 0 0 0 0,-1 0 0 0 0,1 1 0 0 0,0 0-1 0 0,0-1 1 0 0,0 1 0 0 0,0 0 0 0 0,1 0 0 0 0,-3 5 0 0 0,1-2-279 0 0,1 0 0 0 0,0 0 0 0 0,0 0-1 0 0,0 1 1 0 0,-1 9 0 0 0,-1 6-563 0 0,1 1-1 0 0,0 38 0 0 0,2-35 428 0 0,-1 11-1035 0 0,-1 13 869 0 0,3 54-1 0 0,2-87-1572 0 0,1 1-1 0 0,5 22 1 0 0,-4-30-528 0 0,0-1 1 0 0,0 1-1 0 0,1-1 0 0 0,0 0 0 0 0,6 10 1 0 0,0-6-3321 0 0,2-6-349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6:04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 7226 0 0,'-12'-2'11109'0'0,"11"2"-10664"0"0,-5 11 5301 0 0,6-9-5538 0 0,0-1 0 0 0,0 1 0 0 0,0 0 0 0 0,0-1 0 0 0,0 1 1 0 0,0 0-1 0 0,0-1 0 0 0,1 1 0 0 0,-1 0 0 0 0,1-1 0 0 0,-1 1 0 0 0,1-1 0 0 0,-1 1 0 0 0,1-1 0 0 0,0 1 0 0 0,1 1 0 0 0,7 4-94 0 0,0 0-1 0 0,0-1 0 0 0,1 0 1 0 0,0-1-1 0 0,18 8 0 0 0,14 8-51 0 0,-31-15-36 0 0,0 2 0 0 0,0-1 1 0 0,0 1-1 0 0,-1 1 0 0 0,0 0 0 0 0,0 1 0 0 0,-1 0 1 0 0,11 16-1 0 0,-17-22 3 0 0,-1 0 0 0 0,0 0 0 0 0,0 0 0 0 0,0 0 0 0 0,0 0 0 0 0,-1 0 0 0 0,0 1 0 0 0,0-1 0 0 0,0 0 0 0 0,0 1 0 0 0,-1-1 0 0 0,1 1 0 0 0,-1-1 0 0 0,0 1 0 0 0,-1-1 0 0 0,1 1 0 0 0,-1-1 0 0 0,0 1 0 0 0,0-1 0 0 0,0 1 0 0 0,-1-1 0 0 0,1 0 0 0 0,-1 0 0 0 0,0 0 0 0 0,0 0 0 0 0,0 0 0 0 0,-1 0 0 0 0,-5 6 0 0 0,-26 23 154 0 0,29-29-369 0 0,0 0-1 0 0,-1 1 0 0 0,1 0 0 0 0,1 0 1 0 0,-1 0-1 0 0,1 0 0 0 0,0 1 1 0 0,0 0-1 0 0,1 0 0 0 0,-1 0 0 0 0,-2 9 1 0 0,7 4-3898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35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9970 0 0,'-30'32'8002'0'0,"9"7"-3330"0"0,17-28-4259 0 0,1 0-1 0 0,0 0 0 0 0,0 0 1 0 0,1 0-1 0 0,0 21 0 0 0,1-12-503 0 0,2 0 0 0 0,1-1 0 0 0,0 1 0 0 0,2-1 0 0 0,0 0 1 0 0,1 0-1 0 0,8 21 0 0 0,-10-32 110 0 0,1 1 1 0 0,0-1 0 0 0,1 1 0 0 0,-1-1 0 0 0,1 0-1 0 0,1-1 1 0 0,0 1 0 0 0,0-1 0 0 0,0 0 0 0 0,8 6 0 0 0,-11-11-14 0 0,1 1 1 0 0,-1-1 0 0 0,0 0 0 0 0,1 0 0 0 0,-1-1 0 0 0,1 1-1 0 0,0-1 1 0 0,-1 0 0 0 0,1 0 0 0 0,0 0 0 0 0,0 0 0 0 0,0-1-1 0 0,0 1 1 0 0,0-1 0 0 0,0 0 0 0 0,0 0 0 0 0,0-1 0 0 0,-1 1 0 0 0,1-1-1 0 0,0 0 1 0 0,0 0 0 0 0,0 0 0 0 0,-1 0 0 0 0,1-1 0 0 0,0 1-1 0 0,4-4 1 0 0,3-2 57 0 0,-1 1-1 0 0,0-2 1 0 0,0 1-1 0 0,-1-2 1 0 0,1 1 0 0 0,-2-1-1 0 0,0 0 1 0 0,0-1-1 0 0,0 0 1 0 0,-1 0-1 0 0,-1-1 1 0 0,0 0-1 0 0,9-21 1 0 0,-12 23-330 0 0,0 0 0 0 0,-1 0 1 0 0,0 0-1 0 0,0 0 0 0 0,-1 0 0 0 0,0 0 1 0 0,-1 0-1 0 0,-1-14 0 0 0,0 15-621 0 0,0 1-1 0 0,-1 0 1 0 0,1 0 0 0 0,-2-1-1 0 0,1 1 1 0 0,-1 1-1 0 0,0-1 1 0 0,0 0 0 0 0,-1 1-1 0 0,0-1 1 0 0,-6-7 0 0 0,-19-19-7267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36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0 5201 0 0,'2'4'954'0'0,"0"0"0"0"0,1 0 0 0 0,-1-1 0 0 0,1 1-1 0 0,0-1 1 0 0,0 0 0 0 0,0 0 0 0 0,0 0 0 0 0,1 0 0 0 0,6 5 0 0 0,-4-5-325 0 0,1 0 1 0 0,-1 0 0 0 0,1 0 0 0 0,0-1 0 0 0,0 0-1 0 0,7 2 1 0 0,11-1-413 0 0,-1-1-1 0 0,0 0 1 0 0,26-3-1 0 0,-17 0 425 0 0,-4 1-1018 0 0,46-1 368 0 0,-29-8-7599 0 0</inkml:trace>
  <inkml:trace contextRef="#ctx0" brushRef="#br0" timeOffset="1">0 449 11907 0 0,'5'5'640'0'0,"-1"-1"0"0"0,0 1 0 0 0,1-1 1 0 0,0 0-1 0 0,0-1 0 0 0,0 1 0 0 0,0-1 0 0 0,1 0 1 0 0,-1-1-1 0 0,1 1 0 0 0,0-1 0 0 0,0 0 1 0 0,0 0-1 0 0,9 1 0 0 0,-3-2-307 0 0,0-1-1 0 0,0 0 0 0 0,0 0 1 0 0,0-2-1 0 0,0 1 1 0 0,18-6-1 0 0,92-31 204 0 0,-79 23-451 0 0,47-10 0 0 0,-90 25-77 0 0,1 0 1 0 0,0-1 0 0 0,0 1 0 0 0,0 0 0 0 0,0 0-1 0 0,0 0 1 0 0,0 0 0 0 0,0-1 0 0 0,0 2-1 0 0,0-1 1 0 0,0 0 0 0 0,0 0 0 0 0,0 0 0 0 0,-1 0-1 0 0,1 0 1 0 0,0 1 0 0 0,0-1 0 0 0,0 0 0 0 0,0 1-1 0 0,0-1 1 0 0,0 1 0 0 0,-1-1 0 0 0,1 1-1 0 0,0-1 1 0 0,0 1 0 0 0,-1 0 0 0 0,1-1 0 0 0,-1 1-1 0 0,1 0 1 0 0,0 0 0 0 0,-1-1 0 0 0,1 1 0 0 0,-1 0-1 0 0,1 0 1 0 0,-1 0 0 0 0,0 0 0 0 0,1-1 0 0 0,-1 1-1 0 0,0 0 1 0 0,0 0 0 0 0,0 0 0 0 0,1 0-1 0 0,-1 0 1 0 0,0 0 0 0 0,0 0 0 0 0,0 0 0 0 0,-1 0-1 0 0,1 1 1 0 0,-1 8 42 0 0,-1 0 0 0 0,1-1-1 0 0,-7 19 1 0 0,4-14-40 0 0,3-14-40 0 0,-10 63-167 0 0,10-60-101 0 0,1 0 0 0 0,0-1 0 0 0,0 1 0 0 0,0 0 1 0 0,0-1-1 0 0,0 1 0 0 0,0 0 0 0 0,1 0 1 0 0,-1-1-1 0 0,1 1 0 0 0,0 0 0 0 0,0-1 1 0 0,0 1-1 0 0,0-1 0 0 0,0 1 0 0 0,1-1 0 0 0,-1 0 1 0 0,1 0-1 0 0,0 1 0 0 0,2 2 0 0 0,-3-5-35 0 0,-1 0-1 0 0,1 1 1 0 0,-1-1-1 0 0,1 0 1 0 0,-1 1-1 0 0,1-1 1 0 0,-1 0-1 0 0,1 0 0 0 0,0 1 1 0 0,-1-1-1 0 0,1 0 1 0 0,0 0-1 0 0,-1 0 1 0 0,1 0-1 0 0,0 0 1 0 0,-1 0-1 0 0,1 0 1 0 0,-1 0-1 0 0,1 0 1 0 0,0 0-1 0 0,-1 0 0 0 0,1 0 1 0 0,0-1-1 0 0,-1 1 1 0 0,1 0-1 0 0,-1 0 1 0 0,1-1-1 0 0,-1 1 1 0 0,1 0-1 0 0,0-1 1 0 0,-1 1-1 0 0,1-1 1 0 0,-1 1-1 0 0,0-1 0 0 0,1 1 1 0 0,0-1-1 0 0,6-7-4508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36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9978 0 0,'3'-4'7026'0'0,"4"2"-3887"0"0,18-3-2224 0 0,-23 5-290 0 0,35-3 351 0 0,43 2-1 0 0,-55 2-875 0 0,1-1 1 0 0,0-1-1 0 0,-1-2 0 0 0,45-9 1 0 0,-90 9-1018 0 0,-14 3 418 0 0,17 3 466 0 0,0 0 0 0 0,0 1 1 0 0,1 1-1 0 0,0 0 0 0 0,0 2 1 0 0,-29 15-1 0 0,41-20 32 0 0,-1 1 0 0 0,1 0 0 0 0,-1 0 0 0 0,1 0-1 0 0,0 0 1 0 0,0 1 0 0 0,0 0 0 0 0,1 0 0 0 0,0 0 0 0 0,-1 0 0 0 0,1 1 0 0 0,0-1-1 0 0,1 1 1 0 0,-1-1 0 0 0,1 1 0 0 0,0 0 0 0 0,0 0 0 0 0,1 0 0 0 0,0 0 0 0 0,-1 1 0 0 0,2-1-1 0 0,-1 0 1 0 0,0 0 0 0 0,1 1 0 0 0,0-1 0 0 0,1 6 0 0 0,1 1 16 0 0,1-1 0 0 0,0 0 1 0 0,0 0-1 0 0,1 0 0 0 0,1 0 1 0 0,0-1-1 0 0,0 1 0 0 0,1-1 1 0 0,0 0-1 0 0,1-1 0 0 0,0 0 1 0 0,16 17-1 0 0,-6-11-10 0 0,-1-1 0 0 0,2-1 1 0 0,0 0-1 0 0,0-1 0 0 0,40 18 1 0 0,-58-29 2 0 0,1-1 1 0 0,0 0-1 0 0,-1 0 1 0 0,1 1-1 0 0,0-1 1 0 0,-1 0-1 0 0,1 1 1 0 0,-1-1-1 0 0,1 0 1 0 0,-1 1-1 0 0,1-1 1 0 0,-1 1-1 0 0,1-1 1 0 0,-1 1-1 0 0,1-1 1 0 0,-1 1-1 0 0,1 0 1 0 0,-1-1-1 0 0,0 1 1 0 0,1-1-1 0 0,-1 1 1 0 0,0 0-1 0 0,0-1 1 0 0,0 1-1 0 0,1 0 1 0 0,-1-1-1 0 0,0 1 1 0 0,0 0-1 0 0,0-1 1 0 0,0 1-1 0 0,0 0 1 0 0,0 1-1 0 0,-1 0 16 0 0,0 0-1 0 0,0 0 0 0 0,0 0 1 0 0,0 0-1 0 0,-1-1 0 0 0,1 1 1 0 0,0 0-1 0 0,-1 0 0 0 0,1-1 0 0 0,-4 4 1 0 0,-9 5 94 0 0,0 1 0 0 0,-19 9 0 0 0,24-14-80 0 0,-42 23 165 0 0,29-17-114 0 0,1 0 1 0 0,0 2 0 0 0,0 0 0 0 0,-29 29 0 0 0,49-42-63 0 0,0 0 0 0 0,0 0 0 0 0,-1 0 0 0 0,1 0 0 0 0,1 0 0 0 0,-1 0 0 0 0,0 1 0 0 0,0-1 1 0 0,0 0-1 0 0,1 1 0 0 0,-1-1 0 0 0,0 1 0 0 0,1-1 0 0 0,0 0 0 0 0,-1 1 0 0 0,1-1 0 0 0,0 1 0 0 0,-1-1 0 0 0,1 1 0 0 0,0-1 0 0 0,1 3 0 0 0,-1-3-1 0 0,1 1-1 0 0,-1-1 1 0 0,1 0 0 0 0,0 0-1 0 0,0 1 1 0 0,0-1 0 0 0,0 0-1 0 0,-1 0 1 0 0,2 0 0 0 0,-1 0-1 0 0,0 0 1 0 0,0 0 0 0 0,0-1-1 0 0,0 1 1 0 0,0 0 0 0 0,1 0-1 0 0,-1-1 1 0 0,2 1 0 0 0,6 2 19 0 0,1 0 1 0 0,-1 0 0 0 0,1-1-1 0 0,0-1 1 0 0,11 1-1 0 0,19-1-155 0 0,70-5 0 0 0,-11-9-5265 0 0,-93 12 3655 0 0,-1 0 0 0 0,1 0 0 0 0,0 0 0 0 0,-1-1 0 0 0,11-4 0 0 0,2-5-5153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37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82 9450 0 0,'-3'1'803'0'0,"0"0"0"0"0,1 1 0 0 0,-1-1 0 0 0,0 1 0 0 0,0-1 0 0 0,1 1 0 0 0,-1 0 0 0 0,1 0 1 0 0,0 0-1 0 0,-3 3 0 0 0,-21 32 1828 0 0,18-21-2396 0 0,1 0 1 0 0,-10 29 0 0 0,15-37-201 0 0,1-1 0 0 0,0 1 0 0 0,0 0 0 0 0,0-1 0 0 0,1 1 0 0 0,0 0 0 0 0,0-1 0 0 0,1 1-1 0 0,0 0 1 0 0,1-1 0 0 0,-1 1 0 0 0,2-1 0 0 0,-1 1 0 0 0,1-1 0 0 0,0 0 0 0 0,6 10 0 0 0,-7-13-14 0 0,0-1 1 0 0,0 0-1 0 0,1 0 0 0 0,-1 0 0 0 0,1 0 1 0 0,0 0-1 0 0,0 0 0 0 0,0-1 1 0 0,0 1-1 0 0,0-1 0 0 0,1 0 0 0 0,-1 0 1 0 0,1 0-1 0 0,0 0 0 0 0,-1-1 0 0 0,1 1 1 0 0,0-1-1 0 0,0 0 0 0 0,0 0 1 0 0,0-1-1 0 0,0 1 0 0 0,0-1 0 0 0,0 0 1 0 0,0 0-1 0 0,0 0 0 0 0,0 0 1 0 0,0-1-1 0 0,0 0 0 0 0,-1 0 0 0 0,1 0 1 0 0,0 0-1 0 0,0 0 0 0 0,4-3 1 0 0,-2 0-2 0 0,0 1 1 0 0,0-1 0 0 0,-1 0-1 0 0,1 0 1 0 0,-1 0 0 0 0,-1-1-1 0 0,1 0 1 0 0,0 0 0 0 0,-1 0-1 0 0,0 0 1 0 0,0-1 0 0 0,-1 1 0 0 0,0-1-1 0 0,0 0 1 0 0,0 0 0 0 0,0-1-1 0 0,-1 1 1 0 0,0 0 0 0 0,-1-1-1 0 0,3-12 1 0 0,-3 8-73 0 0,1 0 0 0 0,-1 0-1 0 0,-1 0 1 0 0,0-1 0 0 0,-1 1 0 0 0,0 0 0 0 0,0 0-1 0 0,-2 0 1 0 0,1 0 0 0 0,-1 0 0 0 0,-8-19 0 0 0,4 18-1486 0 0,-1 0 0 0 0,-17-21 1 0 0,16 23-3080 0 0,1-1 1 0 0,-12-22-1 0 0,18 27 1124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37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3905 0 0,'27'32'10392'0'0,"-10"0"-4278"0"0,-7 9-2832 0 0,-9-30-3143 0 0,-1-1-1 0 0,0 1 1 0 0,-1-1 0 0 0,-4 19 0 0 0,-12 30 13 0 0,12-42-240 0 0,0 0 1 0 0,-5 31 0 0 0,10-48 81 0 0,0 1-1 0 0,0 0 1 0 0,0-1-1 0 0,1 1 1 0 0,-1-1-1 0 0,0 1 1 0 0,0 0-1 0 0,0-1 1 0 0,1 1 0 0 0,-1-1-1 0 0,0 1 1 0 0,0-1-1 0 0,1 1 1 0 0,-1-1-1 0 0,1 1 1 0 0,-1-1-1 0 0,0 1 1 0 0,1-1-1 0 0,-1 0 1 0 0,1 1-1 0 0,-1-1 1 0 0,1 1-1 0 0,-1-1 1 0 0,1 0-1 0 0,0 0 1 0 0,-1 1 0 0 0,1-1-1 0 0,-1 0 1 0 0,1 0-1 0 0,-1 0 1 0 0,1 0-1 0 0,0 1 1 0 0,-1-1-1 0 0,1 0 1 0 0,0 0-1 0 0,-1 0 1 0 0,1 0-1 0 0,-1 0 1 0 0,1-1-1 0 0,0 1 1 0 0,-1 0 0 0 0,1 0-1 0 0,-1 0 1 0 0,2-1-1 0 0,34-8-103 0 0,-31 7 84 0 0,25-7-191 0 0,40-12-546 0 0,-64 20-156 0 0,0 0 0 0 0,1 0 1 0 0,-1 1-1 0 0,13 0 0 0 0,-9 3-3991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38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7514 0 0,'22'7'7412'0'0,"4"-9"-3731"0"0,27-14-1691 0 0,-33 9-952 0 0,8-2-422 0 0,-13 3-494 0 0,-1 1 0 0 0,1 1 0 0 0,0 0 0 0 0,0 1 0 0 0,0 1 0 0 0,0 0 1 0 0,26 1-1 0 0,-39 1-103 0 0,-1 0 0 0 0,0 0 0 0 0,0 0 0 0 0,1 0 0 0 0,-1 1 0 0 0,0-1 0 0 0,0 0 0 0 0,1 1 0 0 0,-1-1 0 0 0,0 1 0 0 0,0 0 0 0 0,0-1 0 0 0,0 1 0 0 0,0 0 0 0 0,0-1 0 0 0,0 1 0 0 0,0 0 0 0 0,0 0 0 0 0,0 0 0 0 0,0 0 0 0 0,-1 0 0 0 0,1 0 0 0 0,1 2 0 0 0,-2-1 8 0 0,1 0-1 0 0,-1 0 0 0 0,1 1 1 0 0,-1-1-1 0 0,0 0 1 0 0,0 0-1 0 0,0 0 1 0 0,0 1-1 0 0,0-1 0 0 0,0 0 1 0 0,-1 0-1 0 0,0 4 1 0 0,-4 8 31 0 0,-1 0 0 0 0,0-1 0 0 0,-11 20 0 0 0,8-17-145 0 0,5-9 31 0 0,1 0 0 0 0,0 1 0 0 0,0-1-1 0 0,1 1 1 0 0,0-1 0 0 0,1 1 0 0 0,-1 0 0 0 0,1 0 0 0 0,1 0-1 0 0,0 0 1 0 0,0 0 0 0 0,0 0 0 0 0,1 0 0 0 0,3 15 0 0 0,-2-18-19 0 0,0 0 0 0 0,0 0 0 0 0,0 0 0 0 0,1-1 0 0 0,-1 1 0 0 0,1-1 0 0 0,0 0 0 0 0,0 1 0 0 0,1-1 0 0 0,-1-1 1 0 0,1 1-1 0 0,0 0 0 0 0,0-1 0 0 0,0 0 0 0 0,1 0 0 0 0,-1 0 0 0 0,1 0 0 0 0,-1-1 0 0 0,1 0 0 0 0,0 0 0 0 0,0 0 0 0 0,0 0 0 0 0,8 1 1 0 0,-5-2-419 0 0,0 0 0 0 0,0 0 0 0 0,0-1 0 0 0,0 0 0 0 0,0 0 1 0 0,0 0-1 0 0,0-1 0 0 0,15-4 0 0 0,-14 2-810 0 0,0 0 0 0 0,-1 0 1 0 0,1-1-1 0 0,-1 0 0 0 0,0-1 0 0 0,0 1 1 0 0,11-10-1 0 0,10-11-3636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38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6025 0 0,'10'4'3025'0'0,"0"-1"0"0"0,0 0 0 0 0,17 1-1 0 0,32 2 842 0 0,-45-6-3830 0 0,0 0 0 0 0,0 2 0 0 0,0 0-1 0 0,-1 0 1 0 0,1 1 0 0 0,-1 1 0 0 0,0 0 0 0 0,14 7 0 0 0,-24-9-88 0 0,1-1 1 0 0,-1 1 0 0 0,1 0-1 0 0,-1 0 1 0 0,0 0 0 0 0,0 1-1 0 0,0-1 1 0 0,0 1-1 0 0,0 0 1 0 0,-1-1 0 0 0,1 1-1 0 0,-1 1 1 0 0,0-1 0 0 0,0 0-1 0 0,0 0 1 0 0,0 1-1 0 0,-1-1 1 0 0,1 1 0 0 0,-1 0-1 0 0,0-1 1 0 0,0 1-1 0 0,0 0 1 0 0,0 0 0 0 0,-1-1-1 0 0,1 1 1 0 0,-1 0 0 0 0,0 0-1 0 0,-1 0 1 0 0,1 0-1 0 0,0 0 1 0 0,-1-1 0 0 0,0 1-1 0 0,0 0 1 0 0,0 0 0 0 0,-1-1-1 0 0,1 1 1 0 0,-1-1-1 0 0,0 1 1 0 0,-3 4 0 0 0,-3 7-635 0 0,-2-1 0 0 0,0 0 1 0 0,0 0-1 0 0,-1-1 1 0 0,-23 20-1 0 0,-70 48-853 0 0,71-58 1729 0 0,2 2 0 0 0,-32 31 0 0 0,60-54-67 0 0,1 1 1 0 0,-1-1-1 0 0,1 1 0 0 0,0-1 0 0 0,0 1 0 0 0,0 0 1 0 0,1 0-1 0 0,-1 0 0 0 0,0 0 0 0 0,1 0 1 0 0,0 0-1 0 0,0 1 0 0 0,0-1 0 0 0,0 0 0 0 0,1 0 1 0 0,-1 1-1 0 0,1 5 0 0 0,0-6-7 0 0,1 0 1 0 0,0 0-1 0 0,0-1 0 0 0,0 1 1 0 0,0 0-1 0 0,0-1 0 0 0,1 1 1 0 0,-1-1-1 0 0,1 0 0 0 0,-1 1 1 0 0,1-1-1 0 0,0 0 0 0 0,0 0 1 0 0,0 0-1 0 0,0 0 0 0 0,1-1 1 0 0,-1 1-1 0 0,0 0 0 0 0,1-1 1 0 0,-1 0-1 0 0,5 2 0 0 0,4 2-2 0 0,0-1-1 0 0,0-1 1 0 0,1 0-1 0 0,-1-1 0 0 0,1 0 1 0 0,0 0-1 0 0,-1-1 1 0 0,1-1-1 0 0,20-2 1 0 0,14-2 2 0 0,47-13 1 0 0,-93 17-118 0 0,16-3-340 0 0,54-13-631 0 0,-38 1-2684 0 0,-30 13 2827 0 0,0 0 0 0 0,0 1 0 0 0,0-1 0 0 0,0 0 0 0 0,0 0 0 0 0,0 0 0 0 0,0 0 0 0 0,0 0 0 0 0,1-3 0 0 0,4-12-5007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38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51 6129 0 0,'15'5'2849'0'0,"4"0"-585"0"0,2 2-791 0 0,1-1-601 0 0,-5-4-408 0 0,-2 1-192 0 0,-3-2-80 0 0,-4 1-144 0 0,-3-1-240 0 0,-2-1-400 0 0,-7 1-2497 0 0,-2 1 513 0 0,-4 0-113 0 0,-4 2 721 0 0,-4 3 687 0 0,-4 4-487 0 0</inkml:trace>
  <inkml:trace contextRef="#ctx0" brushRef="#br0" timeOffset="1">0 242 5713 0 0,'56'-2'9181'0'0,"2"-3"-5442"0"0,-38 3-4134 0 0,0-2 1 0 0,0 0-1 0 0,0-2 0 0 0,0 0 0 0 0,-1-1 1 0 0,25-12-1 0 0,-41 17-551 0 0,0 0-1 0 0,1 0 1 0 0,-1-1 0 0 0,0 1-1 0 0,0-1 1 0 0,0 1-1 0 0,-1-1 1 0 0,1 0 0 0 0,0 0-1 0 0,2-5 1 0 0,3-4-3234 0 0</inkml:trace>
  <inkml:trace contextRef="#ctx0" brushRef="#br0" timeOffset="2">360 0 4809 0 0,'-20'45'11057'0'0,"4"2"-5302"0"0,-19 102-4125 0 0,24-97-745 0 0,6-27-1135 0 0,-3 10 205 0 0,-4 38 0 0 0,11-63-1180 0 0,1 1 1 0 0,0 0 0 0 0,0-1 0 0 0,4 17-1 0 0,-4-26 970 0 0,3 9-4279 0 0,11-15-7471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39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8690 0 0,'15'7'7504'0'0,"4"-7"-3846"0"0,24-11-2268 0 0,-18 4-149 0 0,-7 5-904 0 0,0 0-1 0 0,0 0 1 0 0,0 2-1 0 0,0 1 1 0 0,35 4-1 0 0,-47-4-302 0 0,0 0-1 0 0,0 1 0 0 0,0-1 1 0 0,0 1-1 0 0,-1 0 0 0 0,1 0 0 0 0,0 1 1 0 0,-1 0-1 0 0,0 0 0 0 0,0 0 1 0 0,0 0-1 0 0,0 1 0 0 0,0 0 0 0 0,-1 0 1 0 0,0 0-1 0 0,1 1 0 0 0,-1-1 1 0 0,-1 1-1 0 0,1 0 0 0 0,-1 0 0 0 0,4 9 1 0 0,-6-9-9 0 0,0-1 0 0 0,0 1 0 0 0,-1 0 0 0 0,1-1 0 0 0,-1 1 0 0 0,0 0 0 0 0,-1 0 0 0 0,1-1 0 0 0,-1 1 0 0 0,0 0 1 0 0,0-1-1 0 0,0 1 0 0 0,-1-1 0 0 0,0 0 0 0 0,0 1 0 0 0,0-1 0 0 0,-4 7 0 0 0,-4 5-46 0 0,-1 0 0 0 0,-24 27 0 0 0,19-26-188 0 0,0-1 0 0 0,0-1 0 0 0,-2-1 0 0 0,0 0 0 0 0,0-2 0 0 0,-1 1-1 0 0,-41 17 1 0 0,60-30 213 0 0,0 0-1 0 0,0 0 0 0 0,0 0 1 0 0,0 0-1 0 0,0 0 0 0 0,0 0 0 0 0,1 0 1 0 0,-1 0-1 0 0,0 0 0 0 0,0 0 0 0 0,0 0 1 0 0,0 0-1 0 0,0 1 0 0 0,0-1 0 0 0,0 0 1 0 0,0 0-1 0 0,0 0 0 0 0,0 0 0 0 0,0 0 1 0 0,0 0-1 0 0,0 0 0 0 0,0 0 1 0 0,0 0-1 0 0,0 0 0 0 0,0 0 0 0 0,1 0 1 0 0,-1 0-1 0 0,0 0 0 0 0,0 0 0 0 0,0 0 1 0 0,0 0-1 0 0,0 0 0 0 0,0 1 0 0 0,0-1 1 0 0,0 0-1 0 0,0 0 0 0 0,0 0 0 0 0,0 0 1 0 0,0 0-1 0 0,0 0 0 0 0,0 0 1 0 0,0 0-1 0 0,0 0 0 0 0,0 0 0 0 0,0 0 1 0 0,0 0-1 0 0,0 0 0 0 0,0 1 0 0 0,0-1 1 0 0,0 0-1 0 0,0 0 0 0 0,-1 0 0 0 0,1 0 1 0 0,0 0-1 0 0,0 0 0 0 0,0 0 0 0 0,0 0 1 0 0,13 2 58 0 0,15-1-43 0 0,33-9-200 0 0,74-4 189 0 0,-120 12-786 0 0,0 1 1 0 0,0 0-1 0 0,28 7 1 0 0,-30-3-1916 0 0,-12-4 2449 0 0,-1-1 0 0 0,0 0 1 0 0,1 0-1 0 0,-1 0 0 0 0,0 1 0 0 0,3 2-2682 0 0,-3-3 2682 0 0,0 1 0 0 0,0-1 1 0 0,0 0-1 0 0,0 1 0 0 0,0-1 0 0 0,0 0 0 0 0,0 1 0 0 0,0-1 1 0 0,0 0-1 0 0,0 1 0 0 0,0-1 0 0 0,0 0 0 0 0,0 1 0 0 0,0-1 1 0 0,0 0-1 0 0,0 1 0 0 0,0-1 0 0 0,-1 1 0 0 0,-5 7-6226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39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9474 0 0,'3'4'978'0'0,"0"0"0"0"0,0 0 0 0 0,0 0 0 0 0,1 0 0 0 0,-1-1 0 0 0,1 0 0 0 0,0 1 0 0 0,6 3 0 0 0,-4-4-258 0 0,1 1 0 0 0,-1-1 0 0 0,1-1 0 0 0,0 1 0 0 0,8 2 0 0 0,8-1-235 0 0,1-1-1 0 0,41 1 1 0 0,8 1 262 0 0,-60-3-717 0 0,0 0 1 0 0,0 1-1 0 0,-1 0 0 0 0,1 1 0 0 0,-1 0 0 0 0,23 12 0 0 0,-32-14-40 0 0,-1 0-1 0 0,1 0 1 0 0,0 0-1 0 0,-1 0 1 0 0,1 0 0 0 0,-1 1-1 0 0,1-1 1 0 0,-1 1-1 0 0,0-1 1 0 0,0 1-1 0 0,0 0 1 0 0,-1 0 0 0 0,1 0-1 0 0,-1 0 1 0 0,1 0-1 0 0,-1 0 1 0 0,0 1-1 0 0,0-1 1 0 0,-1 0 0 0 0,1 0-1 0 0,-1 1 1 0 0,1-1-1 0 0,-1 1 1 0 0,0-1 0 0 0,0 0-1 0 0,0 1 1 0 0,-1-1-1 0 0,0 0 1 0 0,1 1-1 0 0,-1-1 1 0 0,-2 4 0 0 0,-1 10-579 0 0,-5 11-1624 0 0,3-10-5066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6:05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46 1400 0 0,'-13'12'5209'0'0,"-11"-2"7618"0"0,23-10-12423 0 0,0 1-1 0 0,0-1 0 0 0,0 0 1 0 0,1 0-1 0 0,-1 0 0 0 0,0 0 1 0 0,0 0-1 0 0,0 0 0 0 0,0-1 1 0 0,0 1-1 0 0,1 0 0 0 0,-1 0 1 0 0,0-1-1 0 0,0 1 0 0 0,0 0 0 0 0,1-1 1 0 0,-1 1-1 0 0,0-1 0 0 0,0 1 1 0 0,1-1-1 0 0,-1 1 0 0 0,0-1 1 0 0,0 0-1 0 0,-4-18-794 0 0,6 18 407 0 0,-1-1 1 0 0,1 1-1 0 0,0-1 1 0 0,0 1-1 0 0,0-1 0 0 0,0 1 1 0 0,0 0-1 0 0,0-1 1 0 0,0 1-1 0 0,0 0 1 0 0,0 0-1 0 0,1 0 0 0 0,-1 0 1 0 0,1 0-1 0 0,-1 0 1 0 0,0 0-1 0 0,1 1 1 0 0,-1-1-1 0 0,1 0 1 0 0,2 0-1 0 0,34-11 22 0 0,-30 10-26 0 0,0 0 0 0 0,1 1 0 0 0,-1 0 0 0 0,0 0 1 0 0,1 1-1 0 0,-1 0 0 0 0,1 1 0 0 0,-1 0 1 0 0,0 0-1 0 0,1 0 0 0 0,-1 1 0 0 0,0 1 1 0 0,10 3-1 0 0,-13-3-8 0 0,-1-1 1 0 0,1 1 0 0 0,0 0-1 0 0,-1 0 1 0 0,1 1-1 0 0,-1-1 1 0 0,0 1 0 0 0,0 0-1 0 0,0 0 1 0 0,-1 1-1 0 0,1-1 1 0 0,-1 1-1 0 0,0-1 1 0 0,-1 1 0 0 0,1 0-1 0 0,-1 0 1 0 0,0 1-1 0 0,0-1 1 0 0,0 0-1 0 0,-1 0 1 0 0,1 8 0 0 0,0-3-17 0 0,-1 0 0 0 0,-1 0 0 0 0,0 0 0 0 0,0 0 0 0 0,-1 0 0 0 0,0 0 1 0 0,-1 0-1 0 0,0 0 0 0 0,0 0 0 0 0,-8 17 0 0 0,-16 22-3797 0 0,26-48 3573 0 0,0-1 0 0 0,0 0-1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40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96 13355 0 0,'3'-4'1145'0'0,"1"0"0"0"0,0 0 0 0 0,0 0-1 0 0,0 0 1 0 0,6-4 0 0 0,0 2-509 0 0,-1 0 0 0 0,1 0-1 0 0,0 2 1 0 0,11-5 0 0 0,9-1 198 0 0,46-8 1 0 0,-61 14-732 0 0,0 2-1 0 0,0 0 1 0 0,1 1-1 0 0,-1 1 1 0 0,0 0-1 0 0,0 1 1 0 0,1 1 0 0 0,-1 0-1 0 0,18 6 1 0 0,-28-7-92 0 0,0 1 1 0 0,0 0 0 0 0,0 0-1 0 0,0 0 1 0 0,0 1 0 0 0,0-1-1 0 0,-1 1 1 0 0,1 1 0 0 0,-1-1-1 0 0,0 0 1 0 0,0 1 0 0 0,0 0-1 0 0,0 0 1 0 0,-1 0 0 0 0,1 1 0 0 0,-1-1-1 0 0,0 1 1 0 0,-1 0 0 0 0,1-1-1 0 0,-1 1 1 0 0,0 1 0 0 0,0-1-1 0 0,0 0 1 0 0,-1 0 0 0 0,0 1-1 0 0,0-1 1 0 0,0 0 0 0 0,-1 10-1 0 0,0 8-540 0 0,-1 0-1 0 0,-1 0 1 0 0,-1 0-1 0 0,-7 24 0 0 0,2-20-1903 0 0,0-1 0 0 0,-2 0-1 0 0,-13 28 1 0 0,17-46 923 0 0,1 1 0 0 0,-1-1 0 0 0,0 0 1 0 0,0 0-1 0 0,-12 10 0 0 0,16-17 1280 0 0,-22 30-3752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7:40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13 5465 0 0,'6'-12'10419'0'0,"-5"12"-10033"0"0,-1 0 0 0 0,1 0-1 0 0,-1 0 1 0 0,1-1 0 0 0,20 3 4561 0 0,-16-1-4586 0 0,0 1-1 0 0,0 0 1 0 0,0 0-1 0 0,-1 0 1 0 0,1 1 0 0 0,4 3-1 0 0,-7-5-289 0 0,0 1-1 0 0,0 0 1 0 0,0 0 0 0 0,-1 0 0 0 0,1 0-1 0 0,0 1 1 0 0,-1-1 0 0 0,0 0-1 0 0,1 1 1 0 0,-1-1 0 0 0,0 0 0 0 0,0 1-1 0 0,-1 0 1 0 0,1-1 0 0 0,0 1-1 0 0,-1-1 1 0 0,0 1 0 0 0,1 4 0 0 0,-2-2-24 0 0,1 0 1 0 0,-1 0 0 0 0,0 0-1 0 0,0 1 1 0 0,-1-1 0 0 0,0 0-1 0 0,1 0 1 0 0,-6 8 0 0 0,-1 1-108 0 0,-1-1 0 0 0,0-1 0 0 0,0 0 0 0 0,-1 0-1 0 0,-17 15 1 0 0,20-22-20 0 0,-13 17-175 0 0,22-12 194 0 0,16-3 75 0 0,5-3-193 0 0,1-2 0 0 0,28 0 0 0 0,20 2-3704 0 0,-42-1-725 0 0,1-3-4021 0 0,-12-2 2357 0 0</inkml:trace>
  <inkml:trace contextRef="#ctx0" brushRef="#br0" timeOffset="1">519 295 6937 0 0,'13'8'7700'0'0,"-11"-6"-6749"0"0,0-1 0 0 0,0 1-1 0 0,0-1 1 0 0,1 0 0 0 0,-1 0-1 0 0,0 0 1 0 0,0 0 0 0 0,1 0-1 0 0,-1 0 1 0 0,1-1 0 0 0,3 1 0 0 0,-6-1-892 0 0,0 0 0 0 0,1 0 0 0 0,-1-1 1 0 0,0 1-1 0 0,1 0 0 0 0,-1 0 0 0 0,0-1 1 0 0,1 1-1 0 0,-1 0 0 0 0,0-1 0 0 0,0 1 1 0 0,1 0-1 0 0,-1-1 0 0 0,0 1 0 0 0,0 0 1 0 0,0-1-1 0 0,1 1 0 0 0,-1-1 0 0 0,0 1 1 0 0,0 0-1 0 0,0-1 0 0 0,0 1 0 0 0,0-1 1 0 0,0 1-1 0 0,0 0 0 0 0,0-1 0 0 0,0 1 1 0 0,0-1-1 0 0,0 1 0 0 0,0 0 0 0 0,0-1 1 0 0,-1 0-1 0 0,-2-21-737 0 0,2 11-2808 0 0,-10-4-6668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01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24 4769 0 0,'-10'-17'14897'0'0,"-2"10"-9376"0"0,9 7-5305 0 0,-1 0 1 0 0,1 0 0 0 0,0 1-1 0 0,-1-1 1 0 0,1 1 0 0 0,0-1-1 0 0,-1 1 1 0 0,-4 2-1 0 0,-11 5-4 0 0,0 0-1 0 0,1 1 1 0 0,-22 14-1 0 0,-6 4-132 0 0,40-24-50 0 0,0 0-23 0 0,1 0 0 0 0,-1 0 1 0 0,1 0-1 0 0,0 1 1 0 0,-6 5-1 0 0,10-9-8 0 0,1 1-1 0 0,-1-1 0 0 0,0 1 0 0 0,1 0 1 0 0,-1-1-1 0 0,1 1 0 0 0,0 0 1 0 0,-1 0-1 0 0,1-1 0 0 0,0 1 0 0 0,-1 0 1 0 0,1 0-1 0 0,0 0 0 0 0,0-1 1 0 0,0 1-1 0 0,0 0 0 0 0,-1 0 0 0 0,1 0 1 0 0,0-1-1 0 0,0 1 0 0 0,1 0 1 0 0,-1 0-1 0 0,0 0 0 0 0,0 0 0 0 0,0-1 1 0 0,1 1-1 0 0,-1 0 0 0 0,0 0 1 0 0,1-1-1 0 0,-1 1 0 0 0,0 0 0 0 0,1 0 1 0 0,-1-1-1 0 0,1 1 0 0 0,-1 0 1 0 0,1-1-1 0 0,0 1 0 0 0,-1-1 0 0 0,1 1 1 0 0,-1-1-1 0 0,1 1 0 0 0,0-1 1 0 0,0 1-1 0 0,-1-1 0 0 0,1 0 0 0 0,0 1 1 0 0,0-1-1 0 0,0 0 0 0 0,15 9-4 0 0,-1-2 0 0 0,29 10 0 0 0,-27-11 18 0 0,-1 0-1 0 0,24 14 1 0 0,-39-20-8 0 0,-1 0-1 0 0,1 0 1 0 0,0 1 0 0 0,-1-1 0 0 0,1 1-1 0 0,0-1 1 0 0,-1 1 0 0 0,1-1 0 0 0,-1 1-1 0 0,1-1 1 0 0,0 1 0 0 0,-1-1 0 0 0,0 1-1 0 0,1 0 1 0 0,-1-1 0 0 0,1 1 0 0 0,-1 0-1 0 0,0-1 1 0 0,1 1 0 0 0,-1 0-1 0 0,0 0 1 0 0,0-1 0 0 0,0 1 0 0 0,1 0-1 0 0,-1 0 1 0 0,0-1 0 0 0,0 1 0 0 0,0 0-1 0 0,0 1 1 0 0,-1-1 8 0 0,0 1 0 0 0,0-1 0 0 0,1 1 1 0 0,-1-1-1 0 0,0 1 0 0 0,0-1 0 0 0,0 0 0 0 0,0 1 0 0 0,-1-1 0 0 0,1 0 1 0 0,0 0-1 0 0,-3 2 0 0 0,-3 1 14 0 0,0 1 0 0 0,0-1 0 0 0,0-1 0 0 0,-13 5 0 0 0,-18 0-68 0 0,64 15-173 0 0,23 2 184 0 0,-39-21 27 0 0,-1 0 0 0 0,0 0 0 0 0,13 10 0 0 0,-22-14 7 0 0,0 1-1 0 0,0 0 0 0 0,0-1 0 0 0,0 1 0 0 0,0 0 1 0 0,0-1-1 0 0,0 1 0 0 0,0 0 0 0 0,0-1 0 0 0,0 1 1 0 0,0 0-1 0 0,0-1 0 0 0,0 1 0 0 0,0 0 0 0 0,-1-1 1 0 0,1 1-1 0 0,0 0 0 0 0,-1-1 0 0 0,1 1 0 0 0,0-1 1 0 0,-1 1-1 0 0,1-1 0 0 0,-1 1 0 0 0,1-1 0 0 0,-1 1 1 0 0,1-1-1 0 0,-1 1 0 0 0,1-1 0 0 0,-1 1 0 0 0,1-1 1 0 0,-1 0-1 0 0,-1 1 0 0 0,-22 18-91 0 0,22-17 86 0 0,-22 12-80 0 0,18-10 53 0 0,1-1-1 0 0,-1 1 1 0 0,0 0-1 0 0,1 0 1 0 0,-7 6-1 0 0,11-8 29 0 0,0-1 0 0 0,0 0-1 0 0,0 1 1 0 0,0-1 0 0 0,1 1 0 0 0,-1-1-1 0 0,0 1 1 0 0,1-1 0 0 0,-1 1-1 0 0,1 0 1 0 0,-1-1 0 0 0,1 1 0 0 0,0-1-1 0 0,-1 1 1 0 0,1 0 0 0 0,0 0 0 0 0,0-1-1 0 0,0 1 1 0 0,1 0 0 0 0,-1-1 0 0 0,0 1-1 0 0,1 0 1 0 0,-1-1 0 0 0,1 1 0 0 0,1 2-1 0 0,13 40 20 0 0,-11-31-11 0 0,0-1 0 0 0,1 0 0 0 0,0 0-1 0 0,10 16 1 0 0,-12-24-16 0 0,0-1-1 0 0,1 0 1 0 0,-1 0-1 0 0,1-1 0 0 0,-1 1 1 0 0,1-1-1 0 0,0 1 1 0 0,0-1-1 0 0,0 0 1 0 0,1-1-1 0 0,-1 1 1 0 0,0-1-1 0 0,1 0 0 0 0,-1 0 1 0 0,1 0-1 0 0,-1 0 1 0 0,5-1-1 0 0,11 1-1629 0 0,-1 0-1 0 0,30-4 0 0 0,-39 2-1216 0 0,-1-1-1 0 0,1 0 0 0 0,15-6 1 0 0,3-1-4785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02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3361 0 0,'-10'12'12465'0'0,"6"8"-7784"0"0,6 24-5078 0 0,-1-31 1414 0 0,3 42-730 0 0,16 164 60 0 0,-19-234-295 0 0,1 0 0 0 0,0 0 1 0 0,8-28-1 0 0,-7 28 16 0 0,1 2 118 0 0,0 1 1 0 0,0-1-1 0 0,1 1 0 0 0,1 0 1 0 0,0 1-1 0 0,0-1 0 0 0,2 1 0 0 0,-1 0 1 0 0,1 1-1 0 0,18-19 0 0 0,-20 24-424 0 0,0 0-1 0 0,0 0 1 0 0,0 0-1 0 0,1 1 1 0 0,-1 0-1 0 0,1 1 1 0 0,0 0-1 0 0,13-5 1 0 0,-14 7-601 0 0,0-1-1 0 0,-1 1 1 0 0,1 1 0 0 0,0-1 0 0 0,6 1-1 0 0,-6 1-641 0 0,0-1 1 0 0,0 1-1 0 0,0 0 0 0 0,0 1 0 0 0,7 2 0 0 0,-2 0-4194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02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0 226 9754 0 0,'5'1'10749'0'0,"20"1"-9278"0"0,-10-2-1301 0 0,-1-1-1 0 0,1 0 1 0 0,0-2 0 0 0,-1 1 0 0 0,1-2-1 0 0,-1 0 1 0 0,0 0 0 0 0,0-2 0 0 0,18-8-1 0 0,-25 10-143 0 0,-1 0 0 0 0,1 0 1 0 0,-1-1-1 0 0,0 1 0 0 0,0-2 0 0 0,0 1 0 0 0,-1 0 0 0 0,0-1 0 0 0,0 0 0 0 0,0 0 0 0 0,-1-1 0 0 0,0 1 1 0 0,0-1-1 0 0,0 0 0 0 0,-1 0 0 0 0,0 0 0 0 0,-1 0 0 0 0,1-1 0 0 0,1-11 0 0 0,-4 17-21 0 0,1 0-1 0 0,-1 0 1 0 0,0 0-1 0 0,0 0 0 0 0,0 0 1 0 0,0 0-1 0 0,0 0 1 0 0,0 0-1 0 0,-1 0 1 0 0,1 1-1 0 0,-1-1 1 0 0,1 0-1 0 0,-1 0 1 0 0,0 0-1 0 0,1 0 0 0 0,-1 1 1 0 0,0-1-1 0 0,0 0 1 0 0,0 1-1 0 0,-1-1 1 0 0,1 1-1 0 0,0-1 1 0 0,-2-1-1 0 0,0 1-14 0 0,0 0 1 0 0,-1 1-1 0 0,1-1 0 0 0,0 1 0 0 0,0-1 1 0 0,-1 1-1 0 0,1 0 0 0 0,0 1 0 0 0,-1-1 1 0 0,1 0-1 0 0,-1 1 0 0 0,-3 0 1 0 0,-4 0-42 0 0,1 0 0 0 0,-1 1 0 0 0,1 0 0 0 0,0 1 0 0 0,-1 0 0 0 0,1 1 0 0 0,-18 7 0 0 0,22-7 20 0 0,0 0 0 0 0,1 1-1 0 0,-1 0 1 0 0,1 0-1 0 0,0 0 1 0 0,0 0 0 0 0,0 1-1 0 0,0 0 1 0 0,1 0-1 0 0,0 0 1 0 0,0 1 0 0 0,0 0-1 0 0,1-1 1 0 0,0 1-1 0 0,0 0 1 0 0,0 1-1 0 0,1-1 1 0 0,0 0 0 0 0,0 1-1 0 0,1-1 1 0 0,-1 1-1 0 0,1 0 1 0 0,1-1 0 0 0,-1 1-1 0 0,2 11 1 0 0,0-9 4 0 0,0 0 0 0 0,0-1 0 0 0,1 1 0 0 0,0-1 0 0 0,0 1 0 0 0,1-1 0 0 0,0 0 0 0 0,1 0 0 0 0,0 0 0 0 0,0 0 0 0 0,1-1 0 0 0,-1 0 0 0 0,2 0 0 0 0,-1 0 0 0 0,1 0 0 0 0,0-1 0 0 0,0 0 0 0 0,1 0 0 0 0,10 6 0 0 0,-9-7-93 0 0,0 0 0 0 0,1-1 0 0 0,0 0 0 0 0,0 0 0 0 0,0-1-1 0 0,0 0 1 0 0,0-1 0 0 0,1 0 0 0 0,-1 0 0 0 0,17 0 0 0 0,33-7-3418 0 0,2-10-4375 0 0,-26 7 1756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02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6505 0 0,'1'2'798'0'0,"0"0"-1"0"0,-1-1 0 0 0,1 1 0 0 0,0-1 0 0 0,0 1 0 0 0,0-1 1 0 0,0 0-1 0 0,0 1 0 0 0,0-1 0 0 0,0 0 0 0 0,1 0 0 0 0,1 2 1 0 0,22 8 3114 0 0,36-4-4821 0 0,-32-5 1625 0 0,-16 0-852 0 0,43 3-2454 0 0,-28-9-1949 0 0,-5-8-3704 0 0,-13 3 4275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03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19 2737 0 0,'-2'-2'757'0'0,"0"1"1"0"0,1-1-1 0 0,-2 0 1 0 0,1 1-1 0 0,0-1 1 0 0,0 1-1 0 0,0 0 1 0 0,-1-1-1 0 0,1 1 1 0 0,0 0-1 0 0,-1 1 1 0 0,-4-2-1 0 0,6 2-497 0 0,-1 0 1 0 0,1 0-1 0 0,0 1 0 0 0,0-1 0 0 0,0 0 0 0 0,0 1 1 0 0,-1-1-1 0 0,1 1 0 0 0,0 0 0 0 0,0-1 0 0 0,0 1 0 0 0,0 0 1 0 0,0-1-1 0 0,0 1 0 0 0,1 0 0 0 0,-1 0 0 0 0,0 0 1 0 0,0 0-1 0 0,0 0 0 0 0,1 0 0 0 0,-1 0 0 0 0,1 0 0 0 0,-1 0 1 0 0,1 0-1 0 0,-1 0 0 0 0,1 1 0 0 0,-1-1 0 0 0,1 0 1 0 0,0 1-1 0 0,-4 12 56 0 0,1-1-1 0 0,1 0 1 0 0,0 1 0 0 0,0 0 0 0 0,2-1 0 0 0,0 1 0 0 0,0 0-1 0 0,4 22 1 0 0,29 110-263 0 0,-26-119 72 0 0,-4-16-254 0 0,2 9-313 0 0,1 0 1 0 0,13 28-1 0 0,-16-42-182 0 0,0-1 0 0 0,0 1 0 0 0,0-1 0 0 0,1 0 0 0 0,6 6 0 0 0,-8-9-47 0 0,0 0 1 0 0,0 0 0 0 0,1 0-1 0 0,-1 0 1 0 0,1 0 0 0 0,0-1-1 0 0,0 1 1 0 0,-1-1 0 0 0,1 0-1 0 0,0 1 1 0 0,5 0 0 0 0,-7-2 414 0 0,0 0 1 0 0,0 0 0 0 0,0 0-1 0 0,0 0 1 0 0,0 0 0 0 0,0 0-1 0 0,0 0 1 0 0,0 0 0 0 0,0 0 0 0 0,0-1-1 0 0,0 1 1 0 0,0 0 0 0 0,0-1-1 0 0,0 1 1 0 0,0-1 0 0 0,0 1 0 0 0,0-1-1 0 0,-1 1 1 0 0,1-1 0 0 0,0 1-1 0 0,0-1 1 0 0,-1 0 0 0 0,1 0-1 0 0,1 0 1 0 0,2-3-576 0 0,10-6-1747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03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67 6329 0 0,'-10'6'10451'0'0,"9"-5"-9953"0"0,-5 16 3388 0 0,2 15-2342 0 0,4-22-1475 0 0,0 0 0 0 0,1 0 0 0 0,0 0 1 0 0,1 0-1 0 0,0 0 0 0 0,1-1 1 0 0,0 1-1 0 0,0-1 0 0 0,1 0 1 0 0,0 0-1 0 0,1 0 0 0 0,7 11 0 0 0,-9-15-64 0 0,0-1 0 0 0,0 0 0 0 0,0 0 0 0 0,1 0-1 0 0,0 0 1 0 0,-1 0 0 0 0,1-1 0 0 0,1 0-1 0 0,-1 1 1 0 0,0-2 0 0 0,1 1 0 0 0,-1 0-1 0 0,1-1 1 0 0,0 0 0 0 0,0 0 0 0 0,0-1 0 0 0,0 1-1 0 0,0-1 1 0 0,0 0 0 0 0,0 0 0 0 0,0-1-1 0 0,1 1 1 0 0,-1-1 0 0 0,9-1 0 0 0,-2-2 7 0 0,0 1 1 0 0,-1-2 0 0 0,1 0 0 0 0,-1 0-1 0 0,0-1 1 0 0,0 0 0 0 0,-1-1-1 0 0,1 0 1 0 0,-1-1 0 0 0,-1 0 0 0 0,15-14-1 0 0,-18 16 15 0 0,-1-1 0 0 0,0 1-1 0 0,0-2 1 0 0,0 1 0 0 0,-1 0 0 0 0,0-1-1 0 0,0 0 1 0 0,0 0 0 0 0,-1 0-1 0 0,0 0 1 0 0,-1 0 0 0 0,1-1 0 0 0,-2 0-1 0 0,1 1 1 0 0,-1-1 0 0 0,0 0-1 0 0,0 1 1 0 0,-1-16 0 0 0,-1 23-21 0 0,1 1 0 0 0,0-1 0 0 0,0 0 0 0 0,0 0 1 0 0,0 0-1 0 0,0 0 0 0 0,0 0 0 0 0,0 0 0 0 0,0 0 0 0 0,0 0 0 0 0,0 0 1 0 0,0 0-1 0 0,0 0 0 0 0,0 0 0 0 0,0 0 0 0 0,-1 0 0 0 0,1 0 0 0 0,0 0 0 0 0,0 0 1 0 0,0 0-1 0 0,0 0 0 0 0,0 0 0 0 0,0 0 0 0 0,0 0 0 0 0,0 0 0 0 0,0 0 1 0 0,0 0-1 0 0,0 0 0 0 0,0 0 0 0 0,0 0 0 0 0,-1 0 0 0 0,1 0 0 0 0,0 0 1 0 0,0 0-1 0 0,0 0 0 0 0,0 0 0 0 0,0 0 0 0 0,0-1 0 0 0,0 1 0 0 0,0 0 0 0 0,0 0 1 0 0,0 0-1 0 0,0 0 0 0 0,0 0 0 0 0,0 0 0 0 0,0 0 0 0 0,0 0 0 0 0,0 0 1 0 0,0 0-1 0 0,0 0 0 0 0,0 0 0 0 0,0 0 0 0 0,0 0 0 0 0,0-1 0 0 0,0 1 1 0 0,0 0-1 0 0,-5 11 177 0 0,-3 15-68 0 0,7-11-88 0 0,0 1 0 0 0,1-1 0 0 0,0 1-1 0 0,5 22 1 0 0,-4-30-42 0 0,0-1-1 0 0,1-1 0 0 0,0 1 0 0 0,0 0 0 0 0,0 0 1 0 0,1-1-1 0 0,0 1 0 0 0,0-1 0 0 0,1 0 1 0 0,-1 0-1 0 0,2 0 0 0 0,3 5 0 0 0,-7-10-55 0 0,0 0-1 0 0,0 0 1 0 0,0 0-1 0 0,0-1 1 0 0,0 1-1 0 0,0 0 1 0 0,0-1-1 0 0,0 1 1 0 0,0 0-1 0 0,1-1 1 0 0,-1 1-1 0 0,0-1 1 0 0,0 0-1 0 0,0 1 1 0 0,1-1-1 0 0,-1 0 1 0 0,0 0-1 0 0,0 0 1 0 0,1 0-1 0 0,-1 0 1 0 0,0 0-1 0 0,0 0 1 0 0,3-1-1 0 0,-2 0-265 0 0,0 0-1 0 0,0 0 0 0 0,-1 0 0 0 0,1 0 1 0 0,0 0-1 0 0,0-1 0 0 0,-1 1 0 0 0,1-1 1 0 0,-1 1-1 0 0,0-1 0 0 0,1 1 0 0 0,1-5 1 0 0,2-2-2005 0 0,0-1 1 0 0,-1-1 0 0 0,0 1-1 0 0,4-18 1 0 0,8-38-2969 0 0,11-40 3561 0 0,-14 58 2439 0 0,-14 16 15545 0 0,-2 37-12069 0 0,-6 18-1396 0 0,4 4-2497 0 0,2 0 0 0 0,1 1-1 0 0,1-1 1 0 0,2 0 0 0 0,0 0-1 0 0,2 0 1 0 0,1 0 0 0 0,9 31-1 0 0,-9-57-387 0 0,0-11 50 0 0,2-16 20 0 0,-5 22 40 0 0,3-13-4 0 0,0 1 1 0 0,1-1 0 0 0,1 1 0 0 0,0 0-1 0 0,10-16 1 0 0,-15 28 10 0 0,1 0-1 0 0,0 0 1 0 0,1 0-1 0 0,-1 0 1 0 0,0 0-1 0 0,1 0 1 0 0,-1 1-1 0 0,1-1 0 0 0,0 1 1 0 0,0 0-1 0 0,0 0 1 0 0,0 0-1 0 0,0 0 1 0 0,1 0-1 0 0,-1 1 1 0 0,1 0-1 0 0,-1-1 1 0 0,1 1-1 0 0,-1 0 1 0 0,1 1-1 0 0,-1-1 1 0 0,1 1-1 0 0,0 0 1 0 0,-1-1-1 0 0,1 1 1 0 0,0 1-1 0 0,-1-1 0 0 0,7 2 1 0 0,1 1 73 0 0,0 1 0 0 0,0 0 0 0 0,0 0 0 0 0,0 1 0 0 0,9 6 1 0 0,14 15-1155 0 0,-31-23 251 0 0,0 1-1 0 0,0-1 1 0 0,0 1 0 0 0,0 0 0 0 0,-1-1 0 0 0,4 8 0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04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5649 0 0,'10'-21'20184'0'0,"-9"35"-18819"0"0,-6 49-839 0 0,0-16-528 0 0,3 52 1 0 0,7-81-255 0 0,-4-18 248 0 0,-1 1 0 0 0,0-1 0 0 0,0 0 0 0 0,1 0 0 0 0,-1 0 0 0 0,1 0 0 0 0,-1 1 0 0 0,0-1 0 0 0,1 0 0 0 0,-1 0 0 0 0,0 0 0 0 0,1 0 0 0 0,-1 0 0 0 0,1 0 0 0 0,-1 0 0 0 0,0 0-1 0 0,1 0 1 0 0,-1 0 0 0 0,0 0 0 0 0,1 0 0 0 0,-1 0 0 0 0,0-1 0 0 0,1 1 0 0 0,-1 0 0 0 0,1 0 0 0 0,-1 0 0 0 0,0 0 0 0 0,1-1 0 0 0,26-25-277 0 0,-14 12 298 0 0,-7 10-33 0 0,21-21 88 0 0,60-41 0 0 0,-86 65-57 0 0,0 1-1 0 0,1-1 0 0 0,-1 0 0 0 0,0 1 0 0 0,0-1 0 0 0,0 1 1 0 0,0-1-1 0 0,1 1 0 0 0,-1 0 0 0 0,0 0 0 0 0,0-1 1 0 0,1 1-1 0 0,-1 0 0 0 0,0 0 0 0 0,1 0 0 0 0,-1 0 0 0 0,0 0 1 0 0,0 1-1 0 0,1-1 0 0 0,-1 0 0 0 0,0 1 0 0 0,0-1 0 0 0,2 1 1 0 0,-1 1 5 0 0,0-1 0 0 0,0 1 1 0 0,0-1-1 0 0,-1 1 0 0 0,1 0 1 0 0,-1-1-1 0 0,1 1 0 0 0,-1 0 1 0 0,0 0-1 0 0,1 0 1 0 0,-1 0-1 0 0,1 3 0 0 0,2 8 27 0 0,1 0 0 0 0,-2 0 0 0 0,4 23-1 0 0,-6-26-68 0 0,7 45-2283 0 0,-7-38 275 0 0,2 0-1 0 0,-1 0 1 0 0,2 0 0 0 0,1 0-1 0 0,6 17 1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04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15643 0 0,'-5'20'6726'0'0,"-15"8"-3325"0"0,0-1-2513 0 0,15-17-864 0 0,1 1 0 0 0,0-1 0 0 0,1 0 0 0 0,0 1 0 0 0,1 0 0 0 0,0 0 0 0 0,1-1 1 0 0,0 1-1 0 0,1 0 0 0 0,0 0 0 0 0,0 0 0 0 0,3 12 0 0 0,-1-14-28 0 0,0-1-1 0 0,0 0 1 0 0,1 0 0 0 0,-1-1-1 0 0,2 1 1 0 0,-1 0-1 0 0,1-1 1 0 0,1 0 0 0 0,-1 0-1 0 0,1 0 1 0 0,0-1-1 0 0,0 1 1 0 0,1-1 0 0 0,0 0-1 0 0,0-1 1 0 0,13 9-1 0 0,-14-11 7 0 0,0-1 0 0 0,1 1 0 0 0,-1-1-1 0 0,1 0 1 0 0,0-1 0 0 0,0 1-1 0 0,0-1 1 0 0,0-1 0 0 0,-1 1-1 0 0,1-1 1 0 0,0 0 0 0 0,0 0 0 0 0,0-1-1 0 0,0 1 1 0 0,0-1 0 0 0,0-1-1 0 0,0 1 1 0 0,0-1 0 0 0,-1 0 0 0 0,1 0-1 0 0,-1-1 1 0 0,8-4 0 0 0,-2 1 12 0 0,1-1 0 0 0,-1 0 1 0 0,0 0-1 0 0,-1-2 0 0 0,0 1 1 0 0,0-1-1 0 0,-1-1 0 0 0,0 1 1 0 0,9-15-1 0 0,-16 20 13 0 0,1 0 0 0 0,-1 0 1 0 0,0 0-1 0 0,0-1 0 0 0,0 1 0 0 0,0-1 0 0 0,-1 0 0 0 0,0 1 1 0 0,0-1-1 0 0,0 0 0 0 0,-1 0 0 0 0,1 1 0 0 0,-1-1 1 0 0,0 0-1 0 0,-1 0 0 0 0,1 0 0 0 0,-1 0 0 0 0,0 1 0 0 0,0-1 1 0 0,0 0-1 0 0,-1 1 0 0 0,0-1 0 0 0,0 1 0 0 0,0 0 0 0 0,0-1 1 0 0,-1 1-1 0 0,1 0 0 0 0,-1 0 0 0 0,0 0 0 0 0,0 1 0 0 0,-1-1 1 0 0,1 1-1 0 0,-1 0 0 0 0,0 0 0 0 0,0 0 0 0 0,-4-3 0 0 0,2 2-77 0 0,0 1 0 0 0,0-1-1 0 0,0 1 1 0 0,0 0 0 0 0,0 0-1 0 0,-1 1 1 0 0,1-1 0 0 0,-1 2-1 0 0,0-1 1 0 0,1 1-1 0 0,-1 0 1 0 0,0 0 0 0 0,0 1-1 0 0,0-1 1 0 0,0 2 0 0 0,0-1-1 0 0,0 1 1 0 0,1 0 0 0 0,-1 0-1 0 0,0 1 1 0 0,1 0-1 0 0,-1 0 1 0 0,1 1 0 0 0,-1 0-1 0 0,-6 4 1 0 0,8-3-533 0 0,-1 0 0 0 0,1 1 0 0 0,0 0 0 0 0,0 0 0 0 0,-8 11 0 0 0,3-1-3581 0 0,1 2-3429 0 0,4-3-278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6:05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71 8050 0 0,'0'-2'1134'0'0,"1"-1"0"0"0,-1 0-1 0 0,0 0 1 0 0,1 0 0 0 0,0 0 0 0 0,0 1 0 0 0,0-1 0 0 0,0 0 0 0 0,0 0 0 0 0,0 1 0 0 0,1-1 0 0 0,-1 1-1 0 0,3-4 1 0 0,-1 3-680 0 0,-1 1 1 0 0,1-1-1 0 0,-1 1 0 0 0,1-1 0 0 0,0 1 0 0 0,0 0 0 0 0,0 0 0 0 0,0 1 0 0 0,0-1 0 0 0,5-1 0 0 0,-6 2-646 0 0,1 0 0 0 0,-1 0 0 0 0,1 1-1 0 0,-1-1 1 0 0,1 1 0 0 0,-1 0-1 0 0,1-1 1 0 0,0 1 0 0 0,-1 1-1 0 0,1-1 1 0 0,-1 0 0 0 0,1 0 0 0 0,-1 1-1 0 0,3 0 1 0 0,-2 0-239 0 0,-1 0-1 0 0,0 0 1 0 0,0 1 0 0 0,0-1-1 0 0,0 0 1 0 0,-1 1-1 0 0,1-1 1 0 0,0 1 0 0 0,-1-1-1 0 0,1 1 1 0 0,0 0 0 0 0,-1 0-1 0 0,0 0 1 0 0,0 0 0 0 0,1 0-1 0 0,-1 0 1 0 0,1 3 0 0 0,-3 7-8274 0 0,0-10 7261 0 0,-2 8-4325 0 0</inkml:trace>
  <inkml:trace contextRef="#ctx0" brushRef="#br0" timeOffset="1">0 194 10074 0 0,'3'0'13269'0'0,"15"3"-11189"0"0,5-3-1604 0 0,0-1 0 0 0,1-1 1 0 0,40-8-1 0 0,-13 1-3559 0 0,-50 9 2600 0 0,0-1-1 0 0,0 1 0 0 0,0 0 1 0 0,0-1-1 0 0,1 1 1 0 0,-1-1-1 0 0,0 0 0 0 0,0 1 1 0 0,0-1-1 0 0,0 0 1 0 0,-1 0-1 0 0,1 0 0 0 0,0 0 1 0 0,0 1-1 0 0,0-1 1 0 0,-1 0-1 0 0,1 0 0 0 0,0 0 1 0 0,-1-1-1 0 0,1 1 1 0 0,-1 0-1 0 0,1 0 0 0 0,-1 0 1 0 0,1 0-1 0 0,-1-1 1 0 0,0 1-1 0 0,0 0 0 0 0,0 0 1 0 0,0 0-1 0 0,0-1 0 0 0,0-1 1 0 0,1-13-5470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05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12915 0 0,'-2'2'3689'0'0,"-1"4"-1841"0"0,0-1-256 0 0,2 0-7 0 0,0-2-233 0 0,1 0-400 0 0,0 1-320 0 0,1 0-224 0 0,0 1-176 0 0,2 3-120 0 0,2 0-64 0 0,1 4-80 0 0,2 2-248 0 0,1 2-472 0 0,0 1-1008 0 0,4 2-2057 0 0,-4-3-2816 0 0,-1 0-1577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05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 15859 0 0,'2'5'7697'0'0,"10"18"-5852"0"0,-8-16-1752 0 0,0 0-1 0 0,-1 1 0 0 0,1-1 0 0 0,-1 1 0 0 0,-1 0 0 0 0,0 0 0 0 0,0 0 0 0 0,0 0 0 0 0,-1 0 1 0 0,0 0-1 0 0,-1 0 0 0 0,0 0 0 0 0,0 0 0 0 0,-1 1 0 0 0,0-1 0 0 0,0 0 0 0 0,-1 0 0 0 0,0 0 1 0 0,0 0-1 0 0,-1-1 0 0 0,0 1 0 0 0,-1-1 0 0 0,1 1 0 0 0,-1-1 0 0 0,-1 0 0 0 0,1 0 0 0 0,-1-1 1 0 0,-9 10-1 0 0,12-15-171 0 0,1 1 0 0 0,-1-1 1 0 0,0 0-1 0 0,0 1 0 0 0,0-1 0 0 0,0 0 1 0 0,0 0-1 0 0,0 0 0 0 0,0 0 1 0 0,0-1-1 0 0,-1 1 0 0 0,1-1 1 0 0,0 1-1 0 0,0-1 0 0 0,-1 0 0 0 0,1 0 1 0 0,-4 0-1 0 0,-15-4-4811 0 0,-1-4-6243 0 0,10 4 3661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08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408 36 2104 0 0,'-5'1'1033'0'0,"0"0"0"0"0,0 0 0 0 0,0-1 0 0 0,-1 1 0 0 0,1-1 0 0 0,0 0 0 0 0,0-1 0 0 0,0 1 0 0 0,-1-1 0 0 0,1 0-1 0 0,-7-2 1 0 0,-22-3 2783 0 0,8 4-1758 0 0,0-1 0 0 0,0-1 1 0 0,-45-14-1 0 0,114 49-2071 0 0,-16-19 9 0 0,53 16 0 0 0,-57-21 1 0 0,0 1 0 0 0,-1 0 0 0 0,39 22 0 0 0,-59-29 8 0 0,-1 0-1 0 0,1 0 1 0 0,-1 0 0 0 0,1 0-1 0 0,-1 0 1 0 0,1 0 0 0 0,-1 0-1 0 0,0 1 1 0 0,0-1 0 0 0,0 1-1 0 0,0-1 1 0 0,0 0 0 0 0,0 1-1 0 0,1 1 1 0 0,-2-2 1 0 0,0 0 1 0 0,0 0-1 0 0,0-1 1 0 0,0 1-1 0 0,0 0 1 0 0,0-1-1 0 0,0 1 1 0 0,0 0-1 0 0,0-1 1 0 0,0 1-1 0 0,-1 0 0 0 0,1-1 1 0 0,0 1-1 0 0,0-1 1 0 0,-1 1-1 0 0,1 0 1 0 0,0-1-1 0 0,-1 1 1 0 0,1-1-1 0 0,-1 1 1 0 0,1-1-1 0 0,-1 1 1 0 0,1-1-1 0 0,-2 2 0 0 0,-4 1 42 0 0,0 1-1 0 0,-1 0 0 0 0,0-1 0 0 0,1 0 0 0 0,-12 2 1 0 0,-9 6-116 0 0,17-5 22 0 0,0 0-1 0 0,0 0 1 0 0,1 1 0 0 0,-15 15 0 0 0,22-21 35 0 0,1 1 0 0 0,-1 0 0 0 0,1 0 0 0 0,-1 0 0 0 0,1 0 0 0 0,0 0 0 0 0,0 0 0 0 0,0 1 0 0 0,0-1 1 0 0,0 0-1 0 0,0 0 0 0 0,1 1 0 0 0,-1 2 0 0 0,1-3 2 0 0,0-1-1 0 0,0 0 1 0 0,0 1 0 0 0,1-1 0 0 0,-1 1-1 0 0,0-1 1 0 0,1 0 0 0 0,-1 1 0 0 0,1-1 0 0 0,0 0-1 0 0,0 1 1 0 0,-1-1 0 0 0,1 0 0 0 0,0 0-1 0 0,0 0 1 0 0,0 0 0 0 0,0 0 0 0 0,0 0-1 0 0,0 0 1 0 0,0 0 0 0 0,1 0 0 0 0,-1 0-1 0 0,0 0 1 0 0,2 0 0 0 0,3 2 12 0 0,-1-1 0 0 0,1 0 0 0 0,0-1-1 0 0,-1 1 1 0 0,1-1 0 0 0,0 0 0 0 0,10 0 0 0 0,-12-1 1 0 0,1 0 0 0 0,0 1 0 0 0,-1-1-1 0 0,1 1 1 0 0,-1 0 0 0 0,1 0 0 0 0,-1 1 0 0 0,1-1 0 0 0,-1 1 0 0 0,0 0 0 0 0,0 0 0 0 0,0 0-1 0 0,7 5 1 0 0,-11-6-2 0 0,1-1-1 0 0,-1 1 1 0 0,0-1-1 0 0,0 1 1 0 0,1-1-1 0 0,-1 0 1 0 0,0 1-1 0 0,0-1 1 0 0,1 1-1 0 0,-1 0 1 0 0,0-1-1 0 0,0 1 1 0 0,0-1-1 0 0,0 1 1 0 0,0-1-1 0 0,0 1 1 0 0,0-1-1 0 0,0 1 1 0 0,0 0 0 0 0,0-1-1 0 0,0 1 1 0 0,0-1-1 0 0,0 1 1 0 0,0-1-1 0 0,0 1 1 0 0,-1-1-1 0 0,1 1 1 0 0,0-1-1 0 0,0 1 1 0 0,-1-1-1 0 0,1 1 1 0 0,0-1-1 0 0,-1 1 1 0 0,1-1-1 0 0,-1 0 1 0 0,1 1-1 0 0,0-1 1 0 0,-1 0-1 0 0,1 1 1 0 0,-1-1-1 0 0,1 0 1 0 0,-1 1-1 0 0,0-1 1 0 0,-30 17 101 0 0,18-11-82 0 0,8-3-33 0 0,-1 0 1 0 0,1 1-1 0 0,1 0 1 0 0,-1 0-1 0 0,0 0 1 0 0,1 0-1 0 0,0 0 1 0 0,-6 9-1 0 0,9-11 7 0 0,0 0 0 0 0,0 0-1 0 0,0 0 1 0 0,1 0 0 0 0,-1 0 0 0 0,1 0 0 0 0,0 0-1 0 0,-1 0 1 0 0,1 0 0 0 0,0 0 0 0 0,0 0 0 0 0,0 0-1 0 0,0 1 1 0 0,1-1 0 0 0,-1 0 0 0 0,0 0 0 0 0,1 0-1 0 0,0 0 1 0 0,-1 0 0 0 0,1 0 0 0 0,0-1 0 0 0,0 1-1 0 0,0 0 1 0 0,0 0 0 0 0,0-1 0 0 0,1 1 0 0 0,-1 0-1 0 0,3 2 1 0 0,12 13-45 0 0,-13-14 119 0 0,1 1 0 0 0,-1-1 0 0 0,0 1-1 0 0,0 0 1 0 0,0 0 0 0 0,-1 0 0 0 0,5 8-1 0 0,-7-9-17 0 0,1-1 0 0 0,-1 1 0 0 0,0-1 0 0 0,0 0 0 0 0,0 1 0 0 0,0-1 0 0 0,0 1 0 0 0,0-1 0 0 0,-1 1 0 0 0,1-1 0 0 0,-1 0 0 0 0,0 1 0 0 0,0-1 1 0 0,1 0-1 0 0,-1 1 0 0 0,-1-1 0 0 0,1 0 0 0 0,0 0 0 0 0,-3 3 0 0 0,-11 15 99 0 0,0-2-1 0 0,-1 0 1 0 0,-1 0 0 0 0,-1-2 0 0 0,0 0 0 0 0,-24 15 0 0 0,37-28-131 0 0,0 0-1 0 0,0-1 1 0 0,-1 0 0 0 0,1 0-1 0 0,0 0 1 0 0,-1-1-1 0 0,1 0 1 0 0,-1 0-1 0 0,1 0 1 0 0,-1 0 0 0 0,1-1-1 0 0,-1 0 1 0 0,0 0-1 0 0,1-1 1 0 0,-1 0 0 0 0,1 0-1 0 0,-1 0 1 0 0,1 0-1 0 0,-7-4 1 0 0,-2 0-200 0 0,0-1-1 0 0,0 0 1 0 0,1-1 0 0 0,0-1-1 0 0,-24-18 1 0 0,21 8-1301 0 0,13 8-1897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30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0 3561 0 0,'-1'1'455'0'0,"1"-1"1"0"0,-1 0-1 0 0,0 1 0 0 0,0-1 1 0 0,0 1-1 0 0,1-1 0 0 0,-1 1 1 0 0,0 0-1 0 0,0-1 1 0 0,1 1-1 0 0,-1-1 0 0 0,0 1 1 0 0,1 0-1 0 0,-1 0 1 0 0,1-1-1 0 0,-1 1 0 0 0,1 0 1 0 0,0 0-1 0 0,-1 1 0 0 0,-10 24 2119 0 0,6-13-980 0 0,2-7-1074 0 0,1 0 1 0 0,0 0 0 0 0,0 1 0 0 0,0-1 0 0 0,-1 10 0 0 0,1 63-185 0 0,2-35-127 0 0,-27 434 102 0 0,3-65-840 0 0,19-356 543 0 0,-22 99-1 0 0,27-156-8 0 0,-1 1 1 0 0,1 0-1 0 0,0-1 1 0 0,-1 1-1 0 0,1-1 0 0 0,0 1 1 0 0,0-1-1 0 0,0 1 0 0 0,0 0 1 0 0,-1-1-1 0 0,1 1 1 0 0,0 0-1 0 0,0-1 0 0 0,0 1 1 0 0,0-1-1 0 0,0 1 0 0 0,0 0 1 0 0,1-1-1 0 0,-1 1 1 0 0,0-1-1 0 0,0 1 0 0 0,0 0 1 0 0,1-1-1 0 0,-1 1 1 0 0,0-1-1 0 0,0 1 0 0 0,1-1 1 0 0,-1 1-1 0 0,1-1 0 0 0,-1 1 1 0 0,0-1-1 0 0,1 1 1 0 0,0 0-1 0 0,19-8 284 0 0,7-4-204 0 0,-8 8 18 0 0,0 1-1 0 0,1 1 0 0 0,-1 0 0 0 0,37 5 0 0 0,78 19 235 0 0,15 2-112 0 0,-80-24-130 0 0,1-2 0 0 0,0-4 0 0 0,88-16 0 0 0,-90 9-48 0 0,1 4-1 0 0,1 2 1 0 0,94 5-1 0 0,138 50 262 0 0,-61-6 176 0 0,-193-38-293 0 0,1-1 0 0 0,0-3 1 0 0,49-4-1 0 0,37-13 178 0 0,118-6 225 0 0,-115 26-292 0 0,-78 0-238 0 0,0-3 1 0 0,0-3-1 0 0,77-12 1 0 0,361-56 1072 0 0,-437 62-1062 0 0,110-27 0 0 0,-127 23-46 0 0,0 1 0 0 0,1 3 0 0 0,0 2 0 0 0,1 2 0 0 0,45 1 0 0 0,-8 6 20 0 0,44 4-298 0 0,-121-4-833 0 0,-6-2 885 0 0,0-1 0 0 0,0 0 0 0 0,0 0 0 0 0,0 1 0 0 0,-18-1-13744 0 0,4-3 6490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31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1432 0 0,'-1'0'135'0'0,"1"0"-1"0"0,0 1 1 0 0,0-1-1 0 0,0 0 0 0 0,-1 0 1 0 0,1 0-1 0 0,0 0 1 0 0,0 0-1 0 0,0 0 1 0 0,-1 1-1 0 0,1-1 0 0 0,0 0 1 0 0,0 0-1 0 0,0 0 1 0 0,0 0-1 0 0,-1 1 1 0 0,1-1-1 0 0,0 0 0 0 0,0 0 1 0 0,0 0-1 0 0,0 1 1 0 0,0-1-1 0 0,0 0 0 0 0,0 0 1 0 0,0 1-1 0 0,0-1 1 0 0,0 0-1 0 0,0 0 1 0 0,0 0-1 0 0,0 1 0 0 0,0-1 1 0 0,0 0-1 0 0,0 0 1 0 0,0 1-1 0 0,0-1 1 0 0,0 0-1 0 0,0 0 0 0 0,0 1 1 0 0,0-1-1 0 0,0 0 1 0 0,0 0-1 0 0,0 0 1 0 0,1 1-1 0 0,-1-1 0 0 0,0 0 1 0 0,0 0-1 0 0,0 0 1 0 0,0 0-1 0 0,1 1 1 0 0,-1-1-1 0 0,0 0 0 0 0,0 0 1 0 0,0 0-1 0 0,1 0 1 0 0,-1 0-1 0 0,0 0 0 0 0,0 1 1 0 0,0-1-1 0 0,1 0 1 0 0,-1 0-1 0 0,0 0 1 0 0,1 0-1 0 0,27 7 3014 0 0,42 0-1709 0 0,-68-7-1291 0 0,716 8 5116 0 0,-703-9-5212 0 0,356 12 469 0 0,-161-1-78 0 0,-22-1 248 0 0,-2 8 0 0 0,285 64 0 0 0,-321-50-435 0 0,2-7 1 0 0,233 6-1 0 0,-219-15-42 0 0,-120-8-142 0 0,1-2 0 0 0,0-2 0 0 0,0-3 0 0 0,48-5 0 0 0,-66 0-22 0 0,1 1 0 0 0,-1 2-1 0 0,1 0 1 0 0,0 2 0 0 0,0 2 0 0 0,-1 0 0 0 0,43 10 0 0 0,-17 1 22 0 0,-25-7-2 0 0,1 2 0 0 0,-1 1 1 0 0,55 25-1 0 0,-81-32-39 0 0,0 1 1 0 0,0 1-1 0 0,0-1 1 0 0,-1 0-1 0 0,1 1 0 0 0,-1 0 1 0 0,0 0-1 0 0,0 0 1 0 0,0 0-1 0 0,0 0 1 0 0,-1 1-1 0 0,0-1 0 0 0,0 1 1 0 0,0 0-1 0 0,0-1 1 0 0,-1 1-1 0 0,2 9 0 0 0,1 10 55 0 0,-2-1-1 0 0,1 37 0 0 0,-3-43-76 0 0,-9 541-77 0 0,-4-491 243 0 0,3-21-1377 0 0,8-15-2863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33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24 856 3609 0 0,'-24'61'7397'0'0,"34"-77"-2011"0"0,4-13-1856 0 0,4-44-2280 0 0,3 2 1 0 0,3 0 0 0 0,41-84 0 0 0,-39 103-1198 0 0,3 1 1 0 0,1 1 0 0 0,3 2 0 0 0,65-74-1 0 0,-74 96-27 0 0,1 1 0 0 0,29-23-1 0 0,-46 42-46 0 0,1 0 1 0 0,0 0-1 0 0,0 0 0 0 0,0 1 0 0 0,0 1 1 0 0,1 0-1 0 0,0 0 0 0 0,0 0 1 0 0,0 1-1 0 0,1 1 0 0 0,14-2 0 0 0,-14 5 809 0 0,-3 1-3605 0 0,-29-31-18967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33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21 1720 0 0,'-15'-5'3259'0'0,"12"4"-2390"0"0,1 1 0 0 0,-1-1 0 0 0,1 0 0 0 0,-1 0 0 0 0,1 0 0 0 0,0 0 0 0 0,-1 0 0 0 0,1 0 0 0 0,0 0 0 0 0,0-1 0 0 0,-4-2 0 0 0,31 9 2933 0 0,-9-2-3369 0 0,49 14 288 0 0,-1 3 1 0 0,84 38 0 0 0,-145-56-681 0 0,1 0-1 0 0,0 0 1 0 0,-1 1 0 0 0,0-1-1 0 0,0 1 1 0 0,0 0-1 0 0,0 0 1 0 0,0 0-1 0 0,0 0 1 0 0,-1 1-1 0 0,1-1 1 0 0,-1 1-1 0 0,0-1 1 0 0,0 1 0 0 0,-1 0-1 0 0,1 0 1 0 0,-1 0-1 0 0,1 0 1 0 0,-1 0-1 0 0,-1 0 1 0 0,1 0-1 0 0,0 0 1 0 0,-1 7-1 0 0,0 8-694 0 0,-1 1-1 0 0,-1 0 0 0 0,-9 36 0 0 0,1-1-8706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33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29 182 7322 0 0,'-7'-30'5129'0'0,"-8"-29"445"0"0,13 49-5326 0 0,0 0 1 0 0,1-1-1 0 0,0 1 0 0 0,1 0 0 0 0,0-1 0 0 0,2-15 0 0 0,-2 26-320 0 0,0 0 1 0 0,0 0 0 0 0,1 1-1 0 0,-1-1 1 0 0,0 0 0 0 0,0 0 0 0 0,0 1-1 0 0,0-1 1 0 0,1 0 0 0 0,-1 0-1 0 0,0 0 1 0 0,0 1 0 0 0,1-1 0 0 0,-1 0-1 0 0,0 0 1 0 0,0 0 0 0 0,1 0-1 0 0,-1 1 1 0 0,0-1 0 0 0,0 0 0 0 0,1 0-1 0 0,-1 0 1 0 0,0 0 0 0 0,1 0-1 0 0,-1 0 1 0 0,0 0 0 0 0,0 0 0 0 0,1 0-1 0 0,-1 0 1 0 0,0 0 0 0 0,1 0-1 0 0,-1 0 1 0 0,0 0 0 0 0,1 0 0 0 0,-1 0-1 0 0,0-1 1 0 0,0 1 0 0 0,1 0 0 0 0,-1 0-1 0 0,0 0 1 0 0,0 0 0 0 0,1 0-1 0 0,-1-1 1 0 0,0 1 0 0 0,0 0 0 0 0,1 0-1 0 0,-1 0 1 0 0,0-1 0 0 0,0 1-1 0 0,0 0 1 0 0,0 0 0 0 0,1-1 0 0 0,-1 1-1 0 0,0 0 1 0 0,0 0 0 0 0,0-1-1 0 0,0 1 1 0 0,0 0 0 0 0,0-1 0 0 0,0 1-1 0 0,0 0 1 0 0,0-1 0 0 0,0 1-1 0 0,0 0 1 0 0,0 0 0 0 0,0-1 0 0 0,0 1-1 0 0,0-1 1 0 0,12 21-7951 0 0,-7-9 3329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34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 4041 0 0,'-7'7'1651'0'0,"1"0"0"0"0,0 1 0 0 0,1 0 0 0 0,-1 0 0 0 0,1 0 0 0 0,-4 10 0 0 0,5-8-797 0 0,0 0 1 0 0,1 1-1 0 0,0-1 0 0 0,0 1 1 0 0,-1 16-1 0 0,3-19-1038 0 0,1 1 0 0 0,0 0 0 0 0,0-1 0 0 0,1 1 0 0 0,0-1 1 0 0,1 1-1 0 0,3 10 0 0 0,-3-13-565 0 0,0 0 0 0 0,1 0 0 0 0,0 0 0 0 0,0 0 1 0 0,0-1-1 0 0,1 1 0 0 0,0-1 0 0 0,0 0 0 0 0,0 0 0 0 0,6 5 1 0 0,3-3-5202 0 0,-7-7 2348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34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7 1896 0 0,'-7'-7'16520'0'0,"-1"29"-12698"0"0,-2 34-4091 0 0,7-31 420 0 0,2 39 0 0 0,1-55-146 0 0,1 0 0 0 0,0 0 0 0 0,0 0 0 0 0,1-1 0 0 0,0 1 0 0 0,1-1 0 0 0,0 1-1 0 0,4 7 1 0 0,-7-15-7 0 0,0-1 0 0 0,0 0-1 0 0,0 1 1 0 0,0-1 0 0 0,0 0-1 0 0,1 1 1 0 0,-1-1 0 0 0,0 0-1 0 0,0 0 1 0 0,0 1 0 0 0,1-1-1 0 0,-1 0 1 0 0,0 0-1 0 0,0 1 1 0 0,1-1 0 0 0,-1 0-1 0 0,0 0 1 0 0,1 0 0 0 0,-1 0-1 0 0,0 1 1 0 0,0-1 0 0 0,1 0-1 0 0,-1 0 1 0 0,0 0 0 0 0,1 0-1 0 0,-1 0 1 0 0,0 0-1 0 0,1 0 1 0 0,-1 0 0 0 0,0 0-1 0 0,1 0 1 0 0,-1 0 0 0 0,0 0-1 0 0,1 0 1 0 0,10-11-38 0 0,6-25 18 0 0,-14 29 14 0 0,9-22-16 0 0,20-38-1 0 0,-29 61 24 0 0,0 0 0 0 0,1 0 0 0 0,0 1 0 0 0,0-1 0 0 0,1 1 1 0 0,-1 0-1 0 0,1 0 0 0 0,7-4 0 0 0,-11 8 3 0 0,1 1-1 0 0,-1-1 1 0 0,1 1 0 0 0,-1 0-1 0 0,1 0 1 0 0,-1 0 0 0 0,1-1-1 0 0,0 2 1 0 0,-1-1 0 0 0,1 0-1 0 0,-1 0 1 0 0,1 0 0 0 0,-1 1-1 0 0,1-1 1 0 0,-1 1 0 0 0,1-1 0 0 0,-1 1-1 0 0,1 0 1 0 0,-1-1 0 0 0,0 1-1 0 0,1 0 1 0 0,-1 0 0 0 0,0 0-1 0 0,0 0 1 0 0,0 0 0 0 0,0 0-1 0 0,0 0 1 0 0,0 1 0 0 0,0-1-1 0 0,1 2 1 0 0,32 43 45 0 0,-32-43-46 0 0,8 16 33 0 0,0 0 0 0 0,-1 1-1 0 0,8 25 1 0 0,-8-20-2042 0 0,16 33-1 0 0,-25-58 1936 0 0,8 11-3695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6:06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10 9490 0 0,'3'-10'16153'0'0,"2"17"-13051"0"0,-2 4-3596 0 0,8 114-289 0 0,3-43-6094 0 0,-12-74 6028 0 0,-2-7 587 0 0,1 0 1 0 0,-1 1-1 0 0,1-1 0 0 0,-1 1 1 0 0,1-1-1 0 0,-1 0 0 0 0,0 1 1 0 0,0-1-1 0 0,0 1 0 0 0,0-1 1 0 0,0 1-1 0 0,0-1 1 0 0,0 1-1 0 0,0-1 0 0 0,-1 1 1 0 0,1-1-1 0 0,0 1 0 0 0,-1-1 1 0 0,1 1-1 0 0,-1-1 0 0 0,0 0 1 0 0,1 1-1 0 0,-1-1 0 0 0,0 0 1 0 0,0 0-1 0 0,-1 2 0 0 0,-20 21-6734 0 0,18-17 7906 0 0,0 1 0 0 0,0 0 0 0 0,0 0 0 0 0,-2 10 0 0 0,-7 37 9375 0 0,8-23-7087 0 0,4-20-2643 0 0,0 0-1 0 0,1 0 0 0 0,0 0 0 0 0,0 0 0 0 0,6 24 0 0 0,-6-32-532 0 0,1 1-1 0 0,0-1 0 0 0,1 0 0 0 0,-1 1 0 0 0,1-1 0 0 0,-1 0 0 0 0,2 0 0 0 0,-1 0 0 0 0,0 0 1 0 0,1 0-1 0 0,-1 0 0 0 0,1-1 0 0 0,0 1 0 0 0,0-1 0 0 0,1 0 0 0 0,-1 0 0 0 0,1 0 0 0 0,6 4 1 0 0,-7-6 17 0 0,0 0-1 0 0,0-1 1 0 0,0 1 0 0 0,0-1 0 0 0,1 1 0 0 0,-1-1 0 0 0,0 0 0 0 0,1 0 0 0 0,-1 0 0 0 0,0-1 0 0 0,0 1 0 0 0,1-1 0 0 0,-1 0 0 0 0,0 0 0 0 0,0 0 0 0 0,0 0 0 0 0,0 0 0 0 0,0-1 0 0 0,0 1 0 0 0,0-1 0 0 0,-1 0 0 0 0,1 0 0 0 0,-1 0 0 0 0,1 0 0 0 0,-1-1 0 0 0,1 1 0 0 0,1-4 0 0 0,5-3 77 0 0,-1-1 0 0 0,0-1 0 0 0,0 1 1 0 0,-1-2-1 0 0,8-16 0 0 0,-13 24-97 0 0,-1 1-1 0 0,0 0 1 0 0,1 0 0 0 0,-1-1 0 0 0,0 1-1 0 0,-1-1 1 0 0,1 1 0 0 0,0-1 0 0 0,-1 1-1 0 0,0-1 1 0 0,0 1 0 0 0,0-1 0 0 0,0 0-1 0 0,-1 1 1 0 0,1-1 0 0 0,-1 1 0 0 0,0-1-1 0 0,0 1 1 0 0,0 0 0 0 0,-1-1 0 0 0,-2-4-1 0 0,1 5-5 0 0,1-1 0 0 0,-2 1 0 0 0,1-1-1 0 0,0 1 1 0 0,-1 0 0 0 0,1 0-1 0 0,-1 1 1 0 0,0-1 0 0 0,0 1-1 0 0,0 0 1 0 0,0 0 0 0 0,0 0-1 0 0,0 0 1 0 0,-1 1 0 0 0,1-1-1 0 0,-8 0 1 0 0,7 1-95 0 0,-1 0-1 0 0,1 1 0 0 0,-1-1 1 0 0,1 1-1 0 0,-1 0 1 0 0,1 1-1 0 0,-1-1 1 0 0,1 1-1 0 0,-1 0 1 0 0,1 0-1 0 0,0 1 1 0 0,0 0-1 0 0,0 0 1 0 0,-1 0-1 0 0,2 0 1 0 0,-1 1-1 0 0,0 0 1 0 0,-8 6-1 0 0,9-5-279 0 0,1-1 0 0 0,0 1 0 0 0,0 0 0 0 0,0-1-1 0 0,0 1 1 0 0,0 1 0 0 0,1-1 0 0 0,0 0 0 0 0,0 0 0 0 0,0 1-1 0 0,0 0 1 0 0,1-1 0 0 0,-1 1 0 0 0,0 6 0 0 0,3 1-4757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34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54 2264 0 0,'-3'-1'814'0'0,"0"-1"-1"0"0,0 1 0 0 0,0 0 0 0 0,0 0 0 0 0,0 1 0 0 0,0-1 1 0 0,0 1-1 0 0,-1-1 0 0 0,1 1 0 0 0,-6 0 0 0 0,6 1-355 0 0,0-1 1 0 0,0 1-1 0 0,-1 0 0 0 0,1 0 1 0 0,0 0-1 0 0,0 0 0 0 0,0 0 1 0 0,0 1-1 0 0,-4 2 1 0 0,4-2-402 0 0,1 0 0 0 0,-1 0 1 0 0,1 0-1 0 0,0 0 1 0 0,0 0-1 0 0,0 1 0 0 0,0-1 1 0 0,0 1-1 0 0,0 0 1 0 0,0-1-1 0 0,1 1 1 0 0,-1 0-1 0 0,1 0 0 0 0,0 0 1 0 0,0 0-1 0 0,0 0 1 0 0,0 0-1 0 0,1 0 1 0 0,-1 0-1 0 0,1 0 0 0 0,0 1 1 0 0,0-1-1 0 0,0 0 1 0 0,0 0-1 0 0,0 0 1 0 0,1 0-1 0 0,-1 1 0 0 0,1-1 1 0 0,0 0-1 0 0,0 0 1 0 0,0 0-1 0 0,1 0 1 0 0,-1-1-1 0 0,3 5 0 0 0,-1-2-48 0 0,1 0-1 0 0,-1-1 0 0 0,1 1 1 0 0,1-1-1 0 0,-1 0 0 0 0,0 0 1 0 0,1 0-1 0 0,0 0 0 0 0,0-1 1 0 0,0 0-1 0 0,0 0 1 0 0,1 0-1 0 0,-1-1 0 0 0,1 0 1 0 0,5 2-1 0 0,-7-3 64 0 0,-1-1-1 0 0,0 1 1 0 0,0-1 0 0 0,0 0 0 0 0,1 0 0 0 0,-1-1-1 0 0,0 1 1 0 0,0 0 0 0 0,0-1 0 0 0,0 0 0 0 0,0 0-1 0 0,0 0 1 0 0,0 0 0 0 0,0 0 0 0 0,0-1 0 0 0,0 1-1 0 0,0-1 1 0 0,-1 0 0 0 0,1 0 0 0 0,-1 0-1 0 0,1 0 1 0 0,-1 0 0 0 0,0 0 0 0 0,0-1 0 0 0,0 1-1 0 0,0-1 1 0 0,0 0 0 0 0,0 1 0 0 0,2-6 0 0 0,-1 2 33 0 0,-1 0 0 0 0,1 0 0 0 0,-1 0 0 0 0,0 0 0 0 0,-1 0 0 0 0,0-1 0 0 0,1 1 0 0 0,-2 0 0 0 0,1-1 0 0 0,-1 1 0 0 0,0-1 0 0 0,0 1 0 0 0,-1 0 0 0 0,0-1 0 0 0,0 1 0 0 0,-1 0 0 0 0,-2-9 0 0 0,2 12-101 0 0,1-1 0 0 0,-1 1 0 0 0,0 0 0 0 0,1 0 0 0 0,-2-1 0 0 0,1 2 0 0 0,0-1 0 0 0,0 0 0 0 0,-1 0 0 0 0,0 1 0 0 0,1-1 0 0 0,-1 1 0 0 0,0 0 0 0 0,0 0 0 0 0,-1 0 0 0 0,1 0 0 0 0,0 1 0 0 0,0-1 0 0 0,-1 1 0 0 0,1 0 0 0 0,-1 0 0 0 0,1 0 0 0 0,-1 0 0 0 0,0 1-1 0 0,1-1 1 0 0,-1 1 0 0 0,0 0 0 0 0,1 0 0 0 0,-1 0 0 0 0,0 1 0 0 0,-4 0 0 0 0,6 0-99 0 0,1-1 0 0 0,0 0 0 0 0,0 0-1 0 0,0 0 1 0 0,0 1 0 0 0,0-1 0 0 0,0 0-1 0 0,0 1 1 0 0,1-1 0 0 0,-1 1-1 0 0,0-1 1 0 0,0 1 0 0 0,0-1 0 0 0,0 1-1 0 0,0 0 1 0 0,0 1 0 0 0,0-2-74 0 0,1 1 0 0 0,0-1 0 0 0,0 1 0 0 0,0-1-1 0 0,-1 1 1 0 0,1-1 0 0 0,0 1 0 0 0,0-1 0 0 0,0 1 0 0 0,0-1 0 0 0,0 1 0 0 0,0-1 0 0 0,0 1 0 0 0,0-1 0 0 0,0 1 0 0 0,0-1 0 0 0,1 1 0 0 0,-1-1-1 0 0,0 1 1 0 0,0-1 0 0 0,0 1 0 0 0,1-1 0 0 0,-1 1 0 0 0,2 1-535 0 0,-1 0-1 0 0,1 0 1 0 0,-1 0-1 0 0,1 0 1 0 0,0-1 0 0 0,0 1-1 0 0,-1-1 1 0 0,1 1-1 0 0,0-1 1 0 0,1 0-1 0 0,-1 0 1 0 0,0 0 0 0 0,3 1-1 0 0,11 3-3759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35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33 3545 0 0,'0'-2'-71'0'0,"-3"-8"2289"0"0,-6-11 11707 0 0,8 36-12303 0 0,3 19-1537 0 0,11 63 1 0 0,-3-29-71 0 0,-8-54-78 0 0,25 159-1429 0 0,-30-178 1391 0 0,0 0 0 0 0,-1 0 0 0 0,1 0 0 0 0,-1 0 1 0 0,0 0-1 0 0,-1 1 0 0 0,1 0 0 0 0,-10-7 0 0 0,2 2 158 0 0,1 0-1 0 0,-1 1 1 0 0,-19-9-1 0 0,27 15-42 0 0,0 0 0 0 0,0 1 1 0 0,0 0-1 0 0,0 0 0 0 0,0 0 0 0 0,0 0 0 0 0,0 1 0 0 0,0 0 0 0 0,-1 0 0 0 0,1 0 1 0 0,0 0-1 0 0,0 0 0 0 0,0 1 0 0 0,0 0 0 0 0,0 0 0 0 0,0 0 0 0 0,0 0 1 0 0,0 1-1 0 0,-5 2 0 0 0,7-2-5 0 0,0-1 0 0 0,0 1 0 0 0,0 0 0 0 0,0 0 0 0 0,0-1 0 0 0,1 1 0 0 0,-1 0 1 0 0,1 0-1 0 0,0 1 0 0 0,-1-1 0 0 0,1 0 0 0 0,0 0 0 0 0,0 1 0 0 0,0-1 0 0 0,1 0 0 0 0,-1 1 0 0 0,0-1 1 0 0,1 1-1 0 0,0-1 0 0 0,-1 1 0 0 0,1-1 0 0 0,0 1 0 0 0,1-1 0 0 0,-1 1 0 0 0,0-1 0 0 0,1 1 1 0 0,-1-1-1 0 0,1 1 0 0 0,0-1 0 0 0,-1 0 0 0 0,1 1 0 0 0,1-1 0 0 0,0 2 0 0 0,1 2 35 0 0,0 0 0 0 0,0 0 0 0 0,0-1 0 0 0,1 0 0 0 0,0 0 0 0 0,0 0 0 0 0,0 0 0 0 0,1 0 0 0 0,-1-1 0 0 0,1 0 1 0 0,0 0-1 0 0,0 0 0 0 0,1-1 0 0 0,-1 1 0 0 0,1-1 0 0 0,0-1 0 0 0,0 1 0 0 0,6 1 0 0 0,-4-1-208 0 0,0-1 0 0 0,1-1 1 0 0,-1 1-1 0 0,1-2 0 0 0,12 1 1 0 0,-11-1-837 0 0,0-1 1 0 0,0-1 0 0 0,0 1-1 0 0,14-5 1 0 0,-22 5 498 0 0,1 0 1 0 0,-1 0-1 0 0,0 0 1 0 0,0-1-1 0 0,0 1 1 0 0,0 0-1 0 0,0-1 1 0 0,0 1-1 0 0,0-1 0 0 0,0 0 1 0 0,2-2-1 0 0,5-5-1877 0 0,13-4-2307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35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54 143 7522 0 0,'-1'0'239'0'0,"1"0"0"0"0,-1 0 0 0 0,1 0 0 0 0,0 1 0 0 0,-1-1 0 0 0,1 0 0 0 0,-1 0 0 0 0,1 1 0 0 0,0-1 0 0 0,-1 0 0 0 0,1 0 0 0 0,0 1 0 0 0,-1-1 0 0 0,1 0 0 0 0,0 1 0 0 0,0-1 0 0 0,-1 1 0 0 0,1-1 0 0 0,0 0 0 0 0,0 1 0 0 0,-1-1 0 0 0,1 1 0 0 0,0-1 0 0 0,0 1 0 0 0,0-1 0 0 0,0 0 0 0 0,0 1 0 0 0,0-1 0 0 0,0 1 0 0 0,0-1 0 0 0,0 2 0 0 0,13 4 2768 0 0,27-2-2022 0 0,-37-4-595 0 0,9 0-315 0 0,0 0-1 0 0,0-1 0 0 0,0 0 0 0 0,0-1 1 0 0,0 0-1 0 0,0-1 0 0 0,0 0 1 0 0,-1-1-1 0 0,0-1 0 0 0,0 0 1 0 0,0 0-1 0 0,0-1 0 0 0,-1 0 1 0 0,14-11-1 0 0,-23 16-45 0 0,1 0 0 0 0,0-1 0 0 0,-1 1 0 0 0,0-1 0 0 0,1 1 1 0 0,-1-1-1 0 0,0 0 0 0 0,0 1 0 0 0,0-1 0 0 0,0 0 0 0 0,0 0 0 0 0,0 0 0 0 0,0 0 0 0 0,-1 0 0 0 0,1 0 0 0 0,-1 0 0 0 0,1 0 0 0 0,-1 0 1 0 0,0 0-1 0 0,0 0 0 0 0,0 0 0 0 0,0 0 0 0 0,0 0 0 0 0,0 0 0 0 0,0 0 0 0 0,-1 0 0 0 0,1 0 0 0 0,-1 0 0 0 0,0 0 0 0 0,1 0 0 0 0,-1 0 0 0 0,0 0 1 0 0,0 0-1 0 0,0 1 0 0 0,-1-1 0 0 0,-1-2 0 0 0,0 1 4 0 0,0-1 1 0 0,0 1-1 0 0,-1 1 1 0 0,1-1-1 0 0,-1 0 1 0 0,0 1-1 0 0,0 0 0 0 0,0-1 1 0 0,0 2-1 0 0,0-1 1 0 0,0 0-1 0 0,-1 1 1 0 0,1 0-1 0 0,-1 0 1 0 0,-6-1-1 0 0,1 2-17 0 0,1 0 0 0 0,0 1 0 0 0,0 0 0 0 0,0 1 0 0 0,0 0 0 0 0,0 0 0 0 0,0 1 0 0 0,1 0 0 0 0,-1 0 0 0 0,1 1 0 0 0,0 0 0 0 0,0 1 0 0 0,0 0 0 0 0,0 0 0 0 0,1 0 0 0 0,0 1 0 0 0,0 0 0 0 0,0 1 0 0 0,1 0 0 0 0,0 0 0 0 0,1 0 0 0 0,-10 15 0 0 0,10-14-12 0 0,0 1 0 0 0,1-1 1 0 0,0 0-1 0 0,1 1 0 0 0,0 0 0 0 0,0 0 1 0 0,1 0-1 0 0,0 0 0 0 0,0 1 0 0 0,1-1 1 0 0,1 0-1 0 0,-1 1 0 0 0,1-1 0 0 0,1 1 1 0 0,0-1-1 0 0,0 0 0 0 0,1 0 0 0 0,0 1 1 0 0,1-1-1 0 0,0 0 0 0 0,0-1 0 0 0,7 14 1 0 0,-7-17-40 0 0,1-1 0 0 0,0 1 1 0 0,0-1-1 0 0,0 1 0 0 0,0-1 1 0 0,1 0-1 0 0,-1-1 1 0 0,1 1-1 0 0,0-1 0 0 0,0 0 1 0 0,0 0-1 0 0,1-1 0 0 0,-1 1 1 0 0,1-1-1 0 0,0 0 0 0 0,-1-1 1 0 0,1 1-1 0 0,0-1 1 0 0,0 0-1 0 0,0-1 0 0 0,0 0 1 0 0,10 0-1 0 0,-4 0-862 0 0,1-1-1 0 0,-1-1 0 0 0,1 0 1 0 0,13-4-1 0 0,-14 3-1808 0 0,0-1 0 0 0,-1-1 0 0 0,20-10 0 0 0,-3-1-2321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36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87 5001 0 0,'-3'-5'1651'0'0,"0"0"0"0"0,-1 0-1 0 0,0 1 1 0 0,0-1 0 0 0,0 1 0 0 0,-1 0 0 0 0,-9-7 0 0 0,13 11-1454 0 0,1-1 1 0 0,-1 0 0 0 0,0 1 0 0 0,0 0-1 0 0,0-1 1 0 0,0 1 0 0 0,0 0 0 0 0,0-1-1 0 0,0 1 1 0 0,0 0 0 0 0,0 0 0 0 0,0 0-1 0 0,0 0 1 0 0,0 0 0 0 0,0 0 0 0 0,0 0 0 0 0,0 0-1 0 0,0 0 1 0 0,0 0 0 0 0,0 1 0 0 0,-1-1-1 0 0,1 1-140 0 0,-1 0-1 0 0,1 1 1 0 0,0-1 0 0 0,0 0-1 0 0,0 0 1 0 0,0 0-1 0 0,0 1 1 0 0,0-1-1 0 0,0 1 1 0 0,1-1 0 0 0,-1 1-1 0 0,0-1 1 0 0,1 1-1 0 0,-1-1 1 0 0,1 1-1 0 0,0-1 1 0 0,-1 1-1 0 0,1 1 1 0 0,-1 4-46 0 0,1 0 0 0 0,0-1 0 0 0,0 1 0 0 0,0 0-1 0 0,1 0 1 0 0,0-1 0 0 0,0 1 0 0 0,1-1 0 0 0,0 1 0 0 0,0-1 0 0 0,0 0 0 0 0,1 1-1 0 0,0-1 1 0 0,0 0 0 0 0,1-1 0 0 0,0 1 0 0 0,0-1 0 0 0,8 9 0 0 0,-9-10 8 0 0,0-1 0 0 0,0 0 0 0 0,0 0 0 0 0,1 0 0 0 0,-1 0 0 0 0,1-1 0 0 0,-1 1 0 0 0,1-1 0 0 0,0 0 0 0 0,0 0 0 0 0,0-1 0 0 0,1 1 0 0 0,-1-1 0 0 0,0 0 0 0 0,0 0 0 0 0,1 0 0 0 0,-1 0 0 0 0,1-1 0 0 0,-1 0 0 0 0,1 0 0 0 0,-1 0 0 0 0,0-1 0 0 0,1 1 0 0 0,-1-1 0 0 0,0 0 0 0 0,1 0 0 0 0,-1 0 0 0 0,8-4 0 0 0,-6 1 43 0 0,-1 0 1 0 0,1 0 0 0 0,-1 0-1 0 0,0-1 1 0 0,0 0 0 0 0,0 0-1 0 0,-1 0 1 0 0,1 0 0 0 0,-1-1 0 0 0,-1 1-1 0 0,1-1 1 0 0,-1 0 0 0 0,0-1-1 0 0,0 1 1 0 0,-1 0 0 0 0,0-1-1 0 0,2-9 1 0 0,-3 12-35 0 0,0 0 0 0 0,0 0 0 0 0,-1 0 0 0 0,0 0 0 0 0,1 1 0 0 0,-1-1 0 0 0,-1 0-1 0 0,1 0 1 0 0,-1 0 0 0 0,1 0 0 0 0,-1 1 0 0 0,0-1 0 0 0,-1 0 0 0 0,1 1 0 0 0,0-1 0 0 0,-1 0 0 0 0,0 1 0 0 0,0 0 0 0 0,0 0-1 0 0,0-1 1 0 0,-1 1 0 0 0,1 0 0 0 0,-1 1 0 0 0,0-1 0 0 0,0 0 0 0 0,0 1 0 0 0,0 0 0 0 0,0-1 0 0 0,0 1 0 0 0,-1 0-1 0 0,1 1 1 0 0,-5-3 0 0 0,3 2-101 0 0,0 0 0 0 0,0 1 0 0 0,0-1-1 0 0,0 1 1 0 0,0 0 0 0 0,-1 0-1 0 0,1 1 1 0 0,0-1 0 0 0,0 1 0 0 0,-1 0-1 0 0,1 1 1 0 0,0-1 0 0 0,-1 1 0 0 0,1 0-1 0 0,0 0 1 0 0,0 1 0 0 0,0 0 0 0 0,0 0-1 0 0,0 0 1 0 0,0 0 0 0 0,0 1-1 0 0,1-1 1 0 0,-1 1 0 0 0,1 1 0 0 0,0-1-1 0 0,0 0 1 0 0,0 1 0 0 0,0 0 0 0 0,1 0-1 0 0,0 0 1 0 0,-1 1 0 0 0,-3 7 0 0 0,0 0-721 0 0,0 0 1 0 0,1 1 0 0 0,0 0-1 0 0,1-1 1 0 0,-3 15 0 0 0,4-8-2030 0 0,0 0 0 0 0,-3 35 0 0 0,6 36-3722 0 0,2-71 7477 0 0,1 1 0 0 0,7 29 1 0 0,-9-47-426 0 0,1 1 1 0 0,0-1-1 0 0,-1 1 1 0 0,1-1 0 0 0,1 1-1 0 0,-1-1 1 0 0,0 1-1 0 0,0-1 1 0 0,1 0 0 0 0,-1 0-1 0 0,1 0 1 0 0,0 0-1 0 0,0 0 1 0 0,-1 0 0 0 0,1 0-1 0 0,0-1 1 0 0,5 4 0 0 0,-4-4-173 0 0,0 0 0 0 0,0 0 0 0 0,0 0 0 0 0,1 0 0 0 0,-1 0 0 0 0,0-1 0 0 0,0 0 0 0 0,1 1 0 0 0,-1-1 0 0 0,0 0 0 0 0,1-1 0 0 0,4 0 0 0 0,9-3-51 0 0,-1-1 1 0 0,0 0-1 0 0,0-1 1 0 0,24-14-1 0 0,-21 11-166 0 0,60-19-836 0 0,-40 16-1819 0 0,-2-2-3563 0 0,-22 5 1235 0 0,-3 2-721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36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6401 0 0,'-1'0'739'0'0,"0"1"-1"0"0,0-1 1 0 0,0 1-1 0 0,-1 0 0 0 0,1-1 1 0 0,0 1-1 0 0,0 0 1 0 0,0 0-1 0 0,0 0 0 0 0,0 0 1 0 0,1 0-1 0 0,-1 0 1 0 0,-1 2-1 0 0,-8 19 3756 0 0,0 30-3311 0 0,8-40-482 0 0,-3 18-364 0 0,2 1 0 0 0,1-1 0 0 0,1 34 0 0 0,2-50-784 0 0,1 0-1 0 0,0 0 1 0 0,7 21 0 0 0,-7-27-848 0 0,1 0-1 0 0,0 0 0 0 0,1-1 1 0 0,0 1-1 0 0,0-1 1 0 0,10 13-1 0 0,-2-7-7062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37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60 3937 0 0,'-4'22'6461'0'0,"9"17"-4465"0"0,-2-22-1043 0 0,26 259 4225 0 0,-31-269-4496 0 0,-4-14-398 0 0,-4-12-160 0 0,3-2-96 0 0,1 0-1 0 0,1 0 1 0 0,1 0 0 0 0,0-1 0 0 0,2 1 0 0 0,1-1 0 0 0,1 0-1 0 0,0 1 1 0 0,2-1 0 0 0,0 0 0 0 0,2 1 0 0 0,0 0-1 0 0,13-36 1 0 0,-16 53-25 0 0,1 0 0 0 0,-1 1 1 0 0,1-1-1 0 0,0 0 0 0 0,0 1 0 0 0,1 0 0 0 0,-1 0 0 0 0,1-1 0 0 0,-1 1 0 0 0,1 1 0 0 0,0-1 0 0 0,0 0 0 0 0,0 1 0 0 0,1-1 1 0 0,-1 1-1 0 0,1 0 0 0 0,4-2 0 0 0,-4 3 0 0 0,-1 0 1 0 0,1 1-1 0 0,-1-1 1 0 0,1 1-1 0 0,0 0 1 0 0,-1 0-1 0 0,1 0 1 0 0,-1 0-1 0 0,1 1 1 0 0,-1-1-1 0 0,1 1 1 0 0,0 0-1 0 0,-1 0 1 0 0,0 1-1 0 0,1-1 1 0 0,-1 0-1 0 0,0 1 1 0 0,0 0-1 0 0,5 3 1 0 0,-2 0-36 0 0,1-1 1 0 0,-1 1-1 0 0,0 0 1 0 0,-1 1-1 0 0,1 0 1 0 0,-1 0-1 0 0,0 0 1 0 0,-1 0-1 0 0,1 1 1 0 0,-1-1-1 0 0,-1 1 1 0 0,1 0-1 0 0,-1 0 1 0 0,0 1 0 0 0,-1-1-1 0 0,1 1 1 0 0,-2-1-1 0 0,1 1 1 0 0,-1 0-1 0 0,0 0 1 0 0,-1 0-1 0 0,0 0 1 0 0,0-1-1 0 0,0 1 1 0 0,-1 0-1 0 0,0 0 1 0 0,-1-1-1 0 0,0 1 1 0 0,0 0-1 0 0,-1-1 1 0 0,0 0-1 0 0,0 1 1 0 0,0-1 0 0 0,-1-1-1 0 0,0 1 1 0 0,-1 0-1 0 0,1-1 1 0 0,-1 0-1 0 0,0 0 1 0 0,-1 0-1 0 0,0-1 1 0 0,0 0-1 0 0,0 0 1 0 0,-13 8-1 0 0,-51 19-948 0 0,118-31-33 0 0,-16-3 872 0 0,41-9 0 0 0,-61 8-979 0 0,0 0 1 0 0,0 0-1 0 0,18-10 1 0 0,-28 12 578 0 0,0 0 0 0 0,-1 0 1 0 0,1 0-1 0 0,0 0 0 0 0,0 0 0 0 0,-1-1 0 0 0,1 1 1 0 0,-1-1-1 0 0,1 0 0 0 0,-1 1 0 0 0,2-4 1 0 0,2-6-3435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38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 4513 0 0,'4'7'1848'0'0,"4"0"-143"0"0,2 0-481 0 0,2-2-376 0 0,1-4-200 0 0,-1 2-120 0 0,1-3-168 0 0,1-1-175 0 0,-2-2-201 0 0,0-2-401 0 0,-1-4-543 0 0,-2-1-648 0 0,-1-2-497 0 0,-4-2 33 0 0,-1 4 536 0 0,-3-2 439 0 0,0 5 1 0 0,-2-1 240 0 0</inkml:trace>
  <inkml:trace contextRef="#ctx0" brushRef="#br0" timeOffset="1">135 1 696 0 0,'3'39'13648'0'0,"-8"19"-10154"0"0,2-30-4339 0 0,1 0 1 0 0,2-1 0 0 0,2 33-1 0 0,-1-52 7 0 0,-1-5 213 0 0,1-1 0 0 0,-1 1-1 0 0,1 0 1 0 0,-1 0 0 0 0,1-1 0 0 0,0 1-1 0 0,0 0 1 0 0,2 4 0 0 0,15 11-4681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38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2833 0 0,'2'-14'946'0'0,"5"-14"12097"0"0,-5 46-10656 0 0,-6 79-974 0 0,2-51-2124 0 0,4 73 0 0 0,6-80-3143 0 0,-7-37 3403 0 0,0 0-1 0 0,-1-1 0 0 0,1 1 0 0 0,0-1 0 0 0,0 1 0 0 0,-1-1 1 0 0,1 1-1 0 0,0-1 0 0 0,0 0 0 0 0,1 0 0 0 0,-1 1 0 0 0,0-1 1 0 0,0 0-1 0 0,1 0 0 0 0,-1 0 0 0 0,0 0 0 0 0,1 0 1 0 0,-1-1-1 0 0,1 1 0 0 0,0 0 0 0 0,-1-1 0 0 0,3 1 0 0 0,16 2-3134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38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2793 0 0,'10'-2'6515'0'0,"18"9"-4098"0"0,-23-5-1715 0 0,46 14 1480 0 0,20 5-1313 0 0,-64-19-799 0 0,0-1 0 0 0,0 0 1 0 0,0 0-1 0 0,0-1 0 0 0,0 0 0 0 0,-1 0 0 0 0,14-2 0 0 0,-20 2-51 0 0,0 0 0 0 0,0 0-1 0 0,0 0 1 0 0,0 0 0 0 0,1 0-1 0 0,-1 0 1 0 0,0 0-1 0 0,0 0 1 0 0,0 0 0 0 0,0 0-1 0 0,0 0 1 0 0,1 0-1 0 0,-1 0 1 0 0,0 0 0 0 0,0 0-1 0 0,0 0 1 0 0,0 0 0 0 0,0 0-1 0 0,0-1 1 0 0,0 1-1 0 0,1 0 1 0 0,-1 0 0 0 0,0 0-1 0 0,0 0 1 0 0,0 0-1 0 0,0 0 1 0 0,0 0 0 0 0,0 0-1 0 0,0 0 1 0 0,0-1 0 0 0,0 1-1 0 0,0 0 1 0 0,1 0-1 0 0,-1 0 1 0 0,0 0 0 0 0,0 0-1 0 0,0 0 1 0 0,0-1-1 0 0,0 1 1 0 0,0 0 0 0 0,0 0-1 0 0,0 0 1 0 0,0 0 0 0 0,0 0-1 0 0,0 0 1 0 0,0-1-1 0 0,0 1 1 0 0,0 0 0 0 0,0 0-1 0 0,0 0 1 0 0,0 0 0 0 0,-1 0-1 0 0,1 0 1 0 0,0-1-1 0 0,0 1 1 0 0,0 0 0 0 0,-9-7 442 0 0,-14-2-327 0 0,17 8-171 0 0,0 0 1 0 0,0 0-1 0 0,0 0 1 0 0,0 1-1 0 0,0 0 1 0 0,0 1-1 0 0,1-1 1 0 0,-1 1-1 0 0,0 0 1 0 0,0 0-1 0 0,0 1 1 0 0,1 0-1 0 0,-1 0 1 0 0,1 0-1 0 0,-1 1 1 0 0,1 0-1 0 0,0 0 1 0 0,0 0-1 0 0,0 0 1 0 0,1 1-1 0 0,-1 0 1 0 0,-6 7-1 0 0,7-6 3 0 0,0 0 0 0 0,0 1-1 0 0,1 0 1 0 0,0-1 0 0 0,0 1-1 0 0,0 0 1 0 0,0 1 0 0 0,1-1-1 0 0,0 0 1 0 0,1 1 0 0 0,-1-1 0 0 0,1 1-1 0 0,1 0 1 0 0,-1-1 0 0 0,1 1-1 0 0,0 0 1 0 0,1-1 0 0 0,-1 1-1 0 0,4 11 1 0 0,-2-10 50 0 0,0 0-1 0 0,1 0 1 0 0,0 0 0 0 0,0-1-1 0 0,1 1 1 0 0,0-1 0 0 0,0 0-1 0 0,0 0 1 0 0,1-1 0 0 0,0 1-1 0 0,1-1 1 0 0,7 7 0 0 0,-10-11-177 0 0,0 1 1 0 0,1-1 0 0 0,-1 0-1 0 0,1 1 1 0 0,-1-2 0 0 0,1 1-1 0 0,0 0 1 0 0,0-1-1 0 0,-1 0 1 0 0,1 1 0 0 0,0-2-1 0 0,1 1 1 0 0,-1 0 0 0 0,0-1-1 0 0,0 0 1 0 0,0 0 0 0 0,0 0-1 0 0,0 0 1 0 0,0-1-1 0 0,0 1 1 0 0,0-1 0 0 0,0 0-1 0 0,0-1 1 0 0,0 1 0 0 0,0-1-1 0 0,4-2 1 0 0,-6 4-188 0 0,-1-1 0 0 0,0 0 0 0 0,0 1 0 0 0,1-1 0 0 0,-1 0 1 0 0,0 0-1 0 0,0 0 0 0 0,0 0 0 0 0,0 0 0 0 0,0 0 0 0 0,0 0 0 0 0,0 0 0 0 0,0 0 0 0 0,-1 0 1 0 0,1-1-1 0 0,0 1 0 0 0,-1 0 0 0 0,1-1 0 0 0,-1 1 0 0 0,1 0 0 0 0,0-2 0 0 0,0-9-2834 0 0</inkml:trace>
  <inkml:trace contextRef="#ctx0" brushRef="#br0" timeOffset="1">45 120 3905 0 0,'-4'8'2184'0'0,"2"0"-327"0"0,2 2-617 0 0,4 2-376 0 0,3-1-184 0 0,2 0-128 0 0,3-2-216 0 0,3-1-151 0 0,3-1-121 0 0,-1-3-24 0 0,3-3-16 0 0,0-1-40 0 0,1-3-152 0 0,-1 1-537 0 0,0-4-911 0 0,-3 0-897 0 0,-3-2-47 0 0,-2 0-753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39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2168 0 0,'-5'34'10254'0'0,"-12"20"-7139"0"0,7-23-1998 0 0,4-12-819 0 0,3-13-278 0 0,0 0 0 0 0,1 0 0 0 0,0 0 0 0 0,1 1 0 0 0,0-1 0 0 0,-1 1 0 0 0,2-1 0 0 0,-1 1 0 0 0,1-1 0 0 0,1 8 0 0 0,-1-14-32 0 0,1 1 0 0 0,-1 0 0 0 0,1 0 0 0 0,0-1 0 0 0,-1 1 0 0 0,1 0 0 0 0,0-1 1 0 0,0 1-1 0 0,-1 0 0 0 0,1-1 0 0 0,0 1 0 0 0,0-1 0 0 0,0 0 0 0 0,0 1 0 0 0,0-1 1 0 0,0 0-1 0 0,0 1 0 0 0,0-1 0 0 0,-1 0 0 0 0,1 0 0 0 0,0 0 0 0 0,0 0 0 0 0,0 0 0 0 0,0 0 1 0 0,0 0-1 0 0,0 0 0 0 0,0 0 0 0 0,2-1 0 0 0,33-7-244 0 0,-30 7 133 0 0,13-4-411 0 0,-7 3-917 0 0,1-1-1 0 0,-1 0 1 0 0,0-1 0 0 0,0-1 0 0 0,0 0-1 0 0,0-1 1 0 0,-1 0 0 0 0,11-8 0 0 0,1 1-922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6:07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12 4585 0 0,'-4'-5'21107'0'0,"9"5"-17796"0"0,8-2-4472 0 0,-7 1 1167 0 0,-1 0 0 0 0,1 0 0 0 0,0 0 0 0 0,0 1 0 0 0,0 0-1 0 0,0 0 1 0 0,0 1 0 0 0,0-1 0 0 0,-1 1 0 0 0,1 1 0 0 0,0-1 0 0 0,-1 1 0 0 0,1 0 0 0 0,-1 0 0 0 0,1 1 0 0 0,-1-1 0 0 0,0 1 0 0 0,0 0-1 0 0,0 1 1 0 0,7 5 0 0 0,-9-6 4 0 0,0 0 0 0 0,0 1 0 0 0,0-1-1 0 0,0 1 1 0 0,-1 0 0 0 0,1 0-1 0 0,-1 0 1 0 0,0 0 0 0 0,0 0 0 0 0,0 0-1 0 0,-1 1 1 0 0,0-1 0 0 0,1 0-1 0 0,-2 1 1 0 0,1-1 0 0 0,0 1 0 0 0,-1-1-1 0 0,0 1 1 0 0,0 0 0 0 0,0-1-1 0 0,-1 1 1 0 0,1-1 0 0 0,-1 1 0 0 0,0-1-1 0 0,0 1 1 0 0,-4 7 0 0 0,0-3-1 0 0,0 1-1 0 0,0-1 1 0 0,-1 0 0 0 0,-1-1 0 0 0,1 1 0 0 0,-1-1-1 0 0,0-1 1 0 0,-1 1 0 0 0,0-1 0 0 0,0-1 0 0 0,-10 7 0 0 0,-11 10 27 0 0,29-23-35 0 0,0 0-1 0 0,0 0 1 0 0,-1 0-1 0 0,1 0 1 0 0,0 0-1 0 0,0 0 1 0 0,0 1-1 0 0,0-1 1 0 0,-1 0-1 0 0,1 0 1 0 0,0 0-1 0 0,0 0 1 0 0,0 0-1 0 0,0 1 1 0 0,0-1-1 0 0,0 0 1 0 0,0 0-1 0 0,-1 0 1 0 0,1 0-1 0 0,0 1 1 0 0,0-1-1 0 0,0 0 0 0 0,0 0 1 0 0,0 0-1 0 0,0 1 1 0 0,0-1-1 0 0,0 0 1 0 0,0 0-1 0 0,0 0 1 0 0,0 0-1 0 0,0 1 1 0 0,0-1-1 0 0,0 0 1 0 0,0 0-1 0 0,0 0 1 0 0,0 1-1 0 0,0-1 1 0 0,1 0-1 0 0,-1 0 1 0 0,0 0-1 0 0,0 0 1 0 0,0 1-1 0 0,0-1 1 0 0,0 0-1 0 0,0 0 1 0 0,0 0-1 0 0,1 0 1 0 0,-1 0-1 0 0,0 1 1 0 0,0-1-1 0 0,15 4 68 0 0,16-2 65 0 0,18-3-21 0 0,8 0-548 0 0,-20-2-3129 0 0,-42-9-5323 0 0,-18 2 8209 0 0,21 10 811 0 0,1 0 0 0 0,-1 0 0 0 0,0 0 0 0 0,1 0 0 0 0,-1 0 0 0 0,1 1 0 0 0,-1-1 0 0 0,1 0 0 0 0,-1 1 0 0 0,1-1 0 0 0,-1 1 0 0 0,1-1 0 0 0,0 1 0 0 0,-1 0 0 0 0,1-1 0 0 0,-1 1 0 0 0,1 0 0 0 0,0 0 0 0 0,0 0 0 0 0,0 0 0 0 0,0 0 1 0 0,0 0-1 0 0,0 1 0 0 0,0-1 0 0 0,0 0 0 0 0,0 1 0 0 0,0-1 0 0 0,0 0 0 0 0,1 1 0 0 0,-1-1 0 0 0,1 1 0 0 0,-1-1 0 0 0,1 1 0 0 0,0-1 0 0 0,-1 1 0 0 0,1-1 0 0 0,0 3 0 0 0,-1 0 268 0 0,1 1-1 0 0,0-1 1 0 0,0 1-1 0 0,1-1 1 0 0,-1 1-1 0 0,1-1 1 0 0,0 1-1 0 0,0-1 1 0 0,0 1-1 0 0,1-1 1 0 0,2 6-1 0 0,-3-9-290 0 0,-1 0 0 0 0,1 0 0 0 0,-1 1 0 0 0,1-1 0 0 0,-1 0 0 0 0,0 0 0 0 0,1 1 0 0 0,-1-1 0 0 0,0 0 0 0 0,0 1 0 0 0,0-1 0 0 0,0 0 0 0 0,0 1 0 0 0,0-1 0 0 0,0 0 0 0 0,0 0 0 0 0,-1 1 0 0 0,1-1 0 0 0,0 0 0 0 0,-1 0 0 0 0,1 1 0 0 0,-1-1 0 0 0,0 0 0 0 0,1 0 0 0 0,-1 0 0 0 0,-1 2 0 0 0,-30 26-146 0 0,7-8 34 0 0,25-21 12 0 0,0 0-1 0 0,0 0 0 0 0,-1 0 0 0 0,1 1 0 0 0,0-1 1 0 0,0 0-1 0 0,0 0 0 0 0,0 0 0 0 0,0 0 1 0 0,0 0-1 0 0,0 0 0 0 0,0 1 0 0 0,-1-1 1 0 0,1 0-1 0 0,0 0 0 0 0,0 0 0 0 0,0 0 0 0 0,0 0 1 0 0,0 1-1 0 0,0-1 0 0 0,0 0 0 0 0,0 0 1 0 0,0 0-1 0 0,0 0 0 0 0,0 1 0 0 0,0-1 1 0 0,0 0-1 0 0,0 0 0 0 0,0 0 0 0 0,0 0 0 0 0,0 1 1 0 0,0-1-1 0 0,0 0 0 0 0,1 0 0 0 0,-1 0 1 0 0,0 0-1 0 0,0 0 0 0 0,0 1 0 0 0,0-1 0 0 0,0 0 1 0 0,0 0-1 0 0,0 0 0 0 0,0 0 0 0 0,1 0 1 0 0,-1 0-1 0 0,0 0 0 0 0,0 0 0 0 0,0 1 1 0 0,0-1-1 0 0,0 0 0 0 0,1 0 0 0 0,-1 0 0 0 0,0 0 1 0 0,0 0-1 0 0,0 0 0 0 0,0 0 0 0 0,0 0 1 0 0,1 0-1 0 0,-1 0 0 0 0,0 0 0 0 0,0 0 1 0 0,0 0-1 0 0,0 0 0 0 0,1 0 0 0 0,-1 0 0 0 0,0 0 1 0 0,0 0-1 0 0,0 0 0 0 0,24-3 633 0 0,29-9 124 0 0,-51 11-766 0 0,18-4-402 0 0,43-9 933 0 0,-20 13-8064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39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6593 0 0,'-13'3'8129'0'0,"21"3"-4651"0"0,20 6-2874 0 0,-24-10-612 0 0,106 29-137 0 0,-132-39-919 0 0,17 6 1051 0 0,0 0 0 0 0,1 0 0 0 0,-1 1 1 0 0,0-1-1 0 0,0 1 0 0 0,0 0 1 0 0,-7 0-1 0 0,3 1 78 0 0,0 0 1 0 0,0 1-1 0 0,1 0 0 0 0,-1 0 1 0 0,0 1-1 0 0,1 0 0 0 0,-1 1 1 0 0,1 0-1 0 0,0 0 0 0 0,0 1 0 0 0,0 0 1 0 0,0 0-1 0 0,1 1 0 0 0,0 0 1 0 0,0 1-1 0 0,0-1 0 0 0,-11 13 1 0 0,13-12-53 0 0,1 0 1 0 0,-1 1 0 0 0,1-1 0 0 0,0 1-1 0 0,1 0 1 0 0,0 1 0 0 0,0-1 0 0 0,0 1-1 0 0,1-1 1 0 0,0 1 0 0 0,1 0 0 0 0,-1-1-1 0 0,2 1 1 0 0,-1 0 0 0 0,1 0 0 0 0,0 0-1 0 0,1 0 1 0 0,-1 0 0 0 0,2-1 0 0 0,2 10-1 0 0,-3-10-10 0 0,2 0-1 0 0,-1 0 1 0 0,1-1-1 0 0,0 1 0 0 0,1-1 1 0 0,-1 0-1 0 0,1 0 1 0 0,0 0-1 0 0,1-1 0 0 0,-1 1 1 0 0,1-1-1 0 0,0 0 1 0 0,1-1-1 0 0,7 7 0 0 0,-11-10-115 0 0,1 1 0 0 0,0-1 0 0 0,0 1-1 0 0,0-1 1 0 0,0 0 0 0 0,0 0 0 0 0,0 0-1 0 0,0 0 1 0 0,1 0 0 0 0,-1-1 0 0 0,0 0-1 0 0,0 1 1 0 0,1-1 0 0 0,3-1 0 0 0,-4 1-229 0 0,0-1 0 0 0,0 0 0 0 0,0 0 0 0 0,1-1 0 0 0,-1 1 0 0 0,0 0 0 0 0,0-1 0 0 0,-1 0 0 0 0,1 0 0 0 0,0 0 0 0 0,0 0 0 0 0,-1 0 0 0 0,0 0 0 0 0,1-1 0 0 0,-1 1 0 0 0,2-4 0 0 0,0 0-514 0 0,0-1 0 0 0,-1 1 0 0 0,0-1-1 0 0,0 0 1 0 0,0 0 0 0 0,-1 0 0 0 0,0 0 0 0 0,-1 0-1 0 0,0 0 1 0 0,1-9 0 0 0,3-8-791 0 0</inkml:trace>
  <inkml:trace contextRef="#ctx0" brushRef="#br0" timeOffset="1">181 129 3033 0 0,'-7'3'7018'0'0,"7"-3"-6838"0"0,0 1 0 0 0,0-1-1 0 0,0 0 1 0 0,0 1 0 0 0,6 9 2406 0 0,16 7-1904 0 0,-10-12-503 0 0,-1-1-1 0 0,1-1 1 0 0,0 0 0 0 0,0-1 0 0 0,20 2 0 0 0,-24-3-432 0 0,0-1 1 0 0,1 0-1 0 0,15-3 1 0 0,-20 2-316 0 0,0 0 1 0 0,0 0 0 0 0,0-1-1 0 0,0 1 1 0 0,-1-1-1 0 0,1 0 1 0 0,0 0-1 0 0,5-4 1 0 0,7-14-4770 0 0,-4 15 2668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40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0 3265 0 0,'-11'6'8152'0'0,"1"10"-5156"0"0,-5 20-2778 0 0,13-30 382 0 0,-28 89-536 0 0,27-84-435 0 0,1 0 0 0 0,0 0 1 0 0,1 0-1 0 0,0 0 0 0 0,1 0 1 0 0,2 21-1 0 0,-3-31 270 0 0,1 0 0 0 0,0-1 0 0 0,0 1 0 0 0,0-1 0 0 0,0 1 0 0 0,1 0 0 0 0,-1-1-1 0 0,0 1 1 0 0,0-1 0 0 0,0 1 0 0 0,0 0 0 0 0,1-1 0 0 0,-1 1 0 0 0,0-1 0 0 0,0 1 0 0 0,1-1 0 0 0,-1 1 0 0 0,0-1 0 0 0,1 1 0 0 0,-1-1 0 0 0,1 0 0 0 0,-1 1-1 0 0,1-1 1 0 0,-1 1 0 0 0,1-1 0 0 0,-1 0 0 0 0,1 1 0 0 0,-1-1 0 0 0,1 0 0 0 0,-1 0 0 0 0,1 1 0 0 0,-1-1 0 0 0,1 0 0 0 0,-1 0 0 0 0,1 0 0 0 0,0 0-1 0 0,-1 0 1 0 0,1 0 0 0 0,-1 0 0 0 0,1 0 0 0 0,0 0 0 0 0,-1 0 0 0 0,1 0 0 0 0,-1 0 0 0 0,1 0 0 0 0,0 0 0 0 0,-1-1 0 0 0,1 1 0 0 0,-1 0 0 0 0,1 0-1 0 0,-1-1 1 0 0,1 1 0 0 0,-1 0 0 0 0,1-1 0 0 0,-1 1 0 0 0,1-1 0 0 0,-1 1 0 0 0,0 0 0 0 0,1-1 0 0 0,-1 1 0 0 0,1-1 0 0 0,-1 0 0 0 0,26-30-3311 0 0,-16 13 2498 0 0,3 2-565 0 0</inkml:trace>
  <inkml:trace contextRef="#ctx0" brushRef="#br0" timeOffset="1">184 43 2425 0 0,'5'-12'11891'0'0,"-15"47"-6856"0"0,9-31-5645 0 0,-2 7 598 0 0,-6 22 633 0 0,-9 49 0 0 0,17-70-1050 0 0,0 0 0 0 0,1 0 0 0 0,1 12 1 0 0,0-18-423 0 0,0 1-1 0 0,0 0 1 0 0,0-1 0 0 0,1 0 0 0 0,0 1 0 0 0,5 8-1 0 0,-7-14 576 0 0,0 0-1 0 0,0 0 0 0 0,1 0 0 0 0,-1-1 0 0 0,1 1 1 0 0,-1 0-1 0 0,1 0 0 0 0,-1 0 0 0 0,1 0 0 0 0,0-1 1 0 0,-1 1-1 0 0,1 0 0 0 0,0-1 0 0 0,-1 1 1 0 0,1 0-1 0 0,0-1 0 0 0,0 1 0 0 0,0-1 0 0 0,0 1 1 0 0,-1-1-1 0 0,1 0 0 0 0,0 1 0 0 0,0-1 1 0 0,0 0-1 0 0,0 1 0 0 0,0-1 0 0 0,0 0 0 0 0,0 0 1 0 0,0 0-1 0 0,0 0 0 0 0,0 0 0 0 0,0 0 0 0 0,0 0 1 0 0,2-1-1 0 0,7-3-1765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40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92 2681 0 0,'-2'0'529'0'0,"1"1"0"0"0,0-1 0 0 0,0 0 0 0 0,0 0 1 0 0,0 1-1 0 0,0-1 0 0 0,0 0 0 0 0,0 1 1 0 0,0-1-1 0 0,0 1 0 0 0,0 0 0 0 0,0-1 0 0 0,0 1 1 0 0,0 0-1 0 0,0-1 0 0 0,0 2 0 0 0,-13 19 3160 0 0,-3 23-1390 0 0,16-44-2271 0 0,0 6 50 0 0,-1 1 0 0 0,1-1 0 0 0,-1 1 1 0 0,2 0-1 0 0,-1 0 0 0 0,1-1 0 0 0,0 1 0 0 0,0 0 0 0 0,1-1 0 0 0,0 1 0 0 0,3 10 0 0 0,-3-15-71 0 0,-1 0 1 0 0,1 0-1 0 0,0 0 0 0 0,0 0 0 0 0,0 0 1 0 0,1 0-1 0 0,-1 0 0 0 0,0 0 0 0 0,1 0 0 0 0,-1-1 1 0 0,1 1-1 0 0,0 0 0 0 0,-1-1 0 0 0,1 0 1 0 0,0 1-1 0 0,0-1 0 0 0,0 0 0 0 0,0 0 0 0 0,0 0 1 0 0,0 0-1 0 0,0 0 0 0 0,0 0 0 0 0,1-1 0 0 0,-1 1 1 0 0,0-1-1 0 0,0 1 0 0 0,1-1 0 0 0,-1 0 1 0 0,0 0-1 0 0,0 0 0 0 0,1 0 0 0 0,-1-1 0 0 0,0 1 1 0 0,0-1-1 0 0,1 1 0 0 0,3-2 0 0 0,-2 1 18 0 0,0-1 0 0 0,0 1 0 0 0,0 0-1 0 0,0-1 1 0 0,-1 0 0 0 0,1 0 0 0 0,0 0-1 0 0,-1-1 1 0 0,1 1 0 0 0,-1-1 0 0 0,0 0-1 0 0,0 0 1 0 0,0 0 0 0 0,0 0 0 0 0,-1 0-1 0 0,1 0 1 0 0,-1-1 0 0 0,0 0 0 0 0,0 1 0 0 0,0-1-1 0 0,0 0 1 0 0,-1 0 0 0 0,1 0 0 0 0,-1 0-1 0 0,0 0 1 0 0,0 0 0 0 0,-1 0 0 0 0,1-1-1 0 0,-1 1 1 0 0,0 0 0 0 0,0 0 0 0 0,0 0-1 0 0,-2-6 1 0 0,1-1-22 0 0,-1 1-1 0 0,0-1 1 0 0,-1 1 0 0 0,0 0-1 0 0,-1-1 1 0 0,0 1 0 0 0,0 1-1 0 0,-1-1 1 0 0,-1 1 0 0 0,1 0-1 0 0,-15-17 1 0 0,17 22-123 0 0,-23-21-133 0 0,25 24 134 0 0,0 0 0 0 0,-1 0 0 0 0,1 0 0 0 0,0 0 1 0 0,-1 0-1 0 0,1 0 0 0 0,0 0 0 0 0,-1 1 1 0 0,1-1-1 0 0,-1 0 0 0 0,0 1 0 0 0,1 0 1 0 0,-1-1-1 0 0,1 1 0 0 0,-1 0 0 0 0,0 0 0 0 0,-2 0 1 0 0,3 0-41 0 0,1 0 0 0 0,0 0 0 0 0,-1 1 1 0 0,1-1-1 0 0,-1 0 0 0 0,1 1 1 0 0,0-1-1 0 0,-1 0 0 0 0,1 1 0 0 0,0-1 1 0 0,-1 1-1 0 0,1-1 0 0 0,0 0 0 0 0,0 1 1 0 0,-1-1-1 0 0,1 1 0 0 0,0-1 1 0 0,0 1-1 0 0,0-1 0 0 0,0 1 0 0 0,0-1 1 0 0,0 1-1 0 0,0-1 0 0 0,0 1 0 0 0,0-1 1 0 0,0 1-1 0 0,0-1 0 0 0,0 1 1 0 0,0-1-1 0 0,0 1 0 0 0,0-1 0 0 0,0 1 1 0 0,0-1-1 0 0,1 1 0 0 0,-1-1 0 0 0,0 1 1 0 0,0-1-1 0 0,1 0 0 0 0,-1 1 1 0 0,0-1-1 0 0,1 1 0 0 0,-1-1 0 0 0,0 0 1 0 0,1 1-1 0 0,-1-1 0 0 0,1 1 0 0 0,17 18-6062 0 0,-5-12 3483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40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3241 0 0,'1'0'448'0'0,"0"0"1"0"0,0 0-1 0 0,0 0 1 0 0,-1 0-1 0 0,1 0 1 0 0,0 0-1 0 0,0 1 1 0 0,0-1-1 0 0,0 0 0 0 0,0 1 1 0 0,0-1-1 0 0,0 1 1 0 0,0-1-1 0 0,0 1 1 0 0,-1-1-1 0 0,1 1 1 0 0,0 0-1 0 0,0-1 1 0 0,-1 1-1 0 0,1 0 1 0 0,0 1-1 0 0,7 23 4529 0 0,-7-13-4095 0 0,-1 1 1 0 0,-4 23 0 0 0,3-21-117 0 0,-1 8-563 0 0,-2 56 736 0 0,4-73-1237 0 0,0 1 0 0 0,1 0 0 0 0,0-1 0 0 0,0 1-1 0 0,0-1 1 0 0,1 1 0 0 0,0-1 0 0 0,1 0 0 0 0,2 7 0 0 0,2-4-2896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46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74 3009 0 0,'-6'-1'1481'0'0,"0"-1"1"0"0,0 0 0 0 0,0 0-1 0 0,1 0 1 0 0,-1 0 0 0 0,-9-7-1 0 0,13 8-1120 0 0,0 0-1 0 0,0 0 1 0 0,1-1 0 0 0,-1 1-1 0 0,0 0 1 0 0,0-1-1 0 0,1 0 1 0 0,-1 0-1 0 0,1 1 1 0 0,-1-1-1 0 0,1 0 1 0 0,0 0-1 0 0,0 0 1 0 0,0 0-1 0 0,0 0 1 0 0,0 0-1 0 0,0-1 1 0 0,1 1-1 0 0,-1 0 1 0 0,0-4-1 0 0,1 5-308 0 0,1 0-1 0 0,-1 0 0 0 0,0 1 1 0 0,1-1-1 0 0,-1 0 1 0 0,1 1-1 0 0,-1-1 1 0 0,1 0-1 0 0,-1 1 0 0 0,1-1 1 0 0,-1 1-1 0 0,1-1 1 0 0,-1 1-1 0 0,1-1 1 0 0,0 1-1 0 0,-1-1 0 0 0,1 1 1 0 0,0 0-1 0 0,0-1 1 0 0,-1 1-1 0 0,1 0 1 0 0,0 0-1 0 0,0-1 1 0 0,-1 1-1 0 0,1 0 0 0 0,0 0 1 0 0,0 0-1 0 0,0 0 1 0 0,-1 0-1 0 0,1 0 1 0 0,0 0-1 0 0,0 0 0 0 0,0 1 1 0 0,37 2 135 0 0,-30-2-64 0 0,43 3 23 0 0,-18-2-44 0 0,0 2 0 0 0,0 0 0 0 0,51 15 0 0 0,-109-27-1365 0 0,-1 2 0 0 0,0 0 1 0 0,-45-3-1 0 0,48 8 1522 0 0,1 1-1 0 0,-1 1 1 0 0,0 0-1 0 0,1 2 1 0 0,-24 6-1 0 0,45-9-149 0 0,0 1-1 0 0,0 0 0 0 0,0-1 1 0 0,1 1-1 0 0,-1 0 0 0 0,0-1 1 0 0,1 1-1 0 0,-1 0 0 0 0,0 0 1 0 0,1 0-1 0 0,-1 0 0 0 0,1-1 1 0 0,-1 1-1 0 0,1 0 0 0 0,0 0 1 0 0,-1 0-1 0 0,1 0 1 0 0,0 0-1 0 0,0 0 0 0 0,0 0 1 0 0,0 0-1 0 0,0 0 0 0 0,0 0 1 0 0,0 0-1 0 0,0 0 0 0 0,0 0 1 0 0,0 0-1 0 0,1 2 0 0 0,6 39 254 0 0,-4-30-105 0 0,4 37-37 0 0,-3 1 0 0 0,-1 1 0 0 0,-8 83 0 0 0,5-133-215 0 0,0 0-1 0 0,0 1 1 0 0,0-1-1 0 0,1 1 1 0 0,-1-1-1 0 0,0 1 1 0 0,1-1-1 0 0,-1 0 1 0 0,1 1-1 0 0,-1-1 0 0 0,1 0 1 0 0,0 0-1 0 0,-1 1 1 0 0,1-1-1 0 0,0 0 1 0 0,0 0-1 0 0,0 0 1 0 0,0 0-1 0 0,0 0 1 0 0,0 0-1 0 0,0 0 1 0 0,0 0-1 0 0,1 0 1 0 0,-1 0-1 0 0,0-1 1 0 0,0 1-1 0 0,1-1 1 0 0,-1 1-1 0 0,0-1 0 0 0,1 1 1 0 0,-1-1-1 0 0,1 1 1 0 0,-1-1-1 0 0,0 0 1 0 0,1 0-1 0 0,1 0 1 0 0,10 1 28 0 0,0 0-1 0 0,0-1 1 0 0,17-3 0 0 0,-3 2-22 0 0,-8 0-53 0 0,56 4 191 0 0,-70-2-197 0 0,0-1 1 0 0,0 1-1 0 0,0 0 1 0 0,-1 1-1 0 0,1-1 1 0 0,-1 1-1 0 0,1 0 1 0 0,-1 0-1 0 0,1 0 1 0 0,-1 1 0 0 0,0-1-1 0 0,6 6 1 0 0,-15-47-10014 0 0,-7-7 1183 0 0,10 40 8458 0 0,-1 0 0 0 0,0 1 0 0 0,0-1 1 0 0,-1 1-1 0 0,1-1 0 0 0,-1 1 0 0 0,0 0 0 0 0,-8-7 1 0 0,-2-1-927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47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23 176 992 0 0,'-22'-20'17714'0'0,"38"14"-14277"0"0,-4 5-3183 0 0,0 1 0 0 0,1 0 0 0 0,-1 0 0 0 0,0 1 0 0 0,0 1 0 0 0,0 0 0 0 0,1 0 0 0 0,16 7 0 0 0,-13-4-401 0 0,0-1-1 0 0,0-1 1 0 0,33 3 0 0 0,-47-6-140 0 0,0 0 1 0 0,0-1 0 0 0,0 1-1 0 0,0 0 1 0 0,0-1 0 0 0,0 1 0 0 0,0-1-1 0 0,0 1 1 0 0,0-1 0 0 0,0 0-1 0 0,0 0 1 0 0,2-1 0 0 0,-1 0-882 0 0,-1 0 0 0 0,0-1 0 0 0,0 1 0 0 0,0-1 0 0 0,0 1 0 0 0,0-1 0 0 0,0 0 0 0 0,0 0 0 0 0,1-4 0 0 0,16-22-5682 0 0,-15 29 6048 0 0,6-3 7579 0 0,8-5 1580 0 0,7 8-5284 0 0,20 9-1798 0 0,-42-8-1217 0 0,1 0 0 0 0,-1 0 0 0 0,0-1 0 0 0,1 1 0 0 0,-1-1 0 0 0,1 0 0 0 0,-1 0-1 0 0,7-1 1 0 0,-8 1-375 0 0,0-1 0 0 0,0 0 0 0 0,0 1 0 0 0,0-1-1 0 0,0 0 1 0 0,0 0 0 0 0,0 0 0 0 0,0 0 0 0 0,-1 0 0 0 0,1-1-1 0 0,0 1 1 0 0,-1-1 0 0 0,1 1 0 0 0,-1-1 0 0 0,0 1 0 0 0,1-1-1 0 0,-1 0 1 0 0,1-2 0 0 0,1-1-552 0 0,-1 0 0 0 0,0 0 0 0 0,0 0 0 0 0,-1 0 0 0 0,0 0-1 0 0,2-11 1 0 0,8-29 15579 0 0,-11 56-14435 0 0,-33 129 1579 0 0,23-109-1864 0 0,2 1 0 0 0,1 0 0 0 0,1 0 0 0 0,2 0 1 0 0,0 49-1 0 0,9-56-1159 0 0,2-15-2656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50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30 2168 0 0,'-16'-12'3212'0'0,"-5"-5"7039"0"0,24 21-9785 0 0,0 1-1 0 0,-1 0 0 0 0,1 0 1 0 0,-1-1-1 0 0,0 1 1 0 0,2 9-1 0 0,4 7-113 0 0,9 19-245 0 0,-1 0 0 0 0,-3 2 0 0 0,-1-1 0 0 0,-1 2 0 0 0,-3 0 0 0 0,-2 0 0 0 0,-1 0 0 0 0,-3 0 0 0 0,-1 1 0 0 0,-2-1 0 0 0,-2 1 0 0 0,-13 62 0 0 0,13-92-113 0 0,1-8-376 0 0,1 1 0 0 0,0 0 0 0 0,0-1 0 0 0,0 1-1 0 0,1 0 1 0 0,0 8 0 0 0,1-11-375 0 0,-1 0-1 0 0,1-1 1 0 0,1 1 0 0 0,-1 0-1 0 0,0-1 1 0 0,1 1-1 0 0,0-1 1 0 0,3 6-1 0 0,-2-5-305 0 0,-3-4 905 0 0,1 0 0 0 0,-1 0-1 0 0,0 0 1 0 0,0 1 0 0 0,1-1 0 0 0,-1 0-1 0 0,0 0 1 0 0,0 0 0 0 0,0 0-1 0 0,1 1 1 0 0,-1-1 0 0 0,0 0 0 0 0,0 0-1 0 0,0 0 1 0 0,1 1 0 0 0,-1-1 0 0 0,0 0-1 0 0,0 0 1 0 0,0 1 0 0 0,0-1-1 0 0,0 0 1 0 0,0 0 0 0 0,1 1 0 0 0,-1-1-1 0 0,0 0 1 0 0,0 0 0 0 0,0 1-1 0 0,0-1 1 0 0,0 0 0 0 0,0 1 0 0 0,0-1-1 0 0,0 0 1 0 0,0 0 0 0 0,0 1-1 0 0,-1-1 1 0 0,1 0 0 0 0,0 0 0 0 0,0 1-1 0 0,0-1 1 0 0,0 0 0 0 0,0 0 0 0 0,0 1-1 0 0,0-1 1 0 0,-1 0 0 0 0,1 0-1 0 0,0 1 1 0 0,-1-1 0 0 0,3 3-1892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50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38 104 2104 0 0,'-8'-13'1974'0'0,"-3"-4"2456"0"0,-2 6 4719 0 0,13 11-9056 0 0,-1 0 0 0 0,1 1 0 0 0,0-1 1 0 0,-1 0-1 0 0,1 0 0 0 0,0 1 0 0 0,-1-1 0 0 0,1 0 0 0 0,0 1 0 0 0,0-1 0 0 0,-1 0 1 0 0,1 1-1 0 0,0-1 0 0 0,0 1 0 0 0,0-1 0 0 0,-1 0 0 0 0,1 1 0 0 0,0-1 0 0 0,0 1 1 0 0,0-1-1 0 0,0 1 0 0 0,0-1 0 0 0,0 1 0 0 0,0-1 0 0 0,0 0 0 0 0,0 1 0 0 0,0-1 1 0 0,0 1-1 0 0,0-1 0 0 0,0 1 0 0 0,0-1 0 0 0,0 0 0 0 0,1 1 0 0 0,-1-1 0 0 0,0 1 1 0 0,0-1-1 0 0,1 1 0 0 0,4 20 54 0 0,0-9-133 0 0,0 0-1 0 0,1-1 0 0 0,1 1 0 0 0,-1-2 1 0 0,2 1-1 0 0,0-1 0 0 0,0 0 1 0 0,0 0-1 0 0,2-1 0 0 0,13 11 1 0 0,-3-4 11 0 0,0-2 1 0 0,1-1 0 0 0,1 0-1 0 0,33 14 1 0 0,-53-27 23 0 0,0 1 0 0 0,0-1 1 0 0,0 1-1 0 0,0-1 0 0 0,-1 0 0 0 0,1 0 1 0 0,0 0-1 0 0,0 0 0 0 0,0 0 0 0 0,0 0 0 0 0,0 0 1 0 0,0 0-1 0 0,0-1 0 0 0,-1 1 0 0 0,1-1 1 0 0,0 0-1 0 0,0 1 0 0 0,0-1 0 0 0,-1 0 1 0 0,1 0-1 0 0,0 0 0 0 0,-1 0 0 0 0,1 0 0 0 0,-1-1 1 0 0,0 1-1 0 0,1 0 0 0 0,1-4 0 0 0,5-4 222 0 0,-1 0 0 0 0,-1-1 0 0 0,10-16 0 0 0,-6 8-119 0 0,21-33 234 0 0,-6 8-212 0 0,57-72-1 0 0,-67 104-1152 0 0,-8 11-3410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57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3841 0 0,'13'0'9047'0'0,"2"-2"-4825"0"0,38-1-1182 0 0,-20 9-2623 0 0,1 1 1 0 0,-1 2-1 0 0,0 1 1 0 0,-1 1 0 0 0,39 20-1 0 0,-38-15-448 0 0,2-2 0 0 0,0-2 1 0 0,0-1-1 0 0,41 7 0 0 0,-95-6-13051 0 0,16-11 11605 0 0,-10 5-4048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57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7810 0 0,'-1'1'452'0'0,"0"0"1"0"0,0 0 0 0 0,0 0-1 0 0,0 0 1 0 0,0 0-1 0 0,1 0 1 0 0,-1 0 0 0 0,0 0-1 0 0,0 0 1 0 0,1 1 0 0 0,-1-1-1 0 0,1 0 1 0 0,-1 0 0 0 0,1 1-1 0 0,0-1 1 0 0,0 0-1 0 0,-1 2 1 0 0,1-2-267 0 0,0 0 0 0 0,1 0 1 0 0,-1-1-1 0 0,0 1 0 0 0,1 0 0 0 0,-1 0 0 0 0,0-1 0 0 0,1 1 1 0 0,-1 0-1 0 0,1-1 0 0 0,-1 1 0 0 0,1-1 0 0 0,-1 1 0 0 0,1 0 0 0 0,0-1 1 0 0,-1 1-1 0 0,1-1 0 0 0,-1 1 0 0 0,1-1 0 0 0,0 0 0 0 0,1 1 1 0 0,5 2 128 0 0,0-1 0 0 0,1 1 0 0 0,0-2 0 0 0,14 3 0 0 0,-6-2-213 0 0,48 12-135 0 0,0-4-1 0 0,98 3 1 0 0,-154-13-439 0 0,-1 0 0 0 0,1-1 0 0 0,0 0 0 0 0,-1 0 0 0 0,1-1 1 0 0,9-3-1 0 0,-12 3-542 0 0,0 0 1 0 0,-1-1-1 0 0,1 1 0 0 0,-1-1 1 0 0,0 0-1 0 0,0 0 1 0 0,0 0-1 0 0,0 0 1 0 0,0-1-1 0 0,4-5 1 0 0,5-6-4141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6:08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46 10578 0 0,'-1'-3'2465'0'0,"-5"-20"4656"0"0,5 23-6869 0 0,1-1 0 0 0,0 0 0 0 0,0 1 0 0 0,0-1-1 0 0,0 1 1 0 0,0-1 0 0 0,-1 0 0 0 0,1 1 0 0 0,0-1 0 0 0,-1 1 0 0 0,1-1 0 0 0,0 0 0 0 0,-1 1 0 0 0,1-1 0 0 0,-1 1 0 0 0,1-1 0 0 0,0 1 0 0 0,-1 0 0 0 0,1-1 0 0 0,-1 1 0 0 0,0-1 0 0 0,1 1 0 0 0,-2-1 0 0 0,29 11 2132 0 0,-13-7-2311 0 0,1-1-1 0 0,0 0 0 0 0,0-1 0 0 0,0-1 0 0 0,26-2 0 0 0,73-19 43 0 0,-105 19-118 0 0,-5 4-3148 0 0,-17 8-8003 0 0,12-9 10449 0 0,-1-1-1 0 0,1 1 1 0 0,0-1-1 0 0,-1 0 1 0 0,1 0-1 0 0,0 0 1 0 0,-1 1-1 0 0,1-1 1 0 0,-3-1-1 0 0,-13-3-2962 0 0,4 7 428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58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6993 0 0,'-18'2'14193'0'0,"38"13"-12037"0"0,-10-9-1988 0 0,27 18 72 0 0,-2 2 0 0 0,40 38 0 0 0,-64-54-203 0 0,-1 1 0 0 0,0 1 0 0 0,0-1 0 0 0,-1 2-1 0 0,0-1 1 0 0,-1 1 0 0 0,-1 1 0 0 0,0-1 0 0 0,-1 1 0 0 0,5 17 0 0 0,-9-22 55 0 0,-1 0 1 0 0,0 0-1 0 0,0 1 1 0 0,-1-1-1 0 0,0 0 1 0 0,-1 1-1 0 0,0-1 1 0 0,-1 0-1 0 0,1 0 1 0 0,-2 0-1 0 0,1 0 1 0 0,-1 0-1 0 0,-1-1 1 0 0,-6 14-1 0 0,-8 10 18 0 0,-1 0 1 0 0,-30 36-1 0 0,33-47-73 0 0,-99 113-198 0 0,47-60-3743 0 0,67-73 3535 0 0,-7 11-2161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58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47 7706 0 0,'0'-1'375'0'0,"-1"0"0"0"0,1 0 0 0 0,-1 0 0 0 0,0-1 0 0 0,1 1 0 0 0,0 0 0 0 0,-1 0 0 0 0,1 0 0 0 0,0-1 0 0 0,-1 1 0 0 0,1 0 0 0 0,0 0 0 0 0,0 0 0 0 0,0-1 0 0 0,0 1 0 0 0,0 0 0 0 0,1 0 0 0 0,-1-1 0 0 0,0 1 0 0 0,0 0 0 0 0,1 0 0 0 0,-1 0 0 0 0,1-1 0 0 0,0-1 0 0 0,1 2-170 0 0,0 0 0 0 0,0-1 1 0 0,1 1-1 0 0,-1 0 0 0 0,0 0 0 0 0,0 0 0 0 0,0 1 0 0 0,1-1 1 0 0,-1 0-1 0 0,0 1 0 0 0,1 0 0 0 0,3-1 0 0 0,22-1 229 0 0,0 0 1 0 0,0 2-1 0 0,0 2 0 0 0,41 6 0 0 0,-22 1-769 0 0,82 26 0 0 0,-119-31-1074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58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6121 0 0,'-8'19'3033'0'0,"3"3"-272"0"0,-2 9-433 0 0,6 1-592 0 0,1-1-423 0 0,0 1-345 0 0,1 0-320 0 0,2-1-280 0 0,1-2-200 0 0,0-2-80 0 0,0-3-88 0 0,1-1-296 0 0,2-6-600 0 0,1-2-776 0 0,-1-6-1193 0 0,-1-5-1312 0 0,5-9-4065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59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 4017 0 0,'1'0'10564'0'0,"3"11"-6837"0"0,3 21-1855 0 0,-5-8-1483 0 0,-1-1 0 0 0,-1 1 0 0 0,-2-1-1 0 0,0 1 1 0 0,-7 29 0 0 0,7-45-501 0 0,0 1 0 0 0,0 0 0 0 0,-1-1 0 0 0,0 1 0 0 0,-1-1 0 0 0,0 0 0 0 0,0 0 0 0 0,0 0 0 0 0,-1-1 0 0 0,-1 1 0 0 0,1-1 0 0 0,-1 0 0 0 0,0-1 0 0 0,-1 1-1 0 0,1-1 1 0 0,-15 9 0 0 0,16-13 43 0 0,1 0 1 0 0,-1-1-1 0 0,0 0 0 0 0,-1 0 0 0 0,1 0 0 0 0,0-1 0 0 0,0 0 0 0 0,-7 0 0 0 0,5 0 297 0 0,8 1 407 0 0,31 11 211 0 0,-23-7-791 0 0,0-1 0 0 0,1 0 0 0 0,-1-1 1 0 0,1 0-1 0 0,0-1 0 0 0,0 0 1 0 0,0 0-1 0 0,0-1 0 0 0,0 0 1 0 0,1-1-1 0 0,-1 0 0 0 0,19-3 0 0 0,-21 1-472 0 0,0 0 0 0 0,0-1-1 0 0,0 0 1 0 0,-1 0-1 0 0,1 0 1 0 0,11-8-1 0 0,-15 8-454 0 0,0 0 0 0 0,0 0 0 0 0,-1 0 0 0 0,0 0 0 0 0,1-1 0 0 0,-1 1 0 0 0,-1-1 0 0 0,5-5 0 0 0,10-11-4900 0 0,-7 12 3245 0 0,0-11-443 0 0</inkml:trace>
  <inkml:trace contextRef="#ctx0" brushRef="#br0" timeOffset="1">336 110 4513 0 0,'2'7'9911'0'0,"5"3"-5477"0"0,7 19-1386 0 0,-13-18-2767 0 0,0-1-1 0 0,-1 1 1 0 0,0-1 0 0 0,-1 1-1 0 0,0-1 1 0 0,-5 18 0 0 0,-23 64-30 0 0,1-3-1233 0 0,28-89 935 0 0,-1 1 0 0 0,1-1 0 0 0,0 1 0 0 0,0 0 0 0 0,0-1 0 0 0,0 1 0 0 0,-1 0 0 0 0,1-1 0 0 0,0 1 0 0 0,0 0 0 0 0,0-1 0 0 0,0 1 0 0 0,1 0 0 0 0,-1-1 0 0 0,0 1 0 0 0,0 0 1 0 0,0-1-1 0 0,0 1 0 0 0,1 0 0 0 0,-1-1 0 0 0,0 1 0 0 0,1-1 0 0 0,-1 1 0 0 0,0-1 0 0 0,1 1 0 0 0,-1 0 0 0 0,1-1 0 0 0,0 1 0 0 0,0 0 16 0 0,0-1-1 0 0,0 0 1 0 0,1 0-1 0 0,-1 1 0 0 0,0-1 1 0 0,0 0-1 0 0,0 0 1 0 0,1 0-1 0 0,-1 0 1 0 0,0-1-1 0 0,0 1 1 0 0,0 0-1 0 0,0 0 1 0 0,1-1-1 0 0,0 0 0 0 0,51-24 77 0 0,-39 17-165 0 0,27-8-155 0 0,5-2-3187 0 0,-41 16 1765 0 0,-1-1 1 0 0,1 1-1 0 0,-1-1 0 0 0,1 0 0 0 0,-1 0 1 0 0,6-6-1 0 0,-1 0-2639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8:59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79 6985 0 0,'-2'0'668'0'0,"-1"-1"0"0"0,1 1 0 0 0,-1 0-1 0 0,0 0 1 0 0,1 0 0 0 0,-1 0 0 0 0,1 0-1 0 0,-1 1 1 0 0,0-1 0 0 0,1 1 0 0 0,-1 0-1 0 0,1-1 1 0 0,0 1 0 0 0,-1 0-1 0 0,1 0 1 0 0,0 1 0 0 0,-5 2 0 0 0,4-2-318 0 0,0 1 1 0 0,0 0-1 0 0,1 0 1 0 0,-1 0 0 0 0,0 0-1 0 0,1 1 1 0 0,0-1-1 0 0,0 1 1 0 0,0-1 0 0 0,-3 7-1 0 0,3-4-317 0 0,0 0 0 0 0,1 0 0 0 0,-1 0-1 0 0,1-1 1 0 0,0 1 0 0 0,0 0 0 0 0,1 1 0 0 0,0-1 0 0 0,0 0-1 0 0,0 0 1 0 0,1 0 0 0 0,0 0 0 0 0,0 0 0 0 0,1-1 0 0 0,3 11-1 0 0,-3-11-29 0 0,1 0-1 0 0,0-1 0 0 0,0 1 0 0 0,0-1 1 0 0,0 1-1 0 0,1-1 0 0 0,-1 0 0 0 0,1 0 1 0 0,0 0-1 0 0,1-1 0 0 0,-1 0 0 0 0,1 1 1 0 0,-1-2-1 0 0,1 1 0 0 0,9 4 0 0 0,-10-6 9 0 0,-1-1-1 0 0,1 1 0 0 0,-1 0 0 0 0,1-1 0 0 0,0 0 1 0 0,0 0-1 0 0,-1 0 0 0 0,1 0 0 0 0,0-1 0 0 0,-1 1 0 0 0,1-1 1 0 0,-1 0-1 0 0,1 0 0 0 0,-1 0 0 0 0,1 0 0 0 0,-1-1 1 0 0,0 0-1 0 0,1 1 0 0 0,-1-1 0 0 0,0-1 0 0 0,0 1 0 0 0,0 0 1 0 0,-1-1-1 0 0,5-3 0 0 0,-3 1 46 0 0,0 1 0 0 0,0 0 1 0 0,-1-1-1 0 0,0 0 0 0 0,0 0 0 0 0,0 0 0 0 0,0 0 1 0 0,-1 0-1 0 0,1 0 0 0 0,-2-1 0 0 0,1 1 0 0 0,0-1 0 0 0,-1 0 1 0 0,0 1-1 0 0,0-1 0 0 0,-1 0 0 0 0,0 0 0 0 0,0 0 1 0 0,0 1-1 0 0,-1-1 0 0 0,1 0 0 0 0,-2 0 0 0 0,1 1 0 0 0,0-1 1 0 0,-1 1-1 0 0,-3-8 0 0 0,0 4-111 0 0,1-1 1 0 0,-2 1-1 0 0,1 0 1 0 0,-1 1-1 0 0,0-1 0 0 0,-1 1 1 0 0,0 0-1 0 0,0 1 0 0 0,-1 0 1 0 0,0 0-1 0 0,0 1 0 0 0,-1 0 1 0 0,-16-10-1 0 0,24 16-101 0 0,0-1-1 0 0,0 0 0 0 0,-1 1 1 0 0,1-1-1 0 0,0 1 1 0 0,0 0-1 0 0,0-1 0 0 0,-1 1 1 0 0,1 0-1 0 0,0 0 1 0 0,0 0-1 0 0,-1-1 0 0 0,1 1 1 0 0,0 1-1 0 0,0-1 1 0 0,-1 0-1 0 0,1 0 0 0 0,0 0 1 0 0,0 1-1 0 0,-1-1 1 0 0,1 0-1 0 0,0 1 0 0 0,-2 0 1 0 0,3 0-230 0 0,-1 0 1 0 0,1-1 0 0 0,0 1-1 0 0,-1 0 1 0 0,1 0 0 0 0,0-1-1 0 0,-1 1 1 0 0,1 0-1 0 0,0 0 1 0 0,0 0 0 0 0,0-1-1 0 0,0 1 1 0 0,0 0 0 0 0,0 0-1 0 0,0 0 1 0 0,0-1 0 0 0,0 1-1 0 0,0 0 1 0 0,0 0-1 0 0,0 0 1 0 0,1 0 0 0 0,-1-1-1 0 0,0 1 1 0 0,1 0 0 0 0,-1 0-1 0 0,0-1 1 0 0,1 1-1 0 0,-1 0 1 0 0,1-1 0 0 0,-1 1-1 0 0,1 0 1 0 0,-1-1 0 0 0,1 1-1 0 0,0-1 1 0 0,0 1-1 0 0,8 9-4547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00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4753 0 0,'11'1'11036'0'0,"-11"-1"-10721"0"0,4 15 3268 0 0,-6 19-3097 0 0,2-33-212 0 0,-21 102-123 0 0,0-37-2809 0 0,-2-12-2707 0 0,-5-4-3929 0 0,14-32 6405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0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2745 0 0,'4'6'7439'0'0,"6"-5"-3638"0"0,13-6-1363 0 0,-17 3-1235 0 0,7 0-415 0 0,-1 1 0 0 0,1 0-1 0 0,0 1 1 0 0,0 0-1 0 0,13 3 1 0 0,-21-3-727 0 0,0 1 1 0 0,1 0-1 0 0,-1 0 0 0 0,0 1 1 0 0,0 0-1 0 0,0 0 1 0 0,0 0-1 0 0,-1 0 0 0 0,1 1 1 0 0,0-1-1 0 0,-1 1 1 0 0,0 0-1 0 0,1 1 1 0 0,5 5-1 0 0,-9-7-56 0 0,0-1-1 0 0,0 0 1 0 0,1 1-1 0 0,-1-1 1 0 0,-1 1 0 0 0,1 0-1 0 0,0-1 1 0 0,0 1-1 0 0,0 0 1 0 0,-1-1 0 0 0,1 1-1 0 0,-1 0 1 0 0,1 0-1 0 0,-1 0 1 0 0,0 0-1 0 0,0-1 1 0 0,0 1 0 0 0,0 0-1 0 0,0 0 1 0 0,0 0-1 0 0,0 0 1 0 0,-1-1 0 0 0,1 1-1 0 0,-1 0 1 0 0,1 0-1 0 0,-1-1 1 0 0,-1 4 0 0 0,-2 1-41 0 0,-1 0 0 0 0,0 0 0 0 0,0 0 1 0 0,0-1-1 0 0,-10 9 0 0 0,9-9-30 0 0,0 0 0 0 0,0 1 1 0 0,1 0-1 0 0,-1 0 0 0 0,-4 8 0 0 0,9-13 49 0 0,0 1 1 0 0,1 0 0 0 0,-1-1-1 0 0,0 1 1 0 0,1 0 0 0 0,-1 0-1 0 0,1-1 1 0 0,-1 1 0 0 0,1 0-1 0 0,0 0 1 0 0,0 0-1 0 0,0 0 1 0 0,0-1 0 0 0,0 1-1 0 0,0 0 1 0 0,1 0 0 0 0,-1 0-1 0 0,1 0 1 0 0,-1-1 0 0 0,1 1-1 0 0,0 0 1 0 0,-1-1 0 0 0,1 1-1 0 0,0 0 1 0 0,0-1-1 0 0,2 3 1 0 0,-1-1-18 0 0,1-1 0 0 0,0 1 0 0 0,0-1 0 0 0,1 1 0 0 0,-1-1-1 0 0,0 0 1 0 0,1 0 0 0 0,-1-1 0 0 0,1 1 0 0 0,-1-1 0 0 0,1 1 0 0 0,0-1 0 0 0,0 0-1 0 0,0-1 1 0 0,0 1 0 0 0,-1-1 0 0 0,1 1 0 0 0,0-1 0 0 0,0 0 0 0 0,0-1 0 0 0,0 1 0 0 0,5-2-1 0 0,12-1-1039 0 0,0-2 1 0 0,34-11-1 0 0,-51 15 783 0 0,28-10-5136 0 0,51-25 0 0 0,-53 22 484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00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178 163 9170 0 0,'-40'10'8887'0'0,"36"-8"-8415"0"0,1-1 0 0 0,0 1 0 0 0,-1 0 0 0 0,1 0 0 0 0,0 0 0 0 0,0 1 0 0 0,-4 3 0 0 0,5-3-401 0 0,0-1 1 0 0,0 1 0 0 0,0 0-1 0 0,0 0 1 0 0,1 0 0 0 0,-1 0-1 0 0,1 0 1 0 0,0 0-1 0 0,0 1 1 0 0,0-1 0 0 0,0 0-1 0 0,1 1 1 0 0,-1-1 0 0 0,1 0-1 0 0,0 1 1 0 0,0-1-1 0 0,0 1 1 0 0,0-1 0 0 0,1 0-1 0 0,1 7 1 0 0,-1-3-53 0 0,1 1 0 0 0,0-1 0 0 0,1 0 0 0 0,-1 0 0 0 0,1-1 0 0 0,1 1 0 0 0,-1-1 0 0 0,1 1 0 0 0,0-1 0 0 0,1 0 0 0 0,0 0 0 0 0,8 8 0 0 0,-10-12 19 0 0,-1 0 0 0 0,1 0 0 0 0,0 0-1 0 0,-1 0 1 0 0,1-1 0 0 0,0 1 0 0 0,0-1-1 0 0,0 0 1 0 0,0 0 0 0 0,0 0 0 0 0,1 0-1 0 0,-1 0 1 0 0,0-1 0 0 0,0 1 0 0 0,1-1-1 0 0,-1 0 1 0 0,0 0 0 0 0,1 0 0 0 0,-1 0-1 0 0,0-1 1 0 0,0 0 0 0 0,1 1 0 0 0,-1-1-1 0 0,0 0 1 0 0,0 0 0 0 0,0-1 0 0 0,0 1-1 0 0,0-1 1 0 0,0 1 0 0 0,3-4 0 0 0,1 0 47 0 0,0-1 1 0 0,0 0 0 0 0,-1-1 0 0 0,1 1 0 0 0,-1-1 0 0 0,-1-1-1 0 0,1 1 1 0 0,-2-1 0 0 0,1 0 0 0 0,-1 0 0 0 0,0 0 0 0 0,0-1-1 0 0,-1 1 1 0 0,0-1 0 0 0,-1 0 0 0 0,0 0 0 0 0,0 0 0 0 0,-1 0-1 0 0,0 0 1 0 0,-1 0 0 0 0,0 0 0 0 0,0 0 0 0 0,-2-13 0 0 0,1 14-135 0 0,0 1 1 0 0,-1-1 0 0 0,0 1 0 0 0,0 0 0 0 0,0-1-1 0 0,-1 1 1 0 0,0 0 0 0 0,0 0 0 0 0,-1 1-1 0 0,0-1 1 0 0,0 1 0 0 0,-1 0 0 0 0,0 0-1 0 0,0 0 1 0 0,0 0 0 0 0,-1 1 0 0 0,1 0 0 0 0,-1 0-1 0 0,0 1 1 0 0,-1-1 0 0 0,1 1 0 0 0,-1 1-1 0 0,0-1 1 0 0,0 1 0 0 0,0 0 0 0 0,0 1 0 0 0,-1 0-1 0 0,-7-2 1 0 0,10 4-147 0 0,0-1 1 0 0,0 1-1 0 0,0 0 0 0 0,0 0 0 0 0,0 0 1 0 0,0 1-1 0 0,0-1 0 0 0,1 1 0 0 0,-1 0 1 0 0,0 1-1 0 0,0-1 0 0 0,1 1 0 0 0,-1 0 1 0 0,1 0-1 0 0,-7 5 0 0 0,4-2-244 0 0,1 0 0 0 0,0 0 0 0 0,1 0 0 0 0,-1 1 0 0 0,1 0 0 0 0,0 0 0 0 0,1 1-1 0 0,0-1 1 0 0,-5 9 0 0 0,2-1-72 0 0,1 1-1 0 0,1-1 1 0 0,0 1-1 0 0,0 0 1 0 0,2 0 0 0 0,0 1-1 0 0,1-1 1 0 0,0 1-1 0 0,1 22 1 0 0,1-25 1050 0 0,1 0 1 0 0,1 1-1 0 0,0-1 1 0 0,0 0-1 0 0,2 0 1 0 0,7 20-1 0 0,-9-28-378 0 0,0-1-1 0 0,0 0 0 0 0,1 0 1 0 0,-1-1-1 0 0,1 1 1 0 0,0 0-1 0 0,0-1 0 0 0,0 1 1 0 0,1-1-1 0 0,-1 0 1 0 0,1 0-1 0 0,0-1 0 0 0,0 1 1 0 0,0-1-1 0 0,0 0 1 0 0,0 0-1 0 0,0 0 0 0 0,1 0 1 0 0,-1-1-1 0 0,1 0 1 0 0,-1 0-1 0 0,7 1 0 0 0,21 1 388 0 0,0-2 0 0 0,58-5-1 0 0,-56 2-705 0 0,1 1 1 0 0,39 3-1 0 0,-55 3-898 0 0,-11-1-1847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01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6665 0 0,'10'5'2103'0'0,"-1"-1"-1"0"0,1 0 1 0 0,0 0-1 0 0,19 4 1 0 0,44 3 1698 0 0,-52-9-3487 0 0,-1 1 1 0 0,1 1-1 0 0,27 9 1 0 0,-48-12-312 0 0,1-1 0 0 0,0 0 0 0 0,-1 0 0 0 0,1 1 1 0 0,0-1-1 0 0,-1 0 0 0 0,1 1 0 0 0,-1-1 0 0 0,1 0 0 0 0,-1 1 1 0 0,1-1-1 0 0,-1 1 0 0 0,1-1 0 0 0,-1 1 0 0 0,1-1 0 0 0,-1 1 1 0 0,1 0-1 0 0,-1-1 0 0 0,0 1 0 0 0,1-1 0 0 0,-1 1 0 0 0,0 0 1 0 0,0-1-1 0 0,1 1 0 0 0,-1 0 0 0 0,0-1 0 0 0,0 1 0 0 0,0 0 1 0 0,0-1-1 0 0,0 1 0 0 0,0 0 0 0 0,0 0 0 0 0,0-1 0 0 0,0 1 1 0 0,0 0-1 0 0,0-1 0 0 0,-1 1 0 0 0,1 0 0 0 0,0-1 0 0 0,0 1 1 0 0,-1 0-1 0 0,1-1 0 0 0,0 1 0 0 0,-1-1 0 0 0,1 1 0 0 0,-1-1 1 0 0,1 1-1 0 0,-1-1 0 0 0,1 1 0 0 0,-1-1 0 0 0,1 1 0 0 0,-1 0 1 0 0,-37 32-227 0 0,26-23 203 0 0,8-7 3 0 0,1 0 0 0 0,0 1 0 0 0,-1 0 0 0 0,1-1 0 0 0,1 1 0 0 0,-1 1 0 0 0,0-1 0 0 0,1 0 1 0 0,0 1-1 0 0,0-1 0 0 0,0 1 0 0 0,1-1 0 0 0,-2 8 0 0 0,3-10 12 0 0,0 0 1 0 0,0 0-1 0 0,0 1 0 0 0,0-1 1 0 0,0 0-1 0 0,0 0 1 0 0,1 1-1 0 0,-1-1 1 0 0,1 0-1 0 0,0 0 0 0 0,-1 0 1 0 0,1 0-1 0 0,0 0 1 0 0,0 0-1 0 0,1 0 0 0 0,-1 0 1 0 0,0 0-1 0 0,1 0 1 0 0,-1 0-1 0 0,1-1 0 0 0,-1 1 1 0 0,1-1-1 0 0,0 1 1 0 0,-1-1-1 0 0,1 0 1 0 0,0 0-1 0 0,0 1 0 0 0,0-1 1 0 0,0 0-1 0 0,0-1 1 0 0,3 2-1 0 0,4 1-49 0 0,0-1-1 0 0,1 1 1 0 0,-1-2-1 0 0,1 1 1 0 0,0-1-1 0 0,-1-1 1 0 0,17 0-1 0 0,-6-2-1859 0 0,0 0 0 0 0,32-9-1 0 0,-47 10 980 0 0,-1-1 0 0 0,0 0 0 0 0,1 0 0 0 0,-1 0 0 0 0,0 0 0 0 0,-1 0 0 0 0,1-1 0 0 0,0 0 0 0 0,4-4 0 0 0,13-8-3890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01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59 6881 0 0,'-7'-2'791'0'0,"1"1"-1"0"0,-1 0 0 0 0,1 1 0 0 0,-1 0 1 0 0,1 0-1 0 0,-1 0 0 0 0,1 1 0 0 0,-1 0 1 0 0,1 0-1 0 0,-1 0 0 0 0,1 1 0 0 0,0 0 1 0 0,0 0-1 0 0,-10 6 0 0 0,12-6-656 0 0,0 1-1 0 0,0 0 1 0 0,0 1-1 0 0,1-1 1 0 0,0 1-1 0 0,-1-1 1 0 0,1 1-1 0 0,0 0 1 0 0,1 0-1 0 0,-1 0 1 0 0,1 1-1 0 0,0-1 1 0 0,0 1 0 0 0,0-1-1 0 0,1 1 1 0 0,-1-1-1 0 0,1 1 1 0 0,0 0-1 0 0,1 0 1 0 0,-1 6-1 0 0,1-3-133 0 0,0 0 0 0 0,1 0-1 0 0,0-1 1 0 0,0 1-1 0 0,1 0 1 0 0,0-1 0 0 0,0 0-1 0 0,1 1 1 0 0,0-1 0 0 0,0 0-1 0 0,0 0 1 0 0,9 12 0 0 0,-6-11 2 0 0,-1-1 1 0 0,1 0 0 0 0,0 0-1 0 0,0 0 1 0 0,1-1 0 0 0,0 0 0 0 0,0 0-1 0 0,0-1 1 0 0,1 0 0 0 0,13 7 0 0 0,-18-10 24 0 0,0-1 1 0 0,0 0-1 0 0,0 0 1 0 0,1 0 0 0 0,-1 0-1 0 0,0-1 1 0 0,0 1 0 0 0,0-1-1 0 0,1 0 1 0 0,-1 0-1 0 0,0 0 1 0 0,0 0 0 0 0,0-1-1 0 0,1 1 1 0 0,-1-1-1 0 0,0 0 1 0 0,0 0 0 0 0,0 0-1 0 0,4-2 1 0 0,-3 1 32 0 0,0-1 1 0 0,-1 0 0 0 0,1 0-1 0 0,-1 0 1 0 0,1 0 0 0 0,-1 0-1 0 0,0-1 1 0 0,0 0-1 0 0,0 1 1 0 0,-1-1 0 0 0,1 0-1 0 0,1-5 1 0 0,0 0 13 0 0,0 0 1 0 0,-1-1 0 0 0,0 1-1 0 0,0 0 1 0 0,-1-1-1 0 0,-1 0 1 0 0,0 1 0 0 0,0-1-1 0 0,0 0 1 0 0,-1 0-1 0 0,-1 1 1 0 0,-2-14-1 0 0,0 12-113 0 0,-1-1-1 0 0,0 1 0 0 0,-1 0 0 0 0,-1 0 0 0 0,1 0 1 0 0,-2 1-1 0 0,-13-18 0 0 0,12 18-724 0 0,0 1 0 0 0,-1 1 0 0 0,1-1 0 0 0,-16-9 0 0 0,16 14-773 0 0,5 3-1423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6:08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3457 0 0,'-30'16'4480'0'0,"-2"-8"3543"0"0,14 1 2647 0 0,18 5-8455 0 0,7 19-3027 0 0,-4-21 1384 0 0,5 34-625 0 0,12 58-1557 0 0,2-37-4159 0 0,-22-66 5493 0 0,1 0 1 0 0,-1 0 0 0 0,0 0 0 0 0,1 0-1 0 0,-1-1 1 0 0,1 1 0 0 0,-1 0 0 0 0,1 0-1 0 0,-1 0 1 0 0,1 0 0 0 0,-1-1 0 0 0,1 1-1 0 0,0 0 1 0 0,0 0 0 0 0,-1-1 0 0 0,1 1-1 0 0,0-1 1 0 0,1 2 0 0 0,-2-3 117 0 0,1 1 1 0 0,-1 0-1 0 0,1 0 0 0 0,-1 0 0 0 0,1 0 1 0 0,-1-1-1 0 0,0 1 0 0 0,1 0 0 0 0,-1 0 1 0 0,0-1-1 0 0,1 1 0 0 0,-1 0 0 0 0,0-1 1 0 0,1 1-1 0 0,-1 0 0 0 0,0-1 1 0 0,1 1-1 0 0,-1 0 0 0 0,0-1 0 0 0,0 1 1 0 0,0-1-1 0 0,1 1 0 0 0,-1 0 0 0 0,0-1 1 0 0,0 1-1 0 0,0-1 0 0 0,6-37-2244 0 0,-7-16 2699 0 0,-1-32 2999 0 0,3 74-1909 0 0,0 1 0 0 0,0-1-1 0 0,1 1 1 0 0,1 0 0 0 0,4-12-1 0 0,-7 22-1232 0 0,0 0 0 0 0,0 0 1 0 0,1 0-1 0 0,-1 0 0 0 0,0 0 0 0 0,1 1 0 0 0,-1-1 0 0 0,0 0 0 0 0,1 0 0 0 0,-1 1 0 0 0,1-1 0 0 0,0 0 1 0 0,-1 1-1 0 0,1-1 0 0 0,-1 0 0 0 0,1 1 0 0 0,0-1 0 0 0,0 1 0 0 0,-1-1 0 0 0,1 1 0 0 0,0-1 1 0 0,0 1-1 0 0,0 0 0 0 0,-1-1 0 0 0,1 1 0 0 0,1-1 0 0 0,0 2-22 0 0,-1-1-1 0 0,0 0 0 0 0,0 1 1 0 0,0-1-1 0 0,0 1 1 0 0,1-1-1 0 0,-1 1 0 0 0,0-1 1 0 0,0 1-1 0 0,0 0 1 0 0,0-1-1 0 0,0 1 0 0 0,0 0 1 0 0,0 0-1 0 0,-1 0 1 0 0,2 1-1 0 0,3 4 61 0 0,-1-1 0 0 0,0 1-1 0 0,-1 0 1 0 0,1 1 0 0 0,3 8 0 0 0,-5-9-234 0 0,0 0 1 0 0,0-1-1 0 0,-1 1 0 0 0,0 0 1 0 0,0 0-1 0 0,0 1 0 0 0,0-1 1 0 0,-1 0-1 0 0,0 0 0 0 0,-1 0 1 0 0,1 0-1 0 0,-1 0 1 0 0,-3 10-1 0 0,2-11-64 0 0,0 0 1 0 0,-1-1-1 0 0,1 1 1 0 0,-1-1-1 0 0,0 0 1 0 0,0 0-1 0 0,-1 0 1 0 0,1 0-1 0 0,-1-1 1 0 0,0 1-1 0 0,0-1 1 0 0,0 0-1 0 0,0 0 1 0 0,-1 0-1 0 0,1-1 1 0 0,-8 4-1 0 0,-32 9-308 0 0,36-13 408 0 0,0 0 1 0 0,0 0-1 0 0,0 1 1 0 0,1 0-1 0 0,0 1 0 0 0,-12 7 1 0 0,19-11 27 0 0,0 0 0 0 0,-1 0 0 0 0,1 0 0 0 0,0 0 0 0 0,0 0 0 0 0,0 0 0 0 0,-1 0-1 0 0,1 0 1 0 0,0 1 0 0 0,0-1 0 0 0,0 0 0 0 0,0 0 0 0 0,-1 0 0 0 0,1 0 0 0 0,0 1 0 0 0,0-1 0 0 0,0 0 0 0 0,0 0 0 0 0,0 0 0 0 0,0 1 0 0 0,0-1 0 0 0,0 0 0 0 0,0 0 0 0 0,-1 1 0 0 0,1-1-1 0 0,0 0 1 0 0,0 0 0 0 0,0 0 0 0 0,0 1 0 0 0,0-1 0 0 0,0 0 0 0 0,0 0 0 0 0,0 1 0 0 0,1-1 0 0 0,-1 0 0 0 0,0 0 0 0 0,0 0 0 0 0,0 1 0 0 0,0-1 0 0 0,0 0 0 0 0,0 0 0 0 0,0 0 0 0 0,0 1 0 0 0,1-1-1 0 0,-1 0 1 0 0,0 0 0 0 0,14 6 412 0 0,18-3-176 0 0,-2-4-143 0 0,-1-2-1 0 0,0-1 1 0 0,52-13 0 0 0,-10-2-2775 0 0,-62 16-1296 0 0,-37 14-16369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02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5913 0 0,'-4'53'12669'0'0,"-5"0"-8485"0"0,5-32-4112 0 0,1 1 0 0 0,0 0 0 0 0,1 38 0 0 0,4-19 10 0 0,3-1 0 0 0,0 1 0 0 0,3-1 0 0 0,23 71 0 0 0,-31-111-94 0 0,0 0 0 0 0,0 0 0 0 0,0 0-1 0 0,0 0 1 0 0,0 0 0 0 0,0 0 0 0 0,0 0 0 0 0,0-1 0 0 0,0 1 0 0 0,0 0 0 0 0,0 0 0 0 0,1 0 0 0 0,-1 0 0 0 0,0 0 0 0 0,0 0 0 0 0,0 0 0 0 0,0 0 0 0 0,0 0 0 0 0,0 0 0 0 0,0 0 0 0 0,0 0 0 0 0,1 0 0 0 0,-1 0-1 0 0,0 0 1 0 0,0 0 0 0 0,0 0 0 0 0,0 0 0 0 0,0 0 0 0 0,0 0 0 0 0,0 0 0 0 0,1 0 0 0 0,-1 0 0 0 0,0 0 0 0 0,0 0 0 0 0,0 0 0 0 0,0 0 0 0 0,0 0 0 0 0,0 0 0 0 0,0 0 0 0 0,1 0 0 0 0,-1 0 0 0 0,0 0 0 0 0,0 0-1 0 0,0 0 1 0 0,0 0 0 0 0,2-24-311 0 0,-4-35 130 0 0,-9-19 186 0 0,5 47-1 0 0,2 0 0 0 0,1 0 0 0 0,1-33 0 0 0,2 57 31 0 0,1-1 1 0 0,0 1 0 0 0,0-1-1 0 0,0 1 1 0 0,1 0 0 0 0,0 0-1 0 0,1 0 1 0 0,-1 0 0 0 0,2 0-1 0 0,-1 0 1 0 0,0 1 0 0 0,1-1-1 0 0,0 1 1 0 0,1 0 0 0 0,0 0-1 0 0,0 1 1 0 0,10-10 0 0 0,-12 13-13 0 0,0 0 0 0 0,1 0 1 0 0,0 0-1 0 0,-1 0 0 0 0,1 0 1 0 0,0 1-1 0 0,0 0 1 0 0,0 0-1 0 0,0 0 0 0 0,0 0 1 0 0,0 1-1 0 0,0-1 0 0 0,0 1 1 0 0,1 0-1 0 0,-1 1 1 0 0,0-1-1 0 0,0 0 0 0 0,0 1 1 0 0,0 0-1 0 0,0 0 0 0 0,0 1 1 0 0,0-1-1 0 0,-1 1 1 0 0,1-1-1 0 0,4 4 0 0 0,-5-4 0 0 0,-1 1 0 0 0,0-1 0 0 0,1 1-1 0 0,-1-1 1 0 0,0 1 0 0 0,0 0 0 0 0,0 0 0 0 0,0 0-1 0 0,-1 1 1 0 0,1-1 0 0 0,0 0 0 0 0,-1 0-1 0 0,1 1 1 0 0,-1-1 0 0 0,0 1 0 0 0,0 0 0 0 0,0-1-1 0 0,0 1 1 0 0,-1 0 0 0 0,1-1 0 0 0,-1 1 0 0 0,1 0-1 0 0,-1 0 1 0 0,0-1 0 0 0,0 1 0 0 0,0 0-1 0 0,0 0 1 0 0,-1 0 0 0 0,1-1 0 0 0,-1 1 0 0 0,0 0-1 0 0,0-1 1 0 0,0 1 0 0 0,0 0 0 0 0,0-1-1 0 0,0 1 1 0 0,-3 2 0 0 0,-3 6 21 0 0,0-1 0 0 0,-2 0 0 0 0,1 0 0 0 0,-1-1 0 0 0,-1 0 0 0 0,1 0 0 0 0,-13 7 0 0 0,16-11-242 0 0,-1-1 0 0 0,0 1 0 0 0,0-1 0 0 0,0-1 0 0 0,0 1 0 0 0,-1-2 0 0 0,1 1 0 0 0,-1-1 0 0 0,0 0 0 0 0,0 0 0 0 0,0-1 0 0 0,-13 1 0 0 0,19-2 20 0 0,1 0 0 0 0,-1 0 0 0 0,1 0 0 0 0,-1 0 0 0 0,1 0 0 0 0,-1 0 0 0 0,1-1 0 0 0,-1 1 0 0 0,0-1 0 0 0,1 1 0 0 0,0-1 0 0 0,-1 1 0 0 0,1-1 0 0 0,-1 0 0 0 0,1 0 0 0 0,0 0 0 0 0,-1 0 0 0 0,1 0 0 0 0,0 0 0 0 0,0 0 0 0 0,0 0 0 0 0,0 0 0 0 0,0 0 0 0 0,0-1 0 0 0,-1-1 0 0 0,2 2 38 0 0,0 0 1 0 0,0-1 0 0 0,0 1-1 0 0,1 0 1 0 0,-1 0-1 0 0,0-1 1 0 0,1 1 0 0 0,-1 0-1 0 0,1 0 1 0 0,-1 0 0 0 0,1 0-1 0 0,-1-1 1 0 0,1 1-1 0 0,0 0 1 0 0,-1 0 0 0 0,1 0-1 0 0,0 0 1 0 0,0 1-1 0 0,0-1 1 0 0,0 0 0 0 0,0 0-1 0 0,0 0 1 0 0,0 1-1 0 0,0-1 1 0 0,0 0 0 0 0,0 1-1 0 0,1-1 1 0 0,-1 1 0 0 0,0 0-1 0 0,0-1 1 0 0,3 1-1 0 0,13-7-267 0 0,1 1 0 0 0,34-5 0 0 0,-36 8 999 0 0,-1 2 0 0 0,1 0-1 0 0,0 0 1 0 0,0 2 0 0 0,0 0 0 0 0,0 1 0 0 0,0 0 0 0 0,-1 1 0 0 0,1 1 0 0 0,-1 1 0 0 0,16 6 0 0 0,-14-3-45 0 0,0-2 1 0 0,35 8-1 0 0,-47-12-424 0 0,0-1-1 0 0,0-1 0 0 0,0 1 1 0 0,0-1-1 0 0,0 0 1 0 0,0 0-1 0 0,0 0 0 0 0,0-1 1 0 0,0 1-1 0 0,0-1 0 0 0,0 0 1 0 0,0-1-1 0 0,-1 1 1 0 0,1-1-1 0 0,8-4 0 0 0,-11 4-70 0 0,-1 0-1 0 0,1 1 1 0 0,0-1 0 0 0,-1 0-1 0 0,1 0 1 0 0,-1 0-1 0 0,0 0 1 0 0,0 0 0 0 0,0 0-1 0 0,0-1 1 0 0,0 1-1 0 0,0 0 1 0 0,0 0-1 0 0,-1-1 1 0 0,1 1 0 0 0,-1-1-1 0 0,1 1 1 0 0,-1 0-1 0 0,0-1 1 0 0,0 1-1 0 0,0-1 1 0 0,-1 1 0 0 0,1 0-1 0 0,0-1 1 0 0,-1 1-1 0 0,0 0 1 0 0,1-1 0 0 0,-1 1-1 0 0,0 0 1 0 0,0 0-1 0 0,-2-3 1 0 0,-2-6-10 0 0,-1 1 1 0 0,1 0-1 0 0,-2 1 1 0 0,1 0-1 0 0,-11-11 1 0 0,14 16-17 0 0,-1 0 1 0 0,0 0-1 0 0,-1 0 1 0 0,1 1-1 0 0,-1-1 1 0 0,1 1-1 0 0,-1 0 1 0 0,0 0-1 0 0,0 1 1 0 0,0-1-1 0 0,-1 1 1 0 0,1 0-1 0 0,0 1 1 0 0,-11-2-1 0 0,12 2 15 0 0,1 1-1 0 0,-1 1 0 0 0,0-1 1 0 0,1 0-1 0 0,-1 1 0 0 0,1 0 1 0 0,-1 0-1 0 0,1 0 0 0 0,-1 0 1 0 0,1 1-1 0 0,0-1 0 0 0,-1 1 1 0 0,1 0-1 0 0,0 0 0 0 0,0 0 1 0 0,0 0-1 0 0,1 0 0 0 0,-1 1 1 0 0,0-1-1 0 0,1 1 1 0 0,0 0-1 0 0,-1 0 0 0 0,-2 6 1 0 0,0-2-13 0 0,2 0 0 0 0,-1 0 1 0 0,1 1-1 0 0,0-1 1 0 0,0 1-1 0 0,1 0 1 0 0,0 0-1 0 0,1 0 1 0 0,0 0-1 0 0,0 0 1 0 0,0 0-1 0 0,1 0 1 0 0,1 0-1 0 0,-1 0 1 0 0,1 0-1 0 0,0 0 1 0 0,1 0-1 0 0,0 0 1 0 0,4 8-1 0 0,-5-11-51 0 0,1 0 0 0 0,1 0 1 0 0,-1-1-1 0 0,1 1 0 0 0,0-1 0 0 0,0 0 0 0 0,0 0 0 0 0,0 0 0 0 0,1 0 0 0 0,-1 0 0 0 0,1-1 0 0 0,0 1 0 0 0,0-1 0 0 0,1 0 0 0 0,-1-1 0 0 0,1 1 0 0 0,-1-1 0 0 0,1 0 0 0 0,0 0 0 0 0,0 0 0 0 0,0 0 1 0 0,0-1-1 0 0,0 0 0 0 0,0 0 0 0 0,0 0 0 0 0,0-1 0 0 0,0 0 0 0 0,0 0 0 0 0,1 0 0 0 0,7-2 0 0 0,-4 0-416 0 0,0 0 0 0 0,0 0 0 0 0,-1-1 0 0 0,0 0 0 0 0,1 0-1 0 0,-1-1 1 0 0,-1 0 0 0 0,1-1 0 0 0,0 1 0 0 0,-1-1 0 0 0,0-1 0 0 0,0 0 0 0 0,-1 0 0 0 0,1 0-1 0 0,-1-1 1 0 0,-1 1 0 0 0,6-10 0 0 0,-5 7 33 0 0,-1 0 0 0 0,0 0 0 0 0,0 0 1 0 0,-1-1-1 0 0,-1 1 0 0 0,4-14 0 0 0,-5 13 553 0 0,0 1 0 0 0,-1-1 0 0 0,0 0 0 0 0,-1 0 0 0 0,0 1 0 0 0,-2-19 1 0 0,1 24 350 0 0,1 1 0 0 0,0-1 1 0 0,-1 1-1 0 0,0 0 1 0 0,0-1-1 0 0,0 1 1 0 0,0 0-1 0 0,-1 0 1 0 0,1 0-1 0 0,-1 0 1 0 0,0 0-1 0 0,-2-4 1 0 0,3 11-94 0 0,0-1 0 0 0,0 1 1 0 0,0-1-1 0 0,0 1 1 0 0,1-1-1 0 0,-1 1 1 0 0,1 0-1 0 0,0 6 1 0 0,0-8-195 0 0,-17 144 1641 0 0,1-9-1373 0 0,19-125-490 0 0,5-20-80 0 0,15-36-174 0 0,-11 21 175 0 0,1 2 16 0 0,31-38 0 0 0,-38 52 79 0 0,0 0 0 0 0,1 1 0 0 0,0-1 0 0 0,0 1 0 0 0,0 0 0 0 0,1 1 0 0 0,0 0 0 0 0,12-6 0 0 0,-19 11 9 0 0,1-1 0 0 0,-1 0 0 0 0,1 1 0 0 0,-1 0-1 0 0,1-1 1 0 0,0 1 0 0 0,-1 0 0 0 0,1 0 0 0 0,0-1-1 0 0,-1 1 1 0 0,1 1 0 0 0,0-1 0 0 0,-1 0 0 0 0,1 0-1 0 0,-1 1 1 0 0,1-1 0 0 0,0 1 0 0 0,-1-1 0 0 0,1 1-1 0 0,-1-1 1 0 0,3 2 0 0 0,-2 0 26 0 0,1 0 0 0 0,-1 1 1 0 0,0-1-1 0 0,0 0 0 0 0,0 1 0 0 0,0-1 0 0 0,0 1 0 0 0,0 0 1 0 0,-1-1-1 0 0,3 6 0 0 0,1 4 95 0 0,-1 0 0 0 0,-1 0 0 0 0,0 1 0 0 0,2 17 0 0 0,-2 33 99 0 0,-4-51-600 0 0,1 0 0 0 0,1-1 0 0 0,0 1 0 0 0,0 0 1 0 0,1-1-1 0 0,0 0 0 0 0,7 19 0 0 0,-2-20-3770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03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6249 0 0,'7'-5'1756'0'0,"1"1"1"0"0,0 0-1 0 0,0 0 0 0 0,0 0 0 0 0,17-4 0 0 0,-11 4-905 0 0,0 1 0 0 0,1 1-1 0 0,18-1 1 0 0,-17 3-765 0 0,0 0-1 0 0,0 1 1 0 0,0 0-1 0 0,0 2 1 0 0,-1-1 0 0 0,1 2-1 0 0,18 7 1 0 0,-2 4-521 0 0,-31-14 138 0 0,1 0 0 0 0,-1-1 0 0 0,0 1 0 0 0,0 0 0 0 0,0 0 0 0 0,0 0-1 0 0,0 0 1 0 0,0 0 0 0 0,0 0 0 0 0,0 1 0 0 0,-1-1 0 0 0,1 0 0 0 0,1 2-1 0 0,-3-2 38 0 0,1-1-1 0 0,0 0 0 0 0,0 1 0 0 0,0-1 0 0 0,0 0 0 0 0,0 1 0 0 0,-1-1 0 0 0,1 1 0 0 0,0-1 0 0 0,0 0 0 0 0,0 0 0 0 0,-1 1 0 0 0,-1 0-1305 0 0,2 0 1305 0 0,0-1 0 0 0,-1 0 0 0 0,1 0 0 0 0,0 0 0 0 0,-1 0 0 0 0,1 0 0 0 0,0 1 1 0 0,-1-1-1 0 0,1 0 0 0 0,-1 0 0 0 0,1 0 0 0 0,0 0 0 0 0,-1 0 0 0 0,1 0 0 0 0,-1 0 0 0 0,1 0 0 0 0,0 0 0 0 0,-1 0 0 0 0,0-1 0 0 0,0 1-421 0 0,-7 1-3466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03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17 165 5561 0 0,'-2'2'638'0'0,"0"0"-1"0"0,0 0 0 0 0,1 0 1 0 0,-1 1-1 0 0,1-1 0 0 0,-1 1 1 0 0,1-1-1 0 0,0 1 0 0 0,-1 4 1 0 0,2-6-434 0 0,-1 0-1 0 0,1 0 1 0 0,0 0 0 0 0,0 0 0 0 0,0 0 0 0 0,0 0-1 0 0,0 0 1 0 0,1 0 0 0 0,-1 0 0 0 0,0 0 0 0 0,0 0-1 0 0,1 0 1 0 0,-1 0 0 0 0,0 0 0 0 0,1 0 0 0 0,-1 0-1 0 0,1 0 1 0 0,1 1 0 0 0,0 1 19 0 0,1-1 1 0 0,-1 0-1 0 0,1 0 1 0 0,0-1-1 0 0,0 1 1 0 0,0 0-1 0 0,0-1 1 0 0,0 0-1 0 0,1 0 0 0 0,-1 0 1 0 0,0 0-1 0 0,0 0 1 0 0,1-1-1 0 0,4 1 1 0 0,11 0 472 0 0,1 0 0 0 0,-1-1 0 0 0,21-4 1 0 0,40 1 100 0 0,-79 3-784 0 0,-1 0 0 0 0,1-1 1 0 0,0 1-1 0 0,-1 0 0 0 0,1 0 0 0 0,0 0 1 0 0,0 0-1 0 0,-1 0 0 0 0,1 1 0 0 0,0-1 1 0 0,-1 0-1 0 0,1 0 0 0 0,0 0 0 0 0,-1 1 1 0 0,1-1-1 0 0,0 0 0 0 0,-1 1 0 0 0,1-1 1 0 0,0 0-1 0 0,-1 1 0 0 0,1-1 0 0 0,-1 1 1 0 0,1-1-1 0 0,-1 1 0 0 0,1-1 0 0 0,-1 1 1 0 0,1-1-1 0 0,-1 1 0 0 0,0 0 0 0 0,1-1 1 0 0,-1 1-1 0 0,0-1 0 0 0,1 1 0 0 0,-1 0 1 0 0,0 0-1 0 0,0-1 0 0 0,0 1 0 0 0,1 0 1 0 0,-1-1-1 0 0,0 1 0 0 0,0 0 0 0 0,0 0 1 0 0,0-1-1 0 0,0 1 0 0 0,-1 0 0 0 0,1-1 1 0 0,0 1-1 0 0,0 0 0 0 0,0-1 0 0 0,-1 1 1 0 0,1 0-1 0 0,0-1 0 0 0,-1 2 0 0 0,-4 6 82 0 0,1 0-1 0 0,-1 0 1 0 0,-11 12-1 0 0,2-1 16 0 0,9-10-93 0 0,1-1 0 0 0,1 1 1 0 0,-1 0-1 0 0,1 0 0 0 0,1 0 0 0 0,0 1 1 0 0,0-1-1 0 0,1 1 0 0 0,-1 14 0 0 0,2-21-9 0 0,0 0 0 0 0,0 0 0 0 0,0 0-1 0 0,0 0 1 0 0,1 0 0 0 0,-1 1-1 0 0,1-1 1 0 0,0 0 0 0 0,-1 0-1 0 0,1 0 1 0 0,1 0 0 0 0,-1 0 0 0 0,0-1-1 0 0,1 1 1 0 0,0 0 0 0 0,-1-1-1 0 0,1 1 1 0 0,0-1 0 0 0,0 1-1 0 0,1-1 1 0 0,-1 0 0 0 0,0 0 0 0 0,1 0-1 0 0,-1 0 1 0 0,1 0 0 0 0,0-1-1 0 0,0 1 1 0 0,-1-1 0 0 0,1 1-1 0 0,0-1 1 0 0,0 0 0 0 0,5 0 0 0 0,-5 0 7 0 0,1-1 0 0 0,-1 0 1 0 0,1-1-1 0 0,-1 1 1 0 0,1-1-1 0 0,-1 1 1 0 0,0-1-1 0 0,1 0 0 0 0,-1 0 1 0 0,0-1-1 0 0,0 1 1 0 0,1-1-1 0 0,-1 1 0 0 0,0-1 1 0 0,-1 0-1 0 0,1 0 1 0 0,0-1-1 0 0,-1 1 1 0 0,1 0-1 0 0,-1-1 0 0 0,1 0 1 0 0,-1 1-1 0 0,0-1 1 0 0,3-5-1 0 0,0 0 1 0 0,0-1 1 0 0,0 0-1 0 0,-1-1 0 0 0,0 1 1 0 0,0-1-1 0 0,-1 1 0 0 0,3-14 1 0 0,-4 8-339 0 0,-1-1 1 0 0,0 1 0 0 0,-1 0-1 0 0,-1 0 1 0 0,-3-21 0 0 0,-20-74-5677 0 0,14 74-232 0 0,-8-60 0 0 0,19 80 4398 0 0,7 13-213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03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1064 0 0,'14'26'8221'0'0,"16"38"0"0"0,-9-2-4825 0 0,-18-49-3170 0 0,-1 0 1 0 0,0 1-1 0 0,-2-1 1 0 0,0 18-1 0 0,0-17-111 0 0,0 0 0 0 0,1-1 0 0 0,4 27 0 0 0,-4-39-110 0 0,-1 0 0 0 0,1 0 0 0 0,-1 1 0 0 0,1-1 0 0 0,0 0 0 0 0,0 0 0 0 0,0 0 0 0 0,-1 0 0 0 0,1 0-1 0 0,0 0 1 0 0,0 0 0 0 0,1 0 0 0 0,-1 0 0 0 0,0 0 0 0 0,0-1 0 0 0,0 1 0 0 0,0 0 0 0 0,1-1 0 0 0,-1 1 0 0 0,0-1 0 0 0,1 1 0 0 0,-1-1 0 0 0,0 0-1 0 0,1 0 1 0 0,-1 1 0 0 0,1-1 0 0 0,-1 0 0 0 0,0 0 0 0 0,1 0 0 0 0,-1-1 0 0 0,2 1 0 0 0,9-1-29 0 0,0-1 0 0 0,21-6 1 0 0,-14 3-9 0 0,76-12 844 0 0,-58 10-3059 0 0,-24 4-8190 0 0,-51 7 3782 0 0,13 0 3481 0 0</inkml:trace>
  <inkml:trace contextRef="#ctx0" brushRef="#br0" timeOffset="1">2 471 3017 0 0,'-1'1'394'0'0,"1"0"1"0"0,0 0 0 0 0,0 0 0 0 0,-1 0 0 0 0,1 0 0 0 0,0 0 0 0 0,0 0-1 0 0,0 0 1 0 0,0 0 0 0 0,0 0 0 0 0,1 0 0 0 0,-1 0 0 0 0,0 0 0 0 0,0 0-1 0 0,1 0 1 0 0,-1 0 0 0 0,0 0 0 0 0,1 0 0 0 0,-1 0 0 0 0,1 0 0 0 0,0 0-1 0 0,0 1 1 0 0,1 0 76 0 0,0 0 1 0 0,0 0-1 0 0,1 0 0 0 0,-1 0 0 0 0,0-1 0 0 0,1 1 1 0 0,-1-1-1 0 0,5 2 0 0 0,8 3 229 0 0,-1-2-1 0 0,26 5 1 0 0,-24-5 320 0 0,3 0-610 0 0,-13-4-338 0 0,-1 1-1 0 0,1 0 1 0 0,-1 0 0 0 0,0 0 0 0 0,1 1 0 0 0,-1 0 0 0 0,0 0 0 0 0,0 0 0 0 0,0 1 0 0 0,0-1 0 0 0,-1 1 0 0 0,1 1 0 0 0,-1-1 0 0 0,6 6 0 0 0,-9-8-64 0 0,-1-1 0 0 0,0 1 0 0 0,0 0 1 0 0,0-1-1 0 0,0 1 0 0 0,0 0 0 0 0,1-1 0 0 0,-1 1 0 0 0,-1 0 0 0 0,1-1 0 0 0,0 1 1 0 0,0 0-1 0 0,0-1 0 0 0,0 1 0 0 0,0 0 0 0 0,-1-1 0 0 0,1 1 0 0 0,0-1 0 0 0,0 1 0 0 0,-1 0 1 0 0,1-1-1 0 0,0 1 0 0 0,-1-1 0 0 0,1 1 0 0 0,-1-1 0 0 0,1 1 0 0 0,-1-1 0 0 0,1 1 0 0 0,-2 0 1 0 0,-21 18 314 0 0,5-5-176 0 0,17-12-145 0 0,0-1 0 0 0,0 0 0 0 0,-1 1 0 0 0,1-1 0 0 0,0 1 1 0 0,0-1-1 0 0,1 1 0 0 0,-1 0 0 0 0,0 0 0 0 0,0-1 0 0 0,1 1 0 0 0,-1 0 1 0 0,1 0-1 0 0,0-1 0 0 0,-1 1 0 0 0,1 0 0 0 0,0 0 0 0 0,0 0 0 0 0,0 0 1 0 0,0-1-1 0 0,1 1 0 0 0,-1 0 0 0 0,0 0 0 0 0,1 0 0 0 0,-1-1 0 0 0,1 1 1 0 0,0 0-1 0 0,-1 0 0 0 0,1-1 0 0 0,0 1 0 0 0,0-1 0 0 0,0 1 0 0 0,0-1 1 0 0,0 1-1 0 0,1-1 0 0 0,-1 0 0 0 0,0 1 0 0 0,1-1 0 0 0,-1 0 0 0 0,1 0 1 0 0,-1 0-1 0 0,1 0 0 0 0,2 1 0 0 0,3 1 5 0 0,-1 0 1 0 0,1 0-1 0 0,-1 0 0 0 0,1-1 1 0 0,0 0-1 0 0,0-1 0 0 0,0 1 0 0 0,0-1 1 0 0,0-1-1 0 0,8 1 0 0 0,0-2-308 0 0,-1-1 0 0 0,0 0 0 0 0,0-1 0 0 0,0-1 0 0 0,23-8-1 0 0,-28 8-750 0 0,0-1 0 0 0,0 1 1 0 0,12-10-1 0 0,-15 10-563 0 0,0-1 0 0 0,0-1 0 0 0,0 1 1 0 0,9-13-1 0 0,1-7-3852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05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3385 0 0,'1'-2'673'0'0,"0"1"0"0"0,0 0 0 0 0,0-1 0 0 0,0 1 1 0 0,0 0-1 0 0,0 0 0 0 0,0 0 0 0 0,1 0 0 0 0,-1 0 1 0 0,0 0-1 0 0,3-2 0 0 0,20-5 3856 0 0,28 3-1161 0 0,-41 5-2784 0 0,39 0-324 0 0,-1 1-1 0 0,0 3 1 0 0,0 3-1 0 0,0 1 1 0 0,-1 2-1 0 0,0 3 1 0 0,-1 2-1 0 0,51 22 0 0 0,-118-46-4358 0 0,-56-22-3757 0 0,61 26 7457 0 0,-1 0 1 0 0,1 1-1 0 0,-22-2 1 0 0,31 5 716 0 0,0 0 1 0 0,0 1-1 0 0,0 0 1 0 0,0 0-1 0 0,0 0 1 0 0,0 1-1 0 0,0 0 0 0 0,1 0 1 0 0,-1 0-1 0 0,0 1 1 0 0,0 0-1 0 0,1 0 1 0 0,-1 0-1 0 0,1 1 0 0 0,0-1 1 0 0,0 1-1 0 0,0 1 1 0 0,0-1-1 0 0,0 1 1 0 0,1 0-1 0 0,0 0 1 0 0,-1 0-1 0 0,1 1 0 0 0,1-1 1 0 0,-1 1-1 0 0,-3 6 1 0 0,1 0 39 0 0,0 1 1 0 0,1-1 0 0 0,1 1 0 0 0,0 0 0 0 0,0 0-1 0 0,1 0 1 0 0,1 1 0 0 0,-2 13 0 0 0,3-17-434 0 0,1 0 1 0 0,0 0-1 0 0,0 0 1 0 0,1 0 0 0 0,0 0-1 0 0,0-1 1 0 0,1 1 0 0 0,0 0-1 0 0,1-1 1 0 0,0 0-1 0 0,0 1 1 0 0,6 9 0 0 0,-8-17-83 0 0,-1 0 0 0 0,1 0 1 0 0,-1 0-1 0 0,1 0 1 0 0,0-1-1 0 0,-1 1 0 0 0,1 0 1 0 0,0 0-1 0 0,-1-1 1 0 0,1 1-1 0 0,0 0 0 0 0,0-1 1 0 0,0 1-1 0 0,-1-1 0 0 0,1 1 1 0 0,0-1-1 0 0,0 0 1 0 0,0 1-1 0 0,0-1 0 0 0,0 0 1 0 0,0 0-1 0 0,0 1 1 0 0,0-1-1 0 0,0 0 0 0 0,0 0 1 0 0,0 0-1 0 0,1 0 1 0 0,0-1-101 0 0,1 0 1 0 0,-1 0-1 0 0,0 1 1 0 0,0-2-1 0 0,0 1 1 0 0,0 0-1 0 0,0 0 1 0 0,0-1-1 0 0,0 1 1 0 0,0-1-1 0 0,2-1 0 0 0,6-8-623 0 0,-1 0 0 0 0,0-1-1 0 0,7-12 1 0 0,-12 18 486 0 0,8-15-148 0 0,0 0 0 0 0,10-29 0 0 0,-12 26 2213 0 0,20-33-1 0 0,-25 50 657 0 0,-2 9-690 0 0,-2 18 109 0 0,-8 26-566 0 0,2-24-956 0 0,-1-1 1 0 0,0 0 0 0 0,-2 0 0 0 0,-1-1-1 0 0,-1 0 1 0 0,0 0 0 0 0,-26 35-1 0 0,29-45-261 0 0,0-1-1 0 0,-1 0 0 0 0,0-1 0 0 0,0 0 0 0 0,-1 0 0 0 0,0-1 0 0 0,0 0 1 0 0,-1-1-1 0 0,0 0 0 0 0,0 0 0 0 0,0-1 0 0 0,-1 0 0 0 0,0-1 0 0 0,0 0 0 0 0,0-1 1 0 0,0 0-1 0 0,-13 1 0 0 0,5-6-167 0 0,16 1 154 0 0,13 2 111 0 0,111 21 548 0 0,-92-15-904 0 0,0-1 0 0 0,0-1 0 0 0,1-1 0 0 0,-1-2 0 0 0,1-1 1 0 0,34-3-1 0 0,-61 1-169 0 0,1 1 0 0 0,-1 0 0 0 0,0-1-1 0 0,1 0 1 0 0,-1 1 0 0 0,1-1 0 0 0,-1-1 0 0 0,0 1 0 0 0,0 0 0 0 0,0-1 0 0 0,0 0 0 0 0,0 0 0 0 0,0 1 0 0 0,0-2 0 0 0,0 1-1 0 0,-1 0 1 0 0,1-1 0 0 0,-1 1 0 0 0,0-1 0 0 0,1 0 0 0 0,-1 1 0 0 0,-1-1 0 0 0,1 0 0 0 0,0 0 0 0 0,-1 0 0 0 0,3-6-1 0 0,7-15-2689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05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 7938 0 0,'3'3'8244'0'0,"1"22"-5810"0"0,-3 9-1550 0 0,-2 0 0 0 0,-8 46 0 0 0,3-24-563 0 0,-18 112-541 0 0,-2-58-6131 0 0,4-52-1956 0 0,9-30 3372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05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4881 0 0,'13'-8'9598'0'0,"17"3"-6659"0"0,-24 4-1918 0 0,24-3 133 0 0,0 1 1 0 0,43 1 0 0 0,-65 2-1118 0 0,-1 1 0 0 0,1-1 0 0 0,0 1-1 0 0,-1 1 1 0 0,1-1 0 0 0,-1 1 0 0 0,0 1 0 0 0,1-1 0 0 0,-1 1 0 0 0,0 1-1 0 0,-1-1 1 0 0,1 1 0 0 0,0 0 0 0 0,-1 1 0 0 0,7 6 0 0 0,-12-10-19 0 0,1 0 0 0 0,-1 0 0 0 0,0 0 0 0 0,1 0 1 0 0,-1 1-1 0 0,0-1 0 0 0,0 1 0 0 0,0-1 0 0 0,0 1 0 0 0,0-1 0 0 0,0 1 0 0 0,-1-1 1 0 0,1 1-1 0 0,0 0 0 0 0,-1-1 0 0 0,0 1 0 0 0,1 0 0 0 0,-1 0 0 0 0,0 0 1 0 0,0-1-1 0 0,0 1 0 0 0,0 0 0 0 0,0 0 0 0 0,0-1 0 0 0,0 1 0 0 0,-1 0 1 0 0,1 0-1 0 0,0-1 0 0 0,-1 1 0 0 0,0 2 0 0 0,-3 0 22 0 0,0 0-1 0 0,1 1 1 0 0,-2-1 0 0 0,1 0-1 0 0,0-1 1 0 0,-1 1-1 0 0,-8 4 1 0 0,9-6-47 0 0,1 0 0 0 0,-1 1-1 0 0,1-1 1 0 0,-1 1 0 0 0,1-1 0 0 0,0 1 0 0 0,0 0 0 0 0,0 0-1 0 0,0 0 1 0 0,1 1 0 0 0,-1-1 0 0 0,1 1 0 0 0,-2 4 0 0 0,4-7-16 0 0,-1 0 1 0 0,1 0 0 0 0,0 0 0 0 0,-1 0 0 0 0,1 0 0 0 0,0 0-1 0 0,0 0 1 0 0,0 0 0 0 0,0 0 0 0 0,0 0 0 0 0,0 0-1 0 0,0 0 1 0 0,0 0 0 0 0,1 0 0 0 0,-1 0 0 0 0,0 0 0 0 0,1 0-1 0 0,-1 0 1 0 0,0 0 0 0 0,1 0 0 0 0,0 0 0 0 0,-1 0-1 0 0,1 0 1 0 0,-1 0 0 0 0,1-1 0 0 0,0 1 0 0 0,0 0 0 0 0,-1 0-1 0 0,1-1 1 0 0,0 1 0 0 0,0 0 0 0 0,0-1 0 0 0,0 1-1 0 0,0-1 1 0 0,0 1 0 0 0,0-1 0 0 0,0 0 0 0 0,0 1 0 0 0,0-1-1 0 0,0 0 1 0 0,0 0 0 0 0,0 1 0 0 0,0-1 0 0 0,0 0-1 0 0,0 0 1 0 0,0 0 0 0 0,0 0 0 0 0,0-1 0 0 0,0 1 0 0 0,0 0-1 0 0,2-1 1 0 0,6 0-297 0 0,0 0 0 0 0,0-1-1 0 0,0-1 1 0 0,12-4 0 0 0,-2 0-564 0 0,48-20-3969 0 0,-61 24 3994 0 0,-1 0 1 0 0,1 0-1 0 0,-1 0 0 0 0,0-1 0 0 0,0 0 0 0 0,0 0 0 0 0,0 0 1 0 0,6-8-1 0 0,6-17-2371 0 0,7 4 79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06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0 8106 0 0,'-7'2'805'0'0,"1"0"1"0"0,-1 0 0 0 0,1 1 0 0 0,0 0-1 0 0,0 0 1 0 0,0 0 0 0 0,0 1 0 0 0,-10 7-1 0 0,9-4-472 0 0,0 0 0 0 0,0 0 0 0 0,1 1 0 0 0,0 0 0 0 0,0 0 1 0 0,1 0-1 0 0,0 1 0 0 0,1 0 0 0 0,-6 13 0 0 0,5-6-178 0 0,0 0 1 0 0,1 0 0 0 0,0 0-1 0 0,2 1 1 0 0,0-1 0 0 0,0 1-1 0 0,2 0 1 0 0,0 0 0 0 0,4 22-1 0 0,-3-34-55 0 0,0 0 0 0 0,1 1 0 0 0,-1-1 0 0 0,1 0 0 0 0,1 0 0 0 0,-1 0 0 0 0,1 0 0 0 0,0 0 0 0 0,0-1 0 0 0,0 1 0 0 0,1-1 0 0 0,-1 0 0 0 0,1 0 0 0 0,0 0 0 0 0,0-1 0 0 0,1 1 0 0 0,-1-1-1 0 0,1 0 1 0 0,8 4 0 0 0,-10-5-64 0 0,0-1-1 0 0,0 0 1 0 0,0 0-1 0 0,0 0 1 0 0,0 0-1 0 0,0-1 1 0 0,1 1-1 0 0,-1-1 1 0 0,0 1-1 0 0,0-1 1 0 0,1 0-1 0 0,-1-1 1 0 0,0 1-1 0 0,0-1 1 0 0,1 1-1 0 0,-1-1 0 0 0,0 0 1 0 0,0 0-1 0 0,0 0 1 0 0,0 0-1 0 0,0-1 1 0 0,0 1-1 0 0,0-1 1 0 0,-1 0-1 0 0,1 0 1 0 0,0 0-1 0 0,-1 0 1 0 0,0 0-1 0 0,1-1 1 0 0,-1 1-1 0 0,0-1 1 0 0,0 1-1 0 0,0-1 1 0 0,1-4-1 0 0,-1 3-42 0 0,0-1 0 0 0,0 0 0 0 0,0 0 0 0 0,-1 0 1 0 0,0 0-1 0 0,0 0 0 0 0,0 0 0 0 0,-1-1 0 0 0,1 1 0 0 0,-1 0 0 0 0,-1 0 0 0 0,1 0 1 0 0,-1-1-1 0 0,0 1 0 0 0,0 0 0 0 0,0 0 0 0 0,-1 0 0 0 0,0 0 0 0 0,-2-5 0 0 0,2 5-14 0 0,0 0-1 0 0,-1 1 0 0 0,1-1 0 0 0,-1 0 0 0 0,0 1 0 0 0,0 0 1 0 0,0 0-1 0 0,-1 0 0 0 0,1 0 0 0 0,-1 0 0 0 0,0 1 1 0 0,0 0-1 0 0,0-1 0 0 0,-1 2 0 0 0,1-1 0 0 0,-1 0 1 0 0,0 1-1 0 0,-8-3 0 0 0,10 4 20 0 0,0 1 0 0 0,1 0 0 0 0,-1 0-1 0 0,1 1 1 0 0,-1-1 0 0 0,0 1 0 0 0,1-1 0 0 0,-1 1 0 0 0,1 0 0 0 0,-1 0-1 0 0,1 0 1 0 0,0 0 0 0 0,-1 0 0 0 0,1 1 0 0 0,0-1 0 0 0,0 1 0 0 0,0-1 0 0 0,0 1-1 0 0,0 0 1 0 0,0 0 0 0 0,0 0 0 0 0,1 0 0 0 0,-1 0 0 0 0,1 0 0 0 0,-1 0-1 0 0,1 0 1 0 0,0 1 0 0 0,-2 3 0 0 0,-3 7-11 0 0,0 1 0 0 0,0 0 0 0 0,-4 23 1 0 0,3-9-29 0 0,2 0 0 0 0,1 0 0 0 0,2 1 0 0 0,0 0 0 0 0,2-1 0 0 0,1 1 1 0 0,2 0-1 0 0,0-1 0 0 0,2 1 0 0 0,15 48 0 0 0,-18-74-192 0 0,-1 1 0 0 0,0-1 1 0 0,1 1-1 0 0,-1-1 0 0 0,1 0 0 0 0,0 0 0 0 0,0 0 0 0 0,0 0 0 0 0,5 5 0 0 0,-6-8 100 0 0,0 1 0 0 0,0-1 0 0 0,0 1 0 0 0,0-1 0 0 0,0 0 1 0 0,0 1-1 0 0,0-1 0 0 0,0 0 0 0 0,0 0 0 0 0,0 0 0 0 0,0 0 0 0 0,0 0 0 0 0,1 0 0 0 0,-1 0 0 0 0,0 0 0 0 0,0 0 0 0 0,0-1 0 0 0,0 1 0 0 0,0 0 0 0 0,0-1 0 0 0,0 1 0 0 0,0 0 0 0 0,0-1 0 0 0,0 1 0 0 0,0-1 0 0 0,0 0 0 0 0,0 1 0 0 0,-1-1 0 0 0,1 0 0 0 0,0 0 0 0 0,0 1 0 0 0,-1-1 0 0 0,1 0 0 0 0,0 0 0 0 0,0-1 0 0 0,27-30-2698 0 0,-2-2-1 0 0,37-61 1 0 0,-31 52 3549 0 0,-8 16 4037 0 0,-36 44 403 0 0,-1 6-3832 0 0,-14 20-1134 0 0,-1-14-163 0 0,0-2 0 0 0,-2-1 0 0 0,-1-2 0 0 0,-1 0 0 0 0,0-2 0 0 0,-49 23 0 0 0,40-27 417 0 0,80-12-86 0 0,-28-3-306 0 0,89 21 274 0 0,-73-15-314 0 0,1-2 1 0 0,-1-1-1 0 0,1-1 0 0 0,1-2 1 0 0,-1 0-1 0 0,30-2 0 0 0,-52-2-406 0 0,-1 0 0 0 0,1 0 1 0 0,0 0-1 0 0,-1-1 0 0 0,1 1 0 0 0,9-6 0 0 0,-9 4-853 0 0,-1-1 1 0 0,1 1-1 0 0,-1-1 1 0 0,0 0-1 0 0,0-1 1 0 0,-1 1-1 0 0,1-1 1 0 0,-1 0-1 0 0,5-8 1 0 0,5-6-2832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06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446 13 6809 0 0,'4'-13'17357'0'0,"-16"25"-17262"0"0,-49 53 1193 0 0,-80 107 1 0 0,91-101-2415 0 0,-64 123 1 0 0,97-159-807 0 0,-8 15-5842 0 0,25-49 7468 0 0,-1-1 1 0 0,1 1-1 0 0,0 0 1 0 0,-1-1-1 0 0,1 1 1 0 0,-1 0-1 0 0,1-1 1 0 0,-1 1 0 0 0,0-1-1 0 0,1 1 1 0 0,-1 0-1 0 0,0-1 1 0 0,1 0-1 0 0,-1 1 1 0 0,0-1-1 0 0,0 1 1 0 0,1-1 0 0 0,-1 0-1 0 0,0 0 1 0 0,0 1-1 0 0,0-1 1 0 0,1 0-1 0 0,-1 0 1 0 0,0 0 0 0 0,0 0-1 0 0,0 0 1 0 0,0 0-1 0 0,1 0 1 0 0,-1 0-1 0 0,0 0 1 0 0,-1-1-1 0 0,-4 1-3912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07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4961 0 0,'0'-1'421'0'0,"0"0"0"0"0,0 0 0 0 0,1 0-1 0 0,-1 1 1 0 0,0-1 0 0 0,0 0 0 0 0,0 0 0 0 0,0 0 0 0 0,1 1 0 0 0,-1-1 0 0 0,0 0-1 0 0,1 0 1 0 0,-1 1 0 0 0,0-1 0 0 0,1 0 0 0 0,-1 1 0 0 0,1-1 0 0 0,0 0-1 0 0,-1 1 1 0 0,1-1 0 0 0,-1 1 0 0 0,2-2 0 0 0,-1 2-188 0 0,0 0 0 0 0,0 0 0 0 0,-1 0 0 0 0,1 0 0 0 0,0 1 0 0 0,-1-1 0 0 0,1 0-1 0 0,0 0 1 0 0,0 0 0 0 0,-1 1 0 0 0,1-1 0 0 0,0 0 0 0 0,-1 1 0 0 0,1-1 0 0 0,-1 0 0 0 0,1 1 0 0 0,0-1 0 0 0,-1 1 0 0 0,1-1 0 0 0,0 2 0 0 0,28 37 2455 0 0,-25-33-2205 0 0,90 150 2172 0 0,-27-43-2206 0 0,-55-94-513 0 0,113 167 471 0 0,-106-161-882 0 0,2-1 0 0 0,1-1 0 0 0,1 0 0 0 0,1-2 0 0 0,26 18 0 0 0,-43-34-655 0 0,10 7-888 0 0,-12-9-2157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03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0 241 13171 0 0,'12'11'2872'0'0,"5"-1"-599"0"0,6 2-609 0 0,6-2-680 0 0,0-3-463 0 0,1-3-273 0 0,0-1-176 0 0,-1-3-120 0 0,0-4-288 0 0,-3-2-465 0 0,-2-4-615 0 0,-1-1-1088 0 0,-5-2-1321 0 0,-5-5-376 0 0,-6-2 768 0 0,-1 2-488 0 0</inkml:trace>
  <inkml:trace contextRef="#ctx0" brushRef="#br0" timeOffset="1">323 0 4273 0 0,'-8'2'11642'0'0,"8"-1"-11383"0"0,-5 16 4953 0 0,2 34-3797 0 0,3-35-127 0 0,-25 211 941 0 0,3-41-2562 0 0,18-134-2193 0 0,5 81-1 0 0,4-107-382 0 0,-2-17-99 0 0,-4-48-6871 0 0,-3 19 6495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6:09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6609 0 0,'-8'7'10557'0'0,"4"6"-4161"0"0,5 21-1805 0 0,0-9-3986 0 0,-3-10-552 0 0,2-10-88 0 0,0 0 0 0 0,0 0 0 0 0,-1 0-1 0 0,0 0 1 0 0,0 1 0 0 0,0-1 0 0 0,-1-1 0 0 0,0 1 0 0 0,-4 9-1 0 0,5-15-68 0 0,-9-4 89 0 0,8 6 129 0 0,10 7-22 0 0,-5-6-80 0 0,0 0-1 0 0,0 0 1 0 0,0-1-1 0 0,0 1 1 0 0,0-1-1 0 0,0 0 1 0 0,0 0-1 0 0,1 0 1 0 0,-1 0-1 0 0,0 0 1 0 0,1-1-1 0 0,-1 0 1 0 0,1 0-1 0 0,-1 0 1 0 0,1 0-1 0 0,-1 0 1 0 0,0 0 0 0 0,1-1-1 0 0,-1 0 1 0 0,1 0-1 0 0,-1 0 1 0 0,0 0-1 0 0,0 0 1 0 0,6-4-1 0 0,3-1-985 0 0,1-1 0 0 0,-1 0-1 0 0,0-1 1 0 0,17-16-1 0 0,-26 21-456 0 0,0 0 1 0 0,0 0-1 0 0,0-1 0 0 0,0 1 0 0 0,-1-1 0 0 0,1 0 0 0 0,2-5 0 0 0,5-8-6803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26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1192 0 0,'3'4'489'0'0,"0"-1"0"0"0,1-1 0 0 0,0 1 0 0 0,0 0 0 0 0,0-1-1 0 0,0 0 1 0 0,0 0 0 0 0,0 0 0 0 0,0 0 0 0 0,1-1 0 0 0,-1 0 0 0 0,1 0 0 0 0,7 1-1 0 0,4-1 1047 0 0,-1 0-1 0 0,29-4 1 0 0,-33 1-615 0 0,0 1 0 0 0,0 0 0 0 0,0 1 0 0 0,0 0 0 0 0,-1 1 0 0 0,1 0 0 0 0,14 4 0 0 0,-25-5-910 0 0,-14-5 681 0 0,0 1 0 0 0,0 0 0 0 0,-1 1 0 0 0,-17-2 0 0 0,27 5-713 0 0,-1 0-1 0 0,1 0 1 0 0,-1 1-1 0 0,1-1 1 0 0,0 1 0 0 0,-1 1-1 0 0,1-1 1 0 0,0 1-1 0 0,0 0 1 0 0,0 0-1 0 0,0 0 1 0 0,0 0 0 0 0,0 1-1 0 0,1 0 1 0 0,-8 6-1 0 0,5-2-54 0 0,0 0 0 0 0,1 0 0 0 0,0 0 0 0 0,0 1 0 0 0,0 0 0 0 0,1 1 0 0 0,0-1 0 0 0,1 1 0 0 0,-6 14 0 0 0,7-15 26 0 0,0-1 0 0 0,1 1 0 0 0,0 0 0 0 0,1-1 0 0 0,-1 1-1 0 0,2 0 1 0 0,-1 0 0 0 0,1 0 0 0 0,0 0 0 0 0,0 0 0 0 0,1 0-1 0 0,3 10 1 0 0,-3-15 24 0 0,0 0 1 0 0,1-1-1 0 0,-1 1 0 0 0,1 0 0 0 0,0-1 0 0 0,0 1 1 0 0,0-1-1 0 0,0 1 0 0 0,0-1 0 0 0,1 0 0 0 0,-1 0 1 0 0,0 0-1 0 0,1 0 0 0 0,0 0 0 0 0,0-1 0 0 0,-1 1 0 0 0,1-1 1 0 0,5 2-1 0 0,7 2-55 0 0,1 0 1 0 0,23 4-1 0 0,-13-4 7 0 0,29 10-613 0 0,14 4-2952 0 0,1-7-5107 0 0,-67-12 8256 0 0,0 0 0 0 0,0 0 0 0 0,0 0 0 0 0,0 0-1 0 0,-1-1 1 0 0,1 0 0 0 0,0 1 0 0 0,0-1 0 0 0,0 0 0 0 0,0 0 0 0 0,4-3 0 0 0,10-2-1271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26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0 2833 0 0,'-11'3'9834'0'0,"20"3"-6125"0"0,20 3-2050 0 0,-22-8-1408 0 0,16 3 64 0 0,0 0 0 0 0,1-2 1 0 0,27 0-1 0 0,-36-6 44 0 0,-21-2 45 0 0,-25-2-222 0 0,18 7-184 0 0,-1 1 0 0 0,0 1-1 0 0,1 0 1 0 0,-1 1-1 0 0,1 1 1 0 0,0 0 0 0 0,0 0-1 0 0,-25 11 1 0 0,33-12-15 0 0,0 1 1 0 0,0 0-1 0 0,0 0 1 0 0,1 0-1 0 0,-1 0 1 0 0,1 1-1 0 0,0 0 1 0 0,-1-1-1 0 0,2 2 1 0 0,-1-1-1 0 0,0 0 1 0 0,1 1-1 0 0,0 0 1 0 0,0 0-1 0 0,0 0 1 0 0,1 0-1 0 0,0 0 1 0 0,0 0-1 0 0,0 1 1 0 0,0-1-1 0 0,1 1 1 0 0,0-1-1 0 0,-1 11 1 0 0,2-5-1 0 0,1 0 0 0 0,0-1-1 0 0,0 1 1 0 0,1-1 0 0 0,0 1 0 0 0,1-1 0 0 0,0 0 0 0 0,1 0-1 0 0,0 0 1 0 0,0 0 0 0 0,1-1 0 0 0,1 1 0 0 0,-1-1 0 0 0,13 14-1 0 0,-14-18-115 0 0,0-1-1 0 0,0 1 0 0 0,1-1 1 0 0,-1 0-1 0 0,1 0 0 0 0,0-1 1 0 0,-1 0-1 0 0,2 0 0 0 0,-1 0 1 0 0,0 0-1 0 0,1-1 0 0 0,-1 1 0 0 0,1-2 1 0 0,0 1-1 0 0,-1 0 0 0 0,1-1 1 0 0,0 0-1 0 0,0-1 0 0 0,0 1 1 0 0,0-1-1 0 0,0 0 0 0 0,0-1 1 0 0,0 1-1 0 0,0-1 0 0 0,0 0 0 0 0,-1-1 1 0 0,11-3-1 0 0,-8 1-528 0 0,0-1 1 0 0,-1 1-1 0 0,0-1 0 0 0,0-1 1 0 0,0 1-1 0 0,0-1 0 0 0,-1 0 0 0 0,0-1 1 0 0,-1 0-1 0 0,1 0 0 0 0,-1 0 1 0 0,-1 0-1 0 0,1-1 0 0 0,-1 0 1 0 0,0 0-1 0 0,-1 0 0 0 0,0 0 0 0 0,3-12 1 0 0,-1 0 81 0 0,0 1-1 0 0,3-36 1 0 0,-7 33 1453 0 0,-2-42 0 0 0,-4 45 8164 0 0,5 19-8938 0 0,-6 31 9021 0 0,3-13-10244 0 0,-25 202 2048 0 0,33-222-1073 0 0,1 0 0 0 0,-1 0 0 0 0,0-1 0 0 0,0 0 0 0 0,0 0 1 0 0,6-6-1 0 0,8-3 120 0 0,-9 6-35 0 0,1 1 0 0 0,0 0 0 0 0,0 1 0 0 0,0 0 0 0 0,1 1 0 0 0,-1 0 0 0 0,1 1 0 0 0,13-2 0 0 0,26 3-5446 0 0,-30-2-3423 0 0,-14 1 4596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27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7306 0 0,'3'4'1040'0'0,"-1"0"0"0"0,1 0 0 0 0,0 0 0 0 0,-1-1 1 0 0,2 1-1 0 0,-1-1 0 0 0,0 1 0 0 0,1-1 0 0 0,-1 0 1 0 0,8 4-1 0 0,45 19 2291 0 0,-48-23-3280 0 0,-1-1-1 0 0,0 1 1 0 0,1 0-1 0 0,-1 1 1 0 0,0 0-1 0 0,-1 0 1 0 0,1 0-1 0 0,-1 1 1 0 0,0 0-1 0 0,0 0 1 0 0,0 1-1 0 0,7 9 1 0 0,-12-13-27 0 0,0 0 1 0 0,1 1-1 0 0,-2-1 1 0 0,1 0-1 0 0,0 0 1 0 0,0 1-1 0 0,-1-1 1 0 0,1 1-1 0 0,-1-1 1 0 0,0 0-1 0 0,0 1 1 0 0,0-1 0 0 0,0 1-1 0 0,0-1 1 0 0,0 1-1 0 0,-1 3 1 0 0,-1-1-77 0 0,0 1 1 0 0,0-1-1 0 0,0 0 1 0 0,-1 0-1 0 0,0 0 1 0 0,-5 9-1 0 0,-5 1-473 0 0,0 1 1 0 0,-29 25-1 0 0,40-40 489 0 0,-8 8-192 0 0,0-1 64 0 0,2 0 0 0 0,-1 0 0 0 0,1 1 0 0 0,1 0 0 0 0,-12 16 0 0 0,18-23 181 0 0,0 0 0 0 0,0 0 0 0 0,0 0 0 0 0,0 0 0 0 0,1 0 0 0 0,-1 0 0 0 0,0 1 0 0 0,1-1-1 0 0,0 0 1 0 0,-1 1 0 0 0,1-1 0 0 0,0 0 0 0 0,0 1 0 0 0,1-1 0 0 0,-1 0 0 0 0,0 0 0 0 0,1 1 0 0 0,-1-1-1 0 0,1 0 1 0 0,0 0 0 0 0,0 1 0 0 0,0-1 0 0 0,0 0 0 0 0,0 0 0 0 0,0 0 0 0 0,0 0 0 0 0,1-1-1 0 0,-1 1 1 0 0,1 0 0 0 0,-1 0 0 0 0,1-1 0 0 0,0 1 0 0 0,0-1 0 0 0,3 3 0 0 0,-1-1-98 0 0,0 0 1 0 0,0 0 0 0 0,1-1-1 0 0,-1 1 1 0 0,1-1 0 0 0,0 0 0 0 0,0 0-1 0 0,-1 0 1 0 0,1-1 0 0 0,0 1-1 0 0,1-1 1 0 0,-1-1 0 0 0,0 1-1 0 0,0-1 1 0 0,0 0 0 0 0,0 0-1 0 0,1 0 1 0 0,-1-1 0 0 0,0 1-1 0 0,0-1 1 0 0,0-1 0 0 0,0 1-1 0 0,0-1 1 0 0,0 0 0 0 0,-1 0-1 0 0,1 0 1 0 0,6-4 0 0 0,-1-1-894 0 0,1-1-1 0 0,-2 0 1 0 0,1 0 0 0 0,-1-1 0 0 0,0 0-1 0 0,-1-1 1 0 0,0 0 0 0 0,-1 0 0 0 0,0-1 0 0 0,6-12-1 0 0,24-62-1616 0 0,-21 46 3911 0 0,5-1 10021 0 0,-21 40-11242 0 0,3 9 2267 0 0,-1 13-848 0 0,-4 14-828 0 0,-2-1 0 0 0,-9 43 0 0 0,-1 10-547 0 0,14-88-149 0 0,0 1-1 0 0,0-1 1 0 0,0 0-1 0 0,0 1 0 0 0,0-1 1 0 0,0 0-1 0 0,0 1 1 0 0,0-1-1 0 0,0 1 1 0 0,0-1-1 0 0,0 0 0 0 0,0 1 1 0 0,0-1-1 0 0,0 0 1 0 0,0 1-1 0 0,0-1 0 0 0,0 0 1 0 0,1 1-1 0 0,-1-1 1 0 0,0 0-1 0 0,0 1 0 0 0,0-1 1 0 0,1 0-1 0 0,-1 1 1 0 0,0-1-1 0 0,0 0 0 0 0,1 0 1 0 0,-1 1-1 0 0,0-1 1 0 0,1 0-1 0 0,-1 0 0 0 0,0 0 1 0 0,1 0-1 0 0,-1 1 1 0 0,0-1-1 0 0,1 0 0 0 0,-1 0 1 0 0,0 0-1 0 0,1 0 1 0 0,-1 0-1 0 0,0 0 1 0 0,1 0-1 0 0,-1 0 0 0 0,1 0 1 0 0,-1 0-1 0 0,0 0 1 0 0,1 0-1 0 0,-1 0 0 0 0,0 0 1 0 0,1 0-1 0 0,-1 0 1 0 0,0 0-1 0 0,1-1 0 0 0,-1 1 1 0 0,0 0-1 0 0,1 0 1 0 0,-1 0-1 0 0,0-1 0 0 0,1 1 1 0 0,-1-1-1 0 0,35-18-640 0 0,-8 3-500 0 0,-8 10-1608 0 0,1 1 1 0 0,-1 1-1 0 0,39-4 0 0 0,-13 3-3882 0 0,-20 3 3403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27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382 0 16924 0 0,'-51'81'7495'0'0,"-31"37"-6158"0"0,37-55-934 0 0,8-7-774 0 0,-36 48-1942 0 0,61-89 330 0 0,0 0 0 0 0,-2-1 0 0 0,1 0 0 0 0,-22 15 0 0 0,27-25 789 0 0,12-9 2181 0 0,17-11 2241 0 0,-4 11-2079 0 0,-1 0-1 0 0,2 2 1 0 0,27-4 0 0 0,53 4 130 0 0,-63 2-1336 0 0,1 0 0 0 0,37-8-1 0 0,-45-1-3310 0 0,-27 9 2706 0 0,1 0-1 0 0,-1 0 0 0 0,0 0 0 0 0,0 0 0 0 0,1-1 0 0 0,-1 1 0 0 0,0 0 1 0 0,0-1-1 0 0,0 1 0 0 0,0-1 0 0 0,-1 1 0 0 0,1-1 0 0 0,0 0 0 0 0,0-2 1 0 0,3-15-5822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28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 5713 0 0,'38'8'7147'0'0,"2"-3"-4208"0"0,-26-4-3476 0 0,0 0 0 0 0,0-1 0 0 0,-1-1 0 0 0,1 0 0 0 0,0 0 0 0 0,23-7 0 0 0,-35 7 181 0 0,1-1 0 0 0,-1 1 0 0 0,1-1 0 0 0,-1 1 0 0 0,0-1 0 0 0,0 1 0 0 0,0-1 0 0 0,0 0 0 0 0,0 0 0 0 0,0 0 0 0 0,-1 0 0 0 0,1-1 0 0 0,-1 1 0 0 0,1 0 0 0 0,-1-1 0 0 0,0 1 0 0 0,0-1 0 0 0,0 1 0 0 0,0-1 0 0 0,0 1 0 0 0,0-6 0 0 0,3-26 373 0 0,-8 8 11341 0 0,1 36-7346 0 0,-10 40-958 0 0,-5 23-2308 0 0,-13 67 610 0 0,26-70-3695 0 0,5-57 761 0 0,1 0-1 0 0,0 0 1 0 0,4 15-1 0 0,1-11-4457 0 0,3-3-1057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30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72 3593 0 0,'-7'-1'2327'0'0,"1"0"0"0"0,0 0 0 0 0,0 0 0 0 0,0-1 1 0 0,-11-5-1 0 0,16 7-2126 0 0,0-1-1 0 0,-1 1 1 0 0,1-1 0 0 0,0 0-1 0 0,0 1 1 0 0,0-1 0 0 0,0 0 0 0 0,0 0-1 0 0,0 0 1 0 0,0 0 0 0 0,0 0 0 0 0,1 0-1 0 0,-1 0 1 0 0,0 0 0 0 0,0 0 0 0 0,1 0-1 0 0,-1-1 1 0 0,1 1 0 0 0,-1 0 0 0 0,1 0-1 0 0,0-1 1 0 0,-1 1 0 0 0,1 0 0 0 0,0 0-1 0 0,0-1 1 0 0,0 1 0 0 0,0 0 0 0 0,0-1-1 0 0,0 1 1 0 0,0 0 0 0 0,0-1 0 0 0,1 1-1 0 0,-1 0 1 0 0,0 0 0 0 0,2-2 0 0 0,-2 1-186 0 0,1 1 0 0 0,0 0 0 0 0,0-1 0 0 0,0 1 0 0 0,0 0 0 0 0,1 0 0 0 0,-1 0 0 0 0,0 0 0 0 0,0 0 0 0 0,1 0 0 0 0,-1 0 0 0 0,1 1 0 0 0,-1-1 0 0 0,0 0 0 0 0,1 1 0 0 0,-1-1 0 0 0,1 1 0 0 0,0-1 0 0 0,-1 1 0 0 0,1 0 0 0 0,-1 0 0 0 0,1 0 0 0 0,-1 0 0 0 0,1 0 0 0 0,0 0 0 0 0,-1 0 0 0 0,1 0 0 0 0,-1 0 0 0 0,1 1 0 0 0,-1-1 0 0 0,4 2 0 0 0,5 1-17 0 0,0 0 0 0 0,0 1 0 0 0,13 6 0 0 0,-18-8-14 0 0,0 1 0 0 0,0 0 0 0 0,0 0 0 0 0,0 1 1 0 0,0-1-1 0 0,-1 1 0 0 0,0 0 0 0 0,1 0 0 0 0,-1 0 1 0 0,-1 1-1 0 0,1 0 0 0 0,-1-1 0 0 0,0 1 0 0 0,5 10 1 0 0,-5-7-117 0 0,-1-1 1 0 0,0 1 0 0 0,-1 0-1 0 0,1-1 1 0 0,-2 1 0 0 0,1 0-1 0 0,-1 0 1 0 0,0 0 0 0 0,-1 0-1 0 0,-1 12 1 0 0,-16 73-1998 0 0,-2 14-2252 0 0,15-34-3308 0 0,4-39 1897 0 0,2-18 2930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30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3265 0 0,'-1'2'10966'0'0,"-2"4"-5092"0"0,-10 43-3026 0 0,-25 158-2554 0 0,32-137-3126 0 0,5 0-3480 0 0,0-32-2645 0 0,5-24 4811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30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1 3905 0 0,'-7'0'9139'0'0,"0"7"-5114"0"0,-5 11-2778 0 0,8-12-110 0 0,-107 162 2376 0 0,48-49-8841 0 0,69-133-384 0 0,11-15 7134 0 0,-15 26-1159 0 0,1 0 0 0 0,-1 0 0 0 0,1 0 0 0 0,-1 0-1 0 0,1 0 1 0 0,0 1 0 0 0,0-1 0 0 0,1 1 0 0 0,-1 0-1 0 0,0 0 1 0 0,1 0 0 0 0,-1 0 0 0 0,1 1 0 0 0,-1 0-1 0 0,6-2 1 0 0,-1 2-115 0 0,-1 1-1 0 0,1 0 1 0 0,-1 1-1 0 0,1-1 1 0 0,-1 2 0 0 0,1-1-1 0 0,-1 1 1 0 0,1 0-1 0 0,-1 0 1 0 0,0 1 0 0 0,9 4-1 0 0,-11-4-522 0 0,0-1-1 0 0,-1 1 1 0 0,1 0 0 0 0,-1 0-1 0 0,0 0 1 0 0,0 0 0 0 0,0 1-1 0 0,0-1 1 0 0,-1 1 0 0 0,5 6-1 0 0,-8-10 210 0 0,0 1 0 0 0,1-1-1 0 0,-1 0 1 0 0,0 0-1 0 0,0 0 1 0 0,0 1 0 0 0,0-1-1 0 0,1 0 1 0 0,-1 0 0 0 0,0 1-1 0 0,0-1 1 0 0,0 0-1 0 0,0 0 1 0 0,0 1 0 0 0,0-1-1 0 0,0 0 1 0 0,0 0 0 0 0,0 1-1 0 0,1-1 1 0 0,-1 0-1 0 0,0 0 1 0 0,0 1 0 0 0,0-1-1 0 0,-1 0 1 0 0,1 1 0 0 0,0-1-1 0 0,0 0 1 0 0,0 0-1 0 0,0 1 1 0 0,0-1 0 0 0,0 0-1 0 0,0 0 1 0 0,0 1 0 0 0,0-1-1 0 0,-1 0 1 0 0,1 0-1 0 0,0 0 1 0 0,0 1 0 0 0,0-1-1 0 0,-1 0 1 0 0,1 0 0 0 0,0 0-1 0 0,0 1 1 0 0,0-1-1 0 0,-1 0 1 0 0,1 0 0 0 0,0 0-1 0 0,0 0 1 0 0,-1 0 0 0 0,1 0-1 0 0,0 0 1 0 0,0 1-1 0 0,-1-1 1 0 0,1 0 0 0 0,0 0-1 0 0,0 0 1 0 0,-1 0 0 0 0,1 0-1 0 0,-1 0 1 0 0,-1 0-695 0 0,-7 5-2715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31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3065 0 0,'29'0'10881'0'0,"1"1"-5759"0"0,58 6-3812 0 0,-70-6-269 0 0,-4 1-914 0 0,0-1 1 0 0,21 7-1 0 0,-29-6-111 0 0,0 0 0 0 0,0 0 0 0 0,-1 0 0 0 0,11 7 0 0 0,-15-9-56 0 0,-1 1 1 0 0,1-1 0 0 0,0 1 0 0 0,-1-1 0 0 0,1 1 0 0 0,-1-1-1 0 0,1 1 1 0 0,-1-1 0 0 0,0 1 0 0 0,1-1 0 0 0,-1 1-1 0 0,1-1 1 0 0,-1 1 0 0 0,0 0 0 0 0,0-1 0 0 0,1 1 0 0 0,-1 0-1 0 0,0-1 1 0 0,0 1 0 0 0,0 0 0 0 0,0-1 0 0 0,1 1-1 0 0,-1 0 1 0 0,0-1 0 0 0,0 1 0 0 0,-1 0 0 0 0,1-1 0 0 0,0 1-1 0 0,0 0 1 0 0,0-1 0 0 0,-1 2 0 0 0,0 0-229 0 0,0 1 1 0 0,0-1 0 0 0,-1 0-1 0 0,1 1 1 0 0,-1-1-1 0 0,1 0 1 0 0,-1 0 0 0 0,-3 3-1 0 0,-40 28-5076 0 0,36-28 4224 0 0,0 0 0 0 0,0-1 0 0 0,-1 0-1 0 0,-13 3 1 0 0,-18-1 313 0 0,79-8 9952 0 0,-25 0-8559 0 0,-1 1 0 0 0,1 1 0 0 0,0 0 0 0 0,-1 0 0 0 0,25 5 0 0 0,-36-4-539 0 0,0-1 0 0 0,0 0 0 0 0,0 1-1 0 0,0-1 1 0 0,0 0 0 0 0,0 1 0 0 0,-1 0-1 0 0,1-1 1 0 0,0 1 0 0 0,0-1 0 0 0,0 1-1 0 0,-1 0 1 0 0,1 0 0 0 0,0-1 0 0 0,-1 1-1 0 0,1 0 1 0 0,0 0 0 0 0,-1 0 0 0 0,1 0-1 0 0,-1 0 1 0 0,0 0 0 0 0,1 0 0 0 0,-1-1-1 0 0,0 1 1 0 0,1 0 0 0 0,-1 0 0 0 0,0 1-1 0 0,0-1 1 0 0,0 0 0 0 0,0 0 0 0 0,0 0-1 0 0,0 0 1 0 0,0 0 0 0 0,0 0 0 0 0,-1 0 0 0 0,1 0-1 0 0,0 0 1 0 0,-1 0 0 0 0,1 0 0 0 0,0 0-1 0 0,-1-1 1 0 0,1 1 0 0 0,-1 1-1 0 0,-4 8 81 0 0,-1-1-1 0 0,0 0 1 0 0,-10 14-1 0 0,0 0-119 0 0,15-23-13 0 0,1 1 0 0 0,-1-1 0 0 0,1 1 1 0 0,0-1-1 0 0,0 1 0 0 0,-1 0 0 0 0,1-1 0 0 0,0 1 0 0 0,0-1 0 0 0,0 1 0 0 0,-1 0 0 0 0,1-1 0 0 0,0 1 0 0 0,0 0 0 0 0,0-1 0 0 0,0 1 0 0 0,0 0 0 0 0,0-1 0 0 0,0 1 0 0 0,1 0 0 0 0,-1-1 1 0 0,0 1-1 0 0,0 0 0 0 0,0-1 0 0 0,1 1 0 0 0,-1-1 0 0 0,0 1 0 0 0,1 0 0 0 0,-1-1 0 0 0,0 1 0 0 0,1-1 0 0 0,-1 1 0 0 0,2 0 0 0 0,0 0-5 0 0,-1 0 1 0 0,1 0-1 0 0,0-1 0 0 0,0 1 0 0 0,0 0 1 0 0,0-1-1 0 0,1 0 0 0 0,-1 1 0 0 0,0-1 0 0 0,0 0 1 0 0,2 0-1 0 0,53-7-219 0 0,-43 4 23 0 0,66-19-4027 0 0,-72 19 2260 0 0,0-1 0 0 0,-1 1 0 0 0,1-1 0 0 0,10-8 0 0 0,-2-1-3117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31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9778 0 0,'1'2'649'0'0,"0"0"0"0"0,0 0 0 0 0,1-1 0 0 0,-1 1 0 0 0,0-1 0 0 0,1 1 0 0 0,0-1 0 0 0,-1 1 0 0 0,1-1-1 0 0,0 0 1 0 0,-1 0 0 0 0,1 0 0 0 0,0 0 0 0 0,0 0 0 0 0,0 0 0 0 0,0 0 0 0 0,3 0 0 0 0,43 7 3403 0 0,-41-8-4118 0 0,0 0-1 0 0,0 1 1 0 0,0 1 0 0 0,0-1 0 0 0,0 1 0 0 0,13 5-1 0 0,-18-6 92 0 0,-1 0 0 0 0,1 1 0 0 0,0-1 0 0 0,-1 0 0 0 0,1 1-1 0 0,-1 0 1 0 0,1-1 0 0 0,-1 1 0 0 0,0 0 0 0 0,0-1 0 0 0,0 1 0 0 0,0 0-1 0 0,0 0 1 0 0,0 0 0 0 0,0 0 0 0 0,-1 0 0 0 0,1 0 0 0 0,-1 0 0 0 0,1 0-1 0 0,-1 1 1 0 0,0-1 0 0 0,0 0 0 0 0,0 0 0 0 0,0 0 0 0 0,0 0 0 0 0,0 0-1 0 0,0 0 1 0 0,-2 3 0 0 0,1 3-114 0 0,-2 1-1 0 0,1-1 1 0 0,-1 0-1 0 0,-1 0 1 0 0,1 0 0 0 0,-1 0-1 0 0,-1 0 1 0 0,1-1-1 0 0,-2 0 1 0 0,1 0-1 0 0,-10 10 1 0 0,-10 8-905 0 0,-40 33 0 0 0,54-50 732 0 0,0 0-47 0 0,8-6 217 0 0,0 1 0 0 0,-1-1 0 0 0,1 1 0 0 0,1-1 0 0 0,-1 1 0 0 0,0 0-1 0 0,1 0 1 0 0,-4 4 0 0 0,6-6 92 0 0,0-1-1 0 0,0 1 1 0 0,0-1-1 0 0,1 1 1 0 0,-1-1-1 0 0,0 0 1 0 0,0 1-1 0 0,0-1 1 0 0,0 1-1 0 0,1-1 1 0 0,-1 0-1 0 0,0 1 1 0 0,0-1-1 0 0,1 0 1 0 0,-1 1-1 0 0,0-1 1 0 0,1 0-1 0 0,-1 0 1 0 0,0 1-1 0 0,1-1 1 0 0,-1 0-1 0 0,1 0 1 0 0,-1 0-1 0 0,0 1 0 0 0,1-1 1 0 0,-1 0-1 0 0,1 0 1 0 0,-1 0-1 0 0,1 0 1 0 0,-1 0-1 0 0,0 0 1 0 0,1 0-1 0 0,-1 0 1 0 0,1 0-1 0 0,-1 0 1 0 0,1 0-1 0 0,-1 0 1 0 0,0 0-1 0 0,1 0 1 0 0,-1 0-1 0 0,1-1 1 0 0,25 0 178 0 0,-24 1-177 0 0,24-1-147 0 0,0-2 0 0 0,0-1 1 0 0,0-1-1 0 0,29-10 1 0 0,-48 13-160 0 0,-1-1 0 0 0,1 1 0 0 0,-1-1 1 0 0,0 0-1 0 0,0-1 0 0 0,0 1 0 0 0,-1-1 1 0 0,1 0-1 0 0,-1-1 0 0 0,0 1 0 0 0,0-1 1 0 0,0 0-1 0 0,-1 0 0 0 0,0-1 1 0 0,0 1-1 0 0,0-1 0 0 0,0 0 0 0 0,-1 0 1 0 0,0 0-1 0 0,-1-1 0 0 0,3-7 0 0 0,-2 1 335 0 0,6-20 962 0 0,1 17 2489 0 0,-10 16-3415 0 0,0-1 1 0 0,0 1-1 0 0,0 0 1 0 0,1 0-1 0 0,-1 0 1 0 0,0 0-1 0 0,0 0 1 0 0,0 0-1 0 0,0 0 1 0 0,0 0-1 0 0,1 0 1 0 0,-1 0-1 0 0,0 0 1 0 0,0 0-1 0 0,0 0 1 0 0,0 0-1 0 0,0 0 1 0 0,1 0-1 0 0,-1 0 1 0 0,0 0-1 0 0,0 0 1 0 0,0 0-1 0 0,0 0 1 0 0,0 0-1 0 0,1 0 1 0 0,-1 0-1 0 0,0 0 1 0 0,0 0-1 0 0,0 0 1 0 0,0 0-1 0 0,0 0 1 0 0,0 0-1 0 0,1 1 1 0 0,-1-1-1 0 0,0 0 1 0 0,0 0-1 0 0,0 0 1 0 0,0 0-1 0 0,0 0 1 0 0,0 0-1 0 0,0 0 1 0 0,0 1-1 0 0,0-1 1 0 0,0 0-1 0 0,0 0 1 0 0,1 0-1 0 0,-1 0 1 0 0,3 12 1028 0 0,-2 12-563 0 0,-2-1-298 0 0,-2 0 0 0 0,-9 41 0 0 0,6-35-190 0 0,6-28-45 0 0,0-1 0 0 0,-1 1 0 0 0,1-1 1 0 0,0 1-1 0 0,0 0 0 0 0,0-1 0 0 0,0 1 0 0 0,0-1 0 0 0,0 1 1 0 0,0-1-1 0 0,0 1 0 0 0,0-1 0 0 0,0 1 0 0 0,1 0 1 0 0,-1-1-1 0 0,0 1 0 0 0,0-1 0 0 0,0 1 0 0 0,1-1 0 0 0,-1 1 1 0 0,0-1-1 0 0,1 1 0 0 0,-1-1 0 0 0,0 1 0 0 0,1-1 1 0 0,-1 0-1 0 0,0 1 0 0 0,1-1 0 0 0,-1 1 0 0 0,1-1 1 0 0,0 1-1 0 0,21-1-4 0 0,32-17-90 0 0,-43 13-5 0 0,33-9-1410 0 0,-7 3-3193 0 0,-1-4-5008 0 0,-18 5 3841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6:09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10058 0 0,'-24'2'6730'0'0,"17"-2"-5575"0"0,0 0 1 0 0,1 1-1 0 0,-1 0 1 0 0,0 0-1 0 0,1 0 1 0 0,-9 4-1 0 0,15-5-1091 0 0,0 0-1 0 0,1 0 1 0 0,-1 0 0 0 0,0 0-1 0 0,0 0 1 0 0,0 0-1 0 0,1 0 1 0 0,-1 1 0 0 0,0-1-1 0 0,0 0 1 0 0,0 0 0 0 0,1 0-1 0 0,-1 0 1 0 0,0 1 0 0 0,0-1-1 0 0,0 0 1 0 0,0 0 0 0 0,1 0-1 0 0,-1 1 1 0 0,0-1 0 0 0,0 0-1 0 0,0 0 1 0 0,0 0-1 0 0,0 1 1 0 0,0-1 0 0 0,0 0-1 0 0,0 0 1 0 0,0 1 0 0 0,0-1-1 0 0,0 0 1 0 0,0 0 0 0 0,0 1-1 0 0,0-1 1 0 0,0 0 0 0 0,0 0-1 0 0,0 1 1 0 0,0-1-1 0 0,0 0 1 0 0,0 0 0 0 0,0 1-1 0 0,0-1 1 0 0,0 0 0 0 0,0 0-1 0 0,0 0 1 0 0,-1 1 0 0 0,1-1-1 0 0,0 0 1 0 0,0 0 0 0 0,0 0-1 0 0,0 1 1 0 0,-1-1-1 0 0,1 0 1 0 0,0 0 0 0 0,0 0-1 0 0,0 0 1 0 0,-1 1 0 0 0,23 1-23 0 0,30-7-43 0 0,-27 3-454 0 0,-1 0-1 0 0,0 1 0 0 0,32 4 0 0 0,-56-3 270 0 0,1 0 0 0 0,0 0-1 0 0,-1 0 1 0 0,1 0 0 0 0,0 0-1 0 0,-1 0 1 0 0,1 0 0 0 0,-1 0-1 0 0,1 1 1 0 0,0-1 0 0 0,-1 0-1 0 0,1 0 1 0 0,-1 1 0 0 0,1-1-1 0 0,-1 0 1 0 0,1 1-1 0 0,-1-1 1 0 0,1 0 0 0 0,-1 1-1 0 0,1-1 1 0 0,-1 1 0 0 0,0-1-1 0 0,1 1 1 0 0,-1-1 0 0 0,0 1-1 0 0,1-1 1 0 0,-1 1 0 0 0,0-1-1 0 0,0 1 1 0 0,1 0 0 0 0,-1-1-1 0 0,0 1 1 0 0,0-1 0 0 0,0 1-1 0 0,0 0 1 0 0,0-1 0 0 0,0 1-1 0 0,0 0 1 0 0,0-1-1 0 0,0 1 1 0 0,0-1 0 0 0,0 1-1 0 0,0 0 1 0 0,0-1 0 0 0,-1 1-1 0 0,1-1 1 0 0,0 2 0 0 0,-2 0-999 0 0,1 1-1 0 0,0-1 1 0 0,-1 1 0 0 0,1-1 0 0 0,-1 0 0 0 0,0 0 0 0 0,1 0 0 0 0,-1 0 0 0 0,-4 3 0 0 0,-5 4-3069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32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49 9618 0 0,'-52'63'8601'0'0,"44"-51"-7735"0"0,1 0 0 0 0,-1 0 0 0 0,-9 25-1 0 0,15-31-800 0 0,0 0 0 0 0,0 0-1 0 0,0 0 1 0 0,1 1-1 0 0,0-1 1 0 0,0 0 0 0 0,0 0-1 0 0,1 1 1 0 0,0-1-1 0 0,0 1 1 0 0,1-1 0 0 0,0 0-1 0 0,0 1 1 0 0,0-1 0 0 0,1 0-1 0 0,0 0 1 0 0,0 0-1 0 0,0 0 1 0 0,1 0 0 0 0,0-1-1 0 0,0 1 1 0 0,0-1-1 0 0,8 9 1 0 0,-9-11-48 0 0,0 0 1 0 0,0-1-1 0 0,0 1 1 0 0,1-1-1 0 0,-1 0 1 0 0,1 0-1 0 0,0 0 1 0 0,-1 0-1 0 0,1 0 1 0 0,0 0-1 0 0,0-1 0 0 0,0 0 1 0 0,0 1-1 0 0,1-1 1 0 0,-1 0-1 0 0,0-1 1 0 0,0 1-1 0 0,1 0 1 0 0,-1-1-1 0 0,0 0 1 0 0,1 0-1 0 0,-1 0 1 0 0,1 0-1 0 0,-1 0 0 0 0,0-1 1 0 0,1 1-1 0 0,-1-1 1 0 0,0 0-1 0 0,0 0 1 0 0,0 0-1 0 0,0-1 1 0 0,0 1-1 0 0,0-1 1 0 0,0 1-1 0 0,0-1 0 0 0,4-4 1 0 0,0 1 21 0 0,0-1 1 0 0,-1 0-1 0 0,0-1 0 0 0,0 1 1 0 0,0-1-1 0 0,-1-1 0 0 0,0 1 1 0 0,-1-1-1 0 0,1 1 0 0 0,-1-1 1 0 0,-1-1-1 0 0,6-15 1 0 0,-8 13-94 0 0,1 0 0 0 0,-1 0 1 0 0,-1 0-1 0 0,0 0 1 0 0,0 0-1 0 0,-1 0 0 0 0,0 0 1 0 0,-1 0-1 0 0,-1 1 1 0 0,1-1-1 0 0,-2 1 1 0 0,1-1-1 0 0,-2 1 0 0 0,1 0 1 0 0,-1 0-1 0 0,-1 1 1 0 0,0-1-1 0 0,0 1 1 0 0,-1 1-1 0 0,0-1 0 0 0,0 1 1 0 0,-10-8-1 0 0,9 11 452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32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4105 0 0,'5'29'9201'0'0,"-5"-2"-3600"0"0,-2-12-4422 0 0,0-1 1 0 0,-2 0 0 0 0,-7 22 0 0 0,2-10-720 0 0,6-15-441 0 0,0-5-26 0 0,1 0 1 0 0,1 1-1 0 0,-1-1 1 0 0,1 1-1 0 0,0 0 0 0 0,0 9 1 0 0,1-14 4 0 0,0-1 1 0 0,0 1 0 0 0,1-1-1 0 0,-1 1 1 0 0,1-1-1 0 0,-1 0 1 0 0,1 1 0 0 0,-1-1-1 0 0,1 1 1 0 0,0-1 0 0 0,0 0-1 0 0,0 0 1 0 0,0 1-1 0 0,0-1 1 0 0,0 0 0 0 0,0 0-1 0 0,0 0 1 0 0,0 0 0 0 0,0 0-1 0 0,1 0 1 0 0,-1-1-1 0 0,0 1 1 0 0,1 0 0 0 0,-1-1-1 0 0,0 1 1 0 0,1 0-1 0 0,-1-1 1 0 0,1 0 0 0 0,-1 1-1 0 0,1-1 1 0 0,-1 0 0 0 0,1 0-1 0 0,2 0 1 0 0,21 4-150 0 0,39 2-703 0 0,-60-6 5 0 0,1 0 1 0 0,-1-1 0 0 0,0 1 0 0 0,0-1-1 0 0,1 0 1 0 0,6-2 0 0 0,-10 2 220 0 0,1 0-1 0 0,-1 1 1 0 0,0-1 0 0 0,0 0-1 0 0,1 0 1 0 0,-1 0 0 0 0,0 0 0 0 0,0 0-1 0 0,0 0 1 0 0,0 0 0 0 0,0 0-1 0 0,0 0 1 0 0,-1 0 0 0 0,1 0-1 0 0,1-2 1 0 0,2-8-4740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32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9946 0 0,'-2'6'1300'0'0,"1"0"0"0"0,-1 1-1 0 0,1-1 1 0 0,1 0 0 0 0,-1 9 0 0 0,2-11-869 0 0,-1 0 0 0 0,1 0 1 0 0,-1-1-1 0 0,1 1 0 0 0,0 0 1 0 0,0 0-1 0 0,1 0 0 0 0,1 3 0 0 0,-1-3-321 0 0,1 0 0 0 0,0 0 0 0 0,0-1 0 0 0,0 1 0 0 0,0-1 0 0 0,0 0 0 0 0,1 0-1 0 0,-1 0 1 0 0,1 0 0 0 0,0-1 0 0 0,0 1 0 0 0,0-1 0 0 0,0 0 0 0 0,0 0 0 0 0,0 0-1 0 0,9 1 1 0 0,0 1-275 0 0,0-1-1 0 0,0 0 0 0 0,1-1 1 0 0,-1-1-1 0 0,0 0 1 0 0,1-1-1 0 0,17-2 0 0 0,-23 1-646 0 0,0-1-1 0 0,-1 0 1 0 0,1 0 0 0 0,0 0-1 0 0,12-7 1 0 0,-15 7-385 0 0,0-1 1 0 0,0 0 0 0 0,0-1 0 0 0,-1 1-1 0 0,1-1 1 0 0,-1 0 0 0 0,0 0-1 0 0,6-8 1 0 0,5-12-3812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33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1 17340 0 0,'-15'24'3175'0'0,"-25"27"-1"0"0,21-30-3091 0 0,-1 0 0 0 0,-42 31-1 0 0,42-37-184 0 0,12-10-94 0 0,-1 2 0 0 0,1-1-1 0 0,0 1 1 0 0,0 0 0 0 0,0 0 0 0 0,1 1-1 0 0,1 0 1 0 0,-8 10 0 0 0,14-17 178 0 0,0-1 0 0 0,0 0 0 0 0,0 0-1 0 0,0 0 1 0 0,0 0 0 0 0,0 1 0 0 0,0-1 0 0 0,0 0 0 0 0,0 0 0 0 0,0 0 0 0 0,0 1 0 0 0,0-1 0 0 0,0 0 0 0 0,0 0 0 0 0,0 0 0 0 0,0 1 0 0 0,0-1 0 0 0,0 0-1 0 0,0 0 1 0 0,0 0 0 0 0,0 1 0 0 0,0-1 0 0 0,0 0 0 0 0,0 0 0 0 0,0 0 0 0 0,0 1 0 0 0,1-1 0 0 0,-1 0 0 0 0,0 0 0 0 0,0 0 0 0 0,0 0 0 0 0,0 0 0 0 0,0 1-1 0 0,1-1 1 0 0,-1 0 0 0 0,0 0 0 0 0,0 0 0 0 0,0 0 0 0 0,0 0 0 0 0,1 0 0 0 0,-1 0 0 0 0,0 0 0 0 0,14 3-319 0 0,19-5 138 0 0,-30 1 125 0 0,71-5-129 0 0,80 3 0 0 0,-126 2-2539 0 0,-27 0 2191 0 0,1 1 0 0 0,0-1 0 0 0,-1 1 0 0 0,1-1 0 0 0,0 1 0 0 0,-1-1 0 0 0,1 0 0 0 0,-1 0 0 0 0,1 0-1 0 0,-1 0 1 0 0,1 0 0 0 0,-1 0 0 0 0,0 0 0 0 0,0 0 0 0 0,1-1 0 0 0,-1 1 0 0 0,0 0 0 0 0,0-1-1 0 0,0 1 1 0 0,1-4 0 0 0,6-8-2243 0 0,7 3 243 0 0</inkml:trace>
  <inkml:trace contextRef="#ctx0" brushRef="#br0" timeOffset="1">423 62 1568 0 0,'22'-21'17115'0'0,"-34"35"-14134"0"0,-4 3-2131 0 0,-38 28 233 0 0,30-27-1101 0 0,-31 33 0 0 0,54-50 13 0 0,0 0 1 0 0,0 0-1 0 0,0-1 0 0 0,0 1 0 0 0,0 0 1 0 0,0 0-1 0 0,1 0 0 0 0,-1 0 1 0 0,1 0-1 0 0,-1 0 0 0 0,0 0 0 0 0,1 1 1 0 0,0-1-1 0 0,-1 0 0 0 0,1 0 1 0 0,0 0-1 0 0,-1 0 0 0 0,1 1 0 0 0,0-1 1 0 0,0 0-1 0 0,0 0 0 0 0,0 0 1 0 0,0 1-1 0 0,1 1 0 0 0,0-2 3 0 0,-1 0 1 0 0,1 1-1 0 0,0-1 0 0 0,0 0 0 0 0,0 0 0 0 0,0 0 1 0 0,1 0-1 0 0,-1 0 0 0 0,0 0 0 0 0,0 0 0 0 0,1-1 1 0 0,-1 1-1 0 0,0 0 0 0 0,1-1 0 0 0,-1 1 0 0 0,3 0 1 0 0,7 1 0 0 0,-1 0 0 0 0,1 0 0 0 0,0-1 1 0 0,13 0-1 0 0,57-2 225 0 0,-1 0-4664 0 0,-79 1 3825 0 0,4 0-2477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33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10962 0 0,'-1'2'629'0'0,"0"0"0"0"0,1 0 0 0 0,-1-1 0 0 0,1 1 0 0 0,-1 0 0 0 0,1 0 0 0 0,0 0 0 0 0,-1 0 0 0 0,1 0 0 0 0,0 0 0 0 0,0 0 0 0 0,1 0 0 0 0,-1 0 0 0 0,0 0 0 0 0,1 0 0 0 0,-1 0 0 0 0,2 2 0 0 0,-1-2-468 0 0,0-1 1 0 0,0 0-1 0 0,1 1 0 0 0,-1-1 0 0 0,1 0 1 0 0,-1 0-1 0 0,1 0 0 0 0,0 0 0 0 0,-1 0 1 0 0,1 0-1 0 0,0 0 0 0 0,-1-1 1 0 0,1 1-1 0 0,0-1 0 0 0,0 1 0 0 0,0-1 1 0 0,0 0-1 0 0,3 1 0 0 0,45 3 587 0 0,58-1 0 0 0,-3-1-724 0 0,-78 0-284 0 0,53 0-711 0 0,-74-2 57 0 0,1-1 1 0 0,-1 0-1 0 0,1 0 1 0 0,-1-1 0 0 0,10-3-1 0 0,-16 5 660 0 0,0 0-1 0 0,1 0 0 0 0,-1-1 1 0 0,1 1-1 0 0,-1 0 0 0 0,0 0 1 0 0,1-1-1 0 0,-1 1 0 0 0,0 0 1 0 0,0-1-1 0 0,1 1 0 0 0,-1 0 1 0 0,0-1-1 0 0,0 1 0 0 0,1-1 0 0 0,-1 1 1 0 0,0 0-1 0 0,0-1 0 0 0,0 1 1 0 0,0-1-1 0 0,0 1 0 0 0,0-1 1 0 0,0 1-1 0 0,1-1 0 0 0,-1 1 1 0 0,0 0-1 0 0,-1-1 0 0 0,1 1 1 0 0,0-1-1 0 0,0 1 0 0 0,0-1 1 0 0,0 1-1 0 0,0 0 0 0 0,0-1 1 0 0,0 1-1 0 0,-1-1 0 0 0,1 1 1 0 0,0 0-1 0 0,0-1 0 0 0,-1 1 1 0 0,1-1-1 0 0,0 1 0 0 0,-1 0 1 0 0,1 0-1 0 0,0-1 0 0 0,-1 1 1 0 0,1 0-1 0 0,0-1 0 0 0,-1 1 1 0 0,1 0-1 0 0,0 0 0 0 0,-1 0 1 0 0,1-1-1 0 0,-1 1 0 0 0,1 0 0 0 0,-1 0 1 0 0,0 0-1 0 0,-9-5-3914 0 0</inkml:trace>
  <inkml:trace contextRef="#ctx0" brushRef="#br0" timeOffset="1">235 119 5601 0 0,'-3'14'4697'0'0,"1"1"0"0"0,0 25-1 0 0,2-30-3748 0 0,1 1-1 0 0,0-1 0 0 0,1 1 0 0 0,4 14 0 0 0,-4-19-900 0 0,0 0-1 0 0,0 0 1 0 0,0 0 0 0 0,1 0-1 0 0,0-1 1 0 0,0 0-1 0 0,1 1 1 0 0,0-1-1 0 0,0 0 1 0 0,0 0 0 0 0,0-1-1 0 0,1 0 1 0 0,-1 1-1 0 0,1-1 1 0 0,0-1-1 0 0,0 1 1 0 0,1-1 0 0 0,-1 0-1 0 0,9 4 1 0 0,-4-4-217 0 0,-1 0 0 0 0,1 0 0 0 0,0 0 0 0 0,0-2 0 0 0,0 1 0 0 0,0-1 0 0 0,0 0 0 0 0,0-1 1 0 0,0 0-1 0 0,0-1 0 0 0,15-3 0 0 0,-18 3-505 0 0,-1-1 0 0 0,0 0 0 0 0,0-1 1 0 0,0 0-1 0 0,0 1 0 0 0,0-2 0 0 0,10-6 0 0 0,-11 6-460 0 0,-1 0 0 0 0,1-1-1 0 0,-1 1 1 0 0,0-1 0 0 0,0 0-1 0 0,-1 0 1 0 0,1 0 0 0 0,-1 0-1 0 0,3-8 1 0 0,5-13-3801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34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15035 0 0,'72'1'8206'0'0,"0"1"-6298"0"0,72 1-2125 0 0,-142-3 188 0 0,1 0-1 0 0,-1 0 1 0 0,0 0-1 0 0,1 0 1 0 0,-1-1-1 0 0,0 1 1 0 0,1-1-1 0 0,-1 1 1 0 0,0-1-1 0 0,0 0 1 0 0,1 0-1 0 0,-1 0 1 0 0,4-2-1 0 0,-6 2 11 0 0,0 1 0 0 0,0 0-1 0 0,1 0 1 0 0,-1-1 0 0 0,0 1-1 0 0,0 0 1 0 0,0-1 0 0 0,0 1-1 0 0,1 0 1 0 0,-1-1 0 0 0,0 1-1 0 0,0 0 1 0 0,0-1 0 0 0,0 1-1 0 0,0 0 1 0 0,0-1 0 0 0,0 1-1 0 0,0-1 1 0 0,0 1 0 0 0,0 0-1 0 0,0-1 1 0 0,0 1 0 0 0,0 0-1 0 0,0-1 1 0 0,0 1 0 0 0,0 0-1 0 0,-1-1 1 0 0,1 1 0 0 0,0 0-1 0 0,-1-1 1 0 0,-17-13-520 0 0,9 9 562 0 0,0 2 1 0 0,-1-1-1 0 0,0 1 0 0 0,0 1 1 0 0,0-1-1 0 0,0 2 1 0 0,0 0-1 0 0,0 0 0 0 0,0 0 1 0 0,-1 1-1 0 0,1 1 0 0 0,0 0 1 0 0,0 0-1 0 0,0 1 0 0 0,-14 5 1 0 0,17-5 36 0 0,0 0 1 0 0,0 0-1 0 0,0 1 0 0 0,1 0 1 0 0,-1 1-1 0 0,1 0 1 0 0,0 0-1 0 0,0 0 0 0 0,0 0 1 0 0,1 1-1 0 0,0 0 1 0 0,0 0-1 0 0,0 1 0 0 0,0-1 1 0 0,1 1-1 0 0,0 0 1 0 0,0 0-1 0 0,0 1 0 0 0,1-1 1 0 0,0 1-1 0 0,0 0 1 0 0,-2 8-1 0 0,2-1-21 0 0,1 0 1 0 0,0-1-1 0 0,0 1 0 0 0,2 0 0 0 0,-1 0 1 0 0,2 0-1 0 0,0 0 0 0 0,1 0 1 0 0,0 0-1 0 0,7 22 0 0 0,-7-30-82 0 0,1 1-1 0 0,0-1 1 0 0,0 0 0 0 0,0 1-1 0 0,1-1 1 0 0,0-1 0 0 0,0 1-1 0 0,0-1 1 0 0,1 1 0 0 0,0-1-1 0 0,0 0 1 0 0,0-1 0 0 0,1 1-1 0 0,-1-1 1 0 0,1 0 0 0 0,0-1-1 0 0,0 1 1 0 0,1-1 0 0 0,-1 0-1 0 0,0-1 1 0 0,1 0 0 0 0,0 0-1 0 0,7 1 1 0 0,-9-2-183 0 0,1-1 0 0 0,-1 0 0 0 0,1 0 0 0 0,-1 0 0 0 0,1-1 0 0 0,-1 0 0 0 0,1 0 0 0 0,-1 0 0 0 0,1-1 0 0 0,-1 1 0 0 0,0-1 0 0 0,0-1 0 0 0,0 1 0 0 0,0-1 0 0 0,0 0 0 0 0,-1 0 0 0 0,1 0 0 0 0,-1 0 0 0 0,0-1 0 0 0,0 0 1 0 0,6-7-1 0 0,8-10-609 0 0,-1-1 0 0 0,-2 0 0 0 0,16-28 0 0 0,-20 31 984 0 0,3-6 201 0 0,-9 16 482 0 0,-1 0-1 0 0,2 1 1 0 0,-1-1-1 0 0,1 1 1 0 0,0 0-1 0 0,11-10 1 0 0,-25 61 1686 0 0,-6-1-2542 0 0,3 0 0 0 0,-11 72 0 0 0,21-114 17 0 0,1 1 1 0 0,0 0 0 0 0,0 0 0 0 0,0-1-1 0 0,0 1 1 0 0,0 0 0 0 0,0-1 0 0 0,0 1-1 0 0,1 0 1 0 0,-1-1 0 0 0,0 1 0 0 0,0 0 0 0 0,0-1-1 0 0,1 1 1 0 0,-1-1 0 0 0,0 1 0 0 0,1 0-1 0 0,-1-1 1 0 0,0 1 0 0 0,1-1 0 0 0,-1 1-1 0 0,1-1 1 0 0,-1 1 0 0 0,1-1 0 0 0,-1 1-1 0 0,1-1 1 0 0,0 0 0 0 0,-1 1 0 0 0,1-1-1 0 0,-1 0 1 0 0,1 1 0 0 0,0-1 0 0 0,-1 0-1 0 0,1 0 1 0 0,0 1 0 0 0,-1-1 0 0 0,1 0-1 0 0,0 0 1 0 0,-1 0 0 0 0,1 0 0 0 0,0 0-1 0 0,-1 0 1 0 0,1 0 0 0 0,0 0 0 0 0,-1 0-1 0 0,1-1 1 0 0,0 1 0 0 0,-1 0 0 0 0,1 0-1 0 0,1-1 1 0 0,44-16-524 0 0,-32 11 36 0 0,-13 6 465 0 0,9-4-1221 0 0,0 1-1 0 0,1 0 1 0 0,16-3-1 0 0,-10-1-4413 0 0,-8 2 865 0 0,7 5-1395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34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20460 0 0,'14'-1'2673'0'0,"1"1"-1505"0"0,5 0-272 0 0,-3 1-432 0 0,-5-1-255 0 0,-2 3-105 0 0,-4-1-64 0 0,0 0-96 0 0,-1-1-160 0 0,-2-2-361 0 0,1 1-487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35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0 2977 0 0,'-20'3'9229'0'0,"-8"6"-3049"0"0,11-2-3827 0 0,26-9-2111 0 0,0 1-1 0 0,0 0 0 0 0,0 1 1 0 0,17 1-1 0 0,2-1-172 0 0,147 4-12 0 0,-146-1 39 0 0,1 1 0 0 0,-1 1 1 0 0,53 17-1 0 0,-75-20-34 0 0,-1 1-1 0 0,1 0 1 0 0,-1 0 0 0 0,0 0 0 0 0,0 1-1 0 0,0 0 1 0 0,-1 0 0 0 0,1 0 0 0 0,-1 1-1 0 0,0-1 1 0 0,0 1 0 0 0,-1 1 0 0 0,1-1 0 0 0,-1 1-1 0 0,0-1 1 0 0,5 12 0 0 0,-7-11-185 0 0,0 0 0 0 0,0 1 0 0 0,0-1 1 0 0,-1 0-1 0 0,0 1 0 0 0,-1-1 0 0 0,1 1 1 0 0,-1-1-1 0 0,0 1 0 0 0,-1-1 0 0 0,1 0 0 0 0,-1 1 1 0 0,-1-1-1 0 0,1 1 0 0 0,-1-1 0 0 0,0 0 0 0 0,-1 0 1 0 0,-3 6-1 0 0,0 1-2141 0 0,-2 0 1 0 0,1 0-1 0 0,-2-1 1 0 0,0 0-1 0 0,0-1 1 0 0,-1 0-1 0 0,-14 12 1 0 0,9-9-211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35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33 1512 0 0,'-17'-1'8863'0'0,"27"-1"-2384"0"0,11 0-2940 0 0,-2 2-3622 0 0,78 13 1470 0 0,-66-7-2443 0 0,0-2 0 0 0,57 0 0 0 0,-86-3 654 0 0,0-1-1 0 0,0 0 1 0 0,0 0 0 0 0,-1-1-1 0 0,1 1 1 0 0,0 0-1 0 0,0 0 1 0 0,-1-1 0 0 0,1 1-1 0 0,0-1 1 0 0,-1 0-1 0 0,1 1 1 0 0,-1-1 0 0 0,1 0-1 0 0,0 0 1 0 0,-1 0-1 0 0,0 0 1 0 0,1 0 0 0 0,-1-1-1 0 0,0 1 1 0 0,1 0-1 0 0,-1 0 1 0 0,0-1-1 0 0,0 1 1 0 0,0-1 0 0 0,0 1-1 0 0,-1-1 1 0 0,1 1-1 0 0,0-1 1 0 0,-1 0 0 0 0,1 1-1 0 0,0-1 1 0 0,-1 0-1 0 0,0-2 1 0 0,12-14-3235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36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3873 0 0,'2'6'12465'0'0,"8"22"-10083"0"0,-1 35-960 0 0,-8-43-1229 0 0,2 1 0 0 0,1 0 0 0 0,0-1-1 0 0,1 0 1 0 0,11 26 0 0 0,-13-41-188 0 0,-1 1 0 0 0,1-2 0 0 0,0 1 0 0 0,1 0-1 0 0,-1-1 1 0 0,1 1 0 0 0,0-1 0 0 0,0 0 0 0 0,0 0 0 0 0,0 0 0 0 0,1-1-1 0 0,0 0 1 0 0,0 0 0 0 0,0 0 0 0 0,0 0 0 0 0,0-1 0 0 0,0 0 0 0 0,1 0-1 0 0,-1 0 1 0 0,1-1 0 0 0,-1 1 0 0 0,1-1 0 0 0,0-1 0 0 0,7 1 0 0 0,0 0-504 0 0,-1-1 1 0 0,1 0 0 0 0,-1-1 0 0 0,16-3 0 0 0,-23 3-324 0 0,-1-1-1 0 0,1 1 1 0 0,0-1-1 0 0,-1 0 1 0 0,9-4 0 0 0,-11 4-16 0 0,0 1 0 0 0,1-1 0 0 0,-1 0-1 0 0,0 0 1 0 0,0 0 0 0 0,0 0 0 0 0,0 0 0 0 0,0-1 0 0 0,0 1 0 0 0,2-5 0 0 0,2-8-2947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6:09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5169 0 0,'-3'1'694'0'0,"1"-1"0"0"0,-1 0 1 0 0,1 1-1 0 0,-1 0 0 0 0,1 0 0 0 0,0 0 0 0 0,-1 0 0 0 0,1 0 0 0 0,0 0 0 0 0,-1 0 1 0 0,1 1-1 0 0,0-1 0 0 0,0 1 0 0 0,0 0 0 0 0,0-1 0 0 0,1 1 0 0 0,-1 0 1 0 0,0 0-1 0 0,1 0 0 0 0,-1 0 0 0 0,1 1 0 0 0,0-1 0 0 0,-2 4 0 0 0,3-5-536 0 0,-1 1 0 0 0,1 0 0 0 0,0 0 0 0 0,-1-1 0 0 0,1 1 0 0 0,0 0-1 0 0,0 0 1 0 0,0 0 0 0 0,0 0 0 0 0,0-1 0 0 0,1 1 0 0 0,-1 0-1 0 0,1 0 1 0 0,-1-1 0 0 0,1 1 0 0 0,-1 0 0 0 0,1-1 0 0 0,0 1-1 0 0,0 0 1 0 0,0-1 0 0 0,0 1 0 0 0,0-1 0 0 0,0 1 0 0 0,0-1 0 0 0,1 0-1 0 0,-1 1 1 0 0,0-1 0 0 0,1 0 0 0 0,-1 0 0 0 0,1 0 0 0 0,-1 0-1 0 0,1 0 1 0 0,2 1 0 0 0,2 0-27 0 0,-1 0-1 0 0,1-1 1 0 0,-1 1-1 0 0,1-1 0 0 0,0 0 1 0 0,-1-1-1 0 0,1 1 1 0 0,0-1-1 0 0,0 0 1 0 0,0-1-1 0 0,-1 1 1 0 0,8-2-1 0 0,10-4-138 0 0,36-11 0 0 0,-47 13-65 0 0,-18 6-29 0 0,1 1 0 0 0,-1 1 0 0 0,0-1-1 0 0,1 1 1 0 0,0 0 0 0 0,0 0 0 0 0,0 1 0 0 0,0 0 0 0 0,-6 8-1 0 0,5-5 127 0 0,0 0-1 0 0,0 0 0 0 0,1 1 0 0 0,0 0 0 0 0,-7 17 0 0 0,11-22 6 0 0,0 0 0 0 0,0 0 1 0 0,0 0-1 0 0,1 1 0 0 0,0-1 0 0 0,0 0 0 0 0,0 0 0 0 0,0 0 0 0 0,1 0 0 0 0,-1 1 0 0 0,1-1 0 0 0,0 0 0 0 0,1 0 0 0 0,-1 0 0 0 0,3 4 0 0 0,-4-7 9 0 0,1 1 0 0 0,0-1 0 0 0,0 1 0 0 0,0-1-1 0 0,0 0 1 0 0,0 0 0 0 0,0 1 0 0 0,0-1-1 0 0,0 0 1 0 0,0 0 0 0 0,1 0 0 0 0,-1 0 0 0 0,0 0-1 0 0,1 0 1 0 0,-1-1 0 0 0,1 1 0 0 0,-1 0-1 0 0,1-1 1 0 0,-1 1 0 0 0,1-1 0 0 0,0 1-1 0 0,-1-1 1 0 0,1 0 0 0 0,0 0 0 0 0,-1 0 0 0 0,1 0-1 0 0,-1 0 1 0 0,1 0 0 0 0,0 0 0 0 0,-1-1-1 0 0,1 1 1 0 0,-1 0 0 0 0,1-1 0 0 0,0 1-1 0 0,-1-1 1 0 0,1 0 0 0 0,-1 1 0 0 0,0-1 0 0 0,1 0-1 0 0,1-2 1 0 0,3 0-18 0 0,-1-1-1 0 0,0 0 1 0 0,0-1-1 0 0,-1 1 1 0 0,1-1 0 0 0,-1 0-1 0 0,0 0 1 0 0,0 0 0 0 0,-1 0-1 0 0,1-1 1 0 0,-1 1-1 0 0,0-1 1 0 0,-1 0 0 0 0,1 0-1 0 0,-1 0 1 0 0,-1-1-1 0 0,3-10 1 0 0,-3 13-222 0 0,-1-1-1 0 0,1 0 1 0 0,-1 0-1 0 0,0 0 1 0 0,0 0 0 0 0,-1 0-1 0 0,1 0 1 0 0,-1 0-1 0 0,0 0 1 0 0,-1 1-1 0 0,1-1 1 0 0,-1 0 0 0 0,0 1-1 0 0,0-1 1 0 0,0 1-1 0 0,-1 0 1 0 0,1 0 0 0 0,-1 0-1 0 0,0 0 1 0 0,0 0-1 0 0,-1 0 1 0 0,1 1 0 0 0,-7-6-1 0 0,-23-11-5107 0 0,-6-6-7788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36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5017 0 0,'-1'40'9791'0'0,"14"21"-6515"0"0,-3-14-2351 0 0,-6-15-773 0 0,-2-18-497 0 0,0-1 0 0 0,0 1 0 0 0,9 25 0 0 0,-11-39 314 0 0,0 0 0 0 0,0-1 1 0 0,0 1-1 0 0,0 0 0 0 0,0 0 0 0 0,0 0 0 0 0,0 0 0 0 0,0 0 0 0 0,0 0 1 0 0,0 0-1 0 0,0 0 0 0 0,0 0 0 0 0,0 0 0 0 0,0 0 0 0 0,0-1 0 0 0,0 1 1 0 0,0 0-1 0 0,0 0 0 0 0,0 0 0 0 0,0 0 0 0 0,0 0 0 0 0,0 0 0 0 0,0 0 1 0 0,0 0-1 0 0,0 0 0 0 0,0 0 0 0 0,0 0 0 0 0,1 0 0 0 0,-1 0 0 0 0,0 0 1 0 0,0 0-1 0 0,0 0 0 0 0,0 0 0 0 0,0 0 0 0 0,0 0 0 0 0,0 0 0 0 0,0 0 1 0 0,0 0-1 0 0,0 0 0 0 0,1 0 0 0 0,-1 0 0 0 0,0 0 0 0 0,0 0 0 0 0,0 0 1 0 0,0 0-1 0 0,0 0 0 0 0,0 0 0 0 0,0 0 0 0 0,0 0 0 0 0,0 0 0 0 0,0 0 1 0 0,0 0-1 0 0,1 0 0 0 0,-1 0 0 0 0,0 0 0 0 0,0 0 0 0 0,0 0 0 0 0,0 0 1 0 0,0 0-1 0 0,0 0 0 0 0,0 0 0 0 0,0 0 0 0 0,0 0 0 0 0,0 1 0 0 0,4-15-448 0 0,0-14 584 0 0,-3 8-327 0 0,-2 9 419 0 0,2 0-1 0 0,-1 0 0 0 0,1 1 0 0 0,1-1 1 0 0,4-16-1 0 0,-6 25-133 0 0,1 1 1 0 0,0-1-1 0 0,-1 1 1 0 0,1-1 0 0 0,0 1-1 0 0,0-1 1 0 0,0 1-1 0 0,0 0 1 0 0,0 0-1 0 0,0-1 1 0 0,0 1-1 0 0,1 0 1 0 0,-1 0 0 0 0,0 0-1 0 0,0 0 1 0 0,1 0-1 0 0,2-1 1 0 0,-2 2 0 0 0,0-1 1 0 0,1 1-1 0 0,-1 0 0 0 0,0 0 1 0 0,0 0-1 0 0,1 0 0 0 0,-1 0 1 0 0,0 0-1 0 0,0 1 0 0 0,1-1 1 0 0,-1 1-1 0 0,0-1 0 0 0,0 1 1 0 0,0 0-1 0 0,0 0 0 0 0,3 2 1 0 0,-2-2-225 0 0,0 1 1 0 0,0-1 0 0 0,0 1 0 0 0,-1 0-1 0 0,1-1 1 0 0,-1 1 0 0 0,1 0-1 0 0,-1 1 1 0 0,0-1 0 0 0,0 0 0 0 0,0 1-1 0 0,0-1 1 0 0,0 1 0 0 0,-1 0-1 0 0,2 3 1 0 0,-2-4-233 0 0,-1-1-1 0 0,0 1 1 0 0,1-1-1 0 0,-1 1 1 0 0,0 0-1 0 0,0-1 1 0 0,-1 1-1 0 0,1 0 1 0 0,0-1-1 0 0,0 1 1 0 0,-1-1-1 0 0,1 1 0 0 0,-1-1 1 0 0,0 1-1 0 0,1-1 1 0 0,-1 1-1 0 0,0-1 1 0 0,0 1-1 0 0,0-1 1 0 0,0 0-1 0 0,0 0 1 0 0,0 1-1 0 0,0-1 1 0 0,0 0-1 0 0,0 0 1 0 0,-1 0-1 0 0,1 0 1 0 0,0 0-1 0 0,-1 0 1 0 0,-2 1-1 0 0,-9 6-2645 0 0</inkml:trace>
  <inkml:trace contextRef="#ctx0" brushRef="#br0" timeOffset="1">0 298 2969 0 0,'3'0'2344'0'0,"1"-1"153"0"0,2 1-281 0 0,2 0-447 0 0,2 1-361 0 0,3 0-328 0 0,3 2-280 0 0,4 1-304 0 0,3 0-272 0 0,2 1-128 0 0,2 1-104 0 0,-1-1-328 0 0,-1 0-840 0 0,-1-1-1112 0 0,-4 0-1417 0 0,-4-4 184 0 0,-1 5-304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36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25 4241 0 0,'-5'10'1141'0'0,"0"0"-1"0"0,2 1 1 0 0,-1-1-1 0 0,1 1 1 0 0,0 0 0 0 0,1 0-1 0 0,-1 14 1 0 0,3-21-1011 0 0,1-1 1 0 0,-1 0-1 0 0,0 0 1 0 0,1 0 0 0 0,0 0-1 0 0,0 1 1 0 0,0-1-1 0 0,0 0 1 0 0,0 0-1 0 0,1 0 1 0 0,-1-1-1 0 0,1 1 1 0 0,0 0 0 0 0,0-1-1 0 0,0 1 1 0 0,0-1-1 0 0,0 1 1 0 0,0-1-1 0 0,1 0 1 0 0,-1 0-1 0 0,1 0 1 0 0,0 0 0 0 0,-1-1-1 0 0,1 1 1 0 0,0-1-1 0 0,0 1 1 0 0,0-1-1 0 0,0 0 1 0 0,5 1-1 0 0,-1 0 48 0 0,0-1 0 0 0,0 0 0 0 0,-1 0-1 0 0,1-1 1 0 0,0 0 0 0 0,0 0 0 0 0,0-1-1 0 0,0 1 1 0 0,0-1 0 0 0,-1-1 0 0 0,1 1 0 0 0,0-1-1 0 0,8-4 1 0 0,-10 4-69 0 0,0 0 0 0 0,0-1 1 0 0,0 1-1 0 0,0-1 0 0 0,-1 0 0 0 0,1 0 0 0 0,-1-1 1 0 0,1 0-1 0 0,-1 1 0 0 0,-1-1 0 0 0,1 0 0 0 0,0-1 1 0 0,-1 1-1 0 0,0-1 0 0 0,0 0 0 0 0,0 1 0 0 0,2-7 1 0 0,-4 8-65 0 0,0 0 0 0 0,-1 0 1 0 0,1 0-1 0 0,0 0 0 0 0,-1 0 1 0 0,0 0-1 0 0,0 0 0 0 0,0-1 1 0 0,0 1-1 0 0,0 0 0 0 0,-1 0 0 0 0,1 0 1 0 0,-1 0-1 0 0,0 0 0 0 0,0 0 1 0 0,0 0-1 0 0,0 0 0 0 0,-1 0 1 0 0,1 0-1 0 0,-1 1 0 0 0,1-1 1 0 0,-1 0-1 0 0,0 1 0 0 0,0-1 1 0 0,-1 1-1 0 0,1 0 0 0 0,0 0 1 0 0,-5-4-1 0 0,1 2-34 0 0,0 1-1 0 0,-1-1 1 0 0,1 1-1 0 0,0 0 1 0 0,-1 0 0 0 0,0 0-1 0 0,0 1 1 0 0,0 0-1 0 0,0 1 1 0 0,0 0 0 0 0,-11-1-1 0 0,7 2-175 0 0,1 0 0 0 0,0 1 0 0 0,-1 0 0 0 0,1 1 0 0 0,0 0 0 0 0,0 0 0 0 0,0 1 0 0 0,-19 9 0 0 0,25-10-135 0 0,0 0 0 0 0,0 0 1 0 0,0 1-1 0 0,0-1 0 0 0,0 1 0 0 0,0 0 0 0 0,1 0 0 0 0,0 1 0 0 0,-1-1 1 0 0,1 1-1 0 0,1 0 0 0 0,-1 0 0 0 0,0 0 0 0 0,1 0 0 0 0,0 0 0 0 0,0 0 1 0 0,0 0-1 0 0,1 1 0 0 0,-1-1 0 0 0,1 1 0 0 0,0 0 0 0 0,-1 4 1 0 0,2-7-186 0 0,0-1 0 0 0,0 1 1 0 0,0 0-1 0 0,0-1 1 0 0,0 1-1 0 0,0-1 1 0 0,0 1-1 0 0,0-1 0 0 0,1 1 1 0 0,-1-1-1 0 0,1 1 1 0 0,-1-1-1 0 0,1 1 1 0 0,-1-1-1 0 0,1 0 0 0 0,0 1 1 0 0,0-1-1 0 0,-1 0 1 0 0,3 2-1 0 0,7 4-3388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37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69 4633 0 0,'-3'-3'1091'0'0,"1"1"1"0"0,-1-1-1 0 0,1 0 1 0 0,0 0-1 0 0,-1 0 1 0 0,2 0-1 0 0,-1 0 1 0 0,0 0-1 0 0,1 0 1 0 0,-2-5-1 0 0,2 7-825 0 0,1 0 0 0 0,0 0 1 0 0,0 1-1 0 0,0-1 0 0 0,0 0 0 0 0,0 0 1 0 0,0 0-1 0 0,0 0 0 0 0,0 1 0 0 0,1-1 1 0 0,-1 0-1 0 0,0 0 0 0 0,0 0 0 0 0,1 1 0 0 0,-1-1 1 0 0,0 0-1 0 0,1 0 0 0 0,0-1 0 0 0,0 1-136 0 0,1 0 0 0 0,-1 0 0 0 0,0 0-1 0 0,1 0 1 0 0,-1 0 0 0 0,1 0-1 0 0,-1 0 1 0 0,1 0 0 0 0,-1 1 0 0 0,1-1-1 0 0,0 1 1 0 0,2-1 0 0 0,1 0-35 0 0,-1 0 0 0 0,1 0 1 0 0,-1 1-1 0 0,1-1 0 0 0,-1 1 0 0 0,1 1 1 0 0,-1-1-1 0 0,0 0 0 0 0,1 1 1 0 0,-1 0-1 0 0,1 0 0 0 0,-1 0 1 0 0,0 1-1 0 0,0 0 0 0 0,6 2 0 0 0,-4 0-34 0 0,0 0-1 0 0,0 0 0 0 0,-1 1 0 0 0,1 0 0 0 0,-1 0 1 0 0,0 0-1 0 0,-1 0 0 0 0,9 13 0 0 0,-4-3-30 0 0,-1 1 0 0 0,0 0 0 0 0,-1 0 0 0 0,-1 1 0 0 0,-1 0 0 0 0,0 0 0 0 0,2 18-1 0 0,-1 4-793 0 0,1 71 0 0 0,-9-60-2486 0 0,-3-1-3375 0 0,1-37 303 0 0,0-22 927 0 0,4-2 3306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37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1 244 4105 0 0,'4'-6'1384'0'0,"1"1"1"0"0,-1 0-1 0 0,2 1 1 0 0,-1-1-1 0 0,0 1 1 0 0,1 0-1 0 0,7-4 1 0 0,-3 3-579 0 0,0 1 0 0 0,1 0-1 0 0,-1 0 1 0 0,13-3 0 0 0,-10 5-890 0 0,0-1 1 0 0,0 2 0 0 0,0 0-1 0 0,1 0 1 0 0,-1 1-1 0 0,0 1 1 0 0,26 4 0 0 0,-38-5-64 0 0,0 0 0 0 0,0 0 1 0 0,0 0-1 0 0,0 0 1 0 0,0 1-1 0 0,0-1 0 0 0,0 0 1 0 0,0 1-1 0 0,0-1 1 0 0,0 0-1 0 0,0 1 0 0 0,0-1 1 0 0,0 1-1 0 0,0 0 1 0 0,-1-1-1 0 0,1 1 0 0 0,0 0 1 0 0,0-1-1 0 0,-1 1 0 0 0,1 0 1 0 0,0 0-1 0 0,-1 0 1 0 0,1-1-1 0 0,-1 1 0 0 0,1 0 1 0 0,-1 0-1 0 0,1 0 1 0 0,-1 2-1 0 0,0-2-210 0 0,0 1 0 0 0,0 0 0 0 0,-1-1-1 0 0,1 1 1 0 0,-1 0 0 0 0,0-1 0 0 0,1 1 0 0 0,-1-1 0 0 0,0 1-1 0 0,0-1 1 0 0,0 0 0 0 0,0 1 0 0 0,0-1 0 0 0,0 0 0 0 0,-2 2 0 0 0,-32 26-5013 0 0,17-17 4636 0 0,1-3 537 0 0,-1 0 1 0 0,-30 10 0 0 0,-2 2 8981 0 0,50-21-8652 0 0,0 0 0 0 0,0 1 0 0 0,0-1-1 0 0,0 0 1 0 0,-1 0 0 0 0,1 0 0 0 0,0 0 0 0 0,0 1 0 0 0,0-1 0 0 0,0 0-1 0 0,0 0 1 0 0,0 0 0 0 0,0 0 0 0 0,0 1 0 0 0,0-1 0 0 0,0 0 0 0 0,1 0-1 0 0,-1 0 1 0 0,0 0 0 0 0,0 1 0 0 0,0-1 398 0 0,0 1-398 0 0,10 7 1767 0 0,13 3-1333 0 0,-14-8-517 0 0,0-1 0 0 0,0 0-1 0 0,0 0 1 0 0,0-1 0 0 0,0 0-1 0 0,0 0 1 0 0,0-1 0 0 0,1-1-1 0 0,-1 1 1 0 0,0-1 0 0 0,13-4-1 0 0,-10 2-819 0 0,0-1 0 0 0,21-10-1 0 0,20-17-7343 0 0,-35 21 3305 0 0</inkml:trace>
  <inkml:trace contextRef="#ctx0" brushRef="#br0" timeOffset="1">367 0 6889 0 0,'-2'1'703'0'0,"0"0"0"0"0,0 0 0 0 0,0 0 0 0 0,0 0-1 0 0,0 0 1 0 0,0 0 0 0 0,0 0 0 0 0,1 1-1 0 0,-1-1 1 0 0,0 1 0 0 0,1-1 0 0 0,0 1-1 0 0,-3 2 1 0 0,-12 31 2722 0 0,12-18-3364 0 0,1 0 0 0 0,-3 25-1 0 0,6-36 232 0 0,-4 37 43 0 0,1 50 0 0 0,11-24-3237 0 0,-5-57-86 0 0,0 1 1 0 0,1 0 0 0 0,6 14-1 0 0,-3-14-1841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37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29 194 4433 0 0,'0'1'126'0'0,"-1"6"1506"0"0,1 1-1 0 0,1-1 1 0 0,-1 1-1 0 0,1-1 1 0 0,4 15-1 0 0,-4-20-1451 0 0,0 0 1 0 0,-1-1-1 0 0,1 1 0 0 0,0 0 0 0 0,1 0 0 0 0,-1-1 0 0 0,0 1 0 0 0,0-1 0 0 0,1 1 0 0 0,-1-1 0 0 0,1 1 0 0 0,-1-1 1 0 0,1 0-1 0 0,0 0 0 0 0,-1 0 0 0 0,1 0 0 0 0,0 0 0 0 0,0 0 0 0 0,0 0 0 0 0,0-1 0 0 0,0 1 0 0 0,0-1 0 0 0,0 1 1 0 0,0-1-1 0 0,0 0 0 0 0,3 1 0 0 0,6-1 54 0 0,0 0 0 0 0,-1-1 0 0 0,1 0 0 0 0,0-1 0 0 0,0 0 0 0 0,-1-1 0 0 0,1 0 0 0 0,-1 0 0 0 0,13-7 0 0 0,-16 7-115 0 0,0 0-1 0 0,-1-1 0 0 0,1 1 0 0 0,-1-2 1 0 0,0 1-1 0 0,0-1 0 0 0,0 0 0 0 0,-1 0 1 0 0,0-1-1 0 0,0 1 0 0 0,0-1 0 0 0,0 0 1 0 0,-1-1-1 0 0,4-7 0 0 0,-7 11-80 0 0,1 0 1 0 0,-1 0-1 0 0,0 0 1 0 0,-1 0-1 0 0,1 0 1 0 0,0 0-1 0 0,-1 0 1 0 0,0-1-1 0 0,0 1 1 0 0,0 0-1 0 0,0 0 1 0 0,0 0-1 0 0,-1-1 1 0 0,1 1-1 0 0,-1 0 0 0 0,0 0 1 0 0,-2-4-1 0 0,1 2-10 0 0,-1 0-1 0 0,0 0 1 0 0,0 1-1 0 0,0-1 1 0 0,0 1-1 0 0,-1 0 1 0 0,0 0-1 0 0,0 0 1 0 0,-7-4-1 0 0,-1-1-77 0 0,0 2-1 0 0,-1-1 0 0 0,0 2 0 0 0,0 0 1 0 0,0 0-1 0 0,-26-6 0 0 0,28 9-135 0 0,-3-1-23 0 0,0 1 0 0 0,-23-2 0 0 0,35 4 90 0 0,-1 1 1 0 0,1 0-1 0 0,0 0 0 0 0,0 0 1 0 0,-1 0-1 0 0,1 0 0 0 0,0 0 0 0 0,-1 1 1 0 0,1-1-1 0 0,0 1 0 0 0,0-1 1 0 0,0 1-1 0 0,0 0 0 0 0,-1 0 0 0 0,1 0 1 0 0,0 0-1 0 0,0 0 0 0 0,1 1 1 0 0,-1-1-1 0 0,0 0 0 0 0,0 1 0 0 0,1 0 1 0 0,-1-1-1 0 0,-1 3 0 0 0,2-3-176 0 0,1 1 0 0 0,-1-1 0 0 0,1 1 0 0 0,-1-1 0 0 0,1 1-1 0 0,0-1 1 0 0,0 1 0 0 0,-1 0 0 0 0,1-1 0 0 0,0 1 0 0 0,0-1-1 0 0,1 1 1 0 0,-1-1 0 0 0,0 1 0 0 0,1 2 0 0 0,0-2-282 0 0,-1-1 0 0 0,1 1 1 0 0,-1-1-1 0 0,1 0 0 0 0,0 1 0 0 0,0-1 1 0 0,0 0-1 0 0,0 1 0 0 0,0-1 0 0 0,0 0 1 0 0,0 0-1 0 0,0 0 0 0 0,0 0 0 0 0,0 0 1 0 0,0 0-1 0 0,3 1 0 0 0,10 3-3780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38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98 8922 0 0,'-3'-6'1364'0'0,"1"1"1"0"0,0 0-1 0 0,0-1 0 0 0,1 0 0 0 0,-1 1 1 0 0,1-1-1 0 0,0-6 0 0 0,1 10-1226 0 0,0 1-1 0 0,0-1 0 0 0,1 1 0 0 0,-1-1 1 0 0,1 0-1 0 0,-1 1 0 0 0,1 0 0 0 0,-1-1 0 0 0,1 1 1 0 0,0-1-1 0 0,-1 1 0 0 0,1 0 0 0 0,0-1 1 0 0,0 1-1 0 0,0 0 0 0 0,0 0 0 0 0,0 0 1 0 0,1 0-1 0 0,-1 0 0 0 0,0 0 0 0 0,0 0 0 0 0,1 0 1 0 0,-1 0-1 0 0,0 1 0 0 0,1-1 0 0 0,-1 0 1 0 0,1 1-1 0 0,-1-1 0 0 0,1 1 0 0 0,2-1 0 0 0,11-2-28 0 0,0 0 0 0 0,0 1 0 0 0,1 0 0 0 0,-1 1 0 0 0,0 1 0 0 0,17 2-1 0 0,-26-2-83 0 0,1 1-1 0 0,-1 0 0 0 0,1 0 1 0 0,-1 0-1 0 0,0 1 1 0 0,1 0-1 0 0,-1 0 0 0 0,0 1 1 0 0,0 0-1 0 0,0 0 0 0 0,-1 0 1 0 0,1 1-1 0 0,-1 0 1 0 0,0 0-1 0 0,0 0 0 0 0,8 9 1 0 0,-12-12-19 0 0,0 1 0 0 0,0 0 0 0 0,0-1 1 0 0,0 1-1 0 0,0 0 0 0 0,0 0 0 0 0,0 0 0 0 0,-1 0 1 0 0,1 0-1 0 0,-1 0 0 0 0,0 0 0 0 0,1 0 0 0 0,-1 0 0 0 0,0 0 1 0 0,0 0-1 0 0,0 0 0 0 0,0 0 0 0 0,0 0 0 0 0,-1 0 1 0 0,0 2-1 0 0,0 0-23 0 0,-1 0 1 0 0,0-1-1 0 0,0 1 1 0 0,0-1-1 0 0,0 1 1 0 0,0-1-1 0 0,-1 0 1 0 0,1 1-1 0 0,-6 3 1 0 0,-5 5-69 0 0,-2-1 1 0 0,1-1-1 0 0,-26 14 1 0 0,33-20 106 0 0,-3 1-31 0 0,1 0-11 0 0,0 0 0 0 0,1 1 1 0 0,0-1-1 0 0,-15 15 0 0 0,22-20 18 0 0,0 1 0 0 0,0 1-1 0 0,0-1 1 0 0,0 0-1 0 0,0 0 1 0 0,0 0-1 0 0,0 0 1 0 0,1 1 0 0 0,-1-1-1 0 0,1 0 1 0 0,-1 0-1 0 0,1 1 1 0 0,-1-1-1 0 0,1 1 1 0 0,0-1 0 0 0,-1 0-1 0 0,1 1 1 0 0,0-1-1 0 0,0 1 1 0 0,0-1-1 0 0,0 0 1 0 0,0 1 0 0 0,1-1-1 0 0,-1 1 1 0 0,0-1-1 0 0,1 0 1 0 0,-1 1-1 0 0,1-1 1 0 0,-1 0 0 0 0,1 1-1 0 0,-1-1 1 0 0,1 0-1 0 0,0 0 1 0 0,0 1-1 0 0,0-1 1 0 0,0 0 0 0 0,0 0-1 0 0,0 0 1 0 0,0 0-1 0 0,0 0 1 0 0,0-1-1 0 0,2 3 1 0 0,6 3-5 0 0,1-1 0 0 0,-1 0 0 0 0,1 0 0 0 0,0-1 0 0 0,0 0 0 0 0,0 0 0 0 0,0-1 0 0 0,1-1 0 0 0,16 3 0 0 0,4-2-622 0 0,-1-1 0 0 0,34-1-1 0 0,-61-2 445 0 0,30-1-1548 0 0,-32 2 1617 0 0,0 0 1 0 0,0 0-1 0 0,0 0 0 0 0,0 0 1 0 0,-1 0-1 0 0,1-1 0 0 0,0 1 0 0 0,0 0 1 0 0,0 0-1 0 0,0-1 0 0 0,0 1 1 0 0,0 0-1 0 0,0-1 0 0 0,-1 1 0 0 0,1-1 1 0 0,0 0-1 0 0,0 1 0 0 0,-1-1 1 0 0,1 1-1 0 0,0-1 0 0 0,-1 0 0 0 0,1 0 1 0 0,0 1-1 0 0,-1-1 0 0 0,1 0 0 0 0,0-1 1 0 0,-1 1 115 0 0,-1 0 0 0 0,1 0 0 0 0,0 1 0 0 0,0-1 1 0 0,-1 1-1 0 0,1-1 0 0 0,-1 0 0 0 0,1 1 0 0 0,0-1 0 0 0,-1 1 1 0 0,1-1-1 0 0,-1 1 0 0 0,1-1 0 0 0,-1 1 0 0 0,1-1 0 0 0,-1 1 1 0 0,0-1-1 0 0,1 1 0 0 0,-1 0 0 0 0,0-1 0 0 0,1 1 0 0 0,-1 0 1 0 0,0 0-1 0 0,1-1 0 0 0,-1 1 0 0 0,0 0 0 0 0,1 0 0 0 0,-1 0 1 0 0,0 0-1 0 0,1 0 0 0 0,-1 0 0 0 0,0 0 0 0 0,0 0 0 0 0,1 0 1 0 0,-1 0-1 0 0,0 1 0 0 0,1-1 0 0 0,-1 0 0 0 0,0 0 0 0 0,1 1 1 0 0,-1-1-1 0 0,-1 1 0 0 0,-30 11 709 0 0,19-3-195 0 0,0 1 0 0 0,0 0 0 0 0,1 1 1 0 0,1 1-1 0 0,-1 0 0 0 0,2 1 0 0 0,-14 20 0 0 0,14-19-214 0 0,0-1-1 0 0,0 0 1 0 0,-1 0-1 0 0,-1-1 1 0 0,0-1-1 0 0,0 0 1 0 0,-21 13-1 0 0,79-18-128 0 0,105-7-2523 0 0,-124-1-1100 0 0,45-10 1 0 0,-66 11 2306 0 0,0-1 0 0 0,0-1-1 0 0,0 1 1 0 0,0-1 0 0 0,0 0 0 0 0,0 0 0 0 0,9-7 0 0 0,12-10-3915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39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12483 0 0,'-3'75'10258'0'0,"16"36"-7921"0"0,-7-71-2540 0 0,1 53 0 0 0,-1-186-863 0 0,-5 80 1024 0 0,1 1 0 0 0,0 0 0 0 0,1 0 0 0 0,1 1 0 0 0,0-1 0 0 0,0 0 0 0 0,7-12 0 0 0,-6 19 41 0 0,-1 0 1 0 0,0 0-1 0 0,1 0 0 0 0,0 1 0 0 0,0 0 0 0 0,1 0 0 0 0,-1 0 1 0 0,1 0-1 0 0,0 1 0 0 0,0 0 0 0 0,0 0 0 0 0,0 1 0 0 0,0 0 0 0 0,1 0 1 0 0,-1 0-1 0 0,9-1 0 0 0,-12 3 20 0 0,1-1-1 0 0,-1 1 1 0 0,0-1 0 0 0,0 1 0 0 0,0 0 0 0 0,1 0-1 0 0,-1 0 1 0 0,0 1 0 0 0,0-1 0 0 0,1 1-1 0 0,-1 0 1 0 0,0 0 0 0 0,0 0 0 0 0,0 0 0 0 0,0 0-1 0 0,0 1 1 0 0,-1 0 0 0 0,1-1 0 0 0,0 1-1 0 0,-1 0 1 0 0,1 0 0 0 0,-1 0 0 0 0,1 1-1 0 0,-1-1 1 0 0,0 0 0 0 0,0 1 0 0 0,0 0 0 0 0,0-1-1 0 0,-1 1 1 0 0,1 0 0 0 0,-1 0 0 0 0,0 0-1 0 0,1 0 1 0 0,-1 0 0 0 0,0 4 0 0 0,0-2-13 0 0,-1 0 0 0 0,0 0 0 0 0,0 0 1 0 0,-1 0-1 0 0,1 0 0 0 0,-1 0 0 0 0,0 0 1 0 0,-1 0-1 0 0,1-1 0 0 0,-1 1 0 0 0,0 0 0 0 0,0-1 1 0 0,0 1-1 0 0,-1-1 0 0 0,0 0 0 0 0,1 1 0 0 0,-1-1 1 0 0,-1-1-1 0 0,1 1 0 0 0,-7 6 0 0 0,-1 0-228 0 0,0 0 0 0 0,-1-1 0 0 0,0 0 0 0 0,-1-1 0 0 0,-24 13 0 0 0,-6-5-439 0 0,-16 9-109 0 0,59-25 775 0 0,0 0-1 0 0,0 0 1 0 0,0 0-1 0 0,0 1 1 0 0,0-1-1 0 0,-1 0 1 0 0,1 0-1 0 0,0 0 1 0 0,0 0-1 0 0,0 0 1 0 0,0 0-1 0 0,0 0 1 0 0,0 0-1 0 0,0 0 1 0 0,0 1-1 0 0,0-1 1 0 0,0 0 0 0 0,0 0-1 0 0,0 0 1 0 0,0 0-1 0 0,0 0 1 0 0,0 0-1 0 0,0 1 1 0 0,0-1-1 0 0,0 0 1 0 0,0 0-1 0 0,0 0 1 0 0,0 0-1 0 0,0 0 1 0 0,0 0-1 0 0,0 0 1 0 0,0 1-1 0 0,0-1 1 0 0,0 0-1 0 0,0 0 1 0 0,0 0-1 0 0,0 0 1 0 0,0 0-1 0 0,0 0 1 0 0,0 0-1 0 0,0 1 1 0 0,0-1-1 0 0,0 0 1 0 0,0 0 0 0 0,1 0-1 0 0,-1 0 1 0 0,0 0-1 0 0,0 0 1 0 0,0 0-1 0 0,0 0 1 0 0,0 0-1 0 0,0 0 1 0 0,1 0-1 0 0,10 7 189 0 0,15 3 8 0 0,-25-10-197 0 0,13 4-55 0 0,0 0 0 0 0,1 0 1 0 0,0-2-1 0 0,-1 0 0 0 0,1 0 0 0 0,0-1 1 0 0,20-2-1 0 0,-26 0-632 0 0,1-1-1 0 0,-1 1 1 0 0,0-2 0 0 0,0 1-1 0 0,11-6 1 0 0,-13 5-623 0 0,0 0 0 0 0,-1-1-1 0 0,1 0 1 0 0,-1 0 0 0 0,0-1 0 0 0,0 0 0 0 0,6-6-1 0 0,-2 1 115 0 0,-1-1 0 0 0,1-1 0 0 0,-2 0-1 0 0,12-21 1 0 0,-16 27 1567 0 0,-2-1-1 0 0,1 0 1 0 0,-1 0-1 0 0,3-11 1 0 0,-4 13 793 0 0,-1 0-1 0 0,1 0 1 0 0,-1 1 0 0 0,0-1-1 0 0,0 0 1 0 0,-1 0 0 0 0,-1-8 0 0 0,3 31 6712 0 0,-3 3-5454 0 0,1-14-2375 0 0,0-1 0 0 0,1 1 0 0 0,0-1 0 0 0,0 1-1 0 0,2 11 1 0 0,1-8-9 0 0,0 0 0 0 0,1-1 0 0 0,0 1 0 0 0,0-1 0 0 0,1 0 0 0 0,1-1 0 0 0,-1 1 0 0 0,8 7 0 0 0,-10-12-190 0 0,0 0 0 0 0,1 0 0 0 0,-1 0 0 0 0,1-1 0 0 0,0 1 0 0 0,0-1 0 0 0,0 0 0 0 0,1 0 0 0 0,-1-1 0 0 0,1 1 0 0 0,-1-1 0 0 0,1 0 0 0 0,0 0 0 0 0,0-1 0 0 0,0 1 0 0 0,0-1 0 0 0,8 1 0 0 0,-12-2-85 0 0,0 0 0 0 0,1 0 0 0 0,-1 0 0 0 0,0 0 0 0 0,0 0 0 0 0,1-1 0 0 0,-1 1 0 0 0,0 0 0 0 0,0-1 0 0 0,1 1-1 0 0,-1 0 1 0 0,0-1 0 0 0,0 0 0 0 0,0 1 0 0 0,0-1 0 0 0,0 0 0 0 0,0 1 0 0 0,0-1 0 0 0,0 0 0 0 0,0 0 0 0 0,0 0-1 0 0,0 0 1 0 0,-1 0 0 0 0,2-1 0 0 0,-1 0-556 0 0,-1 0 0 0 0,1 0-1 0 0,0 0 1 0 0,-1 0-1 0 0,1-1 1 0 0,-1 1 0 0 0,0 0-1 0 0,0 0 1 0 0,0 0 0 0 0,0 0-1 0 0,0-1 1 0 0,-1-2 0 0 0,1-3-2367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39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5521 0 0,'-2'13'2316'0'0,"0"2"9"0"0,1 0 1 0 0,0-1-1 0 0,1 1 0 0 0,2 20 1 0 0,-2-32-2139 0 0,1 1 1 0 0,0-1 0 0 0,0 0 0 0 0,0 1 0 0 0,0-1-1 0 0,0 0 1 0 0,0 0 0 0 0,1 0 0 0 0,0 0-1 0 0,0 0 1 0 0,0 0 0 0 0,0 0 0 0 0,0 0 0 0 0,0-1-1 0 0,1 1 1 0 0,-1-1 0 0 0,1 0 0 0 0,0 1 0 0 0,-1-1-1 0 0,1-1 1 0 0,0 1 0 0 0,0 0 0 0 0,6 2-1 0 0,9 2-108 0 0,0-1-1 0 0,31 6 1 0 0,-3-10-3154 0 0,-42-1 1732 0 0,0-1 0 0 0,0 1 0 0 0,0-1 0 0 0,0 0 0 0 0,0-1-1 0 0,0 1 1 0 0,7-4 0 0 0,5-4-5938 0 0</inkml:trace>
  <inkml:trace contextRef="#ctx0" brushRef="#br0" timeOffset="1">499 173 16780 0 0,'6'-3'2336'0'0,"0"0"-1344"0"0,0 1-440 0 0,0-1-440 0 0,-5 0-144 0 0,0 2-368 0 0,1-2-704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40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1 4489 0 0,'-9'5'1170'0'0,"1"1"-1"0"0,0 0 1 0 0,0 1-1 0 0,1-1 1 0 0,0 2 0 0 0,-12 14-1 0 0,10-10-92 0 0,1 1-1 0 0,0 1 0 0 0,-11 26 0 0 0,4 3-153 0 0,2 1 0 0 0,-8 50 0 0 0,6-27 50 0 0,-8 30-511 0 0,4 0 0 0 0,5 1-1 0 0,4 1 1 0 0,2 106 0 0 0,10-155-432 0 0,1 1 0 0 0,3-1 0 0 0,3 0 0 0 0,1 0 0 0 0,2-1 0 0 0,3-1 0 0 0,2 0 0 0 0,1-1 0 0 0,46 80 0 0 0,-32-75 19 0 0,3-2 0 0 0,1-2 0 0 0,3-1 0 0 0,2-2 1 0 0,1-2-1 0 0,3-2 0 0 0,75 55 0 0 0,-95-79-433 0 0,4 5 860 0 0,56 32 0 0 0,-73-49-806 0 0,0 1-1 0 0,0-2 1 0 0,15 5 0 0 0,-19-7-526 0 0,1-1 0 0 0,-1 0 0 0 0,1 0 0 0 0,0 0 0 0 0,14-2 0 0 0,-10-2-4649 0 0,-3 0-2353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52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1784 0 0,'-39'11'3797'0'0,"37"-10"-3095"0"0,-1-2 0 0 0,1 1 0 0 0,0 0 0 0 0,-1 0 0 0 0,1-1 0 0 0,-1 1 0 0 0,1-1 0 0 0,-1 0 0 0 0,1 0 0 0 0,0 0 0 0 0,0 0 0 0 0,-1 0 0 0 0,-3-3 0 0 0,23 18 4739 0 0,-13-10-5356 0 0,0 0-1 0 0,0 0 1 0 0,0-1-1 0 0,1 1 1 0 0,0-1-1 0 0,6 3 1 0 0,8 0 157 0 0,0-1 1 0 0,1-1-1 0 0,-1 0 1 0 0,1-2-1 0 0,0 0 1 0 0,0-2-1 0 0,34-2 1 0 0,-24 1 79 0 0,-1 1 0 0 0,42 5 0 0 0,-31 4 220 0 0,61 21 0 0 0,-68-19-418 0 0,0-1 0 0 0,67 11 0 0 0,-36-16 200 0 0,114-6 0 0 0,63-21 81 0 0,7-1-34 0 0,-50 6-205 0 0,-111 7 171 0 0,0 4-1 0 0,161 9 0 0 0,-203 0-151 0 0,1-3 0 0 0,85-9 0 0 0,4-2-79 0 0,3 5 21 0 0,-57 1-7 0 0,154 10-1 0 0,-204-1-105 0 0,86 10 128 0 0,226-2 1 0 0,-27-3 105 0 0,-16 1-200 0 0,59-3-29 0 0,9-1 114 0 0,-264-10-75 0 0,127-10 20 0 0,153-36 157 0 0,-250 45-223 0 0,-4 1-11 0 0,-44-3 138 0 0,-99 36-2529 0 0,9-20 1392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6:10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9978 0 0,'6'4'12923'0'0,"-6"-3"-12591"0"0,1 14 4166 0 0,-4 16-3411 0 0,3-30-709 0 0,-6 41 157 0 0,3-28-615 0 0,0 0 0 0 0,1 0 0 0 0,1 0 0 0 0,1 1 0 0 0,0-1 0 0 0,0 1 0 0 0,4 16 1 0 0,-4-30 68 0 0,0 0 1 0 0,0-1 0 0 0,1 1 0 0 0,-1-1 0 0 0,0 1 0 0 0,0-1-1 0 0,1 1 1 0 0,-1 0 0 0 0,1-1 0 0 0,-1 1 0 0 0,0-1 0 0 0,1 0 0 0 0,-1 1-1 0 0,1-1 1 0 0,-1 1 0 0 0,1-1 0 0 0,-1 0 0 0 0,1 1 0 0 0,-1-1 0 0 0,1 0-1 0 0,-1 1 1 0 0,1-1 0 0 0,0 0 0 0 0,-1 0 0 0 0,1 0 0 0 0,-1 1-1 0 0,1-1 1 0 0,0 0 0 0 0,0 0 0 0 0,24-5-30 0 0,24-20 73 0 0,-47 23-54 0 0,23-17 475 0 0,-16 11-3489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59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87 1408 0 0,'-3'2'994'0'0,"-1"1"0"0"0,0-1 0 0 0,0 0-1 0 0,0 0 1 0 0,0-1 0 0 0,0 1 0 0 0,0-1-1 0 0,0 0 1 0 0,-1 0 0 0 0,1 0 0 0 0,0 0-1 0 0,-7-1 1 0 0,-23 5 4281 0 0,31-4-5215 0 0,1 0 1 0 0,-1 0-1 0 0,1 1 1 0 0,-1-1-1 0 0,1 1 1 0 0,0-1 0 0 0,0 1-1 0 0,-1 0 1 0 0,1 0-1 0 0,0 0 1 0 0,1 0 0 0 0,-1 0-1 0 0,0 1 1 0 0,1-1-1 0 0,-1 0 1 0 0,1 1 0 0 0,0-1-1 0 0,-1 1 1 0 0,1-1-1 0 0,1 1 1 0 0,-1 0-1 0 0,0-1 1 0 0,1 1 0 0 0,-1 0-1 0 0,1 0 1 0 0,0 0-1 0 0,0-1 1 0 0,0 7 0 0 0,0 2 167 0 0,1 1 0 0 0,0-1 0 0 0,1 0 0 0 0,0 1 0 0 0,6 18 1 0 0,-6-25-233 0 0,-1 0 0 0 0,1 0 0 0 0,1 0 0 0 0,-1 0 1 0 0,1 0-1 0 0,0-1 0 0 0,0 1 0 0 0,0-1 1 0 0,0 0-1 0 0,1 0 0 0 0,0 0 0 0 0,0 0 1 0 0,0-1-1 0 0,0 1 0 0 0,0-1 0 0 0,1 0 1 0 0,-1-1-1 0 0,1 1 0 0 0,0-1 0 0 0,0 0 1 0 0,0 0-1 0 0,0 0 0 0 0,0-1 0 0 0,1 0 0 0 0,-1 0 1 0 0,0 0-1 0 0,1 0 0 0 0,-1-1 0 0 0,0 0 1 0 0,1 0-1 0 0,-1-1 0 0 0,0 1 0 0 0,1-1 1 0 0,-1 0-1 0 0,0-1 0 0 0,0 1 0 0 0,0-1 1 0 0,0 0-1 0 0,0 0 0 0 0,0-1 0 0 0,0 1 1 0 0,-1-1-1 0 0,1 0 0 0 0,-1 0 0 0 0,0-1 0 0 0,0 0 1 0 0,0 1-1 0 0,0-1 0 0 0,5-8 0 0 0,-3 2 62 0 0,0 0-1 0 0,0-1 1 0 0,-1 1-1 0 0,0-1 0 0 0,-1 0 1 0 0,-1-1-1 0 0,0 1 0 0 0,0-1 1 0 0,-1 1-1 0 0,0-1 0 0 0,-1 0 1 0 0,-1 0-1 0 0,0 0 0 0 0,0 1 1 0 0,-1-1-1 0 0,-1 0 0 0 0,0 0 1 0 0,0 1-1 0 0,-1-1 0 0 0,-6-14 1 0 0,7 23-18 0 0,-1-1 0 0 0,1 1 0 0 0,0 0 0 0 0,-1-1 0 0 0,0 1 0 0 0,1 0 0 0 0,-1 0 0 0 0,-1 1 0 0 0,1-1 0 0 0,0 1 0 0 0,0-1-1 0 0,-1 1 1 0 0,0 0 0 0 0,1 1 0 0 0,-1-1 0 0 0,0 0 0 0 0,0 1 0 0 0,0 0 0 0 0,0 0 0 0 0,0 0 0 0 0,0 1 0 0 0,0-1 0 0 0,0 1 0 0 0,-6 0 0 0 0,5 0-170 0 0,-1 0-1 0 0,1 1 0 0 0,0 0 1 0 0,-1 0-1 0 0,1 0 0 0 0,0 0 1 0 0,0 1-1 0 0,0 0 0 0 0,0 0 1 0 0,0 0-1 0 0,0 1 0 0 0,0 0 1 0 0,1 0-1 0 0,-1 0 0 0 0,1 0 1 0 0,0 1-1 0 0,0 0 0 0 0,-4 5 1 0 0,6-8-187 0 0,1 1 1 0 0,0-1-1 0 0,1 1 0 0 0,-1-1 1 0 0,0 1-1 0 0,0 0 1 0 0,1 0-1 0 0,-1-1 0 0 0,1 1 1 0 0,-1 0-1 0 0,1 0 0 0 0,0 0 1 0 0,0-1-1 0 0,0 1 1 0 0,0 2-1 0 0,0-2-552 0 0,0 1 0 0 0,1-1-1 0 0,0 0 1 0 0,-1 0 0 0 0,1 0-1 0 0,0 0 1 0 0,0 1 0 0 0,0-1 0 0 0,0 0-1 0 0,0 0 1 0 0,0-1 0 0 0,3 4 0 0 0,7 6-3626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09:59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43 7546 0 0,'-1'-1'552'0'0,"0"1"0"0"0,0 0 1 0 0,0 0-1 0 0,0 0 1 0 0,0 0-1 0 0,0 0 1 0 0,0 0-1 0 0,0 0 1 0 0,1 0-1 0 0,-1 0 0 0 0,0 0 1 0 0,0 0-1 0 0,0 0 1 0 0,0 1-1 0 0,0-1 1 0 0,0 0-1 0 0,1 1 1 0 0,-1-1-1 0 0,0 1 0 0 0,0-1 1 0 0,1 1-1 0 0,-1-1 1 0 0,-1 2-1 0 0,-14 21 3391 0 0,0 29-3190 0 0,13-35-749 0 0,-5 21 320 0 0,-2 48 1 0 0,9-75-662 0 0,1 0 1 0 0,0 0-1 0 0,1 0 1 0 0,0 0-1 0 0,0 0 1 0 0,2 0-1 0 0,-1-1 1 0 0,1 1-1 0 0,5 11 1 0 0,-8-21 199 0 0,1-1 1 0 0,-1 0-1 0 0,0 1 1 0 0,0-1 0 0 0,0 0-1 0 0,0 1 1 0 0,0-1-1 0 0,0 1 1 0 0,1-1 0 0 0,-1 0-1 0 0,0 1 1 0 0,0-1-1 0 0,1 0 1 0 0,-1 1 0 0 0,0-1-1 0 0,0 0 1 0 0,1 0 0 0 0,-1 1-1 0 0,0-1 1 0 0,1 0-1 0 0,-1 0 1 0 0,0 0 0 0 0,1 1-1 0 0,-1-1 1 0 0,0 0-1 0 0,1 0 1 0 0,-1 0 0 0 0,1 0-1 0 0,-1 0 1 0 0,0 0-1 0 0,1 1 1 0 0,-1-1 0 0 0,1 0-1 0 0,7-12-2685 0 0,0-19 785 0 0,-7 13 1914 0 0,-1 0 0 0 0,0 1 1 0 0,-2-1-1 0 0,0 1 0 0 0,0-1 0 0 0,-2 1 1 0 0,-10-32-1 0 0,7 27 1173 0 0,1-1-1 0 0,1-1 1 0 0,-2-30 0 0 0,7 52-895 0 0,0 0 1 0 0,0-1-1 0 0,1 1 1 0 0,-1 0-1 0 0,1 0 1 0 0,-1 0-1 0 0,1-1 1 0 0,0 1-1 0 0,0 0 1 0 0,0 0-1 0 0,0 0 1 0 0,0 0 0 0 0,0 0-1 0 0,0 0 1 0 0,1 0-1 0 0,-1 1 1 0 0,1-1-1 0 0,0 0 1 0 0,-1 1-1 0 0,1-1 1 0 0,0 1-1 0 0,0 0 1 0 0,0 0-1 0 0,0-1 1 0 0,0 1-1 0 0,0 0 1 0 0,0 1 0 0 0,0-1-1 0 0,0 0 1 0 0,1 1-1 0 0,-1-1 1 0 0,0 1-1 0 0,0 0 1 0 0,1-1-1 0 0,2 1 1 0 0,3 0 59 0 0,0-1 0 0 0,-1 1 0 0 0,1 0-1 0 0,0 1 1 0 0,0 0 0 0 0,0 0 0 0 0,0 1 0 0 0,0 0 0 0 0,10 3 0 0 0,-17-4-177 0 0,1 0 0 0 0,-1 0 1 0 0,1-1-1 0 0,0 1 0 0 0,-1 0 1 0 0,0 0-1 0 0,1 1 0 0 0,-1-1 0 0 0,0 0 1 0 0,1 0-1 0 0,-1 1 0 0 0,0-1 1 0 0,0 0-1 0 0,0 1 0 0 0,0-1 0 0 0,0 1 1 0 0,-1-1-1 0 0,1 1 0 0 0,0 0 1 0 0,-1-1-1 0 0,1 1 0 0 0,-1 0 0 0 0,1 2 1 0 0,-1 0 3 0 0,0 0 1 0 0,0-1-1 0 0,0 1 0 0 0,-1 0 1 0 0,0 0-1 0 0,0-1 1 0 0,0 1-1 0 0,0-1 1 0 0,0 1-1 0 0,-4 6 0 0 0,2-4-29 0 0,0 0-1 0 0,-1 0 1 0 0,0 0-1 0 0,0-1 1 0 0,-1 1-1 0 0,1-1 1 0 0,-1 0-1 0 0,0 0 1 0 0,-1-1-1 0 0,1 0 0 0 0,-13 8 1 0 0,13-10-190 0 0,0-1 0 0 0,0 0 0 0 0,-1 1-1 0 0,1-2 1 0 0,-1 1 0 0 0,1-1 0 0 0,-1 0 0 0 0,1 0 0 0 0,-10-1 0 0 0,17 1-777 0 0,0 0 0 0 0,0 0 1 0 0,-1-1-1 0 0,1 1 0 0 0,0-1 0 0 0,0 1 1 0 0,0-1-1 0 0,0 1 0 0 0,0-1 0 0 0,-1 0 1 0 0,1 0-1 0 0,1-1 0 0 0,25-20-6529 0 0,-11 8 4177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00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87 2345 0 0,'-4'1'20619'0'0,"11"3"-20609"0"0,8 0 255 0 0,0 0-1 0 0,0 0 0 0 0,0-2 0 0 0,29 3 1 0 0,-40-5-268 0 0,1-1 0 0 0,-1 1 0 0 0,1 0 0 0 0,-1-1 0 0 0,1 0 0 0 0,-1 0 0 0 0,0 0 0 0 0,1-1 0 0 0,5-2 0 0 0,-8 2 13 0 0,0 1-1 0 0,0 0 1 0 0,0-1 0 0 0,-1 1-1 0 0,1 0 1 0 0,-1-1 0 0 0,1 0-1 0 0,-1 1 1 0 0,1-1 0 0 0,-1 0-1 0 0,0 0 1 0 0,0 0 0 0 0,0 0-1 0 0,0 0 1 0 0,0 0 0 0 0,0 0 0 0 0,-1 0-1 0 0,1 0 1 0 0,-1-1 0 0 0,1-2-1 0 0,-1 3 3 0 0,1 0 0 0 0,-1 1 0 0 0,0-1-1 0 0,0 0 1 0 0,0 0 0 0 0,0 0 0 0 0,-1 0-1 0 0,1 0 1 0 0,-1 0 0 0 0,1 0 0 0 0,-1 0-1 0 0,1 1 1 0 0,-1-1 0 0 0,0 0 0 0 0,0 0-1 0 0,0 1 1 0 0,0-1 0 0 0,0 1 0 0 0,0-1-1 0 0,0 1 1 0 0,-1-1 0 0 0,-2-1 0 0 0,1 0-2 0 0,0 2 1 0 0,0-1-1 0 0,-1 0 1 0 0,1 1-1 0 0,-1-1 1 0 0,1 1-1 0 0,-1 0 1 0 0,1 0-1 0 0,-1 0 1 0 0,0 1-1 0 0,-4-1 1 0 0,0 0-1 0 0,1 1 1 0 0,0 0 0 0 0,-1 1 0 0 0,1 0 0 0 0,0 0 0 0 0,-1 0 0 0 0,1 1 0 0 0,0 0-1 0 0,0 0 1 0 0,0 1 0 0 0,-12 6 0 0 0,15-5-10 0 0,-1-1 0 0 0,1 1 0 0 0,0 0 0 0 0,1 0 0 0 0,-1 0 0 0 0,1 1 0 0 0,-1-1 0 0 0,1 1 0 0 0,1 0 0 0 0,-1 0 0 0 0,1 0 0 0 0,0 0 1 0 0,0 0-1 0 0,0 1 0 0 0,1-1 0 0 0,-1 1 0 0 0,1-1 0 0 0,1 1 0 0 0,-1-1 0 0 0,1 1 0 0 0,0-1 0 0 0,0 1 0 0 0,1 0 0 0 0,0-1 0 0 0,-1 1 0 0 0,2-1 0 0 0,-1 1 0 0 0,1-1 0 0 0,0 0 0 0 0,0 0 0 0 0,0 0 0 0 0,1 0 0 0 0,0 0 0 0 0,0 0 0 0 0,0-1 0 0 0,0 1 0 0 0,1-1 0 0 0,0 0 1 0 0,0 0-1 0 0,0 0 0 0 0,0 0 0 0 0,1-1 0 0 0,-1 0 0 0 0,1 0 0 0 0,0 0 0 0 0,0-1 0 0 0,0 1 0 0 0,0-1 0 0 0,0 0 0 0 0,0 0 0 0 0,1-1 0 0 0,-1 0 0 0 0,1 0 0 0 0,-1 0 0 0 0,1-1 0 0 0,0 1 0 0 0,-1-1 0 0 0,8-1 0 0 0,-6-1-366 0 0,1 1 0 0 0,-1-1 1 0 0,0-1-1 0 0,0 1 0 0 0,8-5 0 0 0,-7 3-480 0 0,-1 0 1 0 0,0-1 0 0 0,0 1 0 0 0,-1-2 0 0 0,0 1 0 0 0,1-1-1 0 0,-2 1 1 0 0,7-9 0 0 0,-9 10 423 0 0,1-1 0 0 0,-1 0 0 0 0,0 0 0 0 0,0 0-1 0 0,-1-1 1 0 0,0 1 0 0 0,0-1 0 0 0,0 1 0 0 0,0-1 0 0 0,-1 0 0 0 0,1-10 0 0 0,-2 11 654 0 0,0 0 0 0 0,0 0 0 0 0,0 0 1 0 0,-1 0-1 0 0,0 0 0 0 0,0 0 1 0 0,0 0-1 0 0,-1 1 0 0 0,-11-14 8788 0 0,8 38-5973 0 0,3 29-2278 0 0,3-25-736 0 0,0 0 1 0 0,2 0-1 0 0,1 0 0 0 0,7 25 1 0 0,-11-49-42 0 0,0 0-1 0 0,0 0 1 0 0,0 0 0 0 0,0 1 0 0 0,0-1 0 0 0,0 0 0 0 0,0 0 0 0 0,0 0 0 0 0,0 1-1 0 0,0-1 1 0 0,0 0 0 0 0,0 0 0 0 0,0 0 0 0 0,1 1 0 0 0,-1-1 0 0 0,0 0-1 0 0,0 0 1 0 0,0 0 0 0 0,0 0 0 0 0,0 1 0 0 0,0-1 0 0 0,1 0 0 0 0,-1 0 0 0 0,0 0-1 0 0,0 0 1 0 0,0 0 0 0 0,0 0 0 0 0,1 0 0 0 0,-1 1 0 0 0,0-1 0 0 0,0 0-1 0 0,0 0 1 0 0,1 0 0 0 0,-1 0 0 0 0,0 0 0 0 0,0 0 0 0 0,0 0 0 0 0,1 0-1 0 0,-1 0 1 0 0,0 0 0 0 0,0 0 0 0 0,0 0 0 0 0,1 0 0 0 0,-1 0 0 0 0,0 0 0 0 0,0 0-1 0 0,1-1 1 0 0,7-10-146 0 0,7-29 109 0 0,-11 30 12 0 0,0-1 30 0 0,1 0 1 0 0,1 1 0 0 0,11-16 0 0 0,-16 24 2 0 0,0 0 1 0 0,0 0-1 0 0,0 0 1 0 0,1 1-1 0 0,-1-1 1 0 0,1 0-1 0 0,-1 1 1 0 0,1-1-1 0 0,-1 1 1 0 0,1 0-1 0 0,0-1 1 0 0,0 1-1 0 0,0 0 1 0 0,0 0-1 0 0,0 0 1 0 0,0 0-1 0 0,0 0 1 0 0,0 1 0 0 0,0-1-1 0 0,0 1 1 0 0,0-1-1 0 0,1 1 1 0 0,-1 0-1 0 0,0 0 1 0 0,0 0-1 0 0,5 0 1 0 0,-6 1 11 0 0,1 0 0 0 0,0 1 1 0 0,-1-1-1 0 0,1 0 1 0 0,-1 0-1 0 0,1 1 1 0 0,-1-1-1 0 0,0 0 0 0 0,0 1 1 0 0,1-1-1 0 0,-1 1 1 0 0,0 0-1 0 0,0-1 0 0 0,-1 1 1 0 0,1 0-1 0 0,0 0 1 0 0,0 0-1 0 0,-1 0 0 0 0,1-1 1 0 0,-1 4-1 0 0,6 44 135 0 0,-6-38-147 0 0,0 23-53 0 0,2 21-428 0 0,-1-52 6 0 0,-1 1 1 0 0,1-1-1 0 0,0 0 1 0 0,0 0-1 0 0,0 0 1 0 0,0 0-1 0 0,4 6 0 0 0,-5-9 306 0 0,0 0 0 0 0,0 1 0 0 0,0-1 0 0 0,1 0-1 0 0,-1 1 1 0 0,0-1 0 0 0,0 0 0 0 0,0 0 0 0 0,1 1-1 0 0,-1-1 1 0 0,0 0 0 0 0,0 0 0 0 0,1 1 0 0 0,-1-1 0 0 0,0 0-1 0 0,1 0 1 0 0,-1 1 0 0 0,0-1 0 0 0,1 0 0 0 0,-1 0-1 0 0,0 0 1 0 0,1 0 0 0 0,-1 0 0 0 0,0 0 0 0 0,1 0-1 0 0,-1 0 1 0 0,1 0 0 0 0,-1 0 0 0 0,0 0 0 0 0,1 0-1 0 0,-1 0 1 0 0,0 0 0 0 0,1 0 0 0 0,-1 0 0 0 0,0 0-1 0 0,1 0 1 0 0,-1 0 0 0 0,1 0 0 0 0,-1-1 0 0 0,0 1-1 0 0,0 0 1 0 0,1 0 0 0 0,-1 0 0 0 0,0-1 0 0 0,1 1-1 0 0,-1 0 1 0 0,0 0 0 0 0,0-1 0 0 0,1 1 0 0 0,-1 0-1 0 0,0-1 1 0 0,0 1 0 0 0,0 0 0 0 0,1-1 0 0 0,-1 1-1 0 0,0 0 1 0 0,0-1 0 0 0,0 1 0 0 0,8-21-6723 0 0,-2 6 3589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01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58 5033 0 0,'-2'-12'12420'0'0,"14"13"-5677"0"0,1 1-7141 0 0,15 0 914 0 0,-1-1 0 0 0,1-2 0 0 0,53-7 0 0 0,-80 9-510 0 0,-1-1 1 0 0,1 0 0 0 0,-1 0 0 0 0,1 0 0 0 0,-1 0 0 0 0,1 0 0 0 0,-1-1 0 0 0,1 1 0 0 0,0 0-1 0 0,-1 0 1 0 0,1 0 0 0 0,-1 0 0 0 0,1 0 0 0 0,-1-1 0 0 0,1 1 0 0 0,-1 0 0 0 0,0-1 0 0 0,1 1 0 0 0,-1 0-1 0 0,1-1 1 0 0,-1 1 0 0 0,1 0 0 0 0,-1-1 0 0 0,0 1 0 0 0,1-1 0 0 0,-1 1 0 0 0,0-1 0 0 0,0 1 0 0 0,1 0-1 0 0,-1-1 1 0 0,0 1 0 0 0,0-1 0 0 0,0 0 0 0 0,1 1 0 0 0,-1-1 0 0 0,0 1 0 0 0,0-1 0 0 0,0 1-1 0 0,0-1 1 0 0,0 1 0 0 0,0-1 0 0 0,0 1 0 0 0,0-1 0 0 0,0 1 0 0 0,0-1 0 0 0,-1 0 0 0 0,1 1 0 0 0,0-1-1 0 0,0 1 1 0 0,0-1 0 0 0,-1 1 0 0 0,1-1 0 0 0,0 1 0 0 0,-1 0 0 0 0,1-1 0 0 0,0 1 0 0 0,-1-1 0 0 0,1 1-1 0 0,0 0 1 0 0,-1-1 0 0 0,-1-1-4 0 0,0 0-1 0 0,0 0 1 0 0,0 0-1 0 0,0 1 1 0 0,0-1-1 0 0,0 1 1 0 0,0-1-1 0 0,0 1 1 0 0,-1 0-1 0 0,1 0 1 0 0,0 0-1 0 0,-4-1 1 0 0,-4 1-5 0 0,1 1 1 0 0,-1 0 0 0 0,1 1-1 0 0,-1 0 1 0 0,1 1-1 0 0,0 0 1 0 0,0 0-1 0 0,0 1 1 0 0,-11 4-1 0 0,17-5-1 0 0,-1-1-1 0 0,1 1 1 0 0,0 0-1 0 0,0 0 1 0 0,0 0-1 0 0,0 0 0 0 0,0 1 1 0 0,0-1-1 0 0,0 1 1 0 0,1 0-1 0 0,-4 5 1 0 0,5-6-1 0 0,0 0 1 0 0,0 0 0 0 0,0 0-1 0 0,0 0 1 0 0,1 0 0 0 0,-1 0-1 0 0,1 0 1 0 0,0 1 0 0 0,-1-1-1 0 0,1 0 1 0 0,0 0 0 0 0,0 0-1 0 0,0 1 1 0 0,1-1 0 0 0,-1 0-1 0 0,1 0 1 0 0,-1 0 0 0 0,1 0-1 0 0,-1 0 1 0 0,1 1 0 0 0,2 1-1 0 0,-1 1 4 0 0,1-1 0 0 0,-1 0 0 0 0,1-1 0 0 0,0 1 0 0 0,1 0-1 0 0,-1-1 1 0 0,1 0 0 0 0,-1 0 0 0 0,1 0 0 0 0,0 0 0 0 0,0 0 0 0 0,5 2 0 0 0,57 23-8 0 0,-41-18 7 0 0,-22-10-6 0 0,54 20-1927 0 0,-54-19 1812 0 0,0 0 1 0 0,1 0-1 0 0,-1-1 0 0 0,0 1 0 0 0,0-1 0 0 0,1 0 0 0 0,-1 0 0 0 0,0 0 0 0 0,0 0 0 0 0,1-1 0 0 0,-1 1 0 0 0,0-1 0 0 0,0 0 0 0 0,0 0 0 0 0,6-2 0 0 0,-12 4 204 0 0,0 0 1 0 0,0 1-1 0 0,0-1 0 0 0,1 1 1 0 0,-1-1-1 0 0,0 1 0 0 0,1 0 0 0 0,-1 0 1 0 0,-2 3-1 0 0,-6 9 135 0 0,-2 0 0 0 0,0-1 0 0 0,-1-1 0 0 0,0 0 0 0 0,0-1 0 0 0,-25 14 0 0 0,37-24-218 0 0,1 0 0 0 0,-1-1 0 0 0,1 1 1 0 0,0 0-1 0 0,0 0 0 0 0,0 0 0 0 0,-1 0 0 0 0,1 0 0 0 0,0 0 1 0 0,0 0-1 0 0,0 0 0 0 0,0 0 0 0 0,1 0 0 0 0,-1 1 0 0 0,0-1 1 0 0,0 0-1 0 0,1 1 0 0 0,-1-1 0 0 0,0 2 0 0 0,2-2 4 0 0,-1 0-1 0 0,1 0 1 0 0,-1 0-1 0 0,1 0 1 0 0,0 0-1 0 0,-1-1 1 0 0,1 1-1 0 0,0 0 1 0 0,0-1-1 0 0,0 1 1 0 0,-1 0-1 0 0,1-1 1 0 0,0 1-1 0 0,0-1 1 0 0,0 1-1 0 0,0-1 1 0 0,0 1-1 0 0,0-1 1 0 0,0 0-1 0 0,0 0 1 0 0,0 1-1 0 0,0-1 1 0 0,0 0-1 0 0,0 0 1 0 0,0 0-1 0 0,0 0 1 0 0,2 0-1 0 0,22 1-99 0 0,1 0-1 0 0,-1-2 0 0 0,26-3 1 0 0,3-3-5310 0 0,-44 6 3573 0 0,15-7-7994 0 0,-14 1 4482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01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71 3225 0 0,'-5'-27'5590'0'0,"5"22"-3964"0"0,-1 0 0 0 0,1 1 0 0 0,-1-1 0 0 0,-1 0-1 0 0,1 0 1 0 0,-4-6 0 0 0,5 11-1506 0 0,0-1-1 0 0,0 1 1 0 0,0 0-1 0 0,0 0 1 0 0,0 0-1 0 0,0 0 1 0 0,0-1-1 0 0,0 1 0 0 0,-1 0 240 0 0,1 0-240 0 0,0 0 1 0 0,0 0-1 0 0,0-1 1 0 0,-1 1-1 0 0,1 0 1 0 0,0 0-1 0 0,0 0 1 0 0,0 0-1 0 0,0 0 1 0 0,-1 0-1 0 0,1 0 0 0 0,0 0 1 0 0,0 0-1 0 0,0 0 1 0 0,-1 0-1 0 0,1 0 1 0 0,0 0-1 0 0,0 0 1 0 0,0 0-1 0 0,0 0 1 0 0,-1 0-1 0 0,1 0 1 0 0,0 0-1 0 0,0 0 1 0 0,0 0-1 0 0,-1 0 0 0 0,1 0 1 0 0,0 0-1 0 0,0 0 1 0 0,0 0-1 0 0,0 0 1 0 0,-1 1-1 0 0,1-1 240 0 0,0 0-240 0 0,-8 13 1246 0 0,0 13-1520 0 0,5-10-143 0 0,-4 19 619 0 0,-3 51 0 0 0,14-25-2421 0 0,-3-54 915 0 0,1 1-1 0 0,0-1 1 0 0,0 0-1 0 0,0 0 0 0 0,7 12 1 0 0,1-8-4859 0 0,1-11-869 0 0,-1-3 2655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01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134 127 4129 0 0,'-3'-5'1275'0'0,"1"2"-41"0"0,0-1-1 0 0,1 1 1 0 0,-2-1-1 0 0,1 1 0 0 0,0 0 1 0 0,-1-1-1 0 0,1 1 1 0 0,-5-3-1 0 0,6 6-988 0 0,-1-1 0 0 0,1 0 0 0 0,0 1 0 0 0,-1-1 0 0 0,1 1 1 0 0,-1 0-1 0 0,1 0 0 0 0,-1-1 0 0 0,1 1 0 0 0,-1 0 0 0 0,1 0 0 0 0,-1 0 0 0 0,1 1 0 0 0,-1-1 0 0 0,1 0 0 0 0,-1 0 0 0 0,1 1 1 0 0,0-1-1 0 0,-1 1 0 0 0,1-1 0 0 0,0 1 0 0 0,-1 0 0 0 0,1-1 0 0 0,0 1 0 0 0,-1 0 0 0 0,0 1 0 0 0,-3 2-54 0 0,-1 0-1 0 0,1 1 1 0 0,1 0-1 0 0,-1 0 0 0 0,0 0 1 0 0,1 0-1 0 0,0 1 1 0 0,0-1-1 0 0,1 1 1 0 0,0 0-1 0 0,0 0 0 0 0,0 1 1 0 0,-2 7-1 0 0,3-9-193 0 0,1 0-1 0 0,-1-1 1 0 0,1 1-1 0 0,0 0 0 0 0,0 0 1 0 0,1 1-1 0 0,0-1 1 0 0,0 0-1 0 0,0 0 0 0 0,0 0 1 0 0,1 0-1 0 0,0 0 1 0 0,0 0-1 0 0,0 0 1 0 0,0 0-1 0 0,1 0 0 0 0,0-1 1 0 0,3 6-1 0 0,-4-8 4 0 0,-1-1 1 0 0,1 0-1 0 0,0 1 0 0 0,0-1 1 0 0,1 0-1 0 0,-1 0 0 0 0,0 1 1 0 0,0-1-1 0 0,1 0 0 0 0,-1 0 1 0 0,0-1-1 0 0,1 1 1 0 0,-1 0-1 0 0,1 0 0 0 0,-1-1 1 0 0,1 1-1 0 0,-1-1 0 0 0,1 1 1 0 0,0-1-1 0 0,-1 1 0 0 0,1-1 1 0 0,-1 0-1 0 0,3 0 0 0 0,0-1 0 0 0,-1 1 0 0 0,0-1-1 0 0,0 0 1 0 0,1 0 0 0 0,-1 0 0 0 0,0-1 0 0 0,0 1-1 0 0,0-1 1 0 0,-1 1 0 0 0,1-1 0 0 0,3-3-1 0 0,3-3-13 0 0,1-1 0 0 0,-1 0 0 0 0,-1 0 0 0 0,1-1-1 0 0,6-12 1 0 0,-12 16-44 0 0,1-1-1 0 0,-2 1 1 0 0,1-1-1 0 0,-1 0 0 0 0,0 0 1 0 0,0 0-1 0 0,-1 0 1 0 0,0 0-1 0 0,0 0 1 0 0,-1 0-1 0 0,1-1 1 0 0,-3-13-1 0 0,1-4-28 0 0,42 18-277 0 0,-37 6 40 0 0,1-1 0 0 0,0 0 0 0 0,-1 0 0 0 0,1 0 0 0 0,-1-1 0 0 0,1 1 0 0 0,-1-1 0 0 0,0 0 0 0 0,0 0 0 0 0,0 0 0 0 0,-1-1 0 0 0,1 1 0 0 0,-1-1 0 0 0,0 0 0 0 0,0 0 0 0 0,0 0 0 0 0,0-1 0 0 0,-1 1 0 0 0,4-10 0 0 0,-6 14 375 0 0,1 0 0 0 0,-1 0 1 0 0,0 1-1 0 0,0-1 0 0 0,0 0 0 0 0,0 0 1 0 0,0 0-1 0 0,0 0 0 0 0,0 0 1 0 0,0 0-1 0 0,0 0 0 0 0,1 0 0 0 0,-1 0 1 0 0,0 0-1 0 0,0 0 0 0 0,0 0 0 0 0,0 0 1 0 0,0 0-1 0 0,0 0 0 0 0,0 0 0 0 0,1 0 1 0 0,-1 0-1 0 0,0 0 0 0 0,0 0 0 0 0,0 0 1 0 0,0 0-1 0 0,0 0 0 0 0,0 0 1 0 0,0 0-1 0 0,1 0 0 0 0,-1 0 0 0 0,0 0 1 0 0,0 0-1 0 0,0-1 0 0 0,0 1 0 0 0,0 0 1 0 0,0 0-1 0 0,0 0 0 0 0,0 0 0 0 0,0 0 1 0 0,0 0-1 0 0,1 0 0 0 0,-1 0 1 0 0,0 0-1 0 0,0-1 0 0 0,0 1 0 0 0,0 0 1 0 0,0 0-1 0 0,0 0 0 0 0,0 0 0 0 0,0 0 1 0 0,0 0-1 0 0,0 0 0 0 0,0-1 0 0 0,0 1 1 0 0,0 0-1 0 0,0 0 0 0 0,1 16 1646 0 0,-4 23-411 0 0,-5 22-766 0 0,4-40-767 0 0,1 0 0 0 0,1 0 0 0 0,1 0 1 0 0,1 0-1 0 0,1 0 0 0 0,6 39 0 0 0,6-34-4582 0 0,-12-25 4426 0 0,-1 0 0 0 0,1-1 0 0 0,-1 1 0 0 0,1 0 0 0 0,0-1 0 0 0,-1 1 0 0 0,1-1 0 0 0,0 1 0 0 0,0-1 0 0 0,-1 1 0 0 0,1-1-1 0 0,0 1 1 0 0,0-1 0 0 0,0 0 0 0 0,0 0 0 0 0,-1 1 0 0 0,1-1 0 0 0,0 0 0 0 0,0 0 0 0 0,0 0 0 0 0,0 0 0 0 0,0 0 0 0 0,0 0 0 0 0,0 0 0 0 0,0 0 0 0 0,-1 0 0 0 0,1 0 0 0 0,0-1 0 0 0,1 1 0 0 0,7-5-3957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02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19 7074 0 0,'-1'-2'552'0'0,"1"1"1"0"0,-1 0-1 0 0,0 0 1 0 0,0 0-1 0 0,1 0 1 0 0,-1 0 0 0 0,0 0-1 0 0,0 0 1 0 0,0 0-1 0 0,0 0 1 0 0,0 0 0 0 0,-1 0-1 0 0,1 1 1 0 0,0-1-1 0 0,0 0 1 0 0,0 1 0 0 0,-1-1-1 0 0,1 1 1 0 0,0 0-1 0 0,0-1 1 0 0,-1 1 0 0 0,-1 0-1 0 0,2 0-294 0 0,0 0-1 0 0,-1 1 1 0 0,1-1 0 0 0,0 0-1 0 0,-1 1 1 0 0,1 0-1 0 0,0-1 1 0 0,0 1 0 0 0,0 0-1 0 0,-1 0 1 0 0,1-1-1 0 0,0 1 1 0 0,0 0 0 0 0,0 0-1 0 0,0 0 1 0 0,0 0-1 0 0,-1 3 1 0 0,-1 0-145 0 0,0 2 0 0 0,0-1 0 0 0,1 0 0 0 0,-1 1 0 0 0,1-1 0 0 0,1 1 1 0 0,-1-1-1 0 0,1 1 0 0 0,-1 8 0 0 0,1-7-101 0 0,2 1-1 0 0,-1 0 1 0 0,1-1 0 0 0,1 1-1 0 0,-1-1 1 0 0,1 1 0 0 0,0-1-1 0 0,1 0 1 0 0,0 0 0 0 0,0 0 0 0 0,7 11-1 0 0,-8-14-11 0 0,1 1 0 0 0,0-1-1 0 0,0 0 1 0 0,1 0 0 0 0,-1 0-1 0 0,1 0 1 0 0,0-1 0 0 0,0 0 0 0 0,0 1-1 0 0,0-1 1 0 0,1-1 0 0 0,-1 1-1 0 0,1-1 1 0 0,0 1 0 0 0,-1-1-1 0 0,1-1 1 0 0,0 1 0 0 0,6 1-1 0 0,-9-3 3 0 0,1 0-1 0 0,-1 0 0 0 0,1 0 1 0 0,-1 0-1 0 0,1 0 0 0 0,-1 0 1 0 0,1 0-1 0 0,-1-1 0 0 0,1 0 1 0 0,-1 1-1 0 0,0-1 0 0 0,1 0 1 0 0,-1 0-1 0 0,0 0 0 0 0,1 0 1 0 0,-1-1-1 0 0,0 1 0 0 0,0 0 1 0 0,2-3-1 0 0,-1 1 4 0 0,0-1 0 0 0,0 1 0 0 0,-1-1 0 0 0,0 1 0 0 0,1-1 0 0 0,-1 0 0 0 0,-1 0 0 0 0,1 1 0 0 0,0-1 0 0 0,1-8 0 0 0,-1 5 19 0 0,-1-1-1 0 0,0 0 0 0 0,0 1 0 0 0,-1-1 0 0 0,1 0 0 0 0,-2 0 0 0 0,1 0 1 0 0,-1 1-1 0 0,0-1 0 0 0,-1 0 0 0 0,0 1 0 0 0,-3-10 0 0 0,-13-14 95 0 0,17 29-135 0 0,0 1 1 0 0,0-1-1 0 0,0 1 1 0 0,0-1-1 0 0,0 1 1 0 0,-1-1-1 0 0,1 1 0 0 0,0 0 1 0 0,-1-1-1 0 0,1 1 1 0 0,-1 0-1 0 0,1 0 1 0 0,-1 0-1 0 0,0 0 0 0 0,1 0 1 0 0,-4 0-1 0 0,5 1-118 0 0,-1 0 0 0 0,1 1 0 0 0,0-1 0 0 0,-1 0 0 0 0,1 1 0 0 0,0-1 0 0 0,0 0 0 0 0,-1 1 0 0 0,1-1 1 0 0,0 1-1 0 0,0-1 0 0 0,0 0 0 0 0,-1 1 0 0 0,1-1 0 0 0,0 1 0 0 0,0-1 0 0 0,0 1 0 0 0,0-1 0 0 0,0 0 0 0 0,0 1 0 0 0,0-1 0 0 0,0 1 0 0 0,0-1 0 0 0,0 1 0 0 0,0-1 0 0 0,0 1 0 0 0,0-1 0 0 0,0 0 0 0 0,1 1 0 0 0,-1-1 0 0 0,0 1 0 0 0,0-1 0 0 0,0 0 0 0 0,1 2 0 0 0,3 8-3885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02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10130 0 0,'-10'37'8554'0'0,"-2"13"-1714"0"0,3 0-6119 0 0,9 1-5952 0 0,12 2-5789 0 0,-6-36 4227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03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2200 0 0,'-12'9'11506'0'0,"0"5"-5082"0"0,-1 6-3537 0 0,-4 13-3599 0 0,-1 0 1475 0 0,-12 9-1531 0 0,28-39-46 0 0,3-5 36 0 0,16-22-96 0 0,-15 21 859 0 0,1-1 1 0 0,-1 1 0 0 0,1 0-1 0 0,0 0 1 0 0,0 0 0 0 0,0 1-1 0 0,0-1 1 0 0,0 1 0 0 0,1 0 0 0 0,-1 0-1 0 0,1 0 1 0 0,-1 0 0 0 0,7-2-1 0 0,-2 3 1 0 0,-1-1-1 0 0,1 2 0 0 0,0-1 1 0 0,0 1-1 0 0,16 2 1 0 0,-22-2 3 0 0,1-1 0 0 0,-1 1 0 0 0,1 0 0 0 0,-1-1 0 0 0,0 1 0 0 0,1-1 0 0 0,-1 0 0 0 0,0 0 0 0 0,1 0 0 0 0,2-2 0 0 0,18-4-543 0 0,-24 10 653 0 0,0-1 0 0 0,1 1 1 0 0,-1 0-1 0 0,-1-1 0 0 0,1 1 1 0 0,0-1-1 0 0,0 1 1 0 0,-1-1-1 0 0,-3 4 0 0 0,-12 18 1358 0 0,13-16-1166 0 0,-2-1 0 0 0,1 1 0 0 0,-1-1 0 0 0,1-1 1 0 0,-11 9-1 0 0,20-16-249 0 0,-1 0 1 0 0,1 1 0 0 0,-1-1-1 0 0,0 1 1 0 0,1 0 0 0 0,-1-1-1 0 0,1 2 1 0 0,-1-1 0 0 0,1 0-1 0 0,-1 1 1 0 0,0 0 0 0 0,1-1-1 0 0,4 3 1 0 0,40 5-2804 0 0,-45-8 1839 0 0,0 1 0 0 0,0-1 0 0 0,0-1 0 0 0,0 1 0 0 0,0 0 0 0 0,0-1 1 0 0,0 1-1 0 0,0-1 0 0 0,0 0 0 0 0,0 0 0 0 0,0 0 0 0 0,4-3 0 0 0,9-6-5340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03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9594 0 0,'7'-10'9171'0'0,"-7"10"-8773"0"0,0 0 1 0 0,1 0 0 0 0,0-1 0 0 0,19-2 2676 0 0,17 6-2609 0 0,-29-1-484 0 0,-1 1-1 0 0,0 0 1 0 0,0 0-1 0 0,0 1 1 0 0,0 0-1 0 0,0 0 1 0 0,-1 1-1 0 0,0 0 1 0 0,0 0-1 0 0,0 0 1 0 0,0 1-1 0 0,-1-1 1 0 0,0 1-1 0 0,0 1 1 0 0,-1-1-1 0 0,0 1 1 0 0,0 0 0 0 0,0 0-1 0 0,-1 0 1 0 0,0 0-1 0 0,0 0 1 0 0,-1 1-1 0 0,0-1 1 0 0,-1 1-1 0 0,2 15 1 0 0,-2-17-216 0 0,0 1 0 0 0,-1-1 0 0 0,0 1 0 0 0,0-1 0 0 0,-1 1 0 0 0,0 0 0 0 0,0-1 1 0 0,-1 0-1 0 0,1 1 0 0 0,-1-1 0 0 0,-1 0 0 0 0,1 0 0 0 0,-1 0 0 0 0,0 0 0 0 0,-1 0 0 0 0,1-1 1 0 0,-1 1-1 0 0,0-1 0 0 0,0 0 0 0 0,-1 0 0 0 0,0-1 0 0 0,1 1 0 0 0,-1-1 0 0 0,-1 0 0 0 0,1 0 1 0 0,-1-1-1 0 0,0 1 0 0 0,1-1 0 0 0,-1-1 0 0 0,-13 5 0 0 0,13-5 3 0 0,-13 5 2663 0 0,20-2-886 0 0,12 1-1053 0 0,3 0-245 0 0,1-1 0 0 0,0-1 1 0 0,1 0-1 0 0,27 2 0 0 0,-39-6-670 0 0,0 0 0 0 0,0 0 0 0 0,0-1-1 0 0,1 1 1 0 0,-1-1 0 0 0,0-1 0 0 0,8-2 0 0 0,-10 2-462 0 0,-1 1 1 0 0,0-1-1 0 0,0 1 1 0 0,-1-1-1 0 0,1 0 1 0 0,0 0-1 0 0,0 0 1 0 0,-1-1-1 0 0,0 1 1 0 0,1-1-1 0 0,-1 1 1 0 0,0-1-1 0 0,0 0 1 0 0,2-4-1 0 0,3-6-2969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6:10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66 12139 0 0,'-3'21'8617'0'0,"3"1"-3699"0"0,1-8-3886 0 0,1 0 1 0 0,5 22-1 0 0,-7-35-1036 0 0,0-1-1 0 0,0 0 1 0 0,0 0-1 0 0,0 0 0 0 0,0 1 1 0 0,0-1-1 0 0,0 0 1 0 0,0 0-1 0 0,0 0 0 0 0,0 1 1 0 0,0-1-1 0 0,0 0 0 0 0,0 0 1 0 0,0 0-1 0 0,0 1 1 0 0,0-1-1 0 0,0 0 0 0 0,0 0 1 0 0,0 0-1 0 0,1 1 1 0 0,-1-1-1 0 0,0 0 0 0 0,0 0 1 0 0,0 0-1 0 0,0 0 0 0 0,0 0 1 0 0,1 1-1 0 0,-1-1 1 0 0,0 0-1 0 0,0 0 0 0 0,0 0 1 0 0,0 0-1 0 0,1 0 1 0 0,-1 0-1 0 0,0 0 0 0 0,0 0 1 0 0,0 0-1 0 0,1 1 1 0 0,-1-1-1 0 0,0 0 0 0 0,0 0 1 0 0,0 0-1 0 0,1 0 0 0 0,-1 0 1 0 0,0 0-1 0 0,0-1 1 0 0,7-9-192 0 0,1-16-37 0 0,-5 15 201 0 0,0 0-1 0 0,1 0 1 0 0,0 0-1 0 0,0 1 1 0 0,1-1 0 0 0,0 1-1 0 0,1 0 1 0 0,0 1 0 0 0,11-13-1 0 0,-15 20 32 0 0,0 0-1 0 0,0-1 1 0 0,0 1-1 0 0,1 0 0 0 0,-1 0 1 0 0,1 0-1 0 0,0 1 1 0 0,0-1-1 0 0,-1 1 1 0 0,1-1-1 0 0,0 1 1 0 0,0 0-1 0 0,0 0 1 0 0,0 0-1 0 0,1 1 0 0 0,-1-1 1 0 0,0 1-1 0 0,0-1 1 0 0,0 1-1 0 0,0 0 1 0 0,1 0-1 0 0,-1 1 1 0 0,0-1-1 0 0,0 1 0 0 0,0-1 1 0 0,0 1-1 0 0,0 0 1 0 0,0 0-1 0 0,0 1 1 0 0,0-1-1 0 0,0 0 1 0 0,0 1-1 0 0,0 0 0 0 0,-1 0 1 0 0,1 0-1 0 0,-1 0 1 0 0,4 3-1 0 0,-2-2 22 0 0,-1 0 0 0 0,0 0 0 0 0,0 0 0 0 0,0 1-1 0 0,0-1 1 0 0,-1 0 0 0 0,1 1 0 0 0,-1 0 0 0 0,0 0 0 0 0,0 0-1 0 0,0 0 1 0 0,2 8 0 0 0,-3-11 4 0 0,-1 1 1 0 0,0 0-1 0 0,0 0 0 0 0,0 0 0 0 0,0-1 1 0 0,0 1-1 0 0,-1 0 0 0 0,1 0 1 0 0,-1 0-1 0 0,1-1 0 0 0,-1 1 0 0 0,1 0 1 0 0,-1-1-1 0 0,0 1 0 0 0,0 0 0 0 0,0-1 1 0 0,0 1-1 0 0,0-1 0 0 0,0 1 1 0 0,0-1-1 0 0,0 0 0 0 0,-1 1 0 0 0,1-1 1 0 0,-1 0-1 0 0,1 0 0 0 0,-1 0 0 0 0,1 0 1 0 0,-1 0-1 0 0,1-1 0 0 0,-1 1 1 0 0,0 0-1 0 0,-2 0 0 0 0,-18 9-19 0 0,0-1-1 0 0,0-1 0 0 0,-1-2 1 0 0,0 0-1 0 0,0-1 0 0 0,-40 3 1 0 0,59-9-71 0 0,9-2 8 0 0,11-2-45 0 0,-5 5-160 0 0,-1 0 0 0 0,1 0 0 0 0,0 1 0 0 0,-1 0 1 0 0,1 1-1 0 0,18 5 0 0 0,10 5-3648 0 0,8 3-9242 0 0,-34-11 6444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03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2921 0 0,'5'-25'9168'0'0,"-4"25"-8868"0"0,-1 1 0 0 0,1-1 1 0 0,-1 0-1 0 0,0 1 1 0 0,1-1-1 0 0,-1 0 0 0 0,1 1 1 0 0,-1-1-1 0 0,0 0 1 0 0,0 1-1 0 0,1-1 0 0 0,-1 1 1 0 0,0-1-1 0 0,0 0 1 0 0,1 1-1 0 0,-1-1 0 0 0,0 1 1 0 0,0-1-1 0 0,0 1 0 0 0,0-1 1 0 0,0 1-1 0 0,1-1 1 0 0,-1 1-1 0 0,0-1 0 0 0,-1 1 1 0 0,6 27 4406 0 0,-3-2-4846 0 0,-7 100 1947 0 0,1-71-1872 0 0,6 93 0 0 0,5-111-2299 0 0,2-15-4951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04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16 7194 0 0,'-1'-1'416'0'0,"1"0"0"0"0,-1 0 0 0 0,0 0 0 0 0,0 0 0 0 0,0 0 1 0 0,0 0-1 0 0,0 0 0 0 0,0 0 0 0 0,0 0 0 0 0,0 0 0 0 0,0 1 1 0 0,0-1-1 0 0,0 0 0 0 0,0 1 0 0 0,0-1 0 0 0,0 1 0 0 0,-1 0 1 0 0,1-1-1 0 0,0 1 0 0 0,0 0 0 0 0,-1-1 0 0 0,1 1 0 0 0,0 0 1 0 0,-1 0-1 0 0,1 0 0 0 0,-2 1 0 0 0,0-1-96 0 0,0 1 0 0 0,0 0 0 0 0,0 1 0 0 0,0-1 0 0 0,0 0 0 0 0,1 1 0 0 0,-1 0 0 0 0,0 0 0 0 0,1-1 0 0 0,-4 5 0 0 0,-5 4-125 0 0,2 1 0 0 0,-1 0 0 0 0,-14 22 0 0 0,22-28-198 0 0,0 0-1 0 0,0 1 1 0 0,0-1-1 0 0,0 0 1 0 0,1 0-1 0 0,0 1 1 0 0,0-1-1 0 0,0 1 1 0 0,1-1-1 0 0,0 1 1 0 0,0-1-1 0 0,0 1 1 0 0,1-1 0 0 0,-1 1-1 0 0,2-1 1 0 0,-1 1-1 0 0,3 8 1 0 0,-2-9-9 0 0,0 0 0 0 0,0 1 0 0 0,0-1 1 0 0,1 0-1 0 0,0 0 0 0 0,0 0 1 0 0,0-1-1 0 0,0 1 0 0 0,1-1 1 0 0,0 0-1 0 0,0 0 0 0 0,0 0 0 0 0,0 0 1 0 0,1-1-1 0 0,-1 0 0 0 0,1 0 1 0 0,7 4-1 0 0,-10-6 11 0 0,0 0 0 0 0,-1-1 0 0 0,1 1 0 0 0,1-1 0 0 0,-1 1 0 0 0,0-1-1 0 0,0 1 1 0 0,0-1 0 0 0,0 0 0 0 0,0 0 0 0 0,0 0 0 0 0,0 0 0 0 0,0-1 0 0 0,0 1 0 0 0,0-1 0 0 0,0 1 0 0 0,0-1 0 0 0,0 1 0 0 0,0-1 0 0 0,0 0 0 0 0,0 0 0 0 0,0 0 0 0 0,0 0 0 0 0,-1-1 0 0 0,1 1 0 0 0,0 0 0 0 0,-1-1 0 0 0,1 1 0 0 0,-1-1 0 0 0,0 1-1 0 0,1-1 1 0 0,-1 0 0 0 0,0 1 0 0 0,0-1 0 0 0,0 0 0 0 0,0 0 0 0 0,0 0 0 0 0,-1 0 0 0 0,1 0 0 0 0,-1 0 0 0 0,1-3 0 0 0,2-5 15 0 0,-1 0 1 0 0,-1 1-1 0 0,1-1 0 0 0,-2 0 1 0 0,1 0-1 0 0,-2 0 0 0 0,-1-14 0 0 0,1 15-1 0 0,-1 0 0 0 0,-1 0 0 0 0,0 0 0 0 0,0 1 0 0 0,-5-10 0 0 0,7 15-211 0 0,-1 0 0 0 0,1 0 0 0 0,-1 0 0 0 0,0 1 0 0 0,0-1-1 0 0,0 1 1 0 0,0-1 0 0 0,0 1 0 0 0,-1 0 0 0 0,1 0 0 0 0,-1 0 0 0 0,1 0 0 0 0,-1 0 0 0 0,0 0 0 0 0,1 1 0 0 0,-1-1 0 0 0,-6-1 0 0 0,-2 3-7438 0 0,3-3 952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04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3857 0 0,'8'6'11646'0'0,"-8"-6"-11198"0"0,3 15 4201 0 0,-4 13-2379 0 0,-4 8-1530 0 0,3-28-688 0 0,0 1 1 0 0,1 0 0 0 0,0 0-1 0 0,1-1 1 0 0,0 1-1 0 0,1 9 1 0 0,0-14-60 0 0,-1-1 0 0 0,1 0 0 0 0,0 0 0 0 0,1 0 1 0 0,-1 0-1 0 0,1 0 0 0 0,-1 0 0 0 0,1 0 0 0 0,0-1 0 0 0,0 1 1 0 0,0 0-1 0 0,0-1 0 0 0,1 0 0 0 0,-1 1 0 0 0,1-1 1 0 0,-1 0-1 0 0,1 0 0 0 0,0-1 0 0 0,-1 1 0 0 0,7 2 0 0 0,-5-2-242 0 0,0-1 0 0 0,1 1-1 0 0,-1-1 1 0 0,1 0-1 0 0,0 0 1 0 0,-1 0 0 0 0,1-1-1 0 0,0 0 1 0 0,-1 0-1 0 0,6 0 1 0 0,9-3-4577 0 0,-1-2-5118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05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63 9418 0 0,'-3'2'1310'0'0,"-1"1"0"0"0,1 0 0 0 0,0-1-1 0 0,0 1 1 0 0,1 0 0 0 0,-5 6 0 0 0,6-7-982 0 0,0-1 0 0 0,0 1 0 0 0,0 0 0 0 0,1-1-1 0 0,-1 1 1 0 0,0 0 0 0 0,1 0 0 0 0,-1 0 0 0 0,1-1 0 0 0,0 1 0 0 0,0 0 0 0 0,-1 2 0 0 0,2-1-272 0 0,0 0 1 0 0,-1 0 0 0 0,1 0 0 0 0,0-1 0 0 0,1 1-1 0 0,-1 0 1 0 0,0-1 0 0 0,1 1 0 0 0,-1-1 0 0 0,1 0-1 0 0,0 0 1 0 0,0 1 0 0 0,-1-1 0 0 0,2 0 0 0 0,-1 0-1 0 0,0-1 1 0 0,0 1 0 0 0,1 0 0 0 0,-1-1 0 0 0,3 2-1 0 0,6 4-115 0 0,1-1 0 0 0,0 0 0 0 0,0-1 0 0 0,15 4 0 0 0,14-1-1881 0 0,-36-8 1170 0 0,-1 0 1 0 0,1 0-1 0 0,-1 0 0 0 0,1-1 1 0 0,-1 1-1 0 0,7-3 1 0 0,-9 3 333 0 0,-1-1 0 0 0,0 1 0 0 0,1-1 1 0 0,-1 0-1 0 0,1 1 0 0 0,-1-1 0 0 0,0 0 1 0 0,0 0-1 0 0,0 0 0 0 0,1 0 0 0 0,-1 0 1 0 0,0 0-1 0 0,0-1 0 0 0,0 1 0 0 0,0 0 1 0 0,-1 0-1 0 0,1-1 0 0 0,0 1 0 0 0,-1 0 1 0 0,1-1-1 0 0,0 1 0 0 0,-1-1 0 0 0,1-1 1 0 0,2-23-3089 0 0,-2 9 1518 0 0</inkml:trace>
  <inkml:trace contextRef="#ctx0" brushRef="#br0" timeOffset="1">197 18 1456 0 0,'-1'-1'335'0'0,"-30"-16"19062"0"0,38 20-18244 0 0,9 1-1027 0 0,14-5-205 0 0,35 2 491 0 0,-24 7-5886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05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7082 0 0,'0'2'473'0'0,"0"-1"1"0"0,0 0 0 0 0,1 1 0 0 0,-1-1-1 0 0,0 1 1 0 0,1-1 0 0 0,-1 0 0 0 0,1 1-1 0 0,-1-1 1 0 0,1 0 0 0 0,-1 1 0 0 0,1-1 0 0 0,0 0-1 0 0,0 0 1 0 0,0 0 0 0 0,-1 1 0 0 0,1-1-1 0 0,0 0 1 0 0,3 1 0 0 0,-2 0-65 0 0,1 0 0 0 0,0 0 0 0 0,0-1 1 0 0,0 1-1 0 0,1-1 0 0 0,-1 0 0 0 0,0 0 0 0 0,5 1 0 0 0,7 0-266 0 0,1-1-1 0 0,30 0 0 0 0,-31-2 453 0 0,-7 1-625 0 0,-2 1-109 0 0,1-1-1 0 0,0 0 1 0 0,-1-1-1 0 0,1 0 1 0 0,-1 0-1 0 0,1 0 1 0 0,9-4-1 0 0,-42 15-1424 0 0,21-8 1552 0 0,1 1 0 0 0,0 0 0 0 0,-1 0 0 0 0,1 0 0 0 0,0 1 0 0 0,0-1 0 0 0,1 1 0 0 0,-1 0 0 0 0,-3 6 0 0 0,5-8 64 0 0,1 0 0 0 0,-1 0 0 0 0,1 0 1 0 0,0 0-1 0 0,0 0 0 0 0,0 0 0 0 0,0 0 0 0 0,0 0 1 0 0,0 0-1 0 0,1 0 0 0 0,-1 1 0 0 0,1-1 1 0 0,-1 0-1 0 0,1 1 0 0 0,0-1 0 0 0,0 0 1 0 0,0 0-1 0 0,0 1 0 0 0,0-1 0 0 0,1 0 0 0 0,-1 1 1 0 0,1-1-1 0 0,0 3 0 0 0,0-4 6 0 0,0 0 1 0 0,1 0-1 0 0,-1 0 0 0 0,0 0 0 0 0,0 0 1 0 0,0 0-1 0 0,1 0 0 0 0,-1-1 1 0 0,0 1-1 0 0,1 0 0 0 0,-1-1 0 0 0,0 1 1 0 0,1-1-1 0 0,-1 1 0 0 0,1-1 0 0 0,-1 0 1 0 0,1 1-1 0 0,-1-1 0 0 0,1 0 0 0 0,-1 0 1 0 0,1 0-1 0 0,-1 0 0 0 0,1-1 0 0 0,-1 1 1 0 0,1 0-1 0 0,-1-1 0 0 0,1 1 0 0 0,-1-1 1 0 0,0 1-1 0 0,1-1 0 0 0,-1 0 0 0 0,0 1 1 0 0,1-1-1 0 0,1-1 0 0 0,-1 1-3 0 0,0 0-1 0 0,0 0 1 0 0,-1 0-1 0 0,1 0 1 0 0,0-1-1 0 0,0 1 1 0 0,0 0-1 0 0,-1-1 1 0 0,1 0-1 0 0,-1 1 1 0 0,1-1-1 0 0,-1 0 1 0 0,0 0-1 0 0,1 1 1 0 0,-1-1-1 0 0,0 0 1 0 0,0 0-1 0 0,0 0 1 0 0,-1-1-1 0 0,1 1 1 0 0,-1 0-1 0 0,2-4 1 0 0,-3 5-34 0 0,1 0-1 0 0,-1 0 1 0 0,1 0 0 0 0,-1 0-1 0 0,1 0 1 0 0,-1 1-1 0 0,0-1 1 0 0,1 0 0 0 0,-1 0-1 0 0,0 0 1 0 0,0 1 0 0 0,0-1-1 0 0,1 0 1 0 0,-1 1 0 0 0,0-1-1 0 0,0 0 1 0 0,0 1 0 0 0,0-1-1 0 0,0 1 1 0 0,0 0 0 0 0,0-1-1 0 0,-2 1 1 0 0,-31-7-2108 0 0,20 5-1187 0 0,-10-11-5051 0 0,9-3 3921 0 0,7 6 130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05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40 14763 0 0,'-2'-1'361'0'0,"0"0"-1"0"0,0 0 0 0 0,1 0 1 0 0,-1 0-1 0 0,0 0 1 0 0,0 1-1 0 0,0-1 1 0 0,0 1-1 0 0,0-1 0 0 0,0 1 1 0 0,0 0-1 0 0,0 0 1 0 0,0 0-1 0 0,0 0 0 0 0,0 0 1 0 0,0 0-1 0 0,0 0 1 0 0,0 1-1 0 0,0-1 1 0 0,0 1-1 0 0,0 0 0 0 0,1-1 1 0 0,-4 2-1 0 0,2 0-191 0 0,1 0-1 0 0,-1 0 1 0 0,0 0-1 0 0,1 1 1 0 0,-1-1 0 0 0,1 1-1 0 0,0-1 1 0 0,0 1-1 0 0,0 0 1 0 0,0-1-1 0 0,0 1 1 0 0,1 0-1 0 0,-3 5 1 0 0,3-6-175 0 0,0 1-1 0 0,0-1 1 0 0,0 1-1 0 0,0 0 1 0 0,0-1 0 0 0,1 1-1 0 0,-1 0 1 0 0,1 0 0 0 0,0 0-1 0 0,-1-1 1 0 0,1 1-1 0 0,1 0 1 0 0,-1 0 0 0 0,0 0-1 0 0,1-1 1 0 0,-1 1 0 0 0,1 0-1 0 0,0 0 1 0 0,0-1 0 0 0,0 1-1 0 0,0-1 1 0 0,0 1-1 0 0,1-1 1 0 0,-1 1 0 0 0,1-1-1 0 0,0 0 1 0 0,-1 0 0 0 0,1 0-1 0 0,0 0 1 0 0,0 0-1 0 0,1 0 1 0 0,-1 0 0 0 0,0-1-1 0 0,0 1 1 0 0,1-1 0 0 0,-1 1-1 0 0,4 0 1 0 0,-3-1 10 0 0,0-1 1 0 0,0 1 0 0 0,0-1-1 0 0,1 0 1 0 0,-1 0 0 0 0,0 0-1 0 0,0 0 1 0 0,0-1 0 0 0,1 1-1 0 0,-1-1 1 0 0,0 0 0 0 0,0 0-1 0 0,0 0 1 0 0,0 0 0 0 0,0 0-1 0 0,0-1 1 0 0,0 1 0 0 0,-1-1-1 0 0,1 0 1 0 0,-1 0 0 0 0,1 0-1 0 0,-1 0 1 0 0,1 0 0 0 0,-1-1-1 0 0,0 1 1 0 0,0-1 0 0 0,0 1-1 0 0,0-1 1 0 0,-1 0 0 0 0,1 0-1 0 0,-1 1 1 0 0,0-1 0 0 0,0 0-1 0 0,0-1 1 0 0,0 1 0 0 0,0 0-1 0 0,0 0 1 0 0,-1 0 0 0 0,0 0 0 0 0,0-1-1 0 0,0 1 1 0 0,0 0 0 0 0,0 0-1 0 0,0 0 1 0 0,-1-1 0 0 0,0 1-1 0 0,1 0 1 0 0,-1 0 0 0 0,-2-5-1 0 0,-1 3-99 0 0,0 0 1 0 0,0 0-1 0 0,0 1 0 0 0,0 0 0 0 0,0-1 1 0 0,-1 1-1 0 0,0 1 0 0 0,0-1 0 0 0,0 1 0 0 0,0 0 1 0 0,-1 0-1 0 0,1 0 0 0 0,-1 1 0 0 0,1 0 1 0 0,-1 0-1 0 0,0 0 0 0 0,0 1 0 0 0,0-1 0 0 0,-10 1 1 0 0,10 0-17 0 0,0 1 0 0 0,0-1 0 0 0,0 1 0 0 0,0 1 0 0 0,0-1 0 0 0,0 1 0 0 0,0 0 0 0 0,0 1 0 0 0,0-1 0 0 0,0 1 1 0 0,1 0-1 0 0,-1 1 0 0 0,1-1 0 0 0,-1 1 0 0 0,1 0 0 0 0,0 0 0 0 0,0 1 0 0 0,0 0 0 0 0,1-1 0 0 0,-5 6 0 0 0,7-8 88 0 0,1 1-1 0 0,-1 0 0 0 0,1-1 1 0 0,-1 1-1 0 0,1 0 0 0 0,0 0 1 0 0,-1-1-1 0 0,1 1 1 0 0,0 0-1 0 0,0 0 0 0 0,1 0 1 0 0,-1 1-1 0 0,0-1 0 0 0,1 0 1 0 0,-1 0-1 0 0,1 0 1 0 0,0 0-1 0 0,0 1 0 0 0,-1-1 1 0 0,2 0-1 0 0,-1 0 0 0 0,0 1 1 0 0,0-1-1 0 0,1 0 1 0 0,-1 0-1 0 0,1 0 0 0 0,-1 0 1 0 0,1 0-1 0 0,0 0 0 0 0,0 0 1 0 0,0 0-1 0 0,0 0 0 0 0,1 0 1 0 0,-1 0-1 0 0,0 0 1 0 0,1-1-1 0 0,-1 1 0 0 0,1-1 1 0 0,2 3-1 0 0,2 0 24 0 0,1 1 1 0 0,0-1-1 0 0,0 0 0 0 0,1-1 0 0 0,-1 0 0 0 0,1 0 1 0 0,0 0-1 0 0,0-1 0 0 0,11 2 0 0 0,55 6 137 0 0,-7-2-3358 0 0,-23 1-6008 0 0,-31-6 3435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06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9050 0 0,'-1'2'640'0'0,"1"0"1"0"0,-1 1-1 0 0,1-1 1 0 0,0 1-1 0 0,-1-1 0 0 0,1 0 1 0 0,0 1-1 0 0,1-1 1 0 0,-1 0-1 0 0,0 1 0 0 0,1-1 1 0 0,-1 0-1 0 0,2 4 1 0 0,-1-5-357 0 0,0 1 0 0 0,0 0 0 0 0,0 0 0 0 0,0-1 0 0 0,1 1 1 0 0,-1 0-1 0 0,0-1 0 0 0,1 0 0 0 0,0 1 0 0 0,-1-1 0 0 0,1 0 1 0 0,3 2-1 0 0,3 1-355 0 0,1 0 0 0 0,0-1 0 0 0,0-1 0 0 0,0 1 0 0 0,16 1 0 0 0,15 4 230 0 0,-74 12-3350 0 0,30-17 3362 0 0,-1-1 0 0 0,1 1 0 0 0,0 0 0 0 0,0 0 0 0 0,0 0 0 0 0,0 1 0 0 0,0-1 0 0 0,1 1 0 0 0,0 0 0 0 0,-1 0 0 0 0,1 0 0 0 0,1 0 0 0 0,-1 1 0 0 0,1-1 0 0 0,0 1 0 0 0,-2 5 0 0 0,3-8-113 0 0,0 0 1 0 0,1 0-1 0 0,0 0 1 0 0,-1 1-1 0 0,1-1 0 0 0,0 0 1 0 0,0 0-1 0 0,0 1 1 0 0,0-1-1 0 0,0 0 1 0 0,1 0-1 0 0,-1 0 0 0 0,1 1 1 0 0,0-1-1 0 0,-1 0 1 0 0,1 0-1 0 0,0 0 0 0 0,0 0 1 0 0,0 0-1 0 0,0 0 1 0 0,1 0-1 0 0,-1-1 0 0 0,0 1 1 0 0,1 0-1 0 0,0-1 1 0 0,-1 1-1 0 0,1-1 0 0 0,0 1 1 0 0,-1-1-1 0 0,1 0 1 0 0,0 0-1 0 0,0 0 1 0 0,0 0-1 0 0,0 0 0 0 0,0 0 1 0 0,1 0-1 0 0,-1-1 1 0 0,3 1-1 0 0,9 3-159 0 0,-1-1-1 0 0,1-1 1 0 0,-1 0-1 0 0,1-1 1 0 0,15 0-1 0 0,22-8-3868 0 0,-47 5 2606 0 0,1 1 1 0 0,0-1 0 0 0,-1 0-1 0 0,1 0 1 0 0,-1 0 0 0 0,1-1-1 0 0,4-3 1 0 0,3-5-4340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07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9634 0 0,'2'6'11560'0'0,"-2"-6"-11353"0"0,17 3 3209 0 0,24-3-4579 0 0,-35 0 2240 0 0,45 1-680 0 0,-11 0-352 0 0,42-4-1 0 0,-78 0-855 0 0,-13-1 276 0 0,-14-1 84 0 0,12 4 438 0 0,1 1 1 0 0,-1 1 0 0 0,0 0 0 0 0,1 0 0 0 0,-1 1-1 0 0,0 1 1 0 0,1-1 0 0 0,0 2 0 0 0,0-1-1 0 0,-13 7 1 0 0,20-8 21 0 0,0-1 0 0 0,0 1 0 0 0,0-1 0 0 0,1 1 0 0 0,-1 0 0 0 0,0 0 0 0 0,1 0 0 0 0,-1 0 0 0 0,1 1 0 0 0,0-1 0 0 0,-1 1 0 0 0,1-1 0 0 0,1 1 0 0 0,-1 0 0 0 0,0 0 0 0 0,1 0 0 0 0,-1 0 0 0 0,1 0 0 0 0,0 0 0 0 0,0 0 0 0 0,0 0 0 0 0,0 1 0 0 0,1-1 0 0 0,-1 0 0 0 0,1 1 0 0 0,0-1 0 0 0,0 0 0 0 0,0 1 0 0 0,0-1 0 0 0,0 0 0 0 0,1 1 0 0 0,0-1 0 0 0,0 0 0 0 0,0 0 0 0 0,0 0 0 0 0,2 5 0 0 0,0-2-23 0 0,1-1 0 0 0,-1 0 0 0 0,1 0 0 0 0,0 0 0 0 0,0 0 0 0 0,0 0 0 0 0,1-1 0 0 0,-1 0 0 0 0,1 0 0 0 0,0 0 0 0 0,0-1 0 0 0,1 1 0 0 0,-1-1 0 0 0,1-1 0 0 0,0 1 0 0 0,0-1 0 0 0,0 0 0 0 0,0 0 1 0 0,0 0-1 0 0,0-1 0 0 0,0 0 0 0 0,0 0 0 0 0,7-1 0 0 0,-6 0-256 0 0,0 0 1 0 0,0 0 0 0 0,0-1-1 0 0,0 0 1 0 0,0 0 0 0 0,0-1 0 0 0,0 0-1 0 0,0 0 1 0 0,6-3 0 0 0,-8 2-313 0 0,0 1 1 0 0,-1-1-1 0 0,1 0 1 0 0,-1 0 0 0 0,0 0-1 0 0,0 0 1 0 0,0-1-1 0 0,0 0 1 0 0,-1 0-1 0 0,1 0 1 0 0,-1 0-1 0 0,4-8 1 0 0,-4 7 287 0 0,0-1 1 0 0,-1 1-1 0 0,0-1 1 0 0,0 1-1 0 0,-1-1 1 0 0,1 0-1 0 0,-1 1 0 0 0,0-1 1 0 0,-1 0-1 0 0,1-10 1 0 0,-6-20 1510 0 0,-4-1 3726 0 0,8 33-4212 0 0,9 5 3308 0 0,16 9-2982 0 0,-14-6-821 0 0,12-2-128 0 0,-15-3-108 0 0,-14-4-152 0 0,4 4 164 0 0,-1 0 0 0 0,0 0 0 0 0,1 1 0 0 0,-1-1 0 0 0,1 1 1 0 0,-1 0-1 0 0,0 0 0 0 0,1 0 0 0 0,-1 0 0 0 0,0 1 0 0 0,1 0 0 0 0,-1 0 1 0 0,1 0-1 0 0,-1 0 0 0 0,-3 2 0 0 0,2-1 100 0 0,0 0 1 0 0,1 0-1 0 0,-1 1 1 0 0,1-1-1 0 0,-1 1 1 0 0,1 1-1 0 0,0-1 0 0 0,0 0 1 0 0,1 1-1 0 0,-5 4 1 0 0,5-3-76 0 0,0-1 1 0 0,0 1-1 0 0,1 0 1 0 0,0 0-1 0 0,-1 0 1 0 0,2 0-1 0 0,-1 0 1 0 0,1 0-1 0 0,-1 1 1 0 0,1-1-1 0 0,1 1 1 0 0,-1-1-1 0 0,1 1 1 0 0,0-1-1 0 0,0 1 1 0 0,2 8-1 0 0,-1-11-50 0 0,0 1 0 0 0,0 0 0 0 0,0-1 0 0 0,0 1 0 0 0,1-1 0 0 0,0 1 0 0 0,0-1 0 0 0,0 0 0 0 0,0 0 0 0 0,0 0-1 0 0,0 0 1 0 0,1 0 0 0 0,-1-1 0 0 0,1 1 0 0 0,0 0 0 0 0,0-1 0 0 0,0 0 0 0 0,0 0 0 0 0,0 0 0 0 0,1 0 0 0 0,-1-1 0 0 0,1 1 0 0 0,-1-1-1 0 0,8 2 1 0 0,-5-1-498 0 0,0-1 0 0 0,1 0 0 0 0,0-1 0 0 0,-1 1 0 0 0,1-1 0 0 0,10-1 0 0 0,-12 0-497 0 0,0 0 0 0 0,0 0 0 0 0,0-1 0 0 0,0 1 0 0 0,0-1 0 0 0,0 0 0 0 0,0 0 0 0 0,-1-1 0 0 0,1 1 0 0 0,-1-1 0 0 0,0 0 0 0 0,0-1 0 0 0,0 1 0 0 0,5-6 0 0 0,6-3-1035 0 0,12 10-51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07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12 888 0 0,'0'0'245'0'0,"0"-1"0"0"0,0 0 1 0 0,-1 1-1 0 0,1-1 0 0 0,0 1 0 0 0,0-1 0 0 0,-1 0 0 0 0,1 1 0 0 0,-1-1 1 0 0,1 1-1 0 0,0-1 0 0 0,-1 1 0 0 0,1-1 0 0 0,-1 1 0 0 0,1-1 1 0 0,-1 1-1 0 0,0 0 0 0 0,1-1 0 0 0,-1 1 0 0 0,1 0 0 0 0,-1 0 0 0 0,0-1 1 0 0,1 1-1 0 0,-1 0 0 0 0,0 0 0 0 0,1 0 0 0 0,-1 0 0 0 0,0-1 0 0 0,1 1 1 0 0,-2 0-1 0 0,1 1 142 0 0,0 0 1 0 0,-1-1-1 0 0,1 1 1 0 0,0 0 0 0 0,0 0-1 0 0,0-1 1 0 0,-1 1-1 0 0,1 0 1 0 0,0 0 0 0 0,0 0-1 0 0,0 0 1 0 0,1 1-1 0 0,-2 1 1 0 0,-21 42 4048 0 0,22-45-4437 0 0,1 1 50 0 0,-17 50 1397 0 0,16-48-1420 0 0,0 1 1 0 0,0 0-1 0 0,0-1 0 0 0,1 1 1 0 0,0 0-1 0 0,0 0 1 0 0,0-1-1 0 0,0 1 0 0 0,1 0 1 0 0,-1 0-1 0 0,3 6 0 0 0,-2-9-20 0 0,0 0 0 0 0,-1 0 0 0 0,1 0 0 0 0,0 0 0 0 0,1 0 0 0 0,-1 0 0 0 0,0 0 0 0 0,0 0 0 0 0,0-1 0 0 0,0 1 0 0 0,1-1 0 0 0,-1 1 0 0 0,0-1-1 0 0,1 1 1 0 0,-1-1 0 0 0,0 1 0 0 0,1-1 0 0 0,-1 0 0 0 0,1 0 0 0 0,-1 0 0 0 0,0 0 0 0 0,1 0 0 0 0,-1 0 0 0 0,0 0 0 0 0,1 0 0 0 0,-1-1 0 0 0,1 1 0 0 0,-1-1 0 0 0,0 1-1 0 0,0-1 1 0 0,3 0 0 0 0,41-18-1696 0 0,-41 16 1141 0 0,1 0 0 0 0,-1 0 0 0 0,0 0 0 0 0,0 0 0 0 0,0-1 0 0 0,0 1 0 0 0,-1-1 0 0 0,1 0 0 0 0,-1 0 0 0 0,0-1 0 0 0,0 1 0 0 0,-1 0 0 0 0,1-1 0 0 0,-1 0 0 0 0,0 0 0 0 0,2-6 0 0 0,2-31 3530 0 0,-8 74 5010 0 0,-6 21-5514 0 0,0 7-2036 0 0,8-56-786 0 0,-2 16 867 0 0,1 1 1 0 0,2 23-1 0 0,9-1-3855 0 0,-1-26-2259 0 0,5-3-3722 0 0,-7-11 4122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08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44 3593 0 0,'-8'-31'8993'0'0,"3"19"-145"0"0,-5 17-3681 0 0,-8 14-4381 0 0,17-19-588 0 0,-52 62 618 0 0,31-33-1311 0 0,-1-2 0 0 0,-2-1 0 0 0,0-1 0 0 0,-52 38 0 0 0,57-54-766 0 0,20-9 1225 0 0,0 0-1 0 0,0 0 0 0 0,-1 0 0 0 0,1 0 0 0 0,0 0 1 0 0,0 0-1 0 0,0 0 0 0 0,-1 0 0 0 0,1 0 0 0 0,0 0 1 0 0,0 0-1 0 0,0 0 0 0 0,-1-1 0 0 0,1 1 0 0 0,0 0 1 0 0,0 0-1 0 0,0 0 0 0 0,0 0 0 0 0,-1 0 0 0 0,1 0 1 0 0,0-1-1 0 0,0 1 0 0 0,0 0 0 0 0,0 0 0 0 0,0 0 1 0 0,-1 0-1 0 0,1-1 0 0 0,0 1 0 0 0,0 0 0 0 0,0 0 1 0 0,0 0-1 0 0,0-1 0 0 0,0 1 0 0 0,0 0 0 0 0,0 0 1 0 0,0 0-1 0 0,0-1 0 0 0,0 1 0 0 0,0 0 0 0 0,0 0 1 0 0,0 0-1 0 0,0-1 0 0 0,1-1-47 0 0,-1-1 0 0 0,1 1 0 0 0,0 0 0 0 0,0 0 0 0 0,0-1 0 0 0,1 1 0 0 0,-1 0-1 0 0,0 0 1 0 0,1 0 0 0 0,-1 1 0 0 0,1-1 0 0 0,0 0 0 0 0,2-2 0 0 0,3-1 70 0 0,0 0 0 0 0,1 0-1 0 0,-1 1 1 0 0,1 0 0 0 0,0 0 0 0 0,0 1 0 0 0,0 0-1 0 0,1 0 1 0 0,-1 1 0 0 0,14-2 0 0 0,6 0 66 0 0,55 2 0 0 0,-24 1-3059 0 0,-3-5-3860 0 0,-54 6 6252 0 0,1-1 0 0 0,0 1 0 0 0,0-1 0 0 0,0 0 0 0 0,0 0 1 0 0,-1 0-1 0 0,1-1 0 0 0,-1 1 0 0 0,1-1 0 0 0,-1 1 0 0 0,1-1 0 0 0,-1 0 0 0 0,0 0 0 0 0,4-3 1 0 0,4-3-1631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6:11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11394 0 0,'23'-19'10582'0'0,"-19"16"-9643"0"0,0 0 0 0 0,0 1 0 0 0,0-1 0 0 0,0 1 0 0 0,1 0 0 0 0,-1 1 0 0 0,8-3 0 0 0,-11 4-915 0 0,-1 0 0 0 0,0 0 1 0 0,0 0-1 0 0,0 0 1 0 0,1 0-1 0 0,-1-1 0 0 0,0 1 1 0 0,0 0-1 0 0,1 0 0 0 0,-1 0 1 0 0,0 0-1 0 0,0 0 1 0 0,0 0-1 0 0,1 0 0 0 0,-1 0 1 0 0,0 0-1 0 0,0 0 0 0 0,1 1 1 0 0,-1-1-1 0 0,0 0 1 0 0,0 0-1 0 0,0 0 0 0 0,1 0 1 0 0,-1 0-1 0 0,0 0 0 0 0,0 0 1 0 0,0 0-1 0 0,0 1 1 0 0,1-1-1 0 0,-1 0 0 0 0,0 0 1 0 0,0 0-1 0 0,0 0 0 0 0,0 1 1 0 0,0-1-1 0 0,1 0 1 0 0,-1 0-1 0 0,0 0 0 0 0,0 1 1 0 0,0-1-1 0 0,0 0 1 0 0,0 0-1 0 0,0 0 0 0 0,0 1 1 0 0,0-1-1 0 0,0 0 0 0 0,0 0 1 0 0,0 1-1 0 0,0-1 1 0 0,0 0-1 0 0,0 0 0 0 0,-4 15 793 0 0,1-6-3379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08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34 1496 0 0,'-8'-34'22261'0'0,"4"42"-22102"0"0,-1-1 1 0 0,1 0-1 0 0,-1 0 0 0 0,0 0 1 0 0,-1-1-1 0 0,0 1 0 0 0,-13 10 1 0 0,0 1-279 0 0,1-1-125 0 0,-17 18-325 0 0,32-33 513 0 0,1 1 1 0 0,0-1-1 0 0,0 1 1 0 0,1 0-1 0 0,-1-1 0 0 0,1 1 1 0 0,-1 0-1 0 0,1 0 1 0 0,0 0-1 0 0,0 0 1 0 0,-1 4-1 0 0,2-6 45 0 0,0 0-1 0 0,1 0 1 0 0,-1 0-1 0 0,0 0 1 0 0,1 1-1 0 0,-1-1 1 0 0,1 0 0 0 0,-1 0-1 0 0,1-1 1 0 0,0 1-1 0 0,-1 0 1 0 0,1 0-1 0 0,0 0 1 0 0,0 0 0 0 0,-1 0-1 0 0,1-1 1 0 0,0 1-1 0 0,0 0 1 0 0,0-1-1 0 0,0 1 1 0 0,0-1 0 0 0,0 1-1 0 0,0-1 1 0 0,0 1-1 0 0,0-1 1 0 0,0 0-1 0 0,0 1 1 0 0,1-1 0 0 0,-1 0-1 0 0,0 0 1 0 0,0 0-1 0 0,0 0 1 0 0,0 0-1 0 0,0 0 1 0 0,2 0 0 0 0,44-2-44 0 0,-45 2 32 0 0,16-1-237 0 0,38-5-2480 0 0,-21 0-3021 0 0,-34 6 5377 0 0,0 0 0 0 0,-1 0 0 0 0,1 0 0 0 0,0-1 0 0 0,-1 1 0 0 0,1 0-1 0 0,0 0 1 0 0,-1 0 0 0 0,1-1 0 0 0,0 1 0 0 0,-1 0 0 0 0,1-1 0 0 0,-1 1 0 0 0,1-1 0 0 0,-1 1 0 0 0,1-1 0 0 0,-1 1 0 0 0,1-1-1 0 0,-1 1 1 0 0,1-1 0 0 0,-1 1 0 0 0,1-1 0 0 0,-1 0 0 0 0,1 0 0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08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6289 0 0,'-8'26'10380'0'0,"8"-26"-10060"0"0,0 1 0 0 0,0 0 0 0 0,0 0 0 0 0,0 0 0 0 0,0 0 0 0 0,0 0 0 0 0,1 0 0 0 0,-1 0 0 0 0,0 0 0 0 0,0 0 0 0 0,1 0 0 0 0,-1 0 0 0 0,1-1 0 0 0,-1 1 0 0 0,0 0 0 0 0,2 1 0 0 0,0 0-122 0 0,0-1 0 0 0,0 0-1 0 0,1 1 1 0 0,-1-1 0 0 0,0 0 0 0 0,1 0 0 0 0,-1 0 0 0 0,1 0 0 0 0,-1-1 0 0 0,1 1 0 0 0,-1-1 0 0 0,1 1 0 0 0,-1-1 0 0 0,1 0 0 0 0,4 0 0 0 0,77-1 951 0 0,21 2-3900 0 0,-96 0-1464 0 0,-26 1-9289 0 0,2 0 8589 0 0</inkml:trace>
  <inkml:trace contextRef="#ctx0" brushRef="#br0" timeOffset="1">13 147 9266 0 0,'2'1'902'0'0,"0"1"0"0"0,1 0 1 0 0,-1 0-1 0 0,0-1 0 0 0,0 0 0 0 0,1 1 1 0 0,-1-1-1 0 0,1 0 0 0 0,-1 0 0 0 0,5 1 1 0 0,1-1-225 0 0,1 0 1 0 0,-1 0-1 0 0,0-1 1 0 0,13-1-1 0 0,-14 1-548 0 0,0-1-1 0 0,1 1 1 0 0,-1 1 0 0 0,0-1-1 0 0,12 3 1 0 0,-19-2-111 0 0,1-1 0 0 0,-1 0 0 0 0,1 0 0 0 0,-1 0 0 0 0,1 0 1 0 0,-1 1-1 0 0,1-1 0 0 0,-1 0 0 0 0,0 1 0 0 0,1-1 0 0 0,-1 0 0 0 0,1 1 0 0 0,-1-1 0 0 0,0 0 0 0 0,1 1 0 0 0,-1-1 1 0 0,0 1-1 0 0,0-1 0 0 0,1 0 0 0 0,-1 1 0 0 0,0-1 0 0 0,0 1 0 0 0,1-1 0 0 0,-1 1 0 0 0,0-1 0 0 0,0 1 1 0 0,0-1-1 0 0,0 1 0 0 0,0-1 0 0 0,0 1 0 0 0,0-1 0 0 0,0 1 0 0 0,0-1 0 0 0,0 1 0 0 0,0-1 0 0 0,0 1 0 0 0,0-1 1 0 0,-1 1-1 0 0,-11 25 252 0 0,11-24-258 0 0,-1 0 0 0 0,1 1 1 0 0,0-1-1 0 0,-1 1 0 0 0,1 0 0 0 0,0-1 1 0 0,1 1-1 0 0,-1 0 0 0 0,0 3 0 0 0,1-5-6 0 0,0 1-1 0 0,0-1 0 0 0,0 0 0 0 0,1 0 1 0 0,-1 0-1 0 0,0 1 0 0 0,1-1 1 0 0,-1 0-1 0 0,1 0 0 0 0,-1 0 0 0 0,1 0 1 0 0,0 0-1 0 0,0 0 0 0 0,-1 0 1 0 0,1 0-1 0 0,0 0 0 0 0,0 0 0 0 0,0 0 1 0 0,0-1-1 0 0,0 1 0 0 0,0 0 1 0 0,0 0-1 0 0,2 0 0 0 0,0 0-9 0 0,1 0 0 0 0,-1 0 0 0 0,0 0 0 0 0,1-1-1 0 0,-1 1 1 0 0,0-1 0 0 0,1 0 0 0 0,5 0 0 0 0,5-2-490 0 0,0 0 1 0 0,0-1 0 0 0,16-5-1 0 0,9-9-3917 0 0,-35 14 3078 0 0,0 0 1 0 0,1-1-1 0 0,-1 1 1 0 0,0-1-1 0 0,0 1 1 0 0,3-5-1 0 0,6-12-4886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09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3 13947 0 0,'-1'0'478'0'0,"1"-1"0"0"0,-1 1 1 0 0,0 0-1 0 0,1-1 0 0 0,-1 1 0 0 0,0 0 0 0 0,1 0 0 0 0,-1-1 1 0 0,0 1-1 0 0,1 0 0 0 0,-1 0 0 0 0,0 0 0 0 0,1 0 0 0 0,-1 0 1 0 0,0 0-1 0 0,0 0 0 0 0,1 0 0 0 0,-2 1 0 0 0,-12 7 3144 0 0,-10 23-4006 0 0,14-17 1028 0 0,-87 94-2271 0 0,97-108 1606 0 0,0 0 1 0 0,-1 0-1 0 0,1 1 1 0 0,0-1 0 0 0,0 0-1 0 0,-1 0 1 0 0,1 0-1 0 0,0 1 1 0 0,0-1-1 0 0,-1 0 1 0 0,1 1 0 0 0,0-1-1 0 0,0 0 1 0 0,0 0-1 0 0,0 1 1 0 0,0-1-1 0 0,-1 0 1 0 0,1 1 0 0 0,0-1-1 0 0,0 0 1 0 0,0 1-1 0 0,0-1 1 0 0,0 0-1 0 0,0 1 1 0 0,0-1 0 0 0,0 0-1 0 0,0 1 1 0 0,0-1-1 0 0,0 0 1 0 0,0 1-1 0 0,0-1 1 0 0,1 0 0 0 0,-1 1-1 0 0,0-1 1 0 0,0 0-1 0 0,0 1 1 0 0,0-1-1 0 0,1 1 1 0 0,14 1-323 0 0,18-7 141 0 0,-33 5 197 0 0,12-4-459 0 0,-1 1-1 0 0,1 0 0 0 0,0 1 0 0 0,0 0 1 0 0,0 1-1 0 0,0 0 0 0 0,0 1 0 0 0,23 2 1 0 0,-35-2 337 0 0,0 0 1 0 0,0 0-1 0 0,1 0 1 0 0,-1 0-1 0 0,0 0 1 0 0,0 0-1 0 0,1 0 1 0 0,-1 0-1 0 0,0 0 1 0 0,1 0-1 0 0,-1 0 1 0 0,0 0-1 0 0,0 0 1 0 0,1 0-1 0 0,-1 1 1 0 0,0-1 0 0 0,0 0-1 0 0,0 0 1 0 0,1 0-1 0 0,-1 0 1 0 0,0 0-1 0 0,0 1 1 0 0,0-1-1 0 0,1 0 1 0 0,-1 0-1 0 0,0 1 1 0 0,0-1-1 0 0,0 0 1 0 0,0 0-1 0 0,1 0 1 0 0,-1 1-1 0 0,0-1 1 0 0,0 0 0 0 0,0 0-1 0 0,0 1 1 0 0,0-1-1 0 0,0 0 1 0 0,0 1-1 0 0,0-1 1 0 0,0 0-1 0 0,0 0 1 0 0,0 1-1 0 0,-11 9-4182 0 0,-17 4-320 0 0,-14 0 3001 0 0,-17 7 2883 0 0,52-18 143 0 0,0 0 0 0 0,1 1 0 0 0,-1 0-1 0 0,1 0 1 0 0,-10 8 0 0 0,15-11-1113 0 0,0-1 0 0 0,0 1 0 0 0,0 0 0 0 0,1-1 0 0 0,-1 1 0 0 0,0 0 0 0 0,1 0 0 0 0,-1-1 0 0 0,1 1 0 0 0,-1 0 1 0 0,1 0-1 0 0,-1 0 0 0 0,1 0 0 0 0,0 0 0 0 0,-1 0 0 0 0,1 0 0 0 0,0 0 0 0 0,0 0 0 0 0,-1 0 0 0 0,1 0 0 0 0,0 0 0 0 0,0 0 0 0 0,0 0 0 0 0,0 0 0 0 0,1 0 0 0 0,-1 1 1 0 0,1 0-44 0 0,0-1 1 0 0,0 1 0 0 0,0 0-1 0 0,0-1 1 0 0,0 1 0 0 0,1-1-1 0 0,-1 0 1 0 0,0 1 0 0 0,1-1-1 0 0,-1 0 1 0 0,1 0 0 0 0,-1 0-1 0 0,3 1 1 0 0,8 4 101 0 0,0 0-1 0 0,0-1 0 0 0,16 4 1 0 0,-20-7 29 0 0,3 2-395 0 0,-1-2 144 0 0,0 2 0 0 0,-1-1 0 0 0,1 1 0 0 0,15 9 0 0 0,-23-11-205 0 0,0-1 0 0 0,0 1 0 0 0,-1-1 0 0 0,1 1-1 0 0,0 0 1 0 0,0-1 0 0 0,-1 1 0 0 0,1 0 0 0 0,-1 0-1 0 0,0 0 1 0 0,0 0 0 0 0,0 0 0 0 0,0 1 0 0 0,0-1-1 0 0,0 0 1 0 0,0 0 0 0 0,0 1 0 0 0,-1-1 0 0 0,0 0-1 0 0,1 1 1 0 0,-1-1 0 0 0,0 1 0 0 0,0-1 0 0 0,0 0-1 0 0,-1 4 1 0 0,0 2-156 0 0,-2 8-7527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09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51 11074 0 0,'-1'0'489'0'0,"0"1"0"0"0,0 0-1 0 0,1 0 1 0 0,-1 0 0 0 0,1 0-1 0 0,-1 0 1 0 0,1 0 0 0 0,-1 0 0 0 0,1 0-1 0 0,-1 0 1 0 0,1 0 0 0 0,0 0-1 0 0,-1 0 1 0 0,1 0 0 0 0,0 1-1 0 0,0-1 1 0 0,0 0 0 0 0,0 0-1 0 0,0 0 1 0 0,0 0 0 0 0,1 2-1 0 0,12 25 1934 0 0,-6-19-2416 0 0,2 1 0 0 0,16 15 0 0 0,-21-21 44 0 0,0-1 1 0 0,1 1-1 0 0,-1-1 0 0 0,1 1 1 0 0,0-1-1 0 0,0-1 0 0 0,1 1 0 0 0,-1-1 1 0 0,0 0-1 0 0,10 3 0 0 0,-13-5-22 0 0,-1 0 1 0 0,1 0-1 0 0,-1 0 0 0 0,1 0 0 0 0,0 0 1 0 0,-1 0-1 0 0,1 0 0 0 0,0-1 1 0 0,-1 1-1 0 0,1 0 0 0 0,-1-1 0 0 0,1 1 1 0 0,-1-1-1 0 0,1 0 0 0 0,-1 0 1 0 0,3-1-1 0 0,-2 0 9 0 0,0 0-1 0 0,-1 0 1 0 0,1 0 0 0 0,0 0 0 0 0,-1 0-1 0 0,1 0 1 0 0,-1-1 0 0 0,0 1 0 0 0,0 0-1 0 0,0-1 1 0 0,0 1 0 0 0,0-1 0 0 0,0-3 0 0 0,0 1-1 0 0,0 1 1 0 0,-1 0-1 0 0,0-1 1 0 0,0 1 0 0 0,0-1-1 0 0,0 1 1 0 0,-1-1 0 0 0,1 1-1 0 0,-1 0 1 0 0,0-1 0 0 0,-1 1-1 0 0,1 0 1 0 0,-1 0 0 0 0,1 0-1 0 0,-1 0 1 0 0,-1 0 0 0 0,1 0-1 0 0,0 0 1 0 0,-1 1 0 0 0,-4-6-1 0 0,2 5-41 0 0,1 0 1 0 0,-1-1-1 0 0,1 2 0 0 0,-1-1 0 0 0,0 0 0 0 0,-1 1 0 0 0,1 0 1 0 0,0 0-1 0 0,-1 1 0 0 0,0-1 0 0 0,0 1 0 0 0,1 1 1 0 0,-1-1-1 0 0,-8 0 0 0 0,13 1-97 0 0,0 1 1 0 0,0 0-1 0 0,1 0 1 0 0,-1-1-1 0 0,0 1 1 0 0,0 0-1 0 0,1 0 1 0 0,-1 0-1 0 0,0 0 1 0 0,0 0-1 0 0,0 0 0 0 0,1 0 1 0 0,-1 1-1 0 0,0-1 1 0 0,0 0-1 0 0,1 0 1 0 0,-1 1-1 0 0,0-1 1 0 0,0 0-1 0 0,1 1 1 0 0,-1-1-1 0 0,0 1 0 0 0,1-1 1 0 0,-1 1-1 0 0,1-1 1 0 0,-1 1-1 0 0,0-1 1 0 0,1 1-1 0 0,-1-1 1 0 0,1 1-1 0 0,0 0 1 0 0,-1-1-1 0 0,1 1 0 0 0,-1 0 1 0 0,1-1-1 0 0,0 1 1 0 0,0 0-1 0 0,-1 0 1 0 0,1 0-1 0 0,0-1 1 0 0,0 1-1 0 0,0 1 1 0 0,6 14-6041 0 0,8-3-3594 0 0,-2-8 4909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10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19 4465 0 0,'20'-19'21210'0'0,"-20"20"-21120"0"0,-4 14 728 0 0,-13 46-3204 0 0,5-15-2813 0 0,-7-2-6257 0 0,11-30 6010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10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0 3681 0 0,'-10'5'11545'0'0,"0"7"-5294"0"0,-7 20-2875 0 0,8-14-2399 0 0,-10 7-692 0 0,15-21-276 0 0,0 1-1 0 0,0-1 1 0 0,1 1 0 0 0,-1 0 0 0 0,1 0-1 0 0,-2 6 1 0 0,37-31-542 0 0,-18 13 331 0 0,97-45-6162 0 0,-29 15-7323 0 0,-81 36 13613 0 0,-1 1 0 0 0,1-1 0 0 0,0 1-1 0 0,0-1 1 0 0,0 1 0 0 0,0-1-1 0 0,0 1 1 0 0,0-1 0 0 0,0 1-1 0 0,0 0 1 0 0,1 0 0 0 0,-1 0 0 0 0,0-1-1 0 0,0 1 1 0 0,0 0 0 0 0,0 0-1 0 0,2 1 1 0 0,-3-1 341 0 0,0 1 0 0 0,1-1 0 0 0,-1 1 1 0 0,0 0-1 0 0,0-1 0 0 0,0 1 0 0 0,0-1 0 0 0,-1 1 0 0 0,1 0 0 0 0,0-1 0 0 0,0 1 1 0 0,0-1-1 0 0,0 1 0 0 0,-1 0 0 0 0,1-1 0 0 0,0 1 0 0 0,0-1 0 0 0,-1 1 1 0 0,1-1-1 0 0,0 1 0 0 0,-1-1 0 0 0,0 1 0 0 0,-19 25 9013 0 0,8-12-6466 0 0,8-10-3486 0 0,-29 28 3532 0 0,25-25-2652 0 0,-1 1-1 0 0,1 0 1 0 0,-11 16-1 0 0,18-24-211 0 0,1 0 0 0 0,0 1 0 0 0,-1-1 0 0 0,1 0-1 0 0,0 1 1 0 0,0-1 0 0 0,0 0 0 0 0,0 1 0 0 0,-1-1 0 0 0,1 0-1 0 0,0 1 1 0 0,0-1 0 0 0,0 1 0 0 0,0-1 0 0 0,0 0 0 0 0,0 1-1 0 0,0-1 1 0 0,0 1 0 0 0,0-1 0 0 0,0 0 0 0 0,0 1-1 0 0,0-1 1 0 0,0 1 0 0 0,0-1 0 0 0,0 0 0 0 0,0 1 0 0 0,1-1-1 0 0,-1 0 1 0 0,0 1 0 0 0,0-1 0 0 0,0 0 0 0 0,1 1-1 0 0,-1-1 1 0 0,0 0 0 0 0,1 1 0 0 0,16 5-49 0 0,24-5-304 0 0,-39-1 277 0 0,20 0-1060 0 0,14-2-3829 0 0,-12-3-3101 0 0,-10 0 933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11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66 15987 0 0,'-1'1'251'0'0,"0"0"-1"0"0,0-1 1 0 0,1 1-1 0 0,-1 0 1 0 0,0 0-1 0 0,1 0 1 0 0,-1-1-1 0 0,1 1 1 0 0,-1 0-1 0 0,1 0 1 0 0,-1 0-1 0 0,1 0 1 0 0,0 0-1 0 0,0 0 1 0 0,-1 0-1 0 0,1 0 1 0 0,0 0-1 0 0,0 0 1 0 0,0 0-1 0 0,0 0 1 0 0,0 0-1 0 0,0 0 1 0 0,0 0-1 0 0,0 0 1 0 0,0 0-1 0 0,1 0 1 0 0,-1 0-1 0 0,0 0 1 0 0,1 2-1 0 0,1-1-55 0 0,0 1 0 0 0,0-1-1 0 0,0 1 1 0 0,0-1 0 0 0,1 0 0 0 0,-1 0-1 0 0,1 0 1 0 0,-1 0 0 0 0,6 3 0 0 0,6 2-51 0 0,1 0 0 0 0,28 10 0 0 0,-33-14-52 0 0,-1-1 0 0 0,1 0 0 0 0,-1 0 1 0 0,1-1-1 0 0,0-1 0 0 0,-1 1 0 0 0,1-1 1 0 0,0-1-1 0 0,18-3 0 0 0,-25 4-74 0 0,0-1-1 0 0,0 0 1 0 0,1 0-1 0 0,-1 0 1 0 0,0 0-1 0 0,0-1 1 0 0,0 1-1 0 0,-1-1 1 0 0,1 0-1 0 0,0 0 1 0 0,-1 0 0 0 0,1 0-1 0 0,-1 0 1 0 0,1 0-1 0 0,-1-1 1 0 0,0 1-1 0 0,0-1 1 0 0,0 1-1 0 0,-1-1 1 0 0,1 0-1 0 0,0 0 1 0 0,-1 0 0 0 0,0 0-1 0 0,0 0 1 0 0,0 0-1 0 0,0 0 1 0 0,0 0-1 0 0,-1-1 1 0 0,1 1-1 0 0,-1 0 1 0 0,0 0-1 0 0,0-1 1 0 0,0-2 0 0 0,0 3-1 0 0,-1 1 1 0 0,1-1-1 0 0,-1 0 1 0 0,1 1 0 0 0,-1 0-1 0 0,0-1 1 0 0,0 1 0 0 0,0-1-1 0 0,0 1 1 0 0,0 0 0 0 0,0 0-1 0 0,-1 0 1 0 0,1 0-1 0 0,-1 0 1 0 0,0 0 0 0 0,1 0-1 0 0,-4-2 1 0 0,1 1-5 0 0,0 0-1 0 0,-1 0 1 0 0,0 0-1 0 0,1 1 1 0 0,-1-1 0 0 0,0 1-1 0 0,-10-2 1 0 0,1 1-45 0 0,0 0 1 0 0,0 1-1 0 0,-1 1 0 0 0,1 0 0 0 0,-21 2 1 0 0,26 0-66 0 0,0 1 0 0 0,-1 0 1 0 0,1 0-1 0 0,1 1 1 0 0,-1 0-1 0 0,0 1 1 0 0,1-1-1 0 0,-1 2 0 0 0,1-1 1 0 0,0 1-1 0 0,1 0 1 0 0,-13 12-1 0 0,17-14 62 0 0,0-1-1 0 0,0 1 1 0 0,0 0 0 0 0,1 0-1 0 0,-1 0 1 0 0,1 1 0 0 0,0-1-1 0 0,0 1 1 0 0,0-1 0 0 0,1 1-1 0 0,-1 0 1 0 0,1-1 0 0 0,0 1-1 0 0,0 0 1 0 0,0 0 0 0 0,0 0-1 0 0,1 0 1 0 0,0 0 0 0 0,0 0-1 0 0,0 0 1 0 0,0 0 0 0 0,0 0-1 0 0,1 0 1 0 0,0-1 0 0 0,0 1-1 0 0,0 0 1 0 0,0 0-1 0 0,0 0 1 0 0,1-1 0 0 0,0 1-1 0 0,0-1 1 0 0,2 4 0 0 0,-1-2 44 0 0,1-1 1 0 0,-1-1-1 0 0,1 1 0 0 0,0 0 1 0 0,0-1-1 0 0,0 0 1 0 0,1 0-1 0 0,-1 0 0 0 0,1 0 1 0 0,0-1-1 0 0,-1 0 1 0 0,1 0-1 0 0,0 0 1 0 0,0-1-1 0 0,1 1 0 0 0,-1-1 1 0 0,0 0-1 0 0,0-1 1 0 0,0 1-1 0 0,1-1 0 0 0,-1 0 1 0 0,0-1-1 0 0,8 0 1 0 0,7-2-313 0 0,-1 0 1 0 0,0-1 0 0 0,0-1-1 0 0,35-14 1 0 0,-19 0-5588 0 0,-22 6-680 0 0,-13 12 6344 0 0,0 1 0 0 0,0-1 0 0 0,0 1 0 0 0,0-1 0 0 0,0 1 0 0 0,0-1 0 0 0,0 1 0 0 0,0 0 0 0 0,0-1 0 0 0,0 1 0 0 0,0-1 0 0 0,-1 1 0 0 0,1-1 0 0 0,0 1 0 0 0,0 0 0 0 0,0-1 0 0 0,0 1 0 0 0,-1 0 0 0 0,1-1 0 0 0,0 1 0 0 0,-1 0 0 0 0,1-1 0 0 0,0 1 0 0 0,0 0 0 0 0,-1-1 0 0 0,1 1 0 0 0,-1 0 0 0 0,1 0 0 0 0,0-1 0 0 0,-1 1 0 0 0,1 0 0 0 0,0 0 0 0 0,-1 0 0 0 0,1 0 0 0 0,-1-1 0 0 0,0 1 0 0 0,0 0 196 0 0,1 0 0 0 0,-1-1 1 0 0,0 1-1 0 0,0 0 0 0 0,0 0 0 0 0,0 0 0 0 0,0 0 0 0 0,0 0 0 0 0,0 0 0 0 0,0 0 0 0 0,0 0 0 0 0,0 0 0 0 0,0 0 0 0 0,0 1 0 0 0,0-1 1 0 0,0 0-1 0 0,0 1 0 0 0,1-1 0 0 0,-1 1 0 0 0,0-1 0 0 0,-1 1 0 0 0,-18 19 4013 0 0,-5 26 6555 0 0,2 26-3279 0 0,3 40-5322 0 0,25-119-1983 0 0,-1 0 0 0 0,1 0 0 0 0,1 0 0 0 0,-1 0 0 0 0,1 1 0 0 0,0 0 0 0 0,1 0 1 0 0,0 1-1 0 0,13-9 0 0 0,-19 13 47 0 0,1 0 0 0 0,-1 0 0 0 0,1 0 0 0 0,-1 1-1 0 0,1-1 1 0 0,0 1 0 0 0,-1-1 0 0 0,1 1 0 0 0,0 0 0 0 0,-1 0 0 0 0,1-1 0 0 0,0 1 0 0 0,-1 0 0 0 0,1 1 0 0 0,0-1 0 0 0,-1 0 0 0 0,1 0-1 0 0,0 1 1 0 0,-1-1 0 0 0,1 1 0 0 0,-1-1 0 0 0,1 1 0 0 0,0 0 0 0 0,-1 0 0 0 0,0-1 0 0 0,1 1 0 0 0,-1 0 0 0 0,1 0 0 0 0,-1 1 0 0 0,0-1 0 0 0,0 0-1 0 0,2 3 1 0 0,-2-2 35 0 0,0 0-1 0 0,0-1 0 0 0,-1 1 1 0 0,1 0-1 0 0,-1 0 1 0 0,1 0-1 0 0,-1 0 0 0 0,0 1 1 0 0,0-1-1 0 0,0 0 0 0 0,0 0 1 0 0,0 0-1 0 0,0 0 1 0 0,0 0-1 0 0,-1 0 0 0 0,1 0 1 0 0,-1 0-1 0 0,0 0 0 0 0,1 0 1 0 0,-1 0-1 0 0,0-1 0 0 0,0 1 1 0 0,0 0-1 0 0,0 0 1 0 0,-1-1-1 0 0,-1 4 0 0 0,-5 1 151 0 0,1 1-1 0 0,-1-1 1 0 0,0 0-1 0 0,0-1 1 0 0,0 0 0 0 0,-1 0-1 0 0,-8 3 1 0 0,6-3-174 0 0,16-8-2241 0 0,9-5-5390 0 0,2 2-3382 0 0,-6 4 5445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11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4097 0 0,'18'18'14004'0'0,"-12"-6"-7458"0"0,-6-11-6453 0 0,0-1 1 0 0,1 1-1 0 0,-1-1 1 0 0,0 1-1 0 0,0-1 0 0 0,0 1 1 0 0,0-1-1 0 0,0 1 0 0 0,0-1 1 0 0,-1 1-1 0 0,1-1 0 0 0,0 1 1 0 0,0-1-1 0 0,0 1 1 0 0,0-1-1 0 0,0 1 0 0 0,-1-1 1 0 0,1 1-1 0 0,0-1 0 0 0,-1 0 1 0 0,1 1-1 0 0,0-1 0 0 0,0 1 1 0 0,-1-1-1 0 0,0 1 1 0 0,0 0-572 0 0,-1-1 1 0 0,1 1 0 0 0,0-1-1 0 0,-1 1 1 0 0,1-1 0 0 0,0 0-1 0 0,-1 1 1 0 0,1-1 0 0 0,-1 0 0 0 0,1 0-1 0 0,-1 0 1 0 0,1 0 0 0 0,-3 0-1 0 0,-7-2-6008 0 0,-3 1-2403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28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 50 5185 0 0,'-5'-7'1600'0'0,"2"3"-609"0"0,0-1 0 0 0,-1 1 0 0 0,1 0 0 0 0,-1 0 1 0 0,0 0-1 0 0,0 0 0 0 0,-6-4 0 0 0,7 7-862 0 0,1 0-1 0 0,0 0 1 0 0,-1 1 0 0 0,1-1-1 0 0,0 1 1 0 0,-1-1 0 0 0,1 1 0 0 0,-1 0-1 0 0,1 0 1 0 0,-1 0 0 0 0,1 0-1 0 0,-1 0 1 0 0,1 1 0 0 0,-1-1-1 0 0,1 1 1 0 0,0-1 0 0 0,-1 1-1 0 0,1 0 1 0 0,-4 2 0 0 0,-11 5 24 0 0,1-1 1 0 0,0 2-1 0 0,1 0 1 0 0,0 1-1 0 0,0 1 1 0 0,1 0-1 0 0,0 1 1 0 0,-13 16-1 0 0,19-19-145 0 0,0 1 0 0 0,1 0-1 0 0,0 0 1 0 0,1 0 0 0 0,0 1-1 0 0,0 0 1 0 0,1 0 0 0 0,1 1-1 0 0,0-1 1 0 0,1 1 0 0 0,0 0 0 0 0,-3 24-1 0 0,5-8 454 0 0,2 0-1 0 0,0-1 0 0 0,2 1 1 0 0,10 43-1 0 0,0-15-120 0 0,27 65 0 0 0,-34-103-332 0 0,2-1 0 0 0,0 1 1 0 0,1-1-1 0 0,0-1 0 0 0,15 20 0 0 0,-17-28-8 0 0,0 0 1 0 0,1 0 0 0 0,0 0-1 0 0,1-1 1 0 0,0 0-1 0 0,0-1 1 0 0,0 0-1 0 0,0 0 1 0 0,1-1-1 0 0,15 5 1 0 0,-6-2 45 0 0,1-2 1 0 0,-1 0-1 0 0,1-2 1 0 0,1 0-1 0 0,-1-1 1 0 0,0-1-1 0 0,1-1 1 0 0,0-1-1 0 0,37-4 1 0 0,-45 2 116 0 0,1-1 0 0 0,-1 0 0 0 0,0-1 0 0 0,1 0 0 0 0,-2-1 0 0 0,1-1 0 0 0,-1 0 0 0 0,0 0 0 0 0,0-1 0 0 0,0-1 1 0 0,-1 0-1 0 0,-1-1 0 0 0,1 0 0 0 0,-1 0 0 0 0,13-17 0 0 0,-12 12-33 0 0,-1 0-1 0 0,-1-1 1 0 0,0 0-1 0 0,-1-1 1 0 0,-1 0-1 0 0,0 0 1 0 0,-1 0-1 0 0,-1-1 1 0 0,0 0 0 0 0,-1 0-1 0 0,-1 0 1 0 0,1-24-1 0 0,-4 30-52 0 0,0 1-1 0 0,-1 0 1 0 0,0 0-1 0 0,0-1 1 0 0,-1 1-1 0 0,0 0 1 0 0,-1 0-1 0 0,0 0 1 0 0,-1 1-1 0 0,0-1 1 0 0,-1 1-1 0 0,1 0 1 0 0,-2 0-1 0 0,1 0 0 0 0,-1 1 1 0 0,-1 0-1 0 0,0 0 1 0 0,0 1-1 0 0,0-1 1 0 0,-1 2-1 0 0,0-1 1 0 0,-9-6-1 0 0,-1 3-16 0 0,1 1-1 0 0,-2 0 0 0 0,1 2 0 0 0,-1 0 0 0 0,0 1 0 0 0,0 0 1 0 0,-1 2-1 0 0,-28-3 0 0 0,-22 1-121 0 0,-72 3 1 0 0,100 4-6 0 0,31-2-84 0 0,0 2-1 0 0,0-1 1 0 0,0 2-1 0 0,0-1 1 0 0,0 2 0 0 0,0-1-1 0 0,0 2 1 0 0,0-1-1 0 0,1 1 1 0 0,0 1-1 0 0,0 0 1 0 0,-13 8 0 0 0,13-5-600 0 0,0 0 1 0 0,1 0-1 0 0,0 1 1 0 0,0 1-1 0 0,1-1 1 0 0,-12 18 0 0 0,-14 33-9214 0 0,21-27 2372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2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432 26 5457 0 0,'17'-24'7891'0'0,"-15"22"-6083"0"0,-8 7-967 0 0,1 0-835 0 0,-4 3 860 0 0,0-1 0 0 0,-1-1-1 0 0,0 0 1 0 0,-1 0 0 0 0,1-1-1 0 0,-21 8 1 0 0,-30 15 1220 0 0,36-11-1978 0 0,1 0 1 0 0,1 2-1 0 0,1 1 0 0 0,0 0 0 0 0,2 2 1 0 0,0 0-1 0 0,1 2 0 0 0,2 0 0 0 0,0 1 0 0 0,2 0 1 0 0,0 1-1 0 0,-20 55 0 0 0,31-70-114 0 0,1-1-1 0 0,1 1 1 0 0,0 0-1 0 0,0 0 1 0 0,1 0-1 0 0,1 0 1 0 0,0 0 0 0 0,0 0-1 0 0,1 0 1 0 0,3 15-1 0 0,0-10 5 0 0,1-1-1 0 0,0 1 1 0 0,1-1-1 0 0,0 0 1 0 0,1-1-1 0 0,13 21 0 0 0,-1-9-6 0 0,0-1 0 0 0,2-1 0 0 0,0-1-1 0 0,2 0 1 0 0,0-2 0 0 0,47 32 0 0 0,-45-37 1 0 0,0-1 1 0 0,1-2 0 0 0,0 0-1 0 0,1-2 1 0 0,1-1-1 0 0,0-1 1 0 0,33 5-1 0 0,-36-9 18 0 0,0-1-1 0 0,1-1 1 0 0,0-2-1 0 0,-1 0 0 0 0,1-2 1 0 0,-1-1-1 0 0,1-1 1 0 0,35-9-1 0 0,-51 10 60 0 0,-1-1 0 0 0,0-1 0 0 0,0 0 1 0 0,0 0-1 0 0,0 0 0 0 0,-1-1 0 0 0,1-1 0 0 0,-1 1 0 0 0,-1-1 0 0 0,1-1 0 0 0,-1 1 0 0 0,0-1 0 0 0,7-10 1 0 0,-5 4 71 0 0,0-1 1 0 0,-1 0-1 0 0,-1 0 1 0 0,0-1 0 0 0,-1 0-1 0 0,0 0 1 0 0,4-20 0 0 0,-4 13 6 0 0,-1 0 0 0 0,-1 0 0 0 0,2-46 1 0 0,-6 60-43 0 0,0 0 1 0 0,-1-1 0 0 0,0 1 0 0 0,0 0 0 0 0,-1 0-1 0 0,0 0 1 0 0,0 0 0 0 0,-1 0 0 0 0,0 1 0 0 0,-1-1-1 0 0,0 1 1 0 0,0 0 0 0 0,0 0 0 0 0,-8-9 0 0 0,-4-2-64 0 0,-2 1 0 0 0,0 0 1 0 0,-1 1-1 0 0,0 1 1 0 0,-1 2-1 0 0,-1-1 0 0 0,-37-16 1 0 0,-165-56-1639 0 0,192 76 1234 0 0,-142-42-3139 0 0,102 32-809 0 0,0-2-4311 0 0,24 7 647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6:16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65 4601 0 0,'0'0'422'0'0,"-1"1"0"0"0,0-1 1 0 0,0 0-1 0 0,1 0 0 0 0,-1 0 0 0 0,0 0 1 0 0,0 0-1 0 0,0 0 0 0 0,1 0 0 0 0,-1 0 0 0 0,0 0 1 0 0,0 0-1 0 0,0 0 0 0 0,1 0 0 0 0,-1-1 1 0 0,0 1-1 0 0,0 0 0 0 0,1-1 0 0 0,-1 1 0 0 0,0 0 1 0 0,1-1-1 0 0,-1 1 0 0 0,0-1 0 0 0,1 1 1 0 0,-1-1-1 0 0,1 0 0 0 0,-1 1 0 0 0,1-1 0 0 0,-1 0 1 0 0,-4-24 5730 0 0,6 23-5830 0 0,-1 0 0 0 0,0 0-1 0 0,-1-1 1 0 0,1 1-1 0 0,0 0 1 0 0,0 0 0 0 0,-1 0-1 0 0,0 0 1 0 0,1 0 0 0 0,-1 0-1 0 0,0 0 1 0 0,0 0-1 0 0,-2-4 1 0 0,2 7-241 0 0,0-1 0 0 0,1 0-1 0 0,-1 0 1 0 0,0 1 0 0 0,1-1 0 0 0,-1 0-1 0 0,0 1 1 0 0,1-1 0 0 0,-1 0 0 0 0,1 1-1 0 0,-1-1 1 0 0,1 1 0 0 0,-1-1 0 0 0,0 1-1 0 0,1 0 1 0 0,0-1 0 0 0,-1 1 0 0 0,1-1 0 0 0,-1 1-1 0 0,1 0 1 0 0,0-1 0 0 0,-1 1 0 0 0,1 0-1 0 0,0 0 1 0 0,0 7 155 0 0,15-13-41 0 0,-14 4-161 0 0,1 0 1 0 0,-1 1 0 0 0,1-1 0 0 0,0 0 0 0 0,-1 1 0 0 0,1 0 0 0 0,0-1-1 0 0,-1 1 1 0 0,1 0 0 0 0,0 0 0 0 0,0 0 0 0 0,-1 0 0 0 0,1 0 0 0 0,0 0-1 0 0,0 0 1 0 0,-1 0 0 0 0,1 1 0 0 0,0-1 0 0 0,-1 1 0 0 0,1 0 0 0 0,-1-1 0 0 0,1 1-1 0 0,0 0 1 0 0,-1 0 0 0 0,1 0 0 0 0,-1 0 0 0 0,0 0 0 0 0,1 0 0 0 0,-1 0-1 0 0,2 2 1 0 0,-1-1 2 0 0,1 0 0 0 0,-1 0 0 0 0,1 0 0 0 0,-1 0-1 0 0,1-1 1 0 0,0 1 0 0 0,0-1 0 0 0,0 0 0 0 0,-1 0 0 0 0,1 0-1 0 0,4 0 1 0 0,13 0 61 0 0,-1-1-1 0 0,38-6 0 0 0,-34 3-12 0 0,36 0 0 0 0,252-1 90 0 0,-79-1-99 0 0,-169 12-30 0 0,-48-4-40 0 0,1-1-1 0 0,20 1 1 0 0,-28-8-1461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56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34 432 0 0,'-3'-33'16317'0'0,"5"154"-11687"0"0,7 62-2898 0 0,2 123-618 0 0,-12-305-1061 0 0,1 1-1 0 0,0-1 0 0 0,0 0 1 0 0,0 0-1 0 0,1 0 0 0 0,-1 1 1 0 0,0-1-1 0 0,0 0 1 0 0,1 0-1 0 0,-1 0 0 0 0,0 0 1 0 0,1 0-1 0 0,0 0 1 0 0,-1 1-1 0 0,1-1 0 0 0,-1 0 1 0 0,1-1-1 0 0,0 1 0 0 0,0 0 1 0 0,0 0-1 0 0,-1 0 1 0 0,1 0-1 0 0,0 0 0 0 0,0-1 1 0 0,0 1-1 0 0,0 0 1 0 0,0-1-1 0 0,2 1 0 0 0,2 1 156 0 0,0-1 0 0 0,0-1 0 0 0,0 1 0 0 0,-1-1-1 0 0,11 0 1 0 0,5 1-247 0 0,447 41 805 0 0,-266-42-748 0 0,-47-2 135 0 0,-99 1-31 0 0,80-12 0 0 0,-80 6-80 0 0,77 0 0 0 0,-35 9 37 0 0,-1-5 1 0 0,109-16-1 0 0,-184 17-66 0 0,1 1-1 0 0,-1 0 1 0 0,34 5-1 0 0,16 0 54 0 0,-58-5-61 0 0,1-1-1 0 0,-1 0 0 0 0,25-7 0 0 0,-26 6-2 0 0,1 0 0 0 0,-1 0 0 0 0,1 1 0 0 0,23 0 0 0 0,1 4 2 0 0,-1-2 0 0 0,1-2 0 0 0,45-7 0 0 0,-46 2 30 0 0,0 2-1 0 0,0 2 1 0 0,0 1-1 0 0,0 2 1 0 0,0 1-1 0 0,56 9 1 0 0,-38-3 116 0 0,29-7-103 0 0,-8 0 67 0 0,18 11 83 0 0,-65-7-89 0 0,0-1 0 0 0,0-1 0 0 0,29-2 0 0 0,-31-2-22 0 0,-3 0 8 0 0,1 1 1 0 0,32 2-1 0 0,-43-2-238 0 0,9 1-286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0:57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4 156 2401 0 0,'-1'-3'399'0'0,"0"0"1"0"0,1 0 0 0 0,-1 0 0 0 0,1 0 0 0 0,0 0 0 0 0,0 0 0 0 0,0 0 0 0 0,0 0 0 0 0,0 0 0 0 0,1 0 0 0 0,0 0 0 0 0,-1 0 0 0 0,1 0 0 0 0,0 0 0 0 0,0 1 0 0 0,1-1 0 0 0,-1 0 0 0 0,1 1 0 0 0,-1-1 0 0 0,1 0 0 0 0,0 1 0 0 0,0 0 0 0 0,0 0 0 0 0,0-1 0 0 0,0 1 0 0 0,0 0 0 0 0,5-2 0 0 0,-4 1-20 0 0,0 1 1 0 0,0 0 0 0 0,1 0-1 0 0,-1 1 1 0 0,0-1 0 0 0,1 1-1 0 0,0-1 1 0 0,-1 1 0 0 0,1 0-1 0 0,-1 1 1 0 0,1-1 0 0 0,0 0-1 0 0,0 1 1 0 0,0 0 0 0 0,-1 0-1 0 0,1 0 1 0 0,0 1-1 0 0,0-1 1 0 0,-1 1 0 0 0,1 0-1 0 0,5 2 1 0 0,12 5 105 0 0,-1-1 0 0 0,1-1 0 0 0,0 0 0 0 0,0-2 0 0 0,0 0 0 0 0,1-1 0 0 0,35-1 0 0 0,157-17-67 0 0,-136 6-165 0 0,359-20 698 0 0,146-15-124 0 0,-505 37-808 0 0,141 7 1 0 0,1 1-19 0 0,-102-3 74 0 0,141 16 0 0 0,-61-14 184 0 0,-19-1 47 0 0,-80 5-176 0 0,-31-2-69 0 0,78 12 1 0 0,34 8-14 0 0,-160-21-16 0 0,-17-1-27 0 0,-1-1 0 0 0,1 1 0 0 0,0 0 0 0 0,0 0 0 0 0,0 0 0 0 0,0 0 1 0 0,0 1-1 0 0,-1-1 0 0 0,1 1 0 0 0,0 0 0 0 0,0 0 0 0 0,-1 0 0 0 0,1 0 0 0 0,0 0 0 0 0,-1 0 0 0 0,5 4 0 0 0,-5 1 17 0 0,-1 0 1 0 0,1 1-1 0 0,-1 0 0 0 0,-1-1 0 0 0,1 1 0 0 0,-1-1 1 0 0,0 1-1 0 0,-1 0 0 0 0,-1 11 0 0 0,0-3 17 0 0,-1 28-37 0 0,-1-7-6 0 0,1-1 0 0 0,3 1 0 0 0,0 0 0 0 0,2 0-1 0 0,12 58 1 0 0,-10-76-4 0 0,0 0 0 0 0,-1 0 1 0 0,-1 0-1 0 0,-1 0 0 0 0,0 0 0 0 0,-2 0 0 0 0,0 1 0 0 0,-1-1 0 0 0,-8 33 0 0 0,-26 85-76 0 0,35-134 88 0 0,1-1 1 0 0,-1 0-1 0 0,0 1 0 0 0,0-1 0 0 0,0 0 0 0 0,0 0 0 0 0,0 1 1 0 0,0-1-1 0 0,0 0 0 0 0,0 0 0 0 0,0 0 0 0 0,0 0 0 0 0,-1-1 0 0 0,1 1 1 0 0,0 0-1 0 0,-1 0 0 0 0,1-1 0 0 0,0 1 0 0 0,-1-1 0 0 0,1 1 0 0 0,-1-1 1 0 0,1 0-1 0 0,-1 1 0 0 0,1-1 0 0 0,-1 0 0 0 0,1 0 0 0 0,-4 0 0 0 0,-51-3-156 0 0,41 2-150 0 0,11 0 7 0 0,0 1-1 0 0,-1 0 1 0 0,1 0-1 0 0,0 0 1 0 0,0 1-1 0 0,0-1 1 0 0,0 1-1 0 0,0 0 1 0 0,-6 3-1 0 0,-3 3-4317 0 0,-2 3-4466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1:01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46 658 3489 0 0,'-15'-33'9707'0'0,"2"1"-3278"0"0,9 18-4532 0 0,0 0 1 0 0,-3-22-1 0 0,5 23-1739 0 0,1 1-1 0 0,1-1 1 0 0,0 0-1 0 0,1 0 1 0 0,0 0-1 0 0,1 1 1 0 0,1-1 0 0 0,6-20-1 0 0,6-10-36 0 0,3-1 0 0 0,1 2 0 0 0,2 1 0 0 0,35-54 1 0 0,-51 88-132 0 0,1 0 0 0 0,-1 0 0 0 0,1 1 1 0 0,0 0-1 0 0,1 0 0 0 0,0 0 1 0 0,0 1-1 0 0,0 0 0 0 0,0 0 1 0 0,1 0-1 0 0,0 1 0 0 0,0 1 1 0 0,0-1-1 0 0,0 1 0 0 0,0 1 1 0 0,1-1-1 0 0,-1 1 0 0 0,15-1 0 0 0,4 0-726 0 0,18-3-4084 0 0,-26-2-1233 0 0,-5-6-3642 0 0,-8 5 5179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1:01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69 5833 0 0,'-2'-27'10058'0'0,"7"3"-4084"0"0,-4 23-5871 0 0,0-1 0 0 0,0 1-1 0 0,-1 0 1 0 0,1 0 0 0 0,0 0 0 0 0,0 0 0 0 0,0 0-1 0 0,0 0 1 0 0,0 0 0 0 0,0 0 0 0 0,0 1 0 0 0,1-1-1 0 0,-1 0 1 0 0,0 1 0 0 0,0-1 0 0 0,1 1 0 0 0,-1-1-1 0 0,0 1 1 0 0,1-1 0 0 0,-1 1 0 0 0,0 0-1 0 0,1 0 1 0 0,-1 0 0 0 0,0 0 0 0 0,1 0 0 0 0,-1 0-1 0 0,0 0 1 0 0,1 0 0 0 0,-1 0 0 0 0,1 1 0 0 0,-1-1-1 0 0,0 0 1 0 0,0 1 0 0 0,3 0 0 0 0,193 54 102 0 0,-194-54-195 0 0,1 0 1 0 0,-1 0-1 0 0,0 0 0 0 0,0 0 0 0 0,0 1 1 0 0,0-1-1 0 0,0 1 0 0 0,0 0 0 0 0,0 0 1 0 0,0 0-1 0 0,-1 0 0 0 0,1 1 0 0 0,-1-1 1 0 0,0 1-1 0 0,1-1 0 0 0,-1 1 0 0 0,0 0 1 0 0,-1 0-1 0 0,4 5 0 0 0,-4-4 22 0 0,0 1 0 0 0,-1-1 1 0 0,1 1-1 0 0,-1 0 0 0 0,0-1 0 0 0,0 1 0 0 0,0-1 0 0 0,-1 1 0 0 0,0-1 0 0 0,0 1 0 0 0,0-1 1 0 0,0 0-1 0 0,-1 1 0 0 0,-2 5 0 0 0,-4 6 42 0 0,0 1 0 0 0,-2-1-1 0 0,-11 15 1 0 0,10-15-507 0 0,1 0 0 0 0,-14 28 0 0 0,24-44 345 0 0,0 0 1 0 0,0 0-1 0 0,0 0 1 0 0,0 0-1 0 0,0 0 1 0 0,0 0-1 0 0,0 1 1 0 0,0-1-1 0 0,-1 0 1 0 0,1 0-1 0 0,0 0 1 0 0,0 0-1 0 0,0 0 1 0 0,0 1-1 0 0,0-1 1 0 0,0 0 0 0 0,0 0-1 0 0,0 0 1 0 0,0 0-1 0 0,0 1 1 0 0,0-1-1 0 0,0 0 1 0 0,0 0-1 0 0,0 0 1 0 0,0 0-1 0 0,0 0 1 0 0,0 1-1 0 0,0-1 1 0 0,0 0-1 0 0,1 0 1 0 0,-1 0-1 0 0,0 0 1 0 0,0 1-1 0 0,0-1 1 0 0,0 0-1 0 0,0 0 1 0 0,0 0-1 0 0,0 0 1 0 0,0 0-1 0 0,1 0 1 0 0,-1 0-1 0 0,0 1 1 0 0,0-1-1 0 0,0 0 1 0 0,0 0 0 0 0,0 0-1 0 0,1 0 1 0 0,-1 0-1 0 0,0 0 1 0 0,0 0-1 0 0,0 0 1 0 0,0 0-1 0 0,0 0 1 0 0,1 0-1 0 0,-1 0 1 0 0,0 0-1 0 0,0 0 1 0 0,0 0-1 0 0,0 0 1 0 0,1 0-1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1:02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52 6137 0 0,'2'-11'2615'0'0,"-2"8"-1410"0"0,1 0 0 0 0,-1 0 0 0 0,0 0 1 0 0,1 0-1 0 0,-1 0 0 0 0,-1 0 0 0 0,1 0 0 0 0,-1-5 0 0 0,0 8-1048 0 0,1-1 1 0 0,-1 0-1 0 0,1 1 1 0 0,-1-1 0 0 0,1 0-1 0 0,-1 1 1 0 0,0-1-1 0 0,0 1 1 0 0,1-1-1 0 0,-1 1 1 0 0,0-1 0 0 0,0 1-1 0 0,1 0 1 0 0,-1-1-1 0 0,0 1 1 0 0,0 0 0 0 0,0 0-1 0 0,0 0 1 0 0,1-1-1 0 0,-1 1 1 0 0,0 0 0 0 0,0 0-1 0 0,0 0 1 0 0,0 0-1 0 0,0 1 1 0 0,1-1-1 0 0,-1 0 1 0 0,0 0 0 0 0,0 0-1 0 0,0 1 1 0 0,0-1-1 0 0,1 0 1 0 0,-1 1 0 0 0,0-1-1 0 0,-1 2 1 0 0,-9 2 19 0 0,0 1 0 0 0,0 0 1 0 0,-16 10-1 0 0,24-13-196 0 0,-1 0 0 0 0,1 0 0 0 0,0 1 0 0 0,0-1 1 0 0,0 1-1 0 0,0 0 0 0 0,0 0 0 0 0,1 0 0 0 0,-1 0 0 0 0,1 0 0 0 0,0 0 0 0 0,-1 1 0 0 0,2-1 0 0 0,-3 6 0 0 0,4-8 5 0 0,0 1 0 0 0,0-1 0 0 0,0 1 0 0 0,0-1 0 0 0,1 1 0 0 0,-1-1 0 0 0,1 1 0 0 0,-1-1 0 0 0,1 1 0 0 0,-1-1 0 0 0,1 1-1 0 0,0-1 1 0 0,0 0 0 0 0,-1 1 0 0 0,1-1 0 0 0,0 0 0 0 0,0 0 0 0 0,0 0 0 0 0,1 0 0 0 0,-1 0 0 0 0,0 0 0 0 0,2 2 0 0 0,36 22-47 0 0,-26-18 53 0 0,-4-1 2 0 0,-1 0 0 0 0,0 0 1 0 0,0 0-1 0 0,-1 1 0 0 0,0 1 0 0 0,8 9 0 0 0,-13-15 20 0 0,-1 0 0 0 0,1 0 1 0 0,-1 0-1 0 0,1 0 0 0 0,-1 0 0 0 0,0 1 0 0 0,0-1 0 0 0,0 1 1 0 0,-1-1-1 0 0,1 1 0 0 0,0-1 0 0 0,-1 1 0 0 0,0-1 0 0 0,1 1 1 0 0,-1-1-1 0 0,0 1 0 0 0,0-1 0 0 0,-1 1 0 0 0,1 0 0 0 0,0-1 1 0 0,-1 1-1 0 0,0-1 0 0 0,1 0 0 0 0,-1 1 0 0 0,0-1 0 0 0,0 1 1 0 0,0-1-1 0 0,-1 0 0 0 0,-1 3 0 0 0,-5 5 55 0 0,-1 0 1 0 0,0-1-1 0 0,0 0 0 0 0,-19 14 1 0 0,23-19-106 0 0,-1 0 0 0 0,1-1 1 0 0,-1 1-1 0 0,0-2 0 0 0,1 1 1 0 0,-1 0-1 0 0,-1-1 0 0 0,1 0 1 0 0,0 0-1 0 0,0-1 0 0 0,-10 1 1 0 0,83-54-16854 0 0,4-16 9778 0 0,-50 43 9744 0 0,-1-2 5336 0 0,-19 25-7401 0 0,0 0-1 0 0,0 1 0 0 0,1-1 1 0 0,-1 0-1 0 0,1 1 1 0 0,0 0-1 0 0,-1-1 0 0 0,1 1 1 0 0,0 0-1 0 0,0 0 1 0 0,0 0-1 0 0,-1 0 0 0 0,1 0 1 0 0,4-1-1 0 0,-2 1-200 0 0,-1 1-1 0 0,1-1 1 0 0,0 1-1 0 0,-1 0 0 0 0,1-1 1 0 0,0 2-1 0 0,-1-1 1 0 0,5 1-1 0 0,8 3-484 0 0,-1 0 0 0 0,0 1 0 0 0,20 10-1 0 0,0-1 767 0 0,-21-9-858 0 0,48 12 438 0 0,-57-16-687 0 0,0 0 0 0 0,0 0 0 0 0,0-1-1 0 0,0 0 1 0 0,0 0 0 0 0,0 0 0 0 0,0-1 0 0 0,-1 1-1 0 0,1-1 1 0 0,7-2 0 0 0,-11 2 153 0 0,-1 1 1 0 0,1 0-1 0 0,-1 0 1 0 0,1-1-1 0 0,0 1 0 0 0,-1 0 1 0 0,1-1-1 0 0,-1 1 1 0 0,1-1-1 0 0,-1 1 0 0 0,1-1 1 0 0,-1 1-1 0 0,1-1 0 0 0,-1 1 1 0 0,0-1-1 0 0,1 1 1 0 0,-1-1-1 0 0,0 0 0 0 0,1 1 1 0 0,-1-1-1 0 0,0 1 1 0 0,0-1-1 0 0,1 0 0 0 0,-1 1 1 0 0,0-1-1 0 0,0 0 0 0 0,0 1 1 0 0,0-1-1 0 0,0 0 1 0 0,0 1-1 0 0,0-1 0 0 0,0 0 1 0 0,0 1-1 0 0,-1-2 0 0 0,-4-13-3833 0 0,4 12 3795 0 0,-5-13-2956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1:02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21 4105 0 0,'-4'-5'1088'0'0,"-12"-10"9492"0"0,15 15-10402 0 0,1-1-1 0 0,0 1 1 0 0,-1 0-1 0 0,1 0 1 0 0,0 0-1 0 0,-1 0 1 0 0,1 0-1 0 0,0 0 1 0 0,0 1-1 0 0,-1-1 1 0 0,1 0-1 0 0,0 0 1 0 0,-1 0-1 0 0,1 0 1 0 0,0 0-1 0 0,0 0 1 0 0,-1 0 0 0 0,1 1-1 0 0,0-1 1 0 0,0 0-1 0 0,-1 0 1 0 0,1 0-1 0 0,0 1 1 0 0,0-1-1 0 0,-1 0 1 0 0,1 0-1 0 0,0 1 1 0 0,0-1-1 0 0,0 0 1 0 0,-1 1-1 0 0,-3 11 753 0 0,2-2-753 0 0,0-1 0 0 0,1 1 0 0 0,0 0 0 0 0,1 0 0 0 0,0 0 0 0 0,1 0-1 0 0,0 0 1 0 0,4 18 0 0 0,5 7-370 0 0,14 36-1 0 0,-11-34-320 0 0,9 21-4168 0 0,3-2-7473 0 0,-17-41 7503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1:03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1 8906 0 0,'-20'14'8094'0'0,"-9"21"-5200"0"0,14-15-1885 0 0,-14 11-263 0 0,13-15-581 0 0,0 1 0 0 0,-19 27 0 0 0,32-39-161 0 0,0 0 0 0 0,1-1 0 0 0,-1 1 0 0 0,1 0 0 0 0,0 0 0 0 0,0 0-1 0 0,0 1 1 0 0,1-1 0 0 0,-1 0 0 0 0,1 1 0 0 0,1-1 0 0 0,-1 1-1 0 0,1-1 1 0 0,0 1 0 0 0,1 7 0 0 0,-1-11 5 0 0,0 0 1 0 0,1 0-1 0 0,-1 0 0 0 0,1-1 1 0 0,-1 1-1 0 0,1 0 0 0 0,-1-1 1 0 0,1 1-1 0 0,0 0 0 0 0,0-1 1 0 0,0 1-1 0 0,0-1 0 0 0,0 1 1 0 0,0-1-1 0 0,0 1 0 0 0,1-1 1 0 0,-1 0-1 0 0,0 0 0 0 0,1 1 1 0 0,-1-1-1 0 0,1 0 0 0 0,2 1 1 0 0,-2-1 17 0 0,1-1 0 0 0,-1 1-1 0 0,1-1 1 0 0,0 0 0 0 0,-1 0 0 0 0,1 0 0 0 0,-1 0 0 0 0,1 0 0 0 0,-1 0 0 0 0,1-1-1 0 0,-1 0 1 0 0,1 1 0 0 0,-1-1 0 0 0,4-1 0 0 0,3-2 48 0 0,0-1 1 0 0,0 0-1 0 0,0 0 0 0 0,-1-1 0 0 0,0 0 1 0 0,0 0-1 0 0,7-8 0 0 0,-8 5 64 0 0,0 0-1 0 0,-1 0 0 0 0,0 0 0 0 0,0-1 1 0 0,-1 1-1 0 0,0-1 0 0 0,-1-1 0 0 0,0 1 1 0 0,-1 0-1 0 0,0-1 0 0 0,3-19 0 0 0,-4 47 275 0 0,1 0 0 0 0,9 29 0 0 0,14 22-242 0 0,-24-63-423 0 0,0-1 0 0 0,0 0 0 0 0,1 0-1 0 0,-1 0 1 0 0,1-1 0 0 0,0 1 0 0 0,0 0 0 0 0,0-1 0 0 0,0 0-1 0 0,1 0 1 0 0,-1 0 0 0 0,1 0 0 0 0,7 4 0 0 0,-11-7-112 0 0,1 0 0 0 0,0 0 0 0 0,0 1 0 0 0,-1-1 1 0 0,1 0-1 0 0,0 0 0 0 0,0 0 0 0 0,-1 0 0 0 0,1 0 0 0 0,0 0 0 0 0,0 0 1 0 0,-1-1-1 0 0,1 1 0 0 0,0 0 0 0 0,0 0 0 0 0,-1 0 0 0 0,1-1 0 0 0,0 1 1 0 0,-1 0-1 0 0,1-1 0 0 0,0 1 0 0 0,-1-1 0 0 0,1 1 0 0 0,-1-1 0 0 0,1 1 1 0 0,-1-1-1 0 0,1 1 0 0 0,-1-1 0 0 0,1 0 0 0 0,-1 1 0 0 0,1-1 0 0 0,-1 0 1 0 0,0 1-1 0 0,1-1 0 0 0,-1 0 0 0 0,0 1 0 0 0,1-1 0 0 0,-1 0 0 0 0,0 0 1 0 0,0 1-1 0 0,0-1 0 0 0,0 0 0 0 0,0 0 0 0 0,0 1 0 0 0,0-1 0 0 0,0 0 0 0 0,0 0 1 0 0,-1 0-1 0 0,3-11-3700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1:03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 5873 0 0,'5'4'10003'0'0,"5"-1"-4958"0"0,53 12-4141 0 0,-32-10-1011 0 0,55 8-21 0 0,-29-12-3860 0 0,-56 0 3747 0 0,-1-1-1 0 0,1-1 1 0 0,0 1-1 0 0,-1 0 1 0 0,1 0-1 0 0,-1 0 1 0 0,1 0-1 0 0,0 0 1 0 0,-1 0-1 0 0,1-1 1 0 0,-1 1-1 0 0,1 0 1 0 0,-1-1-1 0 0,1 1 1 0 0,-1 0-1 0 0,1-1 1 0 0,-1 1-1 0 0,1 0 1 0 0,-1-1-1 0 0,1 1 1 0 0,-1-1-1 0 0,1 1 1 0 0,-1-1-1 0 0,0 1 1 0 0,1-1-1 0 0,-1 1 1 0 0,0-1-1 0 0,0 0 1 0 0,1 1-1 0 0,-1-1 1 0 0,0 0-1 0 0,0-2-197 0 0,0 1 0 0 0,0 0 0 0 0,0-1 0 0 0,0 1 0 0 0,0 0 0 0 0,-1 0 0 0 0,1-1 0 0 0,-1 1 0 0 0,-1-3 1 0 0,-25-46-1283 0 0,25 47 1941 0 0,-1-1 63 0 0,-28-40 3222 0 0,29 43-2651 0 0,0-1 0 0 0,-1 1-1 0 0,1-1 1 0 0,-1 1 0 0 0,0 0-1 0 0,0 0 1 0 0,-5-3 0 0 0,8 5-729 0 0,-1 0 1 0 0,1 0-1 0 0,-1 0 1 0 0,1 0-1 0 0,-1 0 1 0 0,1 0-1 0 0,0 0 1 0 0,-1 0-1 0 0,1 0 1 0 0,-1 0-1 0 0,1 0 1 0 0,-1 1-1 0 0,1-1 1 0 0,0 0-1 0 0,-1 0 0 0 0,1 0 1 0 0,-1 1-1 0 0,1-1 1 0 0,0 0-1 0 0,-1 0 1 0 0,1 1-1 0 0,0-1 1 0 0,-1 0-1 0 0,1 1 1 0 0,0-1-1 0 0,0 0 1 0 0,-1 1-1 0 0,1-1 1 0 0,0 0-1 0 0,0 1 1 0 0,0-1-1 0 0,-1 1 1 0 0,1-1-1 0 0,0 0 1 0 0,0 1-1 0 0,0-1 1 0 0,0 1-1 0 0,0-1 1 0 0,0 1-1 0 0,0-1 0 0 0,0 0 1 0 0,0 1-1 0 0,0-1 1 0 0,0 1-1 0 0,0 0 1 0 0,0 26 309 0 0,0-24-133 0 0,31 272 1587 0 0,-15-207-5935 0 0,-1-23-6869 0 0,-10-32 5124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1:04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13 8234 0 0,'-9'-9'13201'0'0,"26"6"-10266"0"0,33 4-4534 0 0,-48 0 2346 0 0,10-1-651 0 0,0 2 0 0 0,0-1 0 0 0,0 2 1 0 0,0-1-1 0 0,-1 2 0 0 0,1-1 0 0 0,-1 2 0 0 0,21 10 0 0 0,-28-13-183 0 0,-1 1 0 0 0,1 0 0 0 0,-1 0 0 0 0,0 0 0 0 0,1 0 0 0 0,-1 0 0 0 0,-1 1 0 0 0,1-1 0 0 0,0 1 0 0 0,-1 0 0 0 0,3 6 0 0 0,-3-6-390 0 0,0 1 0 0 0,-1-1 1 0 0,0 1-1 0 0,0-1 0 0 0,-1 1 1 0 0,1 0-1 0 0,-1-1 1 0 0,0 1-1 0 0,0 0 0 0 0,0 0 1 0 0,-1-1-1 0 0,-1 9 0 0 0,1-10-231 0 0,0-1 1 0 0,0 1-1 0 0,0-1 0 0 0,0 1 0 0 0,0-1 0 0 0,0 0 0 0 0,-1 0 1 0 0,1 0-1 0 0,-1 0 0 0 0,1 0 0 0 0,-1 0 0 0 0,0 0 0 0 0,0 0 1 0 0,0 0-1 0 0,0-1 0 0 0,-4 3 0 0 0,-7 9-3377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1:04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4873 0 0,'-4'10'11013'0'0,"5"-9"-10646"0"0,10 8 4148 0 0,17-2-2134 0 0,-17-7-2164 0 0,0-1 1 0 0,0 0-1 0 0,-1-1 0 0 0,1 0 0 0 0,12-5 1 0 0,37-6-377 0 0,-56 12 78 0 0,1 1 0 0 0,-1 0-1 0 0,0 0 1 0 0,1 0 0 0 0,-1 1 0 0 0,0-1 0 0 0,1 1-1 0 0,-1 0 1 0 0,0 0 0 0 0,0 1 0 0 0,5 1 0 0 0,-9-3 67 0 0,0 0 1 0 0,1 0-1 0 0,-1 0 0 0 0,0 0 1 0 0,0 1-1 0 0,1-1 1 0 0,-1 0-1 0 0,0 0 1 0 0,0 0-1 0 0,0 0 1 0 0,1 0-1 0 0,-1 0 1 0 0,0 1-1 0 0,0-1 0 0 0,0 0 1 0 0,0 0-1 0 0,0 0 1 0 0,1 0-1 0 0,-1 1 1 0 0,0-1-1 0 0,0 0 1 0 0,0 0-1 0 0,0 0 1 0 0,0 1-1 0 0,0-1 1 0 0,0 0-1 0 0,0 0 0 0 0,0 1 1 0 0,0-1-1 0 0,0 0 1 0 0,0 0-1 0 0,0 0 1 0 0,0 1-1 0 0,0-1 1 0 0,0 0-1 0 0,0 0 1 0 0,0 1-1 0 0,0-1 0 0 0,0 0 1 0 0,0 0-1 0 0,0 0 1 0 0,0 1-1 0 0,0-1 1 0 0,0 0-1 0 0,0 0 1 0 0,-1 0-1 0 0,1 1 1 0 0,0-1-1 0 0,0 0 1 0 0,0 0-1 0 0,0 0 0 0 0,0 0 1 0 0,-1 1-1 0 0,1-1 1 0 0,-18 11 231 0 0,-3 4 38 0 0,17-8-287 0 0,0 1 0 0 0,1-1 1 0 0,0 1-1 0 0,0-1 0 0 0,1 1 0 0 0,0 0 1 0 0,1 0-1 0 0,-1 0 0 0 0,1 14 0 0 0,0-14-495 0 0,2 0-1 0 0,-1 0 1 0 0,1-1 0 0 0,3 11-1 0 0,-3-13-372 0 0,0 0 1 0 0,1-1-1 0 0,0 1 1 0 0,0-1-1 0 0,0 0 0 0 0,0 0 1 0 0,5 6-1 0 0,-6-9 453 0 0,-1 0-1 0 0,1 0 1 0 0,0 0-1 0 0,-1 0 1 0 0,1-1-1 0 0,0 1 1 0 0,0 0-1 0 0,0 0 1 0 0,0-1-1 0 0,0 1 1 0 0,0-1-1 0 0,0 1 1 0 0,0-1-1 0 0,1 1 1 0 0,5-1-3985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6:26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84 3217 0 0,'-7'-15'3747'0'0,"5"12"-2585"0"0,0 0-1 0 0,1 1 0 0 0,-1-1 0 0 0,1 0 1 0 0,0 0-1 0 0,0 0 0 0 0,0 0 0 0 0,-1-4 2553 0 0,2 7-3632 0 0,0 0-1 0 0,0 1 1 0 0,0-1-1 0 0,1 0 1 0 0,-1 0-1 0 0,0 0 0 0 0,0 1 1 0 0,0-1-1 0 0,0 0 1 0 0,0 0-1 0 0,0 0 1 0 0,0 0-1 0 0,0 0 1 0 0,1 1-1 0 0,-1-1 1 0 0,0 0-1 0 0,0 0 0 0 0,0 0 1 0 0,0 0-1 0 0,1 0 1 0 0,-1 0-1 0 0,0 1 1 0 0,0-1-1 0 0,0 0 1 0 0,0 0-1 0 0,1 0 0 0 0,-1 0 1 0 0,0 0-1 0 0,0 0 1 0 0,0 0-1 0 0,1 0 1 0 0,-1 0-1 0 0,0 0 1 0 0,0 0-1 0 0,0 0 1 0 0,1 0-1 0 0,-1 0 0 0 0,0 0 1 0 0,0 0-1 0 0,0 0 1 0 0,0 0-1 0 0,1-1 1 0 0,-1 1-1 0 0,0 0 1 0 0,0 0-1 0 0,0 0 1 0 0,0 0-1 0 0,1 0 0 0 0,-1 0 1 0 0,0 0-1 0 0,0-1 1 0 0,0 1-1 0 0,0 0 1 0 0,0 0-1 0 0,0 0 1 0 0,1 0-1 0 0,-1-1 1 0 0,0 1-1 0 0,0 0 0 0 0,0 0 1 0 0,0 0-1 0 0,0 0 1 0 0,0-1-1 0 0,0 1 1 0 0,0 0-1 0 0,0 0 1 0 0,0 0-1 0 0,0-1 1 0 0,7-7 483 0 0,-6 7-487 0 0,1-1 0 0 0,-1 1 0 0 0,1-1 0 0 0,-1 1 1 0 0,1 0-1 0 0,-1 0 0 0 0,1 0 0 0 0,0 0 0 0 0,-1 0 0 0 0,1 0 1 0 0,0 0-1 0 0,0 0 0 0 0,0 1 0 0 0,0-1 0 0 0,0 0 1 0 0,0 1-1 0 0,0 0 0 0 0,0 0 0 0 0,0-1 0 0 0,0 1 0 0 0,0 0 1 0 0,3 1-1 0 0,4-1-40 0 0,-8 0-27 0 0,-1 0-1 0 0,0 0 1 0 0,0 0 0 0 0,1 0 0 0 0,-1 0 0 0 0,0-1-1 0 0,0 1 1 0 0,1 0 0 0 0,-1 0 0 0 0,0 0-1 0 0,0 0 1 0 0,0-1 0 0 0,1 1 0 0 0,-1 0-1 0 0,0 0 1 0 0,0 0 0 0 0,0-1 0 0 0,0 1-1 0 0,1 0 1 0 0,-1 0 0 0 0,0-1 0 0 0,0 1-1 0 0,0 0 1 0 0,0 0 0 0 0,0-1 0 0 0,0 1-1 0 0,0 0 1 0 0,0 0 0 0 0,0-1 0 0 0,0 1-1 0 0,0 0 1 0 0,0 0 0 0 0,0-1 0 0 0,0 1-1 0 0,0 0 1 0 0,0-1 0 0 0,0 1 0 0 0,0 0-1 0 0,0 0 1 0 0,0-1 0 0 0,0 1 0 0 0,0 0-1 0 0,-1 0 1 0 0,1-1 0 0 0,0 1 0 0 0,0 0-1 0 0,-6-3 238 0 0,-1 12-230 0 0,2-5 86 0 0,-8 6 33 0 0,13-10-137 0 0,1 0 0 0 0,-1 0 1 0 0,0 0-1 0 0,0 0 0 0 0,0 0 0 0 0,0 0 0 0 0,0 0 0 0 0,1 0 0 0 0,-1 0 0 0 0,0 0 0 0 0,0 0 0 0 0,0 1 0 0 0,0-1 0 0 0,0 0 0 0 0,0 0 0 0 0,0 0 0 0 0,0 0 0 0 0,1 0 0 0 0,-1 0 1 0 0,0 0-1 0 0,0 0 0 0 0,0 0 0 0 0,0 1 0 0 0,0-1 0 0 0,0 0 0 0 0,0 0 0 0 0,0 0 0 0 0,0 0 0 0 0,0 0 0 0 0,0 0 0 0 0,0 0 0 0 0,0 1 0 0 0,0-1 0 0 0,0 0 0 0 0,0 0 0 0 0,0 0 1 0 0,0 0-1 0 0,0 0 0 0 0,0 0 0 0 0,0 1 0 0 0,0-1 0 0 0,0 0 0 0 0,0 0 0 0 0,0 0 0 0 0,0 0 0 0 0,0 0 0 0 0,0 0 0 0 0,0 1 0 0 0,0-1 0 0 0,0 0 0 0 0,0 0 0 0 0,0 0 0 0 0,0 0 1 0 0,0 0-1 0 0,0 0 0 0 0,-1 0 0 0 0,1 0 0 0 0,0 1 0 0 0,0-1 0 0 0,0 0 0 0 0,0 0 0 0 0,0 0 0 0 0,0 0 0 0 0,0 0 0 0 0,-1 0 0 0 0,1 0 55 0 0,36-10 482 0 0,21 2-818 0 0,0 3 0 0 0,0 2 0 0 0,77 7 0 0 0,-133-4 111 0 0,18 0-1740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1:05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4537 0 0,'8'-8'9037'0'0,"4"4"-3640"0"0,20 4-2144 0 0,28 16-3243 0 0,-59-16 29 0 0,10 4 164 0 0,1 0-1 0 0,0 1 1 0 0,-1 0 0 0 0,0 0 0 0 0,0 1-1 0 0,13 10 1 0 0,-21-14-182 0 0,-1 0 1 0 0,0 0-1 0 0,0 0 1 0 0,0 0-1 0 0,0 1 0 0 0,0-1 1 0 0,-1 1-1 0 0,1-1 0 0 0,-1 1 1 0 0,1-1-1 0 0,-1 1 1 0 0,0 0-1 0 0,0 0 0 0 0,0 0 1 0 0,-1-1-1 0 0,1 1 0 0 0,0 0 1 0 0,-1 0-1 0 0,0 0 0 0 0,0 0 1 0 0,0 0-1 0 0,0 0 1 0 0,0 0-1 0 0,-1 0 0 0 0,1 0 1 0 0,-1 0-1 0 0,0 0 0 0 0,0 0 1 0 0,0-1-1 0 0,0 1 0 0 0,-3 4 1 0 0,-1 2-85 0 0,0-1 1 0 0,-1 0 0 0 0,0 0-1 0 0,0-1 1 0 0,-1 1 0 0 0,0-1-1 0 0,0-1 1 0 0,0 1-1 0 0,-1-1 1 0 0,0-1 0 0 0,-1 0-1 0 0,1 0 1 0 0,-19 8-1 0 0,27-13 61 0 0,0 0-1 0 0,0 1 0 0 0,0-1 0 0 0,0 0 1 0 0,0 1-1 0 0,0-1 0 0 0,0 0 0 0 0,0 1 0 0 0,0-1 1 0 0,0 0-1 0 0,0 1 0 0 0,1-1 0 0 0,-1 0 1 0 0,0 1-1 0 0,0-1 0 0 0,0 0 0 0 0,0 0 1 0 0,0 1-1 0 0,1-1 0 0 0,-1 0 0 0 0,0 0 1 0 0,0 1-1 0 0,1-1 0 0 0,-1 0 0 0 0,0 0 0 0 0,0 1 1 0 0,1-1-1 0 0,-1 0 0 0 0,0 0 0 0 0,0 0 1 0 0,1 0-1 0 0,-1 0 0 0 0,0 0 0 0 0,1 1 1 0 0,-1-1-1 0 0,0 0 0 0 0,1 0 0 0 0,-1 0 1 0 0,0 0-1 0 0,1 0 0 0 0,-1 0 0 0 0,16 6-43 0 0,75 13-181 0 0,-30-14-3219 0 0,-60-3 1552 0 0,-8 6 1648 0 0,3-6 517 0 0,1 1 1 0 0,0 0-1 0 0,0 1 1 0 0,0-1-1 0 0,1 0 1 0 0,-1 1-1 0 0,-2 4 1 0 0,-6 22 2588 0 0,9-22-2500 0 0,0-1-1 0 0,0 0 1 0 0,-1 0-1 0 0,0 0 1 0 0,-1 0 0 0 0,1 0-1 0 0,-1-1 1 0 0,-1 1-1 0 0,-6 7 1 0 0,-11-7-165 0 0,13-4-175 0 0,25 0-32 0 0,40 5-124 0 0,30 3-1520 0 0,-30-8-3709 0 0,-54-3 4579 0 0,0 0 0 0 0,0 0 0 0 0,0 0 0 0 0,0 0 0 0 0,0-1 0 0 0,0 1 0 0 0,0-1 0 0 0,-1 1-1 0 0,1-1 1 0 0,0 0 0 0 0,0 0 0 0 0,3-2 0 0 0,7-4-5651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1:05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11002 0 0,'37'-11'8786'0'0,"4"10"-5044"0"0,43 14-3651 0 0,-55-7-96 0 0,-19-1-7049 0 0,-27 3-8602 0 0,9-4 16758 0 0,-2 4-2718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1:05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2673 0 0,'4'3'14451'0'0,"-4"-3"-14236"0"0,20 0 6209 0 0,43-5-6359 0 0,-18 2 1078 0 0,-30 2-1028 0 0,0 1 1 0 0,0 0-1 0 0,0 2 1 0 0,0-1-1 0 0,18 6 1 0 0,-30-6-95 0 0,0 0 1 0 0,0 0 0 0 0,-1 0-1 0 0,1 0 1 0 0,0 0 0 0 0,-1 1-1 0 0,1-1 1 0 0,0 1 0 0 0,-1 0 0 0 0,0 0-1 0 0,0 0 1 0 0,1 0 0 0 0,-1 0-1 0 0,2 3 1 0 0,-3-3 1 0 0,0 0-1 0 0,0 1 0 0 0,-1-1 1 0 0,1 0-1 0 0,0 0 0 0 0,-1 0 1 0 0,0 1-1 0 0,1-1 1 0 0,-1 0-1 0 0,0 1 0 0 0,0-1 1 0 0,-1 0-1 0 0,1 0 1 0 0,0 1-1 0 0,-1-1 0 0 0,1 0 1 0 0,-1 0-1 0 0,0 0 0 0 0,1 1 1 0 0,-1-1-1 0 0,-2 3 1 0 0,-1 2-56 0 0,0 1 0 0 0,-1-1 0 0 0,0 0 0 0 0,0-1 0 0 0,0 1 0 0 0,-1-1 0 0 0,0 0 0 0 0,0-1 0 0 0,-1 1 0 0 0,1-1 1 0 0,-1 0-1 0 0,0-1 0 0 0,-1 0 0 0 0,1 0 0 0 0,-1 0 0 0 0,1-1 0 0 0,-1 0 0 0 0,-11 2 0 0 0,46 5-223 0 0,-16-10 138 0 0,0-1 0 0 0,0 0 0 0 0,0 0 0 0 0,0-1-1 0 0,-1-1 1 0 0,1 0 0 0 0,16-7 0 0 0,10-11-9303 0 0,-28 6 24 0 0,-6 6 4880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1:06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1 149 8826 0 0,'30'17'9724'0'0,"-28"-14"-9456"0"0,1-1-1 0 0,0 0 1 0 0,0-1-1 0 0,0 1 1 0 0,0 0-1 0 0,0-1 1 0 0,0 0-1 0 0,1 1 1 0 0,-1-1-1 0 0,0-1 1 0 0,1 1-1 0 0,-1 0 1 0 0,1-1-1 0 0,-1 0 1 0 0,4 0-1 0 0,-1 0-276 0 0,0 0 0 0 0,1-1-1 0 0,-1 0 1 0 0,0-1 0 0 0,0 1-1 0 0,0-1 1 0 0,-1 0-1 0 0,1 0 1 0 0,0-1 0 0 0,-1 0-1 0 0,1 0 1 0 0,8-6 0 0 0,-11 6-511 0 0,0-1 0 0 0,1 1-1 0 0,-1 0 1 0 0,0-1 0 0 0,-1 0 0 0 0,1 0 0 0 0,0 0 0 0 0,-1 0 0 0 0,0 0 0 0 0,0 0 0 0 0,-1-1-1 0 0,1 1 1 0 0,-1-1 0 0 0,0 1 0 0 0,0-1 0 0 0,0 1 0 0 0,0-7 0 0 0,-1-42-5650 0 0,-1 29 17258 0 0,-4 70-6877 0 0,1 22-2607 0 0,-2 21-1444 0 0,4-64-898 0 0,1 1 1 0 0,3 41-1 0 0,5-28-4518 0 0,6-2-5399 0 0,-9-28 5923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1:06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3153 0 0,'1'-3'703'0'0,"1"1"1"0"0,-1 0 0 0 0,0-1-1 0 0,1 1 1 0 0,0 0 0 0 0,-1 0-1 0 0,1 0 1 0 0,0 0 0 0 0,0 0 0 0 0,0 0-1 0 0,0 1 1 0 0,4-3 0 0 0,-5 3-521 0 0,-1 1 1 0 0,1 0 0 0 0,-1 0 0 0 0,1 0 0 0 0,-1 0 0 0 0,1 0 0 0 0,-1 0 0 0 0,1 0 0 0 0,-1 0 0 0 0,1 0-1 0 0,-1 0 1 0 0,1 0 0 0 0,-1 0 0 0 0,1 1 0 0 0,-1-1 0 0 0,0 0 0 0 0,1 0 0 0 0,-1 0 0 0 0,1 1 0 0 0,-1-1-1 0 0,1 0 1 0 0,-1 0 0 0 0,0 1 0 0 0,1-1 0 0 0,-1 0 0 0 0,1 1 0 0 0,8 21 2066 0 0,-4 9-1411 0 0,-1 1 1 0 0,-2 0-1 0 0,-2 43 0 0 0,2 27-1347 0 0,-1-85-1179 0 0,1 0 0 0 0,1 1 1 0 0,9 29-1 0 0,-12-46 350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1:06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9354 0 0,'5'-3'1244'0'0,"1"-1"1"0"0,-1 2-1 0 0,1-1 1 0 0,-1 0-1 0 0,1 1 0 0 0,7-2 1 0 0,-9 3-647 0 0,1 1 1 0 0,0-1-1 0 0,0 1 1 0 0,-1-1 0 0 0,1 1-1 0 0,0 1 1 0 0,6 0-1 0 0,-4 0-401 0 0,-1 1-1 0 0,0 0 0 0 0,0 1 1 0 0,0-1-1 0 0,0 1 0 0 0,0 0 1 0 0,0 1-1 0 0,-1-1 0 0 0,0 1 0 0 0,0 0 1 0 0,0 0-1 0 0,8 10 0 0 0,-10-11-141 0 0,-1-1 0 0 0,1 1 0 0 0,-1 0-1 0 0,0 0 1 0 0,0 0 0 0 0,-1 0-1 0 0,1 1 1 0 0,-1-1 0 0 0,1 0 0 0 0,-1 1-1 0 0,0-1 1 0 0,0 1 0 0 0,-1-1-1 0 0,1 1 1 0 0,-1 0 0 0 0,0-1 0 0 0,0 1-1 0 0,0 0 1 0 0,0-1 0 0 0,0 1-1 0 0,-1-1 1 0 0,0 1 0 0 0,0-1 0 0 0,0 1-1 0 0,0-1 1 0 0,0 1 0 0 0,-1-1 0 0 0,1 0-1 0 0,-4 6 1 0 0,-1 0-157 0 0,0 0-1 0 0,0-1 1 0 0,-13 13-1 0 0,-22 18-4704 0 0,28-33-6094 0 0</inkml:trace>
  <inkml:trace contextRef="#ctx0" brushRef="#br0" timeOffset="1">142 477 11026 0 0,'6'7'6298'0'0,"0"1"-2986"0"0,2 3-559 0 0,-3-3-585 0 0,0-4-967 0 0,1-2-585 0 0,-4 0-384 0 0,1-2-128 0 0,-2 1-104 0 0,1-1-144 0 0,-1-1-400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2:03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11 102 1384 0 0,'-1'-2'934'0'0,"-1"0"0"0"0,1 1 0 0 0,0-1 0 0 0,0 0 0 0 0,0 0 0 0 0,1 0 0 0 0,-1 0 0 0 0,0 0 0 0 0,1 0 0 0 0,-1-3 0 0 0,1 4-612 0 0,0 0 0 0 0,-1 0 0 0 0,1 1-1 0 0,0-1 1 0 0,0 0 0 0 0,0 0 0 0 0,0 0 0 0 0,0 0 0 0 0,0 0-1 0 0,0 0 1 0 0,1 0 0 0 0,-1 0 0 0 0,0 1 0 0 0,0-1 0 0 0,1 0-1 0 0,-1 0 1 0 0,0 0 0 0 0,1 0 0 0 0,-1 1 0 0 0,1-1-1 0 0,-1 0 1 0 0,1 0 0 0 0,-1 1 0 0 0,1-1 0 0 0,1-1 0 0 0,3 1 49 0 0,0 0 1 0 0,0 1 0 0 0,0 0 0 0 0,0-1 0 0 0,0 1 0 0 0,0 1 0 0 0,0-1-1 0 0,9 3 1 0 0,-2-1 49 0 0,77 6 348 0 0,119 20 368 0 0,-133-16-662 0 0,150 5-1 0 0,-110-12-122 0 0,-26 1-204 0 0,198 9 231 0 0,-209-14-243 0 0,130-17-1 0 0,-87 3-83 0 0,212 3 0 0 0,499-30 103 0 0,-627 29-121 0 0,109-13 28 0 0,-193 12 62 0 0,206 5 0 0 0,-24 2 41 0 0,387 13 71 0 0,-379 5-96 0 0,127-6 79 0 0,-340-11-185 0 0,-86 3-535 0 0,0-1 1 0 0,0 0 0 0 0,0-1-1 0 0,0 0 1 0 0,21-10-1 0 0,-25 7-2479 0 0,-8 6 2473 0 0,0-1 1 0 0,0 0-1 0 0,0 1 1 0 0,0-1-1 0 0,0 1 1 0 0,0-1-1 0 0,0 0 1 0 0,0 1-1 0 0,0-1 1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2:05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0 137 968 0 0,'0'-2'941'0'0,"0"-1"0"0"0,0 1-1 0 0,1 0 1 0 0,-1-1 0 0 0,0 1 0 0 0,1 0-1 0 0,-1 0 1 0 0,1-1 0 0 0,0 1 0 0 0,0 0 0 0 0,0 0-1 0 0,0 0 1 0 0,0 0 0 0 0,2-2 0 0 0,-2 2-504 0 0,1 1 0 0 0,-1-1 0 0 0,1 1 0 0 0,-1 0 0 0 0,1 0 0 0 0,0 0 0 0 0,-1 0 0 0 0,1 0 0 0 0,0 0 0 0 0,0 0 0 0 0,0 1 0 0 0,0-1 0 0 0,3 0 0 0 0,5 0-319 0 0,0 1 0 0 0,0 0-1 0 0,0 1 1 0 0,0 0-1 0 0,16 3 1 0 0,5 1 397 0 0,56 1 164 0 0,127-8 0 0 0,88-25 12 0 0,-150 12-271 0 0,414-25 450 0 0,-289 34-856 0 0,-58 3 98 0 0,92 2 84 0 0,-15 1-118 0 0,199-9 484 0 0,-430 11-514 0 0,-15-2 12 0 0,0 2-1 0 0,0 2 1 0 0,53 13 0 0 0,-31-4 217 0 0,2-3 0 0 0,124 1 0 0 0,-141-10-232 0 0,370-11 283 0 0,-318 5-285 0 0,-25 0-46 0 0,166-2 54 0 0,-147 15-37 0 0,-68-4-26 0 0,-1-2-1 0 0,1-1 1 0 0,66-6-1 0 0,-110 3-2848 0 0,-25-7-11539 0 0,16 7 6748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2:06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27 4577 0 0,'-1'0'195'0'0,"-1"-2"478"0"0,0 0 0 0 0,0 1 0 0 0,-1-1 0 0 0,1 1 0 0 0,0-1 0 0 0,-1 1 0 0 0,1 0 0 0 0,-1 0-1 0 0,1 0 1 0 0,-1 0 0 0 0,1 1 0 0 0,-1-1 0 0 0,0 1 0 0 0,1-1 0 0 0,-1 1 0 0 0,0 0 0 0 0,0 0 0 0 0,1 0 0 0 0,-5 1 0 0 0,-2-1 2899 0 0,12-3-1720 0 0,18-4-1207 0 0,-3 6-538 0 0,-1 2 0 0 0,1 0 1 0 0,-1 1-1 0 0,1 0 0 0 0,-1 2 1 0 0,0 0-1 0 0,16 6 0 0 0,-11-3 87 0 0,-1-2-1 0 0,1 0 1 0 0,39 3-1 0 0,125-13 533 0 0,-112 0-645 0 0,90 7 0 0 0,-140 0-74 0 0,88 8 120 0 0,1-4 1 0 0,158-13 0 0 0,-212 2 58 0 0,0 4-1 0 0,95 8 1 0 0,-109-5-57 0 0,72-7 0 0 0,-79 2-37 0 0,0 1-1 0 0,0 3 0 0 0,44 5 0 0 0,162 14 318 0 0,-106-11-340 0 0,63 2-19 0 0,246-16 1 0 0,-424 2-631 0 0,-17 2 146 0 0,0 0 0 0 0,1 0 1 0 0,-1 0-1 0 0,0 1 0 0 0,0 0 0 0 0,1 0 0 0 0,-1 1 0 0 0,11 2 0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2:08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 11 4401 0 0,'-1'-1'480'0'0,"-1"0"1"0"0,1 0-1 0 0,0 0 0 0 0,-1 0 0 0 0,1 0 1 0 0,-1 0-1 0 0,1 1 0 0 0,-1-1 0 0 0,1 0 1 0 0,-1 1-1 0 0,1-1 0 0 0,-1 1 1 0 0,0 0-1 0 0,1-1 0 0 0,-1 1 0 0 0,0 0 1 0 0,-2 0-1 0 0,0 1 234 0 0,0-1-1 0 0,0 1 1 0 0,-1 0-1 0 0,1 0 1 0 0,0 0 0 0 0,-7 4-1 0 0,-5 4 542 0 0,1 0 0 0 0,-23 18 0 0 0,25-18-759 0 0,2 0-429 0 0,1 0 0 0 0,-1 1 0 0 0,2 1 0 0 0,0 0 0 0 0,0 0 0 0 0,0 1 0 0 0,2 0 0 0 0,-1 0 0 0 0,2 1 0 0 0,0 0 0 0 0,0 0 0 0 0,1 0 0 0 0,1 1 0 0 0,0 0 0 0 0,1-1 0 0 0,0 2 0 0 0,0 14 0 0 0,1-6-61 0 0,0-1-1 0 0,2 1 0 0 0,1-1 1 0 0,1 0-1 0 0,1 1 1 0 0,0-1-1 0 0,2 0 0 0 0,1-1 1 0 0,0 1-1 0 0,13 26 1 0 0,-11-33 4 0 0,0 0 1 0 0,2 0 0 0 0,-1-1-1 0 0,21 22 1 0 0,-23-28-7 0 0,1 0 0 0 0,-1-1 0 0 0,2 0-1 0 0,-1 0 1 0 0,1-1 0 0 0,0 0 0 0 0,1 0 0 0 0,14 6 0 0 0,-22-11-116 0 0,0-1 0 0 0,0 1 0 0 0,0-1 0 0 0,0 1 0 0 0,0-1 0 0 0,1 0 0 0 0,-1 1 0 0 0,0-1 0 0 0,0-1 0 0 0,0 1 0 0 0,0 0 0 0 0,1 0 0 0 0,-1-1 0 0 0,0 1 0 0 0,0-1 0 0 0,0 0 0 0 0,0 1 0 0 0,0-1 0 0 0,0 0 0 0 0,0 0 0 0 0,2-2 0 0 0,0 0-1301 0 0,0-1 1 0 0,-1 1-1 0 0,1-1 0 0 0,-1 0 0 0 0,1 0 1 0 0,-1 0-1 0 0,5-10 0 0 0,1-1-5140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6:2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7570 0 0,'-11'16'7517'0'0,"-12"21"1457"0"0,60-35-6341 0 0,113-4-1176 0 0,-87 3-1551 0 0,0-6-1222 0 0,-31-3-2719 0 0,-7-6-7417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2:10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15 1600 0 0,'0'0'245'0'0,"0"-1"-1"0"0,0 0 1 0 0,0 1-1 0 0,0-1 0 0 0,0 1 1 0 0,0-1-1 0 0,0 1 1 0 0,0-1-1 0 0,0 0 1 0 0,-1 1-1 0 0,1-1 0 0 0,0 1 1 0 0,-1-1-1 0 0,1 1 1 0 0,0-1-1 0 0,-1 1 0 0 0,1-1 1 0 0,0 1-1 0 0,-1 0 1 0 0,1-1-1 0 0,-1 1 1 0 0,1 0-1 0 0,-1-1 0 0 0,1 1 1 0 0,-1 0-1 0 0,1-1 1 0 0,-1 1-1 0 0,1 0 0 0 0,-1 0 1 0 0,1 0-1 0 0,-2-1 1 0 0,0 1 285 0 0,0 0 0 0 0,0 0-1 0 0,0 0 1 0 0,0 0 0 0 0,0 0 0 0 0,0 0 0 0 0,0 0 0 0 0,0 1 0 0 0,0-1 0 0 0,-3 2 0 0 0,3-1-249 0 0,0-1 1 0 0,0 1-1 0 0,0 0 1 0 0,0 0-1 0 0,0 0 1 0 0,1 0-1 0 0,-1 0 1 0 0,0 1-1 0 0,0-1 1 0 0,1 0-1 0 0,-1 1 1 0 0,1-1-1 0 0,-1 1 1 0 0,1 0 0 0 0,0-1-1 0 0,-1 1 1 0 0,1 0-1 0 0,0 0 1 0 0,0 0-1 0 0,0 0 1 0 0,1 0-1 0 0,-1 0 1 0 0,0 0-1 0 0,0 2 1 0 0,2 3-20 0 0,0 0-1 0 0,0 0 1 0 0,0 0 0 0 0,1 0 0 0 0,0 0-1 0 0,0-1 1 0 0,1 1 0 0 0,-1-1 0 0 0,6 9 0 0 0,39 55 457 0 0,-25-38-571 0 0,15 19-125 0 0,-20-28 185 0 0,0 1 0 0 0,15 31 0 0 0,-28-47-145 0 0,0 0-1 0 0,-1 1 0 0 0,0-1 0 0 0,0 1 0 0 0,-1 0 0 0 0,0 0 0 0 0,-1-1 0 0 0,0 1 0 0 0,0 0 0 0 0,-1 0 0 0 0,-1 13 0 0 0,-1-4-26 0 0,0 1 1 0 0,-2-1-1 0 0,0 0 0 0 0,-1 0 1 0 0,0 0-1 0 0,-2-1 1 0 0,0 0-1 0 0,-1 0 0 0 0,0-1 1 0 0,-2 0-1 0 0,0 0 0 0 0,0-1 1 0 0,-24 25-1 0 0,10-17-88 0 0,15-16-362 0 0,1 1 0 0 0,0 0 1 0 0,0 0-1 0 0,0 1 0 0 0,1 0 0 0 0,-10 18 1 0 0,18-18-2413 0 0,9-26-11075 0 0,-2 4 7869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2:18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89 4833 0 0,'-3'-6'1542'0'0,"1"0"1"0"0,1 0-1 0 0,-1-1 1 0 0,1 1-1 0 0,0 0 1 0 0,0-9-1 0 0,1 14-1389 0 0,0-1 0 0 0,0 1 0 0 0,1-1 0 0 0,-1 1 0 0 0,0-1 0 0 0,1 1 0 0 0,-1 0-1 0 0,1-1 1 0 0,0 1 0 0 0,-1 0 0 0 0,1-1 0 0 0,0 1 0 0 0,0 0 0 0 0,0 0 0 0 0,0 0 0 0 0,0 0 0 0 0,0 0 0 0 0,0 0 0 0 0,0 0 0 0 0,0 0 0 0 0,1 0 0 0 0,-1 0-1 0 0,0 1 1 0 0,0-1 0 0 0,1 1 0 0 0,-1-1 0 0 0,0 1 0 0 0,1-1 0 0 0,-1 1 0 0 0,1-1 0 0 0,-1 1 0 0 0,1 0 0 0 0,1 0 0 0 0,19-3 241 0 0,1 2 0 0 0,0 0 0 0 0,-1 1 0 0 0,40 6-1 0 0,-49-4-319 0 0,1 1-1 0 0,0 0 1 0 0,-1 1-1 0 0,0 0 1 0 0,0 1 0 0 0,0 0-1 0 0,-1 1 1 0 0,23 15-1 0 0,-32-19-47 0 0,-1 0 0 0 0,0 0 0 0 0,0 0-1 0 0,0 0 1 0 0,0 0 0 0 0,0 1 0 0 0,0-1 0 0 0,-1 1 0 0 0,1-1 0 0 0,-1 1 0 0 0,0-1-1 0 0,0 1 1 0 0,0 0 0 0 0,0-1 0 0 0,0 1 0 0 0,0 0 0 0 0,0 4 0 0 0,-1-2 14 0 0,0 0 1 0 0,0 1-1 0 0,-1-1 1 0 0,1 0-1 0 0,-1 1 1 0 0,-1-1-1 0 0,1 0 1 0 0,-4 9-1 0 0,-3 4 48 0 0,-1-1 0 0 0,0 0 0 0 0,-1-1 0 0 0,-14 17 0 0 0,-3 2 104 0 0,-38 38-1 0 0,54-61-171 0 0,-1-1 0 0 0,0-1-1 0 0,-1 0 1 0 0,0-1 0 0 0,0 0-1 0 0,-27 12 1 0 0,31-17-147 0 0,12-5-135 0 0,18-6 31 0 0,-4 5 193 0 0,0 1-1 0 0,0 0 1 0 0,1 1 0 0 0,-1 1 0 0 0,0 0 0 0 0,31 8-1 0 0,-11 1-83 0 0,-1 1 0 0 0,35 17-1 0 0,-69-27 429 0 0,12 5-754 0 0,0-3-4015 0 0,-14-3 4176 0 0,1 0 0 0 0,-1 0-1 0 0,1 0 1 0 0,-1 0 0 0 0,0 0 0 0 0,1 0 0 0 0,-1-1 0 0 0,1 1-1 0 0,-1 0 1 0 0,1 0 0 0 0,-1 0 0 0 0,1 0 0 0 0,-1-1 0 0 0,0 1 0 0 0,1 0-1 0 0,-1 0 1 0 0,1-1 0 0 0,-1 1 0 0 0,0 0 0 0 0,1-1 0 0 0,-1 1 0 0 0,0 0-1 0 0,1-1 1 0 0,-1 1 0 0 0,0 0 0 0 0,0-1 0 0 0,1 1 0 0 0,-1-1 0 0 0,0 1-1 0 0,0-1 1 0 0,0 1 0 0 0,0 0 0 0 0,1-1 0 0 0,-1 1 0 0 0,0-1-1 0 0,0 1 1 0 0,0-1 0 0 0,0 1 0 0 0,0-1 0 0 0,0 1 0 0 0,0-1 0 0 0,0 1-1 0 0,-1-1 1 0 0,1 1 0 0 0,0-1 0 0 0,0 1 0 0 0,0 0 0 0 0,0-1 0 0 0,-1 0-1 0 0,0-9-3746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2:18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0 178 6985 0 0,'29'2'9351'0'0,"-24"-1"-9197"0"0,0-1 1 0 0,0 0-1 0 0,0 1 0 0 0,0-1 0 0 0,0-1 0 0 0,-1 1 0 0 0,1-1 0 0 0,0 0 1 0 0,0 0-1 0 0,8-3 0 0 0,19-12-2785 0 0,-26 12 1206 0 0,0 0 1 0 0,0 0 0 0 0,-1 0-1 0 0,0-1 1 0 0,10-10 0 0 0,-13 13 1000 0 0,-1 0 0 0 0,1-1 1 0 0,0 1-1 0 0,-1-1 0 0 0,1 1 1 0 0,-1-1-1 0 0,0 0 0 0 0,0 1 0 0 0,0-1 1 0 0,-1 0-1 0 0,1 0 0 0 0,0 0 0 0 0,-1 0 1 0 0,0 1-1 0 0,0-6 0 0 0,0 5 471 0 0,-1 0-1 0 0,1 0 0 0 0,-1 0 0 0 0,0 0 1 0 0,0 0-1 0 0,0 0 0 0 0,-1 0 0 0 0,1 0 1 0 0,-1 0-1 0 0,-2-3 0 0 0,1 1 261 0 0,-27-28 13160 0 0,36 52-11721 0 0,8 38 0 0 0,-3 23-1554 0 0,2 5-3767 0 0,-5-32-5972 0 0,-5-38 5763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2:19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 3505 0 0,'-6'8'861'0'0,"1"0"1"0"0,0 0 0 0 0,1 1 0 0 0,0-1-1 0 0,0 1 1 0 0,1 0 0 0 0,0 0-1 0 0,-2 11 1 0 0,4-16-648 0 0,0 1 0 0 0,1-1-1 0 0,0 1 1 0 0,-1 0 0 0 0,2-1 0 0 0,-1 1-1 0 0,0-1 1 0 0,1 1 0 0 0,0-1 0 0 0,0 1-1 0 0,0-1 1 0 0,1 1 0 0 0,-1-1 0 0 0,1 0 0 0 0,0 0-1 0 0,0 0 1 0 0,1 0 0 0 0,-1 0 0 0 0,4 4-1 0 0,-5-7-111 0 0,1 1 0 0 0,-1-1 0 0 0,1 1 0 0 0,0-1-1 0 0,-1 0 1 0 0,1 0 0 0 0,0 0 0 0 0,0 0 0 0 0,0 0-1 0 0,0 0 1 0 0,0 0 0 0 0,0 0 0 0 0,0-1 0 0 0,0 1-1 0 0,0-1 1 0 0,0 1 0 0 0,0-1 0 0 0,4 0 0 0 0,-2 0-5 0 0,1-1 1 0 0,-1 0-1 0 0,0 0 1 0 0,1 0-1 0 0,-1 0 1 0 0,0 0-1 0 0,0-1 1 0 0,7-4-1 0 0,1-1 134 0 0,-1-1 1 0 0,1 0-1 0 0,-1-1 0 0 0,16-17 0 0 0,-22 21-109 0 0,-1 0 0 0 0,0 0-1 0 0,0-1 1 0 0,0 0 0 0 0,0 0 0 0 0,-1 0 0 0 0,0 0 0 0 0,-1 0 0 0 0,4-10-1 0 0,-6 14-87 0 0,1 0-1 0 0,-1 0 1 0 0,1 0-1 0 0,-1 0 0 0 0,0 1 1 0 0,0-1-1 0 0,0 0 0 0 0,0 0 1 0 0,0 0-1 0 0,-1 0 0 0 0,1 0 1 0 0,0 1-1 0 0,-1-1 0 0 0,1 0 1 0 0,-1 0-1 0 0,0 1 0 0 0,0-1 1 0 0,0 0-1 0 0,1 1 0 0 0,-1-1 1 0 0,-1 0-1 0 0,1 1 0 0 0,0 0 1 0 0,0-1-1 0 0,-1 1 1 0 0,1 0-1 0 0,0 0 0 0 0,-1-1 1 0 0,1 1-1 0 0,-1 0 0 0 0,0 0 1 0 0,1 1-1 0 0,-1-1 0 0 0,0 0 1 0 0,1 0-1 0 0,-1 1 0 0 0,0-1 1 0 0,0 1-1 0 0,-2 0 0 0 0,-3-1 4 0 0,-1 0 0 0 0,0 1-1 0 0,1 0 1 0 0,-1 0-1 0 0,0 1 1 0 0,1 0-1 0 0,-1 0 1 0 0,1 1 0 0 0,-1 0-1 0 0,1 0 1 0 0,-9 4-1 0 0,13-4-160 0 0,0-1-1 0 0,0 1 1 0 0,0 0-1 0 0,0 0 1 0 0,0 0-1 0 0,0 0 1 0 0,0 0-1 0 0,1 0 0 0 0,-1 1 1 0 0,1 0-1 0 0,-4 5 1 0 0,5-6-149 0 0,0 0-1 0 0,0 0 1 0 0,1 0 0 0 0,-1 0 0 0 0,0 0-1 0 0,1 0 1 0 0,0 0 0 0 0,-1 0 0 0 0,1 0-1 0 0,0 0 1 0 0,0 0 0 0 0,0 0 0 0 0,0 0-1 0 0,1 0 1 0 0,-1 0 0 0 0,1 0 0 0 0,-1 0 0 0 0,1 0-1 0 0,0 0 1 0 0,-1 0 0 0 0,3 3 0 0 0,8 10-7324 0 0,-4-10 2397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2:19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10 6833 0 0,'0'0'161'0'0,"0"-1"-1"0"0,0 1 0 0 0,0 0 0 0 0,0-1 0 0 0,0 1 0 0 0,0-1 0 0 0,0 1 0 0 0,0 0 0 0 0,-1-1 1 0 0,1 1-1 0 0,0 0 0 0 0,0-1 0 0 0,0 1 0 0 0,0 0 0 0 0,-1-1 0 0 0,1 1 0 0 0,0 0 0 0 0,0-1 1 0 0,-1 1-1 0 0,1 0 0 0 0,0 0 0 0 0,-1-1 0 0 0,1 1 0 0 0,0 0 0 0 0,0 0 0 0 0,-1 0 0 0 0,1-1 1 0 0,0 1-1 0 0,-1 0 0 0 0,1 0 0 0 0,-1 0 0 0 0,1 0 0 0 0,0 0 0 0 0,-1 0 0 0 0,1 0 0 0 0,0 0 1 0 0,-1 0-1 0 0,1 0 0 0 0,-1 0 0 0 0,1 0 0 0 0,0 0 0 0 0,-1 0 0 0 0,1 0 0 0 0,0 0 0 0 0,-1 0 1 0 0,1 0-1 0 0,-1 1 0 0 0,-13 21 2477 0 0,-3 33-1903 0 0,16-37-699 0 0,0 1-1 0 0,1 0 0 0 0,0 0 0 0 0,2 0 0 0 0,0 0 1 0 0,1-1-1 0 0,1 1 0 0 0,1-1 0 0 0,1 0 0 0 0,0 0 0 0 0,1-1 1 0 0,1 0-1 0 0,1 0 0 0 0,0-1 0 0 0,23 30 0 0 0,-30-42 25 0 0,1-1 0 0 0,0 0 0 0 0,0 1 0 0 0,1-1 1 0 0,-1 0-1 0 0,1-1 0 0 0,-1 1 0 0 0,1-1 0 0 0,0 1 0 0 0,0-1 0 0 0,0 0 0 0 0,0-1 0 0 0,0 1 0 0 0,0-1 0 0 0,0 0 0 0 0,1 0 0 0 0,-1 0 0 0 0,1 0 0 0 0,-1-1 0 0 0,1 0 0 0 0,-1 0 0 0 0,0 0 0 0 0,1 0 0 0 0,-1-1 0 0 0,1 1 1 0 0,-1-1-1 0 0,0 0 0 0 0,1-1 0 0 0,-1 1 0 0 0,0-1 0 0 0,0 0 0 0 0,0 0 0 0 0,7-5 0 0 0,-4 2 36 0 0,0 0 1 0 0,-1 0 0 0 0,1-1-1 0 0,-1 1 1 0 0,-1-2 0 0 0,1 1-1 0 0,-1-1 1 0 0,0 1-1 0 0,0-1 1 0 0,-1-1 0 0 0,0 1-1 0 0,0-1 1 0 0,-1 1 0 0 0,0-1-1 0 0,-1 0 1 0 0,1 0-1 0 0,1-12 1 0 0,-4 13-298 0 0,0 0 0 0 0,0 0-1 0 0,-1-1 1 0 0,0 1 0 0 0,0 0 0 0 0,-1 0-1 0 0,0 0 1 0 0,0 0 0 0 0,0 0 0 0 0,-1 0-1 0 0,0 0 1 0 0,0 1 0 0 0,-1 0 0 0 0,0-1 0 0 0,0 1-1 0 0,0 1 1 0 0,-1-1 0 0 0,0 0 0 0 0,-9-7-1 0 0,6 6-612 0 0,0 0-1 0 0,-1 1 0 0 0,1 0 1 0 0,-1 1-1 0 0,0-1 1 0 0,-1 2-1 0 0,1-1 0 0 0,-1 1 1 0 0,0 1-1 0 0,0 0 1 0 0,0 0-1 0 0,0 1 0 0 0,-14-1 1 0 0,20 3 627 0 0,1 0 1 0 0,-1 0 0 0 0,0 0-1 0 0,1 1 1 0 0,-1 0-1 0 0,1 0 1 0 0,-1 0-1 0 0,1 0 1 0 0,-1 0 0 0 0,1 1-1 0 0,-5 2 1 0 0,5-2 312 0 0,-1 0-1 0 0,1 1 1 0 0,-1 0 0 0 0,1-1 0 0 0,0 1-1 0 0,0 1 1 0 0,0-1 0 0 0,1 0 0 0 0,-4 5-1 0 0,4-5 127 0 0,1-1 0 0 0,0 0 0 0 0,-1 1-1 0 0,1-1 1 0 0,0 1 0 0 0,1-1 0 0 0,-1 1-1 0 0,0 0 1 0 0,1-1 0 0 0,-1 1 0 0 0,1 0-1 0 0,0-1 1 0 0,0 1 0 0 0,0 0 0 0 0,0 0-1 0 0,0-1 1 0 0,1 1 0 0 0,-1 0 0 0 0,1-1-1 0 0,0 1 1 0 0,0-1 0 0 0,0 1 0 0 0,0-1-1 0 0,0 1 1 0 0,0-1 0 0 0,1 0 0 0 0,-1 1-1 0 0,1-1 1 0 0,-1 0 0 0 0,1 0 0 0 0,0 0 0 0 0,0 0-1 0 0,3 2 1 0 0,7 4 278 0 0,0-1 0 0 0,0 0 0 0 0,1 0 0 0 0,0-1-1 0 0,24 7 1 0 0,6 3-2070 0 0,-3 4-3676 0 0,-24-3-1135 0 0,-11-7 3022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2:19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1 1584 0 0,'-6'5'1636'0'0,"2"1"-1"0"0,-1-1 1 0 0,1 1-1 0 0,0 0 1 0 0,-7 14-1 0 0,-9 33 2039 0 0,15-37-3682 0 0,0 1 140 0 0,-1 0 0 0 0,0 0 0 0 0,-1-1 0 0 0,-1 0-1 0 0,-1-1 1 0 0,-19 27 0 0 0,27-41-150 0 0,0 0-1 0 0,-1 0 0 0 0,1 0 1 0 0,-1 0-1 0 0,1 0 1 0 0,-1 0-1 0 0,1-1 1 0 0,-1 1-1 0 0,0-1 1 0 0,1 1-1 0 0,-1-1 1 0 0,0 0-1 0 0,1 1 1 0 0,-3-1-1 0 0,-4-3-209 0 0,14-8 93 0 0,-4 9 155 0 0,0 1 0 0 0,0-1 0 0 0,0 1 0 0 0,0 0 0 0 0,0 0 0 0 0,0 0 0 0 0,0 0 0 0 0,1 1 0 0 0,-1-1 0 0 0,0 1-1 0 0,1-1 1 0 0,-1 1 0 0 0,0 0 0 0 0,1-1 0 0 0,-1 1 0 0 0,0 1 0 0 0,1-1 0 0 0,-1 0 0 0 0,3 1 0 0 0,50 14 298 0 0,-38-9-318 0 0,4 0-51 0 0,-4 0-591 0 0,-1-1 0 0 0,25 3 0 0 0,-36-7-278 0 0,0-1 0 0 0,0 0-1 0 0,0 0 1 0 0,0 0 0 0 0,0-1-1 0 0,1 1 1 0 0,5-3 0 0 0,9-4-3923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2:20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7954 0 0,'2'-4'789'0'0,"0"0"1"0"0,1 1 0 0 0,-1-1 0 0 0,1 1-1 0 0,0 0 1 0 0,0-1 0 0 0,0 1-1 0 0,0 1 1 0 0,1-1 0 0 0,-1 0 0 0 0,1 1-1 0 0,7-4 1 0 0,-4 3-397 0 0,0 0-1 0 0,0 0 1 0 0,0 1 0 0 0,0 1 0 0 0,0-1-1 0 0,1 1 1 0 0,10-1 0 0 0,-11 2-367 0 0,0 0 1 0 0,1 0-1 0 0,-1 0 1 0 0,0 1-1 0 0,0 0 1 0 0,0 1-1 0 0,0-1 1 0 0,0 2-1 0 0,0-1 0 0 0,-1 0 1 0 0,1 1-1 0 0,-1 1 1 0 0,1-1-1 0 0,-1 1 1 0 0,0 0-1 0 0,-1 0 1 0 0,7 6-1 0 0,-11-9-40 0 0,-1 0 1 0 0,1-1-1 0 0,0 1 1 0 0,-1 1-1 0 0,1-1 1 0 0,-1 0-1 0 0,1 0 0 0 0,-1 0 1 0 0,0 0-1 0 0,1 0 1 0 0,-1 0-1 0 0,0 0 0 0 0,0 1 1 0 0,0-1-1 0 0,0 0 1 0 0,0 0-1 0 0,0 0 1 0 0,0 1-1 0 0,0-1 0 0 0,0 0 1 0 0,0 0-1 0 0,-1 0 1 0 0,1 0-1 0 0,-1 0 1 0 0,1 0-1 0 0,-1 1 0 0 0,1-1 1 0 0,-1 0-1 0 0,1 0 1 0 0,-1 0-1 0 0,0-1 0 0 0,0 1 1 0 0,1 0-1 0 0,-3 1 1 0 0,-3 5-59 0 0,-1 0 0 0 0,-1-1 0 0 0,-11 8-1 0 0,2-1 97 0 0,11-9 17 0 0,1 1 1 0 0,-1 0-1 0 0,1 1 0 0 0,1-1 1 0 0,-1 1-1 0 0,1 0 0 0 0,-5 8 1 0 0,8-12-33 0 0,1 0-1 0 0,-1-1 1 0 0,1 1 0 0 0,-1 0-1 0 0,1-1 1 0 0,0 1 0 0 0,0 0-1 0 0,0-1 1 0 0,0 1 0 0 0,0 0-1 0 0,0-1 1 0 0,0 1 0 0 0,1 0 0 0 0,-1-1-1 0 0,0 1 1 0 0,1 0 0 0 0,-1-1-1 0 0,1 1 1 0 0,0-1 0 0 0,0 1-1 0 0,0-1 1 0 0,-1 1 0 0 0,1-1 0 0 0,0 0-1 0 0,1 1 1 0 0,-1-1 0 0 0,0 0-1 0 0,0 0 1 0 0,0 0 0 0 0,1 0-1 0 0,-1 0 1 0 0,1 0 0 0 0,-1 0 0 0 0,1 0-1 0 0,-1-1 1 0 0,1 1 0 0 0,2 0-1 0 0,5 4 47 0 0,1-1 0 0 0,0-1-1 0 0,0 1 1 0 0,0-2 0 0 0,1 1-1 0 0,17 1 1 0 0,67-2-2695 0 0,-69-2-736 0 0,-24 0 2239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2:2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3545 0 0,'-3'16'3088'0'0,"3"-3"-1415"0"0,1 4-201 0 0,6-3-136 0 0,2-6-271 0 0,3 1-217 0 0,4-2-168 0 0,3-2-136 0 0,1-2-136 0 0,3-2-112 0 0,-2-1-232 0 0,-2 0-200 0 0,-2 1-464 0 0,-1 1-808 0 0,-2 0-1265 0 0,-5 1-680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2:20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2128 0 0,'29'7'8714'0'0,"-2"-2"-5742"0"0,-20-3-2767 0 0,1 0-1 0 0,-1 0 1 0 0,0 1 0 0 0,0 0 0 0 0,0 0-1 0 0,7 5 1 0 0,-14-8-196 0 0,1 0-1 0 0,-1 1 0 0 0,0-1 1 0 0,1 0-1 0 0,-1 0 0 0 0,0 0 1 0 0,0 1-1 0 0,1-1 0 0 0,-1 0 1 0 0,0 0-1 0 0,0 1 0 0 0,0-1 1 0 0,1 0-1 0 0,-1 1 0 0 0,0-1 1 0 0,0 0-1 0 0,0 1 0 0 0,0-1 0 0 0,1 0 1 0 0,-1 1-1 0 0,0-1 0 0 0,0 0 1 0 0,0 1-1 0 0,0-1 0 0 0,0 1 1 0 0,0-1-1 0 0,0 0 0 0 0,0 1 1 0 0,0-1-1 0 0,0 0 0 0 0,0 1 1 0 0,-1-1-1 0 0,1 0 0 0 0,0 1 1 0 0,0-1-1 0 0,0 0 0 0 0,0 1 1 0 0,-1-1-1 0 0,1 0 0 0 0,0 1 1 0 0,0-1-1 0 0,-1 0 0 0 0,-15 15-118 0 0,1-1 714 0 0,14-11-461 0 0,-1 0 0 0 0,1 1-1 0 0,0-1 1 0 0,0 1-1 0 0,0-1 1 0 0,0 1-1 0 0,1-1 1 0 0,-1 1-1 0 0,1-1 1 0 0,0 1 0 0 0,0-1-1 0 0,0 1 1 0 0,1 0-1 0 0,-1-1 1 0 0,1 1-1 0 0,0-1 1 0 0,0 1-1 0 0,0-1 1 0 0,0 0 0 0 0,1 1-1 0 0,-1-1 1 0 0,1 0-1 0 0,0 0 1 0 0,0 0-1 0 0,0 0 1 0 0,0 0-1 0 0,1 0 1 0 0,-1-1 0 0 0,1 1-1 0 0,4 2 1 0 0,-2-1-99 0 0,0 0 1 0 0,0 0 0 0 0,1-1-1 0 0,-1 0 1 0 0,1 0 0 0 0,0 0-1 0 0,0-1 1 0 0,0 1 0 0 0,0-2-1 0 0,1 1 1 0 0,-1-1 0 0 0,0 0-1 0 0,1 0 1 0 0,-1-1 0 0 0,1 1-1 0 0,7-2 1 0 0,52-14-2717 0 0,-57 12 857 0 0,0 0 0 0 0,-1-1 0 0 0,0 0-1 0 0,0 0 1 0 0,11-8 0 0 0,-1-3-3756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2:21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27 116 5425 0 0,'-18'-27'11647'0'0,"18"26"-11561"0"0,0 1-1 0 0,0 0 1 0 0,0 0 0 0 0,0 0 0 0 0,0 0 0 0 0,0 0 0 0 0,-1 0 0 0 0,1 0 0 0 0,0 0 0 0 0,0-1 0 0 0,0 1 0 0 0,0 0 0 0 0,-1 0-1 0 0,1 0 1 0 0,0 0 0 0 0,0 0 0 0 0,0 0 0 0 0,0 0 0 0 0,0 0 0 0 0,-1 0 0 0 0,1 0 0 0 0,0 0 0 0 0,0 0 0 0 0,0 0 0 0 0,0 0-1 0 0,-1 0 1 0 0,1 0 0 0 0,0 0 0 0 0,0 0 0 0 0,0 1 0 0 0,0-1 0 0 0,-1 0 0 0 0,1 0 0 0 0,0 0 0 0 0,0 0 0 0 0,0 0 0 0 0,0 0-1 0 0,0 0 1 0 0,0 0 0 0 0,-1 1 0 0 0,1-1 0 0 0,0 0 0 0 0,0 0 0 0 0,0 0 0 0 0,0 0 0 0 0,0 0 0 0 0,0 1 0 0 0,-3 19 639 0 0,6 47-186 0 0,15 80 1 0 0,-7-63-447 0 0,-7-62-58 0 0,-1-30-151 0 0,0-39-154 0 0,-3 47 269 0 0,-5-127-485 0 0,2 90 383 0 0,1 0-1 0 0,3 1 1 0 0,4-43 0 0 0,-5 75 143 0 0,1 1 0 0 0,0-1 0 0 0,0 0 0 0 0,0 0 0 0 0,0 0 0 0 0,1 0 0 0 0,0 1 0 0 0,-1-1 0 0 0,1 1 0 0 0,0-1 0 0 0,5-5 0 0 0,-6 8-11 0 0,0 0 1 0 0,1 0-1 0 0,-1 1 1 0 0,0-1-1 0 0,1 0 1 0 0,-1 0-1 0 0,0 1 1 0 0,1-1-1 0 0,-1 1 1 0 0,1-1-1 0 0,-1 1 1 0 0,1 0-1 0 0,-1 0 0 0 0,1-1 1 0 0,-1 1-1 0 0,1 0 1 0 0,-1 0-1 0 0,1 1 1 0 0,-1-1-1 0 0,1 0 1 0 0,-1 0-1 0 0,0 1 1 0 0,1-1-1 0 0,-1 1 1 0 0,1-1-1 0 0,-1 1 0 0 0,0-1 1 0 0,1 1-1 0 0,-1 0 1 0 0,0 0-1 0 0,0 0 1 0 0,1 0-1 0 0,0 1 1 0 0,3 2 7 0 0,0 0 1 0 0,0 0 0 0 0,0 1-1 0 0,-1 0 1 0 0,1 0 0 0 0,-1 0-1 0 0,-1 0 1 0 0,1 0 0 0 0,-1 1 0 0 0,0 0-1 0 0,0 0 1 0 0,0 0 0 0 0,-1 0-1 0 0,0 0 1 0 0,0 0 0 0 0,-1 0-1 0 0,1 1 1 0 0,-1-1 0 0 0,0 8-1 0 0,-1-5-52 0 0,0-1-1 0 0,-1 0 0 0 0,0 1 1 0 0,0-1-1 0 0,0 0 0 0 0,-1 1 1 0 0,-1-1-1 0 0,1 0 0 0 0,-1 0 1 0 0,-1-1-1 0 0,1 1 0 0 0,-1-1 1 0 0,-1 1-1 0 0,-5 7 0 0 0,4-8-153 0 0,1 1-1 0 0,-1-1 1 0 0,-1 0-1 0 0,1 0 1 0 0,-1-1-1 0 0,-1 0 0 0 0,1 0 1 0 0,-1-1-1 0 0,0 0 1 0 0,0 0-1 0 0,0-1 1 0 0,-11 4-1 0 0,77 11 663 0 0,-22-10-62 0 0,38 3-1 0 0,-16-10-2055 0 0,-4-10-6846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6:27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62 12835 0 0,'0'0'41'0'0,"0"-10"2892"0"0,0-1 0 0 0,-1 1 0 0 0,-3-17 0 0 0,4 26-2883 0 0,0 1 0 0 0,0 0 0 0 0,0 0 0 0 0,0 0 0 0 0,0 0 1 0 0,0 0-1 0 0,0 0 0 0 0,0-1 0 0 0,0 1 0 0 0,0 0 0 0 0,0 0 0 0 0,0 0 0 0 0,0 0 0 0 0,-1 0 1 0 0,1 0-1 0 0,0-1 0 0 0,0 1 0 0 0,0 0 0 0 0,0 0 0 0 0,0 0 0 0 0,0 0 0 0 0,0 0 0 0 0,-1 0 1 0 0,1 0-1 0 0,0 0 0 0 0,0 0 0 0 0,0 0 0 0 0,0 0 0 0 0,0 0 0 0 0,-1 0 0 0 0,1 0 1 0 0,0 0-1 0 0,0 0 0 0 0,0 0 0 0 0,0 0 0 0 0,0 0 0 0 0,-1 0 0 0 0,1 0 0 0 0,0 0 0 0 0,0 0 1 0 0,0 0-1 0 0,0 0 0 0 0,0 0 0 0 0,0 0 0 0 0,-1 0 0 0 0,-7 7 776 0 0,-3 9-470 0 0,8-7-351 0 0,0 0-1 0 0,1 0 0 0 0,0 0 0 0 0,1 1 0 0 0,0-1 1 0 0,0 0-1 0 0,1 1 0 0 0,0-1 0 0 0,1 1 1 0 0,2 10-1 0 0,4 18-62 0 0,13 42 1 0 0,-12-51 41 0 0,17 46-21 0 0,-22-68 25 0 0,0-1 1 0 0,0 0-1 0 0,1 0 0 0 0,0 0 0 0 0,0 0 0 0 0,0 0 0 0 0,1-1 0 0 0,0 0 0 0 0,6 6 0 0 0,-10-10 10 0 0,1 0 0 0 0,-1 0 0 0 0,1 0 0 0 0,0 0 0 0 0,0 0 0 0 0,-1 0 0 0 0,1 0 1 0 0,0 0-1 0 0,0-1 0 0 0,0 1 0 0 0,0-1 0 0 0,0 1 0 0 0,0-1 0 0 0,0 0 0 0 0,0 0 0 0 0,0 0 0 0 0,0 0 0 0 0,0 0 0 0 0,0 0 0 0 0,0 0 0 0 0,2-1 0 0 0,0-1 7 0 0,-1 1 0 0 0,0-1-1 0 0,0 0 1 0 0,1 0 0 0 0,-1 0 0 0 0,-1 0 0 0 0,1 0 0 0 0,0-1-1 0 0,0 1 1 0 0,4-6 0 0 0,0-2 12 0 0,0 0 1 0 0,-1 0-1 0 0,0-1 1 0 0,-1 1-1 0 0,0-1 1 0 0,4-13-1 0 0,-5 13-12 0 0,-1-1 0 0 0,-1 0 0 0 0,1-1 0 0 0,-2 1 0 0 0,0 0 0 0 0,0-1 0 0 0,-1 1 0 0 0,-1 0 0 0 0,-4-25 0 0 0,4 30-495 0 0,-1 0 0 0 0,-1 0 0 0 0,0 0 0 0 0,1 0 0 0 0,-2 1 1 0 0,1-1-1 0 0,-8-9 0 0 0,7 11-763 0 0,-1-1-1 0 0,0 1 1 0 0,0 1 0 0 0,0-1-1 0 0,0 1 1 0 0,-1 0 0 0 0,1 0 0 0 0,-1 0-1 0 0,-7-2 1 0 0,-4-1-6011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2:21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5705 0 0,'0'1'452'0'0,"-1"1"0"0"0,1-1 1 0 0,-1 0-1 0 0,1 1 0 0 0,-1-1 0 0 0,1 1 0 0 0,0-1 0 0 0,0 0 0 0 0,-1 1 0 0 0,1-1 1 0 0,0 1-1 0 0,0-1 0 0 0,0 1 0 0 0,1-1 0 0 0,-1 1 0 0 0,0-1 0 0 0,1 0 0 0 0,-1 1 0 0 0,0-1 1 0 0,2 3-1 0 0,0-2-117 0 0,-1-1 0 0 0,0 1 0 0 0,1-1 0 0 0,-1 1 1 0 0,1-1-1 0 0,-1 0 0 0 0,1 0 0 0 0,0 1 0 0 0,0-1 1 0 0,0 0-1 0 0,-1-1 0 0 0,1 1 0 0 0,3 1 0 0 0,8 1 138 0 0,0 0-1 0 0,0-1 1 0 0,27 0-1 0 0,-18 0-149 0 0,11-1-135 0 0,26 4 88 0 0,-55-5-246 0 0,0 1 0 0 0,0 0 0 0 0,0 0-1 0 0,0 0 1 0 0,0 0 0 0 0,0 1 0 0 0,-1 0 0 0 0,1 0-1 0 0,0 0 1 0 0,5 4 0 0 0,-7-4-135 0 0,-1 0-1 0 0,1 0 1 0 0,-1 0 0 0 0,0 0-1 0 0,0 1 1 0 0,0-1 0 0 0,0 0 0 0 0,0 1-1 0 0,0-1 1 0 0,0 1 0 0 0,-1-1-1 0 0,1 1 1 0 0,-1-1 0 0 0,0 1 0 0 0,0-1-1 0 0,0 1 1 0 0,0-1 0 0 0,0 1-1 0 0,0-1 1 0 0,-1 1 0 0 0,1-1 0 0 0,-1 1-1 0 0,0-1 1 0 0,0 0 0 0 0,-1 4-1 0 0,-16 28-5517 0 0,-3-10-3605 0 0,8-14 5056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2:22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7034 0 0,'9'-3'2455'0'0,"0"0"0"0"0,0 0 0 0 0,17-2 1 0 0,34 1 1578 0 0,-37 5-3368 0 0,0 1 0 0 0,0 1 0 0 0,23 5 0 0 0,-37-6-573 0 0,-1 1 1 0 0,0 0-1 0 0,1 0 0 0 0,-1 1 0 0 0,0-1 1 0 0,0 2-1 0 0,-1-1 0 0 0,0 1 1 0 0,1 1-1 0 0,-2-1 0 0 0,1 1 0 0 0,0 0 1 0 0,9 13-1 0 0,-9-9-324 0 0,0 0 0 0 0,0 0 1 0 0,7 18-1 0 0,10 40-4409 0 0,-20-58 2347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2:22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1 121 512 0 0,'36'-44'9170'0'0,"-30"35"-6205"0"0,1 0 0 0 0,0 0 0 0 0,12-10 0 0 0,-16 16-2615 0 0,1 0 0 0 0,0 0-1 0 0,0 1 1 0 0,0-1 0 0 0,1 1 0 0 0,-1 0-1 0 0,0 1 1 0 0,1-1 0 0 0,-1 1-1 0 0,1-1 1 0 0,8 0 0 0 0,-2 0-250 0 0,0 1 0 0 0,1 0 0 0 0,-1 0 0 0 0,1 1 0 0 0,-1 1 0 0 0,17 2 0 0 0,-25-2-94 0 0,1 0-1 0 0,-1 0 1 0 0,0 1 0 0 0,0-1-1 0 0,0 1 1 0 0,1 0 0 0 0,-2 0-1 0 0,1 0 1 0 0,0 0 0 0 0,0 0 0 0 0,-1 1-1 0 0,1-1 1 0 0,-1 1 0 0 0,1-1-1 0 0,-1 1 1 0 0,0 0 0 0 0,0 0-1 0 0,-1 0 1 0 0,1 0 0 0 0,0 1 0 0 0,-1-1-1 0 0,0 0 1 0 0,0 1 0 0 0,0-1-1 0 0,0 5 1 0 0,2 15-1362 0 0,-7 40 4176 0 0,-2-29-5654 0 0,4-25-3112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2:23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42 6953 0 0,'-1'-2'415'0'0,"0"0"-1"0"0,0 1 0 0 0,0-1 0 0 0,-1 1 0 0 0,1-1 0 0 0,0 1 0 0 0,-1 0 0 0 0,1-1 0 0 0,-1 1 0 0 0,1 0 0 0 0,-1 0 0 0 0,0 0 0 0 0,1 0 1 0 0,-1 0-1 0 0,0 1 0 0 0,0-1 0 0 0,1 0 0 0 0,-1 1 0 0 0,0 0 0 0 0,0-1 0 0 0,0 1 0 0 0,0 0 0 0 0,0 0 0 0 0,0 0 0 0 0,-2 0 0 0 0,1 1-127 0 0,-1 0 0 0 0,1 1 0 0 0,0-1 0 0 0,0 1 0 0 0,0-1 0 0 0,0 1 0 0 0,0 0 0 0 0,1 0 0 0 0,-1 1 0 0 0,0-1 0 0 0,1 0 0 0 0,0 1 0 0 0,-3 3 0 0 0,-5 8-95 0 0,0 1 0 0 0,0 1-1 0 0,2 0 1 0 0,-9 21 0 0 0,11-21-152 0 0,0 1 0 0 0,2-1 0 0 0,0 1 0 0 0,1-1 0 0 0,0 1 0 0 0,0 34 0 0 0,3-42-16 0 0,0-1 0 0 0,1 1 1 0 0,0 0-1 0 0,0-1 1 0 0,1 1-1 0 0,0-1 1 0 0,0 1-1 0 0,1-1 0 0 0,0 0 1 0 0,1 0-1 0 0,0 0 1 0 0,0-1-1 0 0,1 1 0 0 0,-1-1 1 0 0,10 10-1 0 0,-11-15 4 0 0,-1 0 0 0 0,1 0 0 0 0,-1 0 0 0 0,1-1 0 0 0,0 1 0 0 0,0-1 0 0 0,0 0-1 0 0,0 0 1 0 0,0 0 0 0 0,0 0 0 0 0,0 0 0 0 0,0-1 0 0 0,0 0 0 0 0,0 1 0 0 0,1-1 0 0 0,-1 0 0 0 0,0 0-1 0 0,0-1 1 0 0,0 1 0 0 0,0-1 0 0 0,0 0 0 0 0,0 1 0 0 0,0-1 0 0 0,0-1 0 0 0,0 1 0 0 0,0 0-1 0 0,0-1 1 0 0,0 1 0 0 0,2-3 0 0 0,4-2 14 0 0,0 0 0 0 0,0 0 0 0 0,0-1 1 0 0,-1 0-1 0 0,0 0 0 0 0,-1-1 0 0 0,9-11 0 0 0,-11 12-21 0 0,-1 0 1 0 0,0-1-1 0 0,0 1 1 0 0,-1-1-1 0 0,0 0 1 0 0,0 0-1 0 0,-1 0 1 0 0,0 0-1 0 0,0-1 0 0 0,-1 1 1 0 0,0-1-1 0 0,0 1 1 0 0,-1 0-1 0 0,-1-11 1 0 0,0 7-65 0 0,-1-1 1 0 0,0 1-1 0 0,-1 0 1 0 0,-1 0 0 0 0,0 0-1 0 0,0 1 1 0 0,-1-1-1 0 0,-12-19 1 0 0,7 13-117 0 0,-11-15-149 0 0,37 66 377 0 0,-9-25-45 0 0,1 0 0 0 0,0-1 0 0 0,0 0 0 0 0,0-1 0 0 0,1 0-1 0 0,0 0 1 0 0,0-1 0 0 0,0 0 0 0 0,1-1 0 0 0,-1 1 0 0 0,1-2-1 0 0,0 0 1 0 0,1 0 0 0 0,14 2 0 0 0,-23-5-43 0 0,1 0 0 0 0,-1 0 0 0 0,1-1-1 0 0,-1 1 1 0 0,0 0 0 0 0,0-1 0 0 0,1 0 0 0 0,-1 1 0 0 0,0-1 0 0 0,0 0 0 0 0,0 0 0 0 0,0-1-1 0 0,0 1 1 0 0,0 0 0 0 0,0-1 0 0 0,0 1 0 0 0,0-1 0 0 0,-1 1 0 0 0,3-3 0 0 0,-1 0-85 0 0,-1 0 0 0 0,0 0 1 0 0,1 0-1 0 0,-1 0 0 0 0,-1 0 1 0 0,1-1-1 0 0,-1 1 0 0 0,1-1 1 0 0,0-6-1 0 0,-1 0-43 0 0,0-1 0 0 0,0 1 1 0 0,-1-1-1 0 0,-1 1 0 0 0,0-1 1 0 0,0 1-1 0 0,-4-14 0 0 0,5 25 153 0 0,0 0 1 0 0,0 0-1 0 0,0 0 0 0 0,0-1 0 0 0,0 1 0 0 0,0 0 0 0 0,0 0 1 0 0,0 0-1 0 0,0 0 0 0 0,0-1 0 0 0,0 1 0 0 0,0 0 0 0 0,0 0 1 0 0,0 0-1 0 0,0 0 0 0 0,0-1 0 0 0,0 1 0 0 0,0 0 0 0 0,0 0 1 0 0,0 0-1 0 0,0 0 0 0 0,0-1 0 0 0,0 1 0 0 0,0 0 0 0 0,0 0 1 0 0,-1 0-1 0 0,1 0 0 0 0,0 0 0 0 0,0 0 0 0 0,0-1 0 0 0,0 1 1 0 0,0 0-1 0 0,0 0 0 0 0,-1 0 0 0 0,1 0 0 0 0,0 0 0 0 0,0 0 0 0 0,0 0 1 0 0,0 0-1 0 0,-1 0 0 0 0,1 0 0 0 0,0 0 0 0 0,0 0 0 0 0,0 0 1 0 0,0 0-1 0 0,-1 0 0 0 0,1 0 0 0 0,0 0 0 0 0,0 0 0 0 0,0 0 1 0 0,0 0-1 0 0,-1 0 0 0 0,1 0 0 0 0,0 0 0 0 0,-5 12 328 0 0,-2 19 68 0 0,-4 83-299 0 0,4 127 0 0 0,9-164-4523 0 0,3-2-4169 0 0,-2-48 1791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2:24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4889 0 0,'-10'36'13205'0'0,"9"-24"-12250"0"0,1 0-1 0 0,0 0 0 0 0,0 0 1 0 0,3 14-1 0 0,-1-14-1297 0 0,1 0 0 0 0,0 0 0 0 0,0-1-1 0 0,9 18 1 0 0,-9-23 622 0 0,0 0 0 0 0,0 0-1 0 0,1 0 1 0 0,0-1 0 0 0,5 7-1 0 0,-1-5-182 0 0,-1 0 0 0 0,1-1 1 0 0,1 0-1 0 0,-1 0 0 0 0,1-1 0 0 0,0 0 0 0 0,12 5 0 0 0,-16-7-74 0 0,1-1 0 0 0,0 0 0 0 0,0 0 0 0 0,1-1 0 0 0,-1 0 0 0 0,0 0 0 0 0,0 0 0 0 0,1-1 0 0 0,-1 0 0 0 0,0 0 0 0 0,1 0 0 0 0,-1-1 0 0 0,7-1-1 0 0,-12 1-156 0 0,1 1-1 0 0,-1-1 0 0 0,1 0 0 0 0,-1 1 0 0 0,1-1 0 0 0,-1 0 1 0 0,0 0-1 0 0,1 0 0 0 0,-1 0 0 0 0,0-1 0 0 0,0 1 0 0 0,1 0 1 0 0,-1 0-1 0 0,0-1 0 0 0,0 1 0 0 0,-1 0 0 0 0,1-1 1 0 0,0 1-1 0 0,0-1 0 0 0,-1 1 0 0 0,1-1 0 0 0,-1 0 0 0 0,1 1 1 0 0,-1-1-1 0 0,0 0 0 0 0,1 1 0 0 0,-1-1 0 0 0,0-2 0 0 0,0 3 55 0 0,0 0-1 0 0,-1 0 1 0 0,1-1-1 0 0,0 1 1 0 0,0 0-1 0 0,-1 0 1 0 0,1 0-1 0 0,0 0 1 0 0,-1 0-1 0 0,1 0 1 0 0,-1 0-1 0 0,0 0 1 0 0,1 0-1 0 0,-1 0 1 0 0,0 0-1 0 0,1 0 1 0 0,-1 0-1 0 0,0 1 0 0 0,0-1 1 0 0,0 0-1 0 0,0 1 1 0 0,0-1-1 0 0,0 0 1 0 0,0 1-1 0 0,0-1 1 0 0,0 1-1 0 0,0-1 1 0 0,0 1-1 0 0,0 0 1 0 0,0-1-1 0 0,0 1 1 0 0,-1 0-1 0 0,1 0 1 0 0,0 0-1 0 0,0 0 1 0 0,0 0-1 0 0,0 0 1 0 0,0 0-1 0 0,-1 0 1 0 0,1 1-1 0 0,-1-1 1 0 0,-3 1 171 0 0,1 0 1 0 0,-1 1 0 0 0,1-1 0 0 0,0 1 0 0 0,0-1-1 0 0,-1 1 1 0 0,1 0 0 0 0,1 1 0 0 0,-1-1 0 0 0,0 1-1 0 0,1 0 1 0 0,-1 0 0 0 0,1 0 0 0 0,-4 4 0 0 0,0 3 801 0 0,0 0 1 0 0,1 0 0 0 0,-10 21 0 0 0,12-20-689 0 0,-2 0 0 0 0,0 0 0 0 0,0-1 0 0 0,-9 12 0 0 0,15-22-204 0 0,0 0 1 0 0,-1 0-1 0 0,1 0 0 0 0,0 1 1 0 0,0-1-1 0 0,0 0 0 0 0,0 0 1 0 0,0 0-1 0 0,0 1 0 0 0,0-1 1 0 0,0 0-1 0 0,-1 0 0 0 0,1 1 1 0 0,0-1-1 0 0,0 0 1 0 0,0 0-1 0 0,0 0 0 0 0,0 1 1 0 0,0-1-1 0 0,0 0 0 0 0,1 0 1 0 0,-1 1-1 0 0,0-1 0 0 0,0 0 1 0 0,0 0-1 0 0,0 1 1 0 0,0-1-1 0 0,0 0 0 0 0,0 0 1 0 0,0 0-1 0 0,1 1 0 0 0,-1-1 1 0 0,0 0-1 0 0,0 0 0 0 0,0 0 1 0 0,0 0-1 0 0,1 1 0 0 0,-1-1 1 0 0,0 0-1 0 0,0 0 1 0 0,0 0-1 0 0,1 0 0 0 0,-1 0 1 0 0,18 8 24 0 0,29 1 22 0 0,-38-7-42 0 0,54 7-15 0 0,-41-7-228 0 0,0 1-1 0 0,0 1 0 0 0,-1 1 0 0 0,32 12 0 0 0,-37-4-2508 0 0,-15-12 2536 0 0,-1-1 1 0 0,0 0-1 0 0,0 1 1 0 0,0-1-1 0 0,0 1 1 0 0,0-1-1 0 0,1 0 0 0 0,-1 1 1 0 0,0-1-1 0 0,0 1 1 0 0,0-1-1 0 0,0 0 0 0 0,0 1 1 0 0,0-1-1 0 0,0 1 1 0 0,0-1-1 0 0,0 0 1 0 0,0 1-1 0 0,-1-1 0 0 0,1 0 1 0 0,0 1-1 0 0,0-1 1 0 0,0 1-1 0 0,0-1 1 0 0,-1 0-1 0 0,1 1 0 0 0,0-1 1 0 0,0 0-1 0 0,-1 1 1 0 0,1-1-1 0 0,0 0 0 0 0,0 0 1 0 0,-1 1-1 0 0,1-1 1 0 0,0 0-1 0 0,-1 0 1 0 0,1 0-1 0 0,0 1 0 0 0,-1-1 1 0 0,1 0-1 0 0,0 0 1 0 0,-1 0-1 0 0,1 0 0 0 0,-1 0 1 0 0,1 0-1 0 0,0 0 1 0 0,-1 1-1 0 0,-9 1-5663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2:24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5177 0 0,'-2'3'677'0'0,"-4"1"579"0"0,2 0 0 0 0,-1 1-1 0 0,0 0 1 0 0,1 0 0 0 0,-7 10-1 0 0,11-14-1155 0 0,0-1 0 0 0,0 1 0 0 0,0-1 0 0 0,0 0 0 0 0,0 1 0 0 0,0-1 0 0 0,0 1 0 0 0,0-1 0 0 0,0 1 0 0 0,0-1 0 0 0,0 1 0 0 0,0-1 0 0 0,0 0 0 0 0,1 1 0 0 0,-1-1 0 0 0,0 1 0 0 0,0-1 0 0 0,0 0 0 0 0,1 1 0 0 0,-1-1-1 0 0,0 0 1 0 0,1 1 0 0 0,-1-1 0 0 0,0 0 0 0 0,1 1 0 0 0,-1-1 0 0 0,0 0 0 0 0,1 0 0 0 0,-1 1 0 0 0,1-1 0 0 0,-1 0 0 0 0,0 0 0 0 0,1 0 0 0 0,-1 0 0 0 0,1 0 0 0 0,-1 1 0 0 0,1-1 0 0 0,-1 0 0 0 0,0 0 0 0 0,1 0 0 0 0,-1 0 0 0 0,1 0 0 0 0,-1 0 0 0 0,1 0 0 0 0,-1-1 0 0 0,1 1 0 0 0,26 0 1691 0 0,-25 0-1678 0 0,48-4 702 0 0,-37 2-871 0 0,0 0-1 0 0,0 1 1 0 0,0 1-1 0 0,1 0 1 0 0,-1 1-1 0 0,0 0 1 0 0,0 1-1 0 0,20 5 1 0 0,-32-7-130 0 0,0 0 1 0 0,-1 1 0 0 0,1-1-1 0 0,0 0 1 0 0,-1 0 0 0 0,1 0-1 0 0,0 1 1 0 0,-1-1 0 0 0,1 0-1 0 0,0 1 1 0 0,-1-1 0 0 0,1 1-1 0 0,0-1 1 0 0,-1 1 0 0 0,1-1-1 0 0,-1 1 1 0 0,1-1 0 0 0,-1 1-1 0 0,1-1 1 0 0,-1 1 0 0 0,0 0 0 0 0,1-1-1 0 0,-1 1 1 0 0,0 0 0 0 0,1-1-1 0 0,-1 1 1 0 0,0 0 0 0 0,0-1-1 0 0,0 1 1 0 0,1 0 0 0 0,-1 0-1 0 0,0 0 1 0 0,-1 1-386 0 0,0-1 0 0 0,1 0 0 0 0,-1 0 0 0 0,0 0 0 0 0,0 0 0 0 0,1 0 0 0 0,-1 0 0 0 0,0 0 0 0 0,0 0 0 0 0,0 0 0 0 0,-1 0-1 0 0,1 0 1 0 0,0-1 0 0 0,0 1 0 0 0,0 0 0 0 0,-2 0 0 0 0,-10 6-2959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2:24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4329 0 0,'9'-2'6468'0'0,"14"11"-3004"0"0,-5-1-1800 0 0,-1-7-1232 0 0,-1 0 1 0 0,0 0-1 0 0,0-2 0 0 0,1 0 1 0 0,-1-1-1 0 0,20-5 1 0 0,28-2 38 0 0,-64 9-462 0 0,0 0 0 0 0,0 0 0 0 0,1 0-1 0 0,-1 0 1 0 0,0 0 0 0 0,0 0 0 0 0,0 0 0 0 0,0 0 0 0 0,0 0 0 0 0,0 0 0 0 0,1 0 0 0 0,-1 0-1 0 0,0 0 1 0 0,0 1 0 0 0,0-1 0 0 0,0 0 0 0 0,0 0 0 0 0,0 0 0 0 0,0 0 0 0 0,0 0 0 0 0,0 0 0 0 0,1 0-1 0 0,-1 1 1 0 0,0-1 0 0 0,0 0 0 0 0,0 0 0 0 0,0 0 0 0 0,0 0 0 0 0,0 0 0 0 0,0 1 0 0 0,0-1-1 0 0,0 0 1 0 0,0 0 0 0 0,0 0 0 0 0,0 0 0 0 0,0 0 0 0 0,0 1 0 0 0,0-1 0 0 0,0 0 0 0 0,0 0 0 0 0,0 0-1 0 0,-1 0 1 0 0,1 0 0 0 0,0 0 0 0 0,0 1 0 0 0,0-1 0 0 0,0 0 0 0 0,0 0 0 0 0,0 0 0 0 0,0 0 0 0 0,0 0-1 0 0,0 0 1 0 0,0 0 0 0 0,-1 0 0 0 0,1 1 0 0 0,0-1 0 0 0,0 0 0 0 0,0 0 0 0 0,0 0 0 0 0,0 0-1 0 0,0 0 1 0 0,-1 0 0 0 0,1 0 0 0 0,0 0 0 0 0,0 0 0 0 0,-14 16 71 0 0,-8 14-158 0 0,21-26 76 0 0,0-1-1 0 0,0 1 1 0 0,1 0-1 0 0,-1 0 1 0 0,1 0-1 0 0,0 0 1 0 0,1 0 0 0 0,-1 0-1 0 0,1 0 1 0 0,-1 0-1 0 0,1-1 1 0 0,0 1-1 0 0,1 0 1 0 0,-1-1-1 0 0,1 1 1 0 0,-1 0-1 0 0,1-1 1 0 0,0 0-1 0 0,1 1 1 0 0,-1-1 0 0 0,0 0-1 0 0,1 0 1 0 0,2 3-1 0 0,-2-4 38 0 0,-1 1 0 0 0,0-1 0 0 0,1 1 0 0 0,0-1 0 0 0,-1 0-1 0 0,1 0 1 0 0,0 0 0 0 0,0 0 0 0 0,0-1 0 0 0,0 1 0 0 0,0-1 0 0 0,1 0 0 0 0,-1 0 0 0 0,0 0-1 0 0,1 0 1 0 0,-1 0 0 0 0,0-1 0 0 0,1 0 0 0 0,-1 1 0 0 0,1-1 0 0 0,-1-1 0 0 0,1 1 0 0 0,-1 0-1 0 0,0-1 1 0 0,1 0 0 0 0,3-1 0 0 0,-3 1 38 0 0,-1-1-1 0 0,1-1 1 0 0,-1 1-1 0 0,0 0 1 0 0,1-1 0 0 0,-1 0-1 0 0,0 1 1 0 0,0-1-1 0 0,-1-1 1 0 0,1 1-1 0 0,-1 0 1 0 0,1-1-1 0 0,-1 1 1 0 0,0-1 0 0 0,0 1-1 0 0,-1-1 1 0 0,1 0-1 0 0,-1 0 1 0 0,0 0-1 0 0,0 0 1 0 0,0 0 0 0 0,0 0-1 0 0,-1 0 1 0 0,1 0-1 0 0,-1-1 1 0 0,0 1-1 0 0,-1 0 1 0 0,0-5-1 0 0,1 5-51 0 0,-1 0 0 0 0,0 1 0 0 0,0-1 0 0 0,0 1-1 0 0,-1-1 1 0 0,1 1 0 0 0,-1-1 0 0 0,1 1 0 0 0,-1 0-1 0 0,0 0 1 0 0,-1 0 0 0 0,1 0 0 0 0,0 0 0 0 0,-1 0-1 0 0,1 1 1 0 0,-1-1 0 0 0,0 1 0 0 0,0 0 0 0 0,0-1-1 0 0,0 2 1 0 0,-1-1 0 0 0,1 0 0 0 0,0 0 0 0 0,-1 1-1 0 0,1 0 1 0 0,-1 0 0 0 0,1 0 0 0 0,-1 0 0 0 0,0 1-1 0 0,1-1 1 0 0,-8 1 0 0 0,9 0-101 0 0,-1 0 0 0 0,0 0 0 0 0,1 1 0 0 0,-1-1 0 0 0,1 1 0 0 0,-1 0-1 0 0,1 0 1 0 0,-1 0 0 0 0,1 0 0 0 0,-1 0 0 0 0,1 0 0 0 0,0 1 0 0 0,0-1 0 0 0,-1 1 0 0 0,1 0 0 0 0,0-1 0 0 0,0 1 0 0 0,-3 4 0 0 0,-9 18-4285 0 0,5 2-6549 0 0,8-17 5785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1:33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33 6185 0 0,'-4'4'3576'0'0,"1"-1"-2386"0"0,0-1-1 0 0,0 1 1 0 0,0-1 0 0 0,0 1-1 0 0,-1-1 1 0 0,1 0-1 0 0,-1 0 1 0 0,1-1-1 0 0,-8 3 1 0 0,13-6-905 0 0,-1 0 0 0 0,0-1 0 0 0,1 1 0 0 0,0 0 0 0 0,-1 0 0 0 0,1 0 0 0 0,0 1 0 0 0,0-1 0 0 0,0 0 0 0 0,0 1 1 0 0,0-1-1 0 0,3-1 0 0 0,5-2-77 0 0,1 0 0 0 0,-1 0 1 0 0,1 1-1 0 0,-1 0 0 0 0,1 1 1 0 0,0 1-1 0 0,1-1 0 0 0,-1 2 0 0 0,0-1 1 0 0,18 1-1 0 0,8 2-104 0 0,70 10 0 0 0,-98-10-59 0 0,0 0 1 0 0,0 1-1 0 0,0 0 1 0 0,0 1-1 0 0,-1 0 1 0 0,1 0-1 0 0,-1 1 1 0 0,0 0-1 0 0,0 0 1 0 0,-1 1-1 0 0,1 0 1 0 0,-1 1-1 0 0,0-1 1 0 0,0 1-1 0 0,0 1 1 0 0,-1-1-1 0 0,0 1 1 0 0,-1 0-1 0 0,1 0 1 0 0,-1 1-1 0 0,-1 0 1 0 0,0 0-1 0 0,0 0 1 0 0,0 0-1 0 0,-1 1 0 0 0,0-1 1 0 0,0 1-1 0 0,1 15 1 0 0,-1-11-9 0 0,-2 1 0 0 0,0 0 0 0 0,0 0 0 0 0,-1 0 0 0 0,-1 0 0 0 0,-1 0 0 0 0,0 0 0 0 0,0 0 0 0 0,-1-1 0 0 0,-6 15 0 0 0,2-17 36 0 0,-3-7-4302 0 0,-11-12-8604 0 0,8 2 8270 0 0,-3 0-1417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1:34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47 3097 0 0,'-2'-4'1661'0'0,"1"1"0"0"0,0 0 1 0 0,0-1-1 0 0,0 1 1 0 0,0-1-1 0 0,0 0 0 0 0,0-6 1 0 0,1 9-1372 0 0,0 1 0 0 0,0-1 0 0 0,0 1 0 0 0,0-1 0 0 0,0 1 0 0 0,0-1 0 0 0,1 1 0 0 0,-1-1 0 0 0,0 1 0 0 0,0-1 0 0 0,0 1 0 0 0,1 0 1 0 0,-1-1-1 0 0,0 1 0 0 0,1-1 0 0 0,-1 1 0 0 0,0 0 0 0 0,1-1 0 0 0,-1 1 0 0 0,0 0 0 0 0,1-1 0 0 0,-1 1 0 0 0,1 0 0 0 0,0-1 0 0 0,0 1-102 0 0,1 0-1 0 0,-1 0 1 0 0,0-1-1 0 0,1 1 1 0 0,-1 0-1 0 0,1 0 0 0 0,-1 0 1 0 0,0 1-1 0 0,1-1 1 0 0,-1 0-1 0 0,0 1 1 0 0,3 0-1 0 0,84 28 440 0 0,61 19-405 0 0,-124-42-382 0 0,1-1 1 0 0,0 0-1 0 0,48 1 1 0 0,-71-6-25 0 0,-1 0-1 0 0,1 0 1 0 0,0-1-1 0 0,0 1 1 0 0,-1-1-1 0 0,1 1 1 0 0,0-1-1 0 0,5-2 1 0 0,-8 3 136 0 0,0 0-1 0 0,0 0 1 0 0,0 0 0 0 0,1 0 0 0 0,-1 0-1 0 0,0-1 1 0 0,0 1 0 0 0,0 0 0 0 0,0 0-1 0 0,1 0 1 0 0,-1 0 0 0 0,0-1 0 0 0,0 1-1 0 0,0 0 1 0 0,0 0 0 0 0,0 0 0 0 0,0-1-1 0 0,0 1 1 0 0,0 0 0 0 0,1 0 0 0 0,-1-1-1 0 0,0 1 1 0 0,0 0 0 0 0,0 0 0 0 0,0-1-1 0 0,0 1 1 0 0,0 0 0 0 0,0 0 0 0 0,0 0-1 0 0,-1-1 1 0 0,1 1 0 0 0,0 0 0 0 0,0 0-1 0 0,0-1 1 0 0,0 1 0 0 0,-14-12-1107 0 0,4 6 975 0 0,0 0-1 0 0,-1 1 1 0 0,-21-8-1 0 0,31 13 238 0 0,-1-1 0 0 0,1 0-1 0 0,-1 1 1 0 0,0-1 0 0 0,1 1-1 0 0,-1-1 1 0 0,0 1 0 0 0,1 0-1 0 0,-1 0 1 0 0,0 0 0 0 0,1 0-1 0 0,-1 0 1 0 0,0 0 0 0 0,1 0-1 0 0,-1 1 1 0 0,0-1 0 0 0,1 1-1 0 0,-1-1 1 0 0,0 1 0 0 0,1-1-1 0 0,-1 1 1 0 0,1 0 0 0 0,-1 0-1 0 0,1 0 1 0 0,0 0-1 0 0,-1 0 1 0 0,1 0 0 0 0,0 0-1 0 0,0 0 1 0 0,-1 1 0 0 0,1-1-1 0 0,0 0 1 0 0,0 1 0 0 0,1-1-1 0 0,-1 1 1 0 0,0-1 0 0 0,-1 3-1 0 0,-1 9 246 0 0,0 0 1 0 0,1 0-1 0 0,1 0 0 0 0,0 0 0 0 0,0 0 0 0 0,3 22 0 0 0,-1-26-355 0 0,0 0 1 0 0,0 0-1 0 0,1 0 0 0 0,0-1 0 0 0,1 1 0 0 0,-1-1 0 0 0,2 1 0 0 0,-1-1 1 0 0,1 0-1 0 0,9 13 0 0 0,-6-14-683 0 0,2-6-5439 0 0,-8-1 5541 0 0,0-1 0 0 0,0 1 0 0 0,0-1 0 0 0,-1 0 0 0 0,2-1-1269 0 0,-1 1 1269 0 0,0 0 0 0 0,-1 1 0 0 0,1-1 0 0 0,-1 0 0 0 0,0 0 0 0 0,1 0 0 0 0,-1 0 0 0 0,0 0 0 0 0,1-1 0 0 0,4-11-4406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1:34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57 7186 0 0,'-8'-19'10114'0'0,"11"5"-3960"0"0,-2 13-5868 0 0,1-1 0 0 0,-1 1 1 0 0,1-1-1 0 0,0 1 0 0 0,-1 0 0 0 0,1 0 1 0 0,0-1-1 0 0,0 1 0 0 0,0 0 1 0 0,0 1-1 0 0,0-1 0 0 0,0 0 1 0 0,3 0-1 0 0,8-2-305 0 0,-1 1-1 0 0,0 1 1 0 0,0 0 0 0 0,16 1 0 0 0,-21 0 52 0 0,0 1-1 0 0,0 0 1 0 0,0 0 0 0 0,0 1-1 0 0,0-1 1 0 0,-1 2 0 0 0,1-1 0 0 0,-1 1-1 0 0,1 0 1 0 0,-1 0 0 0 0,0 1 0 0 0,0 0-1 0 0,-1 0 1 0 0,1 0 0 0 0,-1 1-1 0 0,6 5 1 0 0,-9-8-42 0 0,0 1 0 0 0,0 0 0 0 0,0 0 0 0 0,0 0 0 0 0,0 0 0 0 0,-1 0 0 0 0,1 0 0 0 0,-1 1 0 0 0,0-1 0 0 0,0 0 0 0 0,0 1 0 0 0,-1-1 0 0 0,1 0 0 0 0,-1 1 0 0 0,1-1 0 0 0,-1 1 0 0 0,0-1 0 0 0,-1 1 0 0 0,1-1 0 0 0,-1 1 0 0 0,1-1 0 0 0,-1 1 0 0 0,0-1 0 0 0,0 0 0 0 0,0 0 0 0 0,-1 1 0 0 0,1-1 0 0 0,-1 0 0 0 0,0 0 0 0 0,0 0 0 0 0,0-1 1 0 0,0 1-1 0 0,-5 5 0 0 0,5-6-28 0 0,-1 1 0 0 0,1 0 0 0 0,-1-1 0 0 0,0 0 0 0 0,0 1 0 0 0,0-1 1 0 0,0 0-1 0 0,0 0 0 0 0,0-1 0 0 0,0 1 0 0 0,0-1 0 0 0,-1 1 0 0 0,1-1 1 0 0,-1 0-1 0 0,1 0 0 0 0,-1-1 0 0 0,1 1 0 0 0,-1-1 0 0 0,0 0 0 0 0,1 0 0 0 0,-1 0 1 0 0,1 0-1 0 0,-1 0 0 0 0,-4-2 0 0 0,62 12 93 0 0,4-1 28 0 0,-13 9-2757 0 0,-43-17 2511 0 0,0 0 0 0 0,0 0 1 0 0,-1 0-1 0 0,1 0 0 0 0,0 0 1 0 0,-1 1-1 0 0,1-1 0 0 0,0 0 1 0 0,-1 1-1 0 0,0-1 0 0 0,1 1 0 0 0,-1 0 1 0 0,0-1-1 0 0,0 1 0 0 0,0 0 1 0 0,0 0-1 0 0,0 0 0 0 0,0-1 0 0 0,-1 1 1 0 0,1 0-1 0 0,0 3 0 0 0,-1-4-30 0 0,0-1 0 0 0,0 0 0 0 0,-1 1-1 0 0,1-1 1 0 0,0 0 0 0 0,0 0-1 0 0,-1 1 1 0 0,1-1 0 0 0,0 0-1 0 0,-1 0 1 0 0,1 1 0 0 0,0-1 0 0 0,0 0-1 0 0,-1 0 1 0 0,1 0 0 0 0,-1 1-1 0 0,1-1 1 0 0,0 0 0 0 0,-1 0-1 0 0,1 0 1 0 0,0 0 0 0 0,-1 0 0 0 0,1 0-1 0 0,-1 0 1 0 0,1 0 0 0 0,0 0-1 0 0,-1 0 1 0 0,1 0 0 0 0,0 0-1 0 0,-1 0 1 0 0,1 0 0 0 0,-1 0 0 0 0,1 0-1 0 0,0 0 1 0 0,-1-1 0 0 0,-21-4-446 0 0,12 3 2252 0 0,10 2-1399 0 0,-1 0 0 0 0,1 0 0 0 0,0 1-1 0 0,-1-1 1 0 0,1 0 0 0 0,-1 0 0 0 0,1 1 0 0 0,-1-1 0 0 0,1 0 0 0 0,0 1 0 0 0,-1-1 0 0 0,1 1 0 0 0,0-1 0 0 0,-1 0 0 0 0,1 1-1 0 0,0-1 1 0 0,0 1 0 0 0,-1-1 0 0 0,1 1 0 0 0,0-1 0 0 0,0 1 0 0 0,0-1 0 0 0,0 1 0 0 0,-1-1 0 0 0,1 1 0 0 0,0-1 0 0 0,0 1-1 0 0,0-1 1 0 0,0 1 0 0 0,0 0 0 0 0,1 0 0 0 0,-1 24 2137 0 0,1-15-1518 0 0,-2 6-201 0 0,-1-1 1 0 0,-7 31-1 0 0,8-41-610 0 0,0-1 0 0 0,0 1 1 0 0,-1-1-1 0 0,0 1 0 0 0,0-1 0 0 0,0 0 1 0 0,0 0-1 0 0,-1 0 0 0 0,1 0 0 0 0,-1 0 1 0 0,0 0-1 0 0,0-1 0 0 0,-1 0 0 0 0,-4 5 1 0 0,7-8-23 0 0,0 1 0 0 0,0-1 0 0 0,0 1 0 0 0,0-1 0 0 0,0 0 0 0 0,0 1 0 0 0,0-1 0 0 0,-1 0 0 0 0,1 0 0 0 0,0 0 0 0 0,0 0 0 0 0,0 0 0 0 0,0 0 0 0 0,0 0 0 0 0,-1 0 0 0 0,-1-1 0 0 0,3-1-30 0 0,15 2 34 0 0,14 1-642 0 0,58-5 0 0 0,-76 3-1003 0 0,0-1-1 0 0,0 0 1 0 0,0-1 0 0 0,17-7 0 0 0,-24 8 414 0 0,-1 0 1 0 0,1 0-1 0 0,-1 0 1 0 0,0 0 0 0 0,0-1-1 0 0,0 0 1 0 0,0 1-1 0 0,3-6 1 0 0,7-7-3898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04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33 5337 0 0,'-6'16'1529'0'0,"1"-1"0"0"0,1 1 1 0 0,0 0-1 0 0,1 1 0 0 0,-1 17 0 0 0,4-17-802 0 0,-1 0 1 0 0,2-1-1 0 0,0 1 0 0 0,2 0 0 0 0,4 20 1 0 0,-5-27-552 0 0,1 0 1 0 0,0 0 0 0 0,1 0-1 0 0,0 0 1 0 0,1-1-1 0 0,0 0 1 0 0,0 0 0 0 0,1 0-1 0 0,0 0 1 0 0,0-1 0 0 0,1 0-1 0 0,0 0 1 0 0,1-1-1 0 0,0 0 1 0 0,0 0 0 0 0,0-1-1 0 0,1 0 1 0 0,0 0 0 0 0,0-1-1 0 0,16 6 1 0 0,-18-8-114 0 0,-1-1 1 0 0,1 0 0 0 0,0 0-1 0 0,0-1 1 0 0,0 0 0 0 0,0 0-1 0 0,0-1 1 0 0,1 0 0 0 0,-1 0-1 0 0,0 0 1 0 0,0-1 0 0 0,0 0-1 0 0,0-1 1 0 0,0 1 0 0 0,0-1-1 0 0,-1-1 1 0 0,1 1 0 0 0,-1-1-1 0 0,1 0 1 0 0,10-7-1 0 0,-8 2-34 0 0,0 1-1 0 0,0-2 0 0 0,0 1 0 0 0,-1-1 0 0 0,-1 0 0 0 0,1-1 0 0 0,-2 1 0 0 0,1-1 0 0 0,-1-1 0 0 0,-1 0 0 0 0,7-16 1 0 0,-5 8-421 0 0,0 0 0 0 0,-1-1 1 0 0,-1 1-1 0 0,-1-1 0 0 0,1-26 1 0 0,-4 37-330 0 0,-1 0 0 0 0,-1 0 1 0 0,1 0-1 0 0,-2 0 0 0 0,-3-17 0 0 0,3 20-96 0 0,0 0-1 0 0,-1 1 0 0 0,0-1 0 0 0,1 1 0 0 0,-2-1 0 0 0,1 1 1 0 0,-1 0-1 0 0,1 0 0 0 0,-8-7 0 0 0,-17-11-5315 0 0</inkml:trace>
  <inkml:trace contextRef="#ctx0" brushRef="#br0" timeOffset="1">6 182 7786 0 0,'13'5'5073'0'0,"5"2"-992"0"0,8 2-1017 0 0,7 1-1039 0 0,3-4-721 0 0,4 0-536 0 0,5-2-344 0 0,1-1-256 0 0,0-5-128 0 0,-2 0-152 0 0,-3-3-360 0 0,-1-1-784 0 0,-3-1-1409 0 0,-5-4-2640 0 0,-6-8-3881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6:27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17524 0 0,'4'4'3737'0'0,"2"0"-1449"0"0,1 3-912 0 0,0 3-616 0 0,4-4-359 0 0,0 1-169 0 0,2-1-120 0 0,1-2-24 0 0,2-2-48 0 0,0-4-40 0 0,1-2-88 0 0,1-2-368 0 0,-1-1-529 0 0,2-1-927 0 0,-2-1-1945 0 0,-3-4-2400 0 0,1 0-2145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1:35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12275 0 0,'14'-15'10689'0'0,"8"6"-7260"0"0,25-2-3786 0 0,-39 10 1221 0 0,3-2-956 0 0,0 1-1 0 0,0 0 0 0 0,1 1 0 0 0,-1 0 0 0 0,0 1 1 0 0,1 0-1 0 0,-1 1 0 0 0,0 0 0 0 0,17 4 0 0 0,-28-4-66 0 0,0-1-1 0 0,-1 0 0 0 0,1 0 1 0 0,0 0-1 0 0,-1 0 0 0 0,1 0 1 0 0,0 0-1 0 0,0 0 0 0 0,-1 1 1 0 0,1-1-1 0 0,0 0 0 0 0,0 0 1 0 0,-1 0-1 0 0,1 1 0 0 0,0-1 1 0 0,0 0-1 0 0,-1 0 0 0 0,1 1 1 0 0,0-1-1 0 0,0 0 0 0 0,0 0 1 0 0,0 1-1 0 0,0-1 1 0 0,-1 0-1 0 0,1 1 0 0 0,0-1 1 0 0,0 0-1 0 0,0 0 0 0 0,0 1 1 0 0,0-1-1 0 0,0 0 0 0 0,0 1 1 0 0,0-1-1 0 0,0 0 0 0 0,0 1 1 0 0,0-1-1 0 0,0 0 0 0 0,0 1 1 0 0,0-1-1 0 0,0 0 0 0 0,1 1 1 0 0,-1-1-1 0 0,0 0 0 0 0,0 0 1 0 0,0 1-1 0 0,0-1 1 0 0,1 0-1 0 0,-1 0 0 0 0,0 1 1 0 0,0-1-1 0 0,0 0 0 0 0,1 0 1 0 0,-1 1-1 0 0,0-1 0 0 0,0 0 1 0 0,1 0-1 0 0,-1 0 0 0 0,0 0 1 0 0,1 0-1 0 0,-1 1 0 0 0,0-1 1 0 0,0 0-1 0 0,1 0 0 0 0,-1 0 1 0 0,-23 7-9089 0 0,8-3 4325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1:35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7226 0 0,'0'2'670'0'0,"-1"1"1"0"0,1-1-1 0 0,0 0 1 0 0,0 0-1 0 0,0 0 1 0 0,0 0-1 0 0,1 0 1 0 0,-1 0 0 0 0,0 0-1 0 0,1 0 1 0 0,-1 0-1 0 0,1 0 1 0 0,0 0-1 0 0,0 0 1 0 0,0 0-1 0 0,0 0 1 0 0,0 0-1 0 0,2 2 1 0 0,0-1-215 0 0,-1-1 0 0 0,1 0 1 0 0,0 1-1 0 0,0-1 0 0 0,0 0 0 0 0,0 0 0 0 0,0-1 1 0 0,0 1-1 0 0,0-1 0 0 0,5 2 0 0 0,7 1-55 0 0,1 0 1 0 0,0-2-1 0 0,30 3 0 0 0,-33-5 476 0 0,7 1-557 0 0,-14-1-259 0 0,1 0 0 0 0,-1 0 0 0 0,1 1 1 0 0,-1 0-1 0 0,1 0 0 0 0,-1 0 0 0 0,0 1 1 0 0,1 0-1 0 0,8 4 0 0 0,-15-5-76 0 0,1 0 1 0 0,-1-1-1 0 0,1 1 0 0 0,-1 0 1 0 0,1-1-1 0 0,-1 1 0 0 0,0 0 1 0 0,0 0-1 0 0,1 0 1 0 0,-1-1-1 0 0,0 1 0 0 0,0 0 1 0 0,0 0-1 0 0,0 0 0 0 0,0 0 1 0 0,0-1-1 0 0,0 1 0 0 0,0 0 1 0 0,0 0-1 0 0,0 0 0 0 0,0 0 1 0 0,-1-1-1 0 0,1 1 0 0 0,0 0 1 0 0,0 0-1 0 0,-1-1 0 0 0,1 1 1 0 0,-1 0-1 0 0,1 0 0 0 0,-1-1 1 0 0,1 1-1 0 0,-1 0 0 0 0,1-1 1 0 0,-1 1-1 0 0,0 0 1 0 0,-24 25-750 0 0,23-24 705 0 0,-17 14-428 0 0,-1 0-1 0 0,0-2 0 0 0,-37 20 1 0 0,9-6 368 0 0,47-27 146 0 0,0-1 1 0 0,0 1-1 0 0,0-1 1 0 0,0 1-1 0 0,0-1 0 0 0,0 1 1 0 0,0 0-1 0 0,0-1 1 0 0,1 1-1 0 0,-1 0 1 0 0,0 0-1 0 0,0-1 1 0 0,1 1-1 0 0,-1 0 1 0 0,1 0-1 0 0,-1 0 1 0 0,0 0-1 0 0,1 0 1 0 0,0 0-1 0 0,-1 0 0 0 0,1 0 1 0 0,-1 1-1 0 0,2-1 1 0 0,-1 0-1 0 0,1 0 0 0 0,-1-1 0 0 0,1 1 0 0 0,-1 0 1 0 0,1-1-1 0 0,-1 1 0 0 0,1 0 0 0 0,-1-1 1 0 0,1 1-1 0 0,0-1 0 0 0,-1 1 0 0 0,1-1 0 0 0,0 0 1 0 0,0 1-1 0 0,-1-1 0 0 0,1 1 0 0 0,0-1 0 0 0,0 0 1 0 0,0 0-1 0 0,1 1 0 0 0,10 1 252 0 0,1 0 0 0 0,21 1 0 0 0,-24-2-190 0 0,69 11 485 0 0,26 1-616 0 0,-103-13-237 0 0,1 1 0 0 0,-1-1 1 0 0,0-1-1 0 0,0 1 0 0 0,0 0 0 0 0,0 0 0 0 0,0-1 0 0 0,0 1 0 0 0,-1-1 0 0 0,1 0 0 0 0,0 1 0 0 0,3-3 0 0 0,-4 2-249 0 0,0 1 0 0 0,0-1-1 0 0,0 0 1 0 0,-1 0-1 0 0,1 0 1 0 0,0 0-1 0 0,-1 0 1 0 0,1 0-1 0 0,0 0 1 0 0,-1 0 0 0 0,1 0-1 0 0,-1 0 1 0 0,0 0-1 0 0,1 0 1 0 0,-1 0-1 0 0,0 0 1 0 0,0 0-1 0 0,1 0 1 0 0,-1 0 0 0 0,0 0-1 0 0,0-1 1 0 0,0 1-1 0 0,-1 0 1 0 0,1-1-1 0 0,-3-16-6916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1:36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0 122 5849 0 0,'1'2'1160'0'0,"0"1"-1"0"0,-1-1 0 0 0,1 0 0 0 0,1 1 1 0 0,-1-1-1 0 0,0 0 0 0 0,0 1 1 0 0,4 3-1 0 0,17 10 5647 0 0,-18-14-6407 0 0,1-1 0 0 0,0 1 0 0 0,-1-1-1 0 0,1 0 1 0 0,0 0 0 0 0,0-1 0 0 0,0 0-1 0 0,0 1 1 0 0,0-1 0 0 0,5-1 0 0 0,-3 0-1043 0 0,-1 0-1 0 0,1-1 1 0 0,-1 1 0 0 0,1-1 0 0 0,-1-1-1 0 0,0 1 1 0 0,9-5 0 0 0,-12 5-169 0 0,0 0 0 0 0,0 0 0 0 0,0 0 0 0 0,0-1 0 0 0,0 1 0 0 0,-1-1 0 0 0,1 1 0 0 0,-1-1 0 0 0,0 0 0 0 0,1 0 0 0 0,-1 0 0 0 0,-1 0 0 0 0,3-4 0 0 0,0-4-578 0 0,0-1 0 0 0,-1 0 1 0 0,3-19-1 0 0,-4 9 3464 0 0,-1-2 3800 0 0,-7 94 2980 0 0,-7 4-4747 0 0,4-34-4118 0 0,-3 57-1 0 0,12-85-213 0 0,0 0-1 0 0,0 0 0 0 0,1 0 0 0 0,0 0 0 0 0,1 0 0 0 0,1-1 1 0 0,0 1-1 0 0,0-1 0 0 0,7 14 0 0 0,-9-22-162 0 0,0-1 0 0 0,1 1 0 0 0,-1-1 0 0 0,1 1 0 0 0,0-1 0 0 0,-1 0 0 0 0,1 1 0 0 0,0-1 0 0 0,1 0 0 0 0,3 3 0 0 0,-5-4 39 0 0,0-1-1 0 0,0 0 1 0 0,0 1 0 0 0,0-1 0 0 0,0 1 0 0 0,0-1-1 0 0,0 0 1 0 0,0 0 0 0 0,0 1 0 0 0,0-1 0 0 0,0 0 0 0 0,0 0-1 0 0,0 0 1 0 0,0 0 0 0 0,0 0 0 0 0,0-1 0 0 0,0 1-1 0 0,0 0 1 0 0,0 0 0 0 0,0-1 0 0 0,0 1 0 0 0,0 0 0 0 0,0-1-1 0 0,0 1 1 0 0,0-1 0 0 0,0 1 0 0 0,0-1 0 0 0,0 0-1 0 0,-1 1 1 0 0,1-1 0 0 0,0 0 0 0 0,1-1 0 0 0,8-11-5459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1:36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6225 0 0,'0'4'10454'0'0,"0"3"-5446"0"0,-4 19-3476 0 0,4-22-243 0 0,-19 98 1383 0 0,9-53-2632 0 0,1 0 1 0 0,3 1-1 0 0,1 69 1 0 0,12-71-4097 0 0,-1-33-543 0 0,3-2-3542 0 0,0-4 508 0 0</inkml:trace>
  <inkml:trace contextRef="#ctx0" brushRef="#br0" timeOffset="1">290 453 9842 0 0,'7'3'7114'0'0,"1"1"-3698"0"0,1 0-599 0 0,-2 0-1161 0 0,-3 0-687 0 0,0-1-465 0 0,-3 1-248 0 0,2-2-144 0 0,-2-2-96 0 0,1 2-200 0 0,-1-1-472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1:37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583 226 9730 0 0,'-128'28'11839'0'0,"-2"11"-8007"0"0,97-28-3651 0 0,0 3-1 0 0,1 0 0 0 0,1 2 0 0 0,0 1 0 0 0,-43 32 0 0 0,66-41-174 0 0,0 0 0 0 0,0 0 0 0 0,0 1 0 0 0,1 0 1 0 0,1 0-1 0 0,0 1 0 0 0,0-1 0 0 0,0 2 0 0 0,2-1 1 0 0,-1 0-1 0 0,1 1 0 0 0,1 0 0 0 0,0 0 0 0 0,0 0 0 0 0,1 0 1 0 0,0 0-1 0 0,1 1 0 0 0,1-1 0 0 0,0 13 0 0 0,1-4-65 0 0,0-1 0 0 0,2 0 0 0 0,0 1-1 0 0,1-1 1 0 0,1-1 0 0 0,0 1 0 0 0,2-1-1 0 0,0 0 1 0 0,1 0 0 0 0,16 25 0 0 0,3-5-537 0 0,47 50-1 0 0,-7-11 159 0 0,-47-53 61 0 0,2 0 1 0 0,0-2 0 0 0,2-1-1 0 0,40 28 1 0 0,113 58-1467 0 0,-157-96 1892 0 0,1-1 0 0 0,0-1 1 0 0,1-1-1 0 0,0-1 0 0 0,1-1 1 0 0,-1-1-1 0 0,1-1 0 0 0,0 0 1 0 0,0-2-1 0 0,0-1 0 0 0,33-3 0 0 0,-41 1 97 0 0,-1-1-1 0 0,1-1 1 0 0,-1 0-1 0 0,0-1 1 0 0,0 0-1 0 0,-1-2 1 0 0,1 1-1 0 0,-1-2 1 0 0,0 1-1 0 0,-1-2 0 0 0,0 0 1 0 0,0 0-1 0 0,0-1 1 0 0,-1-1-1 0 0,-1 0 1 0 0,0 0-1 0 0,0-1 1 0 0,-1 0-1 0 0,10-16 0 0 0,0-5 260 0 0,-2 0-1 0 0,-1-2 1 0 0,-1 0-1 0 0,10-36 1 0 0,29-148 771 0 0,-46 181-996 0 0,-2-1 0 0 0,-2 0 0 0 0,-1-1 0 0 0,-2 1 1 0 0,-1 0-1 0 0,-11-71 0 0 0,7 88-114 0 0,-1 0 0 0 0,-1 1 0 0 0,-1 0 0 0 0,0 0 0 0 0,-2 0 0 0 0,0 1 0 0 0,-1 0 0 0 0,-1 1 0 0 0,-1 0 0 0 0,0 1 0 0 0,-1 0 0 0 0,-1 1 0 0 0,-31-27 0 0 0,19 22-123 0 0,-1 2 0 0 0,0 1-1 0 0,-2 1 1 0 0,0 1 0 0 0,-1 1 0 0 0,0 2-1 0 0,-1 1 1 0 0,-1 2 0 0 0,1 1 0 0 0,-2 1-1 0 0,1 2 1 0 0,-1 1 0 0 0,0 2-1 0 0,0 1 1 0 0,0 1 0 0 0,0 2 0 0 0,-42 7-1 0 0,57-4-453 0 0,1 0 0 0 0,0 2-1 0 0,0 0 1 0 0,0 1-1 0 0,0 0 1 0 0,1 1-1 0 0,-29 21 1 0 0,21-11-2904 0 0,0 1-1 0 0,-20 22 1 0 0,0 5-5530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3:10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966 593 3961 0 0,'-16'-5'13440'0'0,"-11"-2"-6327"0"0,-5 8-5407 0 0,-31 11-2210 0 0,59-11 794 0 0,-251 69-9 0 0,-2 0-184 0 0,150-49-96 0 0,-72 19-75 0 0,177-40 67 0 0,1 0-1 0 0,-1 0 1 0 0,1 1-1 0 0,-1-1 1 0 0,1 1-1 0 0,0 0 1 0 0,-1-1 0 0 0,1 1-1 0 0,0 0 1 0 0,0 0-1 0 0,-1 0 1 0 0,1-1-1 0 0,0 1 1 0 0,0 1 0 0 0,0-1-1 0 0,0 0 1 0 0,0 0-1 0 0,-1 2 1 0 0,2-2 0 0 0,0 0-1 0 0,0 0 1 0 0,0 0 0 0 0,0 0 0 0 0,0-1-1 0 0,0 1 1 0 0,0 0 0 0 0,0 0 0 0 0,0 0-1 0 0,1 0 1 0 0,-1-1 0 0 0,0 1 0 0 0,1 0-1 0 0,-1 0 1 0 0,0 0 0 0 0,1-1 0 0 0,-1 1-1 0 0,1 0 1 0 0,-1-1 0 0 0,1 1 0 0 0,-1 0-1 0 0,2 0 1 0 0,3 4-12 0 0,1-1 1 0 0,0 0-1 0 0,-1 0 0 0 0,1 0 1 0 0,0-1-1 0 0,9 3 0 0 0,22 8 23 0 0,0-1 0 0 0,1-2 0 0 0,1-2-1 0 0,-1-1 1 0 0,68 4 0 0 0,-82-10 2 0 0,0-2 1 0 0,1-1 0 0 0,-1-1-1 0 0,0-1 1 0 0,0-1-1 0 0,0-1 1 0 0,-1-1-1 0 0,1-1 1 0 0,-1-1-1 0 0,30-16 1 0 0,-35 10 71 0 0,-18 14-69 0 0,0 0-1 0 0,0-1 1 0 0,1 1 0 0 0,-1-1-1 0 0,0 1 1 0 0,0-1 0 0 0,0 1-1 0 0,0 0 1 0 0,0-1 0 0 0,1 1-1 0 0,-1-1 1 0 0,0 1 0 0 0,0-1-1 0 0,0 1 1 0 0,0-1-1 0 0,0 1 1 0 0,0-1 0 0 0,-1 1-1 0 0,1-1 1 0 0,0 1 0 0 0,0 0-1 0 0,0-1 1 0 0,0 1 0 0 0,-1-1-1 0 0,-1-2 24 0 0,0 1 0 0 0,-1-1 0 0 0,1 1 0 0 0,-1 0 0 0 0,1 0 0 0 0,-1 0 0 0 0,0 0 0 0 0,-4-1 0 0 0,4 1-43 0 0,-356-189 175 0 0,352 188-166 0 0,0-1-10 0 0,-1 0-1 0 0,1 1 1 0 0,-1 0-1 0 0,-15-4 0 0 0,21 7 11 0 0,0-1-1 0 0,1 1 1 0 0,-1 0-1 0 0,0 0 0 0 0,1 0 1 0 0,-1 0-1 0 0,0 0 1 0 0,1 0-1 0 0,-1 1 1 0 0,0-1-1 0 0,1 0 0 0 0,-1 1 1 0 0,1-1-1 0 0,-1 1 1 0 0,0 0-1 0 0,1-1 1 0 0,0 1-1 0 0,-1 0 1 0 0,1 0-1 0 0,-1 0 0 0 0,1 0 1 0 0,0 0-1 0 0,0 1 1 0 0,-1-1-1 0 0,1 0 1 0 0,0 0-1 0 0,0 1 0 0 0,0-1 1 0 0,1 1-1 0 0,-2 1 1 0 0,-5 13-22 0 0,1 1 0 0 0,0 0 0 0 0,2 0 0 0 0,0 0 0 0 0,0 1 1 0 0,0 25-1 0 0,1 2-13 0 0,5 61-1 0 0,1-68 8 0 0,9 44-1 0 0,-9-68 35 0 0,0 0 0 0 0,1 0 0 0 0,1 0 0 0 0,0-1 0 0 0,1 0 0 0 0,9 16 0 0 0,-14-27 2 0 0,0 0 1 0 0,0-1-1 0 0,0 1 1 0 0,0-1-1 0 0,0 1 1 0 0,0-1-1 0 0,1 1 1 0 0,-1-1-1 0 0,1 0 1 0 0,-1 0-1 0 0,0 0 1 0 0,1 1-1 0 0,0-1 1 0 0,-1-1-1 0 0,1 1 1 0 0,0 0-1 0 0,-1 0 1 0 0,1-1-1 0 0,0 1 1 0 0,2 0-1 0 0,-2-2 17 0 0,-1 1 0 0 0,0 0 1 0 0,1-1-1 0 0,-1 0 0 0 0,0 1 0 0 0,1-1 0 0 0,-1 0 0 0 0,0 0 0 0 0,0 0 0 0 0,0 1 0 0 0,0-1 0 0 0,0 0 0 0 0,0-1 1 0 0,0 1-1 0 0,0 0 0 0 0,0 0 0 0 0,0 0 0 0 0,-1-1 0 0 0,1 1 0 0 0,0 0 0 0 0,-1 0 0 0 0,1-1 0 0 0,-1 1 0 0 0,1-1 1 0 0,-1 1-1 0 0,0 0 0 0 0,0-3 0 0 0,35-106 102 0 0,4 1 1 0 0,4 1 0 0 0,6 3-1 0 0,3 2 1 0 0,70-100-1 0 0,-91 157-438 0 0,2 3-1 0 0,1 0 0 0 0,48-44 0 0 0,-52 59-1319 0 0,49-34 0 0 0,-49 42-1175 0 0,0 2 1 0 0,33-15-1 0 0,13 1-6410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5:28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46 1512 0 0,'-7'4'467'0'0,"-17"8"3132"0"0,22-12-3224 0 0,1 0 1 0 0,-1 0-1 0 0,1 0 0 0 0,0 0 1 0 0,-1 0-1 0 0,1-1 0 0 0,0 1 1 0 0,-1-1-1 0 0,1 1 0 0 0,0-1 1 0 0,-1 1-1 0 0,1-1 0 0 0,0 0 1 0 0,0 0-1 0 0,0 1 0 0 0,-1-1 1 0 0,1 0-1 0 0,-1-1 0 0 0,0 0 389 0 0,-1 0-1 0 0,1 1 1 0 0,-1-1 0 0 0,1 1-1 0 0,-1 0 1 0 0,0-1-1 0 0,0 1 1 0 0,1 1-1 0 0,-1-1 1 0 0,0 0-1 0 0,0 1 1 0 0,-4-1 0 0 0,6 1-511 0 0,38 1 178 0 0,-1-4-424 0 0,52-12 0 0 0,-57 8 130 0 0,1 2 0 0 0,47-2 0 0 0,-97 7-38 0 0,-1 2-1 0 0,0 0 1 0 0,1 1-1 0 0,0 1 1 0 0,0 0-1 0 0,0 2 1 0 0,-31 13-1 0 0,40-15-99 0 0,1 0 0 0 0,0 1 0 0 0,0 1 0 0 0,0-1 0 0 0,1 1-1 0 0,0 0 1 0 0,-11 12 0 0 0,15-13 3 0 0,-1-1-1 0 0,1 1 0 0 0,0 0 1 0 0,0 0-1 0 0,0 1 0 0 0,1-1 0 0 0,0 0 1 0 0,0 1-1 0 0,0 0 0 0 0,0-1 1 0 0,1 1-1 0 0,0 0 0 0 0,0 7 1 0 0,1-9-1 0 0,1 1 0 0 0,0-1 0 0 0,-1 0 0 0 0,2 0 0 0 0,-1 1 0 0 0,0-1 0 0 0,1 0 0 0 0,0 0 0 0 0,0 0 0 0 0,0 0 0 0 0,0-1 1 0 0,0 1-1 0 0,1-1 0 0 0,0 1 0 0 0,0-1 0 0 0,0 0 0 0 0,0 0 0 0 0,0 0 0 0 0,1 0 0 0 0,-1-1 0 0 0,1 1 0 0 0,-1-1 0 0 0,1 0 1 0 0,8 3-1 0 0,1 1-91 0 0,1 0 1 0 0,-1-1-1 0 0,1-1 1 0 0,1 0 0 0 0,-1-1-1 0 0,18 1 1 0 0,-24-3-583 0 0,1-1 0 0 0,-1 0 0 0 0,0 0 1 0 0,1-1-1 0 0,13-3 0 0 0,-15 2-782 0 0,-1 0-1 0 0,1 0 1 0 0,0-1 0 0 0,-1 0-1 0 0,1-1 1 0 0,-1 1 0 0 0,0-1 0 0 0,0 0-1 0 0,0-1 1 0 0,8-8 0 0 0,3-4-1958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5:28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3 5185 0 0,'-7'-3'12250'0'0,"7"3"-11965"0"0,-6 11 4513 0 0,-2 18-3593 0 0,7-26-391 0 0,-8 43-105 0 0,2 0 0 0 0,-2 83 0 0 0,9-120-720 0 0,1 0 1 0 0,0 1-1 0 0,3 16 0 0 0,7-1-2493 0 0,6-5-6271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5:29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40 5897 0 0,'-9'-18'11477'0'0,"9"18"-11265"0"0,-1 0 1 0 0,1 0-1 0 0,0 0 1 0 0,-1 0-1 0 0,1 1 0 0 0,0-1 1 0 0,-1 0-1 0 0,1 0 1 0 0,0 1-1 0 0,0-1 0 0 0,-1 0 1 0 0,1 0-1 0 0,0 1 1 0 0,-1-1-1 0 0,1 0 1 0 0,0 1-1 0 0,0-1 0 0 0,0 0 1 0 0,0 1-1 0 0,-1-1 1 0 0,1 0-1 0 0,0 1 1 0 0,0-1-1 0 0,0 1 0 0 0,0-1 1 0 0,0 0-1 0 0,0 1 1 0 0,0 0-1 0 0,-7 43 2261 0 0,7-41-2577 0 0,-2 13 135 0 0,1 1 1 0 0,1 0-1 0 0,0 0 1 0 0,2 0-1 0 0,0 0 1 0 0,1-1-1 0 0,0 1 0 0 0,1-1 1 0 0,1 0-1 0 0,1 0 1 0 0,8 18-1 0 0,-13-32-32 0 0,0 0 0 0 0,1 1 0 0 0,-1-1 0 0 0,1 0 0 0 0,-1 0 0 0 0,1 0-1 0 0,0 0 1 0 0,0-1 0 0 0,0 1 0 0 0,0 0 0 0 0,0-1 0 0 0,0 1 0 0 0,0-1 0 0 0,0 0-1 0 0,1 1 1 0 0,-1-1 0 0 0,0 0 0 0 0,1-1 0 0 0,-1 1 0 0 0,1 0 0 0 0,-1-1-1 0 0,1 1 1 0 0,-1-1 0 0 0,1 0 0 0 0,0 0 0 0 0,-1 0 0 0 0,1 0 0 0 0,-1 0 0 0 0,1-1-1 0 0,-1 1 1 0 0,1-1 0 0 0,4-1 0 0 0,-1-1-4 0 0,0 1 0 0 0,-1-1 0 0 0,1 0 0 0 0,-1-1 0 0 0,0 0 0 0 0,0 0 0 0 0,0 0 0 0 0,0 0 0 0 0,-1-1 0 0 0,1 1 0 0 0,-1-1 0 0 0,4-6 0 0 0,2-5 2 0 0,-1 1 1 0 0,-1-1 0 0 0,0-1 0 0 0,-1 0 0 0 0,8-28 0 0 0,-13 40-241 0 0,-1 0-1 0 0,0 0 1 0 0,0 0 0 0 0,0 0 0 0 0,-1 0 0 0 0,1 0 0 0 0,-1-1 0 0 0,0 1 0 0 0,-1 0 0 0 0,1 0-1 0 0,-1 0 1 0 0,0 0 0 0 0,-1 0 0 0 0,1 0 0 0 0,-1 0 0 0 0,0 0 0 0 0,0 1 0 0 0,0-1 0 0 0,-1 1-1 0 0,1-1 1 0 0,-1 1 0 0 0,0 0 0 0 0,-1 0 0 0 0,-4-5 0 0 0,6 7-180 0 0,-1 1-1 0 0,1-1 1 0 0,0 0 0 0 0,-1 1 0 0 0,1 0-1 0 0,-1-1 1 0 0,1 1 0 0 0,-1 0-1 0 0,1 1 1 0 0,-1-1 0 0 0,0 0 0 0 0,0 1-1 0 0,1-1 1 0 0,-1 1 0 0 0,0 0-1 0 0,0 0 1 0 0,1 0 0 0 0,-5 1 0 0 0,2 0 9 0 0,0 0 0 0 0,0 1 1 0 0,1-1-1 0 0,-1 1 0 0 0,1 1 0 0 0,-1-1 1 0 0,1 0-1 0 0,0 1 0 0 0,-7 5 1 0 0,1 1 562 0 0,0 1 1 0 0,1 0 0 0 0,0 0 0 0 0,0 1 0 0 0,1 0 0 0 0,-11 20 0 0 0,17-28 271 0 0,1 0 0 0 0,-1 0 0 0 0,1 0 0 0 0,0 0 0 0 0,0 0 0 0 0,0 0 0 0 0,0 0 0 0 0,0 0 1 0 0,1 0-1 0 0,-1 0 0 0 0,1 1 0 0 0,0-1 0 0 0,0 0 0 0 0,0 0 0 0 0,0 0 0 0 0,2 6 0 0 0,-1-8-140 0 0,0 1 0 0 0,0 0-1 0 0,0 0 1 0 0,1-1 0 0 0,-1 1-1 0 0,1-1 1 0 0,-1 1 0 0 0,1-1-1 0 0,-1 1 1 0 0,1-1 0 0 0,0 0 0 0 0,0 0-1 0 0,0 0 1 0 0,-1 0 0 0 0,1 0-1 0 0,0 0 1 0 0,0-1 0 0 0,0 1-1 0 0,0-1 1 0 0,1 1 0 0 0,-1-1-1 0 0,0 0 1 0 0,0 1 0 0 0,0-1-1 0 0,4-1 1 0 0,14 1-27 0 0,0 0 1 0 0,0-2-1 0 0,0 0 1 0 0,30-8-1 0 0,-7-3-3014 0 0,-5-3-3946 0 0,-16-1-906 0 0,-12 7 3985 0 0,2 6 767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5:29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1952 0 0,'-2'2'1383'0'0,"0"1"0"0"0,0-1 0 0 0,1 1 0 0 0,-1-1 0 0 0,1 1 0 0 0,-1 0 0 0 0,1 0 0 0 0,0 0 0 0 0,-1 4 0 0 0,-7 52 4928 0 0,5-25-4816 0 0,-3-6-889 0 0,4-17-564 0 0,1-1 1 0 0,0 1-1 0 0,0 0 1 0 0,1 0 0 0 0,1 15-1 0 0,0-26-49 0 0,0 0 1 0 0,0 1-1 0 0,0-1 0 0 0,0 0 0 0 0,1 1 1 0 0,-1-1-1 0 0,0 0 0 0 0,0 0 0 0 0,0 1 0 0 0,1-1 1 0 0,-1 0-1 0 0,0 0 0 0 0,0 1 0 0 0,1-1 1 0 0,-1 0-1 0 0,0 0 0 0 0,1 1 0 0 0,-1-1 1 0 0,0 0-1 0 0,1 0 0 0 0,-1 0 0 0 0,0 0 0 0 0,1 0 1 0 0,-1 0-1 0 0,0 0 0 0 0,1 1 0 0 0,-1-1 1 0 0,0 0-1 0 0,1 0 0 0 0,-1 0 0 0 0,0 0 0 0 0,1 0 1 0 0,-1-1-1 0 0,0 1 0 0 0,1 0 0 0 0,-1 0 1 0 0,0 0-1 0 0,1 0 0 0 0,-1 0 0 0 0,0 0 1 0 0,1-1-1 0 0,-1 1 0 0 0,0 0 0 0 0,1 0 0 0 0,-1 0 1 0 0,0-1-1 0 0,0 1 0 0 0,1 0 0 0 0,-1 0 1 0 0,0-1-1 0 0,0 1 0 0 0,1 0 0 0 0,-1-1 0 0 0,0 1 1 0 0,25-20-175 0 0,-17 13 145 0 0,-5 4-13 0 0,1 1 0 0 0,0 0 0 0 0,0 0-1 0 0,0 0 1 0 0,0 0 0 0 0,0 1 0 0 0,0-1 0 0 0,0 1 0 0 0,0 0 0 0 0,1 1 0 0 0,-1-1 0 0 0,0 1 0 0 0,1 0 0 0 0,5 0 0 0 0,35 7-3754 0 0,-34-4 352 0 0,0-1 1 0 0,0 0-1 0 0,21 0 1 0 0,-16-3-733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6:27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17 12763 0 0,'2'-16'11532'0'0,"-3"28"-7984"0"0,-3 42-5342 0 0,2-40 2879 0 0,1 6-1051 0 0,-2 10-608 0 0,0 0-1 0 0,-11 42 0 0 0,11-65 60 0 0,3-9 595 0 0,12-10 903 0 0,-4 9-717 0 0,0 0 0 0 0,0 0 0 0 0,0 1 0 0 0,16-2 0 0 0,24-7-4185 0 0,-21-5-7580 0 0,-16 6 3596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5:29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86 3673 0 0,'-1'-2'635'0'0,"0"1"1"0"0,0 0-1 0 0,-1 0 0 0 0,1 0 1 0 0,0 0-1 0 0,-1 0 0 0 0,1 0 1 0 0,-1 0-1 0 0,1 1 1 0 0,-1-1-1 0 0,1 0 0 0 0,-1 1 1 0 0,0 0-1 0 0,1-1 0 0 0,-1 1 1 0 0,0 0-1 0 0,1-1 1 0 0,-1 1-1 0 0,0 0 0 0 0,-2 1 1 0 0,2-1-234 0 0,0 1 0 0 0,-1 0 0 0 0,1-1 0 0 0,0 1 1 0 0,0 0-1 0 0,0 1 0 0 0,-1-1 0 0 0,1 0 0 0 0,0 0 0 0 0,1 1 1 0 0,-1-1-1 0 0,0 1 0 0 0,-2 2 0 0 0,1-1-258 0 0,1 1-1 0 0,-1-1 1 0 0,0 1 0 0 0,1 0 0 0 0,0 0-1 0 0,0 0 1 0 0,0 0 0 0 0,0 0-1 0 0,0 1 1 0 0,1-1 0 0 0,0 0 0 0 0,0 1-1 0 0,0-1 1 0 0,1 1 0 0 0,-1 5-1 0 0,2-5-132 0 0,0 1 0 0 0,0-1-1 0 0,1 0 1 0 0,0 1-1 0 0,0-1 1 0 0,0 0 0 0 0,0 0-1 0 0,1-1 1 0 0,0 1 0 0 0,0 0-1 0 0,0-1 1 0 0,0 0 0 0 0,1 0-1 0 0,5 6 1 0 0,-7-8-10 0 0,0-1 0 0 0,-1 1-1 0 0,1-1 1 0 0,0 0 0 0 0,0 0 0 0 0,0 0 0 0 0,0 0 0 0 0,0 0 0 0 0,0 0 0 0 0,0 0-1 0 0,0-1 1 0 0,0 1 0 0 0,0-1 0 0 0,0 1 0 0 0,1-1 0 0 0,-1 0 0 0 0,0 0-1 0 0,0 0 1 0 0,0 0 0 0 0,1 0 0 0 0,-1-1 0 0 0,0 1 0 0 0,0-1 0 0 0,0 1 0 0 0,0-1-1 0 0,0 0 1 0 0,0 1 0 0 0,0-1 0 0 0,0 0 0 0 0,0-1 0 0 0,0 1 0 0 0,0 0-1 0 0,-1 0 1 0 0,1-1 0 0 0,0 1 0 0 0,-1-1 0 0 0,1 0 0 0 0,1-2 0 0 0,1-1 2 0 0,0 0 1 0 0,0 0 0 0 0,0-1-1 0 0,-1 0 1 0 0,0 1-1 0 0,0-1 1 0 0,0-1 0 0 0,-1 1-1 0 0,0 0 1 0 0,0-1-1 0 0,0 1 1 0 0,-1-1 0 0 0,1-12-1 0 0,-2 14 6 0 0,0 0 0 0 0,-1 0 0 0 0,1 0-1 0 0,-1 0 1 0 0,0 0 0 0 0,-1 0 0 0 0,1 1 0 0 0,-1-1 0 0 0,0 0-1 0 0,0 1 1 0 0,0-1 0 0 0,-1 1 0 0 0,1 0 0 0 0,-1 0-1 0 0,0 0 1 0 0,0 0 0 0 0,-1 0 0 0 0,1 1 0 0 0,-6-5-1 0 0,-34-23-58 0 0,40 29 18 0 0,0 1-1 0 0,0-1 0 0 0,1 1 1 0 0,-1-1-1 0 0,0 1 1 0 0,0 0-1 0 0,0 0 1 0 0,0 1-1 0 0,-1-1 0 0 0,1 1 1 0 0,0-1-1 0 0,0 1 1 0 0,0 0-1 0 0,-6 1 1 0 0,9-1-103 0 0,-1 0 1 0 0,0 0 0 0 0,0 0 0 0 0,1 1 0 0 0,-1-1 0 0 0,0 0 0 0 0,1 1-1 0 0,-1-1 1 0 0,1 0 0 0 0,-1 1 0 0 0,0-1 0 0 0,1 1 0 0 0,-1-1 0 0 0,1 1-1 0 0,-1-1 1 0 0,1 1 0 0 0,-1-1 0 0 0,1 1 0 0 0,0 0 0 0 0,-1-1-1 0 0,1 1 1 0 0,0 0 0 0 0,-1-1 0 0 0,1 1 0 0 0,0 0 0 0 0,0-1 0 0 0,0 1-1 0 0,-1 0 1 0 0,1 0 0 0 0,0-1 0 0 0,0 1 0 0 0,0 0 0 0 0,0 0-1 0 0,0-1 1 0 0,0 1 0 0 0,1 0 0 0 0,-1-1 0 0 0,0 1 0 0 0,0 0 0 0 0,0 0-1 0 0,1 0 1 0 0,0 1-583 0 0,0-1-1 0 0,-1 1 1 0 0,1-1-1 0 0,0 1 1 0 0,0-1-1 0 0,0 0 1 0 0,0 1-1 0 0,0-1 1 0 0,0 0-1 0 0,0 0 1 0 0,0 0-1 0 0,1 0 1 0 0,-1 0-1 0 0,0 0 1 0 0,1 0-1 0 0,-1-1 1 0 0,0 1-1 0 0,1 0 1 0 0,2 0-1 0 0,8 1-3124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5:30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 3497 0 0,'1'-1'793'0'0,"0"-1"-1"0"0,-1 1 1 0 0,2 0 0 0 0,-1-1 0 0 0,0 1 0 0 0,0 0 0 0 0,0 0 0 0 0,1 0-1 0 0,-1 0 1 0 0,0 0 0 0 0,1 0 0 0 0,-1 0 0 0 0,1 0 0 0 0,-1 0 0 0 0,1 1-1 0 0,-1-1 1 0 0,1 1 0 0 0,2-1 0 0 0,-4 1-533 0 0,1 0 0 0 0,0 0 1 0 0,-1 0-1 0 0,1 0 0 0 0,-1 0 0 0 0,1 0 0 0 0,-1 0 1 0 0,1 1-1 0 0,-1-1 0 0 0,1 0 0 0 0,-1 0 0 0 0,1 1 0 0 0,-1-1 1 0 0,0 0-1 0 0,1 0 0 0 0,-1 1 0 0 0,1-1 0 0 0,-1 1 1 0 0,0-1-1 0 0,1 0 0 0 0,-1 1 0 0 0,0-1 0 0 0,1 1 1 0 0,-1-1-1 0 0,0 1 0 0 0,0-1 0 0 0,1 1 0 0 0,1 16-8 0 0,-7 51 353 0 0,-2 33-1176 0 0,11-35-3296 0 0,-1-51 1290 0 0,1-9-1049 0 0</inkml:trace>
  <inkml:trace contextRef="#ctx0" brushRef="#br0" timeOffset="1">214 10 10250 0 0,'8'-10'7297'0'0,"-2"10"-2887"0"0,-2 22-1628 0 0,-7 33-3030 0 0,-2-32 298 0 0,-12 35 1 0 0,1-4-2857 0 0,17-57 2789 0 0,0-1 0 0 0,0 1 1 0 0,1 0-1 0 0,-1-1 0 0 0,1 1 0 0 0,0 0 1 0 0,0 0-1 0 0,0 0 0 0 0,0 0 0 0 0,1 0 1 0 0,-1 0-1 0 0,1 1 0 0 0,0-1 0 0 0,0 1 0 0 0,0 0 1 0 0,0 0-1 0 0,0 0 0 0 0,0 0 0 0 0,0 1 1 0 0,1-1-1 0 0,-1 1 0 0 0,1 0 0 0 0,-1 0 0 0 0,1 0 1 0 0,-1 0-1 0 0,1 0 0 0 0,0 1 0 0 0,-1 0 1 0 0,1 0-1 0 0,0 0 0 0 0,-1 0 0 0 0,1 0 1 0 0,0 1-1 0 0,-1 0 0 0 0,1-1 0 0 0,-1 1 0 0 0,1 1 1 0 0,-1-1-1 0 0,5 2 0 0 0,-8-2-42 0 0,24 11 45 0 0,-13-3-1767 0 0,-9 1-4094 0 0,-3-9 5611 0 0,1-1 1 0 0,-1 1-1 0 0,1-1 1 0 0,0 0-1 0 0,-1 0 1 0 0,1 1-1 0 0,-1-1 1 0 0,1 0-1 0 0,-1 0 1 0 0,1 1-1 0 0,-1-1 1 0 0,1 0-1 0 0,-1 0 1 0 0,1 0-1 0 0,-1 0 1 0 0,1 0-1 0 0,-1 0 1 0 0,1 0-1 0 0,-1 0 1 0 0,1 0-1 0 0,-1 0 1 0 0,1 0-1 0 0,-1 0 1 0 0,0-1-1 0 0,-4 1-1336 0 0,-6 4-2494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5:30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7538 0 0,'42'3'12531'0'0,"0"2"-9323"0"0,34 2-2913 0 0,-52-6-526 0 0,55-2-1148 0 0,-41-6-3307 0 0,-5-9-5306 0 0,-21 8 4580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5:30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7538 0 0,'-5'4'1441'0'0,"0"0"1"0"0,0 1-1 0 0,1 0 1 0 0,0 0-1 0 0,0 0 1 0 0,0 0-1 0 0,0 1 1 0 0,1 0-1 0 0,-4 8 1 0 0,4-7-882 0 0,0 0 1 0 0,1 1-1 0 0,0-1 1 0 0,0 1-1 0 0,0 0 1 0 0,1-1 0 0 0,0 17-1 0 0,1-21-540 0 0,0 1 0 0 0,0 0-1 0 0,0 0 1 0 0,1 0 0 0 0,-1 0 0 0 0,1 0-1 0 0,0-1 1 0 0,0 1 0 0 0,1 0 0 0 0,-1-1 0 0 0,1 1-1 0 0,0 0 1 0 0,0-1 0 0 0,0 0 0 0 0,0 0-1 0 0,0 1 1 0 0,1-1 0 0 0,-1-1 0 0 0,1 1-1 0 0,0 0 1 0 0,0-1 0 0 0,0 1 0 0 0,0-1 0 0 0,0 0-1 0 0,1 0 1 0 0,-1 0 0 0 0,1 0 0 0 0,-1-1-1 0 0,1 0 1 0 0,0 1 0 0 0,0-1 0 0 0,-1 0-1 0 0,1-1 1 0 0,0 1 0 0 0,0-1 0 0 0,5 0-1 0 0,-1 0 15 0 0,0-1 0 0 0,-1 0 0 0 0,1 0-1 0 0,0-1 1 0 0,-1 0 0 0 0,1 0-1 0 0,-1-1 1 0 0,0 0 0 0 0,0 0 0 0 0,0-1-1 0 0,7-4 1 0 0,-10 5-28 0 0,0 1 0 0 0,-1-1 0 0 0,1 1-1 0 0,0-1 1 0 0,-1 0 0 0 0,0 0 0 0 0,0-1 0 0 0,0 1-1 0 0,0-1 1 0 0,-1 1 0 0 0,1-1 0 0 0,-1 0 0 0 0,0 0 0 0 0,0 0-1 0 0,0 0 1 0 0,0 0 0 0 0,-1-1 0 0 0,0 1 0 0 0,0 0-1 0 0,1-7 1 0 0,-3 8-72 0 0,1 0-1 0 0,-1 0 0 0 0,1 0 1 0 0,-1 0-1 0 0,0 0 1 0 0,-1 1-1 0 0,1-1 0 0 0,0 0 1 0 0,-1 1-1 0 0,1-1 1 0 0,-1 1-1 0 0,0-1 0 0 0,0 1 1 0 0,0 0-1 0 0,0 0 0 0 0,0 0 1 0 0,0 0-1 0 0,-1 0 1 0 0,1 0-1 0 0,-1 1 0 0 0,1-1 1 0 0,-1 1-1 0 0,1 0 1 0 0,-1 0-1 0 0,-4-2 0 0 0,-4-1-460 0 0,-1 0-1 0 0,0 1 0 0 0,0 0 1 0 0,-21-2-1 0 0,26 5 222 0 0,1-1 1 0 0,-1 1-1 0 0,0 0 1 0 0,1 0-1 0 0,-1 1 1 0 0,0 0-1 0 0,1 0 0 0 0,-1 1 1 0 0,1 0-1 0 0,-1 0 1 0 0,1 0-1 0 0,0 1 1 0 0,0 0-1 0 0,0 0 0 0 0,0 1 1 0 0,-6 4-1 0 0,7-3 256 0 0,1-1-1 0 0,0 1 0 0 0,0-1 1 0 0,0 1-1 0 0,1 0 1 0 0,0 1-1 0 0,0-1 1 0 0,0 1-1 0 0,0-1 0 0 0,1 1 1 0 0,0 0-1 0 0,0 0 1 0 0,0 0-1 0 0,1 0 0 0 0,0 0 1 0 0,0 0-1 0 0,1 11 1 0 0,-1-10 274 0 0,1 0 1 0 0,1 0 0 0 0,-1 0-1 0 0,1 0 1 0 0,0 0 0 0 0,1 0 0 0 0,-1-1-1 0 0,1 1 1 0 0,1 0 0 0 0,-1-1-1 0 0,1 0 1 0 0,0 1 0 0 0,6 7-1 0 0,-6-10-123 0 0,0-1 0 0 0,0 0-1 0 0,1 0 1 0 0,-1 0 0 0 0,1 0 0 0 0,-1 0-1 0 0,1-1 1 0 0,0 0 0 0 0,0 0-1 0 0,0 0 1 0 0,0 0 0 0 0,0 0 0 0 0,1-1-1 0 0,-1 0 1 0 0,0 0 0 0 0,1 0-1 0 0,-1 0 1 0 0,1-1 0 0 0,-1 0-1 0 0,1 0 1 0 0,7-1 0 0 0,1 0-643 0 0,-1-1 0 0 0,24-6 0 0 0,-24 4-1076 0 0,0 0 1 0 0,-1-1-1 0 0,0 0 0 0 0,0-1 1 0 0,17-11-1 0 0,-20 11 860 0 0,-1 0-1 0 0,0 0 1 0 0,0 0 0 0 0,-1-1 0 0 0,0 0-1 0 0,0 0 1 0 0,-1-1 0 0 0,6-8 0 0 0,-8 9 1257 0 0,1 0 1 0 0,-1 0-1 0 0,-1 0 1 0 0,1 0 0 0 0,-1 0-1 0 0,1-11 1 0 0,-15 64 14745 0 0,-3 9-10242 0 0,3 8-5453 0 0,11-56-216 0 0,1 0 0 0 0,-1 1-1 0 0,1-1 1 0 0,0 0 0 0 0,1 1 0 0 0,0-1-1 0 0,0 0 1 0 0,0 1 0 0 0,1-1 0 0 0,0 0-1 0 0,1 0 1 0 0,-1 0 0 0 0,2 0 0 0 0,4 9-1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5:32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57 121 7250 0 0,'-44'-49'16126'0'0,"44"48"-16093"0"0,0 1 1 0 0,0 0 0 0 0,0 0-1 0 0,0 0 1 0 0,0 0 0 0 0,0 0-1 0 0,0-1 1 0 0,0 1 0 0 0,0 0 0 0 0,0 0-1 0 0,0 0 1 0 0,0 0 0 0 0,0 0-1 0 0,-1-1 1 0 0,1 1 0 0 0,0 0-1 0 0,0 0 1 0 0,0 0 0 0 0,0 0-1 0 0,0 0 1 0 0,0 0 0 0 0,-1 0-1 0 0,1 0 1 0 0,0 0 0 0 0,0-1 0 0 0,0 1-1 0 0,0 0 1 0 0,0 0 0 0 0,-1 0-1 0 0,1 0 1 0 0,0 0 0 0 0,0 0-1 0 0,0 0 1 0 0,0 0 0 0 0,-1 0-1 0 0,1 0 1 0 0,0 0 0 0 0,0 0-1 0 0,0 0 1 0 0,0 0 0 0 0,0 0-1 0 0,-1 1 1 0 0,1-1 0 0 0,0 0 0 0 0,0 0-1 0 0,0 0 1 0 0,0 0 0 0 0,0 0-1 0 0,-1 0 1 0 0,1 0 0 0 0,0 0-1 0 0,0 0 1 0 0,0 1 0 0 0,-4 11 403 0 0,2 17-410 0 0,2-12-28 0 0,1-1 0 0 0,1 0 1 0 0,0 1-1 0 0,1-1 0 0 0,1 0 1 0 0,1-1-1 0 0,0 1 0 0 0,1-1 0 0 0,11 22 1 0 0,-13-31 2 0 0,-1 1 0 0 0,1-1 0 0 0,1 0 0 0 0,-1 0 0 0 0,1 0 0 0 0,0-1 0 0 0,0 1 0 0 0,1-1 0 0 0,0-1 0 0 0,0 1 0 0 0,0-1 0 0 0,0 0 0 0 0,1 0 0 0 0,-1-1 0 0 0,1 0 0 0 0,0 0 0 0 0,0 0 0 0 0,0-1 0 0 0,0 0 0 0 0,0-1 0 0 0,1 1 0 0 0,-1-1 0 0 0,9-1 0 0 0,-12 1 7 0 0,0-1-1 0 0,0 0 1 0 0,-1-1-1 0 0,1 1 1 0 0,0-1-1 0 0,-1 1 1 0 0,1-1-1 0 0,0 0 1 0 0,-1-1-1 0 0,1 1 1 0 0,-1-1-1 0 0,1 1 1 0 0,-1-1-1 0 0,0 0 1 0 0,0 0-1 0 0,0-1 1 0 0,0 1-1 0 0,0 0 1 0 0,0-1-1 0 0,-1 0 1 0 0,1 0-1 0 0,-1 0 1 0 0,0 0-1 0 0,1 0 1 0 0,-2 0-1 0 0,1 0 1 0 0,0-1-1 0 0,-1 1 1 0 0,1-1-1 0 0,-1 1 1 0 0,0-1-1 0 0,1-7 1 0 0,-1 3-179 0 0,0 0 1 0 0,-1 0 0 0 0,0 0-1 0 0,0 0 1 0 0,-1 0 0 0 0,0 0 0 0 0,-1 0-1 0 0,1 0 1 0 0,-1 0 0 0 0,-1 1-1 0 0,0-1 1 0 0,0 1 0 0 0,0-1-1 0 0,-8-10 1 0 0,6 10-253 0 0,-1 0 0 0 0,0 0 0 0 0,0 1 0 0 0,-1 0 0 0 0,0 0 0 0 0,0 1 0 0 0,-1 0 0 0 0,0 0 0 0 0,-10-5 0 0 0,15 9 346 0 0,0 1-1 0 0,0-1 1 0 0,-1 1 0 0 0,1-1-1 0 0,-1 1 1 0 0,1 1 0 0 0,-1-1-1 0 0,1 0 1 0 0,-1 1 0 0 0,0-1-1 0 0,1 1 1 0 0,-1 0-1 0 0,0 1 1 0 0,1-1 0 0 0,-1 0-1 0 0,0 1 1 0 0,1 0 0 0 0,-1 0-1 0 0,1 0 1 0 0,-1 0 0 0 0,1 1-1 0 0,0-1 1 0 0,-1 1 0 0 0,1 0-1 0 0,0 0 1 0 0,-5 5 0 0 0,6-6 200 0 0,1 0 0 0 0,0 0 0 0 0,0 0 0 0 0,0 0 0 0 0,0 0 0 0 0,0 0 0 0 0,0 1 0 0 0,0-1 0 0 0,0 0 0 0 0,1 1 0 0 0,-1-1 0 0 0,0 1 1 0 0,1-1-1 0 0,-1 1 0 0 0,1-1 0 0 0,-1 1 0 0 0,1-1 0 0 0,0 1 0 0 0,0-1 0 0 0,0 1 0 0 0,0-1 0 0 0,0 1 0 0 0,0-1 0 0 0,0 1 0 0 0,0 0 0 0 0,1-1 0 0 0,-1 1 1 0 0,0-1-1 0 0,1 1 0 0 0,0-1 0 0 0,-1 0 0 0 0,1 1 0 0 0,0-1 0 0 0,0 1 0 0 0,-1-1 0 0 0,1 0 0 0 0,0 0 0 0 0,0 0 0 0 0,0 1 0 0 0,1-1 0 0 0,-1 0 0 0 0,0 0 1 0 0,2 1-1 0 0,4 4 216 0 0,0-1 0 0 0,1 0 1 0 0,-1 0-1 0 0,1-1 1 0 0,0 0-1 0 0,10 4 0 0 0,-4-2-311 0 0,1-1 1 0 0,1-1-1 0 0,-1 0 0 0 0,0-1 0 0 0,1-1 0 0 0,0 0 0 0 0,29-1 0 0 0,-39-2-308 0 0,0 0-1 0 0,0 0 0 0 0,0 0 0 0 0,0-1 0 0 0,0 0 0 0 0,0 0 0 0 0,0 0 1 0 0,-1-1-1 0 0,10-5 0 0 0,-11 4-282 0 0,1 1 0 0 0,-1-1 0 0 0,0 0 0 0 0,0 0 0 0 0,0-1 0 0 0,0 1 0 0 0,-1-1 0 0 0,0 0-1 0 0,0 0 1 0 0,0 0 0 0 0,4-10 0 0 0,-3 3-206 0 0,0-1-1 0 0,-1 1 0 0 0,0-1 1 0 0,1-16-1 0 0,-3 25 924 0 0,-1 0 0 0 0,1 0 1 0 0,-1 0-1 0 0,0 0 0 0 0,0 0 1 0 0,-1-1-1 0 0,1 1 0 0 0,-1 0 0 0 0,0 0 1 0 0,0 0-1 0 0,-1 0 0 0 0,1 0 1 0 0,-1 1-1 0 0,0-1 0 0 0,1 0 1 0 0,-2 1-1 0 0,-2-5 0 0 0,5 8-19 0 0,0 0 1 0 0,-1-1-1 0 0,1 1 0 0 0,0 0 0 0 0,0 0 1 0 0,0 0-1 0 0,-1 0 0 0 0,1-1 1 0 0,0 1-1 0 0,0 0 0 0 0,-1 0 0 0 0,1 0 1 0 0,0 0-1 0 0,0 0 0 0 0,-1 0 0 0 0,1 0 1 0 0,0 0-1 0 0,-1-1 0 0 0,1 1 1 0 0,0 0-1 0 0,0 0 0 0 0,-1 0 0 0 0,1 1 1 0 0,0-1-1 0 0,-1 0 0 0 0,1 0 0 0 0,0 0 1 0 0,0 0-1 0 0,-1 0 0 0 0,1 0 0 0 0,0 0 1 0 0,-1 0-1 0 0,1 0 0 0 0,0 1 1 0 0,0-1-1 0 0,-1 0 0 0 0,-7 13 2508 0 0,-2 18-706 0 0,10-30-1812 0 0,-5 22 215 0 0,1 1 0 0 0,2 0 1 0 0,0 0-1 0 0,2 0 0 0 0,0 0 0 0 0,4 24 0 0 0,2-6-1554 0 0,11 42 1 0 0,-11-70-2510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5:32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8130 0 0,'-3'10'3413'0'0,"0"1"1"0"0,1 0 0 0 0,-1 13-1 0 0,3-16-2633 0 0,0-1 0 0 0,0 1-1 0 0,1 0 1 0 0,0 0 0 0 0,2 8-1 0 0,-2-11-759 0 0,0-1 0 0 0,1 1 0 0 0,0 0 0 0 0,0-1 0 0 0,0 1 0 0 0,1-1 0 0 0,-1 0 0 0 0,1 1 0 0 0,0-1 0 0 0,0-1 0 0 0,0 1 0 0 0,1 0 0 0 0,-1-1 0 0 0,1 1 0 0 0,0-1 0 0 0,0 0 0 0 0,0-1 0 0 0,1 1 0 0 0,-1-1 0 0 0,6 3 0 0 0,-3-2-322 0 0,0-1-1 0 0,0 0 1 0 0,0 0 0 0 0,0 0 0 0 0,1-1-1 0 0,-1 0 1 0 0,0 0 0 0 0,1-1 0 0 0,-1 0-1 0 0,1 0 1 0 0,-1-1 0 0 0,0 0 0 0 0,1 0-1 0 0,6-3 1 0 0,-6 1-1007 0 0,1 0-1 0 0,-2 0 1 0 0,1-1 0 0 0,0 0-1 0 0,-1-1 1 0 0,0 0 0 0 0,0 0-1 0 0,0 0 1 0 0,0-1 0 0 0,-1 0-1 0 0,10-12 1 0 0,3-7-3743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5:32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7282 0 0,'6'10'11809'0'0,"-5"-9"-11272"0"0,15 4 4233 0 0,25-3-5097 0 0,-29-2 1365 0 0,66 8-351 0 0,-72-7-961 0 0,1 0 0 0 0,-1 1 0 0 0,1 0 0 0 0,-1 0 0 0 0,0 0 0 0 0,0 1 0 0 0,0-1 0 0 0,0 2 0 0 0,9 6 0 0 0,-15-10 94 0 0,-1 0 0 0 0,1 0 0 0 0,0 0 1 0 0,-1 0-1 0 0,1 0 0 0 0,0 0 0 0 0,-1 0 1 0 0,1 0-1 0 0,-1 0 0 0 0,1 0 1 0 0,0 0-1 0 0,-1 0 0 0 0,1 0 0 0 0,0 1 1 0 0,-1-1-1 0 0,1 0 0 0 0,0 0 0 0 0,0 0 1 0 0,-1 1-1 0 0,1-1 0 0 0,0 0 1 0 0,0 0-1 0 0,-1 1 0 0 0,1-1 0 0 0,0 0 1 0 0,0 0-1 0 0,0 1 0 0 0,-1-1 0 0 0,1 0 1 0 0,0 1-1 0 0,0-1 0 0 0,0 0 1 0 0,0 1-1 0 0,0-1 0 0 0,0 1 0 0 0,0-1 1 0 0,-1 0-1 0 0,1 1 0 0 0,0-1 0 0 0,0 0 1 0 0,0 1-1 0 0,1-1 0 0 0,-1 0 1 0 0,0 1-1 0 0,0-1 0 0 0,0 0 0 0 0,0 1 1 0 0,0-1-1 0 0,0 0 0 0 0,0 1 0 0 0,1-1 1 0 0,-1 0-1 0 0,0 1 0 0 0,0-1 1 0 0,0 0-1 0 0,1 1 0 0 0,-1-1 0 0 0,0 0 1 0 0,0 0-1 0 0,1 0 0 0 0,-1 1 0 0 0,0-1 1 0 0,1 0-1 0 0,-1 0 0 0 0,1 1 1 0 0,-31-2-6858 0 0,28 0 6798 0 0,-17 2-3143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5:33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73 5593 0 0,'-1'0'486'0'0,"0"0"0"0"0,0 0 0 0 0,0 0 0 0 0,0 0 0 0 0,1 1 0 0 0,-1-1 0 0 0,0 0 0 0 0,0 0 0 0 0,0 1 0 0 0,0-1 0 0 0,0 0 0 0 0,0 1 1 0 0,0-1-1 0 0,0 1 0 0 0,1-1 0 0 0,-1 1 0 0 0,0 0 0 0 0,0-1 0 0 0,1 1 0 0 0,-1 0 0 0 0,0-1 0 0 0,1 1 0 0 0,-1 0 0 0 0,1 0 0 0 0,-1 0 0 0 0,1 0 0 0 0,-1-1 0 0 0,1 2 0 0 0,0 0-177 0 0,0 0-1 0 0,0-1 1 0 0,0 1 0 0 0,1-1-1 0 0,-1 1 1 0 0,1 0 0 0 0,-1-1-1 0 0,1 1 1 0 0,0-1 0 0 0,-1 0-1 0 0,1 1 1 0 0,0-1 0 0 0,0 0-1 0 0,0 1 1 0 0,2 0 0 0 0,6 9-283 0 0,1-2-1 0 0,22 17 1 0 0,-28-22 481 0 0,12 8-317 0 0,0-1 1 0 0,0 0 0 0 0,1-1-1 0 0,0-1 1 0 0,1-1 0 0 0,30 11-1 0 0,-43-18-183 0 0,-1 1-1 0 0,1-1 1 0 0,-1 0-1 0 0,1 0 0 0 0,0-1 1 0 0,0 1-1 0 0,-1-1 1 0 0,1 0-1 0 0,0 0 0 0 0,0-1 1 0 0,-1 1-1 0 0,1-1 1 0 0,0 0-1 0 0,-1-1 0 0 0,1 1 1 0 0,-1-1-1 0 0,1 1 0 0 0,-1-2 1 0 0,0 1-1 0 0,0 0 1 0 0,0-1-1 0 0,0 1 0 0 0,0-1 1 0 0,-1 0-1 0 0,1-1 1 0 0,-1 1-1 0 0,0-1 0 0 0,0 1 1 0 0,0-1-1 0 0,0 0 1 0 0,0 0-1 0 0,3-8 0 0 0,-4 5-12 0 0,1 0-1 0 0,-1 1 1 0 0,-1-1-1 0 0,1-1 1 0 0,-1 1-1 0 0,0 0 0 0 0,-1 0 1 0 0,0 0-1 0 0,0 0 1 0 0,0-1-1 0 0,-1 1 1 0 0,0 0-1 0 0,0 0 1 0 0,-1 0-1 0 0,-3-9 0 0 0,4 13 9 0 0,0-1-1 0 0,0 1 1 0 0,-1 0-1 0 0,1-1 1 0 0,-1 1-1 0 0,0 0 1 0 0,0 0-1 0 0,0 0 1 0 0,0 0-1 0 0,0 0 1 0 0,-1 1-1 0 0,1-1 1 0 0,-1 1-1 0 0,0 0 1 0 0,0-1-1 0 0,0 1 1 0 0,0 0-1 0 0,0 1 1 0 0,0-1-1 0 0,0 0 1 0 0,0 1-1 0 0,-1 0 1 0 0,1 0-1 0 0,-1 0 0 0 0,1 0 1 0 0,-1 0-1 0 0,1 1 1 0 0,-1 0-1 0 0,0 0 1 0 0,1 0-1 0 0,-1 0 1 0 0,-3 1-1 0 0,2 0 5 0 0,1 0 0 0 0,0 1 0 0 0,0-1 0 0 0,-1 1 0 0 0,1 0 0 0 0,1 1 0 0 0,-1-1 0 0 0,0 1 0 0 0,0-1 0 0 0,1 1 0 0 0,0 0 0 0 0,0 1 0 0 0,-1-1 0 0 0,2 0 0 0 0,-1 1 0 0 0,0 0 0 0 0,1-1 0 0 0,0 1 0 0 0,-3 5 0 0 0,-4 10-24 0 0,1 2 0 0 0,-11 36 0 0 0,9-24 6 0 0,0-4-14 0 0,-57 150-187 0 0,67-179 217 0 0,-1 1 0 0 0,1-1 0 0 0,0 1 0 0 0,-1 0 0 0 0,1-1 0 0 0,0 1 0 0 0,0-1 0 0 0,0 1 0 0 0,-1 0 0 0 0,1-1 0 0 0,0 1 0 0 0,0 0 0 0 0,0-1 0 0 0,0 1 0 0 0,0 0 0 0 0,0-1 0 0 0,0 1 0 0 0,1-1 0 0 0,-1 1 0 0 0,0 0 0 0 0,0-1 0 0 0,0 1 0 0 0,1 0 0 0 0,-1-1 0 0 0,0 1 0 0 0,0-1 0 0 0,1 1 0 0 0,-1-1 0 0 0,1 1 0 0 0,-1-1 0 0 0,0 1 0 0 0,1-1 0 0 0,0 1 0 0 0,2 1 17 0 0,-1-2 1 0 0,0 1 0 0 0,0 0 0 0 0,0 0 0 0 0,1-1-1 0 0,-1 1 1 0 0,0-1 0 0 0,0 0 0 0 0,1 1 0 0 0,2-1 0 0 0,56-7 331 0 0,-58 7-353 0 0,126-27-856 0 0,-70 14-4640 0 0,-35 6-785 0 0,-2-1-2601 0 0</inkml:trace>
  <inkml:trace contextRef="#ctx0" brushRef="#br0" timeOffset="1">597 336 14139 0 0,'2'3'5505'0'0,"0"0"-3248"0"0,2-1-169 0 0,-1 1-600 0 0,1 0-591 0 0,-1-3-265 0 0,-1 0-424 0 0,0-2-136 0 0,-1 1-232 0 0,-4 0-1937 0 0,-7-3-7185 0 0,-6-3-832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5:38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42 1392 0 0,'-1'-17'3445'0'0,"1"15"-2656"0"0,0 1-1 0 0,0-1 1 0 0,0 1 0 0 0,-1-1-1 0 0,1 0 1 0 0,0 1-1 0 0,-1-1 1 0 0,1 1 0 0 0,-1-1-1 0 0,1 1 1 0 0,-1-1-1 0 0,0 1 1 0 0,1 0 0 0 0,-2-2-1 0 0,1 6-478 0 0,0 0-1 0 0,1 0 0 0 0,0 0 1 0 0,-1 1-1 0 0,1-1 1 0 0,1 0-1 0 0,0 6 0 0 0,2 7-250 0 0,1 1 0 0 0,1-1-1 0 0,1 0 1 0 0,10 22 0 0 0,-12-30-42 0 0,0 0 1 0 0,1 0 0 0 0,0-1-1 0 0,0 0 1 0 0,1 1-1 0 0,0-2 1 0 0,0 1 0 0 0,0-1-1 0 0,15 11 1 0 0,-18-15 26 0 0,1 0 1 0 0,-1 0-1 0 0,1-1 0 0 0,-1 0 1 0 0,1 1-1 0 0,0-1 1 0 0,-1-1-1 0 0,1 1 0 0 0,0 0 1 0 0,0-1-1 0 0,0 0 1 0 0,-1 0-1 0 0,1 0 0 0 0,0 0 1 0 0,0-1-1 0 0,0 1 1 0 0,-1-1-1 0 0,1 0 0 0 0,0 0 1 0 0,-1-1-1 0 0,1 1 1 0 0,-1-1-1 0 0,1 0 0 0 0,-1 1 1 0 0,0-2-1 0 0,0 1 1 0 0,0 0-1 0 0,3-3 1 0 0,2-2 77 0 0,0-1 0 0 0,0 1 1 0 0,-1-1-1 0 0,-1-1 1 0 0,1 1-1 0 0,-1-1 1 0 0,0-1-1 0 0,7-16 1 0 0,-9 17-55 0 0,-1 4-12 0 0,-1 0 0 0 0,0 0 0 0 0,1-1 0 0 0,-2 1 1 0 0,1 0-1 0 0,-1-1 0 0 0,0 1 0 0 0,0-1 0 0 0,0 1 0 0 0,-1-1 0 0 0,0 0 0 0 0,0-5 0 0 0,-4 34 668 0 0,6 1-713 0 0,-1-8 18 0 0,1 0 0 0 0,4 20 0 0 0,-5-33-55 0 0,0 0 1 0 0,0 1-1 0 0,0-1 0 0 0,0 0 1 0 0,0 0-1 0 0,1 0 0 0 0,-1 0 1 0 0,1 0-1 0 0,0 0 0 0 0,0 0 1 0 0,0-1-1 0 0,0 1 0 0 0,1-1 1 0 0,-1 1-1 0 0,1-1 0 0 0,4 3 1 0 0,-6-4-181 0 0,0-1 0 0 0,0 1 1 0 0,0-1-1 0 0,0 0 0 0 0,0 0 1 0 0,0 1-1 0 0,1-1 0 0 0,-1 0 1 0 0,0 0-1 0 0,0 0 0 0 0,0 0 1 0 0,1 0-1 0 0,-1 0 0 0 0,0 0 1 0 0,0-1-1 0 0,0 1 0 0 0,0 0 1 0 0,1-1-1 0 0,-1 1 0 0 0,0-1 1 0 0,0 1-1 0 0,0-1 0 0 0,0 1 1 0 0,0-1-1 0 0,0 0 0 0 0,0 0 1 0 0,0 1-1 0 0,0-2 1 0 0,23-28-11233 0 0,-23 29 10792 0 0,7-10-3186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5:38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2873 0 0,'-11'15'9630'0'0,"3"3"-3839"0"0,0 23-2246 0 0,7-21-3886 0 0,3 40 1 0 0,-1-57 334 0 0,-1-1 1 0 0,0 0-1 0 0,0 0 0 0 0,1 0 1 0 0,-1 0-1 0 0,1 0 1 0 0,-1 0-1 0 0,1 0 0 0 0,0 0 1 0 0,0-1-1 0 0,0 1 1 0 0,0 0-1 0 0,0 0 0 0 0,0-1 1 0 0,1 1-1 0 0,1 1 1 0 0,-3-3-4 0 0,0 1 1 0 0,1-1 0 0 0,-1 0 0 0 0,1 0 0 0 0,-1 0 0 0 0,0 1 0 0 0,1-1 0 0 0,-1 0-1 0 0,0 0 1 0 0,1 0 0 0 0,-1 0 0 0 0,1 0 0 0 0,-1 0 0 0 0,1 0 0 0 0,-1 0 0 0 0,0 0-1 0 0,1 0 1 0 0,-1 0 0 0 0,1 0 0 0 0,-1 0 0 0 0,0-1 0 0 0,1 1 0 0 0,-1 0-1 0 0,0 0 1 0 0,1 0 0 0 0,-1 0 0 0 0,1-1 0 0 0,-1 1 0 0 0,12-19-144 0 0,-6 1 128 0 0,10-25-36 0 0,-15 41 67 0 0,0-1 1 0 0,0 1 0 0 0,0 0 0 0 0,1-1-1 0 0,-1 1 1 0 0,1 0 0 0 0,0 0 0 0 0,-1 0-1 0 0,1 1 1 0 0,0-1 0 0 0,0 0 0 0 0,0 1-1 0 0,4-3 1 0 0,-4 4 5 0 0,-1-1 1 0 0,1 1-1 0 0,-1 0 0 0 0,1 0 0 0 0,-1 0 1 0 0,1 0-1 0 0,-1 0 0 0 0,1 1 1 0 0,-1-1-1 0 0,1 0 0 0 0,-1 1 0 0 0,1-1 1 0 0,-1 1-1 0 0,0-1 0 0 0,1 1 1 0 0,-1 0-1 0 0,0 0 0 0 0,1-1 0 0 0,-1 1 1 0 0,0 0-1 0 0,0 0 0 0 0,0 0 1 0 0,0 0-1 0 0,0 1 0 0 0,0-1 0 0 0,0 0 1 0 0,0 0-1 0 0,0 0 0 0 0,0 1 1 0 0,-1-1-1 0 0,2 3 0 0 0,2 3 80 0 0,-1 0 0 0 0,1 0 0 0 0,-1 0 0 0 0,3 14 0 0 0,-3 16 228 0 0,-1-1-1012 0 0,6-15-3758 0 0,-4-35-6818 0 0,-4 13 10601 0 0,3-9-3219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6:28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13515 0 0,'7'-5'10162'0'0,"-6"5"-9844"0"0,11 5 3482 0 0,11 18-4016 0 0,-18-18 1028 0 0,21 23-612 0 0,-15-16-164 0 0,1 0 0 0 0,-1-1-1 0 0,24 16 1 0 0,-34-26-39 0 0,0 0 0 0 0,0-1 0 0 0,1 1 0 0 0,-1 0 1 0 0,0 0-1 0 0,0 0 0 0 0,0 0 0 0 0,0 0 0 0 0,0 0 0 0 0,0 0 0 0 0,0 0 0 0 0,0 0 0 0 0,0 1 0 0 0,0-1 0 0 0,-1 0 1 0 0,1 0-1 0 0,-1 1 0 0 0,1-1 0 0 0,-1 0 0 0 0,1 1 0 0 0,-1-1 0 0 0,0 1 0 0 0,1-1 0 0 0,-1 1 0 0 0,0-1 0 0 0,0 1 1 0 0,0-1-1 0 0,0 0 0 0 0,-1 1 0 0 0,1-1 0 0 0,0 1 0 0 0,0-1 0 0 0,-1 1 0 0 0,1-1 0 0 0,-1 0 0 0 0,0 1 0 0 0,1-1 0 0 0,-2 2 1 0 0,-3 4-144 0 0,-1 1 1 0 0,-1-1 0 0 0,1 0 0 0 0,-1 0-1 0 0,-10 7 1 0 0,12-10 79 0 0,-1 1 0 0 0,1 0 0 0 0,0 0-1 0 0,0 0 1 0 0,0 0 0 0 0,-3 7 0 0 0,7-11 60 0 0,0 0 0 0 0,1 1 0 0 0,0-1-1 0 0,-1 0 1 0 0,1 0 0 0 0,0 0 0 0 0,-1 0 0 0 0,1 1 0 0 0,0-1 0 0 0,0 0 0 0 0,0 0 0 0 0,0 0 0 0 0,0 1-1 0 0,0-1 1 0 0,0 0 0 0 0,1 0 0 0 0,-1 0 0 0 0,0 0 0 0 0,1 1 0 0 0,-1-1 0 0 0,1 0 0 0 0,-1 0 0 0 0,1 0 0 0 0,-1 0-1 0 0,3 2 1 0 0,-1-1 20 0 0,0 0 0 0 0,1 0 0 0 0,-1 0 0 0 0,1 0 0 0 0,-1 0 0 0 0,1-1 0 0 0,0 1 0 0 0,0-1 0 0 0,5 2 0 0 0,6 1 31 0 0,0-1 1 0 0,0 0 0 0 0,18 1 0 0 0,-14 0-236 0 0,9 1-1363 0 0,-14-7-4074 0 0,-18-12-2061 0 0,-12 4 8272 0 0,16 10-290 0 0,-1 0-1 0 0,1 0 1 0 0,0 0-1 0 0,-1 0 1 0 0,1 0-1 0 0,-1 0 1 0 0,1 0-1 0 0,0 0 1 0 0,-1 1-1 0 0,1-1 1 0 0,-1 0 0 0 0,1 1-1 0 0,0-1 1 0 0,0 1-1 0 0,-1 0 1 0 0,1-1-1 0 0,0 1 1 0 0,0 0-1 0 0,-1 0 1 0 0,1 0-1 0 0,0 0 1 0 0,0 0-1 0 0,0 0 1 0 0,0 0 0 0 0,1 0-1 0 0,-1 0 1 0 0,0 0-1 0 0,0 0 1 0 0,1 1-1 0 0,-1-1 1 0 0,0 0-1 0 0,1 1 1 0 0,-1 1-1 0 0,-2 7 462 0 0,1-1 0 0 0,0 1 0 0 0,0 0 0 0 0,1 11 0 0 0,-2 4-744 0 0,1-13 40 0 0,-7 20 92 0 0,8-30-129 0 0,1-1-1 0 0,-1 0 0 0 0,0 0 1 0 0,0-1-1 0 0,0 1 1 0 0,0 0-1 0 0,0 0 1 0 0,0 0-1 0 0,0 0 1 0 0,0-1-1 0 0,0 1 1 0 0,0 0-1 0 0,0-1 0 0 0,0 1 1 0 0,0-1-1 0 0,-1 0 1 0 0,1 1-1 0 0,0-1 1 0 0,0 0-1 0 0,-1 0 1 0 0,1 1-1 0 0,0-1 1 0 0,0 0-1 0 0,-2-1 0 0 0,-15 3 511 0 0,25 1 280 0 0,29 2-312 0 0,45-7-452 0 0,-39-6-3667 0 0,-9-7-8795 0 0,-21 7 3916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5:39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9 3937 0 0,'-7'-8'10187'0'0,"6"8"-9796"0"0,1 0 1 0 0,-1 0 0 0 0,1 0 0 0 0,-1 0 0 0 0,0 0-1 0 0,-19 5 4379 0 0,-26 23-4681 0 0,35-21 940 0 0,-10 5-880 0 0,15-8-141 0 0,0-1 0 0 0,0 0-1 0 0,0 1 1 0 0,0 0 0 0 0,1 1-1 0 0,-8 7 1 0 0,13-11-18 0 0,-1-1-1 0 0,1 1 1 0 0,0 0 0 0 0,0-1 0 0 0,0 1 0 0 0,0-1-1 0 0,0 1 1 0 0,0 0 0 0 0,1-1 0 0 0,-1 1 0 0 0,0 0-1 0 0,0-1 1 0 0,0 1 0 0 0,0-1 0 0 0,1 1 0 0 0,-1 0-1 0 0,0-1 1 0 0,1 1 0 0 0,-1-1 0 0 0,0 1 0 0 0,1-1-1 0 0,-1 1 1 0 0,1-1 0 0 0,-1 1 0 0 0,1-1 0 0 0,-1 0-1 0 0,1 1 1 0 0,-1-1 0 0 0,1 0 0 0 0,-1 1-1 0 0,2 0 1 0 0,22 14-129 0 0,-21-13 122 0 0,53 25-117 0 0,-45-23 149 0 0,1 1 0 0 0,-1 0 0 0 0,0 1-1 0 0,-1 0 1 0 0,0 0 0 0 0,14 12-1 0 0,-23-17 25 0 0,0 0 0 0 0,-1 0-1 0 0,1 0 1 0 0,0 0 0 0 0,-1 0-1 0 0,1 0 1 0 0,0 0-1 0 0,-1 0 1 0 0,1 0 0 0 0,-1 0-1 0 0,0 0 1 0 0,1 0 0 0 0,-1 0-1 0 0,0 0 1 0 0,0 0-1 0 0,0 1 1 0 0,1-1 0 0 0,-1 0-1 0 0,0 0 1 0 0,-1 0 0 0 0,1 0-1 0 0,0 1 1 0 0,0-1-1 0 0,-1 2 1 0 0,0 0 12 0 0,0-1 0 0 0,-1 1 1 0 0,1 0-1 0 0,-1-1 0 0 0,0 1 0 0 0,1-1 0 0 0,-1 0 0 0 0,0 1 1 0 0,-4 2-1 0 0,2-1-22 0 0,0-1 1 0 0,0 0 0 0 0,0 0 0 0 0,-1 0-1 0 0,1-1 1 0 0,-1 1 0 0 0,1-1-1 0 0,-1 0 1 0 0,0-1 0 0 0,0 1-1 0 0,-9 1 1 0 0,14-3-39 0 0,-1 0 0 0 0,0 0 0 0 0,0 0 0 0 0,0 0 0 0 0,0 0 0 0 0,1 0 0 0 0,-1 0 0 0 0,0 0 0 0 0,0 0 0 0 0,0 0-1 0 0,0 0 1 0 0,1-1 0 0 0,-1 1 0 0 0,0 0 0 0 0,0-1 0 0 0,0 1 0 0 0,1-1 0 0 0,-1 1 0 0 0,0-1 0 0 0,1 1 0 0 0,-1-1 0 0 0,0 1 0 0 0,0-2 0 0 0,1 2-90 0 0,0-1 0 0 0,0 0 0 0 0,0 0 1 0 0,0 0-1 0 0,0 1 0 0 0,0-1 0 0 0,0 0 1 0 0,0 0-1 0 0,0 1 0 0 0,0-1 0 0 0,0 0 1 0 0,1 0-1 0 0,-1 1 0 0 0,0-1 0 0 0,1 0 1 0 0,-1 1-1 0 0,0-1 0 0 0,1 0 0 0 0,0 0 0 0 0,28-29-7631 0 0,-26 28 6473 0 0,1-1 0 0 0,0 1 0 0 0,1 0 1 0 0,-1 0-1 0 0,0 0 0 0 0,0 0 0 0 0,6-1 1 0 0,-3 1 285 0 0,8-7-1646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5:39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78 4465 0 0,'-3'-9'2440'0'0,"2"-1"401"0"0,-2 0 88 0 0,0 2-209 0 0,1-2-439 0 0,0 1-537 0 0,0 2-568 0 0,-2 1-415 0 0,2 2-401 0 0,0 1-232 0 0,2 2-136 0 0</inkml:trace>
  <inkml:trace contextRef="#ctx0" brushRef="#br0" timeOffset="1">61 133 2553 0 0,'-7'15'11049'0'0,"3"4"-5837"0"0,3-15-5222 0 0,1 0-1 0 0,0 0 0 0 0,-1 0 1 0 0,1 0-1 0 0,1 0 1 0 0,-1 0-1 0 0,0 1 0 0 0,1-1 1 0 0,0 0-1 0 0,0 0 0 0 0,3 6 1 0 0,-4-10-207 0 0,1 1 0 0 0,-1-1 1 0 0,1 1-1 0 0,-1-1 1 0 0,1 0-1 0 0,-1 1 0 0 0,1-1 1 0 0,-1 0-1 0 0,1 1 0 0 0,-1-1 1 0 0,1 0-1 0 0,-1 0 0 0 0,1 0 1 0 0,0 0-1 0 0,-1 1 1 0 0,1-1-1 0 0,-1 0 0 0 0,1 0 1 0 0,0 0-1 0 0,-1 0 0 0 0,1 0 1 0 0,0 0-1 0 0,-1-1 1 0 0,1 1-1 0 0,-1 0 0 0 0,1 0 1 0 0,0 0-1 0 0,-1 0 0 0 0,1-1 1 0 0,-1 1-1 0 0,1 0 0 0 0,-1-1 1 0 0,1 1-1 0 0,-1 0 1 0 0,1-1-1 0 0,-1 1 0 0 0,1-1 1 0 0,-1 1-1 0 0,0-1 0 0 0,1 1 1 0 0,-1-1-1 0 0,1 1 1 0 0,-1-1-1 0 0,0 1 0 0 0,1-2 1 0 0,17-24-5216 0 0,-10 10 3580 0 0,3 2 502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5:39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44 528 0 0,'9'-8'1237'0'0,"9"-11"2001"0"0,-8 4 4192 0 0,-10 15-7225 0 0,-1 0-1 0 0,1 0 1 0 0,0-1-1 0 0,-1 1 1 0 0,1 0-1 0 0,0 0 1 0 0,-1 0-1 0 0,1 0 0 0 0,0 0 1 0 0,-1 0-1 0 0,1 0 1 0 0,0-1-1 0 0,-1 1 1 0 0,1 0-1 0 0,-1 0 1 0 0,1 0-1 0 0,0 1 1 0 0,-1-1-1 0 0,1 0 0 0 0,0 0 1 0 0,-1 0-1 0 0,1 0 1 0 0,-1 0-1 0 0,1 0 1 0 0,0 0-1 0 0,-1 1 1 0 0,1-1-1 0 0,0 0 1 0 0,0 0-1 0 0,-1 0 1 0 0,1 1-1 0 0,0-1 0 0 0,-1 0 1 0 0,1 1-1 0 0,0-1 1 0 0,-17 9 1103 0 0,9-3-883 0 0,0 0 0 0 0,0 1 1 0 0,1 1-1 0 0,0-1 0 0 0,-11 16 1 0 0,16-20-419 0 0,0-1 1 0 0,0 0-1 0 0,1 1 1 0 0,-1 0 0 0 0,1-1-1 0 0,-1 1 1 0 0,1 0-1 0 0,0-1 1 0 0,0 1-1 0 0,0 0 1 0 0,1 0-1 0 0,-1 0 1 0 0,1 0-1 0 0,-1 0 1 0 0,1 0 0 0 0,0 0-1 0 0,0 0 1 0 0,0 0-1 0 0,1 0 1 0 0,-1 0-1 0 0,1 0 1 0 0,0 0-1 0 0,0 0 1 0 0,1 3-1 0 0,-1-4-17 0 0,0-1 0 0 0,0 1 0 0 0,0-1-1 0 0,0 0 1 0 0,0 1 0 0 0,0-1 0 0 0,0 0-1 0 0,0 0 1 0 0,1 0 0 0 0,-1 0 0 0 0,1 0-1 0 0,-1 0 1 0 0,0 0 0 0 0,1 0 0 0 0,-1 0-1 0 0,1-1 1 0 0,0 1 0 0 0,-1-1 0 0 0,1 1-1 0 0,-1-1 1 0 0,1 0 0 0 0,0 1 0 0 0,0-1-1 0 0,-1 0 1 0 0,1 0 0 0 0,0 0 0 0 0,-1-1-1 0 0,1 1 1 0 0,0 0 0 0 0,-1 0 0 0 0,3-2-1 0 0,5-1-41 0 0,-1-1 0 0 0,0 0 0 0 0,0-1 0 0 0,-1 0-1 0 0,9-6 1 0 0,-12 7 24 0 0,1 0 0 0 0,0 0-1 0 0,1 1 1 0 0,-1 0-1 0 0,1 0 1 0 0,-1 0 0 0 0,8-2-1 0 0,-12 5 27 0 0,0 0 0 0 0,0 0 0 0 0,0 0 0 0 0,0 0-1 0 0,0 0 1 0 0,0 0 0 0 0,0 0 0 0 0,0 0 0 0 0,0 0-1 0 0,0 1 1 0 0,0-1 0 0 0,0 0 0 0 0,0 1 0 0 0,0-1 0 0 0,0 1-1 0 0,-1-1 1 0 0,1 1 0 0 0,0-1 0 0 0,0 1 0 0 0,0-1-1 0 0,-1 1 1 0 0,1 0 0 0 0,0-1 0 0 0,-1 1 0 0 0,2 1 0 0 0,-1 0 4 0 0,0 1 1 0 0,1-1-1 0 0,-1 1 1 0 0,0-1 0 0 0,-1 1-1 0 0,1 0 1 0 0,0 0-1 0 0,0 5 1 0 0,0 2 38 0 0,-1 0 1 0 0,0 0-1 0 0,-1-1 0 0 0,-1 13 1 0 0,0-13-10 0 0,-1-1 0 0 0,0 1 0 0 0,0-1 0 0 0,-1 1 0 0 0,0-1 0 0 0,-8 13 1 0 0,9-17-61 0 0,0 1 1 0 0,0-1 0 0 0,0 0 0 0 0,-1 0 0 0 0,0 0 0 0 0,1-1 0 0 0,-1 1 0 0 0,0-1 0 0 0,-1 0 0 0 0,1 0 0 0 0,-1 0 0 0 0,-8 3 0 0 0,-5-4-310 0 0,17-3 316 0 0,1 1 0 0 0,0 0 0 0 0,-1 0 0 0 0,1 0-1 0 0,0 0 1 0 0,-1-1 0 0 0,1 1 0 0 0,0 0 0 0 0,0 0 0 0 0,-1-1 0 0 0,1 1 0 0 0,0 0-1 0 0,0 0 1 0 0,-1-1 0 0 0,1 1 0 0 0,0 0 0 0 0,0-1 0 0 0,0 1 0 0 0,-1 0-1 0 0,1-1 1 0 0,0 1 0 0 0,0-1 0 0 0,0 1 0 0 0,0 0 0 0 0,0-1 0 0 0,0 0-1 0 0,0 0 10 0 0,0 0-1 0 0,1-1 0 0 0,-1 1 0 0 0,0 0 0 0 0,1-1 1 0 0,-1 1-1 0 0,1 0 0 0 0,0 0 0 0 0,-1-1 0 0 0,1 1 1 0 0,0 0-1 0 0,0 0 0 0 0,0 0 0 0 0,0 0 0 0 0,0 0 1 0 0,0 0-1 0 0,0 0 0 0 0,0 1 0 0 0,0-1 0 0 0,3-1 1 0 0,9-5 132 0 0,0 1 0 0 0,1 1 1 0 0,0 1-1 0 0,27-6 0 0 0,15-5-7963 0 0,-55 14 7561 0 0,0 1-1 0 0,-1 0 1 0 0,1 0 0 0 0,-1 0-1 0 0,1-1 1 0 0,0 1-1 0 0,-1 0 1 0 0,1-1 0 0 0,-1 1-1 0 0,1-1 1 0 0,-1 1 0 0 0,1 0-1 0 0,-1-1 1 0 0,1 1-1 0 0,-1-1 1 0 0,0 1 0 0 0,1-1-1 0 0,-1 0 1 0 0,0 1 0 0 0,1-1-1 0 0,-1 1 1 0 0,0-1-1 0 0,0 0 1 0 0,1 1 0 0 0,-1-2-1 0 0,2-2-1493 0 0,4-4-2541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5:40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4 280 0 0,'0'-2'160'0'0,"0"0"-40"0"0,-1 2-128 0 0,1 2-16 0 0,-2-2-56 0 0,4 2-344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5:41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1880 0 0,'0'5'12552'0'0,"0"6"-5962"0"0,0 3-4317 0 0,0 42-2596 0 0,-2-36 392 0 0,1-8-53 0 0,1 0 0 0 0,0 0 0 0 0,0 0 0 0 0,1 0 0 0 0,0 0 0 0 0,4 13 0 0 0,-5-25-21 0 0,0 0 1 0 0,0 1 0 0 0,0-1-1 0 0,0 0 1 0 0,0 1-1 0 0,0-1 1 0 0,0 0-1 0 0,1 1 1 0 0,-1-1-1 0 0,0 0 1 0 0,0 1-1 0 0,0-1 1 0 0,0 0-1 0 0,0 0 1 0 0,1 1-1 0 0,-1-1 1 0 0,0 0-1 0 0,0 0 1 0 0,1 1-1 0 0,-1-1 1 0 0,0 0-1 0 0,0 0 1 0 0,1 0-1 0 0,-1 1 1 0 0,0-1-1 0 0,1 0 1 0 0,-1 0 0 0 0,0 0-1 0 0,1 0 1 0 0,-1 0-1 0 0,0 0 1 0 0,0 0-1 0 0,1 0 1 0 0,-1 0-1 0 0,1 0 1 0 0,9-9-139 0 0,7-25-34 0 0,-15 28 163 0 0,3-5-1 0 0,0-1-1 0 0,1 1 0 0 0,14-22 0 0 0,-19 31 36 0 0,0 1 0 0 0,0-1 0 0 0,0 0 1 0 0,1 1-1 0 0,-1-1 0 0 0,0 1 0 0 0,1-1 0 0 0,0 1 0 0 0,-1 0 0 0 0,1 0 0 0 0,0-1 0 0 0,-1 1 0 0 0,1 0 0 0 0,0 1 0 0 0,0-1 0 0 0,0 0 0 0 0,0 0 0 0 0,0 1 0 0 0,0-1 1 0 0,0 1-1 0 0,0 0 0 0 0,0 0 0 0 0,0 0 0 0 0,0 0 0 0 0,4 0 0 0 0,-4 1 18 0 0,-1 0 0 0 0,1 0-1 0 0,0 0 1 0 0,0 0 0 0 0,-1 0 0 0 0,1 1 0 0 0,-1-1-1 0 0,1 0 1 0 0,-1 1 0 0 0,0-1 0 0 0,1 1 0 0 0,-1 0-1 0 0,0-1 1 0 0,0 1 0 0 0,0 0 0 0 0,0 0 0 0 0,0-1-1 0 0,-1 1 1 0 0,1 0 0 0 0,0 4 0 0 0,8 44 230 0 0,-8-42-246 0 0,0 8-113 0 0,0 16-333 0 0,5-19-3866 0 0,-6-13 4001 0 0,1 0 0 0 0,-1 0 1 0 0,0 0-1 0 0,1 0 0 0 0,-1 0 0 0 0,1 0 0 0 0,-1 0 0 0 0,0 0 0 0 0,1 0 0 0 0,-1 0 1 0 0,0 0-1 0 0,1 0 0 0 0,-1 0 0 0 0,1-1 0 0 0,-1 1 0 0 0,0 0 0 0 0,1 0 0 0 0,3-7-5199 0 0,-4 7 5199 0 0,0 0 0 0 0,0-1 0 0 0,0 1 0 0 0,0-1 0 0 0,0 1 1 0 0,1-3-979 0 0,2-6-3025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5:42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1 133 3265 0 0,'0'-1'265'0'0,"-1"1"0"0"0,1 0 0 0 0,0-1 0 0 0,0 1 0 0 0,0-1 0 0 0,0 1 0 0 0,0-1 0 0 0,0 1 0 0 0,0-1 0 0 0,0 1 0 0 0,1-1 0 0 0,-1 1 0 0 0,0-1-1 0 0,0 1 1 0 0,0 0 0 0 0,0-1 0 0 0,1 1 0 0 0,-1-1 0 0 0,0 1 0 0 0,0 0 0 0 0,1-1 0 0 0,-1 1 0 0 0,0 0 0 0 0,0-1 0 0 0,1 1 0 0 0,-1 0 0 0 0,1-1 0 0 0,-1 1 0 0 0,0 0 0 0 0,1 0 0 0 0,-1-1 0 0 0,1 1 0 0 0,-1 0 0 0 0,0 0 0 0 0,1 0 0 0 0,-1 0 0 0 0,1-1 0 0 0,-1 1 0 0 0,1 0 0 0 0,-1 0 0 0 0,1 0 0 0 0,-1 0 0 0 0,1 0 0 0 0,24 9 5871 0 0,-5-1-5353 0 0,-13-8-738 0 0,-1 0-1 0 0,0 0 1 0 0,0-1-1 0 0,1 0 1 0 0,-1 0 0 0 0,0 0-1 0 0,0 0 1 0 0,0-1-1 0 0,0 0 1 0 0,0-1-1 0 0,0 1 1 0 0,9-7-1 0 0,-13 8-53 0 0,1-1-1 0 0,-1 1 1 0 0,0-1-1 0 0,0 1 0 0 0,0-1 1 0 0,-1 0-1 0 0,1 0 0 0 0,0 0 1 0 0,-1 0-1 0 0,1 0 1 0 0,-1 0-1 0 0,1 0 0 0 0,-1 0 1 0 0,0 0-1 0 0,0-1 1 0 0,0 1-1 0 0,0-1 0 0 0,-1 1 1 0 0,1 0-1 0 0,0-1 1 0 0,-1 1-1 0 0,0-1 0 0 0,0 0 1 0 0,0 1-1 0 0,0-1 1 0 0,0 1-1 0 0,0-1 0 0 0,-1 1 1 0 0,1-1-1 0 0,-1 1 0 0 0,1-1 1 0 0,-1 1-1 0 0,0 0 1 0 0,-2-4-1 0 0,2 4 8 0 0,0 0-1 0 0,0 0 1 0 0,0 0 0 0 0,0 0-1 0 0,0 0 1 0 0,0 1 0 0 0,0-1-1 0 0,-1 0 1 0 0,1 1-1 0 0,-1-1 1 0 0,1 1 0 0 0,-1 0-1 0 0,0-1 1 0 0,1 1 0 0 0,-1 0-1 0 0,0 0 1 0 0,0 0 0 0 0,0 0-1 0 0,0 0 1 0 0,0 1-1 0 0,0-1 1 0 0,0 0 0 0 0,0 1-1 0 0,0 0 1 0 0,0-1 0 0 0,-1 1-1 0 0,1 0 1 0 0,0 0 0 0 0,0 0-1 0 0,0 0 1 0 0,0 1-1 0 0,0-1 1 0 0,0 1 0 0 0,0-1-1 0 0,0 1 1 0 0,0 0 0 0 0,-4 1-1 0 0,1 1 27 0 0,0 0 0 0 0,1 0-1 0 0,-1 0 1 0 0,0 0-1 0 0,1 1 1 0 0,0 0 0 0 0,0 0-1 0 0,0 0 1 0 0,0 0 0 0 0,1 1-1 0 0,-1 0 1 0 0,-4 9-1 0 0,6-9 32 0 0,0 1 0 0 0,0 0-1 0 0,0 0 1 0 0,1 0 0 0 0,0 0-1 0 0,0 0 1 0 0,1 1 0 0 0,-1-1-1 0 0,1 0 1 0 0,1 0-1 0 0,-1 0 1 0 0,1 1 0 0 0,0-1-1 0 0,1 0 1 0 0,-1 0 0 0 0,1 0-1 0 0,0-1 1 0 0,1 1 0 0 0,-1 0-1 0 0,1-1 1 0 0,0 0 0 0 0,1 1-1 0 0,7 8 1 0 0,-7-9-152 0 0,1 1 1 0 0,0-2 0 0 0,0 1-1 0 0,0-1 1 0 0,1 1 0 0 0,-1-1-1 0 0,1-1 1 0 0,0 1-1 0 0,11 3 1 0 0,-12-5-334 0 0,0 0 0 0 0,1 0 0 0 0,-1-1 0 0 0,1 0 0 0 0,-1 0-1 0 0,1-1 1 0 0,-1 1 0 0 0,1-1 0 0 0,-1-1 0 0 0,1 1 0 0 0,-1-1 0 0 0,10-2 0 0 0,-9 1-724 0 0,0 0-1 0 0,-1 0 1 0 0,1-1 0 0 0,-1 0 0 0 0,1 0 0 0 0,-1 0 0 0 0,0-1 0 0 0,0 1 0 0 0,5-6 0 0 0,10-10-3117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5:42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4289 0 0,'-5'17'13087'0'0,"6"7"-8431"0"0,8 20-4193 0 0,-8-41-109 0 0,3 17-327 0 0,2 1 0 0 0,0-1 0 0 0,1-1-1 0 0,1 1 1 0 0,13 22 0 0 0,-16-34-384 0 0,-8-11-799 0 0,-14-18-235 0 0,13 18 1410 0 0,1 0 0 0 0,-1 1 0 0 0,0-1 0 0 0,0 1 0 0 0,0 0 1 0 0,-1 0-1 0 0,1 0 0 0 0,-1 0 0 0 0,1 1 0 0 0,-1-1 0 0 0,1 1 0 0 0,-1 1 1 0 0,0-1-1 0 0,1 1 0 0 0,-1-1 0 0 0,-5 2 0 0 0,7-1 51 0 0,0 1 0 0 0,1-1-1 0 0,-1 1 1 0 0,1 0 0 0 0,-1 0-1 0 0,1 0 1 0 0,-1 1-1 0 0,1-1 1 0 0,0 0 0 0 0,0 1-1 0 0,0 0 1 0 0,-1-1 0 0 0,1 1-1 0 0,1 0 1 0 0,-1 0 0 0 0,0 0-1 0 0,0 0 1 0 0,1 0 0 0 0,-1 1-1 0 0,1-1 1 0 0,0 0 0 0 0,0 1-1 0 0,0-1 1 0 0,0 1 0 0 0,0-1-1 0 0,0 1 1 0 0,1 0 0 0 0,-1-1-1 0 0,1 6 1 0 0,-1-6-26 0 0,1 0-1 0 0,0 1 1 0 0,-1-1 0 0 0,1 1 0 0 0,0-1 0 0 0,0 1 0 0 0,1-1-1 0 0,-1 1 1 0 0,1-1 0 0 0,-1 1 0 0 0,1-1 0 0 0,0 0 0 0 0,-1 1-1 0 0,1-1 1 0 0,0 0 0 0 0,1 0 0 0 0,-1 0 0 0 0,0 0 0 0 0,1 0-1 0 0,2 4 1 0 0,-1-4-3 0 0,1 1 1 0 0,-1-1-1 0 0,0 0 0 0 0,1 0 0 0 0,-1 0 1 0 0,1 0-1 0 0,0-1 0 0 0,0 0 0 0 0,-1 1 1 0 0,1-1-1 0 0,7 0 0 0 0,0 1-821 0 0,1-1-1 0 0,-1-1 1 0 0,18-1 0 0 0,23-8-9149 0 0,-34 4 5412 0 0,2 0-284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5:42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76 10402 0 0,'-2'-5'5913'0'0,"0"-2"-3416"0"0,0-1-184 0 0,-1 2-9 0 0,-1-4-720 0 0,1 2-727 0 0,-1 2-457 0 0,2-2-256 0 0,-1 2-88 0 0,0 1-40 0 0,1 1-216 0 0,0 1-369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5:43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77 4313 0 0,'-6'15'12695'0'0,"4"16"-7397"0"0,1-11-3636 0 0,-3 0-732 0 0,2-15-886 0 0,1 0 0 0 0,-1 0 1 0 0,1 1-1 0 0,1-1 0 0 0,-1 1 1 0 0,1-1-1 0 0,0 1 0 0 0,0-1 1 0 0,1 1-1 0 0,1 9 0 0 0,-2-15-107 0 0,0 0 0 0 0,0 0-1 0 0,1 1 1 0 0,-1-1 0 0 0,0 0-1 0 0,0 0 1 0 0,0 0 0 0 0,0 1-1 0 0,0-1 1 0 0,1 0 0 0 0,-1 0-1 0 0,0 0 1 0 0,0 0 0 0 0,0 1-1 0 0,1-1 1 0 0,-1 0 0 0 0,0 0-1 0 0,0 0 1 0 0,1 0 0 0 0,-1 0-1 0 0,0 0 1 0 0,0 0 0 0 0,0 0-1 0 0,1 0 1 0 0,-1 0-1 0 0,0 0 1 0 0,0 0 0 0 0,1 0-1 0 0,-1 0 1 0 0,0 0 0 0 0,0 0-1 0 0,1 0 1 0 0,-1 0 0 0 0,0 0-1 0 0,0 0 1 0 0,1 0 0 0 0,-1 0-1 0 0,0 0 1 0 0,1 0 0 0 0,10-10-2292 0 0,5-14-2456 0 0,32-70-8029 0 0,-23 45 12713 0 0,1 2 8638 0 0,-26 46-8228 0 0,0 1 0 0 0,0-1 0 0 0,0 1 0 0 0,0-1 0 0 0,1 1 0 0 0,-1-1 0 0 0,0 1 0 0 0,0-1 0 0 0,1 1 0 0 0,-1-1 0 0 0,0 1-1 0 0,1 0 1 0 0,-1-1 0 0 0,0 1 0 0 0,1 0 0 0 0,-1-1 0 0 0,0 1 0 0 0,1 0 0 0 0,-1-1 0 0 0,1 1 0 0 0,-1 0 0 0 0,1 0 0 0 0,-1-1 0 0 0,0 1-1 0 0,1 0 1 0 0,-1 0 0 0 0,1 0 0 0 0,-1 0 0 0 0,1 0 0 0 0,-1 0 0 0 0,1 0 0 0 0,-1 0 0 0 0,1 0 0 0 0,0 0 0 0 0,6 16 3191 0 0,-5 27-2613 0 0,-4-4-650 0 0,0-24-189 0 0,1 0 1 0 0,0 1 0 0 0,2-1-1 0 0,2 19 1 0 0,-3-34-29 0 0,0 0 0 0 0,0 1 0 0 0,0-1 0 0 0,0 0 0 0 0,0 0 0 0 0,0 0 0 0 0,0 1 0 0 0,0-1 0 0 0,0 0 0 0 0,0 0 0 0 0,0 0 0 0 0,0 0 0 0 0,0 1 0 0 0,0-1 0 0 0,1 0 0 0 0,-1 0 0 0 0,0 0 0 0 0,0 1 0 0 0,0-1 0 0 0,0 0 0 0 0,0 0 0 0 0,1 0-1 0 0,-1 0 1 0 0,0 0 0 0 0,0 0 0 0 0,0 1 0 0 0,0-1 0 0 0,1 0 0 0 0,-1 0 0 0 0,0 0 0 0 0,0 0 0 0 0,0 0 0 0 0,1 0 0 0 0,-1 0 0 0 0,0 0 0 0 0,0 0 0 0 0,0 0 0 0 0,1 0 0 0 0,-1 0 0 0 0,0 0 0 0 0,0 0 0 0 0,0 0 0 0 0,1 0 0 0 0,9-8-311 0 0,12-21-232 0 0,-17 23 455 0 0,-2 1 82 0 0,1 0 0 0 0,0 1 0 0 0,0 0 1 0 0,0 0-1 0 0,0 0 0 0 0,1 0 0 0 0,0 1 1 0 0,0-1-1 0 0,0 1 0 0 0,6-3 1 0 0,-9 5 31 0 0,0 1 0 0 0,0-1 1 0 0,0 1-1 0 0,0 0 0 0 0,0 0 1 0 0,0 0-1 0 0,0 0 0 0 0,0 0 1 0 0,-1 0-1 0 0,1 0 0 0 0,0 0 1 0 0,0 1-1 0 0,0-1 0 0 0,0 1 1 0 0,0-1-1 0 0,0 1 0 0 0,-1 0 1 0 0,1 0-1 0 0,0 0 0 0 0,-1 0 1 0 0,1 0-1 0 0,0 0 0 0 0,-1 0 1 0 0,0 1-1 0 0,1-1 0 0 0,-1 0 1 0 0,0 1-1 0 0,1-1 0 0 0,-1 1 1 0 0,0-1-1 0 0,0 1 0 0 0,0 0 1 0 0,0 0-1 0 0,0 3 0 0 0,1-2 21 0 0,-1 1 0 0 0,0-1 0 0 0,0 1 0 0 0,0 0 0 0 0,0 0 0 0 0,-1 0 0 0 0,0 0-1 0 0,1-1 1 0 0,-2 1 0 0 0,1 0 0 0 0,0 0 0 0 0,-1 0 0 0 0,0 4 0 0 0,-2 29-2139 0 0,3-37 1983 0 0,0 0 0 0 0,0 0 1 0 0,0 0-1 0 0,0 1 0 0 0,0-1 1 0 0,0 0-1 0 0,0 0 0 0 0,-1 0 1 0 0,1 0-1 0 0,0 1 0 0 0,0-1 1 0 0,0 0-1 0 0,0 0 0 0 0,0 0 1 0 0,0 1-1 0 0,0-1 0 0 0,0 0 1 0 0,0 0-1 0 0,0 0 0 0 0,0 1 1 0 0,0-1-1 0 0,0 0 0 0 0,1 0 1 0 0,-1 0-1 0 0,0 0 0 0 0,0 1 1 0 0,0-1-1 0 0,0 0 0 0 0,0 0 1 0 0,0 0-1 0 0,0 0 0 0 0,0 0 1 0 0,1 1-1 0 0,-1-1 0 0 0,0 0 1 0 0,0 0-1 0 0,0 0 0 0 0,0 0 0 0 0,0 0 1 0 0,1 0-1 0 0,-1 0 0 0 0,0 1 1 0 0,0-1-1 0 0,0 0 0 0 0,0 0 1 0 0,1 0-1 0 0,-1 0 0 0 0,0 0 1 0 0,0 0-1 0 0,0 0 0 0 0,1 0 1 0 0,-1 0-1 0 0,0 0 0 0 0,0 0 1 0 0,0 0-1 0 0,1 0 0 0 0,-1 0 1 0 0,0 0-1 0 0,0 0 0 0 0,0 0 1 0 0,0-1-1 0 0,1 1 0 0 0,-1 0 1 0 0,0 0-1 0 0,0 0 0 0 0,6-11-8626 0 0,-2 0 3499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5:43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8450 0 0,'26'-4'9363'0'0,"1"4"-4947"0"0,59 11-4541 0 0,-60-7 1162 0 0,-5 0-1203 0 0,22 5 22 0 0,-41-9-296 0 0,0 0 1 0 0,0 0-1 0 0,0 0 0 0 0,1 1 1 0 0,-1-2-1 0 0,0 1 0 0 0,0 0 1 0 0,0 0-1 0 0,0-1 1 0 0,0 1-1 0 0,0-1 0 0 0,0 0 1 0 0,0 1-1 0 0,0-1 0 0 0,2-2 1 0 0,-4 3 145 0 0,1 0 0 0 0,-1-1 0 0 0,0 1 0 0 0,1-1 0 0 0,-1 1 0 0 0,0 0 0 0 0,1-1 0 0 0,-1 1 1 0 0,0-1-1 0 0,0 1 0 0 0,0-1 0 0 0,1 1 0 0 0,-1-1 0 0 0,0 1 0 0 0,0-1 0 0 0,0 1 0 0 0,0-1 0 0 0,0 1 0 0 0,0-1 0 0 0,0 1 1 0 0,0-1-1 0 0,0 1 0 0 0,0-1 0 0 0,0 0 0 0 0,-6-11-3497 0 0,5 9 3114 0 0,-4-7-2632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6:28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13 15627 0 0,'-8'-12'14246'0'0,"22"12"-13802"0"0,-4 0-397 0 0,0 0 0 0 0,-1 1 0 0 0,1 0 0 0 0,-1 0-1 0 0,1 1 1 0 0,-1 0 0 0 0,16 6 0 0 0,-22-6-61 0 0,0-1-1 0 0,0 1 1 0 0,0 0-1 0 0,0 0 1 0 0,0 0 0 0 0,0 1-1 0 0,-1-1 1 0 0,1 1-1 0 0,-1-1 1 0 0,0 1 0 0 0,1 0-1 0 0,-1 0 1 0 0,-1 0-1 0 0,1 0 1 0 0,0 0 0 0 0,-1 0-1 0 0,1 1 1 0 0,-1-1-1 0 0,0 1 1 0 0,0-1 0 0 0,-1 0-1 0 0,1 1 1 0 0,0 6-1 0 0,-1 7-82 0 0,-1 0-1 0 0,0 0 1 0 0,-1 0-1 0 0,-7 27 0 0 0,5-24-1792 0 0,0-1-1 0 0,-1 37 1 0 0,6-49-425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5:44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4393 0 0,'1'34'12705'0'0,"2"1"-7037"0"0,12 70-5435 0 0,-12-86 860 0 0,0 2-855 0 0,12 38-1 0 0,2-21-1442 0 0,-15-34 368 0 0,1 0 1 0 0,0 1-1 0 0,0-1 0 0 0,1 0 0 0 0,5 5 0 0 0,-8-8 245 0 0,0 0-1 0 0,0-1 1 0 0,0 1 0 0 0,-1-1-1 0 0,1 1 1 0 0,0-1-1 0 0,0 1 1 0 0,0-1-1 0 0,0 0 1 0 0,0 1-1 0 0,0-1 1 0 0,0 0 0 0 0,0 0-1 0 0,0 0 1 0 0,0 0-1 0 0,2 0 1 0 0,5 0-5486 0 0</inkml:trace>
  <inkml:trace contextRef="#ctx0" brushRef="#br0" timeOffset="1">255 271 12315 0 0,'8'-2'3440'0'0,"0"0"-167"0"0,2 2-248 0 0,1 2-1065 0 0,-6 0-752 0 0,3 1-583 0 0,-2 0-297 0 0,-1-2-184 0 0,0 2-104 0 0,-1-2-80 0 0,0 0-320 0 0,0 1-529 0 0,0-2-1047 0 0,2 0-2241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35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6 1600 0 0,'-1'-1'595'0'0,"0"0"0"0"0,0 1-1 0 0,0-1 1 0 0,0 1 0 0 0,-1-1-1 0 0,1 1 1 0 0,0 0 0 0 0,0 0-1 0 0,0-1 1 0 0,0 1 0 0 0,-1 0-1 0 0,1 0 1 0 0,0 0 0 0 0,0 0-1 0 0,0 0 1 0 0,-1 0 0 0 0,1 0-1 0 0,0 1 1 0 0,0-1 0 0 0,-3 1-1 0 0,1 1-74 0 0,1-1 0 0 0,-1 1-1 0 0,0-1 1 0 0,0 1 0 0 0,1 0 0 0 0,-1 0 0 0 0,-3 5-1 0 0,-1 1-162 0 0,0 0 0 0 0,1 0 0 0 0,-10 19 0 0 0,12-19-275 0 0,1 0 0 0 0,0 0 1 0 0,0 1-1 0 0,1-1 1 0 0,0 1-1 0 0,0-1 1 0 0,0 12-1 0 0,2-15-89 0 0,-1 1 0 0 0,1-1-1 0 0,1 0 1 0 0,-1 1 0 0 0,1-1 0 0 0,0 0-1 0 0,0 1 1 0 0,0-1 0 0 0,1 0 0 0 0,0 0-1 0 0,0 0 1 0 0,5 9 0 0 0,-6-13 2 0 0,-1 1 1 0 0,1-1-1 0 0,0 0 0 0 0,0 0 1 0 0,0 0-1 0 0,0 0 0 0 0,0 0 1 0 0,0-1-1 0 0,0 1 0 0 0,0 0 1 0 0,0 0-1 0 0,0-1 0 0 0,0 1 1 0 0,0 0-1 0 0,1-1 0 0 0,-1 1 1 0 0,0-1-1 0 0,0 0 0 0 0,1 1 1 0 0,-1-1-1 0 0,0 0 0 0 0,1 0 1 0 0,-1 0-1 0 0,0 0 0 0 0,3 0 1 0 0,-1-1 4 0 0,0 0 1 0 0,-1 0-1 0 0,1 0 1 0 0,0 0-1 0 0,-1 0 1 0 0,1-1-1 0 0,-1 1 1 0 0,1-1 0 0 0,-1 0-1 0 0,0 0 1 0 0,3-3-1 0 0,1-1 46 0 0,0 0 0 0 0,-1-1 0 0 0,0 0 0 0 0,-1 0-1 0 0,1 0 1 0 0,-1 0 0 0 0,5-14 0 0 0,-7 15 45 0 0,-1 0-1 0 0,0-1 0 0 0,0 1 1 0 0,-1 0-1 0 0,1-1 1 0 0,-1 1-1 0 0,-1-1 1 0 0,1 1-1 0 0,-1-1 1 0 0,-1 1-1 0 0,1 0 1 0 0,-1-1-1 0 0,-2-6 1 0 0,3 11-60 0 0,-1-1 1 0 0,1 0-1 0 0,0 0 0 0 0,-1 1 1 0 0,0-1-1 0 0,1 1 1 0 0,-1 0-1 0 0,0-1 1 0 0,0 1-1 0 0,-1 0 1 0 0,1 0-1 0 0,0 0 1 0 0,-1 0-1 0 0,1 1 1 0 0,-1-1-1 0 0,1 0 0 0 0,-1 1 1 0 0,0 0-1 0 0,0 0 1 0 0,0 0-1 0 0,1 0 1 0 0,-1 0-1 0 0,0 1 1 0 0,0-1-1 0 0,0 1 1 0 0,0 0-1 0 0,0-1 0 0 0,0 2 1 0 0,0-1-1 0 0,-4 1 1 0 0,7-2-94 0 0,-1 1 0 0 0,0 0 0 0 0,0 0 0 0 0,1 0 1 0 0,-1 0-1 0 0,0 0 0 0 0,0 0 0 0 0,0 1 0 0 0,1-1 0 0 0,-1 0 0 0 0,0 0 1 0 0,0 1-1 0 0,1-1 0 0 0,-1 0 0 0 0,0 1 0 0 0,1-1 0 0 0,-1 0 0 0 0,0 1 1 0 0,1-1-1 0 0,-1 1 0 0 0,1-1 0 0 0,-1 1 0 0 0,0 0 0 0 0,1-1 1 0 0,0 1-1 0 0,-1-1 0 0 0,1 1 0 0 0,-1 0 0 0 0,1 0 0 0 0,0-1 0 0 0,-1 1 1 0 0,1 0-1 0 0,0-1 0 0 0,0 1 0 0 0,0 0 0 0 0,-1 0 0 0 0,1 0 0 0 0,0-1 1 0 0,0 1-1 0 0,0 0 0 0 0,0 1 0 0 0,1-1-319 0 0,0 0 0 0 0,-1 0 0 0 0,1 1-1 0 0,0-1 1 0 0,0 0 0 0 0,-1 0 0 0 0,1 0 0 0 0,0 0 0 0 0,0 0 0 0 0,0 0-1 0 0,0-1 1 0 0,1 1 0 0 0,-1 0 0 0 0,0 0 0 0 0,0-1 0 0 0,0 1 0 0 0,1-1 0 0 0,-1 1-1 0 0,0-1 1 0 0,0 1 0 0 0,1-1 0 0 0,-1 0 0 0 0,3 1 0 0 0,3-1-320 0 0,1-1 0 0 0,-1 0 0 0 0,0 0-1 0 0,0 0 1 0 0,1-1 0 0 0,-1 0 0 0 0,-1 0 0 0 0,9-5 0 0 0,38-9 1195 0 0,-50 16-86 0 0,0-1-1 0 0,0 1 0 0 0,0 0 1 0 0,0 0-1 0 0,0 0 1 0 0,0 0-1 0 0,0 0 1 0 0,0 1-1 0 0,0 0 1 0 0,0-1-1 0 0,0 1 0 0 0,0 0 1 0 0,0 1-1 0 0,4 1 1 0 0,-6-2 91 0 0,0 0 0 0 0,1 0-1 0 0,-1 0 1 0 0,0 0 0 0 0,0 0 0 0 0,0 0 0 0 0,1 1 0 0 0,-1-1 0 0 0,-1 0 0 0 0,1 1 0 0 0,0-1-1 0 0,0 1 1 0 0,1 2 0 0 0,2 25 1949 0 0,-5-15-2676 0 0,0 0 0 0 0,-6 20 1 0 0,3-13 762 0 0,1-1-539 0 0,1-12-9 0 0,0-1 0 0 0,1 1 0 0 0,0-1-1 0 0,0 0 1 0 0,1 1 0 0 0,0-1 0 0 0,0 1 0 0 0,1-1 0 0 0,2 13-1 0 0,-3-19 9 0 0,1-1-1 0 0,-1 1 0 0 0,0-1 0 0 0,1 0 1 0 0,-1 1-1 0 0,0-1 0 0 0,1 0 1 0 0,-1 1-1 0 0,1-1 0 0 0,-1 0 0 0 0,1 0 1 0 0,-1 1-1 0 0,1-1 0 0 0,-1 0 1 0 0,1 0-1 0 0,-1 0 0 0 0,1 1 0 0 0,-1-1 1 0 0,1 0-1 0 0,-1 0 0 0 0,1 0 1 0 0,-1 0-1 0 0,1 0 0 0 0,-1 0 0 0 0,1 0 1 0 0,-1 0-1 0 0,1-1 0 0 0,-1 1 1 0 0,1 0-1 0 0,-1 0 0 0 0,1 0 0 0 0,-1 0 1 0 0,1-1-1 0 0,-1 1 0 0 0,1 0 0 0 0,-1-1 1 0 0,0 1-1 0 0,1 0 0 0 0,-1-1 1 0 0,1 1-1 0 0,-1 0 0 0 0,0-1 0 0 0,1 1 1 0 0,-1-1-1 0 0,0 1 0 0 0,1-1 1 0 0,26-25 50 0 0,-19 17-74 0 0,-5 6-230 0 0,0 1-1 0 0,0 0 0 0 0,1 0 1 0 0,-1 0-1 0 0,1 0 0 0 0,0 1 0 0 0,-1-1 1 0 0,1 1-1 0 0,0 0 0 0 0,0 0 1 0 0,0 0-1 0 0,4 0 0 0 0,29-1-12306 0 0,-29 3 9344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36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12 5089 0 0,'-1'-1'483'0'0,"0"0"1"0"0,0 0-1 0 0,0 0 0 0 0,0 0 0 0 0,0 1 0 0 0,0-1 1 0 0,0 0-1 0 0,0 1 0 0 0,-1-1 0 0 0,1 0 0 0 0,0 1 1 0 0,0-1-1 0 0,0 1 0 0 0,-1 0 0 0 0,1-1 0 0 0,0 1 1 0 0,-1 0-1 0 0,1 0 0 0 0,0 0 0 0 0,-1 0 1 0 0,1 0-1 0 0,0 0 0 0 0,-1 0 0 0 0,-1 1 0 0 0,1 0-158 0 0,-1 0-1 0 0,1 0 0 0 0,0 1 0 0 0,0-1 0 0 0,-1 1 1 0 0,1-1-1 0 0,0 1 0 0 0,0 0 0 0 0,0 0 1 0 0,1 0-1 0 0,-4 3 0 0 0,0 3-196 0 0,-1 0 0 0 0,1 1 0 0 0,1 0 0 0 0,0 0 1 0 0,-6 15-1 0 0,9-17-107 0 0,-1 0 0 0 0,1 0 1 0 0,1 0-1 0 0,-1 0 0 0 0,1 0 1 0 0,1 0-1 0 0,-1 0 1 0 0,1 0-1 0 0,0 0 0 0 0,1 0 1 0 0,2 9-1 0 0,-4-14-21 0 0,1 0 0 0 0,0 0 0 0 0,0 0 0 0 0,-1 0 0 0 0,1 0 0 0 0,0-1 0 0 0,0 1 0 0 0,1 0 0 0 0,-1 0 0 0 0,0-1 0 0 0,1 1 0 0 0,-1 0 0 0 0,1-1 0 0 0,-1 0 0 0 0,1 1 0 0 0,0-1 0 0 0,-1 0 0 0 0,1 0 0 0 0,0 0 0 0 0,0 0 1 0 0,0 0-1 0 0,0 0 0 0 0,0-1 0 0 0,0 1 0 0 0,0 0 0 0 0,0-1 0 0 0,0 0 0 0 0,0 1 0 0 0,1-1 0 0 0,-1 0 0 0 0,0 0 0 0 0,0-1 0 0 0,0 1 0 0 0,0 0 0 0 0,0 0 0 0 0,0-1 0 0 0,0 0 0 0 0,0 1 0 0 0,0-1 0 0 0,0 0 0 0 0,2-1 0 0 0,-1 1 16 0 0,0-1-1 0 0,0 1 1 0 0,-1-1-1 0 0,1 0 1 0 0,-1 0-1 0 0,1 0 1 0 0,-1 0-1 0 0,0 0 1 0 0,0 0-1 0 0,0 0 1 0 0,0-1-1 0 0,0 1 1 0 0,0-1-1 0 0,-1 0 1 0 0,1 1-1 0 0,-1-1 1 0 0,1 0-1 0 0,-1 0 1 0 0,0 0-1 0 0,-1 0 1 0 0,1 0 0 0 0,0 0-1 0 0,-1 0 1 0 0,0 0-1 0 0,1 0 1 0 0,-1-4-1 0 0,-1 0-325 0 0,1 0 0 0 0,-1 0 0 0 0,-1 0 0 0 0,1 1 1 0 0,-1-1-1 0 0,0 0 0 0 0,-1 1 0 0 0,1-1 0 0 0,-1 1 0 0 0,-6-9 0 0 0,8 13 358 0 0,-6-9-2749 0 0,7 10 2101 0 0,-1 0 0 0 0,0 0 0 0 0,1 0 0 0 0,-1-1-1 0 0,1 1 1 0 0,-1 0 0 0 0,1 0 0 0 0,-1-1 0 0 0,1 1-1 0 0,0 0 1 0 0,0-1 0 0 0,0 1 0 0 0,0 0 0 0 0,0-1 0 0 0,0 1-1 0 0,0 0 1 0 0,0-1 0 0 0,0 1 0 0 0,1 0 0 0 0,-1-2-1 0 0,5-3-2334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36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2200 0 0,'11'-8'1290'0'0,"8"7"12472"0"0,-21 17-10819 0 0,2-12-2806 0 0,-26 119 1923 0 0,25-111-2136 0 0,0 1 0 0 0,0-1-1 0 0,1 0 1 0 0,1 0 0 0 0,0 1 0 0 0,1-1-1 0 0,0 0 1 0 0,4 14 0 0 0,-5-24-169 0 0,0 0 1 0 0,-1 0-1 0 0,1 0 1 0 0,0-1-1 0 0,0 1 1 0 0,0 0-1 0 0,0 0 0 0 0,0-1 1 0 0,0 1-1 0 0,1-1 1 0 0,-1 1-1 0 0,0-1 1 0 0,1 0-1 0 0,-1 0 0 0 0,1 1 1 0 0,-1-1-1 0 0,1 0 1 0 0,0 0-1 0 0,2 1 1 0 0,-3-2-301 0 0,1 0 0 0 0,0 0 0 0 0,-1 1 0 0 0,1-1 1 0 0,-1 0-1 0 0,1 0 0 0 0,-1-1 0 0 0,1 1 0 0 0,-1 0 1 0 0,1 0-1 0 0,-1-1 0 0 0,1 1 0 0 0,-1-1 0 0 0,1 1 1 0 0,-1-1-1 0 0,0 0 0 0 0,1 1 0 0 0,-1-1 0 0 0,0 0 1 0 0,1 0-1 0 0,-1 0 0 0 0,0 0 0 0 0,2-2 0 0 0,5-4-2346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36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5 4953 0 0,'-1'-1'540'0'0,"0"0"0"0"0,0 1 0 0 0,0-1 0 0 0,-1 1-1 0 0,1 0 1 0 0,0-1 0 0 0,0 1 0 0 0,-1 0 0 0 0,1 0 0 0 0,0 0 0 0 0,-1 0 0 0 0,1 0-1 0 0,0 0 1 0 0,-1 0 0 0 0,1 0 0 0 0,0 0 0 0 0,-1 1 0 0 0,1-1 0 0 0,0 0-1 0 0,0 1 1 0 0,-1-1 0 0 0,1 1 0 0 0,0 0 0 0 0,-1 0 0 0 0,-1 1-228 0 0,1 0 0 0 0,0 1 0 0 0,0-1 1 0 0,-1 0-1 0 0,1 1 0 0 0,1-1 0 0 0,-1 1 0 0 0,0 0 0 0 0,1 0 1 0 0,-2 3-1 0 0,0 1-327 0 0,0 0 1 0 0,1 0-1 0 0,0 0 1 0 0,0 0-1 0 0,1 1 0 0 0,0-1 1 0 0,0 0-1 0 0,1 12 1 0 0,0-14 12 0 0,1 0 0 0 0,0 0 1 0 0,0 0-1 0 0,0-1 0 0 0,0 1 0 0 0,1 0 1 0 0,0-1-1 0 0,0 1 0 0 0,0-1 1 0 0,0 1-1 0 0,1-1 0 0 0,0 0 0 0 0,0 0 1 0 0,0 0-1 0 0,0 0 0 0 0,0-1 1 0 0,1 1-1 0 0,6 3 0 0 0,-5-4 5 0 0,0 0-1 0 0,0-1 0 0 0,0 1 1 0 0,1-1-1 0 0,-1-1 0 0 0,1 1 1 0 0,0-1-1 0 0,-1 0 0 0 0,1 0 1 0 0,0-1-1 0 0,0 0 1 0 0,0 0-1 0 0,-1 0 0 0 0,1-1 1 0 0,8-1-1 0 0,-9 1-251 0 0,31-6 512 0 0,-34 7-570 0 0,-1 0 0 0 0,1-1 1 0 0,-1 1-1 0 0,1-1 0 0 0,-1 1 0 0 0,1-1 0 0 0,-1 0 0 0 0,1 1 0 0 0,-1-1 1 0 0,0 0-1 0 0,1 0 0 0 0,-1 0 0 0 0,0 0 0 0 0,0 0 0 0 0,0 0 1 0 0,0-1-1 0 0,1 0 0 0 0,-2 1 118 0 0,0 1 0 0 0,0-1 0 0 0,0 1 1 0 0,0 0-1 0 0,-1-1 0 0 0,1 1 0 0 0,0-1 0 0 0,0 1 1 0 0,-1 0-1 0 0,1-1 0 0 0,0 1 0 0 0,-1-1 0 0 0,1 1 1 0 0,-1 0-1 0 0,1 0 0 0 0,0-1 0 0 0,-1 1 0 0 0,1 0 1 0 0,-1 0-1 0 0,1-1 0 0 0,0 1 0 0 0,-1 0 0 0 0,1 0 1 0 0,-1 0-1 0 0,1 0 0 0 0,-1 0 0 0 0,1 0 0 0 0,-1 0 1 0 0,1 0-1 0 0,-1 0 0 0 0,1 0 0 0 0,-1 0 0 0 0,1 0 1 0 0,-1 0-1 0 0,1 0 0 0 0,-1 0 0 0 0,1 0 0 0 0,-1 1 1 0 0,-21 2-668 0 0,20-2 1173 0 0,-1 1 1 0 0,1 0-1 0 0,0 0 0 0 0,-1 0 1 0 0,1 0-1 0 0,0 0 0 0 0,0 0 1 0 0,1 1-1 0 0,-1-1 1 0 0,0 1-1 0 0,1-1 0 0 0,-3 6 1 0 0,-14 41 4479 0 0,3-7-2849 0 0,6-28-1823 0 0,1 0 1 0 0,-2 0-1 0 0,0-1 0 0 0,-22 22 0 0 0,35-36-150 0 0,0-1-1 0 0,0 0 1 0 0,0 1 0 0 0,0-1 0 0 0,1 1-1 0 0,-1 0 1 0 0,0 0 0 0 0,1 0 0 0 0,-1 1-1 0 0,1-1 1 0 0,-1 1 0 0 0,1 0 0 0 0,3 0-1 0 0,54 2-126 0 0,-53-1 82 0 0,77 1-3578 0 0,-69-3 941 0 0,1-1-1 0 0,-1 0 1 0 0,20-7-1 0 0,-13 5-341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37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98 2393 0 0,'-30'-31'5674'0'0,"23"26"-4257"0"0,1-1-1 0 0,0 0 1 0 0,1-1-1 0 0,-1 0 1 0 0,-5-9-1 0 0,54 10 3327 0 0,-5 0-3702 0 0,18-2-507 0 0,-99 25-1731 0 0,32-13 1236 0 0,-3-1-74 0 0,1 1-1 0 0,0 1 1 0 0,0 0-1 0 0,0 1 0 0 0,-18 11 1 0 0,29-16 15 0 0,0 1-1 0 0,0-1 1 0 0,1 1 0 0 0,-1 0 0 0 0,0-1-1 0 0,1 1 1 0 0,-1 0 0 0 0,1 0 0 0 0,0 0 0 0 0,-1 0-1 0 0,1 0 1 0 0,0 0 0 0 0,0 0 0 0 0,0 1 0 0 0,1-1-1 0 0,-2 3 1 0 0,2-2-4 0 0,0 0 1 0 0,0 0-1 0 0,1 0 0 0 0,-1 0 0 0 0,1 0 1 0 0,-1-1-1 0 0,1 1 0 0 0,0 0 0 0 0,0 0 1 0 0,0-1-1 0 0,1 1 0 0 0,-1-1 0 0 0,0 1 1 0 0,1-1-1 0 0,0 1 0 0 0,0-1 1 0 0,2 2-1 0 0,1 2 38 0 0,0-1 1 0 0,0 0-1 0 0,1 0 1 0 0,0-1-1 0 0,0 0 1 0 0,0 0 0 0 0,0 0-1 0 0,1-1 1 0 0,0 0-1 0 0,-1 0 1 0 0,1 0-1 0 0,12 2 1 0 0,35 4-1472 0 0,-1-7-5529 0 0,-48-2 2765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37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 0 0,'0'0'230'0'0,"-1"1"0"0"0,1-1 0 0 0,0 1 0 0 0,0-1 0 0 0,-1 1 0 0 0,1 0 0 0 0,0-1 0 0 0,0 1 1 0 0,-1-1-1 0 0,1 1 0 0 0,0-1 0 0 0,0 1 0 0 0,0 0 0 0 0,0-1 0 0 0,0 1 0 0 0,0-1 1 0 0,0 1-1 0 0,0 0 0 0 0,0-1 0 0 0,0 1 0 0 0,0-1 0 0 0,1 1 0 0 0,-1-1 0 0 0,0 1 1 0 0,0 0-1 0 0,1-1 0 0 0,-1 1 0 0 0,0-1 0 0 0,1 1 0 0 0,-1-1 0 0 0,0 1 0 0 0,1-1 1 0 0,-1 0-1 0 0,0 1 0 0 0,1-1 0 0 0,-1 1 0 0 0,2-1 0 0 0,16 20 2704 0 0,-11-15-2625 0 0,0 0 0 0 0,1 0 0 0 0,-1-1-1 0 0,1 0 1 0 0,0-1 0 0 0,0 0 0 0 0,0 0 0 0 0,0 0-1 0 0,1-1 1 0 0,-1 0 0 0 0,1-1 0 0 0,-1 0 0 0 0,15 0 0 0 0,11-2-1953 0 0,0 0 1 0 0,34-8-1 0 0,-63 9 1161 0 0,37-12-6561 0 0,-24 5 2611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37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0 8338 0 0,'-3'2'691'0'0,"1"0"-1"0"0,0 0 1 0 0,-1 0 0 0 0,1 0 0 0 0,0 0 0 0 0,0 0 0 0 0,0 0 0 0 0,0 1-1 0 0,1-1 1 0 0,-1 1 0 0 0,1-1 0 0 0,-2 5 0 0 0,1-2-357 0 0,0 1 1 0 0,0 0 0 0 0,1-1 0 0 0,0 1-1 0 0,0 0 1 0 0,0 7 0 0 0,1-7-308 0 0,0 1 1 0 0,0 0 0 0 0,1-1 0 0 0,-1 1 0 0 0,2-1-1 0 0,-1 1 1 0 0,1-1 0 0 0,0 1 0 0 0,0-1-1 0 0,1 0 1 0 0,5 11 0 0 0,-7-16-17 0 0,0 1 0 0 0,0-1 1 0 0,0 1-1 0 0,0-1 0 0 0,0 1 1 0 0,1-1-1 0 0,-1 0 0 0 0,0 1 0 0 0,1-1 1 0 0,-1 0-1 0 0,1 0 0 0 0,-1 0 0 0 0,1 0 1 0 0,0 0-1 0 0,-1-1 0 0 0,1 1 0 0 0,0 0 1 0 0,-1-1-1 0 0,1 1 0 0 0,0-1 1 0 0,0 0-1 0 0,0 0 0 0 0,-1 1 0 0 0,1-1 1 0 0,0 0-1 0 0,0-1 0 0 0,0 1 0 0 0,-1 0 1 0 0,1 0-1 0 0,0-1 0 0 0,0 1 0 0 0,0-1 1 0 0,-1 1-1 0 0,1-1 0 0 0,0 0 0 0 0,-1 0 1 0 0,1 0-1 0 0,-1 0 0 0 0,1 0 1 0 0,1-2-1 0 0,0 1 33 0 0,0-1 0 0 0,0 0 1 0 0,0 0-1 0 0,0-1 0 0 0,0 1 1 0 0,-1-1-1 0 0,1 1 0 0 0,-1-1 0 0 0,0 0 1 0 0,-1 0-1 0 0,1 0 0 0 0,0 0 1 0 0,-1 0-1 0 0,0 0 0 0 0,0 0 1 0 0,0-6-1 0 0,-1 5-280 0 0,0 0 0 0 0,0 0 1 0 0,0 0-1 0 0,-1 0 0 0 0,0 0 1 0 0,0 1-1 0 0,-1-1 0 0 0,1 0 0 0 0,-1 0 1 0 0,0 1-1 0 0,0-1 0 0 0,0 1 1 0 0,-1 0-1 0 0,0 0 0 0 0,0 0 0 0 0,0 0 1 0 0,-7-7-1 0 0,8 9-47 0 0,-1-1 0 0 0,0 1 0 0 0,0 0-1 0 0,0 1 1 0 0,0-1 0 0 0,0 0 0 0 0,0 1 0 0 0,-1 0 0 0 0,1-1-1 0 0,0 1 1 0 0,-1 1 0 0 0,1-1 0 0 0,-1 0 0 0 0,1 1 0 0 0,-1 0 0 0 0,1 0-1 0 0,-1 0 1 0 0,1 0 0 0 0,-1 0 0 0 0,1 1 0 0 0,-1 0 0 0 0,1-1 0 0 0,-1 1-1 0 0,1 1 1 0 0,0-1 0 0 0,-5 2 0 0 0,5-1 117 0 0,-1 0 0 0 0,0 0 0 0 0,1 1 0 0 0,0-1 0 0 0,-1 1 0 0 0,1 0 0 0 0,0 0 1 0 0,1 0-1 0 0,-1 0 0 0 0,0 0 0 0 0,1 1 0 0 0,0-1 0 0 0,-1 1 0 0 0,-1 5 0 0 0,2-4 241 0 0,0 0 0 0 0,1 0 0 0 0,-1 0 0 0 0,1 1 0 0 0,0-1 0 0 0,1 0 0 0 0,-1 1 0 0 0,1-1 0 0 0,0 1 0 0 0,1 7 0 0 0,0-9 59 0 0,-1 1 1 0 0,1-1 0 0 0,0 1 0 0 0,0-1 0 0 0,1 0 0 0 0,-1 1-1 0 0,1-1 1 0 0,0 0 0 0 0,0 0 0 0 0,1 0 0 0 0,-1 0 0 0 0,1-1-1 0 0,0 1 1 0 0,-1-1 0 0 0,2 1 0 0 0,-1-1 0 0 0,0 0 0 0 0,1 0-1 0 0,-1-1 1 0 0,1 1 0 0 0,0-1 0 0 0,0 1 0 0 0,0-1 0 0 0,0-1-1 0 0,0 1 1 0 0,0 0 0 0 0,1-1 0 0 0,4 1 0 0 0,3-1-190 0 0,1 0 1 0 0,-1-1-1 0 0,1-1 0 0 0,-1 0 1 0 0,0-1-1 0 0,0 0 1 0 0,0 0-1 0 0,0-2 0 0 0,13-4 1 0 0,-19 6-70 0 0,0 0 1 0 0,0-1-1 0 0,0 0 1 0 0,0 0-1 0 0,0 0 1 0 0,-1-1-1 0 0,1 1 1 0 0,-1-1-1 0 0,0-1 1 0 0,0 1-1 0 0,-1-1 1 0 0,1 0-1 0 0,-1 0 1 0 0,0 0-1 0 0,0-1 1 0 0,-1 1-1 0 0,0-1 1 0 0,4-9-1 0 0,-18 58 8803 0 0,0 18-6281 0 0,9-46-2910 0 0,0 1 1 0 0,1-1-1 0 0,0 1 0 0 0,2-1 1 0 0,0 1-1 0 0,3 19 0 0 0,-4-35 219 0 0,0 1-1 0 0,0 0 0 0 0,0 0 1 0 0,0 0-1 0 0,0 0 1 0 0,1 0-1 0 0,-1-1 1 0 0,0 1-1 0 0,0 0 0 0 0,1 0 1 0 0,-1 0-1 0 0,1 0 1 0 0,-1-1-1 0 0,0 1 1 0 0,1 0-1 0 0,-1-1 1 0 0,1 1-1 0 0,0 0 0 0 0,-1-1 1 0 0,1 1-1 0 0,-1 0 1 0 0,1-1-1 0 0,0 1 1 0 0,0-1-1 0 0,-1 1 0 0 0,1-1 1 0 0,0 0-1 0 0,0 1 1 0 0,0-1-1 0 0,-1 0 1 0 0,1 1-1 0 0,0-1 1 0 0,0 0-1 0 0,0 0 0 0 0,0 0 1 0 0,0 0-1 0 0,-1 0 1 0 0,1 0-1 0 0,1 0 1 0 0,8-4-3055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38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5793 0 0,'-2'6'6944'0'0,"-7"14"-4012"0"0,-5 10-2442 0 0,11-21-410 0 0,0 1-1 0 0,1-1 0 0 0,0 1 1 0 0,1 0-1 0 0,0-1 0 0 0,1 1 1 0 0,0 0-1 0 0,0 0 0 0 0,1 0 1 0 0,0-1-1 0 0,3 14 0 0 0,-2-17-21 0 0,0-1-1 0 0,0 1 0 0 0,0-1 0 0 0,0 1 1 0 0,1-1-1 0 0,0 0 0 0 0,0 0 0 0 0,0 0 1 0 0,1-1-1 0 0,0 1 0 0 0,0-1 0 0 0,0 1 0 0 0,0-1 1 0 0,0-1-1 0 0,1 1 0 0 0,0-1 0 0 0,0 1 1 0 0,0-1-1 0 0,0-1 0 0 0,7 4 0 0 0,-8-5-13 0 0,-1-1-1 0 0,1 1 1 0 0,0 0-1 0 0,0-1 1 0 0,0 0 0 0 0,-1 0-1 0 0,1 0 1 0 0,0-1-1 0 0,0 1 1 0 0,0-1-1 0 0,-1 0 1 0 0,1 0-1 0 0,0 0 1 0 0,-1 0 0 0 0,6-3-1 0 0,-8 3-122 0 0,1 0 0 0 0,-1 0 0 0 0,1 1 0 0 0,-1-1 1 0 0,0 0-1 0 0,1-1 0 0 0,-1 1 0 0 0,0 0 0 0 0,0 0 0 0 0,0 0 0 0 0,0-1 0 0 0,0 1 0 0 0,0-1 0 0 0,0 1 0 0 0,1-3 1 0 0,-2 2-157 0 0,0 1 0 0 0,0-1 0 0 0,0 1 0 0 0,0 0 0 0 0,0-1 1 0 0,0 1-1 0 0,0-1 0 0 0,0 1 0 0 0,0-1 0 0 0,-1 1 0 0 0,1 0 1 0 0,-1-1-1 0 0,1 1 0 0 0,-1 0 0 0 0,1-1 0 0 0,-1 1 0 0 0,0 0 1 0 0,1 0-1 0 0,-1-1 0 0 0,-2-1 0 0 0,-5-7-1246 0 0,-1 1 0 0 0,0 0-1 0 0,-1 1 1 0 0,-12-9 0 0 0,-15-3 1502 0 0,34 18 428 0 0,0 1-1 0 0,-1 0 1 0 0,1 0-1 0 0,0 1 1 0 0,-1-1 0 0 0,1 1-1 0 0,-1-1 1 0 0,-4 1 0 0 0,7 1-266 0 0,0-1 0 0 0,1 0 1 0 0,-1 0-1 0 0,0 0 1 0 0,0 0-1 0 0,1 1 0 0 0,-1-1 1 0 0,0 0-1 0 0,1 1 1 0 0,-1-1-1 0 0,1 0 0 0 0,-1 1 1 0 0,0-1-1 0 0,1 1 1 0 0,-1-1-1 0 0,1 1 1 0 0,-1-1-1 0 0,1 1 0 0 0,0 0 1 0 0,-1-1-1 0 0,1 1 1 0 0,-1-1-1 0 0,1 1 0 0 0,0 0 1 0 0,0-1-1 0 0,-1 1 1 0 0,1 0-1 0 0,0 0 0 0 0,0-1 1 0 0,0 1-1 0 0,0 0 1 0 0,0-1-1 0 0,0 1 0 0 0,0 0 1 0 0,0 0-1 0 0,0-1 1 0 0,0 1-1 0 0,0 0 0 0 0,0-1 1 0 0,0 1-1 0 0,1 0 1 0 0,-1 0-1 0 0,0-1 0 0 0,1 1 1 0 0,-1-1-1 0 0,0 1 1 0 0,1 0-1 0 0,-1-1 0 0 0,1 2 1 0 0,1 1-9 0 0,0 1 0 0 0,0-1 1 0 0,0 0-1 0 0,0 0 0 0 0,0 1 0 0 0,1-1 1 0 0,-1-1-1 0 0,5 5 0 0 0,0-3-219 0 0,-1-1 1 0 0,1 0-1 0 0,0 0 0 0 0,0-1 0 0 0,0 0 0 0 0,0 0 0 0 0,0-1 1 0 0,0 0-1 0 0,1 0 0 0 0,-1 0 0 0 0,0-1 0 0 0,1 0 0 0 0,-1-1 0 0 0,0 0 1 0 0,0 0-1 0 0,1 0 0 0 0,-1-1 0 0 0,0 0 0 0 0,0 0 0 0 0,-1-1 1 0 0,1 0-1 0 0,6-4 0 0 0,-5 4-193 0 0,0-1 1 0 0,-1-1-1 0 0,0 0 1 0 0,0 0-1 0 0,0 0 1 0 0,-1-1-1 0 0,1 0 1 0 0,-1 0-1 0 0,-1 0 1 0 0,1-1-1 0 0,-1 0 1 0 0,0 0-1 0 0,-1 0 0 0 0,0-1 1 0 0,0 1-1 0 0,0-1 1 0 0,-1 0-1 0 0,3-13 1 0 0,-5 20 307 0 0,-1 1 0 0 0,0 0 1 0 0,0-1-1 0 0,0 1 0 0 0,1 0 0 0 0,-1-1 0 0 0,0 1 1 0 0,0-1-1 0 0,0 1 0 0 0,0 0 0 0 0,0-1 1 0 0,0 1-1 0 0,0-1 0 0 0,0 1 0 0 0,0 0 1 0 0,0-1-1 0 0,0 1 0 0 0,0 0 0 0 0,0-1 1 0 0,0 1-1 0 0,-1-1 0 0 0,1 1 0 0 0,0 0 0 0 0,0-1 1 0 0,0 1-1 0 0,0 0 0 0 0,-1-1 0 0 0,1 1 1 0 0,0 0-1 0 0,0-1 0 0 0,-1 1 0 0 0,-9 7 2308 0 0,-8 18-337 0 0,-8 23-1853 0 0,-24 65 0 0 0,30-65-2688 0 0,12-34-128 0 0,-16 8-9240 0 0,13-13 9222 0 0,5-2 971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38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1000 0 0,'-4'4'764'0'0,"1"1"-1"0"0,-1 0 1 0 0,1 0-1 0 0,0 0 1 0 0,0 0 0 0 0,0 1-1 0 0,1-1 1 0 0,0 1-1 0 0,0 0 1 0 0,0 0-1 0 0,1-1 1 0 0,0 1-1 0 0,-1 8 1 0 0,2-10-389 0 0,1-1 0 0 0,-1 0 0 0 0,0 1 0 0 0,1-1 1 0 0,0 0-1 0 0,0 1 0 0 0,0-1 0 0 0,0 0 0 0 0,0 0 0 0 0,3 4 0 0 0,-1-3-383 0 0,-1 0 0 0 0,1 0 0 0 0,0-1 0 0 0,0 0 0 0 0,0 1 0 0 0,1-1 0 0 0,-1 0-1 0 0,8 4 1 0 0,-7-4-60 0 0,0-1 0 0 0,1 0-1 0 0,-1 0 1 0 0,0 0-1 0 0,1 0 1 0 0,-1-1-1 0 0,1 0 1 0 0,-1 0 0 0 0,1 0-1 0 0,0 0 1 0 0,-1-1-1 0 0,1 1 1 0 0,7-2 0 0 0,-9 1-405 0 0,0-1 0 0 0,1 0 1 0 0,-1 1-1 0 0,0-1 1 0 0,0-1-1 0 0,0 1 1 0 0,1 0-1 0 0,-1-1 1 0 0,-1 0-1 0 0,1 1 0 0 0,0-1 1 0 0,0 0-1 0 0,-1-1 1 0 0,1 1-1 0 0,-1 0 1 0 0,0-1-1 0 0,1 1 1 0 0,-1-1-1 0 0,2-4 0 0 0,8-10-1711 0 0,5 3-270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6:29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3889 0 0,'7'-22'21987'0'0,"-6"33"-19592"0"0,4 153-2643 0 0,9-57-9179 0 0,-15-112 9914 0 0,1 0 0 0 0,0-1 1 0 0,1 1-1 0 0,-1-1 0 0 0,1 1 0 0 0,0 0 1 0 0,0 0-1 0 0,1-1 0 0 0,-1 1 0 0 0,1 0 1 0 0,4-7-1 0 0,-5 9-373 0 0,1 0 1 0 0,0-1-1 0 0,-1 1 1 0 0,1 0-1 0 0,1 0 1 0 0,-1 0-1 0 0,0 0 1 0 0,1 0-1 0 0,-1 1 1 0 0,1-1-1 0 0,0 1 0 0 0,0 0 1 0 0,0-1-1 0 0,0 1 1 0 0,0 1-1 0 0,1-1 1 0 0,-1 0-1 0 0,5-1 1 0 0,39 2-2381 0 0,-26 2-2658 0 0,-21-1 4714 0 0,1 0 1 0 0,-1 0-1 0 0,1 0 0 0 0,-1 0 0 0 0,0 0 0 0 0,1 0 0 0 0,-1 0 1 0 0,1 0-1 0 0,-1 0 0 0 0,0 0 0 0 0,1 0 0 0 0,-1-1 1 0 0,0 1-1 0 0,1 0 0 0 0,-1 0 0 0 0,0 0 0 0 0,1 0 0 0 0,-1-1 1 0 0,0 1-1 0 0,1 0 0 0 0,-1 0 0 0 0,0-1 0 0 0,1 1 1 0 0,-1 0-1 0 0,0 0 0 0 0,0-1 0 0 0,1 1 0 0 0,-1 0 1 0 0,0-1-1 0 0,0 1 0 0 0,0 0 0 0 0,1-1 0 0 0,-1 1 0 0 0,0-1 1 0 0,0 1-1 0 0,0 0 0 0 0,0-1 0 0 0,0 1 0 0 0,0 0 1 0 0,0-1-1 0 0,0 1 0 0 0,0-1 0 0 0,1-4-2208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39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20 5913 0 0,'2'-1'790'0'0,"1"0"-1"0"0,-1 1 1 0 0,0-1-1 0 0,1 1 1 0 0,-1-1 0 0 0,1 1-1 0 0,-1 0 1 0 0,1 0-1 0 0,3 0 1 0 0,27 5 2783 0 0,0-1-1818 0 0,-21-4-1651 0 0,1 0 0 0 0,-1-1-1 0 0,1 0 1 0 0,-1-1-1 0 0,0 0 1 0 0,1-1-1 0 0,-1-1 1 0 0,19-8 0 0 0,-64 23-8182 0 0,-7 1 4887 0 0,15-2 1863 0 0,-44 21 597 0 0,62-27 1067 0 0,0 0 0 0 0,0 0 0 0 0,1 1 1 0 0,-1 0-1 0 0,1 0 0 0 0,0 0 0 0 0,-6 9 0 0 0,11-14-220 0 0,1 1-1 0 0,-1-1 0 0 0,0 1 1 0 0,1-1-1 0 0,-1 1 0 0 0,1 0 1 0 0,-1-1-1 0 0,0 1 0 0 0,1 0 0 0 0,0 0 1 0 0,-1 0-1 0 0,1-1 0 0 0,-1 1 1 0 0,1 0-1 0 0,0 0 0 0 0,0 0 1 0 0,-1 0-1 0 0,1-1 0 0 0,0 1 1 0 0,0 0-1 0 0,0 0 0 0 0,0 0 0 0 0,0 0 1 0 0,0 0-1 0 0,0 0 0 0 0,0-1 1 0 0,1 1-1 0 0,-1 0 0 0 0,0 0 1 0 0,0 0-1 0 0,1 0 0 0 0,-1-1 1 0 0,0 1-1 0 0,1 0 0 0 0,-1 0 1 0 0,1 0-1 0 0,-1-1 0 0 0,1 1 0 0 0,0 0 1 0 0,-1-1-1 0 0,1 1 0 0 0,0-1 1 0 0,-1 1-1 0 0,1-1 0 0 0,0 1 1 0 0,0-1-1 0 0,-1 1 0 0 0,1-1 1 0 0,0 0-1 0 0,0 1 0 0 0,0-1 0 0 0,-1 0 1 0 0,2 1-1 0 0,8 1 227 0 0,0 0-1 0 0,0 0 1 0 0,0-1 0 0 0,11 0 0 0 0,3 1-64 0 0,-22-1-216 0 0,-1 0 0 0 0,1 0 0 0 0,0 0 0 0 0,0 0 0 0 0,-1 0 0 0 0,1 0 0 0 0,0 0 0 0 0,-1 0 0 0 0,1 0 0 0 0,-1 1 0 0 0,0-1 1 0 0,1 1-1 0 0,-1-1 0 0 0,0 1 0 0 0,0 0 0 0 0,0-1 0 0 0,0 1 0 0 0,0 0 0 0 0,0 0 0 0 0,-1 0 0 0 0,1-1 0 0 0,0 1 0 0 0,-1 0 0 0 0,0 0 0 0 0,1 0 0 0 0,-1 0 0 0 0,0 0 0 0 0,0 2 0 0 0,0-1-52 0 0,1 1-1 0 0,-1-1 1 0 0,1 0 0 0 0,0 1-1 0 0,0-1 1 0 0,0 0 0 0 0,1 0-1 0 0,-1 0 1 0 0,1 0 0 0 0,0 0 0 0 0,2 3-1 0 0,-1-4-8 0 0,0 0 0 0 0,0 0 1 0 0,-1 0-1 0 0,1-1 0 0 0,0 1 0 0 0,0-1 0 0 0,0 0 0 0 0,1 0 0 0 0,-1 0 1 0 0,0 0-1 0 0,0 0 0 0 0,0-1 0 0 0,1 0 0 0 0,-1 1 0 0 0,0-1 0 0 0,1 0 0 0 0,-1-1 1 0 0,0 1-1 0 0,1-1 0 0 0,-1 1 0 0 0,0-1 0 0 0,0 0 0 0 0,0 0 0 0 0,0 0 1 0 0,0-1-1 0 0,0 1 0 0 0,0-1 0 0 0,0 0 0 0 0,0 0 0 0 0,-1 0 0 0 0,1 0 0 0 0,-1 0 1 0 0,1 0-1 0 0,-1-1 0 0 0,0 1 0 0 0,0-1 0 0 0,0 1 0 0 0,0-1 0 0 0,0 0 1 0 0,-1 0-1 0 0,1 0 0 0 0,-1 0 0 0 0,0 0 0 0 0,0 0 0 0 0,0 0 0 0 0,1-5 1 0 0,-2 6-10 0 0,0 0 1 0 0,-1 1 0 0 0,1-1 0 0 0,0 0 0 0 0,0 1-1 0 0,-1-1 1 0 0,1 1 0 0 0,-1-1 0 0 0,1 1 0 0 0,-1-1 0 0 0,0 1-1 0 0,1-1 1 0 0,-1 1 0 0 0,0-1 0 0 0,0 1 0 0 0,0 0 0 0 0,0-1-1 0 0,0 1 1 0 0,0 0 0 0 0,-1 0 0 0 0,1 0 0 0 0,0 0 0 0 0,-1 0-1 0 0,1 0 1 0 0,0 0 0 0 0,-1 1 0 0 0,1-1 0 0 0,-1 0 0 0 0,1 1-1 0 0,-1-1 1 0 0,0 1 0 0 0,1 0 0 0 0,-1-1 0 0 0,1 1 0 0 0,-1 0-1 0 0,0 0 1 0 0,1 0 0 0 0,-3 0 0 0 0,-3 0-1 0 0,0 0 0 0 0,1 0 1 0 0,-1 1-1 0 0,0 0 0 0 0,1 0 1 0 0,-1 0-1 0 0,-12 5 0 0 0,5 2-23 0 0,1 0 0 0 0,-1 1 0 0 0,2 1 0 0 0,-1-1 0 0 0,1 2 0 0 0,1 0 0 0 0,0 0 0 0 0,1 1 0 0 0,0 1 0 0 0,0-1 0 0 0,2 2-1 0 0,-1-1 1 0 0,-6 18 0 0 0,13-28 45 0 0,1 0-1 0 0,-1 0 1 0 0,1 0-1 0 0,0 0 1 0 0,0 0-1 0 0,1 0 1 0 0,-1 0-1 0 0,1 0 1 0 0,-1 0-1 0 0,1 0 1 0 0,0 0-1 0 0,0 1 1 0 0,1-1-1 0 0,-1 0 1 0 0,0 0-1 0 0,1 0 1 0 0,0 0-1 0 0,0 0 1 0 0,0 0-1 0 0,0 0 1 0 0,0 0-1 0 0,1 0 1 0 0,-1 0-1 0 0,1-1 1 0 0,0 1-1 0 0,0-1 0 0 0,0 1 1 0 0,0-1-1 0 0,0 1 1 0 0,0-1-1 0 0,1 0 1 0 0,-1 0-1 0 0,1 0 1 0 0,4 2-1 0 0,1 0 120 0 0,-1-1-1 0 0,1 0 0 0 0,0-1 0 0 0,0 1 1 0 0,0-1-1 0 0,0-1 0 0 0,0 0 0 0 0,1 0 1 0 0,-1 0-1 0 0,0-1 0 0 0,0 0 0 0 0,11-2 0 0 0,22-4 154 0 0,53-15 0 0 0,-42 0-4197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41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20 3329 0 0,'-33'-20'12697'0'0,"63"30"-12697"0"0,-1 2-1 0 0,-1 0 1 0 0,0 2-1 0 0,0 1 1 0 0,44 33-1 0 0,-70-48 66 0 0,0 1 0 0 0,-1 0 0 0 0,1 0 0 0 0,-1 0 0 0 0,1 1 0 0 0,-1-1 0 0 0,1 0 0 0 0,-1 1 0 0 0,1-1 0 0 0,-1 1 0 0 0,0-1 0 0 0,0 1 0 0 0,0-1 0 0 0,0 1 0 0 0,0 0 0 0 0,0 0 0 0 0,-1-1 0 0 0,1 1 0 0 0,0 0 0 0 0,-1 0 0 0 0,1 0 0 0 0,-1 0 0 0 0,0 0 0 0 0,0 0 0 0 0,0 2 0 0 0,-1-2 46 0 0,0 1 1 0 0,0-1-1 0 0,-1 1 1 0 0,1-1-1 0 0,-1 0 1 0 0,0 1-1 0 0,1-1 1 0 0,-1 0-1 0 0,0 0 1 0 0,-1 0-1 0 0,1 0 1 0 0,0-1-1 0 0,0 1 1 0 0,-1-1-1 0 0,1 1 1 0 0,-6 1-1 0 0,-56 23 1199 0 0,51-22-1208 0 0,1 0 0 0 0,0 0 0 0 0,0 2 0 0 0,1-1 0 0 0,-17 12 0 0 0,27-17-106 0 0,1 1 0 0 0,-1-1-1 0 0,1 0 1 0 0,0 1 0 0 0,-1-1 0 0 0,1 0-1 0 0,0 1 1 0 0,-1-1 0 0 0,1 0 0 0 0,0 1 0 0 0,0-1-1 0 0,0 1 1 0 0,-1-1 0 0 0,1 0 0 0 0,0 1 0 0 0,0-1-1 0 0,0 1 1 0 0,0-1 0 0 0,0 1 0 0 0,-1-1-1 0 0,1 1 1 0 0,0-1 0 0 0,0 1 0 0 0,0-1 0 0 0,0 0-1 0 0,0 1 1 0 0,1-1 0 0 0,-1 1 0 0 0,0-1-1 0 0,0 1 1 0 0,0 0 0 0 0,13 13-81 0 0,20 5-26 0 0,-14-12-456 0 0,0 0 1 0 0,0-1-1 0 0,1-1 0 0 0,37 5 0 0 0,-45-9-834 0 0,1 0 0 0 0,-1-1 0 0 0,21-3 0 0 0,-25 2 102 0 0,0-1-1 0 0,0 0 0 0 0,0 0 1 0 0,0-1-1 0 0,0 0 0 0 0,8-5 0 0 0,3-3-1539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41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5929 0 0,'-3'1'579'0'0,"1"-1"0"0"0,0 1 0 0 0,-1 0 1 0 0,1-1-1 0 0,-1 1 0 0 0,1 0 0 0 0,0 0 0 0 0,0 1 0 0 0,0-1 0 0 0,0 0 0 0 0,0 1 0 0 0,0-1 0 0 0,0 1 0 0 0,0 0 0 0 0,0 0 0 0 0,1-1 1 0 0,-1 1-1 0 0,-2 5 0 0 0,1-2-259 0 0,1 0-1 0 0,-1 1 1 0 0,1-1 0 0 0,0 1 0 0 0,1 0 0 0 0,-1 0 0 0 0,0 10-1 0 0,0 6-588 0 0,2 0-1 0 0,1 0 1 0 0,3 27-1 0 0,6-2-4366 0 0,4-20-5555 0 0,-10-23 7486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41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2016 0 0,'-4'3'781'0'0,"0"0"-1"0"0,1 0 0 0 0,-1 1 1 0 0,1-1-1 0 0,0 1 0 0 0,0 0 0 0 0,0 0 1 0 0,1-1-1 0 0,-1 2 0 0 0,1-1 1 0 0,0 0-1 0 0,0 0 0 0 0,-2 8 0 0 0,4-10-652 0 0,-1 1 0 0 0,1-1-1 0 0,0 1 1 0 0,0-1 0 0 0,1 1-1 0 0,-1-1 1 0 0,0 1 0 0 0,1-1-1 0 0,-1 0 1 0 0,1 1-1 0 0,0-1 1 0 0,0 0 0 0 0,0 1-1 0 0,0-1 1 0 0,0 0 0 0 0,1 0-1 0 0,-1 0 1 0 0,1 0-1 0 0,-1 0 1 0 0,1 0 0 0 0,0 0-1 0 0,-1 0 1 0 0,1-1 0 0 0,0 1-1 0 0,0-1 1 0 0,0 1 0 0 0,4 0-1 0 0,0 2-91 0 0,0-1-1 0 0,1 0 1 0 0,-1-1-1 0 0,1 1 1 0 0,0-1-1 0 0,0-1 1 0 0,0 1-1 0 0,0-1 1 0 0,0-1-1 0 0,0 1 1 0 0,0-1-1 0 0,0 0 0 0 0,0-1 1 0 0,11-1-1 0 0,-14 1 40 0 0,0 1-1 0 0,0-1 0 0 0,0 0 1 0 0,0 0-1 0 0,-1-1 0 0 0,1 1 1 0 0,0-1-1 0 0,-1 0 0 0 0,1 0 0 0 0,-1 0 1 0 0,0 0-1 0 0,0-1 0 0 0,0 1 1 0 0,0-1-1 0 0,0 0 0 0 0,0 0 0 0 0,0 0 1 0 0,-1 0-1 0 0,0 0 0 0 0,0 0 1 0 0,0-1-1 0 0,0 1 0 0 0,0-1 1 0 0,-1 0-1 0 0,1 1 0 0 0,-1-1 0 0 0,1-5 1 0 0,-1 7 31 0 0,-1 0 1 0 0,0 0 0 0 0,0 1 0 0 0,0-1-1 0 0,0 0 1 0 0,0 1 0 0 0,0-1 0 0 0,0 0-1 0 0,-1 0 1 0 0,1 1 0 0 0,0-1-1 0 0,-1 0 1 0 0,0 1 0 0 0,1-1 0 0 0,-1 1-1 0 0,0-1 1 0 0,0 1 0 0 0,0-1-1 0 0,0 1 1 0 0,0 0 0 0 0,0-1 0 0 0,0 1-1 0 0,-2-1 1 0 0,0-1-10 0 0,0 1 0 0 0,0 1 1 0 0,-1-1-1 0 0,1 0 0 0 0,0 1 0 0 0,-1 0 0 0 0,1 0 1 0 0,-1 0-1 0 0,0 0 0 0 0,-4 0 0 0 0,-9 0-110 0 0,0 0-1 0 0,0 1 1 0 0,-26 5 0 0 0,27-2-506 0 0,-3 2-626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42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5761 0 0,'7'-28'8816'0'0,"6"11"-3943"0"0,-10 15-4709 0 0,1 0 1 0 0,0 1-1 0 0,0-1 0 0 0,0 1 1 0 0,0-1-1 0 0,0 1 1 0 0,0 0-1 0 0,1 1 0 0 0,-1-1 1 0 0,6 1-1 0 0,16-2 30 0 0,1 1 0 0 0,-1 1 0 0 0,31 5 0 0 0,-47-4-105 0 0,0 1 0 0 0,0 0 0 0 0,0 0 0 0 0,-1 1 0 0 0,1 0 1 0 0,-1 1-1 0 0,0 0 0 0 0,0 0 0 0 0,0 1 0 0 0,0 0 0 0 0,11 11 1 0 0,-18-14-76 0 0,0 0 0 0 0,0 1 0 0 0,0-1 0 0 0,0 1 0 0 0,-1-1 0 0 0,1 1 1 0 0,-1 0-1 0 0,0 0 0 0 0,1 0 0 0 0,-2 0 0 0 0,1 0 0 0 0,0 0 0 0 0,0 0 0 0 0,-1 0 1 0 0,0 0-1 0 0,0 0 0 0 0,0 0 0 0 0,0 0 0 0 0,0 0 0 0 0,0 0 0 0 0,-1 0 0 0 0,1 0 1 0 0,-1 0-1 0 0,0 0 0 0 0,0 0 0 0 0,-2 4 0 0 0,1-2-527 0 0,0-1 0 0 0,-1 0 0 0 0,1 0 0 0 0,-1 1-1 0 0,0-2 1 0 0,0 1 0 0 0,-4 5 0 0 0,4-7-485 0 0,0 0-1 0 0,1 1 1 0 0,-1-1-1 0 0,0 0 1 0 0,0-1 0 0 0,0 1-1 0 0,0 0 1 0 0,0-1 0 0 0,-1 0-1 0 0,-3 2 1 0 0,-4-1 44 0 0,-1-1 0 0 0,1 0 0 0 0,0 0 0 0 0,-1-1 0 0 0,1-1 0 0 0,-15-2-1 0 0,-67-16 1260 0 0,87 18-294 0 0,-16-11 11117 0 0,36 9-8164 0 0,30-1-975 0 0,-24 1-1450 0 0,1 1 1 0 0,35 2-1 0 0,-51 0-645 0 0,0 1 0 0 0,-1-1-1 0 0,1 1 1 0 0,0 0 0 0 0,-1 0 0 0 0,1 1 0 0 0,-1-1 0 0 0,1 1 0 0 0,-1 0 0 0 0,0 1 0 0 0,0-1-1 0 0,0 0 1 0 0,0 1 0 0 0,0 0 0 0 0,-1 0 0 0 0,1 0 0 0 0,3 5 0 0 0,-6-7-286 0 0,-1 0 1 0 0,1 0-1 0 0,0 1 1 0 0,-1-1-1 0 0,1 1 0 0 0,-1-1 1 0 0,1 0-1 0 0,-1 1 1 0 0,0-1-1 0 0,1 1 1 0 0,-1-1-1 0 0,0 1 0 0 0,0-1 1 0 0,0 1-1 0 0,0-1 1 0 0,0 1-1 0 0,-1-1 1 0 0,1 1-1 0 0,0-1 1 0 0,-1 0-1 0 0,1 1 0 0 0,-1-1 1 0 0,1 1-1 0 0,-1-1 1 0 0,0 0-1 0 0,1 0 1 0 0,-1 1-1 0 0,0-1 0 0 0,0 0 1 0 0,0 0-1 0 0,0 0 1 0 0,0 0-1 0 0,0 0 1 0 0,0 0-1 0 0,-2 1 0 0 0,-7 8-2535 0 0</inkml:trace>
  <inkml:trace contextRef="#ctx0" brushRef="#br0" timeOffset="1">124 355 3257 0 0,'-1'0'308'0'0,"0"0"0"0"0,1 0 1 0 0,-1 1-1 0 0,0-1 0 0 0,1 1 0 0 0,-1-1 1 0 0,1 0-1 0 0,-1 1 0 0 0,1-1 1 0 0,-1 1-1 0 0,1-1 0 0 0,0 1 0 0 0,-1 0 1 0 0,1-1-1 0 0,-1 1 0 0 0,1-1 1 0 0,0 1-1 0 0,0 0 0 0 0,-1-1 0 0 0,1 1 1 0 0,0 0-1 0 0,0-1 0 0 0,0 1 1 0 0,0 0-1 0 0,0-1 0 0 0,0 2 1 0 0,0-2-129 0 0,1 1 0 0 0,-1 0 0 0 0,1-1 0 0 0,-1 1 0 0 0,1-1 0 0 0,-1 1 0 0 0,1-1 0 0 0,0 1 0 0 0,-1-1 0 0 0,1 1 0 0 0,0-1 0 0 0,-1 0 1 0 0,1 1-1 0 0,0-1 0 0 0,0 0 0 0 0,-1 0 0 0 0,1 1 0 0 0,1-1 0 0 0,4 1 100 0 0,-1 0 1 0 0,1-1-1 0 0,0 1 0 0 0,0-1 0 0 0,8-1 1 0 0,17-5-430 0 0,1-2 1 0 0,-1-1-1 0 0,33-14 0 0 0,-32 9-3669 0 0,-1-1-1 0 0,51-34 0 0 0,-47 27 226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42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19 2737 0 0,'-2'-2'647'0'0,"0"0"1"0"0,0 1-1 0 0,0-1 1 0 0,-1 0 0 0 0,1 1-1 0 0,-1 0 1 0 0,1-1-1 0 0,-1 1 1 0 0,1 0 0 0 0,-1 1-1 0 0,0-1 1 0 0,1 0-1 0 0,-1 1 1 0 0,0-1 0 0 0,0 1-1 0 0,1 0 1 0 0,-1 0-1 0 0,0 0 1 0 0,0 0 0 0 0,1 0-1 0 0,-6 2 1 0 0,3-1-291 0 0,1 0 1 0 0,-1 1 0 0 0,0 0-1 0 0,1 0 1 0 0,-1 0-1 0 0,1 1 1 0 0,0-1 0 0 0,0 1-1 0 0,0 0 1 0 0,0 0 0 0 0,-6 7-1 0 0,8-8-379 0 0,0 0 1 0 0,0 1-1 0 0,0-1 0 0 0,0 1 1 0 0,1 0-1 0 0,-1-1 0 0 0,1 1 1 0 0,-1 0-1 0 0,1 0 0 0 0,0 0 1 0 0,0 0-1 0 0,0 0 0 0 0,1 0 0 0 0,-1 0 1 0 0,1 0-1 0 0,-1 0 0 0 0,1 5 1 0 0,1-6 29 0 0,0 1 0 0 0,0-1 0 0 0,0 1 0 0 0,0-1 0 0 0,0 1 0 0 0,0-1 0 0 0,0 0 0 0 0,1 0 0 0 0,-1 0 0 0 0,1 0 0 0 0,0 0 0 0 0,0 0 0 0 0,-1 0 0 0 0,1 0 0 0 0,0-1 0 0 0,1 1 0 0 0,-1-1 1 0 0,0 1-1 0 0,0-1 0 0 0,1 0 0 0 0,-1 0 0 0 0,0 0 0 0 0,1 0 0 0 0,4 0 0 0 0,-2 0 36 0 0,0 0-1 0 0,-1-1 1 0 0,1 0 0 0 0,0 0 0 0 0,0 0 0 0 0,0 0 0 0 0,0-1 0 0 0,0 0-1 0 0,0 0 1 0 0,0 0 0 0 0,-1-1 0 0 0,1 0 0 0 0,-1 1 0 0 0,1-2-1 0 0,-1 1 1 0 0,0 0 0 0 0,1-1 0 0 0,-1 0 0 0 0,-1 0 0 0 0,1 0-1 0 0,0-1 1 0 0,-1 1 0 0 0,1-1 0 0 0,-1 0 0 0 0,0 1 0 0 0,0-2-1 0 0,-1 1 1 0 0,1 0 0 0 0,-1 0 0 0 0,2-7 0 0 0,-3 10-58 0 0,-1 0 0 0 0,0 0 1 0 0,0 0-1 0 0,0 0 0 0 0,0 1 1 0 0,0-1-1 0 0,0 0 0 0 0,0 0 0 0 0,0 0 1 0 0,0 0-1 0 0,0 0 0 0 0,0 0 1 0 0,0 0-1 0 0,-1 0 0 0 0,1 1 1 0 0,0-1-1 0 0,-1 0 0 0 0,1 0 0 0 0,-1 0 1 0 0,1 0-1 0 0,-1 1 0 0 0,1-1 1 0 0,-1 0-1 0 0,1 1 0 0 0,-1-1 1 0 0,0 0-1 0 0,0 0 0 0 0,-1 0-135 0 0,0 0 0 0 0,-1 0 0 0 0,1 0-1 0 0,0 0 1 0 0,0 1 0 0 0,0-1 0 0 0,0 1 0 0 0,-1 0 0 0 0,1-1-1 0 0,-5 1 1 0 0,-2 1-697 0 0,-1 0 0 0 0,0 0 0 0 0,0 1 0 0 0,-9 2 0 0 0,5 1-55 0 0,0 0 0 0 0,0 0 0 0 0,0 2 0 0 0,1-1 0 0 0,0 2 0 0 0,1 0 0 0 0,-1 0-1 0 0,-13 13 1 0 0,21-15 904 0 0,-1-1 0 0 0,1 1 0 0 0,1 0 0 0 0,-1 0 0 0 0,1 0 0 0 0,0 0 0 0 0,-6 14 0 0 0,8-14 305 0 0,0-1-1 0 0,1 1 1 0 0,0-1 0 0 0,0 1-1 0 0,0-1 1 0 0,0 1 0 0 0,1 0-1 0 0,0 0 1 0 0,0-1 0 0 0,1 1-1 0 0,1 9 1 0 0,-2-13-184 0 0,1 0 0 0 0,-1 1 1 0 0,1-1-1 0 0,0 0 0 0 0,0 0 1 0 0,0 0-1 0 0,0 1 0 0 0,0-1 0 0 0,0 0 1 0 0,1 0-1 0 0,-1 0 0 0 0,1-1 1 0 0,-1 1-1 0 0,1 0 0 0 0,-1-1 1 0 0,1 1-1 0 0,0-1 0 0 0,0 1 0 0 0,0-1 1 0 0,0 0-1 0 0,2 1 0 0 0,0 0-45 0 0,1-1-1 0 0,-1 0 1 0 0,0 0-1 0 0,0 0 0 0 0,1-1 1 0 0,-1 1-1 0 0,1-1 1 0 0,-1 0-1 0 0,0-1 0 0 0,8 0 1 0 0,3-3-119 0 0,0 0 0 0 0,0 0 0 0 0,0-2 1 0 0,0 0-1 0 0,17-9 0 0 0,-13 2-169 0 0,1 0 0 0 0,-2-1 1 0 0,0-1-1 0 0,31-32 0 0 0,-36 33 1472 0 0,-21 31 4028 0 0,-2 19-4581 0 0,9-28-339 0 0,-2 2-621 0 0,-2 9 508 0 0,1-1 1 0 0,-2 25-1 0 0,9-3-2496 0 0,-2-38 1678 0 0,-1 0 1 0 0,1 1-1 0 0,0-1 0 0 0,0 0 1 0 0,0 0-1 0 0,0 1 0 0 0,1-1 0 0 0,-1 0 1 0 0,1 0-1 0 0,-1-1 0 0 0,1 1 1 0 0,2 3-1 0 0,-3-5 161 0 0,-1 1-1 0 0,1-1 1 0 0,-1 0 0 0 0,1 1-1 0 0,0-1 1 0 0,-1 0-1 0 0,1 1 1 0 0,0-1 0 0 0,-1 0-1 0 0,1 1 1 0 0,0-1-1 0 0,0 0 1 0 0,-1 0 0 0 0,1 0-1 0 0,0 0 1 0 0,0 0 0 0 0,-1 0-1 0 0,2 0 1 0 0,8-1-3577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43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7 12219 0 0,'0'0'206'0'0,"0"-1"1"0"0,0 1 0 0 0,0 0 0 0 0,0-1-1 0 0,1 1 1 0 0,-1 0 0 0 0,0-1 0 0 0,0 1 0 0 0,1 0-1 0 0,-1 0 1 0 0,0-1 0 0 0,1 1 0 0 0,-1 0-1 0 0,0-1 1 0 0,0 1 0 0 0,1 0 0 0 0,-1 0 0 0 0,1 0-1 0 0,-1-1 1 0 0,0 1 0 0 0,1 0 0 0 0,-1 0-1 0 0,0 0 1 0 0,1 0 0 0 0,-1 0 0 0 0,1 0 0 0 0,-1 0-1 0 0,0 0 1 0 0,1 0 0 0 0,-1 0 0 0 0,1 0-1 0 0,-1 0 1 0 0,-3 13 1544 0 0,-14 21-1692 0 0,-70 107 781 0 0,24-50-4524 0 0,58-87 1347 0 0,8-13 1610 0 0,11-14 491 0 0,-7 16 199 0 0,0 2 0 0 0,0-1 0 0 0,0 1 0 0 0,1 0 0 0 0,0 1 0 0 0,0-1 0 0 0,0 2 0 0 0,1-1 0 0 0,13-3 0 0 0,-17 5 20 0 0,1 1-1 0 0,0 0 0 0 0,-1 0 0 0 0,1 0 0 0 0,0 1 0 0 0,-1 0 0 0 0,1 0 1 0 0,0 0-1 0 0,-1 1 0 0 0,1 0 0 0 0,-1 0 0 0 0,1 0 0 0 0,-1 1 1 0 0,1-1-1 0 0,-1 1 0 0 0,7 4 0 0 0,-3 3-1477 0 0,-10 2-3342 0 0,0-7 3162 0 0,2 4-2473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43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6065 0 0,'42'-3'7492'0'0,"2"-5"-3536"0"0,41-3-2044 0 0,-78 11-1790 0 0,0 0 1 0 0,0 0-1 0 0,0 1 1 0 0,0-1-1 0 0,0 2 1 0 0,0-1-1 0 0,0 1 1 0 0,-1 0-1 0 0,11 5 1 0 0,-16-7-95 0 0,1 1 0 0 0,0 0 1 0 0,-1 1-1 0 0,1-1 0 0 0,-1 0 0 0 0,1 0 1 0 0,-1 1-1 0 0,0-1 0 0 0,0 1 0 0 0,1-1 1 0 0,-1 1-1 0 0,0-1 0 0 0,0 1 0 0 0,0 0 1 0 0,-1-1-1 0 0,1 1 0 0 0,0 0 1 0 0,-1 0-1 0 0,1 0 0 0 0,-1 0 0 0 0,0-1 1 0 0,1 1-1 0 0,-1 0 0 0 0,0 0 0 0 0,0 0 1 0 0,0 0-1 0 0,-1 3 0 0 0,0 4-698 0 0,-1 1-1 0 0,-1 0 1 0 0,1-1-1 0 0,-6 11 1 0 0,4-7-1860 0 0,-11 9-6230 0 0,6-11 3617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43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9106 0 0,'2'-4'644'0'0,"1"0"-1"0"0,-1 0 1 0 0,1 0 0 0 0,1 1-1 0 0,-1 0 1 0 0,0-1-1 0 0,1 1 1 0 0,-1 0 0 0 0,1 1-1 0 0,0-1 1 0 0,0 1 0 0 0,0 0-1 0 0,1 0 1 0 0,5-3 0 0 0,-3 3-364 0 0,0 1 0 0 0,1-1 0 0 0,-1 1 1 0 0,0 0-1 0 0,0 1 0 0 0,1 0 0 0 0,-1 0 1 0 0,13 2-1 0 0,-9 0-188 0 0,1 0-1 0 0,0 1 1 0 0,-1 1-1 0 0,1 0 1 0 0,-1 0 0 0 0,0 1-1 0 0,-1 1 1 0 0,1 0-1 0 0,-1 0 1 0 0,0 1 0 0 0,11 10-1 0 0,-19-15-35 0 0,1 0 0 0 0,-1 0 0 0 0,0 1 0 0 0,0-1 0 0 0,-1 1 0 0 0,1-1 0 0 0,0 1 0 0 0,-1-1 0 0 0,0 1-1 0 0,1 0 1 0 0,-1 0 0 0 0,0-1 0 0 0,-1 1 0 0 0,1 0 0 0 0,0 0 0 0 0,-1 0 0 0 0,1 0 0 0 0,-1 0 0 0 0,0 0 0 0 0,-1 5 0 0 0,0-3-4 0 0,0 0 0 0 0,0 0 0 0 0,-1 0 1 0 0,0 0-1 0 0,0-1 0 0 0,0 1 0 0 0,-1-1 1 0 0,0 0-1 0 0,1 1 0 0 0,-1-1 0 0 0,-6 5 1 0 0,2-1-36 0 0,-1-1 0 0 0,0 0 0 0 0,0 0 0 0 0,-1-1 0 0 0,1 0 0 0 0,-1 0 0 0 0,-1-1 0 0 0,1-1 0 0 0,-1 1 0 0 0,1-1 0 0 0,-17 4 0 0 0,26-8-24 0 0,0 0 0 0 0,0 0 0 0 0,0 0 1 0 0,0 0-1 0 0,0 0 0 0 0,0 1 0 0 0,1-1 0 0 0,-1 0 0 0 0,0 0 0 0 0,0 0 1 0 0,0 0-1 0 0,0 1 0 0 0,0-1 0 0 0,0 0 0 0 0,0 0 0 0 0,0 0 1 0 0,0 1-1 0 0,0-1 0 0 0,0 0 0 0 0,0 0 0 0 0,0 0 0 0 0,0 0 0 0 0,0 1 1 0 0,0-1-1 0 0,0 0 0 0 0,0 0 0 0 0,0 0 0 0 0,0 1 0 0 0,0-1 1 0 0,0 0-1 0 0,0 0 0 0 0,0 0 0 0 0,0 0 0 0 0,-1 1 0 0 0,1-1 1 0 0,0 0-1 0 0,0 0 0 0 0,0 0 0 0 0,0 0 0 0 0,0 0 0 0 0,-1 1 0 0 0,1-1 1 0 0,0 0-1 0 0,0 0 0 0 0,0 0 0 0 0,0 0 0 0 0,-1 0 0 0 0,1 0 1 0 0,0 0-1 0 0,0 0 0 0 0,0 0 0 0 0,0 0 0 0 0,-1 0 0 0 0,1 0 0 0 0,0 0 1 0 0,0 0-1 0 0,0 0 0 0 0,-1 0 0 0 0,1 0 0 0 0,0 0 0 0 0,0 0 1 0 0,0 0-1 0 0,-1 0 0 0 0,1 0 0 0 0,0 0 0 0 0,0 0 0 0 0,-1 0 1 0 0,24 10-178 0 0,33 7 123 0 0,-37-13-35 0 0,0-2 0 0 0,0 0 0 0 0,22 0 0 0 0,0-8-3699 0 0,-40 6 3334 0 0,0-1 0 0 0,0 1 1 0 0,0-1-1 0 0,0 1 0 0 0,0-1 0 0 0,0 1 1 0 0,0-1-1 0 0,0 1 0 0 0,0-1 0 0 0,-1 0 1 0 0,1 1-1 0 0,0-1 0 0 0,0 0 0 0 0,-1 0 1 0 0,1 0-1 0 0,-1 1 0 0 0,1-1 1 0 0,0 0-1 0 0,-1 0 0 0 0,0 0 0 0 0,1 0 1 0 0,-1 0-1 0 0,0 0 0 0 0,1 0 0 0 0,-1 0 1 0 0,0 0-1 0 0,0 0 0 0 0,0-2 0 0 0,0-10-2499 0 0,-1 0 407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44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90 4377 0 0,'-2'1'8209'0'0,"5"6"-5253"0"0,11 6-2148 0 0,-9-11-776 0 0,1-1 0 0 0,0 0 0 0 0,0 0 0 0 0,0 0 0 0 0,0-1 0 0 0,0 0 0 0 0,1 0 1 0 0,-1-1-1 0 0,0 1 0 0 0,0-1 0 0 0,0-1 0 0 0,-1 1 0 0 0,1-1 0 0 0,0 0 0 0 0,10-5 0 0 0,-7 3-356 0 0,-1 0 0 0 0,0-1 0 0 0,0 0 0 0 0,-1 0 1 0 0,0-1-1 0 0,0 0 0 0 0,0 0 0 0 0,0-1 0 0 0,9-12 0 0 0,-14 17 367 0 0,-1 0 63 0 0,0 0-1 0 0,0 1 1 0 0,1-1-1 0 0,-1 0 1 0 0,0 1 0 0 0,0-1-1 0 0,0 0 1 0 0,-1 0 0 0 0,1 0-1 0 0,0 0 1 0 0,-1 0-1 0 0,1 0 1 0 0,-1 0 0 0 0,0-3-1 0 0,-9 17 4132 0 0,1-2-3671 0 0,-6 12-175 0 0,0 0 0 0 0,2 1 1 0 0,0 0-1 0 0,-9 29 0 0 0,3-2-2395 0 0,1 1-3318 0 0,16-45 4440 0 0,0-3 144 0 0,0-1 0 0 0,1 1 1 0 0,-1-1-1 0 0,0 0 1 0 0,0 1-1 0 0,0-1 1 0 0,-1 0-1 0 0,1 0 0 0 0,0 0 1 0 0,-1 0-1 0 0,0 0 1 0 0,1 0-1 0 0,-1 0 1 0 0,-4 3-1 0 0,1-2-1472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6:29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19020 0 0,'0'-1'387'0'0,"1"0"0"0"0,-1 0 1 0 0,1 1-1 0 0,-1-1 0 0 0,1 0 0 0 0,-1 1 1 0 0,1-1-1 0 0,-1 0 0 0 0,1 1 0 0 0,0-1 0 0 0,-1 1 1 0 0,1-1-1 0 0,0 1 0 0 0,-1 0 0 0 0,1-1 0 0 0,0 1 1 0 0,-1-1-1 0 0,1 1 0 0 0,0 0 0 0 0,0 0 0 0 0,0 0 1 0 0,0-1-1 0 0,21 6 3051 0 0,28 27-4197 0 0,-27-16 1331 0 0,-19-13-612 0 0,0-1 1 0 0,0 1-1 0 0,0 0 0 0 0,0 0 0 0 0,-1 1 0 0 0,1-1 0 0 0,-1 1 0 0 0,0-1 1 0 0,0 1-1 0 0,0 0 0 0 0,0 1 0 0 0,-1-1 0 0 0,1 0 0 0 0,-1 1 1 0 0,0-1-1 0 0,-1 1 0 0 0,1 0 0 0 0,-1-1 0 0 0,0 1 0 0 0,1 7 0 0 0,-1 8-94 0 0,0-1-1 0 0,-2 1 0 0 0,0-1 1 0 0,-5 21-1 0 0,3-21-1225 0 0,1 0 0 0 0,1 0 0 0 0,1 26 0 0 0,1-35-775 0 0,1 5-4825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44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1920 0 0,'-2'2'715'0'0,"0"1"0"0"0,0 0 0 0 0,0 0 0 0 0,1 0 0 0 0,-1 1 0 0 0,1-1 0 0 0,0 0 0 0 0,0 0 0 0 0,0 1 0 0 0,0-1 0 0 0,0 0 0 0 0,1 1 0 0 0,-1 5 0 0 0,2-4-309 0 0,-1 0-1 0 0,1-1 1 0 0,-1 1 0 0 0,1 0-1 0 0,1-1 1 0 0,-1 1 0 0 0,1-1-1 0 0,-1 0 1 0 0,5 7 0 0 0,-4-6-257 0 0,1-2 0 0 0,-1 1 0 0 0,1 0-1 0 0,0 0 1 0 0,0-1 0 0 0,0 0 0 0 0,0 1 0 0 0,1-1 0 0 0,-1 0 0 0 0,1-1 0 0 0,0 1 0 0 0,0-1 0 0 0,0 1 0 0 0,0-1-1 0 0,0-1 1 0 0,0 1 0 0 0,1 0 0 0 0,-1-1 0 0 0,1 0 0 0 0,-1 0 0 0 0,8 0 0 0 0,-2-1 68 0 0,0-1-1 0 0,0 0 1 0 0,-1-1 0 0 0,1 0 0 0 0,-1-1 0 0 0,1 0-1 0 0,12-6 1 0 0,-18 8-269 0 0,-1-1 0 0 0,0 0 0 0 0,1 0 0 0 0,-1-1 0 0 0,0 1 0 0 0,0-1 0 0 0,0 1 0 0 0,0-1 0 0 0,4-5 0 0 0,-6 6-131 0 0,0 0 1 0 0,0 0-1 0 0,0 1 0 0 0,0-1 1 0 0,-1 0-1 0 0,1 0 1 0 0,-1 0-1 0 0,1 0 0 0 0,-1 0 1 0 0,1 0-1 0 0,-1-1 1 0 0,0 1-1 0 0,0 0 0 0 0,0 0 1 0 0,0 0-1 0 0,0 0 1 0 0,-1 0-1 0 0,1 0 1 0 0,-1-2-1 0 0,-1 0-530 0 0,0 1 1 0 0,0-1-1 0 0,-1 1 1 0 0,1 0-1 0 0,-1 0 1 0 0,1 0-1 0 0,-1 1 0 0 0,0-1 1 0 0,0 0-1 0 0,0 1 1 0 0,-1 0-1 0 0,1 0 1 0 0,0 0-1 0 0,-1 0 0 0 0,-6-2 1 0 0,-12-5-3088 0 0</inkml:trace>
  <inkml:trace contextRef="#ctx0" brushRef="#br0" timeOffset="1">1 49 3081 0 0,'2'10'1928'0'0,"4"-2"377"0"0,2 4-57 0 0,2-2-336 0 0,4-4-431 0 0,2 1-521 0 0,2-3-360 0 0,2-2-168 0 0,4-2-128 0 0,0 0-96 0 0,0-4-64 0 0,2-1-248 0 0,1-1-592 0 0,-1-5-880 0 0,2-2-1065 0 0,-1-5-719 0 0,-2-6 407 0 0,2-1-408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45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0 5185 0 0,'-6'4'6577'0'0,"6"-3"-6324"0"0,0-1 0 0 0,0 0 0 0 0,-1 1 0 0 0,1-1 0 0 0,0 0 0 0 0,0 1 0 0 0,0-1 0 0 0,0 0 0 0 0,0 1 0 0 0,0-1 0 0 0,0 0 0 0 0,0 1 0 0 0,11 10 3487 0 0,16 4-1903 0 0,-12-10-1410 0 0,0 1-1 0 0,-1 1 0 0 0,0 0 1 0 0,16 10-1 0 0,-25-13-433 0 0,0-1-1 0 0,0 1 1 0 0,0 0 0 0 0,0 0 0 0 0,-1 1-1 0 0,0-1 1 0 0,0 1 0 0 0,0 0 0 0 0,0 0-1 0 0,-1 0 1 0 0,0 1 0 0 0,0-1-1 0 0,3 10 1 0 0,-5-14-187 0 0,-1 1-1 0 0,1 0 1 0 0,-1-1-1 0 0,0 1 1 0 0,0 0-1 0 0,0-1 1 0 0,0 1-1 0 0,0 0 0 0 0,0-1 1 0 0,0 1-1 0 0,0 0 1 0 0,0-1-1 0 0,-1 1 1 0 0,1-1-1 0 0,-1 1 1 0 0,1 0-1 0 0,-1-1 1 0 0,0 1-1 0 0,0-1 1 0 0,0 1-1 0 0,1-1 1 0 0,-3 2-1 0 0,0 0-416 0 0,1-1-1 0 0,-1 0 0 0 0,0 0 1 0 0,0 0-1 0 0,0 0 0 0 0,0 0 1 0 0,-1 0-1 0 0,1-1 0 0 0,0 0 1 0 0,-4 2-1 0 0,-5 0-1048 0 0,1-1 0 0 0,0 0 0 0 0,-13 1 0 0 0,-6-2 607 0 0,0-2 621 0 0,-43 2 1936 0 0,69-1-1010 0 0,-1 1 0 0 0,0 0 0 0 0,0 0 0 0 0,1 0 1 0 0,-1 1-1 0 0,0-1 0 0 0,1 1 0 0 0,0 0 0 0 0,-1 0 0 0 0,1 1 0 0 0,0-1 0 0 0,-4 4 0 0 0,8-6-415 0 0,-1 1 0 0 0,1-1-1 0 0,0 0 1 0 0,-1 1 0 0 0,1-1 0 0 0,-1 0-1 0 0,1 1 1 0 0,0-1 0 0 0,0 0-1 0 0,-1 1 1 0 0,1-1 0 0 0,0 1-1 0 0,0-1 1 0 0,-1 0 0 0 0,1 1-1 0 0,0-1 1 0 0,0 1 0 0 0,0-1-1 0 0,0 1 1 0 0,0-1 0 0 0,0 1-1 0 0,0-1 1 0 0,0 1 0 0 0,0-1 0 0 0,0 1-1 0 0,0-1 1 0 0,0 1 0 0 0,0-1-1 0 0,0 0 1 0 0,0 1 0 0 0,0 0-1 0 0,14 9 1001 0 0,21-2-239 0 0,55-9 1195 0 0,-65-1-2549 0 0,-1 2 1 0 0,49 4-1 0 0,-80 3-4460 0 0,-22 3 4445 0 0,13-4 657 0 0,9-3 178 0 0,1 0-1 0 0,-1 0 1 0 0,1 1-1 0 0,0 0 1 0 0,0 0-1 0 0,0 0 1 0 0,0 1-1 0 0,1 0 1 0 0,-6 6-1 0 0,9-9-190 0 0,0 1 1 0 0,0 0-1 0 0,1-1 0 0 0,-1 1 0 0 0,1 0 1 0 0,-1 0-1 0 0,1 0 0 0 0,0 0 0 0 0,0 1 0 0 0,0-1 1 0 0,1 0-1 0 0,-1 0 0 0 0,1 0 0 0 0,0 1 1 0 0,0-1-1 0 0,0 0 0 0 0,0 1 0 0 0,0-1 1 0 0,1 0-1 0 0,-1 0 0 0 0,1 1 0 0 0,1 2 1 0 0,1 2-26 0 0,0-1 1 0 0,1 0-1 0 0,-1 0 1 0 0,1 0 0 0 0,1 0-1 0 0,-1-1 1 0 0,1 0-1 0 0,0 0 1 0 0,0 0 0 0 0,1 0-1 0 0,0-1 1 0 0,0 0-1 0 0,0 0 1 0 0,1-1 0 0 0,7 5-1 0 0,-8-6-266 0 0,0 0-1 0 0,1-1 1 0 0,-1 1-1 0 0,1-1 1 0 0,0 0-1 0 0,0-1 1 0 0,10 2-1 0 0,-11-3-398 0 0,0 0 0 0 0,1 0-1 0 0,-1-1 1 0 0,0 1 0 0 0,0-1-1 0 0,0-1 1 0 0,0 1-1 0 0,0-1 1 0 0,6-3 0 0 0,-8 4-19 0 0,0-2 0 0 0,-1 1 0 0 0,1 0 0 0 0,-1-1 0 0 0,0 1 0 0 0,0-1 0 0 0,0 0 1 0 0,0 0-1 0 0,5-7 0 0 0,-4 5-9 0 0,18-20-2739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45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8994 0 0,'-31'5'7950'0'0,"30"-5"-7833"0"0,1 0 1 0 0,-1 0-1 0 0,0 0 1 0 0,1 0-1 0 0,-1 0 1 0 0,0 0-1 0 0,1 0 0 0 0,-1 1 1 0 0,0-1-1 0 0,0 0 1 0 0,1 0-1 0 0,-1 1 0 0 0,1-1 1 0 0,-1 0-1 0 0,0 1 1 0 0,1-1-1 0 0,-1 1 1 0 0,1-1-1 0 0,-1 1 0 0 0,1-1 1 0 0,-1 1-1 0 0,1-1 1 0 0,-1 1-1 0 0,1-1 0 0 0,0 1 1 0 0,-1 0-1 0 0,1-1 1 0 0,0 1-1 0 0,-1 0 1 0 0,1-1-1 0 0,0 1 0 0 0,0 0 1 0 0,0-1-1 0 0,0 1 1 0 0,-1 0-1 0 0,1 0 0 0 0,0 0 1 0 0,1 0-90 0 0,0 0 1 0 0,0-1-1 0 0,0 1 1 0 0,0-1-1 0 0,0 1 1 0 0,0-1-1 0 0,0 1 1 0 0,0-1-1 0 0,0 0 1 0 0,0 1-1 0 0,0-1 1 0 0,0 0-1 0 0,0 0 1 0 0,1 0-1 0 0,-1 0 1 0 0,0 0-1 0 0,0 0 1 0 0,2 0-1 0 0,27-3-71 0 0,-21 2 62 0 0,3-1-314 0 0,29-1-1120 0 0,-39 3 960 0 0,-1 0-1 0 0,1 0 1 0 0,-1 0-1 0 0,0 0 1 0 0,1 1-1 0 0,-1-1 1 0 0,0 0-1 0 0,1 1 1 0 0,-1-1-1 0 0,0 1 1 0 0,0 0-1 0 0,1-1 1 0 0,1 2-1 0 0,-3-2 293 0 0,0 1 0 0 0,0-1 0 0 0,0 0 0 0 0,0 0-1 0 0,0 1 1 0 0,0-1 0 0 0,0 0 0 0 0,0 0 0 0 0,0 1-1 0 0,0-1 1 0 0,0 0 0 0 0,0 0 0 0 0,0 1 0 0 0,0-1-1 0 0,0 0 1 0 0,0 0 0 0 0,0 1 0 0 0,0-1 0 0 0,0 0-1 0 0,0 0 1 0 0,0 0 0 0 0,0 1 0 0 0,0-1 0 0 0,-1 0-1 0 0,1 0 1 0 0,0 0 0 0 0,0 1 0 0 0,-1 0-980 0 0,0-1 980 0 0,1 0 0 0 0,0 0 0 0 0,0 0 0 0 0,0 0-1 0 0,-1 0 1 0 0,1 0 0 0 0,0 1 0 0 0,0-1 0 0 0,-1 0-1 0 0,1 0 1 0 0,0 0 0 0 0,0 0 0 0 0,-1 0 0 0 0,1 0-1 0 0,0 0 1 0 0,0 0 0 0 0,-1 0 0 0 0,1-1 0 0 0,0 1-1 0 0,0 0 1 0 0,-1 0 0 0 0,1 0 0 0 0,0 0 0 0 0,-4 0-971 0 0,-5 8-1572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45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2777 0 0,'51'6'9320'0'0,"-5"0"-5724"0"0,-43-7-3424 0 0,0 2-1 0 0,1-1 1 0 0,-1 0 0 0 0,0 0 0 0 0,0 1 0 0 0,1 0 0 0 0,-1 0-1 0 0,0 0 1 0 0,0 0 0 0 0,0 0 0 0 0,3 3 0 0 0,-5-4-111 0 0,0 1 1 0 0,0 0-1 0 0,-1 1 1 0 0,1-1 0 0 0,-1 0-1 0 0,1 0 1 0 0,-1 0-1 0 0,1 0 1 0 0,-1 0 0 0 0,0 1-1 0 0,1-1 1 0 0,-1 0-1 0 0,0 0 1 0 0,0 0-1 0 0,0 1 1 0 0,0-1 0 0 0,0 0-1 0 0,0 0 1 0 0,0 1-1 0 0,0-1 1 0 0,-1 0-1 0 0,1 0 1 0 0,0 0 0 0 0,-1 1-1 0 0,1-1 1 0 0,-1 0-1 0 0,1 0 1 0 0,-1 0 0 0 0,0 0-1 0 0,1 0 1 0 0,-1 0-1 0 0,-1 1 1 0 0,-6 12 27 0 0,0-1-1 0 0,1 1 1 0 0,1 0 0 0 0,0 1 0 0 0,-4 21-1 0 0,9-31-54 0 0,0-1 0 0 0,0 1-1 0 0,1 0 1 0 0,0 0-1 0 0,0 0 1 0 0,0 0-1 0 0,1-1 1 0 0,-1 1 0 0 0,1 0-1 0 0,0 0 1 0 0,1-1-1 0 0,-1 1 1 0 0,1 0-1 0 0,0-1 1 0 0,0 0-1 0 0,0 1 1 0 0,1-1 0 0 0,-1 0-1 0 0,1 0 1 0 0,0 0-1 0 0,6 5 1 0 0,-7-7-6 0 0,-1 0 1 0 0,0-1 0 0 0,1 1-1 0 0,0 0 1 0 0,-1-1 0 0 0,1 1-1 0 0,0-1 1 0 0,0 0-1 0 0,0 0 1 0 0,0 0 0 0 0,0 0-1 0 0,0 0 1 0 0,0 0 0 0 0,0 0-1 0 0,0-1 1 0 0,0 1-1 0 0,0-1 1 0 0,1 1 0 0 0,-1-1-1 0 0,0 0 1 0 0,0 0 0 0 0,0 0-1 0 0,1 0 1 0 0,-1 0-1 0 0,0-1 1 0 0,0 1 0 0 0,1-1-1 0 0,-1 1 1 0 0,0-1-1 0 0,0 0 1 0 0,0 0 0 0 0,0 0-1 0 0,0 0 1 0 0,0 0 0 0 0,0 0-1 0 0,-1 0 1 0 0,1-1-1 0 0,2-1 1 0 0,0-2 1 0 0,0 0 0 0 0,0 0 0 0 0,0 0 0 0 0,0-1 0 0 0,-1 0 0 0 0,0 0 0 0 0,0 1 0 0 0,-1-2 0 0 0,1 1 0 0 0,-1 0 0 0 0,2-12 0 0 0,-2 4-169 0 0,-1-1 0 0 0,-2-27 0 0 0,0 27 7 0 0,1 0 0 0 0,3-24 0 0 0,-3 38 145 0 0,1 0 1 0 0,-1 0-1 0 0,0 0 1 0 0,1 1-1 0 0,-1-1 1 0 0,1 0-1 0 0,-1 0 1 0 0,1 1 0 0 0,-1-1-1 0 0,1 0 1 0 0,0 1-1 0 0,-1-1 1 0 0,1 0-1 0 0,0 1 1 0 0,0-1-1 0 0,-1 1 1 0 0,1 0-1 0 0,0-1 1 0 0,0 1-1 0 0,0-1 1 0 0,-1 1 0 0 0,1 0-1 0 0,0 0 1 0 0,0-1-1 0 0,0 1 1 0 0,0 0-1 0 0,1 0 1 0 0,33-1 271 0 0,-9 0-220 0 0,-15-1-67 0 0,-1 0-1 0 0,0-1 1 0 0,14-7 0 0 0,-21 9-39 0 0,-1 0 0 0 0,0 0 0 0 0,1 0 0 0 0,-1 0 0 0 0,0-1 0 0 0,0 0 0 0 0,0 1 0 0 0,0-1 0 0 0,0 0 0 0 0,0 0 0 0 0,0 0 1 0 0,-1 0-1 0 0,1 0 0 0 0,0 0 0 0 0,-1 0 0 0 0,0-1 0 0 0,0 1 0 0 0,0 0 0 0 0,1-4 0 0 0,-4 6 269 0 0,-4 6 92 0 0,-5 11 216 0 0,2 17-548 0 0,1 1 0 0 0,2-1-1 0 0,2 1 1 0 0,0 49 0 0 0,5-67-305 0 0,0-16-20 0 0,-1 0 1 0 0,0 0 0 0 0,0 0-1 0 0,0 0 1 0 0,1-1 0 0 0,-1 1 0 0 0,0 0-1 0 0,1 0 1 0 0,-1 0 0 0 0,0-1-1 0 0,1 1 1 0 0,-1 0 0 0 0,1-1-1 0 0,0 1 1 0 0,-1 0 0 0 0,2 0-1 0 0,-1-1-1 0 0,0 0 0 0 0,0 0 0 0 0,0 0 0 0 0,0 0 0 0 0,0 0 0 0 0,0 0 0 0 0,0-1 0 0 0,0 1 0 0 0,0 0 0 0 0,0-1 0 0 0,0 1-1 0 0,0-1 1 0 0,0 1 0 0 0,0-1 0 0 0,-1 1 0 0 0,1-1 0 0 0,0 1 0 0 0,0-1 0 0 0,-1 0 0 0 0,1 0 0 0 0,0 1 0 0 0,-1-1 0 0 0,1 0 0 0 0,0 0-1 0 0,-1 0 1 0 0,1 0 0 0 0,-1 0 0 0 0,0 0 0 0 0,1-2 0 0 0,5-7-930 0 0,0-1 0 0 0,-2 0-1 0 0,6-14 1 0 0,-1 0 25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46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83 1536 0 0,'-9'-11'1226'0'0,"-19"-25"3349"0"0,18 10 1531 0 0,10 26-5962 0 0,0-1 1 0 0,1 1-1 0 0,-1-1 1 0 0,0 1-1 0 0,0-1 1 0 0,1 1-1 0 0,-1-1 1 0 0,1 1-1 0 0,-1-1 0 0 0,0 1 1 0 0,1-1-1 0 0,-1 1 1 0 0,1-1-1 0 0,-1 1 1 0 0,1 0-1 0 0,-1-1 1 0 0,1 1-1 0 0,-1 0 1 0 0,1 0-1 0 0,0-1 0 0 0,-1 1 1 0 0,1 0-1 0 0,-1 0 1 0 0,1 0-1 0 0,0 0 1 0 0,-1 0-1 0 0,1 0 1 0 0,-1 0-1 0 0,1 0 1 0 0,0 0-1 0 0,-1 0 1 0 0,1 0-1 0 0,0 0 0 0 0,-1 0 1 0 0,1 0-1 0 0,-1 0 1 0 0,1 1-1 0 0,-1-1 1 0 0,2 1-1 0 0,29 6 247 0 0,-29-7-161 0 0,34 9 309 0 0,41 12 165 0 0,-70-19-635 0 0,0 1 0 0 0,0-1 1 0 0,-1 2-1 0 0,1-1 0 0 0,-1 1 0 0 0,0 0 0 0 0,12 9 0 0 0,-16-10-44 0 0,1 1 0 0 0,-1-1 0 0 0,0 0 0 0 0,0 1 0 0 0,0 0 0 0 0,0-1 0 0 0,-1 1-1 0 0,1 0 1 0 0,-1 0 0 0 0,0 0 0 0 0,0 0 0 0 0,0 0 0 0 0,-1 0 0 0 0,1 0 0 0 0,-1 0 0 0 0,0 0 0 0 0,0 0 0 0 0,-2 6 0 0 0,-1 9-1287 0 0,0 0 1 0 0,-11 31-1 0 0,4-17-4081 0 0,6-20-926 0 0,3-23 1037 0 0,3 2 3957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46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2336 0 0,'0'-1'551'0'0,"1"-1"0"0"0,0 1-1 0 0,0-1 1 0 0,0 1 0 0 0,0 0-1 0 0,0-1 1 0 0,0 1-1 0 0,0 0 1 0 0,0 0 0 0 0,1 0-1 0 0,-1-1 1 0 0,3 0-1 0 0,-4 2-334 0 0,1 0-1 0 0,-1 0 0 0 0,1 0 1 0 0,-1 0-1 0 0,0-1 0 0 0,1 1 0 0 0,-1 0 1 0 0,1 1-1 0 0,-1-1 0 0 0,1 0 1 0 0,-1 0-1 0 0,0 0 0 0 0,1 0 0 0 0,-1 0 1 0 0,1 0-1 0 0,-1 0 0 0 0,1 1 0 0 0,-1-1 1 0 0,0 0-1 0 0,1 0 0 0 0,-1 1 1 0 0,0-1-1 0 0,1 0 0 0 0,-1 0 0 0 0,0 1 1 0 0,1-1-1 0 0,-1 0 0 0 0,0 1 1 0 0,0-1-1 0 0,1 1 0 0 0,7 18 4119 0 0,-3 4-4197 0 0,-3-7-203 0 0,-1-10 150 0 0,-1 1 0 0 0,2 0 0 0 0,-1-1 0 0 0,1 1 0 0 0,0-1 0 0 0,5 12 0 0 0,-5-16-352 0 0,-1 0 0 0 0,1 0-1 0 0,-1 0 1 0 0,1 0 0 0 0,0-1 0 0 0,0 1-1 0 0,0 0 1 0 0,0-1 0 0 0,0 0 0 0 0,1 1-1 0 0,-1-1 1 0 0,0 0 0 0 0,1 0 0 0 0,-1 0-1 0 0,0 0 1 0 0,1-1 0 0 0,-1 1 0 0 0,1-1-1 0 0,0 1 1 0 0,-1-1 0 0 0,1 0-1 0 0,2 0 1 0 0,-2 0-909 0 0,1 0 0 0 0,0 0-1 0 0,-1 0 1 0 0,1-1 0 0 0,0 1-1 0 0,-1-1 1 0 0,1 0 0 0 0,6-3 0 0 0,5-2-2339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47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0 177 3585 0 0,'21'-19'7659'0'0,"7"7"-4357"0"0,35 1-1989 0 0,-46 8-434 0 0,52-1-109 0 0,-56 5-661 0 0,1-1 0 0 0,0-1-1 0 0,0-1 1 0 0,-1 0 0 0 0,1 0 0 0 0,25-9-1 0 0,-38 11-62 0 0,1-1-1 0 0,-1 1 0 0 0,1-1 1 0 0,-1 1-1 0 0,1-1 0 0 0,-1 0 1 0 0,0 0-1 0 0,1 1 0 0 0,-1-1 1 0 0,0 0-1 0 0,0 0 1 0 0,0 0-1 0 0,1 0 0 0 0,-1-1 1 0 0,0 1-1 0 0,0 0 0 0 0,-1 0 1 0 0,1-1-1 0 0,0 1 0 0 0,0 0 1 0 0,-1-1-1 0 0,1 1 1 0 0,0-1-1 0 0,-1 1 0 0 0,0-1 1 0 0,1 1-1 0 0,-1-1 0 0 0,0 1 1 0 0,0-1-1 0 0,0 1 0 0 0,0-1 1 0 0,0 1-1 0 0,0-1 1 0 0,0 1-1 0 0,0-1 0 0 0,-1 0 1 0 0,1 1-1 0 0,0-1 0 0 0,-1 1 1 0 0,0 0-1 0 0,1-1 0 0 0,-1 1 1 0 0,0-1-1 0 0,1 1 1 0 0,-1 0-1 0 0,0 0 0 0 0,0-1 1 0 0,-2 0-1 0 0,-1-3 18 0 0,-1 0 0 0 0,1 1-1 0 0,-1 0 1 0 0,0 0 0 0 0,0 0 0 0 0,0 0 0 0 0,-1 1 0 0 0,1 0-1 0 0,-1 0 1 0 0,-10-3 0 0 0,12 4-60 0 0,1 1 0 0 0,-1 1 0 0 0,1-1 0 0 0,-1 1 0 0 0,0-1 0 0 0,1 1 0 0 0,-1 0 0 0 0,0 0 0 0 0,1 1 0 0 0,-1-1 0 0 0,0 1 0 0 0,1-1 0 0 0,-1 1 0 0 0,1 1 0 0 0,-1-1 0 0 0,1 0 0 0 0,0 1 0 0 0,-1-1 0 0 0,-3 4 0 0 0,3-1 29 0 0,-1-1 0 0 0,1 1 0 0 0,1 1 0 0 0,-1-1-1 0 0,0 0 1 0 0,1 1 0 0 0,0 0 0 0 0,0-1 0 0 0,1 1 0 0 0,-1 1 0 0 0,-2 8 0 0 0,1-3-2 0 0,1-1 1 0 0,1 1 0 0 0,0 0 0 0 0,0 0 0 0 0,1 0 0 0 0,1 1 0 0 0,0-1 0 0 0,0 0 0 0 0,1 0 0 0 0,0 0 0 0 0,1 0-1 0 0,5 16 1 0 0,-5-21-34 0 0,1 0 0 0 0,0 0-1 0 0,0-1 1 0 0,0 1 0 0 0,0-1 0 0 0,1 0-1 0 0,0 0 1 0 0,0 0 0 0 0,1-1-1 0 0,-1 1 1 0 0,1-1 0 0 0,0 0-1 0 0,0 0 1 0 0,0-1 0 0 0,0 0 0 0 0,1 0-1 0 0,0 0 1 0 0,-1 0 0 0 0,1-1-1 0 0,0 0 1 0 0,0 0 0 0 0,12 1-1 0 0,-13-2-367 0 0,1-1 0 0 0,-1 1 0 0 0,0-2 0 0 0,1 1 0 0 0,-1-1 0 0 0,1 1 0 0 0,-1-1 0 0 0,0-1 0 0 0,1 1 0 0 0,-1-1 0 0 0,8-3 0 0 0,-8 2-673 0 0,0 0 0 0 0,0-1 0 0 0,0 1 0 0 0,-1-1 0 0 0,1 0 0 0 0,-1 0 0 0 0,1 0 0 0 0,-1-1 1 0 0,-1 1-1 0 0,1-1 0 0 0,5-10 0 0 0,3-8-1519 0 0,4-1 450 0 0</inkml:trace>
  <inkml:trace contextRef="#ctx0" brushRef="#br0" timeOffset="1">624 0 3377 0 0,'-3'24'12042'0'0,"-4"6"-4993"0"0,-15 40-3436 0 0,-36 72-6970 0 0,55-135 2478 0 0,-9 21-874 0 0,3-16-2039 0 0,0-9-4314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47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0 163 5785 0 0,'3'1'7319'0'0,"3"4"-3696"0"0,12 12-917 0 0,105 96 650 0 0,-41-40-6550 0 0,-81-72 2870 0 0,-1-1 0 0 0,1 1 0 0 0,-1 0 0 0 0,1 0 0 0 0,0-1 0 0 0,-1 1 0 0 0,1 0 1 0 0,0-1-1 0 0,0 1 0 0 0,-1-1 0 0 0,1 1 0 0 0,0-1 0 0 0,0 0 0 0 0,0 1 0 0 0,-1-1 0 0 0,1 0 0 0 0,0 1 0 0 0,0-1 1 0 0,0 0-1 0 0,0 0 0 0 0,0 0 0 0 0,0 0 0 0 0,0 0 0 0 0,-1 0 0 0 0,1 0 0 0 0,0 0 0 0 0,0 0 0 0 0,0 0 0 0 0,0 0 0 0 0,0-1 1 0 0,0 1-1 0 0,0 0 0 0 0,-1-1 0 0 0,1 1 0 0 0,0 0 0 0 0,0-1 0 0 0,0 1 0 0 0,-1-1 0 0 0,1 0 0 0 0,0 1 0 0 0,-1-1 1 0 0,1 1-1 0 0,0-1 0 0 0,-1 0 0 0 0,1 0 0 0 0,-1 1 0 0 0,1-1 0 0 0,-1 0 0 0 0,1 0 0 0 0,-1-1 0 0 0,7-9-2167 0 0</inkml:trace>
  <inkml:trace contextRef="#ctx0" brushRef="#br0" timeOffset="1">326 0 5633 0 0,'3'4'10963'0'0,"3"9"-5378"0"0,36 82-3890 0 0,-13-27-1149 0 0,-12-32-250 0 0,-2 2 0 0 0,20 75 0 0 0,-32-100-431 0 0,-1 0 0 0 0,0 1 1 0 0,-2-1-1 0 0,1 1 0 0 0,-1-1 0 0 0,-1 1 1 0 0,-1-1-1 0 0,0 0 0 0 0,0 0 1 0 0,-1 0-1 0 0,-1 0 0 0 0,-10 24 0 0 0,11-31-164 0 0,-19 36-3066 0 0,20-39 2551 0 0,1-1 0 0 0,-1 0 0 0 0,0 0 0 0 0,0 1 0 0 0,0-1-1 0 0,0 0 1 0 0,0-1 0 0 0,-1 1 0 0 0,1 0 0 0 0,0-1 0 0 0,-1 1 0 0 0,0-1 0 0 0,-4 2-1 0 0,-7 0-5224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48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19 3161 0 0,'-3'0'859'0'0,"-1"1"0"0"0,1 0 0 0 0,0 1 0 0 0,0-1 0 0 0,-1 0 0 0 0,1 1 0 0 0,0 0 0 0 0,0-1 0 0 0,1 1 0 0 0,-1 1 0 0 0,0-1 0 0 0,1 0 0 0 0,-1 0 0 0 0,1 1 0 0 0,-4 5 0 0 0,2-3-417 0 0,1 1-1 0 0,0 0 1 0 0,1-1-1 0 0,-1 1 0 0 0,1 0 1 0 0,0 1-1 0 0,1-1 1 0 0,-2 7-1 0 0,1-1-439 0 0,1 0-1 0 0,1-1 1 0 0,0 1-1 0 0,0 0 1 0 0,1-1-1 0 0,1 1 1 0 0,0-1 0 0 0,0 1-1 0 0,5 11 1 0 0,-5-18 11 0 0,0-1 0 0 0,1 1 1 0 0,0-1-1 0 0,0 1 0 0 0,0-1 1 0 0,0 0-1 0 0,0 0 0 0 0,1-1 1 0 0,0 1-1 0 0,0-1 0 0 0,0 0 1 0 0,0 0-1 0 0,8 4 0 0 0,-10-6 31 0 0,-1 0 0 0 0,1 0 0 0 0,0 0 0 0 0,0 0 0 0 0,0 0 0 0 0,0-1 0 0 0,0 1 0 0 0,0-1 0 0 0,1 0 0 0 0,-1 1 0 0 0,0-1 0 0 0,0 0 0 0 0,0 0 0 0 0,0 0 0 0 0,0-1 1 0 0,0 1-1 0 0,0 0 0 0 0,1-1 0 0 0,-1 1 0 0 0,0-1 0 0 0,0 0 0 0 0,0 0 0 0 0,-1 0 0 0 0,1 0 0 0 0,0 0 0 0 0,0 0 0 0 0,0 0 0 0 0,-1-1 0 0 0,1 1 0 0 0,-1-1 0 0 0,1 1 0 0 0,-1-1 0 0 0,1 1 0 0 0,-1-1 0 0 0,2-3 0 0 0,-1 1 24 0 0,-1 0 0 0 0,1 0-1 0 0,-1 0 1 0 0,0 0 0 0 0,0 0 0 0 0,0 0 0 0 0,-1 0 0 0 0,1 0 0 0 0,-1 0-1 0 0,0 0 1 0 0,0-1 0 0 0,0 1 0 0 0,-1 0 0 0 0,1 0 0 0 0,-1 0 0 0 0,0 0-1 0 0,-1 0 1 0 0,1 0 0 0 0,-1 0 0 0 0,-1-4 0 0 0,-7-11-7 0 0,0 1 0 0 0,-20-30 1 0 0,21 36-77 0 0,3 3-53 0 0,-1-3-147 0 0,-1 0 1 0 0,-1 1-1 0 0,0 0 1 0 0,0 1-1 0 0,-17-15 1 0 0,25 24 64 0 0,1 1 1 0 0,-1 0 0 0 0,1-1-1 0 0,-1 1 1 0 0,1 0 0 0 0,-1-1 0 0 0,0 1-1 0 0,1 0 1 0 0,-1 0 0 0 0,1 0 0 0 0,-1 0-1 0 0,0-1 1 0 0,1 1 0 0 0,-1 0 0 0 0,0 0-1 0 0,1 0 1 0 0,-1 0 0 0 0,0 1 0 0 0,1-1-1 0 0,-1 0 1 0 0,0 0 0 0 0,1 0-1 0 0,-1 0 1 0 0,1 1 0 0 0,-1-1 0 0 0,0 0-1 0 0,1 1 1 0 0,-1-1 0 0 0,1 0 0 0 0,-1 1-1 0 0,1-1 1 0 0,-1 0 0 0 0,1 1 0 0 0,-1-1-1 0 0,1 1 1 0 0,0-1 0 0 0,-1 1-1 0 0,1 0 1 0 0,0-1 0 0 0,-1 1 0 0 0,1-1-1 0 0,0 1 1 0 0,0-1 0 0 0,-1 1 0 0 0,1 0-1 0 0,0-1 1 0 0,0 1 0 0 0,0 0 0 0 0,0-1-1 0 0,0 1 1 0 0,0 0 0 0 0,-5 35-10759 0 0,9-20 7522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48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5 6817 0 0,'3'-4'6886'0'0,"-3"13"-4799"0"0,-3 15-1678 0 0,-8 6 203 0 0,-19 42 0 0 0,17-44-398 0 0,1 0 0 0 0,-13 49 0 0 0,23-69-181 0 0,0 0 0 0 0,1 0-1 0 0,0 1 1 0 0,0-1 0 0 0,1 0-1 0 0,0 0 1 0 0,1 0-1 0 0,0 0 1 0 0,0 1 0 0 0,1-1-1 0 0,-1 0 1 0 0,2-1-1 0 0,-1 1 1 0 0,7 11 0 0 0,-8-16-6 0 0,1 0 0 0 0,0 0-1 0 0,0 0 1 0 0,0 0 0 0 0,1-1 0 0 0,-1 1 0 0 0,1-1 0 0 0,-1 0 0 0 0,1 1 0 0 0,0-1 0 0 0,0-1 0 0 0,0 1 0 0 0,0 0 0 0 0,0-1 0 0 0,0 1 0 0 0,1-1 0 0 0,-1 0 0 0 0,0 0 0 0 0,1 0 0 0 0,-1-1-1 0 0,1 1 1 0 0,-1-1 0 0 0,1 0 0 0 0,-1 0 0 0 0,1 0 0 0 0,-1 0 0 0 0,1 0 0 0 0,-1-1 0 0 0,0 0 0 0 0,1 0 0 0 0,-1 0 0 0 0,0 0 0 0 0,1 0 0 0 0,-1-1 0 0 0,0 1 0 0 0,0-1 0 0 0,0 0 0 0 0,0 0-1 0 0,0 0 1 0 0,-1 0 0 0 0,1 0 0 0 0,-1-1 0 0 0,1 1 0 0 0,-1-1 0 0 0,0 0 0 0 0,0 0 0 0 0,0 0 0 0 0,0 0 0 0 0,-1 0 0 0 0,1 0 0 0 0,-1 0 0 0 0,1 0 0 0 0,0-7 0 0 0,-1 9-2 0 0,-1-1 0 0 0,0 1 0 0 0,1-1 0 0 0,-1 0 0 0 0,0 1 1 0 0,0-1-1 0 0,0 1 0 0 0,0-1 0 0 0,0 0 0 0 0,0 1 0 0 0,-1-1 1 0 0,1 1-1 0 0,-1-1 0 0 0,1 0 0 0 0,-1 1 0 0 0,1 0 0 0 0,-1-1 1 0 0,0 1-1 0 0,1-1 0 0 0,-1 1 0 0 0,0 0 0 0 0,0-1 0 0 0,0 1 0 0 0,-2-1 1 0 0,1 0-21 0 0,0 1 0 0 0,-1-1-1 0 0,1 1 1 0 0,-1-1 0 0 0,0 1 0 0 0,1 0 0 0 0,-1 0 0 0 0,0 1 0 0 0,0-1 0 0 0,1 0 0 0 0,-1 1 0 0 0,-5 0 0 0 0,2-1-158 0 0,-1 1-1 0 0,1 0 1 0 0,-1 1 0 0 0,1 0 0 0 0,-1 0-1 0 0,1 0 1 0 0,0 1 0 0 0,-1 0 0 0 0,1 0 0 0 0,0 1-1 0 0,-9 5 1 0 0,12-6-140 0 0,0 1 0 0 0,0-1 0 0 0,1 1 0 0 0,-1 0 0 0 0,1 0 0 0 0,0 0 0 0 0,-1 0 0 0 0,2 0 0 0 0,-4 6 0 0 0,-1 20-6204 0 0,5-21 227 0 0,7-4 3607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6:52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39 520 0 0,'1'-1'192'0'0,"0"0"0"0"0,-1 0 0 0 0,0 0 0 0 0,1-1 0 0 0,-1 1-1 0 0,1 0 1 0 0,-1 0 0 0 0,0-1 0 0 0,0 1 0 0 0,0 0 0 0 0,0-1 0 0 0,0 1 0 0 0,0 0-1 0 0,0-1 1 0 0,-1-1 0 0 0,1 2 173 0 0,-1 0-1 0 0,1 0 1 0 0,-1 0 0 0 0,0 0-1 0 0,1 0 1 0 0,-1 0 0 0 0,0 0-1 0 0,0 0 1 0 0,0 0-1 0 0,0 0 1 0 0,0 1 0 0 0,0-1-1 0 0,0 0 1 0 0,0 1 0 0 0,0-1-1 0 0,0 1 1 0 0,0-1-1 0 0,0 1 1 0 0,0-1 0 0 0,-1 1-1 0 0,1 0 1 0 0,0-1 0 0 0,0 1-1 0 0,0 0 1 0 0,-1 0-1 0 0,1 0 1 0 0,0 0 0 0 0,0 0-1 0 0,0 0 1 0 0,-1 1-1 0 0,1-1 1 0 0,0 0 0 0 0,0 0-1 0 0,0 1 1 0 0,-1-1 0 0 0,1 1-1 0 0,0-1 1 0 0,-2 2-1 0 0,-1 9 5127 0 0,4 18-4872 0 0,0-20-107 0 0,-6 270 425 0 0,5-257-897 0 0,-1 0 0 0 0,-1 0 0 0 0,-9 29 0 0 0,6-25-44 0 0,-5 43-1 0 0,11-67-130 0 0,0 0 0 0 0,0 0 0 0 0,0 1 0 0 0,0-1 0 0 0,1 0-1 0 0,-1 1 1 0 0,1-1 0 0 0,0 0 0 0 0,0 0 0 0 0,0 0 0 0 0,2 4 0 0 0,-3-6-14 0 0,0 0 0 0 0,0 1 1 0 0,0-1-1 0 0,1 0 1 0 0,-1 1-1 0 0,0-1 0 0 0,0 0 1 0 0,1 0-1 0 0,-1 1 1 0 0,0-1-1 0 0,1 0 0 0 0,-1 0 1 0 0,0 1-1 0 0,1-1 1 0 0,-1 0-1 0 0,0 0 0 0 0,1 0 1 0 0,-1 0-1 0 0,1 0 1 0 0,-1 0-1 0 0,0 1 0 0 0,1-1 1 0 0,-1 0-1 0 0,1 0 1 0 0,-1 0-1 0 0,1 0 0 0 0,0-1-209 0 0,-1 1-1 0 0,1-1 0 0 0,0 1 1 0 0,0-1-1 0 0,-1 0 0 0 0,1 1 0 0 0,0-1 1 0 0,-1 0-1 0 0,1 1 0 0 0,-1-1 1 0 0,1 0-1 0 0,-1 1 0 0 0,1-1 0 0 0,-1 0 1 0 0,1 0-1 0 0,-1 0 0 0 0,1-1 1 0 0,4-14-4518 0 0,5-4-917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4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0 3545 0 0,'-5'7'9919'0'0,"-6"10"-4779"0"0,-1 1-4912 0 0,0 0 0 0 0,2 2 0 0 0,0-1 0 0 0,-9 30 0 0 0,18-46-223 0 0,1 0-1 0 0,-1-1 1 0 0,1 1-1 0 0,0 0 1 0 0,0 0-1 0 0,0-1 1 0 0,0 1 0 0 0,0 0-1 0 0,1 0 1 0 0,-1 0-1 0 0,1-1 1 0 0,0 1-1 0 0,0 0 1 0 0,0-1-1 0 0,0 1 1 0 0,0-1-1 0 0,0 1 1 0 0,1-1-1 0 0,2 4 1 0 0,0-2 34 0 0,-1 0 0 0 0,1 0 0 0 0,1-1-1 0 0,-1 1 1 0 0,0-1 0 0 0,1 0 0 0 0,0 0 0 0 0,0-1 0 0 0,8 4 0 0 0,-2-2-228 0 0,1 0 0 0 0,0-1 0 0 0,1 0 0 0 0,-1-1 0 0 0,0 0 0 0 0,1-1 0 0 0,-1 0 0 0 0,18-2 0 0 0,-10-3-1836 0 0,-18 4 1355 0 0,0-1 0 0 0,0 0 0 0 0,0 0 1 0 0,0 0-1 0 0,0 0 0 0 0,0 0 0 0 0,0 0 0 0 0,-1 0 1 0 0,1-1-1 0 0,0 1 0 0 0,-1-1 0 0 0,1 1 0 0 0,-1-1 1 0 0,0 1-1 0 0,1-1 0 0 0,-1 0 0 0 0,0 0 1 0 0,0 0-1 0 0,2-3 0 0 0,0-10-2088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49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72 4457 0 0,'-10'10'8156'0'0,"5"6"-4358"0"0,2 22-2133 0 0,2-28-748 0 0,0 12-1088 0 0,-2 15 569 0 0,2 48 0 0 0,6-45-3756 0 0,5-1-4180 0 0,-7-32 4073 0 0,1-2-456 0 0</inkml:trace>
  <inkml:trace contextRef="#ctx0" brushRef="#br0" timeOffset="1">249 0 3537 0 0,'-7'5'663'0'0,"0"-1"0"0"0,1 1 0 0 0,-1 0 1 0 0,1 1-1 0 0,0-1 0 0 0,1 1 0 0 0,-1 1 1 0 0,1-1-1 0 0,-5 10 0 0 0,0-2-114 0 0,2 1 1 0 0,0 0-1 0 0,-8 23 1 0 0,13-31-55 0 0,0 1 0 0 0,1-1 1 0 0,0 1-1 0 0,1-1 0 0 0,-1 1 1 0 0,2 0-1 0 0,-1 0 1 0 0,1-1-1 0 0,0 1 0 0 0,0 0 1 0 0,3 12-1 0 0,-1-15-412 0 0,-1-1 0 0 0,1 0-1 0 0,-1 0 1 0 0,1 0 0 0 0,1 0 0 0 0,-1-1 0 0 0,0 1-1 0 0,1 0 1 0 0,0-1 0 0 0,0 0 0 0 0,0 0-1 0 0,0 0 1 0 0,0 0 0 0 0,1 0 0 0 0,-1-1 0 0 0,1 1-1 0 0,0-1 1 0 0,0 0 0 0 0,-1 0 0 0 0,2 0 0 0 0,7 2-1 0 0,54 13 66 0 0,-30-16-1444 0 0,-33-1 898 0 0,-1 0 0 0 0,1-1 0 0 0,-1 1 0 0 0,0-1 0 0 0,0 0 0 0 0,1 0 0 0 0,-1 1 0 0 0,0-1 0 0 0,0-1 0 0 0,0 1 0 0 0,2-2 0 0 0,-3 3 51 0 0,0-1 0 0 0,-1 0 0 0 0,1 0-1 0 0,-1 0 1 0 0,1 0 0 0 0,-1-1-1 0 0,1 1 1 0 0,-1 0 0 0 0,0 0 0 0 0,1 0-1 0 0,-1 0 1 0 0,0 0 0 0 0,0-1 0 0 0,0 1-1 0 0,0 0 1 0 0,0 0 0 0 0,0 0 0 0 0,0 0-1 0 0,0-1 1 0 0,0 1 0 0 0,-1 0-1 0 0,1 0 1 0 0,0 0 0 0 0,-1 0 0 0 0,1 0-1 0 0,-1 0 1 0 0,0-2 0 0 0,-2-3-664 0 0,1-12-1935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49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5657 0 0,'-6'100'8711'0'0,"8"51"-6625"0"0,1-114-2103 0 0,0 21-2415 0 0,-9-20-8876 0 0,2-30 8851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51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89 1472 0 0,'11'-19'4800'0'0,"0"0"0"0"0,17-20-1 0 0,-20 27-2355 0 0,-35 52 3419 0 0,-52 73-4581 0 0,63-93-2098 0 0,0-1 0 0 0,-1-1-1 0 0,-31 27 1 0 0,48-44 780 0 0,-1-1 0 0 0,1 1 0 0 0,0-1 0 0 0,-1 0 0 0 0,1 1 0 0 0,0-1 0 0 0,-1 1-1 0 0,1-1 1 0 0,-1 0 0 0 0,1 0 0 0 0,-1 1 0 0 0,1-1 0 0 0,-1 0 0 0 0,1 0-1 0 0,-1 0 1 0 0,1 1 0 0 0,-1-1 0 0 0,1 0 0 0 0,-1 0 0 0 0,1 0 0 0 0,-1 0 0 0 0,0 0-1 0 0,1 0 1 0 0,-1 0 0 0 0,0 0 0 0 0,3-12-408 0 0,13-17 284 0 0,-11 25 249 0 0,0-1-1 0 0,1 1 0 0 0,-1 0 0 0 0,1 0 0 0 0,0 1 0 0 0,0-1 1 0 0,0 1-1 0 0,1 0 0 0 0,-1 1 0 0 0,1-1 0 0 0,-1 1 0 0 0,1 0 1 0 0,0 1-1 0 0,0-1 0 0 0,0 1 0 0 0,0 0 0 0 0,0 1 0 0 0,0-1 1 0 0,0 1-1 0 0,0 0 0 0 0,7 1 0 0 0,0 1-509 0 0,1-1 0 0 0,-1 2 0 0 0,20 5 0 0 0,0 5-3835 0 0,-4 1-3325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52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0 3625 0 0,'-2'2'1050'0'0,"-1"-1"1"0"0,1 1-1 0 0,-1 0 0 0 0,1 0 1 0 0,0 0-1 0 0,-1 0 1 0 0,1 0-1 0 0,0 0 0 0 0,1 1 1 0 0,-1-1-1 0 0,-2 5 0 0 0,-14 34 2327 0 0,16-34-3322 0 0,0 0-1 0 0,-1-1 1 0 0,0 0 0 0 0,0 1-1 0 0,-1-1 1 0 0,1 0-1 0 0,-8 9 1 0 0,9-13-89 0 0,-1 1-1 0 0,1-1 1 0 0,0 0-1 0 0,-1 0 1 0 0,1 1-1 0 0,-1-2 1 0 0,0 1-1 0 0,1 0 1 0 0,-1 0 0 0 0,0-1-1 0 0,0 0 1 0 0,0 1-1 0 0,0-1 1 0 0,0 0-1 0 0,-1-1 1 0 0,-4 2-1 0 0,7-4-32 0 0,8-1 110 0 0,10-1 128 0 0,51 2 177 0 0,48-3-2911 0 0,-97 3-765 0 0,1-1-1 0 0,18-7 0 0 0,-16 4-1802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52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22 4841 0 0,'-4'-3'772'0'0,"-1"1"-1"0"0,0-1 1 0 0,0 1 0 0 0,0-1 0 0 0,0 1-1 0 0,0 1 1 0 0,-1-1 0 0 0,1 1-1 0 0,-1 0 1 0 0,1 0 0 0 0,-1 1 0 0 0,1-1-1 0 0,-1 1 1 0 0,-8 1 0 0 0,9 1-592 0 0,-1-1 0 0 0,1 0 0 0 0,0 1 1 0 0,0 0-1 0 0,0 1 0 0 0,0-1 0 0 0,0 1 0 0 0,1 0 1 0 0,-1 0-1 0 0,1 0 0 0 0,0 0 0 0 0,0 1 1 0 0,0 0-1 0 0,0 0 0 0 0,1 0 0 0 0,-1 0 0 0 0,1 1 1 0 0,0-1-1 0 0,0 1 0 0 0,1 0 0 0 0,-1 0 1 0 0,-2 9-1 0 0,3-9-179 0 0,0 1 1 0 0,1-1 0 0 0,0 1-1 0 0,0 0 1 0 0,0-1 0 0 0,1 1-1 0 0,0 0 1 0 0,0 0 0 0 0,0 0 0 0 0,1-1-1 0 0,-1 1 1 0 0,1 0 0 0 0,1 0-1 0 0,-1-1 1 0 0,1 1 0 0 0,0-1-1 0 0,4 8 1 0 0,-4-10 1 0 0,-1-1 0 0 0,1 1-1 0 0,0 0 1 0 0,1 0 0 0 0,-1-1 0 0 0,0 1 0 0 0,1-1 0 0 0,-1 0 0 0 0,1 0-1 0 0,0 0 1 0 0,0 0 0 0 0,0 0 0 0 0,0 0 0 0 0,0-1 0 0 0,0 1 0 0 0,0-1-1 0 0,0 0 1 0 0,1 0 0 0 0,-1 0 0 0 0,0-1 0 0 0,1 1 0 0 0,-1-1 0 0 0,1 0-1 0 0,-1 0 1 0 0,0 0 0 0 0,1 0 0 0 0,-1-1 0 0 0,1 1 0 0 0,-1-1 0 0 0,5-1-1 0 0,2-1 64 0 0,-1-1-1 0 0,0 0 0 0 0,0 0 0 0 0,0-1 0 0 0,15-11 1 0 0,-19 13-5 0 0,-1 0 0 0 0,0 0 0 0 0,1-1 0 0 0,-2 0 0 0 0,1 0 0 0 0,0 0 0 0 0,-1 0 0 0 0,0 0 1 0 0,0-1-1 0 0,0 0 0 0 0,0 1 0 0 0,2-9 0 0 0,-4 12-68 0 0,-1-1 1 0 0,0 1-1 0 0,0-1 1 0 0,0 1-1 0 0,0-1 0 0 0,0 1 1 0 0,0-1-1 0 0,0 1 1 0 0,-1-1-1 0 0,1 1 0 0 0,-1-1 1 0 0,1 1-1 0 0,-1-1 1 0 0,1 1-1 0 0,-1-1 0 0 0,0 1 1 0 0,1 0-1 0 0,-1-1 1 0 0,0 1-1 0 0,0 0 1 0 0,0 0-1 0 0,0 0 0 0 0,0 0 1 0 0,-1 0-1 0 0,1 0 1 0 0,0 0-1 0 0,0 0 0 0 0,-1 0 1 0 0,1 0-1 0 0,0 1 1 0 0,-1-1-1 0 0,1 0 0 0 0,-1 1 1 0 0,1-1-1 0 0,-1 1 1 0 0,1 0-1 0 0,-3-1 0 0 0,-6-1-374 0 0,0 0-1 0 0,0 1 0 0 0,0 0 1 0 0,-14 0-1 0 0,13 1 101 0 0,0 1-1 0 0,0 0 1 0 0,1 0-1 0 0,-1 1 1 0 0,0 1 0 0 0,1 0-1 0 0,-1 0 1 0 0,1 1 0 0 0,0 1-1 0 0,0-1 1 0 0,0 2 0 0 0,1-1-1 0 0,-11 9 1 0 0,15-10 395 0 0,0 0 0 0 0,1 1 0 0 0,-1-1 0 0 0,1 1 0 0 0,0 0 0 0 0,1 0 1 0 0,-1 0-1 0 0,1 0 0 0 0,0 1 0 0 0,0 0 0 0 0,1-1 0 0 0,-1 1 0 0 0,1 0 0 0 0,1 0 0 0 0,-1 0 0 0 0,1 1 0 0 0,0-1 0 0 0,0 0 0 0 0,1 0 1 0 0,0 1-1 0 0,0-1 0 0 0,0 0 0 0 0,1 0 0 0 0,2 11 0 0 0,-2-13-51 0 0,-1-1 0 0 0,1 0 0 0 0,0 0-1 0 0,0 1 1 0 0,0-1 0 0 0,0 0 0 0 0,1 0 0 0 0,-1 0 0 0 0,1 0-1 0 0,0 0 1 0 0,0-1 0 0 0,0 1 0 0 0,0 0 0 0 0,0-1 0 0 0,1 0-1 0 0,-1 1 1 0 0,1-1 0 0 0,-1 0 0 0 0,1 0 0 0 0,0 0 0 0 0,0-1 0 0 0,0 1-1 0 0,0-1 1 0 0,0 1 0 0 0,0-1 0 0 0,0 0 0 0 0,1 0 0 0 0,-1-1-1 0 0,0 1 1 0 0,1-1 0 0 0,-1 1 0 0 0,0-1 0 0 0,1 0 0 0 0,4-1 0 0 0,9-1-96 0 0,0-1 1 0 0,0-1 0 0 0,-1-1 0 0 0,1 0 0 0 0,21-11 0 0 0,-24 11 0 0 0,-14 4 30 0 0,0 1 1 0 0,1 0-1 0 0,-1-1 0 0 0,0 1 0 0 0,1 0 0 0 0,-1 0 1 0 0,1 0-1 0 0,-1 0 0 0 0,1-1 0 0 0,-1 1 1 0 0,0 0-1 0 0,1 0 0 0 0,-1 0 0 0 0,1 0 0 0 0,-1 0 1 0 0,1 0-1 0 0,-1 0 0 0 0,1 0 0 0 0,-1 0 1 0 0,1 0-1 0 0,-1 0 0 0 0,0 0 0 0 0,1 1 0 0 0,-1-1 1 0 0,1 0-1 0 0,-1 0 0 0 0,1 0 0 0 0,-1 1 1 0 0,0-1-1 0 0,1 0 0 0 0,-4 14 47 0 0,-22 28 154 0 0,17-29-143 0 0,0-1-38 0 0,3-4-63 0 0,0-1-1 0 0,1 1 1 0 0,-1 1 0 0 0,1-1 0 0 0,1 0-1 0 0,0 1 1 0 0,0 0 0 0 0,1 0 0 0 0,0 0 0 0 0,-1 11-1 0 0,3-19-82 0 0,-1-1-1 0 0,1 1 0 0 0,0-1 1 0 0,0 1-1 0 0,0-1 0 0 0,0 1 1 0 0,0-1-1 0 0,1 1 0 0 0,-1 0 1 0 0,0-1-1 0 0,0 1 0 0 0,0-1 0 0 0,0 1 1 0 0,1-1-1 0 0,-1 1 0 0 0,0-1 1 0 0,0 1-1 0 0,1-1 0 0 0,-1 1 1 0 0,0-1-1 0 0,1 0 0 0 0,-1 1 1 0 0,1-1-1 0 0,-1 1 0 0 0,1-1 1 0 0,-1 0-1 0 0,0 1 0 0 0,1-1 1 0 0,-1 0-1 0 0,1 0 0 0 0,-1 1 0 0 0,1-1 1 0 0,-1 0-1 0 0,1 0 0 0 0,0 0 1 0 0,0 1-1 0 0,1-2-227 0 0,0 1 1 0 0,0-1-1 0 0,0 1 0 0 0,0-1 1 0 0,0 0-1 0 0,0 0 0 0 0,0 1 1 0 0,-1-1-1 0 0,1-1 0 0 0,2-1 1 0 0,37-33-3309 0 0,-41 36 3664 0 0,46-61-905 0 0,-21 33 14703 0 0,-34 48-13210 0 0,1 1-1 0 0,-8 34 0 0 0,14-45-1151 0 0,0 1 0 0 0,1-1 1 0 0,0 1-1 0 0,1 14 0 0 0,0-25 401 0 0,0 1 0 0 0,0-1 0 0 0,0 0 0 0 0,0 0 0 0 0,0 1 0 0 0,0-1 0 0 0,0 0 0 0 0,0 1 0 0 0,-1-1 0 0 0,1 0 0 0 0,0 1 0 0 0,0-1 0 0 0,1 0 0 0 0,-1 0 0 0 0,0 1 0 0 0,0-1 0 0 0,0 0 0 0 0,0 1 0 0 0,0-1 0 0 0,0 0 0 0 0,0 0 0 0 0,0 1 0 0 0,1-1 0 0 0,-1 0 0 0 0,0 1 0 0 0,0-1 0 0 0,0 0 0 0 0,0 0 0 0 0,1 0 0 0 0,-1 1 0 0 0,0-1 0 0 0,0 0 0 0 0,1 0 0 0 0,-1 0 0 0 0,0 1 0 0 0,0-1 0 0 0,1 0 0 0 0,-1 0 0 0 0,0 0 0 0 0,1 0 0 0 0,-1 0 0 0 0,0 0 0 0 0,1 0 0 0 0,-1 0 0 0 0,0 0 0 0 0,0 0 0 0 0,1 0 0 0 0,-1 0 0 0 0,1 0 0 0 0,11-11-6773 0 0,-3-1 3363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53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3513 0 0,'-1'-1'365'0'0,"1"0"1"0"0,0 1-1 0 0,0-1 1 0 0,0 0-1 0 0,0 0 1 0 0,1 1-1 0 0,-1-1 1 0 0,0 0-1 0 0,0 0 0 0 0,0 1 1 0 0,1-1-1 0 0,-1 0 1 0 0,0 0-1 0 0,1 1 1 0 0,-1-1-1 0 0,0 0 1 0 0,1 1-1 0 0,-1-1 1 0 0,1 1-1 0 0,-1-1 1 0 0,1 1-1 0 0,-1-1 1 0 0,1 1-1 0 0,0-1 1 0 0,-1 1-1 0 0,1-1 0 0 0,0 1 1 0 0,-1 0-1 0 0,1-1 1 0 0,0 1-1 0 0,0-1 1 0 0,2 1-38 0 0,-1 0 1 0 0,1 0 0 0 0,-1 0-1 0 0,1 0 1 0 0,-1 0 0 0 0,1 0-1 0 0,-1 1 1 0 0,1-1 0 0 0,-1 1-1 0 0,3 0 1 0 0,9 5-38 0 0,0-1 1 0 0,19 12-1 0 0,-31-16-9 0 0,8 5-100 0 0,1 0 0 0 0,-1 0 0 0 0,-1 1 0 0 0,1 0 0 0 0,10 11 0 0 0,-18-16-148 0 0,0 0 1 0 0,0 0-1 0 0,-1 0 1 0 0,1 0-1 0 0,-1 1 1 0 0,1-1-1 0 0,-1 0 1 0 0,0 1-1 0 0,0-1 1 0 0,0 1-1 0 0,0-1 1 0 0,-1 1-1 0 0,1 0 1 0 0,-1-1-1 0 0,1 1 1 0 0,-1 0-1 0 0,0-1 1 0 0,0 1-1 0 0,0 0 1 0 0,0-1-1 0 0,-1 1 1 0 0,1 0-1 0 0,-1-1 1 0 0,1 1-1 0 0,-1 0 1 0 0,0-1 0 0 0,0 1-1 0 0,0-1 1 0 0,-2 3-1 0 0,-6 8 16 0 0,0 0-1 0 0,0-1 1 0 0,-1 0-1 0 0,0-1 1 0 0,-21 17-1 0 0,0 1-122 0 0,31-28 63 0 0,-1-1 0 0 0,1 0 0 0 0,0 1 0 0 0,-1-1 0 0 0,1 0 0 0 0,0 1 0 0 0,-1-1 0 0 0,1 1 0 0 0,0-1 0 0 0,-1 1 0 0 0,1-1 0 0 0,0 1 0 0 0,0-1 0 0 0,0 1 0 0 0,0-1 0 0 0,-1 1 0 0 0,1-1 0 0 0,0 1 0 0 0,0-1-1 0 0,0 1 1 0 0,0-1 0 0 0,0 1 0 0 0,0-1 0 0 0,0 1 0 0 0,0-1 0 0 0,0 1 0 0 0,1 0 0 0 0,-1-1 0 0 0,0 1 0 0 0,0-1 0 0 0,0 1 0 0 0,0-1 0 0 0,1 1 0 0 0,17 12-98 0 0,-11-11 96 0 0,0 1 0 0 0,0-1 0 0 0,0 0 1 0 0,10 0-1 0 0,-4-1-193 0 0,-1-2 0 0 0,1 1 0 0 0,-1-2 1 0 0,1 0-1 0 0,-1 0 0 0 0,0-1 0 0 0,0-1 0 0 0,15-6 0 0 0,-15 5-1042 0 0,-1 0-1 0 0,-1-1 1 0 0,1 0 0 0 0,-1 0-1 0 0,0-1 1 0 0,-1-1-1 0 0,1 1 1 0 0,13-17-1 0 0,-3-13-2428 0 0,-19 36 3872 0 0,0-1 1 0 0,-1 0 0 0 0,1 0-1 0 0,0 0 1 0 0,-1 0 0 0 0,0 0-1 0 0,1 0 1 0 0,-1 0 0 0 0,0 0-1 0 0,0 0 1 0 0,0 0 0 0 0,0 0-1 0 0,0 0 1 0 0,-1 0 0 0 0,1 0-1 0 0,0 0 1 0 0,-1 1 0 0 0,-1-5-1 0 0,2 6 14 0 0,0 0 1 0 0,-1 0-1 0 0,1 0 0 0 0,0 0 0 0 0,-1 0 0 0 0,1 0 1 0 0,0 0-1 0 0,-1 0 0 0 0,1 0 0 0 0,0 0 0 0 0,-1 0 0 0 0,1 0 1 0 0,0 0-1 0 0,0 1 0 0 0,-1-1 0 0 0,1 0 0 0 0,0 0 1 0 0,-2 2 1680 0 0,1-2-1681 0 0,1 0 1 0 0,0 0-1 0 0,0 1 0 0 0,0-1 0 0 0,-1 0 0 0 0,1 0 1 0 0,0 1-1 0 0,0-1 0 0 0,0 0 0 0 0,0 1 0 0 0,0-1 1 0 0,-9 17 1833 0 0,7-14-1398 0 0,-16 29 327 0 0,1 2-1 0 0,-18 52 1 0 0,35-85-976 0 0,0-1-1 0 0,-1 0 1 0 0,1 1 0 0 0,0-1 0 0 0,0 1 0 0 0,0-1-1 0 0,0 1 1 0 0,0-1 0 0 0,0 0 0 0 0,0 1-1 0 0,0-1 1 0 0,0 1 0 0 0,0-1 0 0 0,0 1 0 0 0,0-1-1 0 0,0 1 1 0 0,0-1 0 0 0,0 0 0 0 0,1 1-1 0 0,-1-1 1 0 0,0 1 0 0 0,0-1 0 0 0,0 0 0 0 0,1 1-1 0 0,-1-1 1 0 0,0 0 0 0 0,0 1 0 0 0,1-1-1 0 0,-1 0 1 0 0,0 1 0 0 0,1-1 0 0 0,-1 0 0 0 0,1 0-1 0 0,-1 1 1 0 0,1-1 0 0 0,19 2-189 0 0,28-13-1739 0 0,-43 9 1168 0 0,2 1-778 0 0,-1-1 0 0 0,0-1-1 0 0,0 1 1 0 0,0-1 0 0 0,0 0 0 0 0,0-1 0 0 0,-1 1 0 0 0,1-1 0 0 0,8-8 0 0 0,-3 3-1743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54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52 8874 0 0,'-3'-1'756'0'0,"-1"0"0"0"0,0 1 0 0 0,0-1 0 0 0,0 1 0 0 0,0 0 0 0 0,0 0 0 0 0,0 0 0 0 0,0 1 0 0 0,0-1 0 0 0,1 1 0 0 0,-1 0 1 0 0,0 0-1 0 0,-5 2 0 0 0,4 0-432 0 0,0-1 0 0 0,0 1 0 0 0,0 0 0 0 0,0 0 0 0 0,0 1 1 0 0,1-1-1 0 0,0 1 0 0 0,0 0 0 0 0,-4 5 0 0 0,5-6-314 0 0,0 1 0 0 0,0-1 1 0 0,1 1-1 0 0,-1 0 0 0 0,1 0 0 0 0,0 0 0 0 0,0 0 0 0 0,1 0 0 0 0,-1 1 1 0 0,1-1-1 0 0,0 0 0 0 0,0 1 0 0 0,0-1 0 0 0,0 1 0 0 0,1-1 0 0 0,0 1 0 0 0,0-1 1 0 0,0 1-1 0 0,1-1 0 0 0,-1 1 0 0 0,1-1 0 0 0,0 0 0 0 0,0 1 0 0 0,1-1 0 0 0,2 6 1 0 0,-3-8-4 0 0,0 0 0 0 0,0-1 0 0 0,0 1 1 0 0,0 0-1 0 0,0-1 0 0 0,1 1 0 0 0,-1-1 1 0 0,1 1-1 0 0,-1-1 0 0 0,1 0 1 0 0,-1 0-1 0 0,1 0 0 0 0,0 0 0 0 0,0 0 1 0 0,0 0-1 0 0,-1 0 0 0 0,1 0 0 0 0,0-1 1 0 0,0 1-1 0 0,0-1 0 0 0,4 1 1 0 0,-2-1 12 0 0,0 0 0 0 0,0 0 0 0 0,-1-1 0 0 0,1 1 0 0 0,0-1 0 0 0,0 0 0 0 0,-1 0 0 0 0,1-1 0 0 0,0 1 0 0 0,6-5 0 0 0,-3 3 33 0 0,-1-1 1 0 0,1-1 0 0 0,-1 0 0 0 0,0 1 0 0 0,-1-2 0 0 0,1 1 0 0 0,-1-1 0 0 0,0 0 0 0 0,0 0 0 0 0,-1 0 0 0 0,6-9-1 0 0,-8 9 11 0 0,0 0 0 0 0,-1-1 0 0 0,1 1 0 0 0,-1 0 0 0 0,0-1-1 0 0,-1 1 1 0 0,1-1 0 0 0,-1 1 0 0 0,-1-1 0 0 0,-1-8 0 0 0,2 11-55 0 0,-1 0 1 0 0,0 0-1 0 0,0 0 1 0 0,0 0-1 0 0,0 0 1 0 0,-1 0-1 0 0,0 0 1 0 0,0 1-1 0 0,0-1 1 0 0,0 1-1 0 0,0-1 1 0 0,-1 1 0 0 0,0 0-1 0 0,1 0 1 0 0,-1 0-1 0 0,-7-5 1 0 0,9 7-47 0 0,0 0 0 0 0,0 1 1 0 0,0-1-1 0 0,0 1 0 0 0,0-1 0 0 0,-1 1 1 0 0,1 0-1 0 0,0-1 0 0 0,0 1 1 0 0,0 0-1 0 0,-1 0 0 0 0,1 0 0 0 0,0 0 1 0 0,-1 0-1 0 0,1 0 0 0 0,0 0 1 0 0,0 0-1 0 0,-1 0 0 0 0,1 1 0 0 0,0-1 1 0 0,0 1-1 0 0,-2 0 0 0 0,1 0-61 0 0,-1 1-1 0 0,0 0 0 0 0,1-1 0 0 0,-1 1 1 0 0,1 1-1 0 0,-1-1 0 0 0,1 0 1 0 0,-3 4-1 0 0,-3 5-196 0 0,1 0-1 0 0,0 1 1 0 0,-6 13-1 0 0,13-25 294 0 0,-7 17-361 0 0,-1 0 0 0 0,2 1 1 0 0,1 0-1 0 0,-7 35 0 0 0,11-47 300 0 0,0 1 0 0 0,1-1 0 0 0,0 1 0 0 0,0 0 0 0 0,1-1 0 0 0,0 1 0 0 0,3 10 0 0 0,-3-14 118 0 0,0 0 0 0 0,0 1 0 0 0,1-1 0 0 0,-1 0 0 0 0,1 0 0 0 0,0-1 0 0 0,0 1 0 0 0,0 0 0 0 0,0 0 0 0 0,0-1 0 0 0,1 0 0 0 0,-1 1 0 0 0,1-1 0 0 0,0 0 0 0 0,5 3 0 0 0,-3-3-23 0 0,1 1-1 0 0,0-1 1 0 0,-1-1-1 0 0,1 1 1 0 0,0-1-1 0 0,0 0 1 0 0,0 0-1 0 0,0-1 1 0 0,0 0-1 0 0,0 0 1 0 0,1 0-1 0 0,-1-1 1 0 0,0 0-1 0 0,0 0 0 0 0,-1 0 1 0 0,1-1-1 0 0,0 0 1 0 0,10-5-1 0 0,-5 2-626 0 0,0 0 0 0 0,0-1 0 0 0,14-11-1 0 0,-16 10-987 0 0,0 0 0 0 0,-1-1-1 0 0,11-11 1 0 0,-16 14 968 0 0,1 0 0 0 0,-1 0-1 0 0,1 0 1 0 0,-1-1 0 0 0,-1 1 0 0 0,1-1 0 0 0,-1 0-1 0 0,2-6 1 0 0,-3 9 1015 0 0,-1 0 0 0 0,1 1 0 0 0,-1-1 0 0 0,0 0 0 0 0,0 0 0 0 0,-9-10 10881 0 0,-2 43-9490 0 0,10-29-1812 0 0,-12 47 1114 0 0,-12 80 0 0 0,23-111-1512 0 0,1 1 1 0 0,1-1-1 0 0,2 22 0 0 0,0-29-860 0 0,-1-1 1 0 0,1 1-1 0 0,1-1 1 0 0,0 1-1 0 0,0-1 1 0 0,9 16-1 0 0,-6-15-4192 0 0,2-1-605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55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77 8538 0 0,'-1'-1'481'0'0,"0"-1"1"0"0,1 1-1 0 0,-1 0 0 0 0,0 0 1 0 0,0 0-1 0 0,0 0 1 0 0,0-1-1 0 0,0 1 1 0 0,0 1-1 0 0,0-1 0 0 0,0 0 1 0 0,-1 0-1 0 0,1 0 1 0 0,0 0-1 0 0,0 1 0 0 0,-1-1 1 0 0,1 1-1 0 0,-1-1 1 0 0,1 1-1 0 0,0 0 1 0 0,-1-1-1 0 0,-1 1 0 0 0,0 0-265 0 0,1 0-1 0 0,0 1 0 0 0,0-1 1 0 0,-1 1-1 0 0,1-1 1 0 0,0 1-1 0 0,0 0 0 0 0,0 0 1 0 0,0 0-1 0 0,0 0 0 0 0,0 0 1 0 0,-4 3-1 0 0,0 2-178 0 0,0-1 0 0 0,0 1 0 0 0,1 0 0 0 0,0 0 0 0 0,0 1 0 0 0,0 0 0 0 0,-4 7 0 0 0,5-4 16 0 0,-1 1-1 0 0,2 0 1 0 0,-1-1 0 0 0,1 1-1 0 0,1 0 1 0 0,0 1-1 0 0,1-1 1 0 0,-1 19 0 0 0,2-24-47 0 0,0 0 0 0 0,0 0 1 0 0,1-1-1 0 0,0 1 1 0 0,0 0-1 0 0,0 0 0 0 0,1-1 1 0 0,0 1-1 0 0,0 0 1 0 0,0-1-1 0 0,1 0 0 0 0,-1 0 1 0 0,1 1-1 0 0,1-2 0 0 0,-1 1 1 0 0,1 0-1 0 0,-1-1 1 0 0,8 7-1 0 0,-9-10 9 0 0,1 1-1 0 0,0 0 1 0 0,-1-1 0 0 0,1 1-1 0 0,0-1 1 0 0,0 0 0 0 0,0 0-1 0 0,0 0 1 0 0,0 0 0 0 0,0 0-1 0 0,0-1 1 0 0,1 1 0 0 0,-1-1-1 0 0,0 0 1 0 0,0 0 0 0 0,0 0-1 0 0,1-1 1 0 0,-1 1 0 0 0,0-1-1 0 0,0 0 1 0 0,0 1 0 0 0,0-1-1 0 0,0-1 1 0 0,0 1 0 0 0,0 0-1 0 0,0-1 1 0 0,-1 1 0 0 0,1-1-1 0 0,-1 0 1 0 0,1 0-1 0 0,-1 0 1 0 0,4-4 0 0 0,2-1 15 0 0,0-2 0 0 0,-1 1 0 0 0,0-1 0 0 0,0 0 0 0 0,-1 0 0 0 0,-1 0 0 0 0,1-1 0 0 0,3-11-1 0 0,-2 4 20 0 0,-1-2 0 0 0,0 1 0 0 0,-2-1-1 0 0,4-25 1 0 0,-7 36-38 0 0,-1 1-1 0 0,1-1 1 0 0,-1 0-1 0 0,-1 1 1 0 0,1-1 0 0 0,-1 1-1 0 0,0-1 1 0 0,-1 1 0 0 0,0-1-1 0 0,0 1 1 0 0,-1 0-1 0 0,0 0 1 0 0,-7-12 0 0 0,10 18-76 0 0,0 0 0 0 0,-1 0 1 0 0,1 0-1 0 0,-1 0 0 0 0,1 0 0 0 0,-1 0 1 0 0,0 0-1 0 0,1 0 0 0 0,-1 0 1 0 0,0 0-1 0 0,0 1 0 0 0,0-1 1 0 0,1 0-1 0 0,-1 1 0 0 0,0-1 1 0 0,0 1-1 0 0,0-1 0 0 0,0 1 1 0 0,0-1-1 0 0,0 1 0 0 0,0-1 1 0 0,0 1-1 0 0,0 0 0 0 0,0 0 1 0 0,0-1-1 0 0,0 1 0 0 0,-1 0 1 0 0,1 0-1 0 0,0 0 0 0 0,0 0 1 0 0,0 1-1 0 0,0-1 0 0 0,0 0 1 0 0,0 0-1 0 0,0 0 0 0 0,0 1 1 0 0,0-1-1 0 0,0 1 0 0 0,0-1 1 0 0,0 1-1 0 0,0-1 0 0 0,0 1 0 0 0,0 0 1 0 0,0-1-1 0 0,0 1 0 0 0,1 0 1 0 0,-1 0-1 0 0,0-1 0 0 0,1 1 1 0 0,-1 0-1 0 0,0 0 0 0 0,1 0 1 0 0,-1 0-1 0 0,1 0 0 0 0,-1 2 1 0 0,-1-1-409 0 0,1 0 0 0 0,0 1 0 0 0,1-1 0 0 0,-1 0 0 0 0,0 1 0 0 0,1-1 0 0 0,-1 0 0 0 0,1 1 0 0 0,-1-1 0 0 0,1 1 0 0 0,0-1 0 0 0,0 1 0 0 0,0-1 0 0 0,1 1 0 0 0,-1-1 0 0 0,1 0 0 0 0,-1 1 0 0 0,1-1 0 0 0,0 1 0 0 0,0-1 0 0 0,0 0 0 0 0,0 0 0 0 0,0 0 0 0 0,0 1 0 0 0,1-1 0 0 0,1 2 0 0 0,0-2 260 0 0,0 1 0 0 0,-1-1 0 0 0,1 0 0 0 0,0-1-1 0 0,0 1 1 0 0,0-1 0 0 0,1 1 0 0 0,-1-1 0 0 0,0 0 0 0 0,0 0 0 0 0,1 0 0 0 0,4 0 0 0 0,43-1 1034 0 0,-45-1-26 0 0,0 0-1 0 0,-1 1 1 0 0,1 0 0 0 0,0 0 0 0 0,-1 0-1 0 0,1 0 1 0 0,0 1 0 0 0,-1 0 0 0 0,1 1 0 0 0,-1-1-1 0 0,1 1 1 0 0,-1 0 0 0 0,6 3 0 0 0,-8-2-491 0 0,0-1 0 0 0,-1 1 0 0 0,1 1 0 0 0,-1-1 1 0 0,0 0-1 0 0,0 0 0 0 0,0 1 0 0 0,0-1 0 0 0,-1 1 1 0 0,1 0-1 0 0,-1-1 0 0 0,0 1 0 0 0,0 0 0 0 0,1 6 0 0 0,4 56 288 0 0,-10-41-499 0 0,3-21-82 0 0,0-1 0 0 0,1 1-1 0 0,-1 0 1 0 0,1-1-1 0 0,0 1 1 0 0,0 0-1 0 0,0 0 1 0 0,0 0-1 0 0,1-1 1 0 0,0 6-1 0 0,0-9-28 0 0,-1 1 0 0 0,1-1 0 0 0,-1 0 0 0 0,1 0 0 0 0,-1 1 0 0 0,1-1 0 0 0,-1 0 0 0 0,1 0 0 0 0,-1 0 0 0 0,1 0 0 0 0,-1 0 0 0 0,1 1 0 0 0,-1-1 0 0 0,1 0 0 0 0,0 0 0 0 0,-1 0 0 0 0,1 0-1 0 0,-1-1 1 0 0,1 1 0 0 0,-1 0 0 0 0,1 0 0 0 0,-1 0 0 0 0,1 0 0 0 0,0-1 0 0 0,-1 1 0 0 0,1-1 0 0 0,21-8-771 0 0,-14 5 170 0 0,-1 2-1087 0 0,1-1-1 0 0,-1 0 1 0 0,0-1-1 0 0,-1 1 0 0 0,1-1 1 0 0,-1-1-1 0 0,0 1 0 0 0,8-8 1 0 0,8-16-1651 0 0,-13 15 1765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55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75 2224 0 0,'2'-5'525'0'0,"3"-18"13887"0"0,-13 34-12034 0 0,0 3-2037 0 0,1 0 1 0 0,1 0 0 0 0,0 0-1 0 0,1 0 1 0 0,-7 28 0 0 0,10-33-252 0 0,1-1 1 0 0,0 1-1 0 0,0 0 1 0 0,1 0 0 0 0,0 0-1 0 0,0-1 1 0 0,1 1-1 0 0,0 0 1 0 0,0 0-1 0 0,1-1 1 0 0,5 14 0 0 0,-7-20-67 0 0,1-1 1 0 0,-1 1 0 0 0,1 0 0 0 0,0-1 0 0 0,-1 1 0 0 0,1-1 0 0 0,0 1 0 0 0,0-1 0 0 0,0 1 0 0 0,0-1 0 0 0,0 0 0 0 0,1 0 0 0 0,-1 1 0 0 0,0-1 0 0 0,0 0 0 0 0,1 0 0 0 0,-1 0 0 0 0,1 0 0 0 0,-1 0 0 0 0,1-1 0 0 0,-1 1 0 0 0,1 0 0 0 0,0-1 0 0 0,-1 1 0 0 0,1-1 0 0 0,0 1 0 0 0,-1-1 0 0 0,1 0 0 0 0,0 0 0 0 0,0 0 0 0 0,-1 0 0 0 0,1 0 0 0 0,0 0 0 0 0,0 0 0 0 0,-1-1 0 0 0,1 1 0 0 0,0-1 0 0 0,-1 1 0 0 0,1-1 0 0 0,-1 0 0 0 0,4-1 0 0 0,-1 0-21 0 0,0-1 1 0 0,-1 0 0 0 0,1 0-1 0 0,-1 0 1 0 0,1 0-1 0 0,-1 0 1 0 0,0-1-1 0 0,0 1 1 0 0,-1-1-1 0 0,1 0 1 0 0,-1 0-1 0 0,1 0 1 0 0,-1 0 0 0 0,3-8-1 0 0,-3 1-207 0 0,0 1 1 0 0,0 0-1 0 0,-1-1 0 0 0,-1 1 1 0 0,1-1-1 0 0,-2 1 0 0 0,1-1 0 0 0,-2 1 1 0 0,1-1-1 0 0,-1 1 0 0 0,-1 0 1 0 0,0 0-1 0 0,-8-19 0 0 0,7 21-728 0 0,0 0-1 0 0,-1 0 1 0 0,0 0 0 0 0,0 0-1 0 0,-1 1 1 0 0,0 0-1 0 0,0 0 1 0 0,-1 1 0 0 0,-14-12-1 0 0,20 17 575 0 0,-1 1-1 0 0,1-1 0 0 0,-1 1 1 0 0,1-1-1 0 0,-1 1 1 0 0,1 0-1 0 0,-1-1 1 0 0,1 1-1 0 0,-1 0 1 0 0,1 0-1 0 0,-1 0 0 0 0,1 0 1 0 0,-1 0-1 0 0,0 0 1 0 0,1 1-1 0 0,-1-1 1 0 0,1 0-1 0 0,0 1 0 0 0,-1-1 1 0 0,1 1-1 0 0,-1 0 1 0 0,1-1-1 0 0,0 1 1 0 0,-1 0-1 0 0,-1 2 1 0 0,-3 7-1612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6:54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0 3449 0 0,'-42'32'6711'0'0,"35"-25"-3973"0"0,-1-1 0 0 0,0 0 0 0 0,-11 15 5628 0 0,39-14-6935 0 0,28 2-1251 0 0,84-14 254 0 0,-83 1-69 0 0,0 3-1 0 0,1 1 1 0 0,64 10 0 0 0,-77-3-274 0 0,1-2 1 0 0,0-1-1 0 0,0-3 1 0 0,61-3-1 0 0,-28-3 79 0 0,-1 4 1 0 0,83 8-1 0 0,-112-7-150 0 0,0-1 0 0 0,54-9 0 0 0,26-1 16 0 0,-99 12-53 0 0,0 1-1 0 0,1 1 1 0 0,35 8-1 0 0,-35-5 22 0 0,1-1 0 0 0,47 2-1 0 0,50-17 59 0 0,-89 5-62 0 0,-1 2-1 0 0,1 2 0 0 0,39 2 0 0 0,399 9 188 0 0,-439-11-113 0 0,133 6 59 0 0,46-3 71 0 0,-140-7-87 0 0,-24-1 30 0 0,0 3 0 0 0,1 2 0 0 0,-1 2 1 0 0,61 9-1 0 0,-100-9-147 0 0,-1-1 1 0 0,0 0-1 0 0,1 0 0 0 0,-1-1 1 0 0,10-2-1 0 0,-11 2-143 0 0,-1 0-1 0 0,1 1 1 0 0,-1-1 0 0 0,0 1-1 0 0,1 0 1 0 0,-1 0-1 0 0,1 0 1 0 0,-1 1 0 0 0,1-1-1 0 0,4 2 1 0 0,-8-1 12 0 0,-1-1 0 0 0,1 0 0 0 0,-1 0 0 0 0,0 0 0 0 0,1 1 0 0 0,-1-1 0 0 0,0 0 0 0 0,1 1 0 0 0,-1-1 1 0 0,0 0-1 0 0,1 1 0 0 0,-1-1 0 0 0,0 0 0 0 0,0 1 0 0 0,0-1 0 0 0,1 1 0 0 0,-1-1 0 0 0,0 0 0 0 0,0 1 0 0 0,0-1 0 0 0,0 1 0 0 0,0-1 0 0 0,0 0 0 0 0,1 1 0 0 0,-1-1 0 0 0,0 1 0 0 0,0-1 0 0 0,-1 1 0 0 0,1-1 1 0 0,0 1-1 0 0,-5 11-9582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55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5249 0 0,'9'5'9600'0'0,"-4"9"-5263"0"0,-4 20-2943 0 0,-2-24-535 0 0,2 54-224 0 0,-2-35-644 0 0,1 0-1 0 0,2 0 1 0 0,6 34 0 0 0,6-31-728 0 0,-3-20-3241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56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4 5249 0 0,'-2'-3'7745'0'0,"1"3"-7626"0"0,-5 8 2636 0 0,-5 14-1473 0 0,5 15-339 0 0,-7 60-539 0 0,12-87-329 0 0,1 1-1 0 0,0 0 1 0 0,0-1-1 0 0,1 1 1 0 0,1-1-1 0 0,5 19 1 0 0,-7-28-44 0 0,0-1 0 0 0,0 0 1 0 0,0 1-1 0 0,0-1 0 0 0,0 1 1 0 0,0-1-1 0 0,0 0 0 0 0,1 1 1 0 0,-1-1-1 0 0,0 1 0 0 0,0-1 1 0 0,1 0-1 0 0,-1 1 0 0 0,0-1 1 0 0,1 0-1 0 0,-1 0 0 0 0,0 1 0 0 0,0-1 1 0 0,1 0-1 0 0,-1 0 0 0 0,1 1 1 0 0,-1-1-1 0 0,0 0 0 0 0,1 0 1 0 0,-1 0-1 0 0,1 1 0 0 0,-1-1 1 0 0,0 0-1 0 0,1 0 0 0 0,-1 0 1 0 0,1 0-1 0 0,-1 0 0 0 0,1 0 1 0 0,-1 0-1 0 0,0 0 0 0 0,1 0 1 0 0,0 0-1 0 0,-1 0-12 0 0,1-1-1 0 0,-1 1 1 0 0,0 0 0 0 0,1 0 0 0 0,-1 0-1 0 0,1 0 1 0 0,-1 0 0 0 0,1 1 0 0 0,-1-1-1 0 0,0 0 1 0 0,1 0 0 0 0,-1 0 0 0 0,1 0-1 0 0,-1 0 1 0 0,0 0 0 0 0,1 1 0 0 0,-1-1-1 0 0,1 0 1 0 0,-1 0 0 0 0,0 1 0 0 0,1-1-1 0 0,-1 0 1 0 0,0 1 0 0 0,0-1 0 0 0,1 0-1 0 0,-1 0 1 0 0,0 1 0 0 0,0-1 0 0 0,1 1-1 0 0,-1-1 1 0 0,0 0 0 0 0,0 1 0 0 0,0-1-1 0 0,0 1 1 0 0,1-1 0 0 0,-1 0 0 0 0,0 1-1 0 0,0-1 1 0 0,0 1 0 0 0,0-1 0 0 0,0 1-1 0 0,0 2 71 0 0,0-1 0 0 0,1 1 0 0 0,-1-1 0 0 0,1 0 0 0 0,0 1 0 0 0,0-1-1 0 0,0 0 1 0 0,0 1 0 0 0,0-1 0 0 0,0 0 0 0 0,1 0 0 0 0,2 3 0 0 0,-3-4-21 0 0,1 0 1 0 0,0-1 0 0 0,-1 1 0 0 0,1-1-1 0 0,0 1 1 0 0,-1-1 0 0 0,1 0 0 0 0,0 0 0 0 0,0 0-1 0 0,-1 0 1 0 0,1 0 0 0 0,0 0 0 0 0,-1 0-1 0 0,1-1 1 0 0,0 1 0 0 0,0-1 0 0 0,-1 1 0 0 0,3-2-1 0 0,29-5 349 0 0,50-4 0 0 0,-30 4-188 0 0,-51 7-130 0 0,0 0 1 0 0,-1-1-1 0 0,1 1 0 0 0,0 0 0 0 0,-1-1 0 0 0,1 0 0 0 0,0 1 0 0 0,-1-1 0 0 0,1 0 1 0 0,-1 0-1 0 0,1 0 0 0 0,1-1 0 0 0,-2 1-338 0 0,-1 1-1 0 0,1-1 1 0 0,-1 1-1 0 0,0-1 1 0 0,1 0-1 0 0,-1 1 1 0 0,0-1 0 0 0,1 0-1 0 0,-1 1 1 0 0,0-1-1 0 0,0 0 1 0 0,1 1-1 0 0,-1-1 1 0 0,0 0 0 0 0,0 1-1 0 0,0-1 1 0 0,0 0-1 0 0,0 0 1 0 0,0 1-1 0 0,0-2 1 0 0,-1-1-1019 0 0,0 0 1 0 0,0 1-1 0 0,-1-1 1 0 0,1 1-1 0 0,0-1 1 0 0,-1 1-1 0 0,1-1 1 0 0,-1 1-1 0 0,0 0 1 0 0,0 0-1 0 0,0 0 1 0 0,-4-3-1 0 0,-4-4-2384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56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 3161 0 0,'0'-2'963'0'0,"1"0"0"0"0,-1 0 0 0 0,1 0 0 0 0,0 0 1 0 0,0 0-1 0 0,0 1 0 0 0,-1-1 0 0 0,2 0 0 0 0,-1 0 1 0 0,0 1-1 0 0,0-1 0 0 0,0 1 0 0 0,1-1 0 0 0,1-1 1 0 0,-1 1-272 0 0,1 1 0 0 0,-1-1 0 0 0,1 1 0 0 0,-1 0 0 0 0,1 0 0 0 0,-1 0 0 0 0,1 0 0 0 0,0 0 0 0 0,3 0 0 0 0,32-2 314 0 0,1 6-4302 0 0,12-2-6318 0 0,-18-12 874 0 0,-3 0 6147 0 0,-8 11 1581 0 0</inkml:trace>
  <inkml:trace contextRef="#ctx0" brushRef="#br0" timeOffset="1">314 6 1312 0 0,'8'-6'14552'0'0,"-7"6"-14179"0"0,-1 0-181 0 0,0 1 0 0 0,1-1 0 0 0,-1 0 0 0 0,1 0 0 0 0,-1 0 0 0 0,1 0 0 0 0,-1 1 0 0 0,0-1 0 0 0,1 0 0 0 0,-1 0 0 0 0,1 1 0 0 0,-1-1 0 0 0,0 0 0 0 0,1 1-1 0 0,-1-1 1 0 0,0 0 0 0 0,0 1 0 0 0,1-1 0 0 0,-1 1 0 0 0,0-1 0 0 0,0 1 0 0 0,0-1 0 0 0,1 0 0 0 0,-1 1 0 0 0,0-1 0 0 0,0 1 0 0 0,0-1 0 0 0,0 1 0 0 0,0-1 0 0 0,0 1-1 0 0,0 0 1 0 0,11 214 3315 0 0,-7-179-3797 0 0,3 0 1 0 0,0-1-1 0 0,26 68 1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6:59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5313 0 0,'-20'0'14791'0'0,"27"2"-14431"0"0,0 0-1 0 0,0-1 1 0 0,0 1-1 0 0,1-1 1 0 0,-1-1-1 0 0,10 1 1 0 0,7 0 169 0 0,15 2 42 0 0,-25-3-488 0 0,-1 1 0 0 0,0 0 0 0 0,0 1 1 0 0,0 1-1 0 0,0 0 0 0 0,0 1 0 0 0,22 9 1 0 0,-33-12-123 0 0,0 0 1 0 0,0 0 0 0 0,-1 0 0 0 0,1 1-1 0 0,0-1 1 0 0,-1 1 0 0 0,1-1 0 0 0,-1 1-1 0 0,0 0 1 0 0,0-1 0 0 0,1 1-1 0 0,-1 0 1 0 0,0 0 0 0 0,0 0 0 0 0,-1 0-1 0 0,1 0 1 0 0,0 0 0 0 0,-1 0 0 0 0,2 3-1 0 0,-2 0-368 0 0,0 0-1 0 0,0 0 0 0 0,0-1 1 0 0,0 1-1 0 0,-1 0 0 0 0,0-1 1 0 0,0 1-1 0 0,-2 7 0 0 0,-2 0-1167 0 0,0-1-1 0 0,0 1 1 0 0,-1-1-1 0 0,-1 0 1 0 0,-14 19 0 0 0,18-26 1107 0 0,0 0 1 0 0,-1-1-1 0 0,0 1 1 0 0,0-1-1 0 0,0 0 1 0 0,0 0-1 0 0,0 0 1 0 0,0 0-1 0 0,-1-1 1 0 0,0 1-1 0 0,1-1 1 0 0,-6 1 0 0 0,-1 0 521 0 0,-1-1 0 0 0,1-1 1 0 0,-23 1-1 0 0,12-2 1178 0 0,17 1-332 0 0,0 0-1 0 0,0-1 1 0 0,1 2 0 0 0,-1-1 0 0 0,0 0-1 0 0,0 1 1 0 0,-6 3 0 0 0,10-4-606 0 0,-1 0 0 0 0,1-1 0 0 0,0 1 1 0 0,0 0-1 0 0,-1-1 0 0 0,1 1 0 0 0,0 0 0 0 0,0 0 1 0 0,0 0-1 0 0,0 0 0 0 0,0 0 0 0 0,0 0 0 0 0,0 0 1 0 0,1 1-1 0 0,-1-1 0 0 0,0 0 0 0 0,0 0 0 0 0,1 1 1 0 0,-1-1-1 0 0,1 0 0 0 0,-1 1 0 0 0,1-1 0 0 0,0 0 1 0 0,0 1-1 0 0,-1-1 0 0 0,1 1 0 0 0,0-1 0 0 0,0 1 1 0 0,0-1-1 0 0,1 3 0 0 0,-1-4-222 0 0,1 1-1 0 0,0 0 1 0 0,-1-1-1 0 0,1 1 1 0 0,0 0 0 0 0,-1-1-1 0 0,1 1 1 0 0,0-1-1 0 0,0 1 1 0 0,-1-1-1 0 0,1 0 1 0 0,0 1 0 0 0,0-1-1 0 0,0 0 1 0 0,0 1-1 0 0,0-1 1 0 0,-1 0-1 0 0,1 0 1 0 0,0 0 0 0 0,0 0-1 0 0,0 0 1 0 0,0 0-1 0 0,0 0 1 0 0,0 0 0 0 0,0 0-1 0 0,1-1 1 0 0,30-4 512 0 0,-26 4-380 0 0,44-9 116 0 0,48-6-155 0 0,-29 14-3042 0 0,-38 3-2079 0 0,-9-1-3221 0 0,-9 1 1544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00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5825 0 0,'0'-1'413'0'0,"-1"-1"0"0"0,1 1-1 0 0,0 0 1 0 0,0 0 0 0 0,0 0-1 0 0,0-1 1 0 0,0 1 0 0 0,0 0-1 0 0,1 0 1 0 0,-1 0 0 0 0,0-1-1 0 0,1 1 1 0 0,-1 0 0 0 0,1 0-1 0 0,-1 0 1 0 0,1 0 0 0 0,-1 0-1 0 0,1 0 1 0 0,0 0 0 0 0,-1 0 0 0 0,1 0-1 0 0,0 0 1 0 0,0 0 0 0 0,0 0-1 0 0,0 0 1 0 0,2 0 0 0 0,0-1-43 0 0,0 1 0 0 0,0 0 0 0 0,0-1 0 0 0,0 2 0 0 0,0-1 0 0 0,1 0 0 0 0,-1 1 0 0 0,0-1 0 0 0,7 1 0 0 0,1 0-231 0 0,1 1 0 0 0,-1 1-1 0 0,0 0 1 0 0,0 0 0 0 0,14 5 0 0 0,-21-6-114 0 0,0 1 1 0 0,-1-1-1 0 0,1 1 1 0 0,0 0 0 0 0,-1 0-1 0 0,1 0 1 0 0,-1 1-1 0 0,1-1 1 0 0,-1 1-1 0 0,0 0 1 0 0,0 0 0 0 0,0 0-1 0 0,-1 0 1 0 0,1 0-1 0 0,-1 1 1 0 0,0-1 0 0 0,0 1-1 0 0,0-1 1 0 0,0 1-1 0 0,1 5 1 0 0,-2-5 3 0 0,0 1 1 0 0,-1-1-1 0 0,0 0 0 0 0,0 1 0 0 0,0-1 1 0 0,0 1-1 0 0,-1-1 0 0 0,0 0 0 0 0,1 1 1 0 0,-2-1-1 0 0,1 0 0 0 0,0 0 1 0 0,-1 0-1 0 0,0 0 0 0 0,0 0 0 0 0,0 0 1 0 0,-1 0-1 0 0,-4 5 0 0 0,-17 17 37 0 0,20-23-70 0 0,0 0-1 0 0,1 1 0 0 0,-1-1 1 0 0,1 1-1 0 0,0 0 0 0 0,0 0 1 0 0,0 0-1 0 0,0 0 0 0 0,0 1 1 0 0,1-1-1 0 0,0 1 0 0 0,-2 5 0 0 0,4-9 5 0 0,0 1 0 0 0,1-1 0 0 0,-1 0 0 0 0,0 0-1 0 0,1 1 1 0 0,-1-1 0 0 0,1 0 0 0 0,-1 0-1 0 0,1 0 1 0 0,0 0 0 0 0,-1 0 0 0 0,1 0-1 0 0,0 0 1 0 0,0 0 0 0 0,0 0 0 0 0,0 0 0 0 0,0 0-1 0 0,0 0 1 0 0,0-1 0 0 0,0 1 0 0 0,0 0-1 0 0,0-1 1 0 0,0 1 0 0 0,0-1 0 0 0,1 1-1 0 0,-1-1 1 0 0,0 1 0 0 0,0-1 0 0 0,1 0 0 0 0,-1 0-1 0 0,0 0 1 0 0,0 1 0 0 0,1-1 0 0 0,-1 0-1 0 0,2-1 1 0 0,47 1 16 0 0,13-9-549 0 0,-22 2-5125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00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5217 0 0,'-1'2'502'0'0,"1"-1"-1"0"0,-1 0 1 0 0,1 1-1 0 0,-1-1 1 0 0,1 0-1 0 0,0 1 1 0 0,-1-1-1 0 0,1 0 1 0 0,0 1-1 0 0,0-1 1 0 0,0 1-1 0 0,0-1 1 0 0,0 0-1 0 0,0 1 1 0 0,0-1-1 0 0,0 0 1 0 0,1 1-1 0 0,-1-1 1 0 0,1 1-1 0 0,-1-1 1 0 0,1 0-1 0 0,-1 0 1 0 0,1 1 0 0 0,0-1-1 0 0,1 2 1 0 0,0-1-205 0 0,0-1 0 0 0,0 1 0 0 0,1-1 0 0 0,-1 0 0 0 0,0 1 0 0 0,1-1 0 0 0,-1 0 0 0 0,0-1 0 0 0,1 1 0 0 0,-1 0 0 0 0,1-1 0 0 0,0 1 0 0 0,2-1 0 0 0,11 1-67 0 0,-1-1 0 0 0,1-1 0 0 0,23-3 0 0 0,-35 3 156 0 0,16-2-240 0 0,1 0 0 0 0,0 2 0 0 0,0 0 0 0 0,0 1 0 0 0,23 4 0 0 0,-43-4-138 0 0,0 0-1 0 0,0 1 0 0 0,-1-1 0 0 0,1 0 1 0 0,0 1-1 0 0,-1-1 0 0 0,1 1 0 0 0,0-1 1 0 0,-1 1-1 0 0,1-1 0 0 0,-1 1 0 0 0,1 0 1 0 0,0-1-1 0 0,-1 1 0 0 0,0-1 0 0 0,1 1 1 0 0,-1 0-1 0 0,1 0 0 0 0,-1-1 1 0 0,0 1-1 0 0,1 0 0 0 0,-1 0 0 0 0,0-1 1 0 0,0 1-1 0 0,0 0 0 0 0,0 0 0 0 0,0 0 1 0 0,0-1-1 0 0,0 1 0 0 0,0 0 0 0 0,0 0 1 0 0,0 0-1 0 0,0-1 0 0 0,0 1 0 0 0,0 0 1 0 0,-1 0-1 0 0,1-1 0 0 0,0 1 1 0 0,-1 0-1 0 0,1 0 0 0 0,-1 0 0 0 0,-18 41 89 0 0,14-33-81 0 0,-9 26 58 0 0,-1 2-1442 0 0,3-15-4510 0 0,11-21 5467 0 0,1-1 0 0 0,-4 3-2884 0 0,3-2 2884 0 0,1-1 0 0 0,-1 0 0 0 0,1 0 0 0 0,-1 1 0 0 0,1-1 0 0 0,-1 0 0 0 0,0 0 0 0 0,1 0 0 0 0,-1 0 0 0 0,1 0 0 0 0,-1 0 0 0 0,0 0 0 0 0,0 0 0 0 0,-21-8-5137 0 0,19 6 5030 0 0,-9-3-1211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00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47 101 3705 0 0,'-1'-1'347'0'0,"0"0"0"0"0,1 1 1 0 0,-1-1-1 0 0,1 1 0 0 0,-1-1 0 0 0,0 1 0 0 0,0-1 1 0 0,1 1-1 0 0,-1 0 0 0 0,0-1 0 0 0,0 1 1 0 0,0 0-1 0 0,1-1 0 0 0,-1 1 0 0 0,0 0 1 0 0,0 0-1 0 0,0 0 0 0 0,0 0 0 0 0,1 0 1 0 0,-1 0-1 0 0,0 0 0 0 0,0 0 0 0 0,0 0 1 0 0,0 0-1 0 0,0 1 0 0 0,1-1 0 0 0,-2 1 1 0 0,1-1-75 0 0,1 1 1 0 0,-1 0-1 0 0,1 0 1 0 0,-1 0-1 0 0,1 0 1 0 0,0 0-1 0 0,-1 0 1 0 0,1 0-1 0 0,0 0 1 0 0,0 0-1 0 0,0 1 1 0 0,0-1 0 0 0,0 0-1 0 0,0 0 1 0 0,0 0-1 0 0,0 0 1 0 0,1 2-1 0 0,0 4 291 0 0,0 0 0 0 0,1 0 0 0 0,0 0-1 0 0,1 0 1 0 0,5 9 0 0 0,-6-12-476 0 0,1-1-1 0 0,-1 1 1 0 0,1-1-1 0 0,0 0 1 0 0,0-1-1 0 0,1 1 1 0 0,-1 0 0 0 0,1-1-1 0 0,-1 0 1 0 0,1 0-1 0 0,0 0 1 0 0,0 0 0 0 0,0 0-1 0 0,0-1 1 0 0,0 0-1 0 0,0 0 1 0 0,0 0-1 0 0,0 0 1 0 0,0 0 0 0 0,1-1-1 0 0,-1 0 1 0 0,0 0-1 0 0,0 0 1 0 0,0-1 0 0 0,1 1-1 0 0,-1-1 1 0 0,0 0-1 0 0,0 0 1 0 0,5-2-1 0 0,-4 1-114 0 0,0 1 0 0 0,-1-1 0 0 0,1 0-1 0 0,0 0 1 0 0,-1-1 0 0 0,1 0 0 0 0,-1 1-1 0 0,0-1 1 0 0,0-1 0 0 0,0 1-1 0 0,0 0 1 0 0,-1-1 0 0 0,1 0 0 0 0,-1 0-1 0 0,0 0 1 0 0,0 0 0 0 0,0-1 0 0 0,-1 1-1 0 0,1-1 1 0 0,-1 0 0 0 0,0 1 0 0 0,-1-1-1 0 0,1 0 1 0 0,0-6 0 0 0,-2 7-452 0 0,0 1 1 0 0,-1 0 0 0 0,1-1 0 0 0,-1 1-1 0 0,0 0 1 0 0,0 0 0 0 0,0 0-1 0 0,0-1 1 0 0,0 1 0 0 0,-1 0 0 0 0,1 0-1 0 0,-1 1 1 0 0,0-1 0 0 0,0 0-1 0 0,0 1 1 0 0,0-1 0 0 0,-1 1 0 0 0,1-1-1 0 0,-1 1 1 0 0,1 0 0 0 0,-1 0-1 0 0,0 0 1 0 0,0 1 0 0 0,0-1 0 0 0,-4-1-1 0 0,-49-21-6461 0 0,23 15 5434 0 0,27 8 1453 0 0,0 0 0 0 0,0 0 0 0 0,-1 0 1 0 0,1 1-1 0 0,0 0 0 0 0,0 0 0 0 0,0 0 0 0 0,0 1 0 0 0,0 0 1 0 0,-9 2-1 0 0,13-2 283 0 0,1-1 1 0 0,-1 1 0 0 0,0 0 0 0 0,1 0 0 0 0,-1 0-1 0 0,1-1 1 0 0,0 1 0 0 0,-1 1 0 0 0,1-1 0 0 0,0 0-1 0 0,0 0 1 0 0,-1 0 0 0 0,1 1 0 0 0,0-1 0 0 0,0 0-1 0 0,1 1 1 0 0,-2 1 0 0 0,1-1 335 0 0,1 0 1 0 0,-1 1-1 0 0,1-1 1 0 0,0 0-1 0 0,-1 0 1 0 0,1 0-1 0 0,0 1 1 0 0,1-1-1 0 0,-1 0 1 0 0,0 0-1 0 0,1 1 0 0 0,-1-1 1 0 0,1 0-1 0 0,-1 0 1 0 0,1 0-1 0 0,2 3 1 0 0,-1-1-220 0 0,-1 0 0 0 0,1-1 0 0 0,1 0 0 0 0,-1 1 0 0 0,1-1 0 0 0,-1 0 0 0 0,1 0 0 0 0,0 0 1 0 0,0 0-1 0 0,0-1 0 0 0,0 1 0 0 0,0-1 0 0 0,5 2 0 0 0,-1 0-130 0 0,-1-1 0 0 0,2 0 0 0 0,-1-1 0 0 0,0 0 0 0 0,0 0 0 0 0,13 1 1 0 0,-4-1-1056 0 0,1-1 0 0 0,0-1 0 0 0,-1-1 1 0 0,1-1-1 0 0,28-5 0 0 0,-33 4-1531 0 0,-1-1 0 0 0,0 0 1 0 0,19-10-1 0 0,4-3-3373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01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3 7242 0 0,'-5'3'1254'0'0,"0"0"1"0"0,1 1-1 0 0,-1 0 1 0 0,1-1-1 0 0,0 2 1 0 0,0-1-1 0 0,0 0 1 0 0,-3 7-1 0 0,2-4-750 0 0,1 0-1 0 0,0 1 1 0 0,0 0-1 0 0,1 0 1 0 0,-4 13-1 0 0,5-16-461 0 0,0 0 0 0 0,1 0-1 0 0,0 0 1 0 0,0 1 0 0 0,1-1 0 0 0,-1 0-1 0 0,1 1 1 0 0,1-1 0 0 0,-1 0 0 0 0,1 1-1 0 0,-1-1 1 0 0,2 0 0 0 0,-1 0 0 0 0,0 1-1 0 0,1-1 1 0 0,0 0 0 0 0,0 0 0 0 0,1-1-1 0 0,-1 1 1 0 0,1 0 0 0 0,4 4-1 0 0,-6-8 5 0 0,0 0 0 0 0,0 0 0 0 0,0 0 0 0 0,0 0 0 0 0,0 0 0 0 0,1 0-1 0 0,-1 0 1 0 0,0 0 0 0 0,1-1 0 0 0,-1 1 0 0 0,1 0 0 0 0,-1-1-1 0 0,1 1 1 0 0,-1-1 0 0 0,1 0 0 0 0,-1 1 0 0 0,1-1 0 0 0,-1 0 0 0 0,1 0-1 0 0,0 0 1 0 0,-1 0 0 0 0,1 0 0 0 0,2-1 0 0 0,-1 0 13 0 0,0 0 0 0 0,0 0 0 0 0,0-1 0 0 0,0 0 0 0 0,0 1 0 0 0,0-1 0 0 0,0 0-1 0 0,-1 0 1 0 0,1 0 0 0 0,4-5 0 0 0,-2 1 18 0 0,-1 0-1 0 0,1 0 1 0 0,-1 0-1 0 0,0 0 1 0 0,0-1-1 0 0,-1 0 1 0 0,0 1-1 0 0,0-1 1 0 0,3-13-1 0 0,-5 16-32 0 0,-1 0-1 0 0,0-1 0 0 0,0 1 0 0 0,0 0 0 0 0,-1-1 0 0 0,1 1 1 0 0,-1 0-1 0 0,0 0 0 0 0,-1 0 0 0 0,1-1 0 0 0,0 1 1 0 0,-1 0-1 0 0,0 0 0 0 0,0 1 0 0 0,0-1 0 0 0,-5-6 1 0 0,-21-19-954 0 0,-5 5-3448 0 0,68 21-8004 0 0,7 11 9252 0 0,-31-6 4280 0 0,-1 1 0 0 0,0 0-1 0 0,0 1 1 0 0,12 6 0 0 0,-18-8-503 0 0,-1 0 0 0 0,1 0 0 0 0,-1 0 0 0 0,0 0 1 0 0,0 1-1 0 0,0 0 0 0 0,0 0 0 0 0,0-1 0 0 0,-1 2 0 0 0,1-1 0 0 0,-1 0 0 0 0,0 0 0 0 0,3 5 0 0 0,-4-4-386 0 0,0-1 1 0 0,0 0-1 0 0,0 1 0 0 0,0-1 1 0 0,-1 1-1 0 0,1-1 0 0 0,-1 1 0 0 0,0-1 1 0 0,0 1-1 0 0,-1 5 0 0 0,-12 39 619 0 0,10-40-877 0 0,1 0 1 0 0,-1 1-1 0 0,1-1 0 0 0,1 0 0 0 0,-1 11 0 0 0,38-50-255 0 0,-27 26-526 0 0,-1-1-1 0 0,1 1 0 0 0,0 0 1 0 0,19-6-1 0 0,-19 7-2347 0 0,1 0 1 0 0,-1 0-1 0 0,0-1 0 0 0,16-11 1 0 0,-14 7-603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01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49 4097 0 0,'-6'-9'14090'0'0,"6"9"-13838"0"0,-14 15 3934 0 0,-9 27-3342 0 0,20-33-758 0 0,-1 1-1 0 0,2-1 1 0 0,0 1 0 0 0,0 0 0 0 0,0 0-1 0 0,2-1 1 0 0,-1 1 0 0 0,1 11 0 0 0,0-18-72 0 0,0-1 0 0 0,0 0 1 0 0,0 0-1 0 0,1 1 0 0 0,-1-1 1 0 0,1 0-1 0 0,-1 1 0 0 0,1-1 1 0 0,0 0-1 0 0,0 0 0 0 0,0 0 1 0 0,0 0-1 0 0,0 0 0 0 0,0 0 1 0 0,0 0-1 0 0,1 0 0 0 0,-1 0 1 0 0,1 0-1 0 0,0-1 0 0 0,-1 1 0 0 0,1-1 1 0 0,0 1-1 0 0,0-1 0 0 0,0 0 1 0 0,0 1-1 0 0,0-1 0 0 0,0 0 1 0 0,0 0-1 0 0,0-1 0 0 0,0 1 1 0 0,1 0-1 0 0,-1-1 0 0 0,0 1 1 0 0,1-1-1 0 0,-1 0 0 0 0,0 0 1 0 0,1 0-1 0 0,-1 0 0 0 0,0 0 1 0 0,3-1-1 0 0,-2 1-7 0 0,0-1 1 0 0,0 0-1 0 0,0 1 1 0 0,0-1-1 0 0,0 0 1 0 0,0-1-1 0 0,-1 1 1 0 0,1-1 0 0 0,0 1-1 0 0,-1-1 1 0 0,1 0-1 0 0,-1 0 1 0 0,1 0-1 0 0,-1 0 1 0 0,0 0-1 0 0,0 0 1 0 0,0-1-1 0 0,0 1 1 0 0,-1-1-1 0 0,1 1 1 0 0,0-1-1 0 0,-1 0 1 0 0,0 0-1 0 0,0 0 1 0 0,0 1-1 0 0,0-1 1 0 0,0 0-1 0 0,0 0 1 0 0,-1 0-1 0 0,1-6 1 0 0,-1 1-32 0 0,1 0 1 0 0,-1 0-1 0 0,-1-1 1 0 0,1 1-1 0 0,-1 0 1 0 0,-1 0-1 0 0,0 0 1 0 0,0 0 0 0 0,0 0-1 0 0,-6-11 1 0 0,-30-42-2852 0 0,24 40-7142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02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3857 0 0,'1'0'699'0'0,"1"-1"-1"0"0,0 0 1 0 0,0 0 0 0 0,-1 1 0 0 0,1-1 0 0 0,0 1 0 0 0,0 0-1 0 0,0-1 1 0 0,0 1 0 0 0,0 0 0 0 0,0 0 0 0 0,0 0-1 0 0,0 1 1 0 0,-1-1 0 0 0,1 0 0 0 0,0 1 0 0 0,2 0 0 0 0,-2 0-275 0 0,-1 0 0 0 0,1 0 1 0 0,0 0-1 0 0,-1 0 1 0 0,1 0-1 0 0,-1 1 1 0 0,0-1-1 0 0,1 0 1 0 0,-1 1-1 0 0,0-1 1 0 0,0 1-1 0 0,0 0 1 0 0,0-1-1 0 0,1 4 1 0 0,2 6 63 0 0,-1 0 1 0 0,0 0-1 0 0,0 0 1 0 0,1 22-1 0 0,0-2-332 0 0,-1-16-471 0 0,0 0 0 0 0,1 1 0 0 0,1-2 0 0 0,0 1 0 0 0,1 0 0 0 0,9 17 0 0 0,-15-32 165 0 0,0 0 1 0 0,1 1 0 0 0,-1-1 0 0 0,0 0 0 0 0,0 1 0 0 0,0-1 0 0 0,0 1-1 0 0,0-1 1 0 0,0 0 0 0 0,1 1 0 0 0,-1-1 0 0 0,0 0 0 0 0,0 0 0 0 0,1 1-1 0 0,-1-1 1 0 0,0 0 0 0 0,0 1 0 0 0,1-1 0 0 0,-1 0 0 0 0,0 0 0 0 0,1 1 0 0 0,-1-1-1 0 0,0 0 1 0 0,1 0 0 0 0,-1 0 0 0 0,0 0 0 0 0,1 0 0 0 0,-1 1 0 0 0,1-1-1 0 0,-1 0 1 0 0,0 0 0 0 0,1 0 0 0 0,-1 0 0 0 0,0 0 0 0 0,1 0 0 0 0,-1 0-1 0 0,1 0 1 0 0,-1 0 0 0 0,0 0 0 0 0,1-1 0 0 0,-1 1 0 0 0,0 0 0 0 0,1 0-1 0 0,-1 0 1 0 0,1 0 0 0 0,-1 0 0 0 0,0-1 0 0 0,0 1 0 0 0,1 0 0 0 0,-1 0-1 0 0,0-1 1 0 0,1 1 0 0 0,-1 0 0 0 0,0 0 0 0 0,0-1 0 0 0,1 1 0 0 0,-1 0-1 0 0,0-1 1 0 0,0 0 0 0 0,8-22-8620 0 0,-8 21 8568 0 0,5-15-3844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7:16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759 186 3969 0 0,'-51'-17'11813'0'0,"-1"4"-4722"0"0,-11 1-3196 0 0,-32-2-3340 0 0,-31-6 717 0 0,34-5-666 0 0,68 17-468 0 0,-1 1 1 0 0,0 1-1 0 0,-32-3 0 0 0,52 9-124 0 0,1-1-1 0 0,0 2 0 0 0,-1-1 1 0 0,1 0-1 0 0,0 1 0 0 0,-1 0 0 0 0,1 0 1 0 0,0 0-1 0 0,0 0 0 0 0,0 1 1 0 0,0 0-1 0 0,0 0 0 0 0,0 0 1 0 0,0 0-1 0 0,1 0 0 0 0,-6 5 0 0 0,3-2-8 0 0,1 1 0 0 0,0-1 0 0 0,1 1-1 0 0,-1 0 1 0 0,1 1 0 0 0,0-1-1 0 0,0 1 1 0 0,-4 13 0 0 0,1-1-15 0 0,1 1 1 0 0,2 0 0 0 0,0 0-1 0 0,1 0 1 0 0,0 0-1 0 0,2 24 1 0 0,1-15-15 0 0,2-1-1 0 0,1 1 1 0 0,1 0-1 0 0,1-1 0 0 0,2 0 1 0 0,20 54-1 0 0,-20-64 16 0 0,2-1-1 0 0,0 0 1 0 0,1 0-1 0 0,0-1 0 0 0,1 0 1 0 0,1-1-1 0 0,1 0 1 0 0,0-1-1 0 0,1 0 1 0 0,0-1-1 0 0,21 14 0 0 0,-5-7-1 0 0,0-2-1 0 0,2-1 1 0 0,0-2 0 0 0,0-1-1 0 0,1-1 1 0 0,43 10-1 0 0,-56-18 7 0 0,0-1-1 0 0,0-1 1 0 0,0-1-1 0 0,0-1 1 0 0,0 0-1 0 0,1-2 1 0 0,-1 0-1 0 0,0-1 0 0 0,0-1 1 0 0,0-1-1 0 0,0-1 1 0 0,25-9-1 0 0,-34 9 7 0 0,-1 0-1 0 0,0 0 1 0 0,0-1-1 0 0,-1 0 1 0 0,0-1-1 0 0,0 0 1 0 0,0-1-1 0 0,-1 1 1 0 0,0-2-1 0 0,0 1 1 0 0,-1-1-1 0 0,0 0 1 0 0,-1 0-1 0 0,0-1 1 0 0,-1 0-1 0 0,1 0 1 0 0,-2-1-1 0 0,0 1 1 0 0,0-1-1 0 0,2-12 1 0 0,-3 9-1 0 0,0-1-1 0 0,-2 0 1 0 0,0 1 0 0 0,0-1-1 0 0,-1 0 1 0 0,-1 0 0 0 0,-1 1-1 0 0,0-1 1 0 0,-1 1 0 0 0,0-1-1 0 0,-1 1 1 0 0,-1 0 0 0 0,0 0-1 0 0,-1 1 1 0 0,-8-14 0 0 0,-13-18 32 0 0,-2 1 0 0 0,-2 1 0 0 0,-60-63 0 0 0,61 76-196 0 0,0 1 0 0 0,-2 2 0 0 0,-1 2 0 0 0,-1 1 0 0 0,-43-23-1 0 0,74 45-646 0 0,-35-15 992 0 0,21 17-4396 0 0,10 15-8515 0 0,10 1 5255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05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27 4129 0 0,'-1'-2'1091'0'0,"0"0"1"0"0,0 0 0 0 0,0 0-1 0 0,0-1 1 0 0,-1 1-1 0 0,1 0 1 0 0,-1 1-1 0 0,1-1 1 0 0,-4-2-1 0 0,5 3-941 0 0,-1 1-1 0 0,1-1 1 0 0,0 1-1 0 0,-1 0 1 0 0,1-1-1 0 0,-1 1 1 0 0,1 0-1 0 0,-1 0 0 0 0,1-1 1 0 0,-1 1-1 0 0,1 0 1 0 0,-1 0-1 0 0,1 0 1 0 0,-1 0-1 0 0,1-1 1 0 0,-1 1-1 0 0,1 0 1 0 0,-1 0-1 0 0,1 0 0 0 0,-1 0 1 0 0,1 0-1 0 0,-1 0 1 0 0,0 1-1 0 0,1-1 1 0 0,-1 0-1 0 0,1 0 1 0 0,-1 0-1 0 0,1 0 1 0 0,-1 1-1 0 0,1-1 0 0 0,-1 0 1 0 0,1 0-1 0 0,0 1 1 0 0,-1-1-1 0 0,1 0 1 0 0,-1 1-1 0 0,1-1 1 0 0,0 1-1 0 0,-1-1 0 0 0,1 0 1 0 0,0 1-1 0 0,-1-1 1 0 0,1 1-1 0 0,0-1 1 0 0,-1 1-1 0 0,1-1 1 0 0,0 2-1 0 0,3-1-40 0 0,1 0 0 0 0,-1-1 0 0 0,1 1 0 0 0,0 0-1 0 0,-1-1 1 0 0,1 0 0 0 0,4 0 0 0 0,29-5-46 0 0,-30 3-33 0 0,0 1 0 0 0,0 0 0 0 0,0 0 0 0 0,0 1-1 0 0,0-1 1 0 0,0 1 0 0 0,0 1 0 0 0,0 0 0 0 0,0 0 0 0 0,0 0 0 0 0,9 3-1 0 0,-61 17 519 0 0,29-15-520 0 0,1 2 0 0 0,0 0 0 0 0,0 0 0 0 0,1 2-1 0 0,0 0 1 0 0,0 0 0 0 0,-12 14 0 0 0,22-20-9 0 0,1 0 0 0 0,-1 0 0 0 0,1 0 0 0 0,0 0 0 0 0,1 0 0 0 0,-1 1 1 0 0,1-1-1 0 0,0 1 0 0 0,0 0 0 0 0,0 0 0 0 0,1-1 0 0 0,-2 8 0 0 0,3-8-11 0 0,0 0 0 0 0,0-1-1 0 0,0 1 1 0 0,1 0-1 0 0,-1 0 1 0 0,1 0-1 0 0,0-1 1 0 0,0 1 0 0 0,0-1-1 0 0,1 1 1 0 0,-1-1-1 0 0,1 1 1 0 0,0-1-1 0 0,0 0 1 0 0,0 1 0 0 0,0-1-1 0 0,1 0 1 0 0,4 4-1 0 0,-5-5-80 0 0,1 1-1 0 0,0-1 0 0 0,0 0 1 0 0,0 0-1 0 0,0 0 1 0 0,0 0-1 0 0,0-1 0 0 0,0 1 1 0 0,0-1-1 0 0,1 0 1 0 0,-1 0-1 0 0,1 0 0 0 0,-1 0 1 0 0,1-1-1 0 0,-1 1 1 0 0,1-1-1 0 0,-1 0 0 0 0,1 0 1 0 0,0 0-1 0 0,-1 0 1 0 0,1-1-1 0 0,-1 0 0 0 0,1 0 1 0 0,-1 0-1 0 0,0 0 1 0 0,1 0-1 0 0,-1 0 0 0 0,0-1 1 0 0,0 0-1 0 0,6-3 1 0 0,-1 0-1052 0 0,0-1 0 0 0,0 0 1 0 0,0 0-1 0 0,10-10 1 0 0,-12 9-673 0 0,0 0 1 0 0,0 0 0 0 0,-1-1-1 0 0,5-9 1 0 0,4-13-1949 0 0,3 3 399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06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8042 0 0,'-7'23'9015'0'0,"1"2"-3792"0"0,-5 51-2499 0 0,4-24-1704 0 0,6-47-1011 0 0,-14 114 722 0 0,14-102-944 0 0,0 0 0 0 0,1 0 0 0 0,1 0 0 0 0,1 0 1 0 0,4 18-1 0 0,3-16-3197 0 0,3-11-6703 0 0</inkml:trace>
  <inkml:trace contextRef="#ctx0" brushRef="#br0" timeOffset="1">345 377 11658 0 0,'5'-7'2681'0'0,"1"1"-1177"0"0,-2-1-319 0 0,0 2-537 0 0,-3 6-600 0 0,-1 2-72 0 0,1-2-360 0 0,2 0-841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44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9 800 0 0,'22'65'4112'0'0,"-12"-29"-995"0"0,23 47 1 0 0,-29-73-2748 0 0,2 0 0 0 0,-1 0 0 0 0,1-1 0 0 0,0 0 0 0 0,1-1 0 0 0,0 1 0 0 0,0-1 0 0 0,1 0 0 0 0,11 8 0 0 0,-16-14-165 0 0,0 1 0 0 0,1-1-1 0 0,-1 0 1 0 0,1 0 0 0 0,-1 0-1 0 0,1-1 1 0 0,-1 1 0 0 0,1-1-1 0 0,0 0 1 0 0,0 0 0 0 0,0 0-1 0 0,0-1 1 0 0,0 1 0 0 0,0-1-1 0 0,6 0 1 0 0,-8-1-96 0 0,1 1 0 0 0,-1-1 0 0 0,0 0 0 0 0,0 0-1 0 0,1 0 1 0 0,-1 0 0 0 0,0 0 0 0 0,0 0 0 0 0,0-1 0 0 0,0 1 0 0 0,0-1-1 0 0,0 0 1 0 0,0 1 0 0 0,-1-1 0 0 0,1 0 0 0 0,-1 0 0 0 0,1 0 0 0 0,-1 0-1 0 0,0 0 1 0 0,0 0 0 0 0,0-1 0 0 0,0 1 0 0 0,0 0 0 0 0,0 0 0 0 0,0-4-1 0 0,3-8 40 0 0,-1 0 0 0 0,-1-1-1 0 0,0 1 1 0 0,-1 0 0 0 0,0-1-1 0 0,-1 1 1 0 0,-3-20 0 0 0,2 25-321 0 0,-1-1 0 0 0,0 1 0 0 0,0 0 1 0 0,-1-1-1 0 0,0 1 0 0 0,-1 0 0 0 0,0 1 0 0 0,0-1 1 0 0,-1 1-1 0 0,0-1 0 0 0,-12-13 0 0 0,17 21-16 0 0,-1 0 0 0 0,0 0 0 0 0,1 1-1 0 0,-1-1 1 0 0,1 0 0 0 0,-1 1 0 0 0,0-1-1 0 0,0 1 1 0 0,1-1 0 0 0,-1 1 0 0 0,0-1 0 0 0,0 1-1 0 0,0-1 1 0 0,0 1 0 0 0,0 0 0 0 0,1-1-1 0 0,-1 1 1 0 0,0 0 0 0 0,0 0 0 0 0,0 0-1 0 0,0 0 1 0 0,0 0 0 0 0,0 0 0 0 0,0 0 0 0 0,0 0-1 0 0,0 0 1 0 0,0 0 0 0 0,0 0 0 0 0,1 1-1 0 0,-1-1 1 0 0,-1 1 0 0 0,0 0-528 0 0,0 0 0 0 0,0 1 0 0 0,1 0 0 0 0,-1-1 1 0 0,1 1-1 0 0,-1 0 0 0 0,1-1 0 0 0,-1 1 0 0 0,1 0 0 0 0,0 0 0 0 0,-1 4 0 0 0,-5 10-3253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44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 3337 0 0,'0'-1'602'0'0,"1"0"1"0"0,-1 0-1 0 0,0 0 1 0 0,0 0 0 0 0,1 0-1 0 0,-1 0 1 0 0,0 0-1 0 0,1 1 1 0 0,-1-1-1 0 0,1 0 1 0 0,-1 0 0 0 0,1 0-1 0 0,1-1 1808 0 0,0 0-1807 0 0,18-11 2775 0 0,28-4-4552 0 0,-39 14 1933 0 0,45-12-1666 0 0,-10 3-2903 0 0,-1-3-3607 0 0,-25 8 3669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44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2 3841 0 0,'0'0'260'0'0,"-1"-1"0"0"0,1 1-1 0 0,-1 0 1 0 0,1 0 0 0 0,0 0 0 0 0,-1 0 0 0 0,1 0 0 0 0,-1 0 0 0 0,1-1-1 0 0,-1 1 1 0 0,1 0 0 0 0,-1 0 0 0 0,1 0 0 0 0,0 1 0 0 0,-1-1 0 0 0,1 0-1 0 0,-1 0 1 0 0,1 0 0 0 0,-1 0 0 0 0,1 0 0 0 0,0 0 0 0 0,-1 1 0 0 0,1-1 0 0 0,-1 0-1 0 0,1 0 1 0 0,0 1 0 0 0,-1-1 0 0 0,1 0 0 0 0,0 1 0 0 0,-1-1 0 0 0,1 1-1 0 0,-13 18 1644 0 0,-3 22-2120 0 0,10-23 107 0 0,1 0 0 0 0,0 0 0 0 0,2 1 0 0 0,0 0 0 0 0,0 20-1 0 0,4-40 65 0 0,0-1 0 0 0,-1 1-1 0 0,1-1 1 0 0,0 1-1 0 0,0-1 1 0 0,0 1-1 0 0,0 0 1 0 0,0-1 0 0 0,0 1-1 0 0,0 0 1 0 0,1 0-1 0 0,-1 0 1 0 0,0 0-1 0 0,1 0 1 0 0,-1 0 0 0 0,0 0-1 0 0,1 0 1 0 0,0 0-1 0 0,-1 1 1 0 0,3-1-1 0 0,35-13-170 0 0,-24 10-340 0 0,0-1-1 0 0,20-9 0 0 0,5-8-6073 0 0,-28 15 3842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45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2 4185 0 0,'-2'-1'493'0'0,"0"1"-1"0"0,0 0 1 0 0,0 0 0 0 0,0 0 0 0 0,0 0 0 0 0,0 0-1 0 0,0 0 1 0 0,0 0 0 0 0,0 1 0 0 0,0-1 0 0 0,0 1-1 0 0,0 0 1 0 0,0-1 0 0 0,0 1 0 0 0,0 0 0 0 0,1 0-1 0 0,-1 0 1 0 0,0 0 0 0 0,-2 2 0 0 0,2 0-151 0 0,0-1 0 0 0,0 1 0 0 0,0 0 0 0 0,0-1 1 0 0,0 1-1 0 0,0 0 0 0 0,1 0 0 0 0,-1 0 0 0 0,1 1 0 0 0,-2 5 1 0 0,2-2-255 0 0,-1 1 1 0 0,1-1-1 0 0,0 1 1 0 0,1 0 0 0 0,0-1-1 0 0,0 1 1 0 0,0 0-1 0 0,1-1 1 0 0,3 14 0 0 0,-2-17-88 0 0,-1 1 1 0 0,1-1-1 0 0,0 0 1 0 0,0 1-1 0 0,0-1 1 0 0,1 0-1 0 0,-1 0 1 0 0,1-1-1 0 0,0 1 1 0 0,0-1-1 0 0,0 1 1 0 0,1-1-1 0 0,-1 0 1 0 0,1 0-1 0 0,0 0 1 0 0,0-1-1 0 0,5 3 1 0 0,-7-4 7 0 0,1 0 0 0 0,0 0 0 0 0,-1-1 1 0 0,1 1-1 0 0,0-1 0 0 0,0 1 0 0 0,-1-1 1 0 0,1 0-1 0 0,0 0 0 0 0,0 0 0 0 0,-1-1 1 0 0,1 1-1 0 0,0-1 0 0 0,-1 1 0 0 0,1-1 0 0 0,0 0 1 0 0,-1 0-1 0 0,1 0 0 0 0,-1-1 0 0 0,0 1 1 0 0,1 0-1 0 0,-1-1 0 0 0,0 0 0 0 0,0 1 1 0 0,0-1-1 0 0,0 0 0 0 0,0 0 0 0 0,0 0 1 0 0,0 0-1 0 0,1-4 0 0 0,0 3 18 0 0,0 0 0 0 0,-1-1 1 0 0,1 0-1 0 0,-1 1 0 0 0,0-1 0 0 0,0 0 0 0 0,-1 0 0 0 0,1 0 1 0 0,-1 0-1 0 0,0 0 0 0 0,0 0 0 0 0,0 0 0 0 0,0-1 0 0 0,-1 1 1 0 0,0 0-1 0 0,0 0 0 0 0,0-1 0 0 0,0 1 0 0 0,-1 0 0 0 0,1 0 1 0 0,-1-1-1 0 0,0 1 0 0 0,-1 0 0 0 0,1 0 0 0 0,-1 0 0 0 0,1 0 1 0 0,-1 0-1 0 0,0 1 0 0 0,-1-1 0 0 0,1 0 0 0 0,-1 1 0 0 0,-4-5 0 0 0,3 5-185 0 0,1 0-1 0 0,-1 0 1 0 0,0 0-1 0 0,0 1 0 0 0,0-1 1 0 0,-1 1-1 0 0,1 0 1 0 0,0 1-1 0 0,-1-1 0 0 0,1 1 1 0 0,-1 0-1 0 0,-5-1 0 0 0,8 1-113 0 0,-37-2-2909 0 0,38 3 2745 0 0,-1 0 0 0 0,1 0-1 0 0,-1 0 1 0 0,1 0 0 0 0,0 0-1 0 0,-1 0 1 0 0,1 1 0 0 0,-1-1 0 0 0,1 0-1 0 0,0 1 1 0 0,-1-1 0 0 0,1 1-1 0 0,0 0 1 0 0,0-1 0 0 0,-1 1 0 0 0,1 0-1 0 0,0 0 1 0 0,0-1 0 0 0,0 1-1 0 0,0 0 1 0 0,0 0 0 0 0,0 0-1 0 0,-1 2 1 0 0,3 1-1212 0 0,6 2-130 0 0</inkml:trace>
  <inkml:trace contextRef="#ctx0" brushRef="#br0" timeOffset="1">146 43 856 0 0,'11'-4'-104'0'0,"-8"2"1155"0"0,0 1-1 0 0,-1 0 1 0 0,1 0-1 0 0,0 0 1 0 0,0 0-1 0 0,0 1 1 0 0,0-1-1 0 0,6 1 1 0 0,-8 0-773 0 0,0 0-1 0 0,0 1 1 0 0,0-1-1 0 0,-1 1 1 0 0,1-1 0 0 0,0 1-1 0 0,0 0 1 0 0,-1-1 0 0 0,1 1-1 0 0,0 0 1 0 0,-1-1-1 0 0,1 1 1 0 0,0 0 0 0 0,-1 0-1 0 0,1 0 1 0 0,-1 0-1 0 0,1-1 1 0 0,-1 1 0 0 0,0 0-1 0 0,1 0 1 0 0,-1 0-1 0 0,0 0 1 0 0,0 0 0 0 0,0 0-1 0 0,0 0 1 0 0,0 0-1 0 0,0 0 1 0 0,0 0 0 0 0,0 0-1 0 0,0 0 1 0 0,0 0 0 0 0,-1 1-1 0 0,1 2-417 0 0,3 73 733 0 0,0-52-4162 0 0,2 1-5004 0 0,-2-18 3166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45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38 4257 0 0,'-1'0'246'0'0,"0"0"0"0"0,0 0 0 0 0,0 0 0 0 0,0 0 0 0 0,0 0 1 0 0,1 0-1 0 0,-1 0 0 0 0,0 0 0 0 0,0 0 0 0 0,0 0 0 0 0,0-1 0 0 0,1 1 0 0 0,-1 0 0 0 0,0-1 1 0 0,0 1-1 0 0,1-1 0 0 0,-1 1 0 0 0,-1-1 0 0 0,2 0-128 0 0,0 1 0 0 0,0 0 1 0 0,0-1-1 0 0,0 1 0 0 0,0 0 0 0 0,0-1 0 0 0,0 1 1 0 0,0-1-1 0 0,0 1 0 0 0,0 0 0 0 0,0-1 0 0 0,0 1 0 0 0,1 0 1 0 0,-1-1-1 0 0,0 1 0 0 0,0 0 0 0 0,0-1 0 0 0,0 1 1 0 0,1 0-1 0 0,-1-1 0 0 0,0 1 0 0 0,0 0 0 0 0,1-1 1 0 0,-1 1-1 0 0,0 0 0 0 0,0 0 0 0 0,1-1 0 0 0,2-1 128 0 0,0 0 1 0 0,0 0-1 0 0,-1 0 0 0 0,2 0 0 0 0,-1 1 0 0 0,0-1 0 0 0,0 1 1 0 0,4-1-1 0 0,6-1-118 0 0,0 1 1 0 0,0 1-1 0 0,0 1 1 0 0,0-1-1 0 0,0 2 1 0 0,0 0 0 0 0,0 1-1 0 0,0 0 1 0 0,0 1-1 0 0,0 0 1 0 0,-1 1-1 0 0,21 9 1 0 0,-23-11 262 0 0,-10-7 269 0 0,-13-8 100 0 0,4 10-756 0 0,0 0 0 0 0,-1 1-1 0 0,1 0 1 0 0,0 0 0 0 0,-1 1 0 0 0,1 1 0 0 0,-1-1 0 0 0,1 1 0 0 0,-1 1-1 0 0,1 0 1 0 0,0 0 0 0 0,-1 1 0 0 0,1 0 0 0 0,0 1 0 0 0,0 0-1 0 0,0 0 1 0 0,-15 9 0 0 0,21-10-49 0 0,0 0 0 0 0,0 1-1 0 0,0-1 1 0 0,0 1 0 0 0,1 0 0 0 0,-1 0-1 0 0,1 0 1 0 0,0 0 0 0 0,0 1-1 0 0,0-1 1 0 0,0 0 0 0 0,0 1 0 0 0,1-1-1 0 0,-1 1 1 0 0,1 0 0 0 0,0 0-1 0 0,0-1 1 0 0,1 1 0 0 0,-1 0 0 0 0,1 0-1 0 0,0 0 1 0 0,0 0 0 0 0,0 0 0 0 0,0 0-1 0 0,1 0 1 0 0,-1-1 0 0 0,1 1-1 0 0,3 7 1 0 0,-3-4 48 0 0,1-1 0 0 0,1 0 0 0 0,-1 1 0 0 0,1-1 0 0 0,0 0 0 0 0,0 0 0 0 0,1-1 0 0 0,0 1 0 0 0,0-1 0 0 0,0 1 0 0 0,1-1-1 0 0,0-1 1 0 0,0 1 0 0 0,0-1 0 0 0,0 0 0 0 0,6 4 0 0 0,-4-5-50 0 0,1 0-1 0 0,-1-1 1 0 0,0 0-1 0 0,1-1 1 0 0,-1 1-1 0 0,1-1 0 0 0,-1-1 1 0 0,1 1-1 0 0,8-2 1 0 0,39-5-5924 0 0,-55 6 5853 0 0,1 0 1 0 0,-1 0-1 0 0,0 0 1 0 0,1 0-1 0 0,-1 0 1 0 0,0 0-1 0 0,1 0 1 0 0,-1-1-1 0 0,0 1 1 0 0,0 0-1 0 0,1 0 1 0 0,-1 0-1 0 0,0 0 1 0 0,1-1-1 0 0,-1 1 1 0 0,0 0-1 0 0,0 0 1 0 0,0 0-1 0 0,1-1 1 0 0,-1 1-1 0 0,0 0 1 0 0,0 0-1 0 0,0-1 1 0 0,1 1-1 0 0,-1 0 1 0 0,0-1-1 0 0,0 1 1 0 0,0 0-1 0 0,0-1 1 0 0,0 1-1 0 0,0 0 1 0 0,0 0-1 0 0,0-1 1 0 0,0 1-1 0 0,0 0 1 0 0,0-1-1 0 0,0 1 1 0 0,0 0-1 0 0,0-1 1 0 0,0 1-1 0 0,0 0 1 0 0,0-1-1 0 0,0 1 1 0 0,0 0-1 0 0,-1-1 1 0 0,1-2-862 0 0,2-1-2217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45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6329 0 0,'-1'0'137'0'0,"0"1"1"0"0,1-1-1 0 0,-1 1 0 0 0,0-1 0 0 0,1 1 0 0 0,-1 0 0 0 0,0-1 0 0 0,1 1 0 0 0,-1 0 0 0 0,0-1 0 0 0,1 1 1 0 0,-1 0-1 0 0,1-1 0 0 0,0 1 0 0 0,-1 0 0 0 0,1 0 0 0 0,0 0 0 0 0,-1 0 0 0 0,1-1 0 0 0,0 1 0 0 0,0 0 0 0 0,0 0 1 0 0,-1 0-1 0 0,1 0 0 0 0,0 0 0 0 0,0 0 0 0 0,1-1 0 0 0,-1 1 0 0 0,0 0 0 0 0,0 0 0 0 0,0 0 0 0 0,0 0 1 0 0,1 0-1 0 0,-1-1 0 0 0,0 1 0 0 0,1 0 0 0 0,-1 0 0 0 0,1 0 0 0 0,-1-1 0 0 0,1 1 0 0 0,-1 0 0 0 0,1-1 0 0 0,0 1 1 0 0,-1 0-1 0 0,1-1 0 0 0,0 1 0 0 0,-1-1 0 0 0,1 1 0 0 0,1 0 0 0 0,1 1 12 0 0,1 1 0 0 0,0-1-1 0 0,-1 0 1 0 0,1 0 0 0 0,0-1-1 0 0,0 1 1 0 0,0-1 0 0 0,1 0-1 0 0,3 1 1 0 0,15 0 269 0 0,41-3-1 0 0,-12-1-1649 0 0,-1 7-5262 0 0,-43-3 3495 0 0,-1 2-542 0 0</inkml:trace>
  <inkml:trace contextRef="#ctx0" brushRef="#br0" timeOffset="1">39 255 4209 0 0,'7'15'7328'0'0,"10"-1"-5103"0"0,19 4-1532 0 0,-30-17-694 0 0,1 1-1 0 0,-1-1 0 0 0,0 0 1 0 0,1-1-1 0 0,-1 1 1 0 0,1-1-1 0 0,-1 0 1 0 0,1-1-1 0 0,-1 0 0 0 0,0 0 1 0 0,1 0-1 0 0,7-3 1 0 0,2-2-2154 0 0,-1 0 0 0 0,1-1 0 0 0,21-13 0 0 0,-16 7-2044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46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48 5105 0 0,'0'-1'282'0'0,"0"0"-1"0"0,1 0 0 0 0,-1 0 1 0 0,0 0-1 0 0,1 0 1 0 0,-1 0-1 0 0,1 0 1 0 0,-1 0-1 0 0,1 0 0 0 0,0 0 1 0 0,-1 0-1 0 0,1 0 1 0 0,0 1-1 0 0,0-1 1 0 0,0 0-1 0 0,0 0 1 0 0,-1 1-1 0 0,1-1 0 0 0,0 0 1 0 0,0 1-1 0 0,0-1 1 0 0,0 1-1 0 0,1 0 1 0 0,-1-1-1 0 0,0 1 0 0 0,0 0 1 0 0,0-1-1 0 0,0 1 1 0 0,0 0-1 0 0,0 0 1 0 0,0 0-1 0 0,2 0 1 0 0,46 7 1677 0 0,-21-2-1433 0 0,-20-5-430 0 0,-5 1-32 0 0,0-1 0 0 0,1 1 0 0 0,-1-1 0 0 0,1 0 0 0 0,-1 0 0 0 0,0 0 0 0 0,1-1 0 0 0,-1 1 0 0 0,1-1 0 0 0,-1 0 0 0 0,0 0 0 0 0,6-2 0 0 0,-43 0 853 0 0,18 5-907 0 0,1 0 1 0 0,-1 2-1 0 0,1 0 1 0 0,0 0-1 0 0,0 1 1 0 0,-23 12-1 0 0,34-15-7 0 0,1 1 0 0 0,-1-1-1 0 0,0 0 1 0 0,1 1-1 0 0,0 0 1 0 0,0 0-1 0 0,0 0 1 0 0,0 0 0 0 0,0 1-1 0 0,0-1 1 0 0,1 1-1 0 0,-4 5 1 0 0,5-6-2 0 0,0 0-1 0 0,1 0 1 0 0,-1 0 0 0 0,0 0-1 0 0,1 0 1 0 0,0 0 0 0 0,0 0-1 0 0,0 0 1 0 0,0 0 0 0 0,0 0-1 0 0,1 0 1 0 0,-1 0 0 0 0,1 0-1 0 0,0 0 1 0 0,0 0 0 0 0,0 0-1 0 0,0 0 1 0 0,0 0 0 0 0,1-1-1 0 0,1 4 1 0 0,-1-2-261 0 0,1 0 1 0 0,0-1-1 0 0,-1 1 1 0 0,2 0-1 0 0,-1-1 1 0 0,0 0-1 0 0,1 0 1 0 0,-1 0-1 0 0,1 0 0 0 0,0 0 1 0 0,0-1-1 0 0,0 1 1 0 0,0-1-1 0 0,0 0 1 0 0,1 0-1 0 0,-1-1 1 0 0,0 0-1 0 0,1 1 0 0 0,0-1 1 0 0,-1-1-1 0 0,1 1 1 0 0,0-1-1 0 0,-1 0 1 0 0,1 0-1 0 0,7-1 1 0 0,-4 0-283 0 0,0 0 1 0 0,0-1 0 0 0,0 0-1 0 0,0-1 1 0 0,0 1 0 0 0,-1-2-1 0 0,1 1 1 0 0,-1-1 0 0 0,0 0-1 0 0,0 0 1 0 0,0-1 0 0 0,0 0-1 0 0,9-10 1 0 0,-3 1-590 0 0,-1 0 0 0 0,16-27 0 0 0,-21 29 1207 0 0,0-1 0 0 0,0 0 0 0 0,-1 0 0 0 0,4-14 0 0 0,-7 13-564 0 0,-6-1 13311 0 0,3 15-12725 0 0,-9 16 2443 0 0,-57 123-1555 0 0,66-138-990 0 0,-1 0-1 0 0,1-1 1 0 0,0 1 0 0 0,-1 0 0 0 0,1 0 0 0 0,0 0 0 0 0,0 0 0 0 0,0 0 0 0 0,0 0-1 0 0,-1 0 1 0 0,1 0 0 0 0,1 0 0 0 0,-1 0 0 0 0,0 0 0 0 0,0 0 0 0 0,0 0 0 0 0,0 0-1 0 0,1 0 1 0 0,-1 0 0 0 0,0 0 0 0 0,1 0 0 0 0,-1 0 0 0 0,2 1 0 0 0,-1-1 3 0 0,1 1 1 0 0,-1 0 0 0 0,1-1 0 0 0,0 0 0 0 0,0 1 0 0 0,-1-1 0 0 0,1 0-1 0 0,0 0 1 0 0,0 0 0 0 0,4 1 0 0 0,7 2-251 0 0,0-1 0 0 0,1 0 1 0 0,14 0-1 0 0,-9 0-924 0 0,-7-1 257 0 0,-7 0 311 0 0,0-1-1 0 0,1 0 0 0 0,-1 0 0 0 0,0 0 0 0 0,1-1 0 0 0,-1 0 0 0 0,0 0 1 0 0,1 0-1 0 0,-1-1 0 0 0,0 0 0 0 0,1 0 0 0 0,5-1 0 0 0,-11 1 527 0 0,0 1 0 0 0,0 0-1 0 0,0 0 1 0 0,1 0-1 0 0,-1 0 1 0 0,0-1-1 0 0,0 1 1 0 0,0 0 0 0 0,1 0-1 0 0,-1 0 1 0 0,0-1-1 0 0,0 1 1 0 0,0 0-1 0 0,0 0 1 0 0,0-1 0 0 0,1 1-1 0 0,-1 0 1 0 0,0 0-1 0 0,0-1 1 0 0,0 1-1 0 0,0 0 1 0 0,0 0 0 0 0,0-1-1 0 0,0 1 1 0 0,0 0-1 0 0,0 0 1 0 0,0-1-1 0 0,0 1 1 0 0,0 0 0 0 0,0-1-1 0 0,0 1 1 0 0,0 0-1 0 0,0 0 1 0 0,-1-1 0 0 0,1 1-1 0 0,0 0 1 0 0,0 0-1 0 0,0 0 1 0 0,0-1-1 0 0,-1 1 1 0 0,1 0-9 0 0,-2-5-2167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46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3609 0 0,'-7'7'1353'0'0,"0"1"0"0"0,0-1 1 0 0,0 1-1 0 0,1 1 0 0 0,0-1 1 0 0,0 1-1 0 0,-5 12 0 0 0,9-18-1218 0 0,1 0 0 0 0,-1 1 1 0 0,1-1-1 0 0,0 1 0 0 0,0 0 0 0 0,0-1 0 0 0,1 1 0 0 0,-1 0 0 0 0,1 0 0 0 0,0 0 0 0 0,0-1 0 0 0,0 1 0 0 0,1 0 0 0 0,-1 0 0 0 0,1-1 1 0 0,0 1-1 0 0,0 0 0 0 0,0-1 0 0 0,0 1 0 0 0,1-1 0 0 0,0 1 0 0 0,-1-1 0 0 0,4 4 0 0 0,-3-5-193 0 0,1 1 0 0 0,-1 0-1 0 0,1-1 1 0 0,0 1 0 0 0,0-1 0 0 0,0 0 0 0 0,0 0-1 0 0,1 0 1 0 0,-1-1 0 0 0,0 1 0 0 0,1-1-1 0 0,-1 1 1 0 0,1-1 0 0 0,0 0 0 0 0,-1-1 0 0 0,1 1-1 0 0,0-1 1 0 0,-1 1 0 0 0,1-1 0 0 0,0 0-1 0 0,0-1 1 0 0,-1 1 0 0 0,1 0 0 0 0,5-3-1 0 0,-1 2-712 0 0,0-1-1 0 0,0-1 0 0 0,-1 1 1 0 0,1-1-1 0 0,-1-1 0 0 0,0 0 0 0 0,0 0 1 0 0,0 0-1 0 0,0 0 0 0 0,8-9 0 0 0,3-7-2074 0 0,2-3-720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7:17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112 115 4697 0 0,'-22'-25'7579'0'0,"18"19"-6018"0"0,-1 0 0 0 0,1 1-1 0 0,-1 0 1 0 0,0 0 0 0 0,-11-8 0 0 0,15 12-1395 0 0,0 1 0 0 0,-1-1 1 0 0,1 0-1 0 0,0 1 0 0 0,-1-1 1 0 0,1 1-1 0 0,-1-1 1 0 0,1 1-1 0 0,-1 0 0 0 0,1 0 1 0 0,-1-1-1 0 0,1 1 0 0 0,-1 0 1 0 0,1 1-1 0 0,-1-1 1 0 0,1 0-1 0 0,0 0 0 0 0,-1 1 1 0 0,1-1-1 0 0,-1 0 1 0 0,1 1-1 0 0,-1-1 0 0 0,1 1 1 0 0,0 0-1 0 0,-1 0 0 0 0,1-1 1 0 0,0 1-1 0 0,0 0 1 0 0,0 0-1 0 0,-1 0 0 0 0,1 0 1 0 0,-1 2-1 0 0,-3 3 539 0 0,8-4-200 0 0,19-9 133 0 0,-17 5-499 0 0,0 1 1 0 0,-1-1-1 0 0,1 1 0 0 0,0-1 0 0 0,0 2 1 0 0,0-1-1 0 0,6 0 0 0 0,8 7-74 0 0,0-2 0 0 0,1 0 0 0 0,-1-1 0 0 0,1 0 1 0 0,-1-2-1 0 0,1 0 0 0 0,0-2 0 0 0,-1 0 0 0 0,25-4 0 0 0,23-10 47 0 0,153-26-11 0 0,-184 37-112 0 0,0 2 0 0 0,1 1 0 0 0,0 1 1 0 0,42 7-1 0 0,36 12-3 0 0,-53-7 1 0 0,0-3 1 0 0,1-3-1 0 0,110-2 1 0 0,-45-17 51 0 0,-68 5 8 0 0,1 3 0 0 0,-1 2 0 0 0,99 9-1 0 0,-158-6-46 0 0,165 17 34 0 0,-136-16-14 0 0,-1-1 0 0 0,0-1 1 0 0,49-10-1 0 0,-65 9-3 0 0,-5-1 10 0 0,-1 1-1 0 0,1 1 1 0 0,-1-1 0 0 0,1 1 0 0 0,0 1 0 0 0,-1-1-1 0 0,1 1 1 0 0,0 1 0 0 0,-1 0 0 0 0,1 0 0 0 0,0 0-1 0 0,-1 1 1 0 0,1 0 0 0 0,9 3 0 0 0,-13-3-2511 0 0,-12 5-1326 0 0,-9 23-3892 0 0,1 2-3644 0 0,12-19 6689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47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0 8330 0 0,'-62'43'7585'0'0,"47"-30"-6531"0"0,0 0 0 0 0,-16 19-1 0 0,26-27-1002 0 0,0 0-1 0 0,1 1 0 0 0,-1 0 0 0 0,1 0 0 0 0,0 0 0 0 0,1 0 0 0 0,-1 1 0 0 0,1-1 0 0 0,1 1 0 0 0,-1 0 0 0 0,1 0 0 0 0,0 0 0 0 0,1 0 0 0 0,-1 0 0 0 0,1 0 0 0 0,1 0 0 0 0,0 0 1 0 0,0 1-1 0 0,1 10 0 0 0,0-15-39 0 0,0 0 1 0 0,0 0 0 0 0,0 0 0 0 0,0 0-1 0 0,0 0 1 0 0,1 0 0 0 0,0 0 0 0 0,-1 0-1 0 0,1 0 1 0 0,0-1 0 0 0,0 1 0 0 0,0-1-1 0 0,1 1 1 0 0,-1-1 0 0 0,1 0 0 0 0,-1 0-1 0 0,1 0 1 0 0,0 0 0 0 0,0-1 0 0 0,0 1-1 0 0,0-1 1 0 0,3 2 0 0 0,-3-3 7 0 0,-1 1 0 0 0,1-1-1 0 0,-1 1 1 0 0,1-1 0 0 0,0 0 0 0 0,-1 0 0 0 0,1 0 0 0 0,-1 0 0 0 0,1-1 0 0 0,-1 1-1 0 0,1-1 1 0 0,-1 0 0 0 0,1 1 0 0 0,-1-1 0 0 0,0 0 0 0 0,1 0 0 0 0,-1-1 0 0 0,0 1-1 0 0,0 0 1 0 0,0-1 0 0 0,0 1 0 0 0,0-1 0 0 0,0 0 0 0 0,0 0 0 0 0,0 0 0 0 0,-1 1-1 0 0,1-2 1 0 0,1-2 0 0 0,0 1-2 0 0,-1 0 0 0 0,1-1 1 0 0,-1 0-1 0 0,0 1 0 0 0,0-1 0 0 0,-1 0 0 0 0,1 0 1 0 0,-1 0-1 0 0,0 0 0 0 0,-1 0 0 0 0,1-1 0 0 0,-1 1 0 0 0,0 0 1 0 0,0 0-1 0 0,-2-6 0 0 0,2 7-194 0 0,-1 1 0 0 0,0-1 0 0 0,0 1 0 0 0,0-1 0 0 0,-1 1 0 0 0,1 0 0 0 0,-1 0 0 0 0,0 0 0 0 0,0 0 0 0 0,0 0 0 0 0,0 0 0 0 0,0 0 0 0 0,0 0 0 0 0,-1 1 0 0 0,0-1 0 0 0,1 1 0 0 0,-1 0 0 0 0,0 0 1 0 0,0 0-1 0 0,0 0 0 0 0,0 1 0 0 0,-6-3 0 0 0,4 2-622 0 0,-1 0 0 0 0,0 0 0 0 0,0 0 1 0 0,0 1-1 0 0,0 0 0 0 0,0 0 0 0 0,0 1 0 0 0,0 0 1 0 0,0 0-1 0 0,0 0 0 0 0,0 1 0 0 0,0 0 1 0 0,0 0-1 0 0,-11 3 0 0 0,13-2 575 0 0,1 0 0 0 0,-1 0-1 0 0,1 0 1 0 0,0 0 0 0 0,-1 0 0 0 0,1 0-1 0 0,0 1 1 0 0,1 0 0 0 0,-1 0 0 0 0,-2 3 0 0 0,2-2 381 0 0,0 0-1 0 0,0 1 1 0 0,1 0 0 0 0,-1 0 0 0 0,1 0 0 0 0,0 0 0 0 0,1 0 0 0 0,-2 7 0 0 0,0 0 859 0 0,1 1 1 0 0,1-1 0 0 0,0 1 0 0 0,1 0 0 0 0,0-1 0 0 0,1 1 0 0 0,0 0 0 0 0,1-1 0 0 0,1 1 0 0 0,6 20 0 0 0,-7-28-954 0 0,-1-1 0 0 0,1 0 0 0 0,0 0-1 0 0,0 0 1 0 0,1-1 0 0 0,-1 1 0 0 0,1-1 0 0 0,-1 1 0 0 0,1-1 0 0 0,0 0 0 0 0,1 0 0 0 0,-1 0 0 0 0,0 0 0 0 0,1 0 0 0 0,0-1 0 0 0,-1 0-1 0 0,1 0 1 0 0,0 0 0 0 0,0 0 0 0 0,0 0 0 0 0,1-1 0 0 0,-1 0 0 0 0,0 0 0 0 0,1 0 0 0 0,-1 0 0 0 0,0-1 0 0 0,1 0 0 0 0,-1 0-1 0 0,0 0 1 0 0,1 0 0 0 0,-1-1 0 0 0,1 1 0 0 0,6-3 0 0 0,-2 1-237 0 0,-1-1 0 0 0,1 0 0 0 0,-1 0 0 0 0,0 0 1 0 0,0-1-1 0 0,-1 0 0 0 0,13-9 0 0 0,-16 10-542 0 0,-1 0 0 0 0,1 0 1 0 0,0-1-1 0 0,-1 1 0 0 0,0-1 0 0 0,0 0 1 0 0,0 0-1 0 0,0 0 0 0 0,2-6 1 0 0,-4 10 586 0 0,-1-1 1 0 0,0 1 0 0 0,1-1 0 0 0,-1 0 0 0 0,0 1 0 0 0,0-1 0 0 0,1 0 0 0 0,-1 1 0 0 0,0-1 0 0 0,0 0-1 0 0,0 1 1 0 0,0-1 0 0 0,0 0 0 0 0,0 1 0 0 0,0-1 0 0 0,0 0 0 0 0,0 1 0 0 0,0-1 0 0 0,0 0 0 0 0,0 1-1 0 0,0-1 1 0 0,-1 0 0 0 0,1 1 0 0 0,0-1 0 0 0,-1 1 0 0 0,1-1 0 0 0,0 0 0 0 0,-1 1 0 0 0,1-1 0 0 0,0 1 0 0 0,-1-1-1 0 0,1 1 1 0 0,-1-1 0 0 0,0 0 0 0 0,0 1 162 0 0,0 0 0 0 0,1 0 1 0 0,-1 0-1 0 0,0 0 0 0 0,0-1 0 0 0,0 1 0 0 0,0 0 0 0 0,1 0 0 0 0,-1 1 1 0 0,0-1-1 0 0,0 0 0 0 0,0 0 0 0 0,0 0 0 0 0,1 0 0 0 0,-1 1 0 0 0,0-1 1 0 0,0 0-1 0 0,0 1 0 0 0,1-1 0 0 0,-1 1 0 0 0,0-1 0 0 0,1 1 0 0 0,-1-1 1 0 0,0 1-1 0 0,1-1 0 0 0,-1 1 0 0 0,0 1 0 0 0,-6 6 2001 0 0,0 1 0 0 0,0 0 1 0 0,-7 15-1 0 0,8-13-1091 0 0,1-1 1 0 0,1 1-1 0 0,-5 16 1 0 0,7-19-1012 0 0,0 0-1 0 0,1 0 1 0 0,0 1 0 0 0,0-1 0 0 0,1 0 0 0 0,0 0 0 0 0,0 0-1 0 0,1 1 1 0 0,0-1 0 0 0,0 0 0 0 0,1 0 0 0 0,0 0 0 0 0,4 9-1 0 0,-5-16-335 0 0,-1 1 0 0 0,1-1-1 0 0,-1 1 1 0 0,1-1-1 0 0,0 1 1 0 0,0-1-1 0 0,0 0 1 0 0,0 1 0 0 0,0-1-1 0 0,0 0 1 0 0,0 0-1 0 0,2 2 1 0 0,-2-3 169 0 0,-1 0 1 0 0,1 0 0 0 0,0 0-1 0 0,-1 0 1 0 0,1 0 0 0 0,0 0-1 0 0,-1-1 1 0 0,1 1 0 0 0,-1 0-1 0 0,1 0 1 0 0,0 0 0 0 0,-1-1-1 0 0,1 1 1 0 0,-1 0-1 0 0,1-1 1 0 0,0 1 0 0 0,-1-1-1 0 0,1 1 1 0 0,-1 0 0 0 0,1-1-1 0 0,-1 1 1 0 0,1-1 0 0 0,-1 1-1 0 0,0-1 1 0 0,1 1 0 0 0,-1-1-1 0 0,0 0 1 0 0,1 1 0 0 0,-1-1-1 0 0,0 1 1 0 0,1-2-1 0 0,8-12-2513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47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 4641 0 0,'5'-5'5702'0'0,"-5"4"-5465"0"0,0 1 1 0 0,0 0-1 0 0,1 0 1 0 0,-1 0 0 0 0,0 0-1 0 0,1 0 1 0 0,-1 0-1 0 0,0 0 1 0 0,0 0-1 0 0,1 0 1 0 0,-1 0 0 0 0,0 0-1 0 0,1 0 1 0 0,-1 0-1 0 0,0 0 1 0 0,1 1-1 0 0,1 13 3655 0 0,-6 26-2793 0 0,3-37-545 0 0,-1 14-543 0 0,-8 81 1182 0 0,10-90-1684 0 0,0 1-1 0 0,0-1 1 0 0,1 1 0 0 0,0-1-1 0 0,1 1 1 0 0,0-1 0 0 0,0 0-1 0 0,1 0 1 0 0,4 10 0 0 0,-7-17-115 0 0,1 0 0 0 0,0 0 1 0 0,0 1-1 0 0,-1-1 1 0 0,1 0-1 0 0,0 0 0 0 0,0 0 1 0 0,0 0-1 0 0,0 0 0 0 0,0 0 1 0 0,1 0-1 0 0,-1 0 0 0 0,2 1 1 0 0,7 1-4933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48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5217 0 0,'3'-3'755'0'0,"0"1"0"0"0,0-1-1 0 0,0 1 1 0 0,0-1 0 0 0,1 1 0 0 0,-1 0 0 0 0,1 1-1 0 0,-1-1 1 0 0,1 0 0 0 0,0 1 0 0 0,0 0-1 0 0,-1 0 1 0 0,1 0 0 0 0,5 0 0 0 0,-4 0-333 0 0,1 1 1 0 0,-1 1 0 0 0,0-1-1 0 0,1 1 1 0 0,-1 0 0 0 0,0 0-1 0 0,0 0 1 0 0,0 1-1 0 0,9 3 1 0 0,-7-1-296 0 0,0-1 0 0 0,0 1 0 0 0,-1 0 0 0 0,1 1 0 0 0,-1 0 0 0 0,0 0 0 0 0,-1 0 0 0 0,1 1 0 0 0,-1-1 0 0 0,0 1 0 0 0,-1 1 0 0 0,1-1 0 0 0,-1 1 0 0 0,5 9 0 0 0,-6-6 8 0 0,0-1-1 0 0,0 1 0 0 0,-1-1 1 0 0,0 1-1 0 0,0 19 0 0 0,-2-24-215 0 0,1 0-1 0 0,-2 0 1 0 0,1 0-1 0 0,-1 0 0 0 0,1 0 1 0 0,-1 0-1 0 0,-1 0 1 0 0,1 0-1 0 0,-1 0 0 0 0,0-1 1 0 0,0 1-1 0 0,0 0 1 0 0,-4 5-1 0 0,5-9-354 0 0,0-1 0 0 0,1 1 1 0 0,-1 0-1 0 0,0 0 0 0 0,1-1 0 0 0,-1 1 0 0 0,0 0 0 0 0,0-1 1 0 0,0 1-1 0 0,0-1 0 0 0,0 1 0 0 0,0-1 0 0 0,0 0 0 0 0,1 1 1 0 0,-1-1-1 0 0,0 0 0 0 0,0 0 0 0 0,0 0 0 0 0,0 1 0 0 0,-1-1 0 0 0,1 0 1 0 0,0 0-1 0 0,0 0 0 0 0,0-1 0 0 0,0 1 0 0 0,0 0 0 0 0,0 0 1 0 0,0 0-1 0 0,0-1 0 0 0,1 1 0 0 0,-1-1 0 0 0,0 1 0 0 0,0-1 1 0 0,0 1-1 0 0,0-1 0 0 0,-1 0 0 0 0,-10-7-4252 0 0</inkml:trace>
  <inkml:trace contextRef="#ctx0" brushRef="#br0" timeOffset="1">6 155 7202 0 0,'11'2'8907'0'0,"0"3"-6096"0"0,9 3-1355 0 0,-1-6-712 0 0,0-1-1 0 0,20-1 1 0 0,35 2-210 0 0,-67-1-970 0 0,-1 0-1 0 0,0 0 1 0 0,0 0-1 0 0,0 1 1 0 0,0 0-1 0 0,-1 0 1 0 0,1 1-1 0 0,0 0 1 0 0,5 3-1 0 0,-10-5 188 0 0,-1-1 0 0 0,1 0 0 0 0,-1 0-1 0 0,0 0 1 0 0,1 0 0 0 0,-1 1 0 0 0,0-1 0 0 0,0 0 0 0 0,1 0-1 0 0,0 1-497 0 0,-1 0 498 0 0,0-1 0 0 0,0 0 0 0 0,0 1-1 0 0,1-1 1 0 0,-1 0 0 0 0,0 1 0 0 0,0-1 0 0 0,0 0 0 0 0,0 1-1 0 0,0-1 1 0 0,0 1 0 0 0,1-1 0 0 0,-1 0 0 0 0,0 1 0 0 0,0-1 0 0 0,0 1-1 0 0,0-1 1 0 0,-1 0 0 0 0,1 1 0 0 0,0-1 0 0 0,0 1 0 0 0,0-1-1 0 0,0 0 1 0 0,0 1 0 0 0,0-1 0 0 0,-1 0 0 0 0,1 1 0 0 0,0-1 0 0 0,0 0-1 0 0,0 1 1 0 0,-1-1 0 0 0,1 1 0 0 0,-5 5-5050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48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0 361 6177 0 0,'0'-4'4329'0'0,"2"0"-1728"0"0,0 2-369 0 0,4-1-567 0 0,2 4-505 0 0,2 1-480 0 0,4-2-288 0 0,3 0-136 0 0,2-2-80 0 0,2 1-72 0 0,-1-2-104 0 0,-1 1-400 0 0,1-2-760 0 0,-3-2-1097 0 0,-1-1-1111 0 0,-2-5-737 0 0,-9-6 424 0 0,7-1-112 0 0</inkml:trace>
  <inkml:trace contextRef="#ctx0" brushRef="#br0" timeOffset="1">167 1 5457 0 0,'-1'1'1481'0'0,"0"0"-987"0"0,1-1-1 0 0,-1 1 1 0 0,1 0 0 0 0,0-1-1 0 0,-1 1 1 0 0,1 0 0 0 0,0-1-1 0 0,-1 1 1 0 0,1 0 0 0 0,0 0-1 0 0,0-1 1 0 0,-1 1 0 0 0,1 0-1 0 0,0 0 1 0 0,0-1 0 0 0,0 1-1 0 0,0 0 1 0 0,0 0 0 0 0,1 0-1 0 0,-1 0-246 0 0,0-1-1 0 0,1 0 0 0 0,-1 1 0 0 0,1-1 1 0 0,-1 0-1 0 0,1 1 0 0 0,-1-1 1 0 0,1 0-1 0 0,-1 0 0 0 0,1 1 0 0 0,0-1 1 0 0,-1 0-1 0 0,1 0 0 0 0,-1 0 1 0 0,1 0-1 0 0,0 0 0 0 0,-1 0 0 0 0,1 0 1 0 0,-1 0-1 0 0,1 0 0 0 0,1 0 1 0 0,44-10 1733 0 0,-31 6-1127 0 0,-1 2-704 0 0,-1 0-1 0 0,2 0 1 0 0,-1 1 0 0 0,0 1 0 0 0,0 1 0 0 0,0 0 0 0 0,15 3 0 0 0,-25-3-138 0 0,0-1 1 0 0,-1 1-1 0 0,1 0 1 0 0,0 1 0 0 0,-1-1-1 0 0,0 1 1 0 0,1 0-1 0 0,-1-1 1 0 0,0 1 0 0 0,0 1-1 0 0,0-1 1 0 0,0 0 0 0 0,0 1-1 0 0,0 0 1 0 0,-1-1-1 0 0,1 1 1 0 0,-1 0 0 0 0,0 0-1 0 0,0 1 1 0 0,0-1-1 0 0,0 0 1 0 0,-1 1 0 0 0,1-1-1 0 0,-1 1 1 0 0,0-1 0 0 0,0 1-1 0 0,0 0 1 0 0,0-1-1 0 0,-1 1 1 0 0,1 7 0 0 0,0 86-2329 0 0,-3-65-2149 0 0,-1 0-4455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48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3625 0 0,'2'-5'1471'0'0,"11"-28"5891"0"0,0 17 446 0 0,-12 16-7665 0 0,-1 0 1 0 0,0 0-1 0 0,0 1 0 0 0,1-1 1 0 0,-1 0-1 0 0,0 0 1 0 0,0 0-1 0 0,0 0 1 0 0,1 1-1 0 0,-1-1 1 0 0,0 0-1 0 0,0 0 1 0 0,0 1-1 0 0,0-1 0 0 0,1 0 1 0 0,-1 0-1 0 0,0 1 1 0 0,0-1-1 0 0,0 0 1 0 0,0 0-1 0 0,0 1 1 0 0,0-1-1 0 0,0 0 1 0 0,0 1-1 0 0,0-1 0 0 0,0 0 1 0 0,0 0-1 0 0,0 1 1 0 0,0-1-1 0 0,0 0 1 0 0,0 1-1 0 0,0-1 1 0 0,0 0-1 0 0,0 0 1 0 0,0 1-1 0 0,0-1 0 0 0,-1 1 1 0 0,0 17 18 0 0,1-15 241 0 0,-4 43-306 0 0,-6 105 206 0 0,11-126-2424 0 0,0 0 0 0 0,5 24 0 0 0,-4-18-8251 0 0,-1-17 3394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53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88 928 0 0,'-1'-6'1006'0'0,"-1"0"-1"0"0,0 1 0 0 0,0 0 1 0 0,0-1-1 0 0,-1 1 0 0 0,1 0 1 0 0,-1 0-1 0 0,-1 0 0 0 0,1 0 1 0 0,-1 1-1 0 0,1 0 0 0 0,-9-8 1 0 0,10 11-569 0 0,0-1 1 0 0,0 1-1 0 0,0-1 1 0 0,0 1-1 0 0,0 0 1 0 0,0 0-1 0 0,-1 0 1 0 0,1 0-1 0 0,0 0 1 0 0,-1 1-1 0 0,1-1 1 0 0,0 1-1 0 0,-1-1 1 0 0,1 1-1 0 0,-1 0 1 0 0,1 0-1 0 0,-3 0 1 0 0,2 1-303 0 0,0-1-1 0 0,1 1 1 0 0,-1 0-1 0 0,1 0 1 0 0,0 0-1 0 0,-1 0 1 0 0,1 0-1 0 0,0 1 1 0 0,-1-1 0 0 0,1 1-1 0 0,-3 3 1 0 0,2-2-106 0 0,0 1 0 0 0,0-1 1 0 0,1 1-1 0 0,-1 0 0 0 0,1 0 1 0 0,0 0-1 0 0,0 0 0 0 0,1 1 0 0 0,-1-1 1 0 0,1 0-1 0 0,0 1 0 0 0,0-1 1 0 0,0 1-1 0 0,1-1 0 0 0,0 1 1 0 0,-1-1-1 0 0,2 1 0 0 0,-1-1 0 0 0,0 1 1 0 0,2 5-1 0 0,0 2-59 0 0,1 1 0 0 0,0-1 0 0 0,1 0 0 0 0,1 0 0 0 0,11 23-1 0 0,-9-22 21 0 0,2 1-1 0 0,0-1 0 0 0,0-1 0 0 0,12 12 1 0 0,-15-18 18 0 0,-1-1 1 0 0,1 0 0 0 0,0 0 0 0 0,0 0-1 0 0,1-1 1 0 0,-1 0 0 0 0,1 0 0 0 0,0-1 0 0 0,0 0-1 0 0,9 3 1 0 0,-14-5 17 0 0,1 0-1 0 0,0-1 0 0 0,0 0 1 0 0,-1 1-1 0 0,1-1 0 0 0,0 0 1 0 0,0 0-1 0 0,0-1 1 0 0,-1 1-1 0 0,1 0 0 0 0,0-1 1 0 0,0 0-1 0 0,-1 0 1 0 0,1 0-1 0 0,-1 0 0 0 0,1 0 1 0 0,-1 0-1 0 0,3-2 1 0 0,0 0 17 0 0,-2 0 1 0 0,1-1 0 0 0,0 0 0 0 0,-1 1 0 0 0,1-1 0 0 0,-1 0 0 0 0,0-1-1 0 0,0 1 1 0 0,2-6 0 0 0,1-3 23 0 0,0-1 1 0 0,-1 0-1 0 0,-1 0 0 0 0,0 0 0 0 0,3-29 0 0 0,-6 35-292 0 0,0 0 0 0 0,-1-1 0 0 0,0 0 0 0 0,0 1 0 0 0,-1-1-1 0 0,-1 1 1 0 0,-2-11 0 0 0,3 16-310 0 0,0 0 0 0 0,0 0-1 0 0,-1 0 1 0 0,1 0 0 0 0,-1 0 0 0 0,0 0 0 0 0,1 1-1 0 0,-1-1 1 0 0,-4-3 0 0 0,4 5-270 0 0,0-1-1 0 0,0 0 1 0 0,0 1 0 0 0,0 0 0 0 0,-1-1 0 0 0,1 1-1 0 0,0 0 1 0 0,-1 0 0 0 0,1 0 0 0 0,-1 1-1 0 0,1-1 1 0 0,-1 1 0 0 0,-3-1 0 0 0,-13 1-4338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53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6353 0 0,'12'6'3364'0'0,"48"23"6809"0"0,1-7-8420 0 0,-51-19-1908 0 0,-1 0 0 0 0,1-2 0 0 0,0 1 0 0 0,0-1 0 0 0,1 0 0 0 0,-1-1 0 0 0,0 0 1 0 0,0-1-1 0 0,0 0 0 0 0,19-5 0 0 0,-3-3-1669 0 0,9-3-2737 0 0,-32 11 3421 0 0,0 0 1 0 0,1 1-1 0 0,-1-1 1 0 0,0 1-1 0 0,1 0 0 0 0,-1 0 1 0 0,6 0-1 0 0,-2 3-2185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53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4 114 7378 0 0,'-1'-4'641'0'0,"0"1"1"0"0,1-1 0 0 0,-1 1 0 0 0,1-1-1 0 0,0 1 1 0 0,0-1 0 0 0,0 0 0 0 0,0 1-1 0 0,1-1 1 0 0,0 1 0 0 0,-1-1 0 0 0,1 1-1 0 0,0-1 1 0 0,1 1 0 0 0,-1 0-1 0 0,4-6 1 0 0,-2 6-386 0 0,0-1 0 0 0,0 1 1 0 0,1 0-1 0 0,-1 0 0 0 0,1 1 0 0 0,0-1 0 0 0,0 1 0 0 0,0-1 0 0 0,0 1 0 0 0,0 0 0 0 0,0 1 1 0 0,9-3-1 0 0,5 0-302 0 0,1 0 0 0 0,0 1 0 0 0,-1 1 0 0 0,1 1 0 0 0,0 1 1 0 0,0 1-1 0 0,32 4 0 0 0,0 0-3430 0 0,-39-5 160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54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6337 0 0,'7'-2'6486'0'0,"13"3"-2384"0"0,-9 0-2716 0 0,26-4 233 0 0,37-1-892 0 0,-68 4-679 0 0,1 1-1 0 0,-1 0 0 0 0,0 0 0 0 0,1 0 0 0 0,-1 0 0 0 0,0 1 1 0 0,0 0-1 0 0,12 6 0 0 0,-18-8-46 0 0,0 1-1 0 0,0-1 1 0 0,0 0 0 0 0,0 1-1 0 0,0-1 1 0 0,0 0 0 0 0,0 1-1 0 0,1-1 1 0 0,-1 0 0 0 0,0 1-1 0 0,0-1 1 0 0,0 0 0 0 0,0 1 0 0 0,0-1-1 0 0,0 0 1 0 0,-1 1 0 0 0,1-1-1 0 0,0 0 1 0 0,0 1 0 0 0,0-1-1 0 0,0 0 1 0 0,0 1 0 0 0,0-1-1 0 0,-1 0 1 0 0,1 1 0 0 0,0-1 0 0 0,0 0-1 0 0,0 0 1 0 0,-1 1 0 0 0,1-1-1 0 0,0 0 1 0 0,0 0 0 0 0,-1 1-1 0 0,1-1 1 0 0,0 0 0 0 0,0 0-1 0 0,-1 0 1 0 0,1 0 0 0 0,-1 1-1 0 0,-20 17-261 0 0,-1 1 155 0 0,20-16 116 0 0,-1-1-1 0 0,1 1 1 0 0,1 0 0 0 0,-1 0 0 0 0,0 0 0 0 0,1 0-1 0 0,0 0 1 0 0,0 0 0 0 0,0 1 0 0 0,0-1-1 0 0,0 0 1 0 0,0 1 0 0 0,1-1 0 0 0,0 0 0 0 0,-1 1-1 0 0,1-1 1 0 0,1 1 0 0 0,-1-1 0 0 0,0 0 0 0 0,1 1-1 0 0,1 3 1 0 0,-1-4 20 0 0,1 0 0 0 0,-1-1 1 0 0,1 1-1 0 0,0-1 0 0 0,0 0 0 0 0,0 1 0 0 0,0-1 0 0 0,0 0 0 0 0,0 0 0 0 0,0 0 0 0 0,1 0 1 0 0,-1-1-1 0 0,1 1 0 0 0,0-1 0 0 0,-1 1 0 0 0,1-1 0 0 0,0 0 0 0 0,0 0 0 0 0,0 0 0 0 0,0-1 1 0 0,0 1-1 0 0,0-1 0 0 0,0 1 0 0 0,4-1 0 0 0,4 0-133 0 0,0 0 0 0 0,-1 0 0 0 0,1-1 1 0 0,0-1-1 0 0,-1 0 0 0 0,1 0 0 0 0,11-5 0 0 0,-11 2-1467 0 0,1 1-1 0 0,-2-1 1 0 0,16-10 0 0 0,-25 14 1219 0 0,1 0 1 0 0,-1 0 0 0 0,1 0-1 0 0,-1 0 1 0 0,0-1-1 0 0,0 1 1 0 0,1 0 0 0 0,-1-1-1 0 0,0 1 1 0 0,0-1 0 0 0,0 1-1 0 0,0-1 1 0 0,-1 0-1 0 0,1 1 1 0 0,0-1 0 0 0,-1 0-1 0 0,1 0 1 0 0,-1 1 0 0 0,1-4-1 0 0,1-6-1371 0 0,11-11-2810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54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11578 0 0,'-1'1'413'0'0,"1"0"-1"0"0,-1 0 0 0 0,1 0 0 0 0,0 0 0 0 0,-1-1 0 0 0,1 1 1 0 0,0 0-1 0 0,-1 0 0 0 0,1 0 0 0 0,0 0 0 0 0,0 0 0 0 0,0 0 1 0 0,0 0-1 0 0,0 0 0 0 0,0 2 0 0 0,1-2-264 0 0,-1-1 0 0 0,0 0-1 0 0,0 1 1 0 0,1-1 0 0 0,-1 1-1 0 0,0-1 1 0 0,1 0 0 0 0,-1 1-1 0 0,0-1 1 0 0,1 0 0 0 0,-1 1-1 0 0,1-1 1 0 0,-1 0 0 0 0,0 0-1 0 0,1 1 1 0 0,-1-1 0 0 0,1 0-1 0 0,-1 0 1 0 0,1 0 0 0 0,-1 0-1 0 0,1 0 1 0 0,-1 0 0 0 0,1 1-1 0 0,37-6 1772 0 0,-19 2-1462 0 0,-6 2-310 0 0,1 1 1 0 0,-1 1-1 0 0,16 2 0 0 0,-25-3-144 0 0,0 1-1 0 0,-1 0 1 0 0,1-1-1 0 0,0 1 1 0 0,0 1-1 0 0,-1-1 0 0 0,1 0 1 0 0,-1 1-1 0 0,1 0 1 0 0,-1 0-1 0 0,0 0 1 0 0,1 0-1 0 0,-1 1 0 0 0,0-1 1 0 0,4 5-1 0 0,-7-6-44 0 0,0 0 0 0 0,1 0 0 0 0,-1 0 0 0 0,0 0 0 0 0,1 0 0 0 0,-1 0 0 0 0,0 1 0 0 0,0-1 0 0 0,0 0-1 0 0,0 0 1 0 0,0 0 0 0 0,0 0 0 0 0,0 0 0 0 0,-1 0 0 0 0,1 0 0 0 0,0 1 0 0 0,-1-1 0 0 0,1 0 0 0 0,0 0 0 0 0,-1 0 0 0 0,0 0 0 0 0,1 0-1 0 0,-1 0 1 0 0,1-1 0 0 0,-1 1 0 0 0,0 0 0 0 0,0 0 0 0 0,1 0 0 0 0,-1-1 0 0 0,0 1 0 0 0,-2 1 0 0 0,-32 23-1000 0 0,29-21 927 0 0,-23 9-121 0 0,-7 7 124 0 0,36-20 114 0 0,0 1 0 0 0,-1-1 0 0 0,1 0 0 0 0,0 1 0 0 0,0-1 0 0 0,0 1 1 0 0,0-1-1 0 0,0 1 0 0 0,0-1 0 0 0,0 0 0 0 0,0 1 0 0 0,0-1 0 0 0,0 1 0 0 0,0-1 0 0 0,0 1 0 0 0,0-1 0 0 0,0 1 0 0 0,0-1 0 0 0,0 0 1 0 0,1 1-1 0 0,-1-1 0 0 0,0 1 0 0 0,0-1 0 0 0,0 0 0 0 0,1 1 0 0 0,-1-1 0 0 0,0 1 0 0 0,0-1 0 0 0,1 0 0 0 0,-1 0 0 0 0,0 1 1 0 0,1-1-1 0 0,-1 0 0 0 0,1 1 0 0 0,-1-1 0 0 0,0 0 0 0 0,1 0 0 0 0,-1 0 0 0 0,1 1 0 0 0,-1-1 0 0 0,0 0 0 0 0,2 0 0 0 0,19 11 217 0 0,-20-10-196 0 0,57 19 302 0 0,-43-15-424 0 0,0 0 0 0 0,0 0 0 0 0,24 15 0 0 0,-38-20 20 0 0,-1 0 0 0 0,1 0 0 0 0,-1 0 0 0 0,1 0-1 0 0,-1 0 1 0 0,1 0 0 0 0,-1 1 0 0 0,0-1 0 0 0,1 0 0 0 0,-1 0 0 0 0,1 0 0 0 0,-1 1 0 0 0,0-1-1 0 0,1 0 1 0 0,-1 1 0 0 0,0-1 0 0 0,1 0 0 0 0,-1 1 0 0 0,0-1 0 0 0,1 0 0 0 0,-1 1-1 0 0,0-1 1 0 0,0 1 0 0 0,0-1 0 0 0,1 1 0 0 0,-1-1 0 0 0,0 0 0 0 0,0 1 0 0 0,0-1-1 0 0,0 1 1 0 0,0-1 0 0 0,0 1 0 0 0,0-1 0 0 0,0 1 0 0 0,0-1 0 0 0,0 1 0 0 0,0-1 0 0 0,0 1-1 0 0,0-1 1 0 0,0 0 0 0 0,0 1 0 0 0,-1-1 0 0 0,1 1 0 0 0,0-1 0 0 0,0 1 0 0 0,0-1-1 0 0,-1 1 1 0 0,-24 11-1520 0 0,3-1 4321 0 0,-1 26-1501 0 0,-4 5-1060 0 0,26-41-90 0 0,-1 1 0 0 0,1 0 0 0 0,-1-1 0 0 0,0 1 1 0 0,1-1-1 0 0,-1 0 0 0 0,0 0 0 0 0,0 1 0 0 0,0-1 0 0 0,0 0 0 0 0,0 0 1 0 0,0-1-1 0 0,0 1 0 0 0,-1 0 0 0 0,1-1 0 0 0,0 1 0 0 0,0-1 1 0 0,-3 0-1 0 0,77 9 973 0 0,-49-11-1196 0 0,28 0 124 0 0,-48 2-389 0 0,0 0 0 0 0,0 1 0 0 0,-1-1 0 0 0,1 1-1 0 0,0 0 1 0 0,0 0 0 0 0,0 0 0 0 0,2 1 0 0 0,-4-2 181 0 0,-1 1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04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77 10466 0 0,'-20'2'7124'0'0,"19"-2"-6996"0"0,1 0-1 0 0,0 0 0 0 0,-1 0 0 0 0,1 0 1 0 0,0 0-1 0 0,0 0 0 0 0,-1 0 0 0 0,1 0 1 0 0,0 0-1 0 0,-1 0 0 0 0,1 0 0 0 0,0 0 1 0 0,0-1-1 0 0,-1 1 0 0 0,1 0 0 0 0,0 0 1 0 0,0 0-1 0 0,-1 0 0 0 0,1-1 0 0 0,0 1 1 0 0,0 0-1 0 0,0 0 0 0 0,-1-1 0 0 0,1 1 1 0 0,0 0-1 0 0,0 0 0 0 0,0-1 0 0 0,0 1 1 0 0,0 0-1 0 0,-1-1 0 0 0,2-1 45 0 0,-1 0 1 0 0,1 0-1 0 0,0 0 1 0 0,-1 0-1 0 0,1 1 0 0 0,0-1 1 0 0,0 0-1 0 0,0 0 1 0 0,1 1-1 0 0,-1-1 1 0 0,0 1-1 0 0,0-1 0 0 0,1 1 1 0 0,2-3-1 0 0,2-1-44 0 0,1 0-1 0 0,0 0 0 0 0,0 1 1 0 0,0 0-1 0 0,0 0 1 0 0,0 1-1 0 0,1 0 0 0 0,0 0 1 0 0,-1 1-1 0 0,1 0 1 0 0,0 0-1 0 0,0 0 0 0 0,0 1 1 0 0,1 1-1 0 0,-1-1 0 0 0,0 2 1 0 0,0-1-1 0 0,8 2 1 0 0,10 1-100 0 0,-1 1 0 0 0,0 2 0 0 0,-1 0 0 0 0,37 16 0 0 0,-41-14-95 0 0,0 2-1 0 0,0 0 1 0 0,-1 1 0 0 0,22 16 0 0 0,-33-21-137 0 0,0 1-1 0 0,-1-1 1 0 0,1 1 0 0 0,-1 1-1 0 0,-1-1 1 0 0,1 1 0 0 0,-1 1 0 0 0,-1-1-1 0 0,1 1 1 0 0,-1 0 0 0 0,5 13-1 0 0,-9-18 62 0 0,0-1 1 0 0,0 1-1 0 0,-1-1 0 0 0,1 1 0 0 0,-1 0 0 0 0,0 0 0 0 0,0-1 0 0 0,0 1 0 0 0,0 0 0 0 0,-1-1 0 0 0,1 1 0 0 0,-1 0 0 0 0,0-1 0 0 0,0 1 0 0 0,0-1 0 0 0,-1 1 0 0 0,1-1 1 0 0,-1 0-1 0 0,0 0 0 0 0,0 1 0 0 0,-3 2 0 0 0,-25 25-3978 0 0,-7-8-3502 0 0,13-10 1634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7:22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 5025 0 0,'-4'1'923'0'0,"1"0"0"0"0,-1 0 0 0 0,1 1 1 0 0,-1-1-1 0 0,1 1 0 0 0,0 0 0 0 0,-1 0 0 0 0,1 0 0 0 0,0 0 0 0 0,-4 4 1 0 0,6-4-589 0 0,-1 0 0 0 0,1-1 1 0 0,-1 1-1 0 0,0 0 0 0 0,0-1 1 0 0,1 0-1 0 0,-1 0 0 0 0,0 1 1 0 0,0-1-1 0 0,-1 0 1 0 0,1 0-1 0 0,0-1 0 0 0,0 1 1 0 0,0 0-1 0 0,0-1 0 0 0,-1 1 1 0 0,1-1-1 0 0,0 0 1 0 0,-1 0-1 0 0,1 0 0 0 0,0 0 1 0 0,-1 0-1 0 0,1 0 0 0 0,0-1 1 0 0,0 1-1 0 0,-4-2 1 0 0,6 2-297 0 0,0 0 0 0 0,0 0 1 0 0,0 0-1 0 0,0 0 1 0 0,0-1-1 0 0,0 1 1 0 0,-1 0-1 0 0,1 0 1 0 0,0 0-1 0 0,0 0 1 0 0,0 0-1 0 0,0 0 0 0 0,0 0 1 0 0,0 0-1 0 0,-1 0 1 0 0,1 0-1 0 0,0 0 1 0 0,0 0-1 0 0,0 0 1 0 0,0 0-1 0 0,0 0 1 0 0,-1 0-1 0 0,1 0 1 0 0,0 0-1 0 0,0 0 0 0 0,0 0 1 0 0,0 0-1 0 0,0 0 1 0 0,0 0-1 0 0,-1 0 1 0 0,1 0-1 0 0,0 0 1 0 0,0 0-1 0 0,0 0 1 0 0,0 1-1 0 0,0-1 0 0 0,0 0 1 0 0,0 0-1 0 0,-1 0 1 0 0,1 0-1 0 0,0 0 1 0 0,0 0-1 0 0,0 0 1 0 0,0 1-1 0 0,0-1 1 0 0,0 0-1 0 0,0 0 0 0 0,0 0 1 0 0,0 0-1 0 0,0 0 1 0 0,0 0-1 0 0,0 1 1 0 0,0-1-1 0 0,0 0 1 0 0,0 0-1 0 0,0 0 1 0 0,0 0-1 0 0,0 0 1 0 0,0 1-1 0 0,4 12 579 0 0,13 14-573 0 0,-17-27-8 0 0,6 9-25 0 0,0 0 1 0 0,1-1-1 0 0,0 0 1 0 0,0-1-1 0 0,1 1 0 0 0,-1-1 1 0 0,2-1-1 0 0,-1 1 1 0 0,1-2-1 0 0,16 9 1 0 0,-10-7-1 0 0,0-2 0 0 0,0 1 0 0 0,1-2 0 0 0,0 0 0 0 0,0-1 0 0 0,22 1 0 0 0,378 2-27 0 0,13 1-4 0 0,-316 5-5 0 0,25 3 610 0 0,186-4 0 0 0,-20-43 162 0 0,-27 2-271 0 0,-237 30-361 0 0,1 2 0 0 0,55 9 0 0 0,-62-6-80 0 0,-1-1-1 0 0,1-2 1 0 0,0-1-1 0 0,36-4 1 0 0,4-12 27 0 0,-59 11-42 0 0,1 0 1 0 0,-1 1-1 0 0,1 0 1 0 0,0 2-1 0 0,0 0 1 0 0,-1 0-1 0 0,25 4 1 0 0,-39-3-93 0 0,0 0-1 0 0,0 0 1 0 0,0 0 0 0 0,0 0 0 0 0,-1 0 0 0 0,1 1 0 0 0,0-1 0 0 0,0 0 0 0 0,-1 1 0 0 0,1-1 0 0 0,0 1 0 0 0,0-1 0 0 0,-1 1 0 0 0,1-1 0 0 0,-1 1 0 0 0,1-1 0 0 0,0 1 0 0 0,-1 0 0 0 0,1-1 0 0 0,-1 1 0 0 0,1 0 0 0 0,-1-1 0 0 0,0 1 0 0 0,1 0-1 0 0,-1 0 1 0 0,0-1 0 0 0,1 1 0 0 0,-1 1 0 0 0,6 9-1691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54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5897 0 0,'0'-1'456'0'0,"0"0"1"0"0,0 1-1 0 0,0-1 0 0 0,1 0 0 0 0,-1 0 1 0 0,0 0-1 0 0,0 0 0 0 0,1 1 0 0 0,-1-1 1 0 0,1 0-1 0 0,-1 1 0 0 0,1-1 0 0 0,-1 0 0 0 0,1 0 1 0 0,-1 1-1 0 0,1-1 0 0 0,-1 1 0 0 0,1-1 1 0 0,0 1-1 0 0,-1-1 0 0 0,1 1 0 0 0,0-1 1 0 0,1 0-1 0 0,25-7 3531 0 0,29 8-2112 0 0,-52 0-1774 0 0,1 1 0 0 0,-1-1 0 0 0,0 1 0 0 0,1 1 1 0 0,-1-1-1 0 0,0 0 0 0 0,1 1 0 0 0,-1 0 0 0 0,0 0 0 0 0,0 0 1 0 0,-1 0-1 0 0,1 1 0 0 0,5 4 0 0 0,-5-3-132 0 0,0 1-1 0 0,-1 0 1 0 0,1 0 0 0 0,-1 0-1 0 0,0 1 1 0 0,0-1 0 0 0,-1 1-1 0 0,1-1 1 0 0,1 8 0 0 0,3 6-2380 0 0,-1-10-1586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55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0 16035 0 0,'3'34'8871'0'0,"-7"3"-5956"0"0,-18 36-3899 0 0,14-48 1816 0 0,4-11-784 0 0,-43 124-882 0 0,39-119 29 0 0,-1 0 0 0 0,0-1 0 0 0,-2 0 0 0 0,-23 32 0 0 0,34-49 711 0 0,-1 0-1 0 0,1 0 1 0 0,-1 0 0 0 0,0 0-1 0 0,1-1 1 0 0,-1 1 0 0 0,0 0-1 0 0,0 0 1 0 0,1-1-1 0 0,-1 1 1 0 0,0 0 0 0 0,0-1-1 0 0,0 1 1 0 0,0-1-1 0 0,0 1 1 0 0,0-1 0 0 0,0 0-1 0 0,0 1 1 0 0,0-1 0 0 0,0 0-1 0 0,0 0 1 0 0,0 1-1 0 0,0-1 1 0 0,0 0 0 0 0,0 0-1 0 0,-1 0 1 0 0,1-1 24 0 0,0 0 0 0 0,0 0 0 0 0,0 1 0 0 0,0-1 1 0 0,0 0-1 0 0,1 0 0 0 0,-1 0 0 0 0,0 0 0 0 0,1 0 0 0 0,-1 0 0 0 0,0 0 1 0 0,1 0-1 0 0,-1-1 0 0 0,1 1 0 0 0,0 0 0 0 0,-1 0 0 0 0,1 0 0 0 0,0-2 0 0 0,-2-6-37 0 0,1-1-1 0 0,0 1 0 0 0,0-1 0 0 0,2-12 0 0 0,-1 16 202 0 0,1 1 1 0 0,0 0 0 0 0,0 0-1 0 0,0 0 1 0 0,1 0 0 0 0,-1 0-1 0 0,1 0 1 0 0,0 0 0 0 0,1 1-1 0 0,-1-1 1 0 0,1 0 0 0 0,5-6-1 0 0,-5 9 29 0 0,-1 0-1 0 0,0 0 1 0 0,0 0-1 0 0,1 0 0 0 0,-1 1 1 0 0,1 0-1 0 0,0-1 0 0 0,-1 1 1 0 0,1 0-1 0 0,0 0 1 0 0,-1 0-1 0 0,1 1 0 0 0,0-1 1 0 0,0 1-1 0 0,0-1 0 0 0,0 1 1 0 0,0 0-1 0 0,0 0 1 0 0,0 0-1 0 0,0 1 0 0 0,-1-1 1 0 0,1 1-1 0 0,0-1 0 0 0,4 3 1 0 0,4 1 34 0 0,1 0-1 0 0,-2 2 1 0 0,1-1 0 0 0,0 1-1 0 0,-1 1 1 0 0,17 15 0 0 0,16 16-1125 0 0,-5-1-3668 0 0,-34-34 3871 0 0,-2 1-709 0 0,7 5-1854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55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7 4833 0 0,'-5'-6'18005'0'0,"1"24"-17713"0"0,0 0 43 0 0,-6 19-136 0 0,1 1 0 0 0,2 0-1 0 0,-2 52 1 0 0,9-89-218 0 0,0-1 0 0 0,0 1 0 0 0,0-1 1 0 0,0 1-1 0 0,0-1 0 0 0,0 1 0 0 0,0 0 0 0 0,0-1 1 0 0,0 1-1 0 0,1-1 0 0 0,-1 1 0 0 0,0-1 0 0 0,0 1 1 0 0,1-1-1 0 0,-1 1 0 0 0,0-1 0 0 0,1 1 0 0 0,-1-1 0 0 0,0 1 1 0 0,1-1-1 0 0,-1 0 0 0 0,0 1 0 0 0,1-1 0 0 0,-1 0 1 0 0,1 1-1 0 0,-1-1 0 0 0,1 0 0 0 0,-1 1 0 0 0,1-1 1 0 0,-1 0-1 0 0,1 0 0 0 0,-1 0 0 0 0,1 1 0 0 0,0-1 1 0 0,-1 0-1 0 0,1 0 0 0 0,-1 0 0 0 0,1 0 0 0 0,-1 0 0 0 0,1 0 1 0 0,0 0-1 0 0,-1 0 0 0 0,1 0 0 0 0,0-1 0 0 0,32-9-1660 0 0,-15 4 79 0 0,12 2-2148 0 0,-23 4 1605 0 0,1-1 0 0 0,-1 0 0 0 0,0 0 0 0 0,9-3 0 0 0,-2-1-2200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56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89 5833 0 0,'-3'0'829'0'0,"0"0"-1"0"0,0 0 1 0 0,0 1 0 0 0,0-1-1 0 0,0 1 1 0 0,0 0 0 0 0,0 0-1 0 0,0 0 1 0 0,1 0-1 0 0,-1 0 1 0 0,0 1 0 0 0,1-1-1 0 0,-1 1 1 0 0,1 0 0 0 0,-1-1-1 0 0,-2 5 1 0 0,2-3-319 0 0,0 1 0 0 0,0 0 0 0 0,0 0-1 0 0,0 0 1 0 0,1 0 0 0 0,-1 1 0 0 0,1-1 0 0 0,0 1 0 0 0,-1 7 0 0 0,1-6-430 0 0,1 0 1 0 0,-1-1-1 0 0,1 1 1 0 0,1 0-1 0 0,-1 0 0 0 0,1 0 1 0 0,0 0-1 0 0,1 0 1 0 0,-1 0-1 0 0,1 0 0 0 0,0 0 1 0 0,1 0-1 0 0,-1 0 0 0 0,1-1 1 0 0,1 1-1 0 0,4 10 1 0 0,-4-13-64 0 0,-1 0 0 0 0,1 0 0 0 0,-1 0 0 0 0,1 0 1 0 0,0-1-1 0 0,0 1 0 0 0,0-1 0 0 0,1 0 0 0 0,-1 1 1 0 0,1-1-1 0 0,-1-1 0 0 0,1 1 0 0 0,-1-1 0 0 0,1 1 1 0 0,0-1-1 0 0,0 0 0 0 0,0 0 0 0 0,0-1 0 0 0,-1 1 0 0 0,1-1 1 0 0,0 0-1 0 0,0 0 0 0 0,0 0 0 0 0,0-1 0 0 0,0 1 1 0 0,6-2-1 0 0,-5 0-8 0 0,-1 1-1 0 0,1-1 1 0 0,-1 0 0 0 0,0 0 0 0 0,0 0 0 0 0,0 0-1 0 0,0-1 1 0 0,-1 1 0 0 0,1-1 0 0 0,0 0 0 0 0,-1-1 0 0 0,0 1-1 0 0,0 0 1 0 0,0-1 0 0 0,0 0 0 0 0,-1 1 0 0 0,1-1-1 0 0,-1 0 1 0 0,0 0 0 0 0,0-1 0 0 0,0 1 0 0 0,1-8-1 0 0,-1 2-13 0 0,0 0-1 0 0,-1 0 0 0 0,-1 0 0 0 0,0 0 0 0 0,0-1 0 0 0,-1 1 0 0 0,0 0 0 0 0,-1 0 0 0 0,0 0 0 0 0,-4-12 0 0 0,4 16-202 0 0,0-1 0 0 0,-1 1-1 0 0,0-1 1 0 0,0 1-1 0 0,0 0 1 0 0,-1 0 0 0 0,0 1-1 0 0,0-1 1 0 0,-1 1-1 0 0,1 0 1 0 0,-1 0 0 0 0,0 0-1 0 0,-1 1 1 0 0,1-1-1 0 0,-12-6 1 0 0,-3 9-4673 0 0,7 5-5719 0 0</inkml:trace>
  <inkml:trace contextRef="#ctx0" brushRef="#br0" timeOffset="1">220 1 8482 0 0,'1'0'589'0'0,"0"0"1"0"0,0 0-1 0 0,0 0 0 0 0,0 0 1 0 0,0 0-1 0 0,0 1 0 0 0,0-1 1 0 0,0 1-1 0 0,0-1 0 0 0,0 0 1 0 0,0 1-1 0 0,0 0 0 0 0,0-1 1 0 0,0 1-1 0 0,0-1 1 0 0,-1 1-1 0 0,1 0 0 0 0,0 0 1 0 0,0 0-1 0 0,0 0 0 0 0,10 25 3703 0 0,-5 33-4295 0 0,-6-53 563 0 0,6 66-867 0 0,0-24-3583 0 0,-2-20-1887 0 0,-3-25 4397 0 0,-1 1-1173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56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13587 0 0,'0'0'309'0'0,"0"-1"-1"0"0,0 0 1 0 0,0 0 0 0 0,0 0 0 0 0,-1 0 0 0 0,1 0-1 0 0,0 0 1 0 0,0 1 0 0 0,1-1 0 0 0,-1 0 0 0 0,0 0-1 0 0,0 0 1 0 0,0 0 0 0 0,1 0 0 0 0,-1 1 0 0 0,0-1-1 0 0,1 0 1 0 0,-1 0 0 0 0,0 0 0 0 0,1 1-1 0 0,-1-1 1 0 0,1 0 0 0 0,0 1 0 0 0,-1-1 0 0 0,1 0-1 0 0,-1 1 1 0 0,2-2 0 0 0,0 1-60 0 0,1 0-1 0 0,-1-1 1 0 0,1 1-1 0 0,-1 0 1 0 0,1 0 0 0 0,0 1-1 0 0,-1-1 1 0 0,1 1 0 0 0,3-1-1 0 0,5 0-165 0 0,-1 1 0 0 0,0 0 0 0 0,1 0 0 0 0,11 3-1 0 0,-15-2-53 0 0,-1 1 0 0 0,1-1 0 0 0,0 1 0 0 0,0 1-1 0 0,-1-1 1 0 0,0 1 0 0 0,1 1 0 0 0,-1-1 0 0 0,0 1 0 0 0,0 0-1 0 0,-1 0 1 0 0,1 0 0 0 0,-1 1 0 0 0,7 7 0 0 0,-10-8-55 0 0,1-1 1 0 0,-1 1-1 0 0,0 0 1 0 0,0 0-1 0 0,0 0 1 0 0,-1 0-1 0 0,0 0 1 0 0,1 0 0 0 0,-1 0-1 0 0,0 0 1 0 0,-1 0-1 0 0,1 0 1 0 0,-1 1-1 0 0,0-1 1 0 0,0 0-1 0 0,0 1 1 0 0,-1-1-1 0 0,1 0 1 0 0,-1 0 0 0 0,0 0-1 0 0,0 0 1 0 0,-1 0-1 0 0,1 0 1 0 0,-5 7-1 0 0,3-3-51 0 0,-1-1 0 0 0,-1 0-1 0 0,1-1 1 0 0,-1 1 0 0 0,0-1 0 0 0,-11 10-1 0 0,14-14 92 0 0,-1 0-1 0 0,1 0 0 0 0,0 0 0 0 0,-1 0 0 0 0,0 0 0 0 0,1-1 1 0 0,-1 1-1 0 0,0-1 0 0 0,0 0 0 0 0,0 0 0 0 0,0 0 1 0 0,0 0-1 0 0,0 0 0 0 0,0-1 0 0 0,0 1 0 0 0,0-1 1 0 0,0 0-1 0 0,0 0 0 0 0,-1 0 0 0 0,-3-1 0 0 0,53-8 466 0 0,-13 9-1280 0 0,1 1 1 0 0,46 7-1 0 0,-74-7-19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56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14659 0 0,'17'0'7474'0'0,"0"1"-4114"0"0,40-1-1997 0 0,68-6-328 0 0,-104 7-2966 0 0,-1 1 0 0 0,22 5 0 0 0,-41-7 1621 0 0,7 2-2625 0 0</inkml:trace>
  <inkml:trace contextRef="#ctx0" brushRef="#br0" timeOffset="1">484 37 10154 0 0,'10'-6'5633'0'0,"1"2"-2816"0"0,1-1-553 0 0,-3 0-823 0 0,-2 2-377 0 0,-2-1-408 0 0,-1 1-256 0 0,-1 2-96 0 0,0 0-64 0 0,-1 1-104 0 0,-2-2-64 0 0,0 4-104 0 0,-2 0-360 0 0,-1 2-584 0 0,0 0-920 0 0,-1 0-1505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8:16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 58 1336 0 0,'-4'11'13120'0'0,"3"-10"-12668"0"0,-12-4 10551 0 0,-3-2-11006 0 0,-96-23 2320 0 0,85 20-2239 0 0,-1 0 0 0 0,0 2-1 0 0,0 1 1 0 0,-37-1 0 0 0,64 6-76 0 0,-1-1-1 0 0,0 1 1 0 0,0 0 0 0 0,0 0-1 0 0,0 0 1 0 0,0 0-1 0 0,0 1 1 0 0,0-1 0 0 0,0 1-1 0 0,0-1 1 0 0,0 1-1 0 0,0-1 1 0 0,1 1 0 0 0,-1 0-1 0 0,0 0 1 0 0,0 0-1 0 0,1 0 1 0 0,-1 0 0 0 0,1 1-1 0 0,-1-1 1 0 0,1 0-1 0 0,-1 1 1 0 0,1-1 0 0 0,0 1-1 0 0,0-1 1 0 0,-2 3 0 0 0,3-1-5 0 0,-1 0 0 0 0,0 1 0 0 0,1-1 1 0 0,0 0-1 0 0,0 0 0 0 0,0 1 1 0 0,0-1-1 0 0,0 0 0 0 0,1 0 0 0 0,0 1 1 0 0,-1-1-1 0 0,1 0 0 0 0,0 0 1 0 0,3 6-1 0 0,6 19-8 0 0,-1 1 0 0 0,-2 0 0 0 0,-1 0 1 0 0,3 35-1 0 0,-1 118 10 0 0,-1-10 4 0 0,14-30 43 0 0,-21-140-44 0 0,1 0 0 0 0,-1 0-1 0 0,0-1 1 0 0,1 1-1 0 0,-1 0 1 0 0,1 0-1 0 0,-1-1 1 0 0,1 1-1 0 0,0 0 1 0 0,-1-1-1 0 0,1 1 1 0 0,0 0-1 0 0,0-1 1 0 0,1 0-1 0 0,-1 1 1 0 0,0-1-1 0 0,0 1 1 0 0,1-1 0 0 0,-1 0-1 0 0,0 0 1 0 0,1 0-1 0 0,0 0 1 0 0,-1 0-1 0 0,1 0 1 0 0,-1 0-1 0 0,1-1 1 0 0,2 2-1 0 0,4 0 9 0 0,0-1 1 0 0,1 1-1 0 0,-1-2 0 0 0,17 1 0 0 0,21 3 64 0 0,-24 2-152 0 0,35 18-1 0 0,-36-15 290 0 0,0 0 0 0 0,30 7 0 0 0,-4-12-2471 0 0,-42-4 1462 0 0,1-1 0 0 0,0 0-1 0 0,-1 0 1 0 0,1 0 0 0 0,0-1 0 0 0,6-2-1 0 0,-3-2-5783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05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0 7538 0 0,'-21'6'1246'0'0,"1"0"1"0"0,0 1 0 0 0,1 1 0 0 0,0 1 0 0 0,0 1 0 0 0,0 0-1 0 0,1 1 1 0 0,-23 20 0 0 0,34-25-1044 0 0,0 1 0 0 0,1 0 0 0 0,-1 0 0 0 0,2 0 0 0 0,-1 1-1 0 0,1 0 1 0 0,0 0 0 0 0,0 0 0 0 0,-4 12 0 0 0,7-13-229 0 0,0 0 0 0 0,1 0 0 0 0,-1 0 0 0 0,1 0 0 0 0,0 0 0 0 0,1 0 0 0 0,0 0-1 0 0,0 0 1 0 0,0 0 0 0 0,1 0 0 0 0,0 1 0 0 0,1-1 0 0 0,3 10 0 0 0,-3-11 39 0 0,0 0 0 0 0,0 0 0 0 0,1 0 0 0 0,0-1 0 0 0,0 1 0 0 0,0-1 0 0 0,0 0 0 0 0,1 0 0 0 0,0 0 0 0 0,0 0 0 0 0,1-1 0 0 0,-1 1 0 0 0,1-1 0 0 0,0 0 0 0 0,0-1 0 0 0,0 1 0 0 0,1-1 0 0 0,-1 0 0 0 0,1 0 0 0 0,-1-1 0 0 0,1 0 0 0 0,0 0 0 0 0,0 0 0 0 0,0-1 0 0 0,1 1 0 0 0,-1-2 0 0 0,0 1 1 0 0,0-1-1 0 0,0 1 0 0 0,1-2 0 0 0,-1 1 0 0 0,0-1 0 0 0,0 0 0 0 0,1 0 0 0 0,-1-1 0 0 0,0 1 0 0 0,-1-2 0 0 0,1 1 0 0 0,0 0 0 0 0,0-1 0 0 0,-1 0 0 0 0,0-1 0 0 0,1 1 0 0 0,-1-1 0 0 0,7-7 0 0 0,-5 5 139 0 0,-1-1 0 0 0,1 0 1 0 0,-1 0-1 0 0,0-1 0 0 0,-1 1 1 0 0,0-1-1 0 0,0-1 0 0 0,-1 1 1 0 0,0-1-1 0 0,0 1 0 0 0,-1-1 1 0 0,0 0-1 0 0,-1-1 0 0 0,0 1 1 0 0,0 0-1 0 0,0-11 0 0 0,-2 12-89 0 0,1 1-1 0 0,-2-1 0 0 0,1 1 1 0 0,-1 0-1 0 0,-1-1 0 0 0,1 1 1 0 0,-1 0-1 0 0,0 0 0 0 0,-1 0 1 0 0,1 0-1 0 0,-2 0 0 0 0,1 0 0 0 0,-1 1 1 0 0,0 0-1 0 0,0 0 0 0 0,0 0 1 0 0,-1 0-1 0 0,0 0 0 0 0,0 1 1 0 0,-12-9-1 0 0,5 5-21 0 0,-1 1 1 0 0,1 1-1 0 0,-1 0 1 0 0,-16-6-1 0 0,25 12-150 0 0,0-1 0 0 0,0 0 0 0 0,0 1 0 0 0,0 0 0 0 0,-1 0 0 0 0,1 0 0 0 0,-1 1 0 0 0,1-1 0 0 0,0 1 0 0 0,-1 0 0 0 0,1 0 0 0 0,-1 1 0 0 0,1-1 0 0 0,-1 1 0 0 0,1 0 0 0 0,0 0 0 0 0,-8 3 0 0 0,11-3-102 0 0,0-1 0 0 0,0 1-1 0 0,0 0 1 0 0,0-1 0 0 0,0 1 0 0 0,1 0 0 0 0,-1-1-1 0 0,0 1 1 0 0,0 0 0 0 0,1 0 0 0 0,-1 0 0 0 0,1 0 0 0 0,-1-1-1 0 0,1 1 1 0 0,-1 0 0 0 0,1 0 0 0 0,-1 0 0 0 0,1 0-1 0 0,0 0 1 0 0,0 0 0 0 0,-1 0 0 0 0,1 1 0 0 0,0-1-1 0 0,0 0 1 0 0,0 0 0 0 0,0 0 0 0 0,0 0 0 0 0,0 0-1 0 0,1 0 1 0 0,-1 0 0 0 0,0 0 0 0 0,0 0 0 0 0,1 0 0 0 0,-1 0-1 0 0,1 0 1 0 0,-1 0 0 0 0,1 0 0 0 0,-1 0 0 0 0,1 0-1 0 0,-1-1 1 0 0,2 3 0 0 0,1-1-571 0 0,-1 1 1 0 0,0 0-1 0 0,1-1 1 0 0,-1 0-1 0 0,1 1 0 0 0,0-1 1 0 0,0 0-1 0 0,0 0 1 0 0,0-1-1 0 0,0 1 0 0 0,6 2 1 0 0,13 0-2815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05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73 3329 0 0,'9'-20'2369'0'0,"10"-33"6842"0"0,-22 62-3141 0 0,-8 9-3493 0 0,-5 10-1922 0 0,6-3-313 0 0,1 1 1 0 0,0 0 0 0 0,-8 51-1 0 0,15-62-686 0 0,1 0 0 0 0,0 0-1 0 0,3 21 1 0 0,-1-26-663 0 0,0 0 0 0 0,1 0 0 0 0,1 0 0 0 0,0 0 0 0 0,7 16 1 0 0,2-6-3912 0 0,-1-9-1551 0 0,-4-7 1589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05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0 4233 0 0,'-11'26'2921'0'0,"2"1"0"0"0,0 0 0 0 0,-7 45 0 0 0,14-58-2594 0 0,0-1 0 0 0,1 0-1 0 0,1 1 1 0 0,0-1 0 0 0,0 0-1 0 0,2 1 1 0 0,-1-1 0 0 0,2 0-1 0 0,6 23 1 0 0,-7-32-291 0 0,0 0 0 0 0,0-1-1 0 0,0 1 1 0 0,0 0 0 0 0,1-1 0 0 0,-1 0-1 0 0,1 1 1 0 0,0-1 0 0 0,0 0 0 0 0,0-1 0 0 0,0 1-1 0 0,1 0 1 0 0,-1-1 0 0 0,1 0 0 0 0,-1 0-1 0 0,1 0 1 0 0,0 0 0 0 0,0 0 0 0 0,0-1-1 0 0,0 0 1 0 0,0 0 0 0 0,0 0 0 0 0,0 0-1 0 0,0-1 1 0 0,0 1 0 0 0,1-1 0 0 0,-1 0 0 0 0,0 0-1 0 0,0-1 1 0 0,0 1 0 0 0,0-1 0 0 0,1 0-1 0 0,-1 0 1 0 0,5-2 0 0 0,-4 1-69 0 0,0 1-1 0 0,0-1 1 0 0,0 0 0 0 0,0-1 0 0 0,0 1-1 0 0,0-1 1 0 0,-1 0 0 0 0,1 0-1 0 0,-1 0 1 0 0,0-1 0 0 0,0 0 0 0 0,0 1-1 0 0,-1-1 1 0 0,1-1 0 0 0,-1 1 0 0 0,0 0-1 0 0,0-1 1 0 0,0 0 0 0 0,-1 1-1 0 0,0-1 1 0 0,0 0 0 0 0,0 0 0 0 0,0-1-1 0 0,-1 1 1 0 0,0 0 0 0 0,1-9 0 0 0,-2 11-338 0 0,0 0 1 0 0,-1 0 0 0 0,1 0 0 0 0,-1 0 0 0 0,0 0 0 0 0,1 0 0 0 0,-2 0 0 0 0,1 0-1 0 0,0 0 1 0 0,0 0 0 0 0,-1 1 0 0 0,0-1 0 0 0,1 1 0 0 0,-1-1 0 0 0,0 1 0 0 0,0-1-1 0 0,0 1 1 0 0,-1 0 0 0 0,1 0 0 0 0,0 0 0 0 0,-1 0 0 0 0,-2-1 0 0 0,-1 0-458 0 0,-1-1 0 0 0,1 2 1 0 0,0-1-1 0 0,-1 1 0 0 0,0 0 1 0 0,1 0-1 0 0,-1 0 0 0 0,-13 0 0 0 0,-8 2-1803 0 0</inkml:trace>
  <inkml:trace contextRef="#ctx0" brushRef="#br0" timeOffset="1">94 183 1584 0 0,'-14'8'593'0'0,"2"0"186"0"0,0 0 0 0 0,-18 15-1 0 0,28-21-373 0 0,0 0-1 0 0,0 0 1 0 0,0 1-1 0 0,0-1 1 0 0,0 0-1 0 0,0 0 1 0 0,1 1-1 0 0,-1-1 1 0 0,1 1-1 0 0,-1 0 1 0 0,1-1-1 0 0,0 1 0 0 0,0 0 1 0 0,0 0-1 0 0,1 0 1 0 0,-1 0-1 0 0,1-1 1 0 0,0 1-1 0 0,-1 4 1 0 0,2-7-295 0 0,-1 1 0 0 0,0-1-1 0 0,0 1 1 0 0,1-1 0 0 0,-1 1 0 0 0,0-1 0 0 0,1 0 0 0 0,-1 1 0 0 0,0-1 0 0 0,1 0 0 0 0,-1 1 0 0 0,0-1 0 0 0,1 0-1 0 0,-1 0 1 0 0,1 1 0 0 0,-1-1 0 0 0,1 0 0 0 0,-1 0 0 0 0,1 0 0 0 0,-1 0 0 0 0,1 0 0 0 0,-1 1 0 0 0,0-1 0 0 0,1 0-1 0 0,-1 0 1 0 0,1 0 0 0 0,-1 0 0 0 0,1 0 0 0 0,-1-1 0 0 0,1 1 0 0 0,-1 0 0 0 0,1 0 0 0 0,-1 0 0 0 0,2-1 0 0 0,23-5 1563 0 0,-17 4-951 0 0,8 0-45 0 0,1 0-1 0 0,32 1 1 0 0,-32 2-1374 0 0,0-1 0 0 0,32-5 0 0 0,-43 4-465 0 0,0-1 0 0 0,0 1 0 0 0,0-1 0 0 0,-1-1-1 0 0,1 1 1 0 0,-1-1 0 0 0,6-3 0 0 0,10-9-5252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7:28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11466 0 0,'-23'10'14467'0'0,"47"-2"-12649"0"0,-12-5-1960 0 0,497 119-232 0 0,-496-119-122 0 0,-5-1-513 0 0,0 0 0 0 0,1 0-1 0 0,15 0 1 0 0,-21-2 101 0 0,0 0 0 0 0,-1 0-1 0 0,1-1 1 0 0,-1 1 0 0 0,1-1 0 0 0,-1 1 0 0 0,1-1 0 0 0,-1 0-1 0 0,1 0 1 0 0,2-2 0 0 0,11-9-7411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06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16500 0 0,'9'-1'6221'0'0,"12"1"-4016"0"0,-3 0-2990 0 0,0 1 0 0 0,21 4-1 0 0,-38-4 676 0 0,29 10-5284 0 0,-29-10 4808 0 0,0-1 0 0 0,0 1 0 0 0,0-1 0 0 0,0 1 0 0 0,0 0 0 0 0,0 0 0 0 0,-1-1 0 0 0,1 1 0 0 0,0 0 0 0 0,-1 0 0 0 0,1 0 0 0 0,0 0 0 0 0,-1 0 0 0 0,1 0 0 0 0,-1 0 0 0 0,1 2 0 0 0,1 8-4574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06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17 6889 0 0,'12'-7'8613'0'0,"7"1"-3315"0"0,-14 5-4709 0 0,1 0 0 0 0,0 0 0 0 0,0 1 0 0 0,-1 0 0 0 0,12 0 0 0 0,-15 0-613 0 0,0 1-1 0 0,0-1 1 0 0,0 0-1 0 0,0 0 0 0 0,0 1 1 0 0,0-1-1 0 0,0 1 0 0 0,0 0 1 0 0,0-1-1 0 0,0 1 1 0 0,-1 0-1 0 0,1 0 0 0 0,0 0 1 0 0,0 1-1 0 0,-1-1 1 0 0,1 0-1 0 0,-1 0 0 0 0,1 1 1 0 0,-1-1-1 0 0,1 1 1 0 0,-1 0-1 0 0,0-1 0 0 0,0 1 1 0 0,0 0-1 0 0,0 0 1 0 0,0 0-1 0 0,0 0 0 0 0,0-1 1 0 0,-1 1-1 0 0,1 0 1 0 0,-1 0-1 0 0,1 0 0 0 0,-1 0 1 0 0,0 1-1 0 0,0-1 1 0 0,0 0-1 0 0,0 0 0 0 0,0 0 1 0 0,0 0-1 0 0,-1 0 1 0 0,0 4-1 0 0,0-3-199 0 0,0 1-1 0 0,0-1 1 0 0,0 0 0 0 0,-1 1-1 0 0,1-1 1 0 0,-1 0 0 0 0,0 0-1 0 0,0 0 1 0 0,0 0 0 0 0,0 0-1 0 0,0-1 1 0 0,-1 1 0 0 0,1-1-1 0 0,-1 1 1 0 0,0-1 0 0 0,0 0-1 0 0,-3 2 1 0 0,-4 2-281 0 0,-1-1-1 0 0,0 0 1 0 0,-20 5 0 0 0,5-1 888 0 0,26-9-337 0 0,0 0 1 0 0,-1 0-1 0 0,1 0 1 0 0,0 0-1 0 0,0 0 0 0 0,-1 0 1 0 0,1 0-1 0 0,0 0 0 0 0,0 1 1 0 0,-1-1-1 0 0,1 0 1 0 0,0 0-1 0 0,0 0 0 0 0,-1 0 1 0 0,1 0-1 0 0,0 0 0 0 0,0 1 1 0 0,-1-1-1 0 0,1 0 1 0 0,0 0-1 0 0,0 0 0 0 0,0 1 1 0 0,0-1-1 0 0,-1 0 0 0 0,1 0 1 0 0,0 1-1 0 0,0-1 1 0 0,0 0-1 0 0,0 0 0 0 0,0 1 1 0 0,0-1-1 0 0,0 0 0 0 0,-1 0 1 0 0,1 1-1 0 0,0-1 1 0 0,0 0-1 0 0,0 1 0 0 0,0-1 1 0 0,0 1-1 0 0,11 6 1101 0 0,19 2 209 0 0,-29-9-1316 0 0,34 7 508 0 0,12 3-653 0 0,-18 0-5127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07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3401 0 0,'-1'1'448'0'0,"0"1"1"0"0,0-1 0 0 0,1 1-1 0 0,-1-1 1 0 0,0 1 0 0 0,0 0 0 0 0,1-1-1 0 0,-1 1 1 0 0,1 0 0 0 0,-1 0-1 0 0,1-1 1 0 0,0 1 0 0 0,0 0-1 0 0,0 0 1 0 0,0 2 0 0 0,0-4-273 0 0,0 1 1 0 0,1-1-1 0 0,-1 1 1 0 0,1-1-1 0 0,-1 1 1 0 0,0-1-1 0 0,1 1 1 0 0,-1-1-1 0 0,1 0 1 0 0,-1 1-1 0 0,1-1 1 0 0,-1 0-1 0 0,1 1 1 0 0,-1-1-1 0 0,1 0 1 0 0,-1 0-1 0 0,1 1 1 0 0,-1-1-1 0 0,1 0 1 0 0,0 0-1 0 0,-1 0 1 0 0,1 0-1 0 0,-1 0 1 0 0,1 0-1 0 0,0 0 1 0 0,-1 0-1 0 0,1 0 1 0 0,1 0-1 0 0,8-2 962 0 0,0 0-1 0 0,0 0 1 0 0,-1-1-1 0 0,12-5 0 0 0,2 0 272 0 0,-20 7-1361 0 0,-1 0-1 0 0,1 0 1 0 0,-1 1 0 0 0,1-1-1 0 0,0 1 1 0 0,-1 0 0 0 0,1 0-1 0 0,-1 0 1 0 0,1 0-1 0 0,0 0 1 0 0,-1 1 0 0 0,1-1-1 0 0,-1 1 1 0 0,1 0-1 0 0,-1-1 1 0 0,1 1 0 0 0,-1 0-1 0 0,1 1 1 0 0,-1-1 0 0 0,0 0-1 0 0,0 1 1 0 0,0-1-1 0 0,0 1 1 0 0,0 0 0 0 0,3 2-1 0 0,-3-1-286 0 0,-1 0-1 0 0,1 0 1 0 0,-1 0-1 0 0,0 1 1 0 0,0-1-1 0 0,0 0 1 0 0,0 0-1 0 0,-1 1 1 0 0,1-1 0 0 0,-1 0-1 0 0,0 1 1 0 0,0-1-1 0 0,0 1 1 0 0,0-1-1 0 0,-1 0 1 0 0,0 0-1 0 0,1 1 1 0 0,-1-1-1 0 0,-2 5 1 0 0,0-1-707 0 0,0 0 0 0 0,0 0 0 0 0,-1-1 1 0 0,1 1-1 0 0,-1-1 0 0 0,-1 0 0 0 0,-6 8 0 0 0,8-11 735 0 0,0-1 0 0 0,0 1-1 0 0,0 0 1 0 0,-1-1 0 0 0,1 1 0 0 0,-6 2-1 0 0,7-4 413 0 0,-1 0 0 0 0,1 0 0 0 0,0-1 0 0 0,0 1-1 0 0,0-1 1 0 0,-1 1 0 0 0,1-1 0 0 0,0 0 0 0 0,0 0 0 0 0,-1 0-1 0 0,1 0 1 0 0,-4-1 0 0 0,6 1-86 0 0,-1 0 0 0 0,1 0 0 0 0,0 0 1 0 0,0 0-1 0 0,0 0 0 0 0,0 0 0 0 0,-1 0 0 0 0,1 0 0 0 0,0-1 231 0 0,0 1-231 0 0,0 0 0 0 0,0 0 0 0 0,-1 0 0 0 0,1-1 0 0 0,0 1 1 0 0,0 0-1 0 0,0 0 0 0 0,0 0 0 0 0,0 0 0 0 0,0-1 0 0 0,0 1 0 0 0,0 0 1 0 0,0 0-1 0 0,0 0 0 0 0,0 0 0 0 0,0-1 0 0 0,0 1 0 0 0,0 0 0 0 0,0 0 1 0 0,0 0-1 0 0,0-1 0 0 0,0 1 0 0 0,0 0 0 0 0,0 0 0 0 0,0 0 0 0 0,0 0 1 0 0,0-1-1 0 0,0 1 0 0 0,0 0 0 0 0,0 0 0 0 0,1 0 0 0 0,6-13 2113 0 0,11-7-403 0 0,-14 17-1672 0 0,0 0 0 0 0,1 1 0 0 0,-1-1 0 0 0,1 1-1 0 0,0 0 1 0 0,-1 0 0 0 0,1 1 0 0 0,0-1-1 0 0,0 1 1 0 0,0 0 0 0 0,0 1 0 0 0,0-1 0 0 0,6 1-1 0 0,-9 0-141 0 0,-1 0-1 0 0,1 0 1 0 0,0 0-1 0 0,-1 1 1 0 0,1-1-1 0 0,-1 0 1 0 0,1 1-1 0 0,-1-1 1 0 0,1 1-1 0 0,-1 0 1 0 0,1-1-1 0 0,-1 1 0 0 0,0 0 1 0 0,1 0-1 0 0,-1 0 1 0 0,0 0-1 0 0,1 0 1 0 0,-1 0-1 0 0,0 0 1 0 0,0 1-1 0 0,0-1 1 0 0,0 0-1 0 0,0 1 1 0 0,-1-1-1 0 0,1 0 0 0 0,0 1 1 0 0,0-1-1 0 0,-1 1 1 0 0,1-1-1 0 0,-1 1 1 0 0,0-1-1 0 0,1 1 1 0 0,-1 0-1 0 0,0-1 1 0 0,0 1-1 0 0,0-1 1 0 0,0 1-1 0 0,0 0 0 0 0,0-1 1 0 0,0 1-1 0 0,-1-1 1 0 0,1 1-1 0 0,-1 0 1 0 0,0 1-1 0 0,-14 38-449 0 0,10-31 423 0 0,1 0 1 0 0,1 1-1 0 0,-1-1 0 0 0,-2 21 1 0 0,5-29 38 0 0,1 0 1 0 0,0 0-1 0 0,0 0 1 0 0,0 1 0 0 0,0-1-1 0 0,1 0 1 0 0,-1 0 0 0 0,0 0-1 0 0,1 0 1 0 0,0 1-1 0 0,-1-1 1 0 0,1 0 0 0 0,0 0-1 0 0,0 0 1 0 0,0 0-1 0 0,0-1 1 0 0,1 1 0 0 0,-1 0-1 0 0,0 0 1 0 0,1-1-1 0 0,-1 1 1 0 0,1-1 0 0 0,0 1-1 0 0,-1-1 1 0 0,1 0 0 0 0,0 1-1 0 0,0-1 1 0 0,0 0-1 0 0,2 1 1 0 0,-2-1-19 0 0,1 0 0 0 0,-1-1 1 0 0,1 1-1 0 0,-1 0 0 0 0,1-1 0 0 0,-1 1 0 0 0,1-1 1 0 0,-1 0-1 0 0,1 0 0 0 0,0 0 0 0 0,-1 0 0 0 0,1 0 1 0 0,-1-1-1 0 0,1 1 0 0 0,-1-1 0 0 0,1 0 0 0 0,2-1 1 0 0,0 0-337 0 0,0-1 0 0 0,0 1 0 0 0,0-1 0 0 0,0-1 0 0 0,-1 1 1 0 0,0-1-1 0 0,7-6 0 0 0,-1-2-1801 0 0,-1 0 1 0 0,0 0-1 0 0,0-1 1 0 0,-2 0-1 0 0,8-15 1 0 0,2-11-4438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07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15347 0 0,'-2'3'570'0'0,"1"0"-1"0"0,-1 0 1 0 0,1 1 0 0 0,-1-1-1 0 0,1 0 1 0 0,0 1-1 0 0,0-1 1 0 0,1 0 0 0 0,-1 1-1 0 0,1-1 1 0 0,0 1-1 0 0,0-1 1 0 0,0 1-1 0 0,0 3 1 0 0,2-3-494 0 0,-1-1 0 0 0,0 0-1 0 0,1 0 1 0 0,0-1 0 0 0,-1 1 0 0 0,1 0 0 0 0,0 0-1 0 0,1-1 1 0 0,-1 1 0 0 0,0-1 0 0 0,1 0 0 0 0,-1 0-1 0 0,1 0 1 0 0,5 3 0 0 0,-1 0-55 0 0,-1 0 0 0 0,0 0 0 0 0,0 0 1 0 0,0 1-1 0 0,-1-1 0 0 0,1 2 0 0 0,6 10 0 0 0,-10-14-7 0 0,0 1-1 0 0,0 0 0 0 0,0-1 1 0 0,-1 1-1 0 0,0 0 1 0 0,1 0-1 0 0,-2 0 1 0 0,1 0-1 0 0,0 0 0 0 0,-1 0 1 0 0,1 0-1 0 0,-1 0 1 0 0,0 0-1 0 0,-1 0 1 0 0,1 0-1 0 0,-2 8 0 0 0,-4 3-93 0 0,0 0-1 0 0,0 0 0 0 0,-1 0 1 0 0,-1-1-1 0 0,-1 0 0 0 0,-18 23 1 0 0,-12 22 67 0 0,37-55 16 0 0,-1 0-1 0 0,2 0 1 0 0,-1 0-1 0 0,0 1 1 0 0,1-1 0 0 0,0 1-1 0 0,0-1 1 0 0,0 1-1 0 0,0-1 1 0 0,1 1 0 0 0,0-1-1 0 0,0 1 1 0 0,0 0-1 0 0,1-1 1 0 0,-1 1 0 0 0,1-1-1 0 0,2 7 1 0 0,-2-9-9 0 0,0 1 1 0 0,0-1-1 0 0,0 1 1 0 0,0-1 0 0 0,1 1-1 0 0,-1-1 1 0 0,1 0-1 0 0,0 0 1 0 0,-1 0 0 0 0,1 0-1 0 0,0 0 1 0 0,0 0-1 0 0,0-1 1 0 0,1 1-1 0 0,-1 0 1 0 0,0-1 0 0 0,0 0-1 0 0,1 1 1 0 0,-1-1-1 0 0,1 0 1 0 0,0-1-1 0 0,-1 1 1 0 0,1 0 0 0 0,-1-1-1 0 0,1 1 1 0 0,0-1-1 0 0,-1 0 1 0 0,1 0-1 0 0,0 0 1 0 0,4 0 0 0 0,-1-1-418 0 0,0 0 0 0 0,1-1 0 0 0,-1 1 0 0 0,0-1 0 0 0,0 0 0 0 0,0-1 0 0 0,0 0 0 0 0,0 0 0 0 0,-1 0 0 0 0,1 0 0 0 0,-1-1 0 0 0,0 0 0 0 0,0 0 0 0 0,8-8 0 0 0,-6 3-1359 0 0,0 1 0 0 0,0-1-1 0 0,0-1 1 0 0,-1 1 0 0 0,-1-1 0 0 0,0-1 0 0 0,6-15 0 0 0,-1 1-1479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07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50 5001 0 0,'-1'0'581'0'0,"1"-1"-291"0"0,0 1 0 0 0,-1 0 1 0 0,1-1-1 0 0,-1 1 0 0 0,1 0 1 0 0,0 0-1 0 0,-1 0 0 0 0,1-1 0 0 0,-1 1 1 0 0,1 0-1 0 0,0 0 0 0 0,-1 0 1 0 0,1 0-1 0 0,-1 0 0 0 0,1 0 1 0 0,-1 0-1 0 0,1 0 0 0 0,-1 0 1 0 0,1 0-1 0 0,-1 0 0 0 0,1 0 0 0 0,0 0 1 0 0,-1 0-1 0 0,1 0 0 0 0,-1 0 1 0 0,1 1-1 0 0,-1-1 0 0 0,1 0 1 0 0,0 0-1 0 0,-1 0 0 0 0,1 1 1 0 0,-1-1-1 0 0,0 1 581 0 0,1-1-581 0 0,0 1 0 0 0,0-1 1 0 0,-1 0-1 0 0,1 2 0 0 0,0-2-144 0 0,0 1-1 0 0,0 0 1 0 0,1 0 0 0 0,-1 0-1 0 0,0-1 1 0 0,1 1-1 0 0,-1 0 1 0 0,1 0-1 0 0,-1-1 1 0 0,1 1 0 0 0,0 0-1 0 0,-1-1 1 0 0,1 1-1 0 0,-1 0 1 0 0,1-1-1 0 0,0 1 1 0 0,0-1-1 0 0,-1 1 1 0 0,1-1 0 0 0,0 0-1 0 0,0 1 1 0 0,0-1-1 0 0,0 1 1 0 0,16 4 211 0 0,0 0 1 0 0,28 4 0 0 0,-28-6-909 0 0,-1 1 0 0 0,0 0 0 0 0,19 7 0 0 0,-34-11 341 0 0,-1 0 0 0 0,1 1 0 0 0,0-1 0 0 0,0 0 1 0 0,-1 0-1 0 0,1 1 0 0 0,0-1 0 0 0,0 1 0 0 0,-1-1 0 0 0,1 0 0 0 0,0 1 1 0 0,-1-1-1 0 0,1 1 0 0 0,-1 0 0 0 0,1-1 0 0 0,0 1 0 0 0,-1-1 0 0 0,1 1 1 0 0,-1 0-1 0 0,0 0 0 0 0,1-1 0 0 0,-1 1 0 0 0,0 0 0 0 0,1 0 0 0 0,-1-1 1 0 0,0 3-1 0 0,0-2-36 0 0,0 0 1 0 0,-1-1-1 0 0,1 1 1 0 0,-1 0-1 0 0,1 0 0 0 0,-1 0 1 0 0,1 0-1 0 0,-1 0 1 0 0,0-1-1 0 0,0 1 1 0 0,1 0-1 0 0,-1 0 1 0 0,0-1-1 0 0,0 1 0 0 0,0-1 1 0 0,0 1-1 0 0,-1 0 1 0 0,-5 2-181 0 0,0 1-1 0 0,0-2 1 0 0,0 1 0 0 0,-11 2 0 0 0,-11-3 1380 0 0,-20 3 3552 0 0,47-4-4174 0 0,0-1 0 0 0,0 1 0 0 0,0-1 0 0 0,0 1 0 0 0,1-1-1 0 0,-1 1 1 0 0,0 0 0 0 0,0 0 0 0 0,1 0 0 0 0,-1 0 0 0 0,1 0-1 0 0,-1 0 1 0 0,1 0 0 0 0,-1 1 0 0 0,1-1 0 0 0,0 1 0 0 0,0-1-1 0 0,-1 1 1 0 0,1-1 0 0 0,-1 2 0 0 0,2-2-297 0 0,0 0 1 0 0,0-1 0 0 0,-1 1-1 0 0,1 0 1 0 0,0-1-1 0 0,0 1 1 0 0,0 0-1 0 0,0-1 1 0 0,0 1-1 0 0,0 0 1 0 0,0-1-1 0 0,0 1 1 0 0,0 0-1 0 0,0-1 1 0 0,0 1-1 0 0,0 0 1 0 0,0-1-1 0 0,0 1 1 0 0,1 0-1 0 0,-1-1 1 0 0,0 1-1 0 0,1-1 1 0 0,-1 1-1 0 0,0 0 1 0 0,1-1 0 0 0,-1 1-1 0 0,1-1 1 0 0,-1 1-1 0 0,1-1 1 0 0,0 1-1 0 0,23 8 202 0 0,-15-8-424 0 0,0 0-1 0 0,1-1 1 0 0,14-2-1 0 0,-17 1-516 0 0,-1 0 0 0 0,0-1 0 0 0,0 0 0 0 0,0 0 0 0 0,0-1 0 0 0,0 1 0 0 0,0-1-1 0 0,0-1 1 0 0,-1 1 0 0 0,0-1 0 0 0,0 0 0 0 0,0 0 0 0 0,0 0 0 0 0,0-1 0 0 0,-1 0 0 0 0,0 1 0 0 0,0-2 0 0 0,4-5 0 0 0,-5 6 226 0 0,-1 0 1 0 0,1 0-1 0 0,-1 0 1 0 0,0-1 0 0 0,-1 1-1 0 0,1 0 1 0 0,-1-1-1 0 0,0 1 1 0 0,0-1 0 0 0,-1 1-1 0 0,0-10 1 0 0,0 9 729 0 0,-1 1 1 0 0,0 0 0 0 0,0 0-1 0 0,0 0 1 0 0,-1 0-1 0 0,1 0 1 0 0,-1 0 0 0 0,-4-6-1 0 0,6 10 49 0 0,-1 0-1 0 0,1 0 0 0 0,0 0 1 0 0,-1 0-1 0 0,1 0 0 0 0,-1 0 1 0 0,1 0-1 0 0,-1 0 1 0 0,0 0-1 0 0,1 0 0 0 0,-1 1 1 0 0,0-1-1 0 0,0 0 0 0 0,1 0 1 0 0,-1 1-1 0 0,0-1 0 0 0,0 0 1 0 0,0 1-1 0 0,0-1 1 0 0,0 1-1 0 0,0-1 0 0 0,0 1 1 0 0,0 0-1 0 0,0-1 0 0 0,0 1 1 0 0,0 0-1 0 0,-2-1 1 0 0,1 2-49 0 0,1 0-1 0 0,0 0 1 0 0,0 0 0 0 0,0 0 0 0 0,0 0 0 0 0,-1 0 0 0 0,1 0 0 0 0,1 0 0 0 0,-1 1 0 0 0,0-1 0 0 0,0 0 0 0 0,0 0-1 0 0,1 1 1 0 0,-1-1 0 0 0,0 0 0 0 0,1 1 0 0 0,-1 1 0 0 0,-3 11 15 0 0,1 0 0 0 0,0 0 0 0 0,-1 14-1 0 0,1 0 460 0 0,0 8-3985 0 0,-12 55 0 0 0,11-78 2015 0 0,0 0 0 0 0,0 0-1 0 0,-1-1 1 0 0,-1 0-1 0 0,0 0 1 0 0,-1 0 0 0 0,-14 18-1 0 0,21-29 1284 0 0,-28 40 889 0 0,26-39 66 0 0,1 1-1 0 0,0-1 0 0 0,-1 1 0 0 0,1 0 0 0 0,1 0 1 0 0,-1-1-1 0 0,0 1 0 0 0,6 10 7015 0 0,10-12-5034 0 0,10-3-1025 0 0,-24 2-1880 0 0,10-2 284 0 0,0 1-1 0 0,0 0 1 0 0,0 1 0 0 0,0 0 0 0 0,0 1-1 0 0,0 0 1 0 0,20 5 0 0 0,-26-4-327 0 0,-1-1 1 0 0,1 1-1 0 0,-1 0 1 0 0,0 1 0 0 0,1-1-1 0 0,-1 1 1 0 0,0 0-1 0 0,-1 0 1 0 0,1 0-1 0 0,0 0 1 0 0,-1 1-1 0 0,0-1 1 0 0,0 1-1 0 0,0 0 1 0 0,0 0-1 0 0,0 0 1 0 0,-1 1 0 0 0,0-1-1 0 0,0 0 1 0 0,2 7-1 0 0,2 8-724 0 0,8 25 153 0 0,-3-26-4422 0 0,4-8-6415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08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15 7834 0 0,'-57'-14'15948'0'0,"89"13"-13271"0"0,-27 2-2650 0 0,1-1-1 0 0,-1 1 1 0 0,0 1 0 0 0,0-1-1 0 0,0 1 1 0 0,0-1 0 0 0,0 1-1 0 0,-1 1 1 0 0,1-1 0 0 0,-1 1-1 0 0,1-1 1 0 0,-1 1 0 0 0,0 1-1 0 0,0-1 1 0 0,0 1 0 0 0,0-1-1 0 0,-1 1 1 0 0,1 0 0 0 0,-1 0-1 0 0,0 1 1 0 0,-1-1 0 0 0,1 0-1 0 0,-1 1 1 0 0,1 0 0 0 0,-1 0-1 0 0,-1 0 1 0 0,1 0 0 0 0,-1 0 0 0 0,0 0-1 0 0,0 0 1 0 0,0 0 0 0 0,-1 0-1 0 0,1 0 1 0 0,-1 1 0 0 0,-1-1-1 0 0,1 0 1 0 0,-2 8 0 0 0,0 1-139 0 0,0-1 0 0 0,-1 1 0 0 0,-1-1 0 0 0,0 0 0 0 0,-1-1 0 0 0,0 1 0 0 0,-1-1 0 0 0,0 1 0 0 0,-1-2 1 0 0,0 1-1 0 0,-1-1 0 0 0,0 0 0 0 0,-1-1 0 0 0,0 0 0 0 0,-1 0 0 0 0,0-1 0 0 0,0 0 0 0 0,-1-1 0 0 0,0 0 1 0 0,-17 9-1 0 0,76-16 125 0 0,-33-3 241 0 0,-1-1 0 0 0,0-1 0 0 0,17-5 0 0 0,-18 3-1880 0 0,1 1 1 0 0,-1-2-1 0 0,-1 0 1 0 0,1 0-1 0 0,-1-1 0 0 0,12-11 1 0 0,-16 13 283 0 0,-1-2 1 0 0,1 1-1 0 0,-1-1 1 0 0,-1 0 0 0 0,0-1-1 0 0,0 1 1 0 0,0-1 0 0 0,7-19-1 0 0,-9 20 1311 0 0,-2 0 1 0 0,1 0-1 0 0,-1-1 0 0 0,0 1 0 0 0,-1-1 0 0 0,0-17 1 0 0,-3-2 3394 0 0,2 27-2914 0 0,0 0 0 0 0,0 0 0 0 0,-1 0 1 0 0,1 0-1 0 0,0 0 0 0 0,-1 0 0 0 0,1 0 1 0 0,0 0-1 0 0,-1 0 0 0 0,1 1 0 0 0,-1-1 0 0 0,1 0 1 0 0,-1 0-1 0 0,0 0 0 0 0,1 0 0 0 0,-1 1 1 0 0,0-1-1 0 0,0 0 0 0 0,1 1 0 0 0,-1-1 1 0 0,0 1-1 0 0,0-1 0 0 0,-2 0 0 0 0,3 1-149 0 0,-1 0 0 0 0,0 1 0 0 0,0-1 0 0 0,0 0 0 0 0,1 1 0 0 0,-1-1 1 0 0,0 1-1 0 0,1-1 0 0 0,-1 1 0 0 0,0-1 0 0 0,1 1 0 0 0,-1 0 0 0 0,1-1 0 0 0,-1 1 0 0 0,1 0 0 0 0,-1-1 0 0 0,1 1 0 0 0,-1 0 0 0 0,1 0 0 0 0,0-1 0 0 0,-1 2 0 0 0,-9 20 695 0 0,9-20-645 0 0,-3 10-135 0 0,0-1 1 0 0,1 1 0 0 0,0 0-1 0 0,1 0 1 0 0,1 0-1 0 0,-1 16 1 0 0,1-23-214 0 0,1 1 0 0 0,0-1 0 0 0,1 0 0 0 0,-1 1 0 0 0,1-1 0 0 0,0 0 0 0 0,0 1 0 0 0,1-1 1 0 0,-1 0-1 0 0,1 0 0 0 0,0 0 0 0 0,1 0 0 0 0,-1-1 0 0 0,1 1 0 0 0,0-1 0 0 0,6 8 0 0 0,-7-11-202 0 0,0 1 1 0 0,0-1-1 0 0,0 0 0 0 0,1 0 0 0 0,-1 0 0 0 0,0 0 0 0 0,1 0 0 0 0,-1-1 1 0 0,1 1-1 0 0,-1-1 0 0 0,1 1 0 0 0,-1-1 0 0 0,1 0 0 0 0,-1 0 1 0 0,1 0-1 0 0,-1 0 0 0 0,0 0 0 0 0,1-1 0 0 0,-1 1 0 0 0,5-2 0 0 0,-5 1-354 0 0,0 1 1 0 0,0-1-1 0 0,0 0 0 0 0,0 0 0 0 0,0 0 0 0 0,0 0 0 0 0,0 0 0 0 0,-1 0 0 0 0,1 0 0 0 0,0-1 0 0 0,-1 1 0 0 0,1 0 0 0 0,0-1 0 0 0,-1 0 0 0 0,0 1 0 0 0,1-1 0 0 0,-1 0 0 0 0,0 0 0 0 0,0 0 0 0 0,0 0 0 0 0,0 0 0 0 0,0 0 0 0 0,-1 0 0 0 0,2-3 0 0 0,-2-12-3090 0 0,4 4 62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0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48 3689 0 0,'-7'20'3288'0'0,"1"2"1"0"0,1-1 0 0 0,-4 40 0 0 0,8-55-2940 0 0,1 0 1 0 0,0 1 0 0 0,0-1 0 0 0,0 0 0 0 0,1 0 0 0 0,0 1 0 0 0,0-1 0 0 0,0 0 0 0 0,1 0 0 0 0,0 0-1 0 0,0 0 1 0 0,0 0 0 0 0,1-1 0 0 0,0 1 0 0 0,0-1 0 0 0,0 0 0 0 0,1 1 0 0 0,4 3 0 0 0,-6-7-308 0 0,-1 0-1 0 0,1-1 1 0 0,0 0 0 0 0,0 1 0 0 0,0-1 0 0 0,0 0 0 0 0,0 0 0 0 0,0 0 0 0 0,0 0-1 0 0,0 0 1 0 0,0 0 0 0 0,0-1 0 0 0,1 1 0 0 0,-1-1 0 0 0,0 1 0 0 0,1-1-1 0 0,-1 0 1 0 0,0 0 0 0 0,4 0 0 0 0,-3-1-7 0 0,1 0-1 0 0,-1 0 1 0 0,1 0-1 0 0,-1-1 1 0 0,0 1-1 0 0,0-1 1 0 0,0 0-1 0 0,0 0 1 0 0,0 0-1 0 0,0 0 0 0 0,4-4 1 0 0,1-2 22 0 0,-1 0-1 0 0,1-1 1 0 0,-1-1-1 0 0,-1 1 1 0 0,0-1-1 0 0,8-17 1 0 0,-9 17-22 0 0,-1-1 0 0 0,-1 0 0 0 0,0 1 0 0 0,0-1 0 0 0,-1 0 0 0 0,-1-1 0 0 0,0 1 0 0 0,0 0 0 0 0,-2-14 0 0 0,1 22-29 0 0,0-1 1 0 0,0 1-1 0 0,-1 0 1 0 0,0-1-1 0 0,1 1 0 0 0,-1 0 1 0 0,0 0-1 0 0,-1-1 0 0 0,1 1 1 0 0,0 0-1 0 0,-1 0 1 0 0,0 0-1 0 0,0 1 0 0 0,0-1 1 0 0,0 0-1 0 0,0 1 0 0 0,0-1 1 0 0,-1 1-1 0 0,1 0 1 0 0,-1 0-1 0 0,0-1 0 0 0,0 2 1 0 0,1-1-1 0 0,-1 0 0 0 0,0 1 1 0 0,-1-1-1 0 0,1 1 1 0 0,0 0-1 0 0,0 0 0 0 0,0 0 1 0 0,-1 1-1 0 0,1-1 0 0 0,0 1 1 0 0,-4-1-1 0 0,-5 2-83 0 0,0-1-1 0 0,1 2 1 0 0,-1-1 0 0 0,1 1-1 0 0,0 1 1 0 0,0 0 0 0 0,0 1-1 0 0,0 0 1 0 0,0 1 0 0 0,1 0-1 0 0,0 0 1 0 0,0 1 0 0 0,0 1-1 0 0,-13 11 1 0 0,15-8 112 0 0,5-2-4027 0 0,30-27-14066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09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 18700 0 0,'-1'0'390'0'0,"-1"0"0"0"0,1 0 0 0 0,-1 1 0 0 0,0-1 0 0 0,1 1-1 0 0,-1-1 1 0 0,1 1 0 0 0,0 0 0 0 0,-1-1 0 0 0,1 1 0 0 0,-1 0 0 0 0,1 0 0 0 0,0 0 0 0 0,0 0 0 0 0,-3 3 0 0 0,4-4-278 0 0,-1 2 1 0 0,1-1 0 0 0,-1 0 0 0 0,1 0 0 0 0,-1 0 0 0 0,1 0 0 0 0,0 0 0 0 0,-1 0 0 0 0,1 0 0 0 0,0 1 0 0 0,0-1 0 0 0,0 0 0 0 0,0 0 0 0 0,0 0 0 0 0,0 0 0 0 0,0 1 0 0 0,0 0 0 0 0,1 1-102 0 0,0-1 0 0 0,0 1 1 0 0,0-1-1 0 0,0 1 0 0 0,0-1 0 0 0,1 1 1 0 0,-1-1-1 0 0,1 0 0 0 0,-1 1 0 0 0,1-1 1 0 0,0 0-1 0 0,0 0 0 0 0,0 0 0 0 0,0-1 1 0 0,0 1-1 0 0,5 2 0 0 0,-2-2-11 0 0,1 1 0 0 0,-1-2 0 0 0,1 1 0 0 0,0-1 0 0 0,0 0 0 0 0,-1 0 0 0 0,1 0 0 0 0,0-1 0 0 0,0 0 0 0 0,0 0 0 0 0,0 0 0 0 0,10-3 0 0 0,-8 2-362 0 0,1 0 0 0 0,-1 1 0 0 0,1 0 0 0 0,14 1 0 0 0,-23 0 261 0 0,1-1 0 0 0,-1 0 0 0 0,1 0-1 0 0,-1 1 1 0 0,1-1 0 0 0,-1 0 0 0 0,1 0-1 0 0,-1 1 1 0 0,0-1 0 0 0,1 1 0 0 0,-1-1-1 0 0,1 0 1 0 0,-1 1 0 0 0,0-1 0 0 0,0 1-1 0 0,1-1 1 0 0,-1 1 0 0 0,0-1 0 0 0,0 1-1 0 0,1-1 1 0 0,-1 1 0 0 0,0-1 0 0 0,0 1-1 0 0,0-1 1 0 0,0 1 0 0 0,0-1 0 0 0,0 1 0 0 0,0-1-1 0 0,0 1 1 0 0,0-1 0 0 0,0 1 0 0 0,0-1-1 0 0,0 1 1 0 0,0 0 0 0 0,0-1 0 0 0,-1 1-1 0 0,1-1 1 0 0,0 1 0 0 0,0-1 0 0 0,0 0-1 0 0,-1 1 1 0 0,1-1 0 0 0,0 1 0 0 0,-1-1-1 0 0,1 1 1 0 0,-1 0 0 0 0,-17 24-3548 0 0,17-23 3371 0 0,-8 9-1093 0 0,0-1 1 0 0,-2 0 0 0 0,-16 14 0 0 0,-37 21-26 0 0,39-28 4848 0 0,-37 31 1 0 0,61-48-3290 0 0,1 1 1 0 0,-1-1 0 0 0,0 1 0 0 0,1-1 0 0 0,-1 1 0 0 0,1-1 0 0 0,-1 1 0 0 0,1 0 0 0 0,-1-1 0 0 0,1 1 0 0 0,-1 0 0 0 0,1-1-1 0 0,-1 1 1 0 0,1 0 0 0 0,0 0 0 0 0,-1-1 0 0 0,1 1 0 0 0,0 0 0 0 0,0 0 0 0 0,0 0 0 0 0,0-1 0 0 0,0 1 0 0 0,0 0-1 0 0,0 0 1 0 0,0 0 0 0 0,0 0 0 0 0,0-1 0 0 0,0 1 0 0 0,1 1 0 0 0,0 0-19 0 0,0-1-1 0 0,0 0 1 0 0,0 1 0 0 0,0-1 0 0 0,1 0-1 0 0,-1 0 1 0 0,0 0 0 0 0,1 0 0 0 0,-1 0-1 0 0,1 0 1 0 0,-1 0 0 0 0,1-1 0 0 0,2 2-1 0 0,4 0 55 0 0,0 1-1 0 0,0-1 1 0 0,1-1 0 0 0,-1 1-1 0 0,10-1 1 0 0,-10-2-47 0 0,1 0 0 0 0,-1 0 0 0 0,1-1 1 0 0,8-2-1 0 0,-9 1-76 0 0,0 1 1 0 0,1 1-1 0 0,-1-1 0 0 0,9 1 1 0 0,-17 1-74 0 0,0 0 0 0 0,1 0 0 0 0,-1 0 0 0 0,0 0 0 0 0,0 0 0 0 0,1 0 0 0 0,-1 0 1 0 0,0 0-1 0 0,1 0 0 0 0,-1 0 0 0 0,0 0 0 0 0,0 0 0 0 0,1 0 0 0 0,-1 1 0 0 0,0-1 1 0 0,0 0-1 0 0,1 0 0 0 0,-1 0 0 0 0,0 0 0 0 0,0 1 0 0 0,0-1 0 0 0,1 0 0 0 0,-1 0 1 0 0,0 1-1 0 0,0-1 0 0 0,0 0 0 0 0,0 0 0 0 0,1 1 0 0 0,-1-1 0 0 0,0 0 0 0 0,0 0 0 0 0,0 1 1 0 0,0-1-1 0 0,0 0 0 0 0,0 1 0 0 0,0-1 0 0 0,-3 16-150 0 0,-13 18-495 0 0,13-30 497 0 0,-11 21-429 0 0,6-12 219 0 0,1 0 0 0 0,0 1 0 0 0,-8 23-1 0 0,14-35 346 0 0,0 1-1 0 0,0 0 1 0 0,0 0-1 0 0,1 0 1 0 0,-1 0-1 0 0,1 0 0 0 0,0 0 1 0 0,0 0-1 0 0,0 0 1 0 0,0 0-1 0 0,1 0 0 0 0,-1 0 1 0 0,1 0-1 0 0,-1 0 1 0 0,1 0-1 0 0,0 0 0 0 0,0 0 1 0 0,1-1-1 0 0,-1 1 1 0 0,0 0-1 0 0,1-1 0 0 0,0 1 1 0 0,3 4-1 0 0,-3-6 33 0 0,-1 0-1 0 0,1 0 0 0 0,0 1 1 0 0,-1-1-1 0 0,1 0 1 0 0,0-1-1 0 0,0 1 1 0 0,0 0-1 0 0,0 0 0 0 0,0-1 1 0 0,0 1-1 0 0,0-1 1 0 0,0 0-1 0 0,0 1 0 0 0,0-1 1 0 0,0 0-1 0 0,0 0 1 0 0,0 0-1 0 0,0-1 1 0 0,0 1-1 0 0,0 0 0 0 0,0-1 1 0 0,0 1-1 0 0,0-1 1 0 0,-1 0-1 0 0,4-1 0 0 0,7-4-155 0 0,-1 0 0 0 0,0-1-1 0 0,13-10 1 0 0,5-3-2475 0 0,-24 18 1569 0 0,-1-1 0 0 0,0 0 0 0 0,0 0 0 0 0,0-1 1 0 0,0 1-1 0 0,0-1 0 0 0,-1 1 0 0 0,1-1 0 0 0,-1 0 0 0 0,0-1 1 0 0,0 1-1 0 0,3-8 0 0 0,-3 5 384 0 0,0 0 1 0 0,-1 0-1 0 0,1-1 1 0 0,-2 1-1 0 0,1-1 1 0 0,-1 0-1 0 0,0-14 1 0 0,-1 10 856 0 0,0 0 0 0 0,-2-1 0 0 0,1 1 0 0 0,-6-17 0 0 0,4 17 845 0 0,-1 1 1 0 0,0-1-1 0 0,-1 1 0 0 0,-12-18 13142 0 0,19 42-9987 0 0,11 28-4954 0 0,-11-36 1540 0 0,67 166-1425 0 0,-40-115-3844 0 0,1-4-5842 0 0,-19-35 3620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10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54 5953 0 0,'-25'58'9486'0'0,"20"-44"-7640"0"0,1 0 1 0 0,-4 27-1 0 0,7-36-1685 0 0,0 0 0 0 0,0 1-1 0 0,1-1 1 0 0,-1 0-1 0 0,1 1 1 0 0,1-1 0 0 0,-1 0-1 0 0,1 1 1 0 0,0-1-1 0 0,0 0 1 0 0,1 1-1 0 0,-1-1 1 0 0,1 0 0 0 0,0 0-1 0 0,1-1 1 0 0,-1 1-1 0 0,1 0 1 0 0,0-1 0 0 0,0 1-1 0 0,0-1 1 0 0,1 0-1 0 0,5 5 1 0 0,-8-7-131 0 0,1-1 0 0 0,0 0 0 0 0,-1 0 0 0 0,1 0-1 0 0,0 0 1 0 0,0 0 0 0 0,0 0 0 0 0,0 0 0 0 0,0 0 0 0 0,0-1 0 0 0,0 1 0 0 0,0-1 0 0 0,0 0 0 0 0,0 1 0 0 0,1-1-1 0 0,-1 0 1 0 0,0 0 0 0 0,0-1 0 0 0,0 1 0 0 0,0 0 0 0 0,3-1 0 0 0,-2 0 11 0 0,0-1-1 0 0,0 0 1 0 0,0 1 0 0 0,0-1-1 0 0,0 0 1 0 0,-1 0 0 0 0,1 0 0 0 0,-1-1-1 0 0,1 1 1 0 0,-1-1 0 0 0,0 1 0 0 0,2-4-1 0 0,3-3 42 0 0,-1-1-1 0 0,-1 0 0 0 0,0-1 0 0 0,0 1 1 0 0,-1-1-1 0 0,5-19 0 0 0,-7 15-21 0 0,1 0 1 0 0,-2 0-1 0 0,0-1 0 0 0,-1 1 0 0 0,-3-30 0 0 0,2 41-43 0 0,1 0 0 0 0,-1 0 0 0 0,-1 0-1 0 0,1 0 1 0 0,0 0 0 0 0,-1 0 0 0 0,0 0-1 0 0,0 0 1 0 0,0 0 0 0 0,0 1 0 0 0,-5-6 0 0 0,5 7-16 0 0,0 1 0 0 0,0-1 0 0 0,0 1 1 0 0,0-1-1 0 0,0 1 0 0 0,-1 0 1 0 0,1 0-1 0 0,0 0 0 0 0,-1 0 1 0 0,1 0-1 0 0,0 1 0 0 0,-1-1 0 0 0,1 1 1 0 0,-1-1-1 0 0,1 1 0 0 0,-1 0 1 0 0,1 0-1 0 0,-1 0 0 0 0,1 0 1 0 0,-1 1-1 0 0,-2 0 0 0 0,1 0-279 0 0,0 0 0 0 0,1 0 0 0 0,-1 0 0 0 0,1 1 0 0 0,0 0 0 0 0,0-1 0 0 0,-1 1 0 0 0,1 0 0 0 0,0 1 1 0 0,0-1-1 0 0,1 1 0 0 0,-1-1 0 0 0,1 1 0 0 0,-1 0 0 0 0,1 0 0 0 0,0 0 0 0 0,0 0 0 0 0,0 0 0 0 0,0 0 0 0 0,0 1 0 0 0,1-1 0 0 0,-2 5 0 0 0,-3 10-2499 0 0,1 0 1 0 0,1 1-1 0 0,-2 22 0 0 0,3-18 87 0 0,-2 6 1123 0 0,2 1 0 0 0,1 0 0 0 0,2 39 0 0 0,1-53 2824 0 0,1 1-1 0 0,1-1 0 0 0,1 1 0 0 0,6 20 1 0 0,-9-34-741 0 0,0 0 0 0 0,0 0 0 0 0,0-1-1 0 0,0 1 1 0 0,1 0 0 0 0,-1-1 0 0 0,1 1 0 0 0,0-1 0 0 0,-1 1 0 0 0,1-1 0 0 0,0 0 0 0 0,0 0 0 0 0,1 0-1 0 0,-1 0 1 0 0,0 0 0 0 0,1 0 0 0 0,-1-1 0 0 0,1 1 0 0 0,-1-1 0 0 0,4 2 0 0 0,-2-3-338 0 0,0 1 1 0 0,-1-1-1 0 0,1 0 0 0 0,0 0 1 0 0,-1 0-1 0 0,1 0 1 0 0,0-1-1 0 0,-1 1 0 0 0,1-1 1 0 0,-1 0-1 0 0,1 0 1 0 0,-1-1-1 0 0,1 1 1 0 0,-1-1-1 0 0,0 1 0 0 0,4-3 1 0 0,0 0-410 0 0,-1-1 0 0 0,1 1 0 0 0,-1-1 0 0 0,0 0 0 0 0,0 0 1 0 0,7-9-1 0 0,-4 1-2519 0 0,0 1-1 0 0,-1-2 1 0 0,12-26 0 0 0,-4 7-1085 0 0,-1 9 769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10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4521 0 0,'0'-9'13155'0'0,"1"17"-10387"0"0,-2 13-671 0 0,1 6-489 0 0,0 6-504 0 0,1 6-303 0 0,-1 4-297 0 0,2 1-216 0 0,-1-1-72 0 0,2-1-136 0 0,1 0-160 0 0,2-5-440 0 0,4-4-857 0 0,2-5-2239 0 0,0-6-3826 0 0,2-9-1960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7:29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 9314 0 0,'0'3'1395'0'0,"0"1"0"0"0,1-1 0 0 0,-1 0 0 0 0,1 1-1 0 0,0-1 1 0 0,0 0 0 0 0,2 5 0 0 0,13 19 3703 0 0,-6-17-4825 0 0,1 0 0 0 0,18 15 1 0 0,6 3 486 0 0,15 20-520 0 0,-18-19-189 0 0,0 2 0 0 0,-2 1-1 0 0,32 45 1 0 0,-59-73-19 0 0,0 0 1 0 0,-1 0-1 0 0,0 0 0 0 0,1 0 1 0 0,-2 1-1 0 0,1-1 0 0 0,0 1 1 0 0,-1-1-1 0 0,0 1 0 0 0,0 0 1 0 0,0-1-1 0 0,-1 1 0 0 0,0 0 1 0 0,0 0-1 0 0,0 0 0 0 0,-1 8 1 0 0,-1-7 27 0 0,0 0 0 0 0,0 0 1 0 0,-1 0-1 0 0,0-1 0 0 0,0 1 1 0 0,0-1-1 0 0,0 0 0 0 0,-1 1 0 0 0,0-2 1 0 0,0 1-1 0 0,-1 0 0 0 0,-6 5 1 0 0,-25 20-89 0 0,-2-2 1 0 0,-1-1-1 0 0,-1-2 0 0 0,-2-2 1 0 0,0-2-1 0 0,-1-1 1 0 0,-64 19-1 0 0,79-31 105 0 0,18-6-2931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11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1 9994 0 0,'-13'26'2694'0'0,"-47"93"2707"0"0,-40 53-6512 0 0,96-167 865 0 0,0-1 0 0 0,0 0 0 0 0,0 1 0 0 0,-1-2 0 0 0,1 1-1 0 0,-6 3 1 0 0,9-6 180 0 0,0-1 0 0 0,0 1 1 0 0,0 0-1 0 0,0-1 0 0 0,0 0 0 0 0,0 1 0 0 0,0-1 0 0 0,0 1 0 0 0,0-1 0 0 0,0 0 0 0 0,0 0 1 0 0,0 0-1 0 0,0 0 0 0 0,-1 0 0 0 0,1 0 0 0 0,-1 0 0 0 0,1 0 1 0 0,0-1 0 0 0,1 1 0 0 0,-1-1 0 0 0,1 1 1 0 0,-1-1-1 0 0,1 1 0 0 0,-1-1 0 0 0,1 1 0 0 0,-1-1 0 0 0,1 0 0 0 0,-1 1 0 0 0,1-1 0 0 0,0 0 0 0 0,-1 1 0 0 0,1-1 0 0 0,0 0 0 0 0,0 1 1 0 0,-1-1-1 0 0,1 0 0 0 0,0 0 0 0 0,0 1 0 0 0,0-1 0 0 0,0 0 0 0 0,0 0 0 0 0,0 0 0 0 0,0 1 0 0 0,0-2 0 0 0,0 0 136 0 0,0 1-1 0 0,0 0 1 0 0,1-1-1 0 0,-1 1 1 0 0,0-1-1 0 0,0 1 0 0 0,1-1 1 0 0,-1 1-1 0 0,1 0 1 0 0,-1-1-1 0 0,1 1 1 0 0,-1 0-1 0 0,1-1 1 0 0,0 1-1 0 0,0 0 1 0 0,0 0-1 0 0,0 0 0 0 0,0 0 1 0 0,0 0-1 0 0,0 0 1 0 0,0 0-1 0 0,0 0 1 0 0,0 0-1 0 0,0 0 1 0 0,1 0-1 0 0,-1 1 1 0 0,0-1-1 0 0,1 1 0 0 0,-1-1 1 0 0,0 1-1 0 0,1-1 1 0 0,-1 1-1 0 0,1 0 1 0 0,-1 0-1 0 0,1-1 1 0 0,-1 1-1 0 0,0 0 1 0 0,1 0-1 0 0,-1 1 0 0 0,3-1 1 0 0,8 1 680 0 0,0 1 1 0 0,-1 0-1 0 0,1 1 1 0 0,11 4-1 0 0,-6-2-753 0 0,42 14 680 0 0,-8-1-1359 0 0,-17-11-4725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12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5521 0 0,'-8'15'2461'0'0,"1"0"0"0"0,1 1 0 0 0,0 0 1 0 0,-6 29-1 0 0,10-40-2185 0 0,1 0 1 0 0,1 0-1 0 0,-1 0 1 0 0,1 0-1 0 0,0 0 1 0 0,0 0-1 0 0,0 0 1 0 0,0 0-1 0 0,1 0 1 0 0,0 0-1 0 0,0 0 1 0 0,1 0-1 0 0,-1 0 1 0 0,1-1-1 0 0,0 1 1 0 0,0 0-1 0 0,1-1 1 0 0,-1 0-1 0 0,1 1 1 0 0,4 4-1 0 0,-5-8-230 0 0,-1 1 0 0 0,0-1-1 0 0,0 0 1 0 0,1 0 0 0 0,-1 0 0 0 0,1 0-1 0 0,-1 0 1 0 0,1 0 0 0 0,-1 0 0 0 0,1-1-1 0 0,0 1 1 0 0,-1 0 0 0 0,1-1 0 0 0,0 1-1 0 0,0-1 1 0 0,-1 0 0 0 0,1 0 0 0 0,0 0-1 0 0,0 0 1 0 0,-1 0 0 0 0,1 0 0 0 0,0 0-1 0 0,2-1 1 0 0,0 0-8 0 0,-1 0 1 0 0,0-1-1 0 0,1 0 1 0 0,-1 0-1 0 0,0 1 0 0 0,0-2 1 0 0,0 1-1 0 0,-1 0 0 0 0,1-1 1 0 0,0 1-1 0 0,2-4 0 0 0,1-2 3 0 0,0 0 0 0 0,-1 0 0 0 0,1 0-1 0 0,-2-1 1 0 0,1 0 0 0 0,-1 0 0 0 0,5-17-1 0 0,-8 23-31 0 0,-1 1-1 0 0,1 0 0 0 0,-1 0 0 0 0,1-1 0 0 0,-1 1 0 0 0,0 0 0 0 0,0-1 0 0 0,0 1 1 0 0,0 0-1 0 0,-1-1 0 0 0,1 1 0 0 0,0 0 0 0 0,-1 0 0 0 0,0-1 0 0 0,0 1 0 0 0,1 0 1 0 0,-3-4-1 0 0,1 5-11 0 0,1-1 0 0 0,0 1 0 0 0,-1 0 0 0 0,1 0-1 0 0,0 0 1 0 0,-1 0 0 0 0,1 0 0 0 0,-1 0 0 0 0,1 1 0 0 0,-1-1 0 0 0,0 0 0 0 0,1 1 0 0 0,-1-1 0 0 0,0 1 0 0 0,1 0 0 0 0,-1 0 0 0 0,0-1 0 0 0,-2 1 0 0 0,-4 1-162 0 0,0-1 0 0 0,0 2 0 0 0,0-1 0 0 0,0 1 0 0 0,1 0 0 0 0,-1 0 0 0 0,0 1 0 0 0,-11 6 0 0 0,17-8-340 0 0,-26 16-223 0 0,16-6-1849 0 0,12-11 2310 0 0,0 1 0 0 0,-1-1-1 0 0,1 0 1 0 0,0 1 0 0 0,0-1 0 0 0,0 0 0 0 0,0 1 0 0 0,-1-1 0 0 0,1 1 0 0 0,0-1 0 0 0,0 0-1 0 0,0 1 1 0 0,0-1 0 0 0,0 1 0 0 0,0-1 0 0 0,0 0 0 0 0,0 1 0 0 0,0-1 0 0 0,0 1 0 0 0,0-1-1 0 0,0 0 1 0 0,0 1 0 0 0,1-1 0 0 0,-1 1 0 0 0,0-1 0 0 0,0 1 0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12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 16556 0 0,'-12'11'590'0'0,"0"1"1"0"0,1 1 0 0 0,0 0 0 0 0,1 0 0 0 0,0 1 0 0 0,1 0 0 0 0,1 1 0 0 0,0 0 0 0 0,-5 17 0 0 0,10-25-277 0 0,0 1-1 0 0,1-1 1 0 0,1 1 0 0 0,-1 0 0 0 0,2 0 0 0 0,-1 0 0 0 0,1 0 0 0 0,0 0-1 0 0,1 11 1 0 0,0-14-223 0 0,0 0 0 0 0,1 1 0 0 0,0-1 0 0 0,-1 0-1 0 0,2 0 1 0 0,-1 0 0 0 0,1 0 0 0 0,-1 0 0 0 0,1-1 0 0 0,0 1-1 0 0,1-1 1 0 0,-1 0 0 0 0,1 0 0 0 0,8 7 0 0 0,-8-8-210 0 0,1 0 0 0 0,0-1 0 0 0,-1 1 0 0 0,1-1 0 0 0,1 0 1 0 0,-1 0-1 0 0,0 0 0 0 0,0-1 0 0 0,1 0 0 0 0,-1 0 0 0 0,0 0 0 0 0,1-1 1 0 0,-1 1-1 0 0,1-1 0 0 0,8-2 0 0 0,-8 2-158 0 0,1-1 0 0 0,0 0 0 0 0,0-1-1 0 0,0 0 1 0 0,-1 0 0 0 0,1 0 0 0 0,-1-1 0 0 0,1 0-1 0 0,-1 0 1 0 0,0-1 0 0 0,10-7 0 0 0,-12 5-4603 0 0,-4 6 4575 0 0,0-1 0 0 0,0 1 0 0 0,0 0 0 0 0,0-1 1 0 0,0 1-1 0 0,0-1 0 0 0,0 1 0 0 0,0-1 0 0 0,0 1 0 0 0,0 0 0 0 0,0-1 0 0 0,0 1 0 0 0,0-1 0 0 0,-1 1 0 0 0,1 0 0 0 0,0-1 0 0 0,0 1 0 0 0,-1 0 0 0 0,-2-3-2440 0 0</inkml:trace>
  <inkml:trace contextRef="#ctx0" brushRef="#br0" timeOffset="1">1 423 12115 0 0,'16'9'8188'0'0,"5"-4"-5326"0"0,24-3-3163 0 0,-34-1 1014 0 0,18-1-690 0 0,37-5 1 0 0,-4-4-7200 0 0,-45 2-1940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12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80 8426 0 0,'-2'18'2209'0'0,"1"38"2368"0"0,1-53-4324 0 0,0-1 0 0 0,0 1 0 0 0,1 0 0 0 0,-1-1 0 0 0,1 1 0 0 0,0 0 0 0 0,0-1 0 0 0,0 1 0 0 0,0-1 0 0 0,0 0 0 0 0,0 1 0 0 0,1-1 1 0 0,-1 0-1 0 0,1 0 0 0 0,0 1 0 0 0,0-1 0 0 0,2 2 0 0 0,-3-4-206 0 0,1 1 1 0 0,-1 0-1 0 0,0-1 0 0 0,1 1 1 0 0,-1-1-1 0 0,1 1 0 0 0,-1-1 1 0 0,1 0-1 0 0,0 1 0 0 0,-1-1 1 0 0,1 0-1 0 0,-1 0 0 0 0,1 0 1 0 0,-1 0-1 0 0,1-1 0 0 0,-1 1 1 0 0,1 0-1 0 0,-1-1 0 0 0,1 1 1 0 0,-1-1-1 0 0,1 1 1 0 0,-1-1-1 0 0,1 0 0 0 0,-1 1 1 0 0,0-1-1 0 0,1 0 0 0 0,-1 0 1 0 0,0 0-1 0 0,0 0 0 0 0,0 0 1 0 0,2-2-1 0 0,4-4 45 0 0,0-1 1 0 0,-1 1 0 0 0,9-13-1 0 0,-15 19-78 0 0,3-4 29 0 0,0 0 0 0 0,0 0 1 0 0,0 0-1 0 0,-1 0 0 0 0,0-1 0 0 0,0 1 0 0 0,-1-1 0 0 0,1 1 1 0 0,-1-1-1 0 0,0 0 0 0 0,-1 0 0 0 0,1 1 0 0 0,-1-1 1 0 0,-1 0-1 0 0,0-8 0 0 0,0 11-54 0 0,1 0 1 0 0,-1 1-1 0 0,0-1 1 0 0,0 1-1 0 0,0-1 0 0 0,0 1 1 0 0,-1-1-1 0 0,1 1 1 0 0,0 0-1 0 0,-1 0 0 0 0,0 0 1 0 0,0 0-1 0 0,1 0 1 0 0,-1 0-1 0 0,0 0 0 0 0,-1 0 1 0 0,1 1-1 0 0,0-1 1 0 0,0 1-1 0 0,-1 0 0 0 0,1-1 1 0 0,-1 1-1 0 0,1 0 1 0 0,-1 0-1 0 0,1 1 0 0 0,-1-1 1 0 0,0 1-1 0 0,1-1 1 0 0,-1 1-1 0 0,0 0 0 0 0,1 0 1 0 0,-1 0-1 0 0,0 0 1 0 0,1 0-1 0 0,-5 1 0 0 0,0 1-71 0 0,0-1 0 0 0,-1 1 0 0 0,1 0 0 0 0,0 1-1 0 0,0-1 1 0 0,0 1 0 0 0,1 1 0 0 0,-10 5 0 0 0,13-7-117 0 0,0 0 1 0 0,0 1 0 0 0,1-1-1 0 0,-1 1 1 0 0,1-1-1 0 0,-1 1 1 0 0,1 0 0 0 0,0-1-1 0 0,-2 5 1 0 0,3-6-82 0 0,1 1 0 0 0,-1 0 0 0 0,0-1 1 0 0,1 1-1 0 0,-1 0 0 0 0,1 0 0 0 0,0 0 0 0 0,0-1 0 0 0,-1 1 1 0 0,1 0-1 0 0,0 0 0 0 0,1 0 0 0 0,-1-1 0 0 0,0 1 0 0 0,0 0 0 0 0,1 0 1 0 0,-1 0-1 0 0,2 2 0 0 0,-2-3-98 0 0,1 0 1 0 0,-1-1-1 0 0,0 1 1 0 0,1 0-1 0 0,0 0 1 0 0,-1 0-1 0 0,1 0 0 0 0,0 0 1 0 0,-1 0-1 0 0,1-1 1 0 0,0 1-1 0 0,0 0 1 0 0,0-1-1 0 0,-1 1 0 0 0,1 0 1 0 0,2 0-1 0 0,7 2-4689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11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2 126 4737 0 0,'-1'1'455'0'0,"1"1"0"0"0,0-1 0 0 0,-1 1 1 0 0,1 0-1 0 0,0-1 0 0 0,0 1 0 0 0,0 0 0 0 0,0-1 0 0 0,0 1 1 0 0,1-1-1 0 0,-1 1 0 0 0,0 0 0 0 0,1-1 0 0 0,-1 1 0 0 0,1-1 1 0 0,-1 1-1 0 0,1-1 0 0 0,0 1 0 0 0,0-1 0 0 0,0 1 0 0 0,0-1 1 0 0,0 0-1 0 0,0 0 0 0 0,1 2 0 0 0,0-2-225 0 0,1 0 0 0 0,-1 0 0 0 0,0 0 0 0 0,0 0-1 0 0,1 0 1 0 0,-1-1 0 0 0,1 1 0 0 0,-1-1 0 0 0,0 1 0 0 0,1-1 0 0 0,-1 0 0 0 0,1 0-1 0 0,-1 0 1 0 0,4-1 0 0 0,10-2-445 0 0,-1 0-1 0 0,0-1 1 0 0,28-12-1 0 0,-38 15 442 0 0,-3 0-91 0 0,26-13-6320 0 0,-27 13 5666 0 0,0 0 0 0 0,0 0 0 0 0,0 0-1 0 0,0 0 1 0 0,0 0 0 0 0,0 0 0 0 0,0 0 0 0 0,-1 0 0 0 0,1 0 0 0 0,-1-1 0 0 0,1 1 0 0 0,-1 0 0 0 0,1 0 0 0 0,-1-1 0 0 0,1 1 0 0 0,-1 0-1 0 0,0-1 1 0 0,0-1 0 0 0,3-4-2096 0 0</inkml:trace>
  <inkml:trace contextRef="#ctx0" brushRef="#br0" timeOffset="1">206 0 5425 0 0,'-5'0'3377'0'0,"-1"3"-296"0"0,0 4 23 0 0,0 3-415 0 0,0 5-593 0 0,-1 4-695 0 0,0 5-585 0 0,1 2-376 0 0,0 4-232 0 0,0 0-104 0 0,2 1-72 0 0,0-2-24 0 0,1 1-232 0 0,2-2-528 0 0,2-3-1001 0 0,0-2-1599 0 0,2-6-1449 0 0,12 7-2377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03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805 25 376 0 0,'6'9'17898'0'0,"-14"-12"-11681"0"0,-6 1-6830 0 0,-91-11 3811 0 0,57 6-3065 0 0,-52-2 0 0 0,-389 34 95 0 0,475-25-246 0 0,11 0-65 0 0,0 0 0 0 0,1 0-1 0 0,-1 0 1 0 0,0 0 0 0 0,0 0-1 0 0,0 1 1 0 0,1-1 0 0 0,-1 1-1 0 0,-5 1 1 0 0,9-1-438 0 0,0 0 1 0 0,0 0-1 0 0,0 0 1 0 0,-1 0-1 0 0,1-1 0 0 0,0 1 1 0 0,0 0-1 0 0,0-1 1 0 0,0 1-1 0 0,1-1 0 0 0,-1 0 1 0 0,0 1-1 0 0,0-1 1 0 0,0 0-1 0 0,0 1 0 0 0,3-1 1 0 0,12 4-9141 0 0,-7-6 3894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03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 15 5273 0 0,'-5'-2'1518'0'0,"-1"0"723"0"0,-1-1 1 0 0,0 1 0 0 0,0 0 0 0 0,0 1 0 0 0,0 0 0 0 0,-11-1-1 0 0,16 3-2052 0 0,-1-1-1 0 0,0 1 0 0 0,0 0 0 0 0,0 0 0 0 0,0 0 0 0 0,1 0 1 0 0,-1 0-1 0 0,0 1 0 0 0,1-1 0 0 0,-1 1 0 0 0,1-1 1 0 0,-1 1-1 0 0,1 0 0 0 0,0 0 0 0 0,0 0 0 0 0,0 0 1 0 0,0 1-1 0 0,-3 3 0 0 0,-73 108 46 0 0,-12 15-511 0 0,88-127 265 0 0,0 0-1 0 0,1 0 1 0 0,0 0 0 0 0,-1 0-1 0 0,1 1 1 0 0,0-1-1 0 0,0 0 1 0 0,0 1 0 0 0,0-1-1 0 0,1 0 1 0 0,-1 1-1 0 0,1-1 1 0 0,-1 1-1 0 0,1-1 1 0 0,0 1 0 0 0,0 0-1 0 0,0-1 1 0 0,0 1-1 0 0,1-1 1 0 0,0 4 0 0 0,0-2 14 0 0,1 1 0 0 0,0-1 0 0 0,0 1 0 0 0,0-1-1 0 0,1 0 1 0 0,0 0 0 0 0,-1 0 0 0 0,1 0 0 0 0,7 6 0 0 0,3 2 40 0 0,1-1-1 0 0,0 0 0 0 0,1-1 0 0 0,28 15 1 0 0,87 30-601 0 0,-101-45-2846 0 0,0 0-3302 0 0,-16-5 2249 0 0,0 0-2906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13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0 17708 0 0,'-13'8'828'0'0,"0"0"-1"0"0,1 1 1 0 0,0 0 0 0 0,1 1 0 0 0,0 0 0 0 0,0 1 0 0 0,1 0-1 0 0,-15 21 1 0 0,23-29-809 0 0,0 1 0 0 0,0-1-1 0 0,0 1 1 0 0,0 0 0 0 0,0 0-1 0 0,1-1 1 0 0,0 1 0 0 0,0 0 0 0 0,0 0-1 0 0,0 1 1 0 0,0-1 0 0 0,1 0 0 0 0,0 0-1 0 0,0 0 1 0 0,0 0 0 0 0,0 0-1 0 0,1 1 1 0 0,0-1 0 0 0,-1 0 0 0 0,1 0-1 0 0,1 0 1 0 0,-1 0 0 0 0,1-1 0 0 0,-1 1-1 0 0,1 0 1 0 0,0-1 0 0 0,1 1-1 0 0,-1-1 1 0 0,1 1 0 0 0,-1-1 0 0 0,1 0-1 0 0,0 0 1 0 0,0 0 0 0 0,0-1-1 0 0,6 5 1 0 0,-5-4-20 0 0,1 0 0 0 0,0 0 0 0 0,0 0 0 0 0,0 0 0 0 0,0-1 0 0 0,0 0 0 0 0,0 0 0 0 0,1 0 0 0 0,-1-1 0 0 0,0 1 0 0 0,1-1 0 0 0,0-1 0 0 0,10 1 0 0 0,-13-1 4 0 0,0 0 1 0 0,-1-1-1 0 0,1 1 1 0 0,0-1-1 0 0,-1 0 1 0 0,1 1-1 0 0,0-1 1 0 0,-1-1-1 0 0,1 1 0 0 0,-1 0 1 0 0,0 0-1 0 0,1-1 1 0 0,-1 0-1 0 0,0 1 1 0 0,0-1-1 0 0,0 0 1 0 0,0 0-1 0 0,0 0 1 0 0,0 0-1 0 0,-1-1 0 0 0,1 1 1 0 0,-1 0-1 0 0,1-1 1 0 0,-1 1-1 0 0,0-1 1 0 0,0 1-1 0 0,0-1 1 0 0,0 1-1 0 0,1-6 1 0 0,-1 3-88 0 0,0-1 1 0 0,-1 1-1 0 0,1 0 1 0 0,-1-1-1 0 0,0 1 1 0 0,0 0 0 0 0,0-1-1 0 0,-1 1 1 0 0,0 0-1 0 0,0-1 1 0 0,0 1 0 0 0,-1 0-1 0 0,0 0 1 0 0,0 0-1 0 0,0 0 1 0 0,0 0-1 0 0,-1 1 1 0 0,0-1 0 0 0,0 1-1 0 0,0 0 1 0 0,0-1-1 0 0,-1 1 1 0 0,0 1 0 0 0,0-1-1 0 0,-6-4 1 0 0,5 4-565 0 0,-1 1 0 0 0,1-1 0 0 0,-1 1 0 0 0,0 1 0 0 0,1-1 1 0 0,-1 1-1 0 0,-1 0 0 0 0,1 0 0 0 0,-8 0 0 0 0,8 1-518 0 0,-1 0 1 0 0,0 1-1 0 0,1 0 0 0 0,-1 0 1 0 0,1 1-1 0 0,-1 0 0 0 0,1 0 1 0 0,0 1-1 0 0,-11 3 0 0 0,-6 7-2995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13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4409 0 0,'0'1'514'0'0,"0"1"1"0"0,0 0-1 0 0,1-1 0 0 0,-1 1 1 0 0,1-1-1 0 0,-1 1 0 0 0,1-1 1 0 0,0 1-1 0 0,-1-1 1 0 0,1 1-1 0 0,0-1 0 0 0,0 0 1 0 0,0 0-1 0 0,0 1 0 0 0,0-1 1 0 0,0 0-1 0 0,1 0 0 0 0,1 1 1 0 0,0 0-13 0 0,-1-1 0 0 0,1 1 1 0 0,0-1-1 0 0,0 0 0 0 0,0 0 0 0 0,-1-1 1 0 0,1 1-1 0 0,0 0 0 0 0,5-1 0 0 0,6 0 260 0 0,0 0 0 0 0,0-1 0 0 0,21-5 0 0 0,-21 4-157 0 0,55-6 75 0 0,15-3-838 0 0,-31-1-5696 0 0</inkml:trace>
  <inkml:trace contextRef="#ctx0" brushRef="#br0" timeOffset="1">99 115 10570 0 0,'0'5'636'0'0,"0"2"469"0"0,0 0 0 0 0,0 0 1 0 0,1 0-1 0 0,0 0 0 0 0,0 0 0 0 0,2 8 0 0 0,-1-11-864 0 0,0 0 0 0 0,0 1 0 0 0,1-1 0 0 0,-1 0 1 0 0,1-1-1 0 0,5 7 0 0 0,-6-9-234 0 0,-1 1 0 0 0,0-1 0 0 0,0 0 0 0 0,0 1 0 0 0,1-1 1 0 0,-2 0-1 0 0,1 1 0 0 0,0-1 0 0 0,0 1 0 0 0,0 0 0 0 0,-1-1 0 0 0,1 1 0 0 0,0 3 1 0 0,-1-4-82 0 0,-1 1 0 0 0,1 0 0 0 0,-1-1 0 0 0,1 1 0 0 0,-1-1 0 0 0,0 1 0 0 0,0-1 0 0 0,0 1 1 0 0,1-1-1 0 0,-1 0 0 0 0,-3 3 0 0 0,0 1-98 0 0,0 1 241 0 0,1-1 0 0 0,-1 0 0 0 0,1 1 1 0 0,0-1-1 0 0,0 1 0 0 0,1 0 0 0 0,-1 0 1 0 0,2 0-1 0 0,-3 7 0 0 0,4-11 18 0 0,0 0 1 0 0,0 0-1 0 0,0 0 1 0 0,0 0-1 0 0,0 0 0 0 0,0 0 1 0 0,0 0-1 0 0,1 0 1 0 0,-1 0-1 0 0,1 0 0 0 0,-1 0 1 0 0,1-1-1 0 0,0 1 1 0 0,0 0-1 0 0,0 0 1 0 0,0 0-1 0 0,0-1 0 0 0,0 1 1 0 0,0-1-1 0 0,1 1 1 0 0,-1-1-1 0 0,0 1 0 0 0,1-1 1 0 0,-1 0-1 0 0,1 0 1 0 0,0 1-1 0 0,-1-1 1 0 0,1 0-1 0 0,0-1 0 0 0,0 1 1 0 0,0 0-1 0 0,2 0 1 0 0,8 3 19 0 0,0-1 1 0 0,0 0 0 0 0,0-1 0 0 0,14 1 0 0 0,0-2-2909 0 0,-3-4-4442 0 0,-12 0-1251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14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2 3969 0 0,'-16'0'2370'0'0,"11"-1"-1188"0"0,0 1 0 0 0,0 0 1 0 0,0 0-1 0 0,0 1 0 0 0,0-1 0 0 0,-9 4 1 0 0,12-3-1057 0 0,0 0 0 0 0,0 0 1 0 0,1 0-1 0 0,-1 0 0 0 0,1 0 0 0 0,-1 0 1 0 0,1 1-1 0 0,-1-1 0 0 0,1 1 1 0 0,0-1-1 0 0,-1 1 0 0 0,1-1 0 0 0,0 1 1 0 0,0 0-1 0 0,0 0 0 0 0,1-1 1 0 0,-1 1-1 0 0,0 0 0 0 0,1 0 0 0 0,-1 0 1 0 0,0 3-1 0 0,-1 8-85 0 0,0-1 0 0 0,1 1 0 0 0,0-1 0 0 0,0 1 0 0 0,2-1 0 0 0,0 1 0 0 0,0-1 0 0 0,1 1 0 0 0,4 12 0 0 0,-6-22-33 0 0,1 1 0 0 0,0-1-1 0 0,0 1 1 0 0,1 0 0 0 0,-1-1 0 0 0,1 0-1 0 0,0 1 1 0 0,0-1 0 0 0,0 0 0 0 0,0 0-1 0 0,0 0 1 0 0,1 0 0 0 0,-1-1 0 0 0,1 1-1 0 0,0-1 1 0 0,0 1 0 0 0,0-1 0 0 0,0 0-1 0 0,0 0 1 0 0,0 0 0 0 0,1-1 0 0 0,-1 1-1 0 0,0-1 1 0 0,1 1 0 0 0,0-1 0 0 0,-1 0-1 0 0,1-1 1 0 0,-1 1 0 0 0,1-1 0 0 0,0 1-1 0 0,0-1 1 0 0,-1 0 0 0 0,8-2 0 0 0,18-4 222 0 0,-1-1 0 0 0,1-2 0 0 0,-2-1 0 0 0,29-14 0 0 0,41-15-1436 0 0,-94 38 923 0 0,10-5-3733 0 0,-12 6 3681 0 0,-1 0-1 0 0,1-1 1 0 0,-1 1 0 0 0,0-1 0 0 0,1 1 0 0 0,-1 0 0 0 0,1-1 0 0 0,-1 1 0 0 0,0-1 0 0 0,1 1 0 0 0,-1-1 0 0 0,0 1 0 0 0,0-1 0 0 0,1 0 0 0 0,-1 1-1 0 0,0-1 1 0 0,0 1 0 0 0,0-1 0 0 0,0 1 0 0 0,1-1 0 0 0,-1-1 0 0 0,-1-4-4085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7:29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8802 0 0,'-5'4'4012'0'0,"-19"11"4324"0"0,24-15-8179 0 0,0 1-1 0 0,-1-1 1 0 0,1 0-1 0 0,-1 0 1 0 0,1 1-1 0 0,-1-1 0 0 0,0 0 1 0 0,1 0-1 0 0,-1 1 1 0 0,1-1-1 0 0,-1 0 0 0 0,1 0 1 0 0,-1 0-1 0 0,1 0 1 0 0,-1 0-1 0 0,0 0 1 0 0,1 0-1 0 0,-1 0 0 0 0,1 0 1 0 0,-1 0-1 0 0,1 0 1 0 0,-1-1-1 0 0,0 1 0 0 0,1 0 1 0 0,-1 0-1 0 0,1 0 1 0 0,-1-1-1 0 0,1 1 0 0 0,-1 0 1 0 0,1-1-1 0 0,-1 1 1 0 0,1 0-1 0 0,0-1 1 0 0,-1 1-1 0 0,1-1 0 0 0,-1 0 1 0 0,4 0 2 0 0,0 1 0 0 0,1-1 0 0 0,-1 0 0 0 0,0 1 0 0 0,1 0 1 0 0,-1 0-1 0 0,0 0 0 0 0,5 0 0 0 0,40 7 2 0 0,-1 1-1 0 0,61 20 0 0 0,57 11-2495 0 0,-142-38-941 0 0,-38-12-6708 0 0,7 9 9049 0 0,0 0 0 0 0,-1 0 0 0 0,-12 0 1 0 0,-65 2 1936 0 0,55 2 486 0 0,26-2-984 0 0,1 0 0 0 0,0 0 0 0 0,0 0 0 0 0,0 1 1 0 0,0 0-1 0 0,0 0 0 0 0,0 0 0 0 0,0 0 1 0 0,0 1-1 0 0,0-1 0 0 0,1 1 0 0 0,-1 0 0 0 0,0 0 1 0 0,1 1-1 0 0,0-1 0 0 0,-5 5 0 0 0,4-3-121 0 0,1 1 0 0 0,0-1 0 0 0,0 1 0 0 0,1 0 0 0 0,-1 0 0 0 0,1 0 0 0 0,0 0 0 0 0,0 0 0 0 0,1 0 0 0 0,0 1 0 0 0,0-1 0 0 0,-1 7 0 0 0,-2 20-30 0 0,2-1-1 0 0,2 58 0 0 0,2-72-734 0 0,0 1-1 0 0,1-1 0 0 0,0 1 0 0 0,2-1 0 0 0,0 0 0 0 0,11 25 0 0 0,-8-29-335 0 0,5-1-5508 0 0,-12-12 5910 0 0,0 0 0 0 0,0 0 0 0 0,0 0 0 0 0,0 0 1 0 0,0 0-1 0 0,-1 0 0 0 0,1-1 0 0 0,0 1 0 0 0,0 0 0 0 0,0 0 0 0 0,0-1 0 0 0,-1 1 0 0 0,1-1 0 0 0,0 1 0 0 0,0 0 0 0 0,-1-1 0 0 0,1 1 0 0 0,0-1 0 0 0,-1 0 0 0 0,1 1 0 0 0,-1-1 0 0 0,1 0 0 0 0,-1 1 0 0 0,1-1 0 0 0,-1 0 0 0 0,1 0 0 0 0,-1 1 1 0 0,0-1-1 0 0,1 0 0 0 0,-1 0 0 0 0,0 0 0 0 0,0 1 0 0 0,1-1 0 0 0,-1 0 0 0 0,0-1 0 0 0,7-18-3716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14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 4553 0 0,'-7'21'4809'0'0,"-5"40"0"0"0,1 25-2383 0 0,10-72-2852 0 0,0-8-33 0 0,1-1 0 0 0,-1 1 0 0 0,0-1-1 0 0,-1 1 1 0 0,1-1 0 0 0,-4 7 0 0 0,5-12 366 0 0,-1 1 1 0 0,1 0-1 0 0,0-1 1 0 0,-1 1-1 0 0,1 0 1 0 0,-1-1-1 0 0,1 1 1 0 0,-1-1-1 0 0,1 1 1 0 0,-1-1 0 0 0,0 1-1 0 0,1-1 1 0 0,-1 1-1 0 0,0-1 1 0 0,1 0-1 0 0,-1 1 1 0 0,0-1-1 0 0,1 0 1 0 0,-1 1 0 0 0,0-1-1 0 0,-1 0 1 0 0,1 0 109 0 0,0 0 1 0 0,-1 0-1 0 0,1-1 1 0 0,0 1-1 0 0,0-1 1 0 0,-1 1-1 0 0,1-1 1 0 0,0 1 0 0 0,0-1-1 0 0,0 0 1 0 0,-1 1-1 0 0,1-1 1 0 0,0 0-1 0 0,0 0 1 0 0,0 0-1 0 0,0 0 1 0 0,0-1-1 0 0,1 2 87 0 0,0-1 0 0 0,0 0 0 0 0,0 1 0 0 0,0-1 0 0 0,0 0 0 0 0,0 1 0 0 0,0-1 0 0 0,0 0 0 0 0,1 1 0 0 0,-1-1 0 0 0,0 1 0 0 0,1-1 0 0 0,-1 0 0 0 0,0 1 0 0 0,1-1 0 0 0,-1 1 0 0 0,0-1 0 0 0,1 1 0 0 0,-1-1 0 0 0,1 1 0 0 0,-1 0 0 0 0,1-1 0 0 0,-1 1 0 0 0,1-1 0 0 0,0 1 0 0 0,-1 0 0 0 0,1 0 0 0 0,-1-1 0 0 0,1 1 0 0 0,0 0 0 0 0,-1 0 0 0 0,2-1 0 0 0,25-12 639 0 0,-25 13-609 0 0,19-8 375 0 0,-1 2 0 0 0,37-7 0 0 0,-5 2-1392 0 0,-4-6-5470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15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7 114 6713 0 0,'-7'14'4222'0'0,"9"-9"-763"0"0,19-12 564 0 0,2-3-4192 0 0,23-4 338 0 0,52-16-2497 0 0,-97 30 1997 0 0,0-1 0 0 0,1 1-1 0 0,-1-1 1 0 0,0 0 0 0 0,0 1 0 0 0,0-1 0 0 0,0 0 0 0 0,1 0 0 0 0,-1 0 0 0 0,0 0 0 0 0,0 0 0 0 0,0 0-1 0 0,-1 0 1 0 0,1 0 0 0 0,0 0 0 0 0,0 0 0 0 0,-1 0 0 0 0,1 0 0 0 0,0-3 0 0 0,0 3 147 0 0,-1-1 1 0 0,1 0-1 0 0,-1 1 1 0 0,0-1-1 0 0,0 1 0 0 0,0-1 1 0 0,0 1-1 0 0,0-1 1 0 0,-1 0-1 0 0,1 1 1 0 0,0-1-1 0 0,-1 1 1 0 0,1-1-1 0 0,-1 1 0 0 0,0-2 1 0 0,0 1 212 0 0,0 0 1 0 0,1 1 0 0 0,-1-1-1 0 0,0 1 1 0 0,-1-1 0 0 0,1 1-1 0 0,0-1 1 0 0,0 1-1 0 0,-1 0 1 0 0,1 0 0 0 0,0-1-1 0 0,-1 1 1 0 0,0 0-1 0 0,1 0 1 0 0,-1 1 0 0 0,1-1-1 0 0,-1 0 1 0 0,0 0 0 0 0,0 1-1 0 0,1-1 1 0 0,-1 1-1 0 0,0 0 1 0 0,0-1 0 0 0,0 1-1 0 0,1 0 1 0 0,-1 0 0 0 0,0 0-1 0 0,0 0 1 0 0,0 0-1 0 0,0 1 1 0 0,-1 0 0 0 0,-1 0 228 0 0,1 1 0 0 0,-1-1 0 0 0,1 1-1 0 0,0 0 1 0 0,0 1 0 0 0,0-1 0 0 0,0 0 0 0 0,0 1 0 0 0,0 0 0 0 0,1 0 0 0 0,-1-1 0 0 0,1 2 0 0 0,0-1 0 0 0,0 0 0 0 0,0 0 0 0 0,0 1 0 0 0,0-1 0 0 0,1 1 0 0 0,-1-1 0 0 0,1 1 0 0 0,0 0 0 0 0,0-1 0 0 0,1 1 0 0 0,-1 5 0 0 0,0-2-197 0 0,0 0 0 0 0,1 0 1 0 0,0-1-1 0 0,0 1 0 0 0,1 0 0 0 0,0 0 1 0 0,0-1-1 0 0,0 1 0 0 0,1 0 0 0 0,0-1 1 0 0,0 1-1 0 0,1-1 0 0 0,4 8 0 0 0,-7-13-196 0 0,1 0 0 0 0,-1 0-1 0 0,1 1 1 0 0,0-1-1 0 0,0 0 1 0 0,-1 0 0 0 0,1 0-1 0 0,0 0 1 0 0,0 0 0 0 0,0 0-1 0 0,0-1 1 0 0,0 1-1 0 0,1 0 1 0 0,-1 0 0 0 0,0-1-1 0 0,0 1 1 0 0,0-1-1 0 0,1 1 1 0 0,-1-1 0 0 0,0 1-1 0 0,0-1 1 0 0,1 0-1 0 0,-1 0 1 0 0,3 0 0 0 0,-3 0-117 0 0,1-1 1 0 0,0 1 0 0 0,-1-1 0 0 0,1 0 0 0 0,0 1 0 0 0,-1-1 0 0 0,1 0-1 0 0,-1 0 1 0 0,1 0 0 0 0,-1-1 0 0 0,1 1 0 0 0,-1 0 0 0 0,0 0 0 0 0,0-1 0 0 0,2-2-1 0 0,2-3-208 0 0,-1 0 0 0 0,0 0 0 0 0,0-1-1 0 0,0 1 1 0 0,-1-1 0 0 0,3-12 0 0 0,-2-4 644 0 0,-4 19 97 0 0,0 1-1 0 0,0-1 0 0 0,1 0 1 0 0,0 1-1 0 0,-1-1 1 0 0,2 1-1 0 0,-1-1 0 0 0,1 1 1 0 0,-1 0-1 0 0,1-1 1 0 0,0 1-1 0 0,1 0 0 0 0,4-7 1 0 0,-6 11-221 0 0,0 0 1 0 0,-1 0-1 0 0,1 0 0 0 0,0 0 1 0 0,0-1-1 0 0,-1 1 1 0 0,1 0-1 0 0,0 0 1 0 0,0 0-1 0 0,0 1 0 0 0,-1-1 1 0 0,1 0-1 0 0,0 0 1 0 0,0 0-1 0 0,0 1 0 0 0,-1-1 1 0 0,1 0-1 0 0,0 1 1 0 0,-1-1-1 0 0,1 0 1 0 0,0 1-1 0 0,-1-1 0 0 0,1 1 1 0 0,0-1-1 0 0,-1 1 1 0 0,1 0-1 0 0,-1-1 1 0 0,1 1-1 0 0,-1-1 0 0 0,1 1 1 0 0,-1 0-1 0 0,0-1 1 0 0,1 1-1 0 0,-1 0 0 0 0,0 0 1 0 0,1 0-1 0 0,12 29 2008 0 0,-13-23-1928 0 0,1 0 0 0 0,-1 0 0 0 0,0 1 1 0 0,-1-1-1 0 0,0 0 0 0 0,0 0 0 0 0,0 0 0 0 0,-1 0 0 0 0,0 0 0 0 0,-1 0 0 0 0,1 0 0 0 0,-6 10 0 0 0,6-14-138 0 0,0 1 0 0 0,0 0-1 0 0,0 0 1 0 0,0-1 0 0 0,-1 1 0 0 0,1-1 0 0 0,-1 0 0 0 0,0 0-1 0 0,0 0 1 0 0,0 0 0 0 0,0 0 0 0 0,-1-1 0 0 0,1 1 0 0 0,-1-1 0 0 0,1 0-1 0 0,-1 0 1 0 0,0 0 0 0 0,0-1 0 0 0,0 1 0 0 0,0-1 0 0 0,0 0 0 0 0,-6 1-1 0 0,-5-3 556 0 0,19-2 189 0 0,28-5 331 0 0,-20 5-1279 0 0,-4 1-10 0 0,0-1 0 0 0,0-1-1 0 0,0 1 1 0 0,0-1 0 0 0,-1 0-1 0 0,1-1 1 0 0,-1 0 0 0 0,7-7 0 0 0,-4 3-1018 0 0,-1-1 1 0 0,0 0 0 0 0,0-1 0 0 0,-1 0 0 0 0,-1 0 0 0 0,0 0 0 0 0,9-21-1 0 0,0 1-2232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15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0 5833 0 0,'-13'20'1534'0'0,"0"1"1"0"0,2 0-1 0 0,1 0 0 0 0,1 1 0 0 0,-12 40 0 0 0,19-55-1396 0 0,1-1-1 0 0,-1 0 0 0 0,1 1 0 0 0,1-1 0 0 0,-1 0 0 0 0,1 1 0 0 0,0-1 0 0 0,1 1 0 0 0,0-1 0 0 0,0 1 0 0 0,0-1 1 0 0,1 0-1 0 0,-1 0 0 0 0,2 1 0 0 0,-1-1 0 0 0,1-1 0 0 0,0 1 0 0 0,0 0 0 0 0,0-1 0 0 0,1 1 0 0 0,0-1 1 0 0,0 0-1 0 0,0 0 0 0 0,0-1 0 0 0,1 1 0 0 0,6 3 0 0 0,-10-6-118 0 0,0-1-1 0 0,1 0 1 0 0,0 0-1 0 0,-1 0 1 0 0,1 0-1 0 0,-1 0 1 0 0,1 0-1 0 0,0 0 1 0 0,0 0-1 0 0,0-1 1 0 0,-1 1-1 0 0,1-1 1 0 0,0 1-1 0 0,0-1 1 0 0,0 0-1 0 0,0 0 1 0 0,0 0 0 0 0,0 0-1 0 0,0 0 1 0 0,0 0-1 0 0,0 0 1 0 0,-1-1-1 0 0,1 1 1 0 0,0-1-1 0 0,0 1 1 0 0,0-1-1 0 0,0 0 1 0 0,-1 0-1 0 0,1 0 1 0 0,0 0-1 0 0,-1 0 1 0 0,1 0-1 0 0,-1 0 1 0 0,1 0 0 0 0,-1-1-1 0 0,0 1 1 0 0,1-1-1 0 0,-1 1 1 0 0,0-1-1 0 0,0 1 1 0 0,0-1-1 0 0,0 0 1 0 0,1-2-1 0 0,1-1 39 0 0,0-1-1 0 0,-1 0 0 0 0,0-1 1 0 0,0 1-1 0 0,0 0 0 0 0,0-1 0 0 0,-1 1 1 0 0,0-1-1 0 0,-1 1 0 0 0,1-1 1 0 0,-2-11-1 0 0,-1 10-238 0 0,0 0 1 0 0,0 1-1 0 0,-1-1 0 0 0,0 0 1 0 0,-1 1-1 0 0,1 0 0 0 0,-1-1 1 0 0,-1 2-1 0 0,1-1 0 0 0,-1 0 1 0 0,-11-10-1 0 0,-6-10-3951 0 0,21 25 3666 0 0,-1 1 0 0 0,1-1 0 0 0,0 1 0 0 0,0-1 0 0 0,0 0 0 0 0,0 0 0 0 0,1 0 0 0 0,-1 0 0 0 0,0 0 0 0 0,1 1 0 0 0,-1-1 0 0 0,1 0 0 0 0,0 0 0 0 0,-1 0 0 0 0,1-1 0 0 0,0 1 0 0 0,0 0 0 0 0,1 0 0 0 0,-1 0 0 0 0,0 0 0 0 0,1 0 0 0 0,0-2 0 0 0,6-8-2062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16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3161 0 0,'3'41'11252'0'0,"8"23"-5736"0"0,-3-22-4787 0 0,-3-7-936 0 0,1 0 1 0 0,2-1-1 0 0,2 0 1 0 0,23 56 0 0 0,-12-60-4436 0 0,-21-30 4446 0 0,0 1-1 0 0,1-1 1 0 0,-1 1-1 0 0,0-1 1 0 0,1 0-1 0 0,-1 1 1 0 0,1-1-1 0 0,-1 0 1 0 0,1 1 0 0 0,-1-1-1 0 0,0 0 1 0 0,1 1-1 0 0,-1-1 1 0 0,1 0-1 0 0,-1 0 1 0 0,1 0-1 0 0,0 0 1 0 0,-1 1-1 0 0,1-1 1 0 0,-1 0-1 0 0,1 0 1 0 0,-1 0 0 0 0,1 0-1 0 0,-1 0 1 0 0,1 0-1 0 0,-1 0 1 0 0,1 0-1 0 0,-1-1 1 0 0,1 1-1 0 0,-1 0 1 0 0,1 0-1 0 0,-1 0 1 0 0,1-1-1 0 0,-1 1 1 0 0,1 0 0 0 0,-1 0-1 0 0,1-1 1 0 0,-1 1-1 0 0,1 0 1 0 0,-1-1-1 0 0,0 1 1 0 0,1-1-1 0 0,-1 1 1 0 0,0 0-1 0 0,1-1 1 0 0,-1 1-1 0 0,0-1 1 0 0,1 1-1 0 0,-1-1 1 0 0,0 1 0 0 0,0-1-1 0 0,1 0 1 0 0,8-13-3376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16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23 7562 0 0,'-20'12'12639'0'0,"37"-15"-12034"0"0,18-6-113 0 0,-18 4-373 0 0,-1 1 0 0 0,1 1 0 0 0,0 0 0 0 0,0 1 0 0 0,20 1 1 0 0,-33 1-94 0 0,0 0 1 0 0,0 1 0 0 0,0-1 0 0 0,0 1 0 0 0,0 0 0 0 0,-1 0 0 0 0,1 1 0 0 0,0-1 0 0 0,0 1 0 0 0,-1 0 0 0 0,1 0 0 0 0,-1 0 0 0 0,1 0 0 0 0,-1 1 0 0 0,0-1 0 0 0,0 1 0 0 0,0 0 0 0 0,-1 0 0 0 0,1 0 0 0 0,0 0 0 0 0,-1 0 0 0 0,0 1 0 0 0,0-1 0 0 0,0 1 0 0 0,0-1 0 0 0,-1 1 0 0 0,2 4 0 0 0,3 13-67 0 0,-2 1 0 0 0,0-1 1 0 0,-1 1-1 0 0,-1 0 1 0 0,-2 35-1 0 0,3 19-3352 0 0,-2-60 309 0 0,1-1 1 0 0,8 28-1 0 0</inkml:trace>
  <inkml:trace contextRef="#ctx0" brushRef="#br0" timeOffset="1">348 0 5281 0 0,'-3'3'2801'0'0,"1"4"-737"0"0,-2 3-279 0 0,1 6-417 0 0,3 3-392 0 0,0 5-400 0 0,4 0-272 0 0,1 3-168 0 0,2-2-64 0 0,2 0-40 0 0,1 1-24 0 0,2-2-104 0 0,2-1-512 0 0,2-2-752 0 0,0-2-745 0 0,0-3-935 0 0,-4-3-9 0 0,3 3-728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17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10 1992 0 0,'0'-1'299'0'0,"-1"0"-1"0"0,1 1 1 0 0,0-1-1 0 0,-1 1 1 0 0,1-1-1 0 0,-1 1 1 0 0,1-1-1 0 0,-1 1 1 0 0,0-1-1 0 0,1 1 1 0 0,-1-1-1 0 0,0 1 1 0 0,1 0-1 0 0,-1-1 1 0 0,0 1-1 0 0,1 0 0 0 0,-1 0 1 0 0,0-1-1 0 0,1 1 1 0 0,-1 0-1 0 0,0 0 1 0 0,0 0-1 0 0,1 0 1 0 0,-1 0-1 0 0,0 0 1 0 0,0 0-1 0 0,-12 18 5101 0 0,11-13-5131 0 0,-8 14 1132 0 0,2 0 1 0 0,-9 29-1 0 0,13-35-1249 0 0,0 0 0 0 0,1 1 0 0 0,1-1 0 0 0,0 1 1 0 0,1 0-1 0 0,1 0 0 0 0,0 0 0 0 0,2 16 0 0 0,-2-27-148 0 0,0-1-1 0 0,0 0 0 0 0,1 0 0 0 0,-1 1 1 0 0,1-1-1 0 0,-1 0 0 0 0,1 0 1 0 0,0 0-1 0 0,0 0 0 0 0,0 0 1 0 0,0 1-1 0 0,0-2 0 0 0,0 1 1 0 0,0 0-1 0 0,1 0 0 0 0,-1 0 0 0 0,1-1 1 0 0,0 1-1 0 0,-1 0 0 0 0,1-1 1 0 0,0 0-1 0 0,0 1 0 0 0,0-1 1 0 0,0 0-1 0 0,0 0 0 0 0,0 0 0 0 0,0 0 1 0 0,0 0-1 0 0,0-1 0 0 0,0 1 1 0 0,1-1-1 0 0,-1 1 0 0 0,0-1 1 0 0,0 0-1 0 0,1 0 0 0 0,-1 0 1 0 0,0 0-1 0 0,1 0 0 0 0,-1-1 0 0 0,0 1 1 0 0,4-2-1 0 0,2 0 12 0 0,-1-1-1 0 0,1 0 1 0 0,-1 0 0 0 0,0-1-1 0 0,0 0 1 0 0,0 0-1 0 0,-1-1 1 0 0,1 0 0 0 0,-1 0-1 0 0,9-10 1 0 0,-8 7 44 0 0,0 0 0 0 0,-1-1 0 0 0,0 0 0 0 0,0 0-1 0 0,-1 0 1 0 0,0-1 0 0 0,-1 0 0 0 0,0 0 0 0 0,3-12 0 0 0,-7 19-111 0 0,1 1 0 0 0,-1-1 0 0 0,0 0 0 0 0,1 0 0 0 0,-1 0 0 0 0,0 0 0 0 0,-1 0 0 0 0,1 0 0 0 0,-1 0 0 0 0,1 0 0 0 0,-1 0 0 0 0,0 0 0 0 0,0 0 0 0 0,0 0 0 0 0,-2-3 0 0 0,1 4-184 0 0,0-1 0 0 0,0 1 1 0 0,-1-1-1 0 0,1 1 0 0 0,0 0 1 0 0,-1 0-1 0 0,0 0 1 0 0,1 1-1 0 0,-1-1 0 0 0,0 0 1 0 0,0 1-1 0 0,0 0 0 0 0,0 0 1 0 0,0 0-1 0 0,0 0 0 0 0,0 0 1 0 0,-4 0-1 0 0,0 0-706 0 0,1 0-1 0 0,0 1 1 0 0,-1 0-1 0 0,1 0 1 0 0,0 0 0 0 0,-1 1-1 0 0,1 0 1 0 0,0 0 0 0 0,-7 2-1 0 0,7-1 389 0 0,0 0 0 0 0,0 1 0 0 0,0 0 0 0 0,0 0 0 0 0,0 0 0 0 0,1 1 0 0 0,-1 0 0 0 0,-6 6 0 0 0,8-6 476 0 0,0 0-1 0 0,1 0 1 0 0,0 0 0 0 0,0 0-1 0 0,0 0 1 0 0,0 1 0 0 0,0-1-1 0 0,1 1 1 0 0,0 0-1 0 0,-3 9 1 0 0,4-9 305 0 0,0 0-1 0 0,1-1 0 0 0,-1 1 1 0 0,1 0-1 0 0,0 0 1 0 0,0 0-1 0 0,0 0 1 0 0,1 0-1 0 0,0 0 1 0 0,0 0-1 0 0,0 0 1 0 0,3 7-1 0 0,-2-8 237 0 0,0 0-1 0 0,0 0 1 0 0,1 0-1 0 0,-1 0 1 0 0,1 0-1 0 0,0-1 1 0 0,0 1-1 0 0,0-1 1 0 0,0 0-1 0 0,1 0 1 0 0,-1 0-1 0 0,1-1 1 0 0,0 1-1 0 0,-1-1 0 0 0,1 1 1 0 0,1-1-1 0 0,-1-1 1 0 0,0 1-1 0 0,0-1 1 0 0,1 1-1 0 0,-1-1 1 0 0,0 0-1 0 0,1-1 1 0 0,-1 1-1 0 0,1-1 1 0 0,7 0-1 0 0,3-1-471 0 0,-1 0-1 0 0,0 0 1 0 0,1-2-1 0 0,-1 0 1 0 0,0 0-1 0 0,0-1 1 0 0,14-7-1 0 0,-15 2-4961 0 0,-14 10 4954 0 0,-1 0 0 0 0,1 0 0 0 0,-1 0 0 0 0,1 0 0 0 0,-1 0 0 0 0,1 1 0 0 0,0-1 0 0 0,-1 1 0 0 0,1-1 0 0 0,0 1-1 0 0,0-1 1 0 0,0 1 0 0 0,-1 2 0 0 0,-4 7 350 0 0,1 1-1 0 0,0-1 0 0 0,1 1 1 0 0,0 0-1 0 0,1 1 0 0 0,0-1 1 0 0,1 0-1 0 0,1 1 0 0 0,0-1 1 0 0,1 21-1 0 0,0-31-448 0 0,0-1 0 0 0,0 0 0 0 0,0 1 0 0 0,1-1 0 0 0,-1 0 0 0 0,1 1 0 0 0,-1-1 0 0 0,1 0 0 0 0,-1 0 0 0 0,1 1 0 0 0,0-1 0 0 0,-1 0-1 0 0,1 0 1 0 0,1 1 0 0 0,-1-1-36 0 0,-1-1 0 0 0,1 0 0 0 0,-1 0 0 0 0,1 1 0 0 0,-1-1 0 0 0,1 0 0 0 0,-1 0-1 0 0,0 0 1 0 0,1 0 0 0 0,-1 0 0 0 0,1 1 0 0 0,-1-1 0 0 0,1 0 0 0 0,-1 0 0 0 0,1 0 0 0 0,-1 0-1 0 0,1-1 1 0 0,-1 1 0 0 0,1 0 0 0 0,-1 0 0 0 0,1 0 0 0 0,-1 0 0 0 0,1 0 0 0 0,-1-1 0 0 0,1 1-1 0 0,1-1-253 0 0,0-1 0 0 0,-1 1-1 0 0,1 0 1 0 0,-1-1 0 0 0,0 1-1 0 0,1 0 1 0 0,-1-1 0 0 0,0 0-1 0 0,0 1 1 0 0,0-1 0 0 0,0 0-1 0 0,0 0 1 0 0,0 1 0 0 0,-1-1-1 0 0,1 0 1 0 0,0-4 0 0 0,2-4-1890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17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3209 0 0,'-2'0'11771'0'0,"3"15"-8478"0"0,3 22-2975 0 0,8 45 285 0 0,10 48 94 0 0,-18-114-1019 0 0,0-1-1 0 0,1 0 1 0 0,0-1 0 0 0,2 1 0 0 0,-1-1 0 0 0,11 14 0 0 0,1-4-2613 0 0,-17-23 2596 0 0,0-1 1 0 0,-1 1 0 0 0,1 0-1 0 0,0 0 1 0 0,0-1-1 0 0,0 1 1 0 0,0 0 0 0 0,0-1-1 0 0,0 1 1 0 0,0-1 0 0 0,0 1-1 0 0,0-1 1 0 0,0 1 0 0 0,0-1-1 0 0,0 0 1 0 0,0 0 0 0 0,0 1-1 0 0,0-1 1 0 0,0 0-1 0 0,1 0 1 0 0,-1 0 0 0 0,0 0-1 0 0,2-1 1 0 0,6-4-4234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17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15 9082 0 0,'-25'1'5715'0'0,"9"0"685"0"0,33-6-4683 0 0,3 1-1814 0 0,0 1-1 0 0,0 0 1 0 0,1 2-1 0 0,-1 0 1 0 0,24 3 0 0 0,17 9-9408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18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12 139 5281 0 0,'-2'1'309'0'0,"1"0"1"0"0,0 0-1 0 0,0 0 0 0 0,1 1 0 0 0,-1-1 1 0 0,0 0-1 0 0,0 1 0 0 0,0-1 0 0 0,1 1 1 0 0,-1-1-1 0 0,1 1 0 0 0,-1-1 0 0 0,1 1 1 0 0,0-1-1 0 0,0 1 0 0 0,-1 1 0 0 0,8 2 1431 0 0,10-11-863 0 0,2-4-137 0 0,-11 5-585 0 0,0 0 0 0 0,0 0 0 0 0,1 1 0 0 0,-1 0 0 0 0,1 1 0 0 0,0 0 0 0 0,0 0-1 0 0,1 1 1 0 0,-1 0 0 0 0,0 0 0 0 0,19 1 0 0 0,-27 1-124 0 0,1 0-1 0 0,-1 0 1 0 0,0 1 0 0 0,0-1 0 0 0,0 1-1 0 0,0-1 1 0 0,0 1 0 0 0,0-1-1 0 0,0 1 1 0 0,-1 0 0 0 0,1-1-1 0 0,0 1 1 0 0,0 0 0 0 0,0 0 0 0 0,0-1-1 0 0,-1 1 1 0 0,1 0 0 0 0,-1 0-1 0 0,1 0 1 0 0,0 0 0 0 0,-1 0-1 0 0,1 0 1 0 0,-1 0 0 0 0,0 0 0 0 0,1 0-1 0 0,-1 0 1 0 0,0 0 0 0 0,0 0-1 0 0,0 1 1 0 0,0-1 0 0 0,1 0-1 0 0,-2 0 1 0 0,1 0 0 0 0,0 0 0 0 0,0 0-1 0 0,0 0 1 0 0,0 0 0 0 0,-1 2-1 0 0,-13 48 363 0 0,10-42-369 0 0,4-8-21 0 0,-7 18 67 0 0,2 1 0 0 0,-4 21 0 0 0,8-36 23 0 0,0 0 0 0 0,1 0 1 0 0,-1 1-1 0 0,1-1 0 0 0,1 0 0 0 0,-1 0 1 0 0,1 1-1 0 0,0-1 0 0 0,0 0 1 0 0,0 0-1 0 0,1 0 0 0 0,0 0 0 0 0,3 7 1 0 0,-5-12-57 0 0,0 1 0 0 0,0 0 0 0 0,1-1 0 0 0,-1 1 0 0 0,1 0 0 0 0,-1-1 0 0 0,0 1 0 0 0,1-1 0 0 0,-1 1 0 0 0,1-1 0 0 0,-1 1 0 0 0,1-1 0 0 0,-1 1 0 0 0,1-1 0 0 0,0 0 0 0 0,-1 1 0 0 0,1-1 0 0 0,-1 0 0 0 0,1 1 0 0 0,0-1 0 0 0,-1 0 0 0 0,1 0 0 0 0,0 0 0 0 0,0 1 0 0 0,-1-1 0 0 0,1 0 0 0 0,0 0 0 0 0,-1 0 0 0 0,1 0 0 0 0,0 0 0 0 0,1-1 0 0 0,-1 1 22 0 0,1-1 0 0 0,0 0-1 0 0,-1 0 1 0 0,1 0 0 0 0,-1-1-1 0 0,1 1 1 0 0,-1 0 0 0 0,0 0-1 0 0,1-1 1 0 0,-1 1 0 0 0,2-3-1 0 0,24-47 458 0 0,-27 50-509 0 0,6-11 17 0 0,-2 0 1 0 0,1-1-1 0 0,-2 0 0 0 0,1 0 1 0 0,-2 0-1 0 0,0 0 0 0 0,0-1 1 0 0,-1-17-1 0 0,-2 22-748 0 0,0-1-1 0 0,0 1 0 0 0,-1 0 1 0 0,0-1-1 0 0,-1 1 1 0 0,0 0-1 0 0,-7-15 1 0 0,9 22 221 0 0,0 1 1 0 0,0-1-1 0 0,1 0 1 0 0,-1 0-1 0 0,1 1 0 0 0,-1-1 1 0 0,1 0-1 0 0,0 0 1 0 0,0 0-1 0 0,0 1 1 0 0,0-1-1 0 0,0 0 1 0 0,0 0-1 0 0,0 0 1 0 0,0 1-1 0 0,1-1 0 0 0,0-3 1 0 0,0 2 111 0 0,1 1 0 0 0,-1-1 0 0 0,1 1 0 0 0,-1 0 0 0 0,1 0-1 0 0,0-1 1 0 0,0 1 0 0 0,-1 0 0 0 0,2 0 0 0 0,3-3 0 0 0,30-12 871 0 0,1 10 4819 0 0,-36 7-4963 0 0,-1 0 0 0 0,1 0 0 0 0,0 0 0 0 0,0 1 0 0 0,0-1 0 0 0,0 0 0 0 0,0 0-1 0 0,-1 0 1 0 0,1 1 0 0 0,0-1 0 0 0,0 1 0 0 0,0-1 0 0 0,-1 1 0 0 0,1-1 0 0 0,0 1 0 0 0,-1-1-1 0 0,1 1 1 0 0,0-1 0 0 0,-1 1 0 0 0,1 0 0 0 0,-1-1 0 0 0,2 2 0 0 0,5 22 3584 0 0,-9 33-2015 0 0,1-47-1623 0 0,-3 25-109 0 0,2-28-165 0 0,1 0 0 0 0,0 0 1 0 0,0 0-1 0 0,1 0 1 0 0,0 0-1 0 0,0 0 0 0 0,0 0 1 0 0,1 0-1 0 0,0 0 1 0 0,4 12-1 0 0,-5-19-8 0 0,1 1-1 0 0,-1-1 1 0 0,1 1-1 0 0,-1-1 1 0 0,1 0-1 0 0,0 1 1 0 0,-1-1-1 0 0,1 0 1 0 0,0 1 0 0 0,-1-1-1 0 0,1 0 1 0 0,0 0-1 0 0,-1 1 1 0 0,1-1-1 0 0,0 0 1 0 0,-1 0-1 0 0,1 0 1 0 0,0 0-1 0 0,0 0 1 0 0,-1 0-1 0 0,1 0 1 0 0,0 0 0 0 0,-1-1-1 0 0,1 1 1 0 0,0 0-1 0 0,-1 0 1 0 0,1 0-1 0 0,0-1 1 0 0,-1 1-1 0 0,1 0 1 0 0,0-1-1 0 0,0 0 1 0 0,29-14-3 0 0,-23 11 1 0 0,38-17 163 0 0,-12 6-2195 0 0,-12 4-3388 0 0,-45 20-7241 0 0,-13 31 12130 0 0,29-29 1754 0 0,1-1-1 0 0,1 1 1 0 0,0 0-1 0 0,0 1 1 0 0,-4 12 0 0 0,8-16-143 0 0,-1 0 0 0 0,1 1 1 0 0,0-1-1 0 0,1 0 1 0 0,0 1-1 0 0,1-1 1 0 0,-1 1-1 0 0,2 10 0 0 0,0-13-615 0 0,0 0 0 0 0,0-1 0 0 0,1 1-1 0 0,0 0 1 0 0,0-1 0 0 0,0 1-1 0 0,5 8 1 0 0,-5-12-433 0 0,-1 0-1 0 0,0 0 1 0 0,1 0-1 0 0,-1 0 1 0 0,1 0-1 0 0,-1 0 1 0 0,1-1-1 0 0,0 1 1 0 0,0-1-1 0 0,0 1 1 0 0,0-1-1 0 0,0 0 1 0 0,0 1 0 0 0,0-1-1 0 0,0 0 1 0 0,1-1-1 0 0,-1 1 1 0 0,0 0-1 0 0,1-1 1 0 0,-1 1-1 0 0,0-1 1 0 0,1 1-1 0 0,-1-1 1 0 0,1 0-1 0 0,-1 0 1 0 0,0 0-1 0 0,1-1 1 0 0,-1 1 0 0 0,1-1-1 0 0,2 0 1 0 0,-1 0-425 0 0,0-1 1 0 0,0 1 0 0 0,0-1 0 0 0,-1 0 0 0 0,1 0-1 0 0,-1-1 1 0 0,5-2 0 0 0,-4 2-1065 0 0,-1 0 1 0 0,0 0-1 0 0,0-1 0 0 0,0 1 0 0 0,-1-1 1 0 0,5-6-1 0 0,3-7-5441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21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98 117 2825 0 0,'-5'0'1225'0'0,"0"0"1"0"0,0-1-1 0 0,0 1 1 0 0,1-1-1 0 0,-1 0 1 0 0,0 0-1 0 0,0-1 1 0 0,1 1 0 0 0,-1-1-1 0 0,1 0 1 0 0,-8-5-1 0 0,9 5-575 0 0,-1-1 1 0 0,2 1-1 0 0,-1-1 0 0 0,0 0 0 0 0,0 0 0 0 0,1 0 1 0 0,0 0-1 0 0,-1 0 0 0 0,-2-6 0 0 0,6 10-236 0 0,0 0-395 0 0,0 1 0 0 0,1-1-1 0 0,-1 1 1 0 0,0-1-1 0 0,1 0 1 0 0,-1 1 0 0 0,1-1-1 0 0,-1 0 1 0 0,1 0-1 0 0,0 0 1 0 0,-1 0 0 0 0,3 0-1 0 0,-5-1-4 0 0,0 0-1 0 0,0 0 0 0 0,0 0 1 0 0,0 0-1 0 0,0 0 0 0 0,0 1 1 0 0,0-1-1 0 0,0 0 0 0 0,0 0 0 0 0,1 1 1 0 0,-1-1-1 0 0,0 1 0 0 0,0-1 1 0 0,0 1-1 0 0,0-1 0 0 0,1 1 1 0 0,-1-1-1 0 0,0 1 0 0 0,0 0 1 0 0,1-1-1 0 0,-2 2 0 0 0,1 0-10 0 0,0 0-1 0 0,1 0 0 0 0,-1 0 0 0 0,0 1 0 0 0,1-1 0 0 0,-1 0 1 0 0,1 0-1 0 0,-1 1 0 0 0,1-1 0 0 0,0 0 0 0 0,0 0 1 0 0,1 5-1 0 0,0 3-14 0 0,0 1 1 0 0,2-1-1 0 0,-1 0 1 0 0,1 0-1 0 0,0 0 0 0 0,1 0 1 0 0,1 0-1 0 0,-1-1 1 0 0,11 16-1 0 0,-12-21 6 0 0,0 1-1 0 0,0-1 0 0 0,0 0 1 0 0,1 0-1 0 0,-1 0 0 0 0,1-1 0 0 0,0 1 1 0 0,0-1-1 0 0,0 0 0 0 0,1 0 1 0 0,-1 0-1 0 0,1 0 0 0 0,-1-1 1 0 0,1 0-1 0 0,0 0 0 0 0,0 0 0 0 0,0-1 1 0 0,0 0-1 0 0,0 0 0 0 0,0 0 1 0 0,8 0-1 0 0,-9-2 7 0 0,0 1 1 0 0,0-1-1 0 0,0-1 1 0 0,-1 1-1 0 0,1 0 1 0 0,0-1-1 0 0,-1 0 1 0 0,1 0-1 0 0,-1 0 1 0 0,0 0-1 0 0,0 0 1 0 0,0-1-1 0 0,0 0 1 0 0,0 1-1 0 0,0-1 1 0 0,-1 0-1 0 0,1 0 1 0 0,-1-1-1 0 0,0 1 0 0 0,0 0 1 0 0,3-7-1 0 0,2-6 5 0 0,1 0-1 0 0,-2-1 1 0 0,6-22-1 0 0,-7 22 36 0 0,-1 0 0 0 0,2-27 0 0 0,-5 40-112 0 0,-1 1 0 0 0,1-1 1 0 0,-1 1-1 0 0,0-1 1 0 0,-1 1-1 0 0,1-1 1 0 0,0 1-1 0 0,-1-1 1 0 0,0 1-1 0 0,0 0 0 0 0,0-1 1 0 0,0 1-1 0 0,-1 0 1 0 0,1 0-1 0 0,-1-1 1 0 0,1 1-1 0 0,-1 1 1 0 0,0-1-1 0 0,-1 0 1 0 0,-1-2-1 0 0,1 3-424 0 0,1 1 0 0 0,-1 0 0 0 0,1 1 0 0 0,-1-1 1 0 0,0 0-1 0 0,1 1 0 0 0,-1-1 0 0 0,0 1 0 0 0,1 0 0 0 0,-1 0 0 0 0,0 0 0 0 0,0 0 0 0 0,1 1 1 0 0,-1-1-1 0 0,1 1 0 0 0,-1-1 0 0 0,-3 2 0 0 0,-42 17-8906 0 0,27-1 5353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7:30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15 4049 0 0,'-1'-15'10125'0'0,"4"24"-3088"0"0,3 9-3476 0 0,-3-3-3861 0 0,1 9 452 0 0,-2 1 0 0 0,0 0 0 0 0,-2 0 0 0 0,-4 41-1 0 0,4-60-258 0 0,-1 1-1 0 0,0 0 1 0 0,-1 0-1 0 0,1 0 1 0 0,-1 0-1 0 0,-1-1 0 0 0,1 1 1 0 0,-1-1-1 0 0,0 0 1 0 0,-1 0-1 0 0,0 0 1 0 0,0 0-1 0 0,0 0 0 0 0,0-1 1 0 0,-1 0-1 0 0,0 0 1 0 0,0 0-1 0 0,0-1 1 0 0,-1 1-1 0 0,1-1 0 0 0,-9 4 1 0 0,4-5 86 0 0,0 0-1 0 0,0 0 1 0 0,0-1 0 0 0,0-1-1 0 0,-1 0 1 0 0,1 0 0 0 0,0-1-1 0 0,-17-2 1 0 0,-3 1 1324 0 0,30 2-1271 0 0,0-1 1 0 0,0 0-1 0 0,0 0 1 0 0,0 0-1 0 0,0 0 1 0 0,0 0-1 0 0,0 0 1 0 0,0 0-1 0 0,0 0 0 0 0,0 0 1 0 0,0 0-1 0 0,0 0 1 0 0,0 1-1 0 0,0-1 1 0 0,0 0-1 0 0,0 0 1 0 0,0 0-1 0 0,0 0 1 0 0,0 0-1 0 0,0 0 1 0 0,0 0-1 0 0,0 0 1 0 0,0 0-1 0 0,0 0 1 0 0,-1 0-1 0 0,1 1 1 0 0,0-1-1 0 0,0 0 0 0 0,0 0 1 0 0,0 0-1 0 0,0 0 1 0 0,0 0-1 0 0,0 0 1 0 0,0 0-1 0 0,0 0 1 0 0,0 0-1 0 0,0 0 1 0 0,0 0-1 0 0,0 0 1 0 0,-1 0-1 0 0,1 0 1 0 0,0 0-1 0 0,0 0 1 0 0,0 0-1 0 0,0 0 0 0 0,0 0 1 0 0,0 0-1 0 0,0 0 1 0 0,0 0-1 0 0,0 0 1 0 0,0 0-1 0 0,0 0 1 0 0,-1 0-1 0 0,1 0 1 0 0,0 0-1 0 0,0 0 1 0 0,0 0-1 0 0,11 6 649 0 0,16 4-214 0 0,13 4-774 0 0,-10-4 648 0 0,0-1 0 0 0,46 9 0 0 0,-64-17-1107 0 0,-1 0 0 0 0,1-1 1 0 0,-1 0-1 0 0,13-2 0 0 0,-16 1-774 0 0,1-1-1 0 0,0 0 1 0 0,0 0-1 0 0,-1-1 1 0 0,0-1-1 0 0,9-3 1 0 0,7-5-6034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21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6465 0 0,'6'7'9693'0'0,"6"-6"-5514"0"0,20-7-3369 0 0,-24 4-51 0 0,25-4-853 0 0,1 1 1 0 0,37 0-1 0 0,-41 5-3649 0 0,0 3-3407 0 0,-23-1 3103 0 0,5 6-670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22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16 5609 0 0,'-10'17'6310'0'0,"10"-17"-6155"0"0,0 0 1 0 0,0 1-1 0 0,0-1 1 0 0,0 0 0 0 0,1 1-1 0 0,-1-1 1 0 0,0 0 0 0 0,0 0-1 0 0,0 1 1 0 0,0-1 0 0 0,0 0-1 0 0,0 0 1 0 0,0 1 0 0 0,0-1-1 0 0,1 0 1 0 0,-1 0-1 0 0,0 1 1 0 0,0-1 0 0 0,0 0-1 0 0,0 0 1 0 0,1 0 0 0 0,-1 1-1 0 0,0-1 1 0 0,0 0 0 0 0,1 0-1 0 0,-1 0 1 0 0,0 0 0 0 0,0 0-1 0 0,1 0 1 0 0,-1 1 0 0 0,0-1-1 0 0,0 0 1 0 0,1 0-1 0 0,-1 0 1 0 0,35-3 4824 0 0,-28 2-5328 0 0,55-15 1274 0 0,1 1-1108 0 0,-22 11-2848 0 0</inkml:trace>
  <inkml:trace contextRef="#ctx0" brushRef="#br0" timeOffset="1">139 56 1840 0 0,'-4'10'11278'0'0,"29"-14"-7152"0"0,-17 1-3738 0 0,0 1 1 0 0,0 0-1 0 0,0 1 1 0 0,0-1 0 0 0,0 1-1 0 0,14 1 1 0 0,-21 0-359 0 0,0 0 1 0 0,1 0-1 0 0,-1 0 1 0 0,1 1-1 0 0,-1-1 1 0 0,1 1 0 0 0,-1-1-1 0 0,0 1 1 0 0,1-1-1 0 0,-1 1 1 0 0,0 0-1 0 0,0 0 1 0 0,0-1-1 0 0,1 1 1 0 0,-1 0 0 0 0,0 0-1 0 0,0 0 1 0 0,1 2-1 0 0,-1-1 2 0 0,-1-1 0 0 0,1 1 0 0 0,0 0 0 0 0,0 0 0 0 0,-1 0 0 0 0,0 0 0 0 0,1 0 0 0 0,-1 0 0 0 0,0 1 0 0 0,0-1 0 0 0,0 0 0 0 0,0 0 0 0 0,0 0 0 0 0,0 0 0 0 0,-1 0 0 0 0,0 3 1 0 0,0-3-29 0 0,1 0 0 0 0,-1 0 0 0 0,1 1 0 0 0,0-1 1 0 0,0 0-1 0 0,0 0 0 0 0,0 0 0 0 0,0 0 1 0 0,0 1-1 0 0,0-1 0 0 0,1 0 0 0 0,-1 0 0 0 0,1 0 1 0 0,0 0-1 0 0,-1 0 0 0 0,1 0 0 0 0,0 0 1 0 0,2 2-1 0 0,-2-3-12 0 0,0 0 1 0 0,0 0 0 0 0,0-1 0 0 0,0 1-1 0 0,0 0 1 0 0,1-1 0 0 0,-1 1-1 0 0,0-1 1 0 0,1 1 0 0 0,-1-1-1 0 0,0 1 1 0 0,1-1 0 0 0,-1 0 0 0 0,0 0-1 0 0,1 0 1 0 0,-1 0 0 0 0,1 0-1 0 0,-1 0 1 0 0,0 0 0 0 0,1 0-1 0 0,-1-1 1 0 0,0 1 0 0 0,1 0 0 0 0,-1-1-1 0 0,0 1 1 0 0,1-1 0 0 0,-1 0-1 0 0,0 1 1 0 0,2-2 0 0 0,5-2-733 0 0,0-1 0 0 0,0 0 0 0 0,0 0 0 0 0,11-11 0 0 0,-11 9-1722 0 0,-1-1 1 0 0,0 0 0 0 0,12-17-1 0 0,-6 4-2758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22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6577 0 0,'0'-1'546'0'0,"0"0"0"0"0,0 0 0 0 0,0 0-1 0 0,1 0 1 0 0,-1 0 0 0 0,0 0-1 0 0,1 1 1 0 0,-1-1 0 0 0,0 0-1 0 0,1 0 1 0 0,-1 0 0 0 0,1 0 0 0 0,0 0-1 0 0,-1 0 1 0 0,1 1 0 0 0,0-1-1 0 0,-1 0 1 0 0,1 0 0 0 0,0 1-1 0 0,1-2 1 0 0,23-8 2729 0 0,-18 8-3189 0 0,0 1 1 0 0,0 0-1 0 0,0 0 0 0 0,0 1 1 0 0,10 0-1 0 0,-16 0-86 0 0,1 0 0 0 0,0 0 0 0 0,-1 0 1 0 0,1 0-1 0 0,-1 1 0 0 0,1-1 0 0 0,-1 0 0 0 0,1 1 0 0 0,-1-1 1 0 0,1 1-1 0 0,-1 0 0 0 0,0-1 0 0 0,1 1 0 0 0,-1 0 0 0 0,0 0 1 0 0,1 0-1 0 0,-1 0 0 0 0,0 0 0 0 0,0 0 0 0 0,0 0 0 0 0,0 0 1 0 0,0 0-1 0 0,0 1 0 0 0,0-1 0 0 0,0 0 0 0 0,-1 1 0 0 0,1-1 0 0 0,0 1 1 0 0,-1-1-1 0 0,1 0 0 0 0,-1 1 0 0 0,0-1 0 0 0,1 1 0 0 0,-1 0 1 0 0,0-1-1 0 0,0 1 0 0 0,0-1 0 0 0,0 1 0 0 0,0-1 0 0 0,0 1 1 0 0,0-1-1 0 0,-1 1 0 0 0,1-1 0 0 0,-1 1 0 0 0,0 1 0 0 0,-3 10-270 0 0,-1-1 0 0 0,-1 0 0 0 0,0 0 0 0 0,-11 16 0 0 0,6-10 126 0 0,8-13 137 0 0,0 0 0 0 0,1 1 0 0 0,-1-1 0 0 0,1 1-1 0 0,1-1 1 0 0,-3 9 0 0 0,4-13 27 0 0,0 0-1 0 0,0 0 1 0 0,0 0 0 0 0,0 0-1 0 0,0 0 1 0 0,0-1-1 0 0,0 1 1 0 0,0 0 0 0 0,0 0-1 0 0,1 0 1 0 0,-1 0-1 0 0,0 0 1 0 0,1 0 0 0 0,-1 0-1 0 0,0-1 1 0 0,1 1-1 0 0,-1 0 1 0 0,1 0 0 0 0,0 1-1 0 0,1-2 13 0 0,-1 1 0 0 0,0-1 0 0 0,0 1 0 0 0,0 0 0 0 0,0-1 0 0 0,1 0 0 0 0,-1 1 1 0 0,0-1-1 0 0,0 0 0 0 0,1 0 0 0 0,-1 0 0 0 0,0 1 0 0 0,1-1 0 0 0,-1 0 0 0 0,0-1 0 0 0,0 1 0 0 0,1 0 0 0 0,1-1 0 0 0,7-1 24 0 0,-1-1 0 0 0,1 0 0 0 0,-1-1 0 0 0,0 0 0 0 0,0 0 0 0 0,17-12 0 0 0,45-38-676 0 0,-50 33-2246 0 0,-20 21 2660 0 0,-1-1 0 0 0,1 1 1 0 0,-1-1-1 0 0,1 1 1 0 0,-1-1-1 0 0,1 0 0 0 0,-1 1 1 0 0,0-1-1 0 0,1 1 0 0 0,-1-1 1 0 0,0 0-1 0 0,1 1 1 0 0,-1-1-1 0 0,0 0 0 0 0,0 1 1 0 0,0-1-1 0 0,0 0 0 0 0,1 0 1 0 0,-1 1-1 0 0,0-1 1 0 0,0 0-1 0 0,0 1 0 0 0,-1-1 1 0 0,1 0-1 0 0,0 0 0 0 0,0 1 1 0 0,0-1-1 0 0,0 0 1 0 0,-1 1-1 0 0,1-1 0 0 0,0 0 1 0 0,-1 1-1 0 0,1-1 0 0 0,0 1 1 0 0,-1-1-1 0 0,0-1 1 0 0,0 2 179 0 0,0 0 1 0 0,0 0 0 0 0,1 0 0 0 0,-1 0-1 0 0,0 0 1 0 0,0 0 0 0 0,0 0 0 0 0,0 0-1 0 0,0 0 1 0 0,1 0 0 0 0,-1 0 0 0 0,0 0-1 0 0,0 1 1 0 0,0-1 0 0 0,0 0 0 0 0,1 1-1 0 0,-1-1 1 0 0,0 1 0 0 0,0-1 0 0 0,1 1-1 0 0,-1-1 1 0 0,0 1 0 0 0,1-1 0 0 0,-1 1-1 0 0,0 0 1 0 0,1-1 0 0 0,-1 1 0 0 0,1 0 0 0 0,-1-1-1 0 0,0 2 1 0 0,-16 23 2942 0 0,17-25-2895 0 0,-31 64 5536 0 0,24-46-4949 0 0,-2 0 1 0 0,-13 21 0 0 0,16-29-556 0 0,2-6-44 0 0,1 1 0 0 0,0 0 0 0 0,0-1 0 0 0,0 1-1 0 0,-2 8 1 0 0,52-34 1861 0 0,-24 9-1271 0 0,28-13-42 0 0,71-27 1 0 0,-108 50-420 0 0,-14 2-745 0 0,1 0 0 0 0,0 0 1 0 0,0 0-1 0 0,0 0 0 0 0,0 0 0 0 0,-1 0 1 0 0,1 0-1 0 0,0 0 0 0 0,0 0 0 0 0,0 0 1 0 0,-1 1-1 0 0,1-1 0 0 0,0 0 0 0 0,0 1 1 0 0,-1-1-1 0 0,1 1 0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23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 6825 0 0,'0'1'509'0'0,"0"0"-1"0"0,1 0 0 0 0,-1 0 0 0 0,1 0 1 0 0,-1-1-1 0 0,0 1 0 0 0,1 0 0 0 0,0 0 1 0 0,-1 0-1 0 0,1-1 0 0 0,-1 1 0 0 0,1 0 0 0 0,0-1 1 0 0,-1 1-1 0 0,1-1 0 0 0,0 1 0 0 0,0-1 1 0 0,0 1-1 0 0,-1-1 0 0 0,1 1 0 0 0,0-1 1 0 0,0 0-1 0 0,0 1 0 0 0,1-1 0 0 0,0 0-75 0 0,0 0 0 0 0,1 0 0 0 0,-1 0 0 0 0,0 0-1 0 0,1 0 1 0 0,-1-1 0 0 0,0 1 0 0 0,0-1 0 0 0,4-1 0 0 0,4-2-104 0 0,0-1 0 0 0,0 0 0 0 0,10-8 0 0 0,-19 12 28 0 0,25-18 346 0 0,-20 14-651 0 0,1 0-1 0 0,-1 0 0 0 0,1 0 0 0 0,0 1 1 0 0,0 0-1 0 0,0 0 0 0 0,0 1 1 0 0,1 0-1 0 0,0 0 0 0 0,-1 1 0 0 0,1 0 1 0 0,8-1-1 0 0,-15 3-49 0 0,1 0 1 0 0,-1 0-1 0 0,0 0 0 0 0,0 0 1 0 0,0 0-1 0 0,1 0 0 0 0,-1 1 1 0 0,0-1-1 0 0,0 1 0 0 0,0-1 1 0 0,0 1-1 0 0,0-1 0 0 0,0 1 1 0 0,0-1-1 0 0,0 1 0 0 0,0 0 1 0 0,0 0-1 0 0,0-1 0 0 0,0 1 1 0 0,0 0-1 0 0,-1 0 0 0 0,1 0 1 0 0,0 1-1 0 0,1 1 1 0 0,-1 0 1 0 0,0 0-1 0 0,0 0 0 0 0,0-1 1 0 0,0 1-1 0 0,-1 0 0 0 0,1 0 1 0 0,-1 0-1 0 0,0 4 0 0 0,0 8-326 0 0,-1 0-1 0 0,-1-1 0 0 0,-3 16 1 0 0,3-22-264 0 0,-1 19-3374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9:23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13779 0 0,'2'7'3153'0'0,"1"2"-153"0"0,1 3-415 0 0,-1 1-857 0 0,-5-1-656 0 0,1-2-471 0 0,-2-2-345 0 0,2-3-160 0 0,0-2-152 0 0,-1-2-328 0 0,4 1-521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36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98 134 3809 0 0,'-4'-10'1427'0'0,"-1"-3"1523"0"0,0-1-1 0 0,-5-27 0 0 0,10 39-2648 0 0,-1 0 0 0 0,1 0-1 0 0,-1 0 1 0 0,1 0 0 0 0,0 0 0 0 0,0 0 0 0 0,0 0-1 0 0,0 0 1 0 0,0 0 0 0 0,1 0 0 0 0,-1 0 0 0 0,0 0-1 0 0,1 0 1 0 0,0 0 0 0 0,-1 0 0 0 0,1 0 0 0 0,0 0 0 0 0,0 0-1 0 0,0 1 1 0 0,0-1 0 0 0,0 0 0 0 0,1 1 0 0 0,-1-1-1 0 0,0 1 1 0 0,1-1 0 0 0,-1 1 0 0 0,1-1 0 0 0,3-1 0 0 0,-4 3-246 0 0,0 0 1 0 0,0 0-1 0 0,1 0 1 0 0,-1 0 0 0 0,0 0-1 0 0,0 0 1 0 0,1 0 0 0 0,-1 0-1 0 0,0 0 1 0 0,0 0-1 0 0,1 1 1 0 0,-1-1 0 0 0,0 1-1 0 0,0-1 1 0 0,0 1 0 0 0,0-1-1 0 0,0 1 1 0 0,0 0 0 0 0,0-1-1 0 0,2 2 1 0 0,23 21 252 0 0,-17-14-105 0 0,-2-4-71 0 0,0 1 0 0 0,0 0 0 0 0,0 1 0 0 0,-1-1 0 0 0,10 16 0 0 0,-15-20-109 0 0,1 0-1 0 0,-1 0 0 0 0,0 1 1 0 0,0-1-1 0 0,-1 1 0 0 0,1-1 1 0 0,0 0-1 0 0,-1 1 1 0 0,0-1-1 0 0,1 1 0 0 0,-1 0 1 0 0,0-1-1 0 0,0 1 0 0 0,0-1 1 0 0,-1 1-1 0 0,1-1 0 0 0,-1 1 1 0 0,1-1-1 0 0,-1 1 0 0 0,0-1 1 0 0,0 0-1 0 0,0 1 0 0 0,0-1 1 0 0,0 0-1 0 0,-1 0 1 0 0,-1 3-1 0 0,-5 5 12 0 0,0 0 0 0 0,-1 0-1 0 0,0 0 1 0 0,-1-1 0 0 0,0-1 0 0 0,-21 15 0 0 0,-72 34-55 0 0,90-51 8 0 0,30-11-91 0 0,0 1 1 0 0,31-4-1 0 0,-19 3 64 0 0,13 0 983 0 0,-25 3-2652 0 0,0-1 1 0 0,28-7 0 0 0,-41 9 796 0 0,1-1 0 0 0,-1 1 0 0 0,0-1 0 0 0,0 0 0 0 0,1-1 0 0 0,-1 1 0 0 0,-1-1 0 0 0,1 0 0 0 0,0 0 0 0 0,-1 0 0 0 0,1 0 0 0 0,-1-1 1 0 0,0 1-1 0 0,4-6 0 0 0,17-37-3366 0 0,-5 8 3580 0 0,5 4 4371 0 0,-15 29 4032 0 0,-8 14-2652 0 0,-8 15-2191 0 0,-8 6-2163 0 0,-19 40-399 0 0,34-70-301 0 0,0 0-1 0 0,0 1 1 0 0,0-1-1 0 0,0 0 1 0 0,0 0-1 0 0,0 0 1 0 0,0 1-1 0 0,0-1 1 0 0,0 0-1 0 0,0 0 1 0 0,0 1-1 0 0,0-1 1 0 0,0 0-1 0 0,0 0 1 0 0,0 0-1 0 0,0 1 1 0 0,0-1-1 0 0,0 0 0 0 0,0 0 1 0 0,0 1-1 0 0,0-1 1 0 0,1 0-1 0 0,-1 0 1 0 0,0 0-1 0 0,0 0 1 0 0,0 1-1 0 0,0-1 1 0 0,0 0-1 0 0,1 0 1 0 0,-1 0-1 0 0,0 0 1 0 0,0 1-1 0 0,0-1 1 0 0,0 0-1 0 0,1 0 1 0 0,-1 0-1 0 0,0 0 1 0 0,13 2-11 0 0,20-6-92 0 0,-27 3-19 0 0,11 0-732 0 0,14-3-3218 0 0,-1-1-3960 0 0,-29 4 7883 0 0,-1 1-1 0 0,0 0 1 0 0,0 0 0 0 0,1 0 0 0 0,-1 0 0 0 0,0 0-1 0 0,0 0 1 0 0,1 0 0 0 0,-1 0 0 0 0,0 0 0 0 0,0 0 0 0 0,1-1-1 0 0,-1 1 1 0 0,0 0 0 0 0,0 0 0 0 0,0 0 0 0 0,1 0-1 0 0,-1-1 1 0 0,0 1 0 0 0,0 0 0 0 0,0 0 0 0 0,0-1 0 0 0,1 1-1 0 0,-1 0 1 0 0,0 0 0 0 0,0-1 0 0 0,0 1 0 0 0,0 0-1 0 0,0 0 1 0 0,0-1 0 0 0,0 1 0 0 0,0-1 0 0 0,1-1-1421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37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 3737 0 0,'-4'7'1093'0'0,"0"1"0"0"0,0-1 0 0 0,1 1 1 0 0,0 0-1 0 0,0-1 0 0 0,1 1 0 0 0,0 1 1 0 0,0-1-1 0 0,1 0 0 0 0,0 0 0 0 0,1 1 1 0 0,0-1-1 0 0,0 0 0 0 0,0 1 0 0 0,4 14 1 0 0,-4-23-1039 0 0,0 1 0 0 0,1 0 1 0 0,-1 0-1 0 0,1 0 1 0 0,-1-1-1 0 0,1 1 0 0 0,-1 0 1 0 0,1-1-1 0 0,-1 1 1 0 0,1 0-1 0 0,-1-1 0 0 0,1 1 1 0 0,0-1-1 0 0,-1 1 1 0 0,1-1-1 0 0,0 1 0 0 0,0-1 1 0 0,-1 0-1 0 0,1 1 1 0 0,0-1-1 0 0,0 0 0 0 0,0 1 1 0 0,-1-1-1 0 0,1 0 1 0 0,0 0-1 0 0,0 0 0 0 0,0 0 1 0 0,0 0-1 0 0,0 0 0 0 0,-1 0 1 0 0,1 0-1 0 0,0 0 1 0 0,0 0-1 0 0,0 0 0 0 0,0-1 1 0 0,-1 1-1 0 0,1 0 1 0 0,0-1-1 0 0,0 1 0 0 0,0 0 1 0 0,-1-1-1 0 0,1 1 1 0 0,0-1-1 0 0,-1 1 0 0 0,1-1 1 0 0,1-1-1 0 0,31-27 246 0 0,-32 27-287 0 0,37-48 275 0 0,-37 48-269 0 0,1 0 0 0 0,-1-1 1 0 0,1 0-1 0 0,-1 1 0 0 0,0-1 1 0 0,0 0-1 0 0,0 1 1 0 0,0-1-1 0 0,0 0 0 0 0,-1 0 1 0 0,0 0-1 0 0,1 0 0 0 0,-1 0 1 0 0,0 0-1 0 0,0 0 1 0 0,0 1-1 0 0,-1-1 0 0 0,0-5 1 0 0,0 7-16 0 0,0 0 0 0 0,-1 0 1 0 0,1 0-1 0 0,0 0 0 0 0,0 0 1 0 0,-1 0-1 0 0,1 1 0 0 0,0-1 1 0 0,-1 0-1 0 0,1 1 0 0 0,-1-1 1 0 0,1 1-1 0 0,-1-1 1 0 0,1 1-1 0 0,-1 0 0 0 0,1-1 1 0 0,-1 1-1 0 0,1 0 0 0 0,-1 0 1 0 0,1 0-1 0 0,-1 0 0 0 0,0 1 1 0 0,1-1-1 0 0,-1 0 0 0 0,-1 1 1 0 0,-44 10-71 0 0,44-10 68 0 0,-10 2-23 0 0,1 2 1 0 0,0-1-1 0 0,-12 8 0 0 0,21-10-106 0 0,0-1 0 0 0,0 1 0 0 0,0 0 0 0 0,0 0 0 0 0,1 0-1 0 0,-1 0 1 0 0,0 0 0 0 0,1 1 0 0 0,0-1 0 0 0,-1 1 0 0 0,1 0 0 0 0,0 0-1 0 0,0 0 1 0 0,1 0 0 0 0,-1 0 0 0 0,-2 5 0 0 0,4-7-70 0 0,0 0 0 0 0,0 0 0 0 0,-1 0 1 0 0,1 0-1 0 0,0 0 0 0 0,0-1 0 0 0,0 1 0 0 0,0 0 1 0 0,0 0-1 0 0,0 0 0 0 0,1 0 0 0 0,-1 0 0 0 0,0 0 1 0 0,0 0-1 0 0,1 0 0 0 0,-1 0 0 0 0,0 0 0 0 0,1-1 1 0 0,-1 1-1 0 0,1 0 0 0 0,-1 0 0 0 0,1 0 0 0 0,-1-1 1 0 0,1 1-1 0 0,0 0 0 0 0,-1-1 0 0 0,1 1 0 0 0,0 0 1 0 0,-1-1-1 0 0,1 1 0 0 0,0-1 0 0 0,0 1 0 0 0,0-1 1 0 0,0 0-1 0 0,0 1 0 0 0,-1-1 0 0 0,1 0 1 0 0,0 1-1 0 0,0-1 0 0 0,0 0 0 0 0,0 0 0 0 0,1 0 1 0 0,2 0-751 0 0,0 0 0 0 0,0 0 1 0 0,0 0-1 0 0,0 0 0 0 0,0-1 1 0 0,0 0-1 0 0,0 1 0 0 0,-1-2 1 0 0,5 0-1 0 0,13-6-2743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37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11466 0 0,'1'-1'437'0'0,"-1"0"-1"0"0,0 0 1 0 0,0 0-1 0 0,0 0 0 0 0,0 0 1 0 0,1 0-1 0 0,-1 0 0 0 0,0 0 1 0 0,1 0-1 0 0,-1 0 0 0 0,1 0 1 0 0,0 0-1 0 0,-1 0 0 0 0,1 0 1 0 0,-1 1-1 0 0,1-1 1 0 0,0 0-1 0 0,0 0 0 0 0,1-1 1 0 0,24-9 1201 0 0,-20 10-1710 0 0,1 0 0 0 0,0 0 0 0 0,0 0 0 0 0,-1 1 0 0 0,14 1 1 0 0,-13 0-9 0 0,0 1 1 0 0,1 0 0 0 0,-1 0 0 0 0,11 6 0 0 0,3 5-1875 0 0,-7 6-3509 0 0,-14-19 5326 0 0,1 0-1 0 0,-1 0 1 0 0,0 0 0 0 0,0 1-1 0 0,0-1 1 0 0,0 0-1 0 0,0 0 1 0 0,0 1-1 0 0,0-1 1 0 0,0 0 0 0 0,0 1-1 0 0,0-1 1 0 0,0 0-1 0 0,0 0 1 0 0,0 1-1 0 0,0-1 1 0 0,0 0 0 0 0,0 0-1 0 0,0 1 1 0 0,0-1-1 0 0,0 0 1 0 0,0 0-1 0 0,0 1 1 0 0,-1-1 0 0 0,1 0-1 0 0,0 0 1 0 0,0 1-1 0 0,0-1 1 0 0,0 0-1 0 0,-1 0 1 0 0,1 0 0 0 0,0 0-1 0 0,0 1 1 0 0,0-1-1 0 0,-1 0 1 0 0,1 0-1 0 0,0 0 1 0 0,0 0 0 0 0,0 0-1 0 0,-1 1 1 0 0,1-1-1 0 0,0 0 1 0 0,0 0-1 0 0,-1 0 1 0 0,1 0 0 0 0,0 0-1 0 0,-1 0 1 0 0,1 0-1 0 0,0 0 1 0 0,0 0-1 0 0,-1 0 1 0 0,1 0 0 0 0,0 0-1 0 0,0 0 1 0 0,-1 0-1 0 0,1 0 1 0 0,0-1-1 0 0,0 1 1 0 0,-1 0 0 0 0,1 0-1 0 0,0 0 1 0 0,0 0-1 0 0,-1 0 1 0 0,1 0 0 0 0,0-1-1 0 0,0 1 1 0 0,-4-1-682 0 0,-4 5-2143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37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74 5089 0 0,'-3'5'8693'0'0,"3"-5"-8563"0"0,14 3 3489 0 0,18 0-1171 0 0,-26-3-2205 0 0,0 0 0 0 0,0 1 0 0 0,-1 0 0 0 0,1 0 0 0 0,0 0 0 0 0,0 1 0 0 0,0 0-1 0 0,8 3 1 0 0,-13-4-258 0 0,0-1 1 0 0,0 1-1 0 0,0 0 0 0 0,0-1 0 0 0,0 1 0 0 0,0 0 0 0 0,0 0 0 0 0,0 0 0 0 0,0 0 0 0 0,0 0 0 0 0,0 0 0 0 0,0 0 0 0 0,-1 0 0 0 0,1 0 1 0 0,0 0-1 0 0,-1 1 0 0 0,1-1 0 0 0,-1 0 0 0 0,0 0 0 0 0,1 1 0 0 0,-1-1 0 0 0,0 0 0 0 0,1 0 0 0 0,-1 1 0 0 0,0-1 0 0 0,0 0 0 0 0,0 1 0 0 0,0-1 1 0 0,-1 0-1 0 0,1 1 0 0 0,0-1 0 0 0,0 0 0 0 0,-1 0 0 0 0,1 1 0 0 0,-1-1 0 0 0,1 0 0 0 0,-1 0 0 0 0,1 0 0 0 0,-1 0 0 0 0,0 1 0 0 0,0-1 0 0 0,0 0 1 0 0,-1 1-1 0 0,-6 8-654 0 0,0-1 0 0 0,0 0 0 0 0,-1-1 0 0 0,0 0 0 0 0,-1 0 0 0 0,-13 8 0 0 0,-16 13 146 0 0,39-29 554 0 0,0 0-1 0 0,-1 0 1 0 0,1 0-1 0 0,0 0 0 0 0,0 0 1 0 0,0 1-1 0 0,0-1 0 0 0,0 0 1 0 0,0 0-1 0 0,-1 0 1 0 0,1 0-1 0 0,0 0 0 0 0,0 0 1 0 0,0 0-1 0 0,0 1 0 0 0,0-1 1 0 0,0 0-1 0 0,0 0 0 0 0,0 0 1 0 0,0 0-1 0 0,0 0 1 0 0,-1 1-1 0 0,1-1 0 0 0,0 0 1 0 0,0 0-1 0 0,0 0 0 0 0,0 0 1 0 0,0 1-1 0 0,0-1 1 0 0,0 0-1 0 0,0 0 0 0 0,0 0 1 0 0,0 0-1 0 0,0 0 0 0 0,1 1 1 0 0,-1-1-1 0 0,0 0 0 0 0,0 0 1 0 0,0 0-1 0 0,0 0 1 0 0,0 0-1 0 0,0 1 0 0 0,0-1 1 0 0,0 0-1 0 0,0 0 0 0 0,0 0 1 0 0,0 0-1 0 0,1 0 1 0 0,-1 0-1 0 0,0 1 0 0 0,0-1 1 0 0,0 0-1 0 0,0 0 0 0 0,0 0 1 0 0,1 0-1 0 0,13 3 654 0 0,16-2-567 0 0,-20-2-649 0 0,0-1 0 0 0,0 0 0 0 0,0 0-1 0 0,16-7 1 0 0,-16 4-635 0 0,0 0 0 0 0,0 0 0 0 0,0-1 0 0 0,0-1 0 0 0,-1 0 0 0 0,0 0 0 0 0,-1 0 0 0 0,1-1 0 0 0,-2-1 0 0 0,1 1-1 0 0,10-17 1 0 0,-11 14 1048 0 0,-1 0-1 0 0,0 0 1 0 0,-1 0-1 0 0,0-1 0 0 0,6-21 1 0 0,-13-18 17870 0 0,0 63-14817 0 0,-1 5-2532 0 0,1-1-631 0 0,-2 11 616 0 0,1 0 1 0 0,1 32-1 0 0,3-50-959 0 0,0-1-1 0 0,0 1 0 0 0,0-1 1 0 0,5 13-1 0 0,-5-17-256 0 0,1 0 0 0 0,0 0 0 0 0,0 0 0 0 0,0-1 1 0 0,0 1-1 0 0,0-1 0 0 0,1 1 0 0 0,-1-1 0 0 0,1 0 0 0 0,4 3 0 0 0,-6-4 354 0 0,0-1 0 0 0,1 0 0 0 0,-1-1 0 0 0,0 1 0 0 0,1 0 0 0 0,-1 0 0 0 0,1-1 0 0 0,-1 1 0 0 0,1 0 0 0 0,-1-1 0 0 0,1 0 0 0 0,-1 1 0 0 0,1-1 0 0 0,0 0 0 0 0,1 0 0 0 0,15 1-2658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38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7 9130 0 0,'-1'0'384'0'0,"-1"-1"0"0"0,1 0 0 0 0,0 0 1 0 0,-1 1-1 0 0,1-1 0 0 0,-1 1 0 0 0,1-1 0 0 0,-1 1 0 0 0,1 0 0 0 0,-1-1 0 0 0,1 1 1 0 0,-1 0-1 0 0,1 0 0 0 0,-1 0 0 0 0,1 0 0 0 0,-1 0 0 0 0,1 0 0 0 0,-1 1 1 0 0,1-1-1 0 0,-1 0 0 0 0,1 1 0 0 0,-3 0 0 0 0,1 1-105 0 0,-1 0-1 0 0,1 1 1 0 0,0-1 0 0 0,0 0-1 0 0,0 1 1 0 0,0 0-1 0 0,0 0 1 0 0,-4 5-1 0 0,0 3-131 0 0,-1 0 0 0 0,2 1 0 0 0,-1 0 0 0 0,-5 16 0 0 0,9-22-118 0 0,1 1 0 0 0,0 0 1 0 0,1-1-1 0 0,0 1 0 0 0,0 0 0 0 0,0 0 0 0 0,0-1 0 0 0,1 1 0 0 0,2 13 0 0 0,-2-17-31 0 0,1-1 0 0 0,-1 0 0 0 0,1 0 0 0 0,0 1 0 0 0,-1-1 0 0 0,1 0-1 0 0,0 0 1 0 0,1 0 0 0 0,-1 0 0 0 0,0 0 0 0 0,0 0 0 0 0,1 0 0 0 0,-1 0-1 0 0,1-1 1 0 0,0 1 0 0 0,0-1 0 0 0,-1 1 0 0 0,1-1 0 0 0,0 1 0 0 0,0-1 0 0 0,0 0-1 0 0,0 0 1 0 0,1 0 0 0 0,-1 0 0 0 0,0-1 0 0 0,0 1 0 0 0,1 0 0 0 0,-1-1-1 0 0,0 0 1 0 0,1 1 0 0 0,3-1 0 0 0,1 0-172 0 0,-1 0-1 0 0,0-1 1 0 0,0 1 0 0 0,0-1-1 0 0,0-1 1 0 0,0 1 0 0 0,0-1-1 0 0,0 0 1 0 0,0 0-1 0 0,10-6 1 0 0,-15 7-4 0 0,1 0-1 0 0,-1 0 1 0 0,1 0 0 0 0,-1 0-1 0 0,0-1 1 0 0,0 1 0 0 0,1 0-1 0 0,-1 0 1 0 0,0-1 0 0 0,0 1-1 0 0,0-1 1 0 0,0 1 0 0 0,-1-1-1 0 0,1 0 1 0 0,0 1-1 0 0,-1-1 1 0 0,1-2 0 0 0,0 2-2 0 0,-1 0 0 0 0,-1 0 0 0 0,1 0 0 0 0,0 0 0 0 0,0 0 0 0 0,-1 0 0 0 0,1 0 0 0 0,-1 0 0 0 0,0 0 0 0 0,0 0 0 0 0,0 0 0 0 0,0 0 0 0 0,0 0 1 0 0,0 0-1 0 0,0 1 0 0 0,0-1 0 0 0,-1 0 0 0 0,-1-1 0 0 0,-3-4 41 0 0,-1 1 1 0 0,0-1-1 0 0,-1 1 1 0 0,1 1-1 0 0,-1 0 1 0 0,-9-5-1 0 0,14 8 491 0 0,-1 0-1 0 0,0 0 1 0 0,1 0-1 0 0,-1 1 1 0 0,0 0-1 0 0,0 0 1 0 0,0 0-1 0 0,0 0 1 0 0,0 0 0 0 0,0 1-1 0 0,0 0 1 0 0,0 0-1 0 0,0 0 1 0 0,0 0-1 0 0,0 1 1 0 0,-6 1-1 0 0,9-2-281 0 0,0 0 0 0 0,0 0 0 0 0,0 1 1 0 0,0-1-1 0 0,0 0 0 0 0,0 1 0 0 0,0-1 0 0 0,1 1 0 0 0,-1-1 0 0 0,0 1 0 0 0,0-1 0 0 0,0 1 0 0 0,1 0 0 0 0,-1-1 0 0 0,0 1 1 0 0,1 0-1 0 0,-1 0 0 0 0,1-1 0 0 0,-1 1 0 0 0,1 0 0 0 0,-1 0 0 0 0,1 0 0 0 0,-1 0 0 0 0,1 0 0 0 0,0-1 0 0 0,0 1 0 0 0,-1 0 1 0 0,1 0-1 0 0,0 0 0 0 0,0 0 0 0 0,0 0 0 0 0,0 0 0 0 0,0 0 0 0 0,0 0 0 0 0,0 0 0 0 0,0 0 0 0 0,1 0 0 0 0,-1 0 1 0 0,0 0-1 0 0,1 0 0 0 0,-1 0 0 0 0,0-1 0 0 0,1 1 0 0 0,-1 0 0 0 0,1 0 0 0 0,-1 0 0 0 0,1-1 0 0 0,1 3 0 0 0,0 0-40 0 0,1-1-1 0 0,-1 1 0 0 0,1 0 0 0 0,0-1 0 0 0,0 1 0 0 0,0-1 0 0 0,0 0 0 0 0,0 0 0 0 0,1 0 0 0 0,-1 0 1 0 0,5 1-1 0 0,1 0 36 0 0,0-1 1 0 0,1-1-1 0 0,-1 0 1 0 0,17 0-1 0 0,-15-1-648 0 0,1-1 1 0 0,0-1-1 0 0,-1 0 0 0 0,1 0 0 0 0,-1-1 0 0 0,16-7 1 0 0,-18 7 28 0 0,0-1 1 0 0,0-1 0 0 0,-1 0-1 0 0,1 0 1 0 0,-1 0 0 0 0,0-1-1 0 0,-1-1 1 0 0,1 1 0 0 0,-1-1-1 0 0,-1 0 1 0 0,1-1 0 0 0,-1 1-1 0 0,0-1 1 0 0,6-12 0 0 0,-7 1 1658 0 0,-5 19-975 0 0,0-1 1 0 0,0 1-1 0 0,-1 0 1 0 0,1 0-1 0 0,0 0 1 0 0,0 0 0 0 0,-1 0-1 0 0,1 0 1 0 0,0-1-1 0 0,0 1 1 0 0,-1 0-1 0 0,1 0 1 0 0,0 0-1 0 0,-1 0 1 0 0,1 0-1 0 0,0 0 1 0 0,0 0-1 0 0,-1 0 1 0 0,1 0-1 0 0,0 0 1 0 0,-1 0-1 0 0,1 0 1 0 0,0 0-1 0 0,0 1 1 0 0,-1-1-1 0 0,1 0 1 0 0,0 0-1 0 0,0 0 1 0 0,-1 0-1 0 0,1 0 1 0 0,0 0-1 0 0,0 1 1 0 0,0-1-1 0 0,-1 0 1 0 0,1 0-1 0 0,-19 15 5083 0 0,10-3-4932 0 0,4-5-279 0 0,-17 25 1311 0 0,-19 41 0 0 0,19-16-4441 0 0,20-50 1508 0 0,1 0-1 0 0,0 0 0 0 0,0 0 0 0 0,1-1 0 0 0,-1 1 0 0 0,2 9 1 0 0,-2-9-3517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7:30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11410 0 0,'2'21'10012'0'0,"7"13"-5895"0"0,1 2-3153 0 0,-5-3-534 0 0,12 84 422 0 0,-15-102-1055 0 0,-2 1 0 0 0,0 0 1 0 0,0-1-1 0 0,-2 1 0 0 0,-4 20 0 0 0,6-36 161 0 0,-1 0-1 0 0,0-1 0 0 0,0 1 0 0 0,1 0 0 0 0,-1-1 1 0 0,0 1-1 0 0,0 0 0 0 0,1-1 0 0 0,-1 1 1 0 0,1-1-1 0 0,-1 1 0 0 0,0-1 0 0 0,1 1 1 0 0,-1-1-1 0 0,1 0 0 0 0,-1 1 0 0 0,1-1 0 0 0,-1 0 1 0 0,1 1-1 0 0,-1-2 0 0 0,1 1 40 0 0,-1 1-1 0 0,1-1 1 0 0,0 0-1 0 0,0 1 1 0 0,-1-1-1 0 0,1 1 1 0 0,0-1 0 0 0,0 0-1 0 0,0 1 1 0 0,0-1-1 0 0,0 1 1 0 0,0-1-1 0 0,0 0 1 0 0,0 1-1 0 0,0-1 1 0 0,0 1 0 0 0,0-1-1 0 0,0 0 1 0 0,0 1-1 0 0,0-1 1 0 0,0 1-1 0 0,1-1 1 0 0,-1 0-1 0 0,0 1 1 0 0,0-1 0 0 0,1 1-1 0 0,-1-1 1 0 0,0 1-1 0 0,1-1 1 0 0,-1 1-1 0 0,1-1 1 0 0,-1 1-1 0 0,1 0 1 0 0,-1-1 0 0 0,1 1-1 0 0,-1-1 1 0 0,1 1-1 0 0,-1 0 1 0 0,1 0-1 0 0,-1-1 1 0 0,1 1-1 0 0,-1 0 1 0 0,1 0-1 0 0,0 0 1 0 0,-1-1 0 0 0,2 1-1 0 0,6-1-361 0 0,1 0 0 0 0,0 0-1 0 0,-1 1 1 0 0,1 0 0 0 0,0 1-1 0 0,-1 0 1 0 0,1 0 0 0 0,10 4 0 0 0,20 1-3389 0 0,-25-6 1327 0 0,1 0 1 0 0,-1-1-1 0 0,0 0 1 0 0,14-4 0 0 0,-3 1-2061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38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17 308 4617 0 0,'-3'6'1461'0'0,"0"0"-1"0"0,1 0 1 0 0,0 0-1 0 0,0 1 1 0 0,-1 7 0 0 0,2-9-847 0 0,1 1 1 0 0,0-1-1 0 0,0 1 1 0 0,0-1 0 0 0,0 1-1 0 0,2 6 1 0 0,-1-8-563 0 0,0 0 0 0 0,0 0 1 0 0,1-1-1 0 0,-1 1 1 0 0,1-1-1 0 0,-1 1 0 0 0,1-1 1 0 0,0 0-1 0 0,1 1 0 0 0,-1-1 1 0 0,0 0-1 0 0,1-1 0 0 0,0 1 1 0 0,-1 0-1 0 0,1-1 1 0 0,0 1-1 0 0,1-1 0 0 0,-1 0 1 0 0,0 0-1 0 0,1 0 0 0 0,6 2 1 0 0,-2-1-599 0 0,-1 0 0 0 0,1-1 0 0 0,1 0 0 0 0,-1-1 0 0 0,0 0 0 0 0,0 0 0 0 0,0-1 0 0 0,17 0 0 0 0,-21-1-18 0 0,0 0 0 0 0,1 0 0 0 0,-1 0 0 0 0,0 0 0 0 0,0-1 0 0 0,0 1 0 0 0,0-1 0 0 0,0 0 0 0 0,0 0 0 0 0,-1 0 0 0 0,1-1 0 0 0,-1 1 0 0 0,1-1 0 0 0,-1 0 0 0 0,0 0 0 0 0,0 0 0 0 0,0-1 0 0 0,2-3 0 0 0,12-14-2113 0 0</inkml:trace>
  <inkml:trace contextRef="#ctx0" brushRef="#br0" timeOffset="1">251 0 9370 0 0,'2'3'1032'0'0,"0"4"-616"0"0,3 0-32 0 0,-1 1-120 0 0,2 1-136 0 0,2-2-72 0 0,3-1-40 0 0,2 1-16 0 0,2-3 8 0 0,1-1-168 0 0,-1 1-456 0 0,-1-3-632 0 0,0 0-808 0 0,-4 1-673 0 0,1-1-896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39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0 100 8010 0 0,'8'1'1350'0'0,"0"-1"0"0"0,-1 1 0 0 0,0 1 0 0 0,1-1 0 0 0,8 4-1 0 0,35 15 962 0 0,-42-15-2310 0 0,1-1 0 0 0,-1 0-1 0 0,1 0 1 0 0,0-1 0 0 0,0 0-1 0 0,1-1 1 0 0,-1 0 0 0 0,17 0 0 0 0,-25-2 22 0 0,0 0 1 0 0,1 0-1 0 0,-1-1 1 0 0,0 1-1 0 0,0 0 1 0 0,0-1-1 0 0,1 0 1 0 0,-1 1 0 0 0,0-1-1 0 0,0 0 1 0 0,0 0-1 0 0,0 0 1 0 0,0-1-1 0 0,-1 1 1 0 0,1 0 0 0 0,0-1-1 0 0,0 1 1 0 0,-1-1-1 0 0,1 1 1 0 0,-1-1-1 0 0,1 0 1 0 0,-1 0-1 0 0,0 0 1 0 0,0 1 0 0 0,0-1-1 0 0,0-1 1 0 0,0 1-1 0 0,0 0 1 0 0,-1 0-1 0 0,1 0 1 0 0,0 0-1 0 0,-1 0 1 0 0,1-4-1 0 0,-1 0 1 0 0,0 0 0 0 0,0 0 0 0 0,-1 0 0 0 0,1 0 0 0 0,-1 0 0 0 0,-1 0 0 0 0,1 0 0 0 0,-1 0 0 0 0,0 0 0 0 0,0 1 0 0 0,-5-10 0 0 0,5 13-118 0 0,0 0 0 0 0,0-1 0 0 0,0 1 0 0 0,0 0-1 0 0,0 0 1 0 0,0 0 0 0 0,0 1 0 0 0,-1-1 0 0 0,1 0 0 0 0,0 1 0 0 0,-1 0 0 0 0,0-1 0 0 0,1 1 0 0 0,-1 0 0 0 0,0 0 0 0 0,0 1-1 0 0,1-1 1 0 0,-1 1 0 0 0,0-1 0 0 0,0 1 0 0 0,0 0 0 0 0,0 0 0 0 0,0 0 0 0 0,1 0 0 0 0,-1 1 0 0 0,0-1 0 0 0,0 1 0 0 0,0-1-1 0 0,0 1 1 0 0,1 0 0 0 0,-1 0 0 0 0,0 1 0 0 0,1-1 0 0 0,-1 0 0 0 0,1 1 0 0 0,0 0 0 0 0,-1-1 0 0 0,1 1 0 0 0,0 0 0 0 0,0 0 0 0 0,0 0-1 0 0,0 1 1 0 0,-2 2 0 0 0,-2 11-601 0 0,1-1 0 0 0,0 1 0 0 0,1 0 0 0 0,1 0 0 0 0,-3 32 0 0 0,4-14-806 0 0,5 66 4428 0 0,-3-112-136 0 0,0 12-2765 0 0,0-1 0 0 0,0 0 0 0 0,0 1 0 0 0,0-1 0 0 0,0 0 0 0 0,0 1 0 0 0,0-1 1 0 0,0 1-1 0 0,1-1 0 0 0,-1 0 0 0 0,0 1 0 0 0,0-1 0 0 0,0 0 0 0 0,1 1 0 0 0,-1-1 0 0 0,0 1 0 0 0,1-1 0 0 0,-1 1 0 0 0,1-1 0 0 0,-1 1 0 0 0,0-1 0 0 0,1 1 0 0 0,-1-1 1 0 0,1 1-1 0 0,-1 0 0 0 0,1-1 0 0 0,-1 1 0 0 0,1 0 0 0 0,0-1 0 0 0,-1 1 0 0 0,1 0 0 0 0,-1 0 0 0 0,1-1 0 0 0,0 1 0 0 0,-1 0 0 0 0,1 0 0 0 0,0 0 0 0 0,-1 0 0 0 0,1 0 1 0 0,0 0-1 0 0,-1 0 0 0 0,1 0 0 0 0,-1 0 0 0 0,1 0 0 0 0,1 1 0 0 0,36 12-127 0 0,-19-5 86 0 0,0-2-1 0 0,1 0 1 0 0,-1-1 0 0 0,23 2 0 0 0,22-3-2527 0 0,-21-4-2908 0 0,-18 0-161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39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12891 0 0,'6'-1'3136'0'0,"-2"1"-559"0"0,1 0-457 0 0,0 0-719 0 0,1 1-729 0 0,0-1-456 0 0,2 0-176 0 0,2-1-80 0 0,-2-1-112 0 0,2 0-216 0 0,1-1-592 0 0,0 0-1241 0 0,-1-1-1608 0 0,-2-2-1536 0 0,11 2-1584 0 0</inkml:trace>
  <inkml:trace contextRef="#ctx0" brushRef="#br0" timeOffset="1">244 1 7818 0 0,'4'1'520'0'0,"2"2"-464"0"0,1-2-24 0 0,-1 0-456 0 0,0-1-1145 0 0,-4-1-655 0 0,5 2-1017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40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2577 0 0,'0'1'1348'0'0,"1"5"-3841"0"0,-7 1 5690 0 0,-1 0 0 0 0,1 1 0 0 0,-8 14 0 0 0,9-14-2216 0 0,1 0 1 0 0,0 1 0 0 0,0-1 0 0 0,-3 16 0 0 0,6-20-940 0 0,0 0 1 0 0,0 0-1 0 0,0 1 0 0 0,1-1 0 0 0,-1 1 0 0 0,1-1 0 0 0,0 0 1 0 0,0 1-1 0 0,1-1 0 0 0,-1 1 0 0 0,1-1 0 0 0,0 0 0 0 0,1 0 1 0 0,-1 1-1 0 0,0-1 0 0 0,1 0 0 0 0,0 0 0 0 0,0 0 0 0 0,0-1 1 0 0,1 1-1 0 0,-1 0 0 0 0,1-1 0 0 0,0 1 0 0 0,0-1 0 0 0,5 4 1 0 0,-7-6-57 0 0,1 1 0 0 0,-1-1 0 0 0,1 0 1 0 0,0 0-1 0 0,-1 0 0 0 0,1 0 0 0 0,0 0 0 0 0,0 0 1 0 0,-1-1-1 0 0,1 1 0 0 0,0 0 0 0 0,0-1 1 0 0,0 0-1 0 0,0 1 0 0 0,0-1 0 0 0,0 0 0 0 0,0 0 1 0 0,0 0-1 0 0,0 0 0 0 0,-1 0 0 0 0,1-1 1 0 0,0 1-1 0 0,0-1 0 0 0,0 1 0 0 0,0-1 0 0 0,0 1 1 0 0,0-1-1 0 0,-1 0 0 0 0,1 0 0 0 0,0 0 0 0 0,-1 0 1 0 0,1 0-1 0 0,-1-1 0 0 0,3-1 0 0 0,-2 1-119 0 0,1-1-1 0 0,-1 0 1 0 0,0 0 0 0 0,1-1-1 0 0,-2 1 1 0 0,1 0-1 0 0,0-1 1 0 0,0 1-1 0 0,-1-1 1 0 0,0 0-1 0 0,0 1 1 0 0,0-1-1 0 0,0 0 1 0 0,-1 0-1 0 0,1 0 1 0 0,-1-5-1 0 0,-1-4-535 0 0,-1 1 0 0 0,-1-1 1 0 0,1 1-1 0 0,-2 0 0 0 0,0 0 0 0 0,0 0 0 0 0,-7-11 0 0 0,-2-7-3059 0 0,14 32 3525 0 0,0 0 0 0 0,1 1 0 0 0,-1-1 0 0 0,1 1 0 0 0,-1-1 0 0 0,1 0 0 0 0,0 0 0 0 0,0 0 0 0 0,0 0 0 0 0,0 0 0 0 0,0-1 1 0 0,0 1-1 0 0,1-1 0 0 0,3 3 0 0 0,39 12 210 0 0,-4-1 1999 0 0,-40-14-1660 0 0,1 0-1 0 0,-1 0 1 0 0,0 0 0 0 0,0 0-1 0 0,0 0 1 0 0,0 0 0 0 0,0 0-1 0 0,-1 1 1 0 0,1-1-1 0 0,0 0 1 0 0,0 1 0 0 0,-1-1-1 0 0,1 1 1 0 0,-1-1-1 0 0,1 0 1 0 0,-1 1 0 0 0,0-1-1 0 0,1 1 1 0 0,-1-1 0 0 0,0 1-1 0 0,0-1 1 0 0,0 1-1 0 0,0-1 1 0 0,0 1 0 0 0,-1 1-1 0 0,-9 45 1332 0 0,7-35-1567 0 0,2-11-103 0 0,1-1 0 0 0,-1 1 0 0 0,1-1 0 0 0,-1 1 0 0 0,1-1 0 0 0,0 1 0 0 0,0 0 0 0 0,0-1 0 0 0,0 1 0 0 0,0-1 0 0 0,0 1 0 0 0,0-1 0 0 0,1 1 0 0 0,-1-1 0 0 0,0 1 0 0 0,1-1 0 0 0,-1 1 0 0 0,1-1 0 0 0,0 1 0 0 0,-1-1 0 0 0,1 0 0 0 0,0 1 0 0 0,0-1 0 0 0,0 0 0 0 0,0 0 0 0 0,0 0 0 0 0,0 1 0 0 0,0-1 0 0 0,1 0 0 0 0,-1-1 0 0 0,0 1 0 0 0,0 0 0 0 0,1 0 0 0 0,-1 0 0 0 0,1-1 0 0 0,-1 1 0 0 0,1-1 0 0 0,-1 1 0 0 0,1-1 0 0 0,1 1 0 0 0,5 0-435 0 0,-1-1 1 0 0,1 1-1 0 0,0-1 1 0 0,-1-1 0 0 0,1 0-1 0 0,0 0 1 0 0,8-2 0 0 0,-16 3 269 0 0,1 0 1 0 0,-1 0-1 0 0,0 0 0 0 0,0 0 1 0 0,1 0-1 0 0,-1 0 1 0 0,0 0-1 0 0,1 0 1 0 0,-1 0-1 0 0,0 0 1 0 0,0 0-1 0 0,1 0 1 0 0,-1 0-1 0 0,0 0 1 0 0,0 0-1 0 0,1 0 1 0 0,-1 0-1 0 0,0 0 1 0 0,0-1-1 0 0,1 1 1 0 0,-1 0-1 0 0,0 0 1 0 0,0 0-1 0 0,0 0 1 0 0,1-1-1 0 0,-1 1 1 0 0,0 0-1 0 0,0 0 0 0 0,0 0 1 0 0,0-1-1 0 0,1 1 1 0 0,-1 0-1 0 0,0 0 1 0 0,0 0-1 0 0,0-1 1 0 0,0 1-1 0 0,0 0 1 0 0,0 0-1 0 0,0-1 1 0 0,0 1-1 0 0,0 0 1 0 0,0-1-1 0 0,0 1 1 0 0,0 0-1 0 0,0 0 1 0 0,0-1-1 0 0,0 1 1 0 0,0 0-1 0 0,0 0 1 0 0,0-1-1 0 0,0 1 1 0 0,0 0-1 0 0,0 0 0 0 0,0-1 1 0 0,0 1-1 0 0,0 0 1 0 0,-1 0-1 0 0,1-1 1 0 0,0 1-1 0 0,0 0 1 0 0,0 0-1 0 0,0 0 1 0 0,-1 0-1 0 0,1-1 1 0 0,0 1-1 0 0,0 0 1 0 0,0 0-1 0 0,-1 0 1 0 0,1-1-1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40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0 3233 0 0,'-9'12'2175'0'0,"2"0"1"0"0,-1 0-1 0 0,1 1 1 0 0,1 0 0 0 0,-9 24-1 0 0,15-34-2116 0 0,-1-1 1 0 0,0 1-1 0 0,1 0 1 0 0,-1-1-1 0 0,1 1 0 0 0,0 0 1 0 0,0-1-1 0 0,0 1 0 0 0,0-1 1 0 0,0 1-1 0 0,1 0 0 0 0,-1-1 1 0 0,1 1-1 0 0,0-1 1 0 0,-1 1-1 0 0,1-1 0 0 0,1 1 1 0 0,-1-1-1 0 0,0 1 0 0 0,0-1 1 0 0,1 0-1 0 0,-1 0 0 0 0,1 0 1 0 0,0 0-1 0 0,0 0 1 0 0,0 0-1 0 0,0 0 0 0 0,0-1 1 0 0,0 1-1 0 0,0-1 0 0 0,0 1 1 0 0,1-1-1 0 0,-1 0 0 0 0,0 0 1 0 0,1 0-1 0 0,-1 0 1 0 0,1 0-1 0 0,4 0 0 0 0,-2 0-293 0 0,0 0 0 0 0,-1 0-1 0 0,1 0 1 0 0,0-1-1 0 0,0 0 1 0 0,-1 0 0 0 0,1 0-1 0 0,0-1 1 0 0,0 0-1 0 0,-1 0 1 0 0,1 0 0 0 0,7-3-1 0 0,-8 3-267 0 0,-1-1-1 0 0,1 1 1 0 0,-1-1-1 0 0,0 0 1 0 0,0 0-1 0 0,0 0 1 0 0,0-1-1 0 0,0 1 1 0 0,0-1-1 0 0,-1 0 1 0 0,1 0 0 0 0,-1 1-1 0 0,0-1 1 0 0,0-1-1 0 0,0 1 1 0 0,3-7-1 0 0,3-16-2707 0 0,3 1 104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41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8498 0 0,'-14'3'7322'0'0,"20"2"-3590"0"0,21 5-2824 0 0,0-7-886 0 0,-20-3-22 0 0,0 1-1 0 0,0-1 1 0 0,0 1 0 0 0,-1 0-1 0 0,1 1 1 0 0,0 0 0 0 0,-1 0 0 0 0,1 0-1 0 0,-1 1 1 0 0,0-1 0 0 0,1 2-1 0 0,-1-1 1 0 0,6 5 0 0 0,-12-7-26 0 0,0-1 0 0 0,1 1 0 0 0,-1 0 0 0 0,1 0 0 0 0,-1 0 0 0 0,0-1 0 0 0,0 1 0 0 0,1 0 0 0 0,-1 0 1 0 0,0 0-1 0 0,0 0 0 0 0,0 0 0 0 0,0-1 0 0 0,0 1 0 0 0,0 0 0 0 0,0 0 0 0 0,0 0 0 0 0,0 0 0 0 0,-1 0 0 0 0,1-1 0 0 0,0 1 1 0 0,-1 0-1 0 0,1 0 0 0 0,0 0 0 0 0,-1-1 0 0 0,1 1 0 0 0,-1 0 0 0 0,1-1 0 0 0,-1 1 0 0 0,1 0 0 0 0,-1-1 0 0 0,0 1 1 0 0,1 0-1 0 0,-2 0 0 0 0,-28 25-1170 0 0,23-21 924 0 0,3-1 226 0 0,-1 0 1 0 0,0 0 0 0 0,0-1 0 0 0,0 1-1 0 0,0-1 1 0 0,0 0 0 0 0,-1-1 0 0 0,1 1-1 0 0,-1-1 1 0 0,0 0 0 0 0,0 0 0 0 0,-8 0-1 0 0,24-1 148 0 0,0 1 0 0 0,-1 0-1 0 0,1 0 1 0 0,0 1-1 0 0,-1 0 1 0 0,0 1-1 0 0,0 0 1 0 0,13 7-1 0 0,13 15-4751 0 0,-52-26-3030 0 0,-14 8 4816 0 0,24-5 2995 0 0,0 0-1 0 0,1 1 1 0 0,-1-1 0 0 0,1 1-1 0 0,-8 6 1 0 0,13-9 306 0 0,-1 0 0 0 0,1 0 0 0 0,-1 0 1 0 0,1 0-1 0 0,-1 1 0 0 0,1-1 0 0 0,0 0 0 0 0,-1 1 0 0 0,1-1 0 0 0,0 1 0 0 0,0-1 1 0 0,0 1-1 0 0,0 0 0 0 0,1-1 0 0 0,-1 1 0 0 0,0 0 0 0 0,1-1 0 0 0,-1 1 0 0 0,1 0 1 0 0,-1 0-1 0 0,1 0 0 0 0,0 0 0 0 0,0 0 0 0 0,0-1 0 0 0,0 5 0 0 0,1-6-251 0 0,-1 1-1 0 0,1 0 0 0 0,0-1 1 0 0,0 1-1 0 0,-1 0 1 0 0,1-1-1 0 0,0 1 0 0 0,0-1 1 0 0,0 1-1 0 0,0-1 1 0 0,0 1-1 0 0,0-1 0 0 0,0 0 1 0 0,0 0-1 0 0,0 1 0 0 0,0-1 1 0 0,0 0-1 0 0,0 0 1 0 0,0 0-1 0 0,0 0 0 0 0,0 0 1 0 0,0 0-1 0 0,1-1 1 0 0,32-3 1274 0 0,-24 2-1146 0 0,71-7 461 0 0,-109 36-423 0 0,21-23-453 0 0,1 1 0 0 0,0 0 0 0 0,0 0 0 0 0,1 1 0 0 0,-1 0-1 0 0,1 0 1 0 0,0 0 0 0 0,1 1 0 0 0,0-1 0 0 0,0 1 0 0 0,-3 8 0 0 0,5-12 61 0 0,1 1 0 0 0,0 0 0 0 0,0 0 0 0 0,0 0 0 0 0,0 0 0 0 0,1 0 0 0 0,-1 0 0 0 0,1 0 0 0 0,0 0 0 0 0,0 0 0 0 0,1 0 0 0 0,-1 0 0 0 0,1 0 0 0 0,0 0 0 0 0,0 0 0 0 0,0 0 0 0 0,0 0 0 0 0,1-1 1 0 0,0 1-1 0 0,0 0 0 0 0,0-1 0 0 0,0 1 0 0 0,4 4 0 0 0,-4-6 55 0 0,0 0 0 0 0,-1-1 0 0 0,1 1 0 0 0,0 0 0 0 0,0-1 0 0 0,0 0 0 0 0,0 1 1 0 0,0-1-1 0 0,0 0 0 0 0,0 0 0 0 0,0 0 0 0 0,0 0 0 0 0,1-1 0 0 0,-1 1 0 0 0,0-1 0 0 0,1 1 1 0 0,-1-1-1 0 0,0 0 0 0 0,1 0 0 0 0,-1 0 0 0 0,0 0 0 0 0,1 0 0 0 0,-1 0 0 0 0,0-1 0 0 0,1 1 1 0 0,-1-1-1 0 0,0 0 0 0 0,0 1 0 0 0,1-1 0 0 0,-1 0 0 0 0,0-1 0 0 0,0 1 0 0 0,2-1 0 0 0,-1-1 33 0 0,1 1-1 0 0,-1-1 1 0 0,1 1-1 0 0,-1-1 1 0 0,0 0-1 0 0,0 0 1 0 0,0 0-1 0 0,-1-1 1 0 0,1 1-1 0 0,-1 0 1 0 0,0-1-1 0 0,0 0 1 0 0,0 0-1 0 0,0 1 1 0 0,0-1-1 0 0,-1 0 1 0 0,2-8-1 0 0,-3 9 7 0 0,0 0 1 0 0,1 0-1 0 0,-1 0 1 0 0,-1 0-1 0 0,1 0 1 0 0,0 0-1 0 0,-1 0 1 0 0,1 0-1 0 0,-1 0 1 0 0,0 1-1 0 0,0-1 1 0 0,0 0-1 0 0,0 0 1 0 0,-1 1-1 0 0,1-1 1 0 0,-1 1-1 0 0,1-1 1 0 0,-1 1-1 0 0,0 0 1 0 0,0-1-1 0 0,0 1 0 0 0,0 0 1 0 0,-6-3-1 0 0,6 3-547 0 0,0 1 0 0 0,-1 0 0 0 0,1 0-1 0 0,-1 0 1 0 0,0 0 0 0 0,1 1 0 0 0,-1-1 0 0 0,0 1-1 0 0,0-1 1 0 0,-4 1 0 0 0,-6-20-16167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42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36 5217 0 0,'-6'14'6985'0'0,"1"15"-4240"0"0,4-20-2010 0 0,0-4-686 0 0,1 0 0 0 0,0 0 0 0 0,0-1-1 0 0,0 1 1 0 0,1 0 0 0 0,0 0 0 0 0,0-1 0 0 0,0 1 0 0 0,0-1-1 0 0,1 1 1 0 0,0-1 0 0 0,-1 1 0 0 0,2-1 0 0 0,-1 0 0 0 0,0 0 0 0 0,1 0-1 0 0,0 0 1 0 0,0 0 0 0 0,0-1 0 0 0,4 4 0 0 0,-5-5-45 0 0,0 0 1 0 0,0 0 0 0 0,1-1-1 0 0,-1 1 1 0 0,0-1 0 0 0,1 0 0 0 0,-1 1-1 0 0,1-1 1 0 0,-1 0 0 0 0,1-1-1 0 0,-1 1 1 0 0,1 0 0 0 0,0-1-1 0 0,-1 1 1 0 0,1-1 0 0 0,0 0-1 0 0,0 0 1 0 0,-1 0 0 0 0,1 0-1 0 0,0 0 1 0 0,-1-1 0 0 0,1 1-1 0 0,0-1 1 0 0,-1 0 0 0 0,1 0-1 0 0,0 0 1 0 0,-1 0 0 0 0,0 0-1 0 0,1 0 1 0 0,-1-1 0 0 0,0 1 0 0 0,1-1-1 0 0,-1 0 1 0 0,0 0 0 0 0,0 1-1 0 0,1-3 1 0 0,4-3 60 0 0,-2-1 1 0 0,1 1-1 0 0,-1-1 0 0 0,-1 1 1 0 0,1-1-1 0 0,-1-1 0 0 0,5-12 1 0 0,-7 15 20 0 0,-1 1 1 0 0,1 0-1 0 0,-1 0 0 0 0,0-1 1 0 0,0 1-1 0 0,0-1 1 0 0,-1 1-1 0 0,1-1 0 0 0,-1 1 1 0 0,-1-1-1 0 0,1 1 1 0 0,-1-1-1 0 0,-3-9 0 0 0,4 14-7 0 0,0 0 0 0 0,-1 0-1 0 0,1 0 1 0 0,-1 0 0 0 0,1 0-1 0 0,-1 0 1 0 0,0 0 0 0 0,1 1-1 0 0,-1-1 1 0 0,0 0 0 0 0,0 0-1 0 0,1 0 1 0 0,-1 1 0 0 0,0-1-1 0 0,0 0 1 0 0,0 1 0 0 0,0-1-1 0 0,0 1 1 0 0,0-1 0 0 0,0 1-1 0 0,0 0 1 0 0,0-1 0 0 0,0 1-1 0 0,-2 0 1 0 0,0 0 18 0 0,1 0 1 0 0,-1 0-1 0 0,1 0 0 0 0,-1 1 1 0 0,1-1-1 0 0,-1 1 1 0 0,1 0-1 0 0,0 0 0 0 0,-1 0 1 0 0,-3 2-1 0 0,-1 1-103 0 0,0 1-1 0 0,1 0 1 0 0,-1 0-1 0 0,1 0 1 0 0,-11 12 0 0 0,6 0-136 0 0,0 1 1 0 0,2 0 0 0 0,0 0-1 0 0,0 1 1 0 0,2 0-1 0 0,0 0 1 0 0,2 1 0 0 0,0 0-1 0 0,-3 27 1 0 0,8-45 44 0 0,-1-1 0 0 0,1 0 0 0 0,0 1 0 0 0,0-1 0 0 0,0 0 0 0 0,0 1 0 0 0,0-1 0 0 0,0 0 0 0 0,0 1 0 0 0,0-1 0 0 0,1 0 0 0 0,-1 1 0 0 0,0-1 0 0 0,1 0 0 0 0,-1 1 0 0 0,1-1 0 0 0,0 1 0 0 0,0-1 29 0 0,-1-1 1 0 0,1 1-1 0 0,-1-1 1 0 0,1 0 0 0 0,-1 0-1 0 0,1 1 1 0 0,0-1 0 0 0,-1 0-1 0 0,1 0 1 0 0,-1 0 0 0 0,1 0-1 0 0,0 0 1 0 0,-1 0-1 0 0,1 0 1 0 0,0 0 0 0 0,-1 0-1 0 0,1 0 1 0 0,-1 0 0 0 0,1 0-1 0 0,0 0 1 0 0,-1 0 0 0 0,1 0-1 0 0,-1-1 1 0 0,1 1 0 0 0,0-1-1 0 0,7-3-330 0 0,-1 0 0 0 0,1-1 0 0 0,-1 1 0 0 0,8-9 0 0 0,-4 5 618 0 0,24-23-168 0 0,-26 23 440 0 0,-1 0 0 0 0,1 1 0 0 0,0 0 0 0 0,12-7 1 0 0,-33 27 2987 0 0,-23 19-2498 0 0,-4-8-238 0 0,30-20-675 0 0,1 1 0 0 0,-1 0 0 0 0,1 0 0 0 0,1 1 0 0 0,-1-1 0 0 0,1 2 0 0 0,0-1 0 0 0,0 1 0 0 0,1 0 0 0 0,-8 11 0 0 0,13-18-96 0 0,1 1 1 0 0,0-1-1 0 0,-1 1 0 0 0,1-1 1 0 0,0 1-1 0 0,0-1 0 0 0,0 1 1 0 0,-1-1-1 0 0,1 1 0 0 0,0-1 1 0 0,0 1-1 0 0,0-1 0 0 0,0 1 0 0 0,0-1 1 0 0,0 1-1 0 0,0-1 0 0 0,0 1 1 0 0,0-1-1 0 0,0 1 0 0 0,0-1 1 0 0,0 1-1 0 0,1-1 0 0 0,-1 1 1 0 0,0-1-1 0 0,0 1 0 0 0,0-1 1 0 0,1 1-1 0 0,-1-1 0 0 0,0 1 1 0 0,1-1-1 0 0,-1 1 0 0 0,1 0 1 0 0,18 3-3741 0 0,25-9-8066 0 0,-23 1 6576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7:42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11506 0 0,'9'-2'3097'0'0,"0"-1"-1393"0"0,-1 2-975 0 0,-2 1-601 0 0,-5 1-248 0 0,0 0-304 0 0,1 1-441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1:29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17 488 0 0,'1'0'99'0'0,"-1"0"-1"0"0,0-1 0 0 0,0 1 1 0 0,1 0-1 0 0,-1-1 1 0 0,0 1-1 0 0,0 0 0 0 0,0-1 1 0 0,1 1-1 0 0,-1-1 1 0 0,0 1-1 0 0,0-1 0 0 0,0 1 1 0 0,0 0-1 0 0,0-1 1 0 0,0 1-1 0 0,0-1 0 0 0,0 1 1 0 0,0-1-1 0 0,0 1 1 0 0,0-1-1 0 0,0 1 0 0 0,0 0 1 0 0,-1-1-1 0 0,1 1 1 0 0,0-1-1 0 0,0 1 0 0 0,0 0 1 0 0,0-1-1 0 0,-1 1 1 0 0,1-1-1 0 0,0 1 0 0 0,-1 0 1 0 0,1-1-1 0 0,0 1 1 0 0,0 0-1 0 0,-1 0 0 0 0,1-1 1 0 0,-1 1-1 0 0,1 0 1 0 0,0 0-1 0 0,-1-1 1 0 0,1 1-1 0 0,0 0 0 0 0,-1 0 1 0 0,1 0-1 0 0,-1 0 1 0 0,1 0-1 0 0,-1-1 0 0 0,1 1 1 0 0,0 0-1 0 0,-1 0 1 0 0,1 0-1 0 0,-1 0 0 0 0,1 0 1 0 0,-1 0-1 0 0,1 1 1 0 0,-1-1-1 0 0,1 0 0 0 0,0 0 1 0 0,-1 0-1 0 0,1 0 1 0 0,-1 0-1 0 0,1 1 0 0 0,0-1 1 0 0,-1 0-1 0 0,0 1 1 0 0,-41 19 4353 0 0,22-10-2256 0 0,20-10-2083 0 0,-1 1 1 0 0,1-1-1 0 0,-1 0 0 0 0,1 0 0 0 0,-1 0 0 0 0,1 0 1 0 0,-1 0-1 0 0,0 0 0 0 0,1 0 0 0 0,-1 0 1 0 0,1 0-1 0 0,-1 0 0 0 0,1 0 0 0 0,-1 0 0 0 0,0 0 1 0 0,1 0-1 0 0,-1-1 0 0 0,1 1 0 0 0,-1 0 0 0 0,1 0 1 0 0,-1-1-1 0 0,1 1 0 0 0,-1 0 0 0 0,1-1 0 0 0,0 1 1 0 0,-1 0-1 0 0,1-1 0 0 0,-1 1 0 0 0,1-1 0 0 0,0 1 1 0 0,-1-1-1 0 0,1 1 0 0 0,0-1 0 0 0,0 1 0 0 0,-1-1 1 0 0,1 1-1 0 0,0-1 0 0 0,0 0 0 0 0,3-5 2361 0 0,11 11-1496 0 0,-10-1-912 0 0,1-1-1 0 0,-1 0 0 0 0,1 1 0 0 0,0-2 0 0 0,0 1 1 0 0,0-1-1 0 0,0 1 0 0 0,0-1 0 0 0,1-1 1 0 0,-1 1-1 0 0,1-1 0 0 0,-1 0 0 0 0,1 0 1 0 0,-1 0-1 0 0,1-1 0 0 0,-1 0 0 0 0,1 0 0 0 0,0-1 1 0 0,-1 1-1 0 0,1-1 0 0 0,-1 0 0 0 0,11-4 1 0 0,-9 3-166 0 0,1-1 1 0 0,-1 2 0 0 0,1-1-1 0 0,-1 1 1 0 0,1 0 0 0 0,-1 1-1 0 0,1 0 1 0 0,9 0 0 0 0,8 7-4348 0 0,0 5-5436 0 0,-16-5 4167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1:54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7 2825 0 0,'-4'-2'490'0'0,"1"1"0"0"0,-1 0 1 0 0,1 0-1 0 0,-1 1 0 0 0,0-1 1 0 0,0 1-1 0 0,0-1 1 0 0,1 1-1 0 0,-1 0 0 0 0,0 1 1 0 0,0-1-1 0 0,1 1 0 0 0,-1-1 1 0 0,0 1-1 0 0,1 0 0 0 0,-1 0 1 0 0,0 1-1 0 0,1-1 1 0 0,-1 1-1 0 0,1 0 0 0 0,0 0 1 0 0,0 0-1 0 0,0 0 0 0 0,0 0 1 0 0,0 1-1 0 0,0 0 1 0 0,0-1-1 0 0,1 1 0 0 0,0 0 1 0 0,-1 0-1 0 0,1 0 0 0 0,-3 7 1 0 0,-1 4-182 0 0,0 1 0 0 0,1 0 1 0 0,1 0-1 0 0,0 0 0 0 0,2 1 1 0 0,-1-1-1 0 0,1 32 0 0 0,2-26-285 0 0,1 1 0 0 0,1-1 1 0 0,1 0-1 0 0,0 0 0 0 0,9 27 0 0 0,-5-30-237 0 0,1 0 1 0 0,0 0-1 0 0,1-1 1 0 0,1 0 0 0 0,0-1-1 0 0,1 0 1 0 0,1-1-1 0 0,1 0 1 0 0,0-1-1 0 0,0-1 1 0 0,29 23-1 0 0,-11-23-4009 0 0,-30-12 3753 0 0,1-1 1 0 0,-1 0-1 0 0,1 0 1 0 0,-1 0-1 0 0,1 0 0 0 0,-1 0 1 0 0,1 0-1 0 0,-1 0 0 0 0,1-1 1 0 0,-1 1-1 0 0,1-1 0 0 0,1 0 1 0 0,8-6-5173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7:31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6 10082 0 0,'-4'2'1337'0'0,"0"0"-1"0"0,0 0 0 0 0,0 1 1 0 0,1 0-1 0 0,-1 0 1 0 0,0 0-1 0 0,-3 5 1 0 0,5-6-663 0 0,0 1 0 0 0,0 0-1 0 0,0 0 1 0 0,0 1 0 0 0,0-1 0 0 0,1 0 0 0 0,-1 0 0 0 0,0 5 0 0 0,1-3-486 0 0,0 0 0 0 0,1 0 1 0 0,-1 0-1 0 0,1-1 0 0 0,0 1 0 0 0,0 0 0 0 0,1 0 1 0 0,0 0-1 0 0,0 0 0 0 0,0 0 0 0 0,0-1 0 0 0,1 1 1 0 0,2 5-1 0 0,-1-3-446 0 0,0 0 0 0 0,1 0 1 0 0,0-1-1 0 0,1 1 1 0 0,-1-1-1 0 0,1 0 0 0 0,1-1 1 0 0,-1 1-1 0 0,1-1 1 0 0,0 0-1 0 0,0 0 0 0 0,10 6 1 0 0,-11-9 444 0 0,0 1 0 0 0,0-1 0 0 0,-1 0 1 0 0,1 0-1 0 0,1-1 0 0 0,7 2 0 0 0,-11-3-185 0 0,0 1 0 0 0,1-1 0 0 0,-1 1 0 0 0,0-1 0 0 0,1 0 0 0 0,-1 0 0 0 0,0 0 0 0 0,0-1 0 0 0,1 1 0 0 0,-1 0 0 0 0,0-1 0 0 0,0 1 0 0 0,1-1 0 0 0,-1 0 0 0 0,0 0 0 0 0,0 0 0 0 0,0 0 0 0 0,0 0 0 0 0,0 0 0 0 0,0-1 0 0 0,0 1 0 0 0,-1 0 0 0 0,1-1 0 0 0,0 0 0 0 0,-1 1 0 0 0,1-1 0 0 0,-1 0 0 0 0,0 0 0 0 0,1 0 0 0 0,-1 0 0 0 0,0 0 0 0 0,0 0 0 0 0,0 0 0 0 0,-1 0 0 0 0,1 0 0 0 0,0-1 0 0 0,0-3 0 0 0,-1 0 10 0 0,1 1 1 0 0,-1-1-1 0 0,0 1 1 0 0,-1-1 0 0 0,1 1-1 0 0,-1-1 1 0 0,0 1 0 0 0,-1 0-1 0 0,1-1 1 0 0,-1 1-1 0 0,0 0 1 0 0,0 0 0 0 0,-1 0-1 0 0,1 0 1 0 0,-4-4 0 0 0,-1 1 9 0 0,0 0 0 0 0,-1 0 1 0 0,1 1-1 0 0,-2 0 0 0 0,1 1 1 0 0,-1 0-1 0 0,0 0 1 0 0,0 0-1 0 0,0 1 0 0 0,-16-5 1 0 0,13 5-32 0 0,-1 1 1 0 0,-1 0-1 0 0,1 1 1 0 0,0 0 0 0 0,-1 1-1 0 0,0 0 1 0 0,-22 2-1 0 0,33 0-42 0 0,0 0 0 0 0,0 0-1 0 0,0 1 1 0 0,1-1 0 0 0,-1 1 0 0 0,0 0-1 0 0,0 0 1 0 0,0 0 0 0 0,1 0 0 0 0,-1 0-1 0 0,1 0 1 0 0,-1 1 0 0 0,1 0-1 0 0,-1-1 1 0 0,1 1 0 0 0,0 0 0 0 0,0 0-1 0 0,0 0 1 0 0,0 0 0 0 0,0 1-1 0 0,0-1 1 0 0,0 0 0 0 0,1 1 0 0 0,-1-1-1 0 0,1 1 1 0 0,0 0 0 0 0,-2 4 0 0 0,2-3-386 0 0,1-1 0 0 0,-1 0 1 0 0,1 0-1 0 0,0 1 1 0 0,0-1-1 0 0,0 0 0 0 0,0 1 1 0 0,0-1-1 0 0,1 0 1 0 0,1 6-1 0 0,-1-6-611 0 0,0 1-1 0 0,0-1 1 0 0,1 1 0 0 0,0-1 0 0 0,0 1-1 0 0,0-1 1 0 0,0 0 0 0 0,0 0 0 0 0,1 0-1 0 0,3 3 1 0 0,13 10-5953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1:54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25 6777 0 0,'-23'-8'8294'0'0,"23"1"-6252"0"0,15 1-2127 0 0,-7 5 159 0 0,1-1 1 0 0,1 2 0 0 0,-1-1-1 0 0,0 1 1 0 0,0 1 0 0 0,0-1-1 0 0,9 3 1 0 0,24 6-2101 0 0,-4 2-6562 0 0,-34-11 5799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1:55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53 3601 0 0,'-1'0'290'0'0,"1"1"0"0"0,-1 0 0 0 0,0 0 0 0 0,0-1 1 0 0,1 1-1 0 0,-1 0 0 0 0,1 0 0 0 0,-1 0 0 0 0,1 0 1 0 0,-1 0-1 0 0,1 0 0 0 0,0 0 0 0 0,-1 0 0 0 0,1-1 0 0 0,0 1 1 0 0,0 1-1 0 0,-1-1 0 0 0,1 0 0 0 0,0 0 0 0 0,0 1 1 0 0,1-1-115 0 0,-1-1 0 0 0,1 1 0 0 0,-1-1 1 0 0,1 1-1 0 0,-1-1 0 0 0,1 0 0 0 0,-1 1 0 0 0,1-1 1 0 0,0 0-1 0 0,-1 0 0 0 0,1 1 0 0 0,-1-1 1 0 0,1 0-1 0 0,0 0 0 0 0,-1 0 0 0 0,1 0 1 0 0,0 0-1 0 0,-1 0 0 0 0,1 0 0 0 0,-1 0 1 0 0,1 0-1 0 0,0 0 0 0 0,0 0 0 0 0,6-1 296 0 0,-1-1 1 0 0,1 1-1 0 0,-1-1 0 0 0,0 0 0 0 0,7-3 0 0 0,104-58 907 0 0,-122 67-1397 0 0,1 1 0 0 0,0-1 0 0 0,0 1 0 0 0,0 0 0 0 0,0 0 0 0 0,1 0 0 0 0,0 1 0 0 0,0-1 0 0 0,0 1 0 0 0,-2 8 0 0 0,0-3-31 0 0,1 0 0 0 0,1 1 0 0 0,0-1 0 0 0,0 1 0 0 0,-1 18 0 0 0,8 24-109 0 0,-4-51 150 0 0,1 1-1 0 0,0-1 1 0 0,-1 0-1 0 0,1 0 1 0 0,0 0 0 0 0,1-1-1 0 0,-1 1 1 0 0,0 0-1 0 0,1 0 1 0 0,0-1 0 0 0,-1 1-1 0 0,1-1 1 0 0,0 1 0 0 0,0-1-1 0 0,3 3 1 0 0,-4-5 10 0 0,0 1 1 0 0,0-1-1 0 0,0 1 1 0 0,0-1-1 0 0,0 0 0 0 0,0 1 1 0 0,0-1-1 0 0,0 0 1 0 0,0 0-1 0 0,0 1 1 0 0,0-1-1 0 0,0 0 1 0 0,0 0-1 0 0,0 0 0 0 0,0 0 1 0 0,0 0-1 0 0,0-1 1 0 0,0 1-1 0 0,0 0 1 0 0,0 0-1 0 0,0-1 1 0 0,0 1-1 0 0,0-1 1 0 0,0 1-1 0 0,0-1 0 0 0,0 1 1 0 0,0-1-1 0 0,-1 1 1 0 0,1-1-1 0 0,0 0 1 0 0,0 0-1 0 0,-1 1 1 0 0,1-1-1 0 0,0 0 0 0 0,-1 0 1 0 0,1 0-1 0 0,-1 0 1 0 0,1 1-1 0 0,-1-1 1 0 0,1 0-1 0 0,-1 0 1 0 0,0 0-1 0 0,1 0 1 0 0,-1-1-1 0 0,3-6 40 0 0,0 0 0 0 0,-1 1 0 0 0,1-1 0 0 0,0-9 0 0 0,-2 9-14 0 0,0-1-1 0 0,-1 1 1 0 0,0-1 0 0 0,0 1 0 0 0,-1-1 0 0 0,0 1 0 0 0,0-1 0 0 0,-1 1 0 0 0,0 0-1 0 0,-5-12 1 0 0,-10-22-3169 0 0,12 31 1491 0 0,4 10 1373 0 0,1 0 0 0 0,-1 1 0 0 0,1-1 0 0 0,-1 0 0 0 0,1 1 0 0 0,-1-1 0 0 0,1 0 0 0 0,0 0 0 0 0,0 0 0 0 0,-1 1 0 0 0,1-1 0 0 0,0 0-1 0 0,0 0 1 0 0,0 0 0 0 0,0 0 0 0 0,0 1 0 0 0,0-1 0 0 0,0 0 0 0 0,0 0 0 0 0,0 0 0 0 0,0 0 0 0 0,0 0 0 0 0,1 1 0 0 0,-1-1 0 0 0,0 0 0 0 0,1 0 0 0 0,-1 1 0 0 0,0-1 0 0 0,1 0 0 0 0,-1 0 0 0 0,1 1 0 0 0,-1-1 0 0 0,1 0 0 0 0,0 1 0 0 0,0-2 0 0 0,2 2-128 0 0,0-1-1 0 0,-1 0 1 0 0,1 1 0 0 0,0-1-1 0 0,0 1 1 0 0,0 0 0 0 0,0 0 0 0 0,4 0 0 0 0,3 1 2050 0 0,-10-2-1217 0 0,1 1 1 0 0,0 0-1 0 0,-1 0 0 0 0,1 0 0 0 0,-1 0 0 0 0,1 0 1 0 0,0 0-1 0 0,-1 0 0 0 0,1 1 0 0 0,-1-1 1 0 0,1 0-1 0 0,0 0 0 0 0,5 5 5139 0 0,-5-4-5139 0 0,1 10 3747 0 0,0-1-4082 0 0,3 41 653 0 0,-4-39-562 0 0,0 0-1 0 0,1 1 0 0 0,0-1 1 0 0,7 22-1 0 0,-9-34-183 0 0,0 1 0 0 0,0-1-1 0 0,1 0 1 0 0,-1 0 0 0 0,0 1 0 0 0,0-1-1 0 0,1 0 1 0 0,-1 0 0 0 0,0 0-1 0 0,1 0 1 0 0,-1 1 0 0 0,0-1 0 0 0,1 0-1 0 0,-1 0 1 0 0,0 0 0 0 0,1 0-1 0 0,-1 0 1 0 0,0 0 0 0 0,1 0-1 0 0,-1 0 1 0 0,0 0 0 0 0,1 0 0 0 0,-1 0-1 0 0,0 0 1 0 0,1 0 0 0 0,-1 0-1 0 0,0 0 1 0 0,1 0 0 0 0,-1-1 0 0 0,0 1-1 0 0,1 0 1 0 0,-1 0 0 0 0,0 0-1 0 0,1 0 1 0 0,-1-1 0 0 0,0 1-1 0 0,0 0 1 0 0,1 0 0 0 0,-1-1 0 0 0,0 1-1 0 0,0 0 1 0 0,0 0 0 0 0,1-1-1 0 0,-1 1 1 0 0,0 0 0 0 0,0-1 0 0 0,0 1-1 0 0,22-25-25 0 0,0 2 10 0 0,23-7-3213 0 0,-34 23 1384 0 0,0 0 0 0 0,0-1 0 0 0,-1 0 0 0 0,18-18 0 0 0,-20 17-2470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1:55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47 5001 0 0,'-11'0'6440'0'0,"14"7"-2648"0"0,-2-6-3702 0 0,0 0 0 0 0,-1-1 0 0 0,1 1 0 0 0,0-1 0 0 0,0 1-1 0 0,-1-1 1 0 0,1 1 0 0 0,0-1 0 0 0,0 0 0 0 0,0 1 0 0 0,0-1 0 0 0,0 0 0 0 0,0 0 0 0 0,-1 0 0 0 0,1 1 0 0 0,0-1-1 0 0,0 0 1 0 0,0 0 0 0 0,0 0 0 0 0,0-1 0 0 0,0 1 0 0 0,0 0 0 0 0,0 0 0 0 0,0 0 0 0 0,0-1 0 0 0,-1 1-1 0 0,1 0 1 0 0,0-1 0 0 0,0 1 0 0 0,0-1 0 0 0,-1 1 0 0 0,3-2 0 0 0,20-22 914 0 0,-22 23-978 0 0,0 1 0 0 0,0-1 0 0 0,0 0 0 0 0,-1 0 0 0 0,1 0 0 0 0,0 0 0 0 0,-1 0 0 0 0,1 1 0 0 0,0-1 0 0 0,-1 0 0 0 0,1 0 0 0 0,-1-1 0 0 0,0 1 0 0 0,1 0 0 0 0,-1 0 0 0 0,0 0-1 0 0,1 0 1 0 0,-1 0 0 0 0,0 0 0 0 0,0 0 0 0 0,0 0 0 0 0,0-1 0 0 0,0 1 0 0 0,0 0 0 0 0,-1-2 0 0 0,0 3-27 0 0,0-1 0 0 0,-1 1 0 0 0,1 0 0 0 0,0-1 0 0 0,0 1 0 0 0,0 0 0 0 0,-1 0 0 0 0,1 0 0 0 0,0 0 0 0 0,0 0 0 0 0,-1 0-1 0 0,1 0 1 0 0,0 0 0 0 0,0 1 0 0 0,-1-1 0 0 0,1 0 0 0 0,0 1 0 0 0,0-1 0 0 0,-2 2 0 0 0,-25 10-523 0 0,26-11 498 0 0,-2 1-19 0 0,0 0 1 0 0,0 0-1 0 0,0 1 1 0 0,1-1-1 0 0,-1 1 0 0 0,0 0 1 0 0,1 0-1 0 0,0 0 0 0 0,0 0 1 0 0,0 1-1 0 0,0-1 0 0 0,0 1 1 0 0,1 0-1 0 0,0 0 0 0 0,0 0 1 0 0,0 0-1 0 0,0 0 1 0 0,0 0-1 0 0,-1 7 0 0 0,3-7 35 0 0,-1 0 1 0 0,1 0-1 0 0,0 1 0 0 0,1-1 0 0 0,-1 0 0 0 0,1 0 1 0 0,-1 0-1 0 0,1 1 0 0 0,0-1 0 0 0,1 0 0 0 0,-1 0 1 0 0,1 0-1 0 0,0 0 0 0 0,0-1 0 0 0,0 1 0 0 0,0-1 0 0 0,1 1 1 0 0,-1-1-1 0 0,1 1 0 0 0,5 4 0 0 0,0-1 93 0 0,0 0-1 0 0,0-1 1 0 0,0 0-1 0 0,1 0 0 0 0,0-1 1 0 0,0 0-1 0 0,1 0 1 0 0,17 5-1 0 0,-23-9-207 0 0,1 1 1 0 0,0-1-1 0 0,0-1 0 0 0,0 1 1 0 0,0-1-1 0 0,0 0 0 0 0,0 0 0 0 0,10-1 1 0 0,-12 0-326 0 0,1 0 1 0 0,-1 0-1 0 0,0 0 1 0 0,0 0-1 0 0,0-1 1 0 0,0 1-1 0 0,0-1 1 0 0,0 1-1 0 0,-1-1 1 0 0,1 0-1 0 0,-1 0 1 0 0,1-1-1 0 0,-1 1 1 0 0,4-5-1 0 0,-5 7 188 0 0,-1-1 0 0 0,0 1 0 0 0,1-1 0 0 0,-1 1 0 0 0,0 0 0 0 0,1-1-1 0 0,-1 1 1 0 0,0-1 0 0 0,1 1 0 0 0,-1-1 0 0 0,0 1 0 0 0,0-1 0 0 0,0 1 0 0 0,1-1-1 0 0,-1 1 1 0 0,0-1 0 0 0,0 0 0 0 0,0 1 0 0 0,0-1 0 0 0,0 1 0 0 0,0-1 0 0 0,0 1-1 0 0,0-1 1 0 0,0 1 0 0 0,0-1 0 0 0,-1 0 0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1:56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91 3361 0 0,'-2'5'886'0'0,"1"-1"0"0"0,-1 0 0 0 0,1 1 1 0 0,0 0-1 0 0,1-1 0 0 0,-1 1 0 0 0,1 0 1 0 0,-1-1-1 0 0,2 1 0 0 0,-1 0 0 0 0,0-1 1 0 0,2 7-1 0 0,-1-11-736 0 0,0 1 1 0 0,0 0 0 0 0,0-1-1 0 0,0 1 1 0 0,0-1-1 0 0,0 1 1 0 0,0-1 0 0 0,0 0-1 0 0,0 1 1 0 0,1-1-1 0 0,-1 0 1 0 0,0 0 0 0 0,0 0-1 0 0,0 0 1 0 0,0 0-1 0 0,1 0 1 0 0,-1 0-1 0 0,0 0 1 0 0,2-1 0 0 0,29-4 71 0 0,-26 4-15 0 0,64-12 605 0 0,-54 8-1700 0 0,-1 0 0 0 0,20-8-1 0 0,-28 10-13 0 0,1-1 0 0 0,-1 0 0 0 0,0 0 0 0 0,0-1 0 0 0,-1 0 0 0 0,1 0 0 0 0,-1-1 0 0 0,0 1 0 0 0,0-1 0 0 0,-1-1 0 0 0,0 1 0 0 0,0-1-1 0 0,0 0 1 0 0,5-12 0 0 0,4-7-1541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1:56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48 4809 0 0,'-5'-2'1241'0'0,"-14"-9"6123"0"0,21 7-4411 0 0,12 3-2058 0 0,12 2-3 0 0,-21 0-804 0 0,-1 0 1 0 0,1 0 0 0 0,-1-1-1 0 0,0 0 1 0 0,1 0 0 0 0,-1 0 0 0 0,1 0-1 0 0,-1-1 1 0 0,0 1 0 0 0,1-1 0 0 0,-1 0-1 0 0,0-1 1 0 0,0 1 0 0 0,1-1 0 0 0,-1 0-1 0 0,0 0 1 0 0,6-4 0 0 0,-9 1 335 0 0,-9 3-172 0 0,-11 5-143 0 0,12 1-147 0 0,-1 1-1 0 0,0 0 1 0 0,1 1-1 0 0,0 0 1 0 0,1 0-1 0 0,-1 0 1 0 0,1 1-1 0 0,0 0 1 0 0,1 0-1 0 0,-1 1 1 0 0,1-1-1 0 0,1 1 1 0 0,0 0-1 0 0,-6 15 1 0 0,9-20 21 0 0,-1 1 1 0 0,1 0 0 0 0,0 0 0 0 0,0 0-1 0 0,0 0 1 0 0,1 0 0 0 0,-1 0 0 0 0,1 0 0 0 0,0 1-1 0 0,0-1 1 0 0,1 0 0 0 0,-1 0 0 0 0,1 0-1 0 0,0 0 1 0 0,0 0 0 0 0,0 0 0 0 0,1 0 0 0 0,-1-1-1 0 0,1 1 1 0 0,0 0 0 0 0,0-1 0 0 0,0 1-1 0 0,0-1 1 0 0,1 0 0 0 0,0 1 0 0 0,-1-1 0 0 0,1 0-1 0 0,0-1 1 0 0,0 1 0 0 0,1 0 0 0 0,-1-1-1 0 0,1 0 1 0 0,-1 0 0 0 0,5 2 0 0 0,-2-1-286 0 0,0 0 0 0 0,0-1 0 0 0,0 1 0 0 0,0-2 0 0 0,1 1 0 0 0,-1 0 1 0 0,1-1-1 0 0,-1 0 0 0 0,1-1 0 0 0,0 0 0 0 0,-1 0 0 0 0,1 0 0 0 0,-1-1 0 0 0,9-1 1 0 0,-10 1 19 0 0,0-1 1 0 0,-1 0 0 0 0,1 0 0 0 0,-1 0 0 0 0,1 0 0 0 0,-1-1 0 0 0,0 0 0 0 0,0 0 0 0 0,0 0 0 0 0,-1 0 0 0 0,1 0 0 0 0,-1-1 0 0 0,1 0 0 0 0,-1 0 0 0 0,0 0 0 0 0,-1 0 0 0 0,1 0 0 0 0,-1 0 0 0 0,4-10 0 0 0,-2 3-751 0 0,0 0 0 0 0,0 0 0 0 0,-1-1 0 0 0,-1 0 0 0 0,0 0-1 0 0,0-20 1 0 0,-2 26 1068 0 0,0 0-1 0 0,-1 1 0 0 0,1-1 0 0 0,-1 0 0 0 0,-1 0 0 0 0,-3-9 1 0 0,4 11 362 0 0,-1 1 0 0 0,1-1 1 0 0,-1 1-1 0 0,-1 0 0 0 0,1-1 1 0 0,0 1-1 0 0,-1 0 1 0 0,1 1-1 0 0,-1-1 0 0 0,0 0 1 0 0,-5-3 1475 0 0,8 6-1726 0 0,0 0 0 0 0,0-1-1 0 0,-1 1 1 0 0,1 0-1 0 0,-5 2 3987 0 0,5-2-3986 0 0,-2 12 3110 0 0,5 15-1282 0 0,-3-26-1778 0 0,3 20 158 0 0,18 95 1144 0 0,-18-104-1860 0 0,0 0 1 0 0,2 0-1 0 0,-1-1 0 0 0,2 1 1 0 0,-1-1-1 0 0,1 0 0 0 0,10 12 1 0 0,-16-22 103 0 0,1 0 1 0 0,-1 0 0 0 0,1-1 0 0 0,-1 1 0 0 0,1 0 0 0 0,0 0 0 0 0,0-1 0 0 0,-1 1 0 0 0,1 0 0 0 0,0-1 0 0 0,0 1 0 0 0,0-1 0 0 0,-1 1 0 0 0,1-1 0 0 0,0 1 0 0 0,0-1 0 0 0,0 0 0 0 0,0 1 0 0 0,0-1 0 0 0,0 0 0 0 0,0 0 0 0 0,0 0 0 0 0,0 0 0 0 0,0 0 0 0 0,1 0 0 0 0,-1 0-109 0 0,0-1 0 0 0,1 0 1 0 0,-1 1-1 0 0,0-1 1 0 0,0 0-1 0 0,0 0 0 0 0,0 1 1 0 0,-1-1-1 0 0,1 0 1 0 0,0 0-1 0 0,0 0 0 0 0,0 0 1 0 0,-1-1-1 0 0,1 1 1 0 0,-1 0-1 0 0,1 0 0 0 0,-1 0 1 0 0,1 0-1 0 0,0-2 1 0 0,5-15-2701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1:56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17 4105 0 0,'0'-1'445'0'0,"0"0"1"0"0,0 1-1 0 0,0-1 1 0 0,-1 0-1 0 0,1 0 1 0 0,0 0-1 0 0,0 0 1 0 0,-1 0-1 0 0,1 0 0 0 0,-1 1 1 0 0,1-1-1 0 0,0 0 1 0 0,-1 0-1 0 0,0 0 1 0 0,1 1-1 0 0,-1-1 1 0 0,1 0-1 0 0,-1 1 1 0 0,-1-2-1 0 0,2 2-205 0 0,-1 0 0 0 0,1 0 0 0 0,-1 0 1 0 0,1 0-1 0 0,-1 0 0 0 0,1 1 0 0 0,-1-1 0 0 0,1 0 0 0 0,0 0 0 0 0,-1 0 1 0 0,1 0-1 0 0,-1 1 0 0 0,1-1 0 0 0,-1 0 0 0 0,1 0 0 0 0,0 1 0 0 0,-1-1 0 0 0,1 0 1 0 0,-1 0-1 0 0,1 1 0 0 0,0-1 0 0 0,-1 1 0 0 0,1-1 0 0 0,-1 1 0 0 0,-1 3 196 0 0,-1 0-1 0 0,1 0 0 0 0,-1 0 0 0 0,1 0 0 0 0,-2 9 1 0 0,-19 111 166 0 0,17-77-6132 0 0,6-52 5528 0 0,1 0 1 0 0,-1 0-1 0 0,1 0 0 0 0,0 0 1 0 0,1 0-1 0 0,-1 1 0 0 0,1-1 1 0 0,0 0-1 0 0,1 1 0 0 0,-1-1 1 0 0,1 1-1 0 0,-1 0 0 0 0,1 0 1 0 0,0 0-1 0 0,1 0 0 0 0,-1 0 1 0 0,1 1-1 0 0,5-4 0 0 0,-6 4 23 0 0,1 1 0 0 0,0 0 0 0 0,0 0 0 0 0,0 1 0 0 0,0-1-1 0 0,0 1 1 0 0,0 0 0 0 0,1 0 0 0 0,-1 0 0 0 0,0 1 0 0 0,1-1-1 0 0,-1 1 1 0 0,0 0 0 0 0,1 0 0 0 0,-1 1 0 0 0,0-1 0 0 0,0 1-1 0 0,1 0 1 0 0,-1 0 0 0 0,0 0 0 0 0,8 4 0 0 0,-7-2-75 0 0,0-1 1 0 0,-1 1-1 0 0,1 0 1 0 0,-1 0-1 0 0,1 1 1 0 0,-1-1-1 0 0,5 6 1 0 0,-7-7-468 0 0,-1 0 0 0 0,0-1 1 0 0,1 1-1 0 0,-1 0 1 0 0,0 0-1 0 0,0 0 1 0 0,0 0-1 0 0,0 0 1 0 0,0 0-1 0 0,0 0 1 0 0,-1 1-1 0 0,1 2 1 0 0,-4 4-4416 0 0,0-7 3585 0 0,-2 7-1599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1:57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70 3513 0 0,'-1'0'394'0'0,"0"0"0"0"0,1 1 0 0 0,-1-1 0 0 0,0 0 1 0 0,0 0-1 0 0,1 0 0 0 0,-1 1 0 0 0,0-1 0 0 0,1 0 0 0 0,-1 1 0 0 0,0-1 1 0 0,1 1-1 0 0,-1-1 0 0 0,1 1 0 0 0,-1-1 0 0 0,1 1 0 0 0,-1-1 0 0 0,0 2 1 0 0,5 7 4081 0 0,-2-7-4192 0 0,0-1 1 0 0,1 1-1 0 0,-1-1 1 0 0,0 0-1 0 0,1 0 1 0 0,0 0 0 0 0,-1 0-1 0 0,6 1 1 0 0,3-1-133 0 0,1 0 0 0 0,-1-1 1 0 0,1-1-1 0 0,0 0 1 0 0,-1 0-1 0 0,1-1 0 0 0,-1-1 1 0 0,0 0-1 0 0,18-7 1 0 0,-19 7-1004 0 0,-1-2 0 0 0,0 1 0 0 0,1-2 0 0 0,-2 1 0 0 0,1-1 0 0 0,11-10 0 0 0,-2-6-5966 0 0,-10 10 2124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1:57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3321 0 0,'13'1'13798'0'0,"11"-2"-8298"0"0,-7-1-5493 0 0,0 2 1 0 0,1 0 0 0 0,31 4 0 0 0,-44-3 29 0 0,0 1-1 0 0,0-1 1 0 0,0 1-1 0 0,-1 0 1 0 0,1 0-1 0 0,0 1 0 0 0,-1-1 1 0 0,1 1-1 0 0,-1 0 1 0 0,0 0-1 0 0,0 1 1 0 0,0-1-1 0 0,-1 1 1 0 0,1 0-1 0 0,-1 0 1 0 0,0 0-1 0 0,0 0 1 0 0,0 1-1 0 0,-1-1 1 0 0,1 1-1 0 0,-1 0 0 0 0,0-1 1 0 0,0 1-1 0 0,-1 0 1 0 0,0 0-1 0 0,0 0 1 0 0,0 0-1 0 0,0 11 1 0 0,2 21-55 0 0,-8 7-3675 0 0,5-42 3295 0 0,0 0-1 0 0,0 0 0 0 0,-1 0 0 0 0,1 0 0 0 0,-1 0 1 0 0,0 0-1 0 0,1 0 0 0 0,-1 0 0 0 0,0 0 1 0 0,0 0-1 0 0,0-1 0 0 0,0 1 0 0 0,-1 0 0 0 0,1-1 1 0 0,0 1-1 0 0,-1-1 0 0 0,1 1 0 0 0,-1-1 1 0 0,1 1-1 0 0,-1-1 0 0 0,0 0 0 0 0,0 0 0 0 0,1 0 1 0 0,-1 0-1 0 0,0 0 0 0 0,0-1 0 0 0,0 1 0 0 0,0 0 1 0 0,0-1-1 0 0,0 0 0 0 0,0 1 0 0 0,0-1 1 0 0,0 0-1 0 0,0 0 0 0 0,0 0 0 0 0,-4 0 0 0 0,-12-5-1609 0 0,-1 1-426 0 0</inkml:trace>
  <inkml:trace contextRef="#ctx0" brushRef="#br0" timeOffset="1">40 180 1512 0 0,'0'-1'266'0'0,"0"1"-1"0"0,-1 0 1 0 0,1 0-1 0 0,0-1 0 0 0,-1 1 1 0 0,1 0-1 0 0,0-1 0 0 0,0 1 1 0 0,-1 0-1 0 0,1-1 1 0 0,0 1-1 0 0,0 0 0 0 0,-1-1 1 0 0,1 1-1 0 0,0-1 1 0 0,0 1-1 0 0,0-1 0 0 0,0 1 1 0 0,0 0-1 0 0,0-1 1 0 0,0 1-1 0 0,0-1 0 0 0,0 1 1 0 0,0-1-1 0 0,0 1 1 0 0,0 0-1 0 0,0-1 0 0 0,0 0 1 0 0,12 0 5521 0 0,6 2-4409 0 0,-17-1-1329 0 0,24-3 1580 0 0,35 1 0 0 0,-54 2-1659 0 0,-1 0 0 0 0,1 1 1 0 0,0 0-1 0 0,0 0 0 0 0,0 0 0 0 0,0 1 1 0 0,-1-1-1 0 0,1 1 0 0 0,-1 1 1 0 0,1-1-1 0 0,-1 1 0 0 0,6 4 1 0 0,-10-6-284 0 0,0 0 0 0 0,1 0 0 0 0,-1 0 0 0 0,0 0 0 0 0,-1 1 0 0 0,1-1 0 0 0,0 0-1 0 0,0 1 1 0 0,0-1 0 0 0,-1 0 0 0 0,1 1 0 0 0,-1-1 0 0 0,1 1 0 0 0,-1-1 0 0 0,0 1 0 0 0,1-1 0 0 0,-1 1 0 0 0,0 0 0 0 0,0-1 0 0 0,0 1 0 0 0,0-1 0 0 0,0 1 0 0 0,-1-1 0 0 0,1 1 0 0 0,0-1 0 0 0,-1 1 0 0 0,0 1 0 0 0,0 0-305 0 0,0 0 0 0 0,-1 0 1 0 0,1-1-1 0 0,-1 1 0 0 0,1-1 0 0 0,-1 1 1 0 0,0-1-1 0 0,0 1 0 0 0,0-1 1 0 0,0 0-1 0 0,0 0 0 0 0,-1 0 0 0 0,-2 2 1 0 0,-6 2-1033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1:58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14 514 976 0 0,'-13'3'5841'0'0,"22"-5"-375"0"0,23-4-1269 0 0,-7-2-3434 0 0,-8 3-785 0 0,-1 0 0 0 0,24-13 0 0 0,-10-4-3589 0 0,-26 19 2519 0 0,-1 0 0 0 0,0-1 0 0 0,-1 0 0 0 0,1 0 0 0 0,-1 1 0 0 0,4-7 1 0 0,4-8-3264 0 0</inkml:trace>
  <inkml:trace contextRef="#ctx0" brushRef="#br0" timeOffset="1">248 2 9466 0 0,'8'-2'9086'0'0,"3"8"-5091"0"0,12 12-2929 0 0,-16-12 14 0 0,9 5-697 0 0,-2 1 0 0 0,1 1 0 0 0,-2 0 0 0 0,24 30 1 0 0,-29-32-347 0 0,-2 0 1 0 0,1 0 0 0 0,-2 0 0 0 0,1 1 0 0 0,-1 0 0 0 0,-1 0 0 0 0,0 0 0 0 0,3 19 0 0 0,-4-9-54 0 0,-1 1 1 0 0,0-1 0 0 0,-2 1-1 0 0,0 0 1 0 0,-6 38 0 0 0,-8-4-2966 0 0,-7-5-4372 0 0,15-37 2181 0 0,6 0-2051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8:06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6545 0 0,'8'9'8988'0'0,"-3"9"-5424"0"0,0 22-3725 0 0,-3-23 1176 0 0,1-2-965 0 0,0 0-1 0 0,1-1 1 0 0,0 1 0 0 0,1-1 0 0 0,1 0-1 0 0,0-1 1 0 0,1 1 0 0 0,1-1-1 0 0,0 0 1 0 0,0-1 0 0 0,17 18 0 0 0,-21-25-8 0 0,1 0-1 0 0,-1-1 1 0 0,1 0 0 0 0,0 0 0 0 0,1 0 0 0 0,-1-1 0 0 0,1 0 0 0 0,-1 0-1 0 0,1 0 1 0 0,0 0 0 0 0,0-1 0 0 0,0 0 0 0 0,1-1 0 0 0,-1 1-1 0 0,0-1 1 0 0,1 0 0 0 0,-1-1 0 0 0,0 1 0 0 0,1-1 0 0 0,-1-1 0 0 0,1 1-1 0 0,-1-1 1 0 0,0 0 0 0 0,1 0 0 0 0,-1-1 0 0 0,0 0 0 0 0,0 0 0 0 0,0-1-1 0 0,7-3 1 0 0,-7 2 13 0 0,0 0-1 0 0,0 0 0 0 0,0-1 1 0 0,0 0-1 0 0,-1 0 1 0 0,0 0-1 0 0,0-1 0 0 0,0 0 1 0 0,-1 0-1 0 0,0 0 1 0 0,0-1-1 0 0,0 1 0 0 0,-1-1 1 0 0,0 0-1 0 0,-1 1 1 0 0,1-2-1 0 0,1-8 0 0 0,-3 11-397 0 0,0-1 0 0 0,0 1 0 0 0,-1-1 0 0 0,1 0 0 0 0,-1 0 0 0 0,-1 1 0 0 0,1-1 0 0 0,-1 0 0 0 0,0 1-1 0 0,-2-8 1 0 0,2 10-413 0 0,-1-1 0 0 0,1 0 0 0 0,-1 1-1 0 0,0-1 1 0 0,0 1 0 0 0,0-1 0 0 0,-1 1-1 0 0,1 0 1 0 0,-1 0 0 0 0,0 0-1 0 0,0 0 1 0 0,0 1 0 0 0,0-1 0 0 0,0 1-1 0 0,-6-3 1 0 0,-7-2-4272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7:31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12755 0 0,'-2'1'1100'0'0,"-1"1"0"0"0,1 0 0 0 0,0 0 0 0 0,0 0 0 0 0,0 0 0 0 0,0 1 0 0 0,0-1 0 0 0,0 0 0 0 0,0 1 0 0 0,1-1 0 0 0,-2 5 0 0 0,1-3-539 0 0,1-1 0 0 0,0 1 0 0 0,0 0-1 0 0,0 0 1 0 0,0 0 0 0 0,1 0 0 0 0,0 7 0 0 0,1 4-1385 0 0,1-1 0 0 0,1 0 1 0 0,8 27-1 0 0,0 1 136 0 0,-9-30-93 0 0,7 55-4643 0 0,-8-62 4428 0 0,-1-1 1 0 0,0 0 0 0 0,0 1 0 0 0,-1-1 0 0 0,1 0 0 0 0,-1 1 0 0 0,0-1 0 0 0,0 0 0 0 0,-1 0 0 0 0,1 0 0 0 0,-1 0 0 0 0,0 0 0 0 0,-2 4 0 0 0,-4 4-3592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8:06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5353 0 0,'2'3'905'0'0,"0"-1"0"0"0,0 1 0 0 0,0-1 0 0 0,0 1 0 0 0,0-1 0 0 0,0 0-1 0 0,1 0 1 0 0,-1 0 0 0 0,1-1 0 0 0,2 3 0 0 0,32 9 3810 0 0,-16-10-4151 0 0,-1-1 1 0 0,25 0-1 0 0,-7-1 451 0 0,-26 0-1266 0 0,78 10 1204 0 0,-33 6-6378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8:07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6225 0 0,'3'0'12819'0'0,"15"-3"-9605"0"0,20-2-1593 0 0,-18 2-1570 0 0,0 0 0 0 0,0 1 0 0 0,0 1 1 0 0,1 1-1 0 0,-1 1 0 0 0,27 4 0 0 0,-38-1 152 0 0,-3 0-4869 0 0,-26 4-13260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8:07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5393 0 0,'1'9'11167'0'0,"-1"-8"-10795"0"0,11 3 3801 0 0,16-3-3109 0 0,-25-1-425 0 0,34-3 792 0 0,-25 1-1281 0 0,0 1 1 0 0,0 0-1 0 0,0 1 0 0 0,0 0 1 0 0,0 1-1 0 0,0 0 0 0 0,19 5 0 0 0,-29-6-152 0 0,-1 1 0 0 0,0-1-1 0 0,1 0 1 0 0,-1 0 0 0 0,1 0-1 0 0,-1 0 1 0 0,0 1-1 0 0,1-1 1 0 0,-1 0 0 0 0,0 0-1 0 0,1 1 1 0 0,-1-1 0 0 0,0 0-1 0 0,1 1 1 0 0,-1-1-1 0 0,0 0 1 0 0,0 1 0 0 0,1-1-1 0 0,-1 0 1 0 0,0 1 0 0 0,0-1-1 0 0,0 1 1 0 0,0-1-1 0 0,1 1 1 0 0,-1-1 0 0 0,0 0-1 0 0,0 1 1 0 0,0-1 0 0 0,0 1-1 0 0,0-1 1 0 0,0 1-1 0 0,-8 15-123 0 0,-18 11-62 0 0,25-26 186 0 0,-3 2-3 0 0,1-1 1 0 0,0 2-1 0 0,0-1 0 0 0,1 0 0 0 0,-1 0 0 0 0,1 1 0 0 0,-1-1 0 0 0,1 1 1 0 0,0 0-1 0 0,1 0 0 0 0,-1 0 0 0 0,-2 8 0 0 0,4-11-1 0 0,0 0 0 0 0,0 0 0 0 0,0 0 0 0 0,0 1 0 0 0,0-1 1 0 0,0 0-1 0 0,0 0 0 0 0,0 0 0 0 0,1 0 0 0 0,-1 1 0 0 0,0-1 0 0 0,1 0 0 0 0,-1 0 0 0 0,1 0 0 0 0,-1 0 0 0 0,1 0 0 0 0,0 0 0 0 0,-1 0 0 0 0,2 1 1 0 0,0 0 1 0 0,0-1 1 0 0,0 0 0 0 0,0 1-1 0 0,0-1 1 0 0,0 0 0 0 0,0 0 0 0 0,0 0-1 0 0,0-1 1 0 0,0 1 0 0 0,0 0 0 0 0,1-1-1 0 0,-1 0 1 0 0,0 1 0 0 0,3-1 0 0 0,3 0-171 0 0,1 0-1 0 0,-1 0 1 0 0,1 0 0 0 0,-1-1 0 0 0,0-1 0 0 0,1 1 0 0 0,-1-2 0 0 0,0 1 0 0 0,0-1 0 0 0,0 0 0 0 0,0 0 0 0 0,-1-1 0 0 0,13-8-1 0 0,-12 6-1109 0 0,1-1 0 0 0,-1 1 0 0 0,0-2 0 0 0,8-9 0 0 0,-9 8-1397 0 0,0 1 1 0 0,-1-2 0 0 0,10-18 0 0 0,-4 4-1400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8:08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10282 0 0,'9'-11'9479'0'0,"8"3"-5698"0"0,23-5-3406 0 0,-28 10 732 0 0,-1 0-883 0 0,1 0-1 0 0,0 0 1 0 0,15 0-1 0 0,-24 2-210 0 0,1 1 1 0 0,-1 0-1 0 0,0 0 1 0 0,0 1-1 0 0,0-1 0 0 0,0 1 1 0 0,0 0-1 0 0,4 1 1 0 0,-6-2-12 0 0,0 1 0 0 0,0-1 0 0 0,0 1-1 0 0,0-1 1 0 0,0 1 0 0 0,0 0 0 0 0,0-1 0 0 0,0 1 0 0 0,-1 0 0 0 0,1 0 0 0 0,0-1 0 0 0,-1 1 0 0 0,1 0 0 0 0,0 0 0 0 0,-1 0 0 0 0,1 0-1 0 0,-1 0 1 0 0,0 0 0 0 0,1 0 0 0 0,-1 0 0 0 0,0 0 0 0 0,1 0 0 0 0,-1 0 0 0 0,0 1 0 0 0,0 1-77 0 0,0-1 0 0 0,-1 1 1 0 0,1-1-1 0 0,-1 1 0 0 0,0-1 0 0 0,0 0 1 0 0,0 0-1 0 0,0 1 0 0 0,0-1 0 0 0,0 0 1 0 0,0 0-1 0 0,-1 0 0 0 0,1 0 0 0 0,-1 0 1 0 0,1 0-1 0 0,-1-1 0 0 0,-2 3 0 0 0,-37 30-1252 0 0,29-25 1007 0 0,-1 0 36 0 0,8-6 169 0 0,1 1 1 0 0,-1-1-1 0 0,1 1 1 0 0,-1 0-1 0 0,1 0 1 0 0,0 0-1 0 0,1 0 1 0 0,-1 1-1 0 0,-4 7 1 0 0,8-11 114 0 0,0 0 1 0 0,0 0 0 0 0,0 0 0 0 0,0 0 0 0 0,0 0-1 0 0,0 0 1 0 0,0 0 0 0 0,1 0 0 0 0,-1-1-1 0 0,0 1 1 0 0,0 0 0 0 0,1 0 0 0 0,-1 0 0 0 0,1 0-1 0 0,-1 0 1 0 0,1-1 0 0 0,-1 1 0 0 0,1 0-1 0 0,0 0 1 0 0,-1-1 0 0 0,1 1 0 0 0,0 0 0 0 0,-1-1-1 0 0,1 1 1 0 0,0-1 0 0 0,0 1 0 0 0,0-1-1 0 0,0 1 1 0 0,-1-1 0 0 0,3 1 0 0 0,29 12 565 0 0,-30-12-558 0 0,68 15 222 0 0,-53-13-141 0 0,0 0 0 0 0,0 2 0 0 0,22 8 0 0 0,-39-13-78 0 0,1 0-1 0 0,-1 0 1 0 0,0 0-1 0 0,1 0 1 0 0,-1 0 0 0 0,0 0-1 0 0,1 0 1 0 0,-1 1-1 0 0,0-1 1 0 0,1 0 0 0 0,-1 0-1 0 0,0 0 1 0 0,0 0-1 0 0,1 1 1 0 0,-1-1 0 0 0,0 0-1 0 0,0 0 1 0 0,1 1 0 0 0,-1-1-1 0 0,0 0 1 0 0,0 0-1 0 0,0 1 1 0 0,1-1 0 0 0,-1 0-1 0 0,0 1 1 0 0,0-1-1 0 0,0 0 1 0 0,0 1 0 0 0,0-1-1 0 0,0 0 1 0 0,0 1-1 0 0,0-1 1 0 0,0 0 0 0 0,0 1-1 0 0,0 0 1 0 0,-11 6 96 0 0,-25 4-129 0 0,32-10 68 0 0,-30 6 74 0 0,17-4 111 0 0,0 1-1 0 0,-32 11 1 0 0,46-14-166 0 0,0 0 0 0 0,0 1 0 0 0,0-1 0 0 0,0 1 1 0 0,0 0-1 0 0,0 0 0 0 0,1 0 0 0 0,-1 0 0 0 0,0 0 0 0 0,1 0 0 0 0,0 1 0 0 0,-1-1 1 0 0,1 1-1 0 0,0 0 0 0 0,1 0 0 0 0,-1-1 0 0 0,0 1 0 0 0,1 1 0 0 0,-1-1 0 0 0,-1 6 0 0 0,3-8-46 0 0,0 1 0 0 0,-1-1 0 0 0,1 1 0 0 0,0 0 0 0 0,0-1 0 0 0,0 1 0 0 0,0 0 0 0 0,0-1 0 0 0,0 1 0 0 0,1-1 0 0 0,-1 1 0 0 0,0 0 0 0 0,1-1 0 0 0,-1 1 0 0 0,1-1-1 0 0,0 1 1 0 0,0-1 0 0 0,-1 0 0 0 0,1 1 0 0 0,0-1 0 0 0,0 0 0 0 0,2 2 0 0 0,-1-1-9 0 0,0 0-1 0 0,1-1 1 0 0,-1 1 0 0 0,1-1-1 0 0,-1 1 1 0 0,1-1 0 0 0,0 0-1 0 0,0 0 1 0 0,-1 0 0 0 0,1-1 0 0 0,5 1-1 0 0,4 1-202 0 0,0-2 1 0 0,0 0-1 0 0,1 0 0 0 0,21-4 0 0 0,27-10-2389 0 0,-50 11 795 0 0,-1-1 0 0 0,1 0-1 0 0,-1 0 1 0 0,0-1 0 0 0,0-1 0 0 0,0 1 0 0 0,-1-2 0 0 0,1 1 0 0 0,-2-1 0 0 0,17-16 0 0 0,-9 3-262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8:08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84 2128 0 0,'0'-28'13663'0'0,"0"28"-13362"0"0,-1 0 0 0 0,1 0 0 0 0,-1-1 0 0 0,-18 2 6808 0 0,1 3-7393 0 0,13-3 400 0 0,1 0 0 0 0,-1 1 0 0 0,0-1 1 0 0,0 1-1 0 0,1 0 0 0 0,-1 1 0 0 0,1-1 0 0 0,0 1 0 0 0,0 0 1 0 0,0 0-1 0 0,0 0 0 0 0,0 0 0 0 0,1 1 0 0 0,-5 4 1 0 0,6-5-122 0 0,1 0 0 0 0,0 0 1 0 0,-1-1-1 0 0,1 1 0 0 0,0 0 1 0 0,0 0-1 0 0,1 0 0 0 0,-1 0 1 0 0,0 0-1 0 0,1 0 0 0 0,0 1 1 0 0,0-1-1 0 0,0 0 0 0 0,0 0 1 0 0,0 0-1 0 0,1 0 0 0 0,-1 0 1 0 0,1 0-1 0 0,0 0 0 0 0,0 0 1 0 0,0 0-1 0 0,0 0 0 0 0,3 4 1 0 0,-3-4 3 0 0,1-1 0 0 0,-1 1 0 0 0,0-1 0 0 0,1 1 0 0 0,-1-1 0 0 0,1 0 0 0 0,0 1 0 0 0,0-1 0 0 0,0 0 0 0 0,0 0 0 0 0,0 0 0 0 0,0-1 0 0 0,0 1 0 0 0,1 0 0 0 0,-1-1 0 0 0,1 0 0 0 0,-1 1 0 0 0,1-1 0 0 0,-1 0 0 0 0,1 0 0 0 0,0-1 0 0 0,0 1 0 0 0,-1 0 0 0 0,1-1 0 0 0,0 0 0 0 0,0 1 0 0 0,0-1 0 0 0,-1 0 0 0 0,1-1 0 0 0,0 1 0 0 0,3-1 0 0 0,-2 0 5 0 0,0-1-1 0 0,0 1 0 0 0,-1-1 1 0 0,1 0-1 0 0,-1 0 1 0 0,1-1-1 0 0,-1 1 1 0 0,0-1-1 0 0,1 1 0 0 0,-1-1 1 0 0,-1 0-1 0 0,1 0 1 0 0,0 0-1 0 0,-1-1 1 0 0,1 1-1 0 0,-1 0 1 0 0,0-1-1 0 0,0 0 0 0 0,-1 1 1 0 0,1-1-1 0 0,1-5 1 0 0,-2 5-14 0 0,0 0 0 0 0,-1 0 0 0 0,1 0 1 0 0,-1-1-1 0 0,1 1 0 0 0,-1 0 0 0 0,-1 0 1 0 0,1 0-1 0 0,0 0 0 0 0,-1 0 0 0 0,0 0 1 0 0,0 0-1 0 0,-2-5 0 0 0,1 4-450 0 0,-1-1-1 0 0,1 1 1 0 0,-1 0-1 0 0,0 0 0 0 0,-1 1 1 0 0,1-1-1 0 0,-1 1 1 0 0,0-1-1 0 0,-4-2 1 0 0,3 2-471 0 0,0 1 0 0 0,0 1 0 0 0,0-1 0 0 0,0 1 0 0 0,-1 0 0 0 0,1 0 0 0 0,-1 0 0 0 0,0 1 0 0 0,0 0 0 0 0,0 0 0 0 0,0 1 0 0 0,0-1 0 0 0,0 1 0 0 0,0 1 0 0 0,0-1 1 0 0,-1 1-1 0 0,1 0 0 0 0,-9 1 0 0 0,-3 7-1598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8:08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40 632 0 0,'-8'-1'8547'0'0,"8"1"-8376"0"0,-4-16 6484 0 0,4-1-1392 0 0,0 17-5174 0 0,0 0 0 0 0,0 0 1 0 0,0 0-1 0 0,0-1 0 0 0,0 1 1 0 0,0 0-1 0 0,0 0 0 0 0,0 0 1 0 0,0-1-1 0 0,0 1 1 0 0,0 0-1 0 0,0 0 0 0 0,0 0 1 0 0,0 0-1 0 0,0-1 0 0 0,0 1 1 0 0,0 0-1 0 0,0 0 0 0 0,0 0 1 0 0,1 0-1 0 0,-1 0 0 0 0,0-1 1 0 0,0 1-1 0 0,0 0 0 0 0,0 0 1 0 0,0 0-1 0 0,0 0 0 0 0,0 0 1 0 0,1 0-1 0 0,-1 0 0 0 0,0-1 1 0 0,0 1-1 0 0,0 0 0 0 0,0 0 1 0 0,1 0-1 0 0,-1 0 0 0 0,0 0 1 0 0,0 0-1 0 0,0 0 0 0 0,0 0 1 0 0,1 0-1 0 0,-1 0 0 0 0,0 0 1 0 0,0 0-1 0 0,0 0 0 0 0,0 0 1 0 0,1 0-1 0 0,-1 0 0 0 0,0 0 1 0 0,6 2 14 0 0,0-1-1 0 0,0 1 1 0 0,0-1 0 0 0,0 0 0 0 0,1-1 0 0 0,-1 0 0 0 0,0 0-1 0 0,7-1 1 0 0,-2 1-34 0 0,36-2 139 0 0,0 0-2905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8:09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49 848 0 0,'-21'-26'17574'0'0,"16"4"-11396"0"0,1 73-3032 0 0,2-39-3377 0 0,0 0 0 0 0,1 0 0 0 0,1 0 0 0 0,0 0 1 0 0,1 0-1 0 0,0 0 0 0 0,1 0 0 0 0,3 14 0 0 0,-5-26 48 0 0,0 1-1 0 0,0-1 1 0 0,0 0-1 0 0,0 1 1 0 0,0-1-1 0 0,0 0 1 0 0,0 0-1 0 0,0 1 1 0 0,1-1-1 0 0,-1 0 1 0 0,0 1-1 0 0,0-1 1 0 0,0 0-1 0 0,0 0 1 0 0,1 1-1 0 0,-1-1 1 0 0,0 0-1 0 0,0 0 1 0 0,0 0-1 0 0,1 1 1 0 0,-1-1-1 0 0,0 0 1 0 0,0 0-1 0 0,1 0 1 0 0,-1 0-1 0 0,0 1 1 0 0,1-1-1 0 0,-1 0 1 0 0,0 0-1 0 0,0 0 1 0 0,1 0-1 0 0,-1 0 1 0 0,0 0-1 0 0,1 0 1 0 0,-1 0-1 0 0,0 0 1 0 0,1 0-1 0 0,-1 0 1 0 0,0 0-1 0 0,0 0 1 0 0,1 0-1 0 0,11-21-15937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8:09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77 4097 0 0,'-10'-3'20920'0'0,"27"-2"-17025"0"0,19-3-7164 0 0,-25 7 5019 0 0,8 0-1948 0 0,50-5-1507 0 0,-64 5 503 0 0,1 0 0 0 0,-1 0 0 0 0,0-1 0 0 0,0 1 0 0 0,8-5 1 0 0,-11 5 495 0 0,-1 0 1 0 0,1 0-1 0 0,-1-1 1 0 0,0 1 0 0 0,0 0-1 0 0,0 0 1 0 0,1-1-1 0 0,-1 1 1 0 0,0 0 0 0 0,-1-1-1 0 0,1 1 1 0 0,0-1-1 0 0,0 1 1 0 0,-1-1-1 0 0,1 0 1 0 0,0-2 0 0 0,3-10-4038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8:10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 3937 0 0,'0'-1'566'0'0,"-1"1"-1"0"0,0 0 1 0 0,0-1 0 0 0,0 1 0 0 0,1 0 0 0 0,-1 0 0 0 0,0 0-1 0 0,0 0 1 0 0,0 0 0 0 0,1 0 0 0 0,-1 0 0 0 0,0 0 0 0 0,0 0-1 0 0,0 0 1 0 0,0 0 0 0 0,1 0 0 0 0,-1 0 0 0 0,0 1 0 0 0,0-1-1 0 0,1 0 1 0 0,-1 1 0 0 0,0-1 0 0 0,0 0 0 0 0,1 1 0 0 0,-1-1-1 0 0,0 1 1 0 0,-1 1-108 0 0,1 0 0 0 0,0-1 0 0 0,0 1-1 0 0,0 0 1 0 0,0-1 0 0 0,0 1 0 0 0,0 0 0 0 0,1 0-1 0 0,-1 0 1 0 0,0 3 0 0 0,-1 8-739 0 0,0-1 0 0 0,1 25-1 0 0,1-26 1501 0 0,3 140-643 0 0,3-101-2801 0 0,5-1-3553 0 0,-8-20-4264 0 0,1-16 4590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8:10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19 8482 0 0,'0'-2'1073'0'0,"1"0"0"0"0,0 1 0 0 0,0-1 0 0 0,0 0 1 0 0,0 0-1 0 0,0 1 0 0 0,0-1 0 0 0,0 0 0 0 0,1 1 0 0 0,-1-1 1 0 0,6 3 3864 0 0,-11 16-4407 0 0,-28 63-967 0 0,-8-5-4950 0 0,43-78 5508 0 0,0 1 0 0 0,1-1 0 0 0,-1 0 1 0 0,0 1-1 0 0,1 0 0 0 0,-1 0 1 0 0,1 0-1 0 0,0 0 0 0 0,0 0 0 0 0,-1 1 1 0 0,6-2-1 0 0,-3 1-488 0 0,1 0-1 0 0,-1 0 1 0 0,1 1 0 0 0,0 0-1 0 0,0 0 1 0 0,0 1 0 0 0,13 0 0 0 0,-42 10-13636 0 0,18-9 12782 0 0,-9 4-1477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7:31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15 7114 0 0,'-9'-9'14943'0'0,"17"9"-8346"0"0,12 0-6155 0 0,-12 0-288 0 0,77-6 563 0 0,-76 6-754 0 0,0 1-1 0 0,0 0 1 0 0,0 0-1 0 0,0 0 1 0 0,0 1 0 0 0,0 1-1 0 0,11 4 1 0 0,-20-7 18 0 0,1 0 0 0 0,-1 0 0 0 0,1 1 0 0 0,0-1 0 0 0,-1 0 0 0 0,1 0 0 0 0,-1 1 0 0 0,1-1 0 0 0,-1 0 0 0 0,1 1 0 0 0,-1-1 0 0 0,0 1 0 0 0,1-1 0 0 0,-1 1 0 0 0,1-1 1 0 0,-1 1-1 0 0,0-1 0 0 0,1 1 0 0 0,-1-1 0 0 0,0 1 0 0 0,0-1 0 0 0,1 1 0 0 0,-1 0 0 0 0,0-1 0 0 0,0 1 0 0 0,0-1 0 0 0,0 1 0 0 0,0 0 0 0 0,0-1 0 0 0,0 2 0 0 0,-11 16-396 0 0,-24 8 113 0 0,24-20 301 0 0,0 1 0 0 0,0 0-1 0 0,1 0 1 0 0,0 1-1 0 0,1 1 1 0 0,-12 12 0 0 0,19-19 24 0 0,0 0 0 0 0,1 0 0 0 0,-1 0 0 0 0,1 1 0 0 0,0-1-1 0 0,-1 0 1 0 0,1 1 0 0 0,0-1 0 0 0,0 1 0 0 0,0-1 0 0 0,1 1 0 0 0,-1-1 0 0 0,1 1 0 0 0,-1-1 0 0 0,1 1 0 0 0,0-1 0 0 0,0 1 0 0 0,0 0 0 0 0,0-1 0 0 0,1 1 0 0 0,-1 0 0 0 0,1-1 0 0 0,-1 1 0 0 0,1-1 0 0 0,0 1 0 0 0,0-1 0 0 0,0 0 0 0 0,0 1 0 0 0,1-1 0 0 0,-1 0 0 0 0,0 0-1 0 0,1 0 1 0 0,0 0 0 0 0,0 0 0 0 0,-1 0 0 0 0,1 0 0 0 0,4 3 0 0 0,2 0 6 0 0,0 0 0 0 0,0 0 0 0 0,0-1 0 0 0,0 0 0 0 0,1 0 0 0 0,0-1 0 0 0,0 0 0 0 0,-1 0 0 0 0,2-1 0 0 0,-1 0 0 0 0,0-1 0 0 0,0 0 0 0 0,0-1-1 0 0,12 0 1 0 0,-9-1-652 0 0,-1 1-1 0 0,1-2 0 0 0,0 0 0 0 0,19-6 1 0 0,-24 6-756 0 0,0-1 0 0 0,-1 0 0 0 0,1 0 0 0 0,-1 0 0 0 0,1-1 0 0 0,-1 0 0 0 0,10-9 0 0 0,4-10-7962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8:10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5921 0 0,'1'12'10740'0'0,"0"-12"-10356"0"0,13 9 4052 0 0,17 0-2000 0 0,-12-7-2165 0 0,0-1 1 0 0,0 0-1 0 0,0-1 0 0 0,20-3 0 0 0,-38 3-273 0 0,-1 0 0 0 0,0-1 0 0 0,1 1 0 0 0,-1 0 0 0 0,1 0 0 0 0,-1 0 0 0 0,1 0 0 0 0,-1 0 0 0 0,1 0 0 0 0,-1 0 0 0 0,1 0 0 0 0,-1 0 0 0 0,1 0 0 0 0,-1 0 0 0 0,1 0 0 0 0,-1 0 0 0 0,1 0 0 0 0,-1 0 0 0 0,1 1 0 0 0,-1-1 0 0 0,1 0 0 0 0,-1 0 0 0 0,1 0 0 0 0,-1 1 0 0 0,0-1-1 0 0,1 0 1 0 0,-1 1 0 0 0,0-1 0 0 0,1 0 0 0 0,0 1 0 0 0,-7 18 43 0 0,-9 5 122 0 0,-1 0 1 0 0,-1-1 0 0 0,-1 0 0 0 0,-39 37 0 0 0,57-60-184 0 0,0-1 16 0 0,0 0 0 0 0,0 0-1 0 0,1-1 1 0 0,-1 1 0 0 0,1 0 0 0 0,-1 0 0 0 0,1 0 0 0 0,-1 0 0 0 0,1 0 0 0 0,0 0 0 0 0,0 0 0 0 0,-1 0 0 0 0,1 0 0 0 0,0 0 0 0 0,0 0 0 0 0,0 0 0 0 0,0 0 0 0 0,0 0 0 0 0,0 1 0 0 0,0-1 0 0 0,0 0 0 0 0,0 1 0 0 0,1-1 0 0 0,-1 1 0 0 0,0 0 0 0 0,0-1 0 0 0,0 1 0 0 0,1 0 0 0 0,-1-1 0 0 0,0 1 0 0 0,2 0 0 0 0,4-1 8 0 0,-1 1 0 0 0,0 0 0 0 0,0 0 0 0 0,12 1 1 0 0,-7 2 65 0 0,0 0 1 0 0,-1 1-1 0 0,1 1 1 0 0,17 9-1 0 0,-15-7-584 0 0,0-1-1 0 0,22 7 1 0 0,-31-12-356 0 0,0 0 1 0 0,0 0-1 0 0,0-1 1 0 0,0 1-1 0 0,0-1 1 0 0,0 0-1 0 0,8-1 0 0 0,-11 1 417 0 0,-1 0 0 0 0,1 0 0 0 0,0-1 0 0 0,0 1-1 0 0,-1 0 1 0 0,1-1 0 0 0,0 1 0 0 0,-1 0-1 0 0,1-1 1 0 0,0 1 0 0 0,-1-1 0 0 0,1 1-1 0 0,-1-1 1 0 0,1 1 0 0 0,-1-1 0 0 0,1 0 0 0 0,-1 1-1 0 0,1-1 1 0 0,-1 0 0 0 0,1 0 0 0 0,0 0-69 0 0,5-9-5281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8:11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 8170 0 0,'5'-5'13664'0'0,"8"6"-9609"0"0,15 4-4727 0 0,-26-4 1685 0 0,7 1-916 0 0,0 1 0 0 0,0 1 0 0 0,0-1 0 0 0,0 1 1 0 0,-1 1-1 0 0,0-1 0 0 0,0 1 0 0 0,0 1 1 0 0,14 12-1 0 0,-20-16-100 0 0,-1 0 1 0 0,1 0-1 0 0,0 0 1 0 0,-1 0-1 0 0,1 0 1 0 0,-1 1-1 0 0,0-1 0 0 0,0 0 1 0 0,0 1-1 0 0,0-1 1 0 0,0 1-1 0 0,0 0 1 0 0,-1-1-1 0 0,1 1 1 0 0,-1 0-1 0 0,1 2 1 0 0,-2-2-26 0 0,1 0 1 0 0,-1 0-1 0 0,0 0 1 0 0,0 0 0 0 0,0 0-1 0 0,0 0 1 0 0,0-1 0 0 0,-1 1-1 0 0,1 0 1 0 0,-1-1-1 0 0,0 1 1 0 0,0-1 0 0 0,1 0-1 0 0,-2 1 1 0 0,1-1-1 0 0,0 0 1 0 0,-4 3 0 0 0,-132 89-896 0 0,137-94 926 0 0,1 1 0 0 0,-1-1 0 0 0,1 0 1 0 0,0 0-1 0 0,-1 1 0 0 0,1-1 0 0 0,-1 0 1 0 0,1 0-1 0 0,0 1 0 0 0,-1-1 0 0 0,1 0 0 0 0,0 1 1 0 0,0-1-1 0 0,-1 1 0 0 0,1-1 0 0 0,0 0 1 0 0,0 1-1 0 0,-1-1 0 0 0,1 1 0 0 0,0-1 0 0 0,0 1 1 0 0,0-1-1 0 0,0 1 0 0 0,0-1 0 0 0,0 0 1 0 0,0 1-1 0 0,0-1 0 0 0,0 1 0 0 0,0-1 0 0 0,0 1 1 0 0,0-1-1 0 0,0 1 0 0 0,0-1 0 0 0,0 1 0 0 0,0-1 1 0 0,1 1-1 0 0,16 7 36 0 0,28-3-25 0 0,-24-4 182 0 0,-5 0-427 0 0,-1 0 0 0 0,0-1 1 0 0,1-1-1 0 0,29-5 0 0 0,-41 5 33 0 0,0 0-1 0 0,0-1 1 0 0,0 1-1 0 0,0-1 1 0 0,-1 0 0 0 0,1 0-1 0 0,0 0 1 0 0,-1 0-1 0 0,0-1 1 0 0,1 1-1 0 0,-1-1 1 0 0,0 0 0 0 0,-1 0-1 0 0,1 0 1 0 0,0 0-1 0 0,-1-1 1 0 0,0 1-1 0 0,1-1 1 0 0,-1 0 0 0 0,-1 1-1 0 0,1-1 1 0 0,0 0-1 0 0,0-5 1 0 0,0 2 117 0 0,0 1 180 0 0,0 0 1 0 0,0 1-1 0 0,-1-1 1 0 0,0 0-1 0 0,0 0 0 0 0,-1 1 1 0 0,1-1-1 0 0,-2-12 0 0 0,-1 20 265 0 0,0-1-1 0 0,1 0 0 0 0,-1 1 0 0 0,1 0 0 0 0,-1-1 0 0 0,1 1 0 0 0,-1 0 0 0 0,1-1 0 0 0,0 1 0 0 0,0 0 0 0 0,-1 3 0 0 0,-5 12 78 0 0,-12 36-1 0 0,19-51-435 0 0,-1 0 0 0 0,1 1 0 0 0,-1-1 0 0 0,1 0 0 0 0,0 1 0 0 0,-1-1 0 0 0,1 0 0 0 0,0 1 0 0 0,1-1 0 0 0,-1 0 0 0 0,0 1 0 0 0,1-1 0 0 0,-1 0 0 0 0,1 0 0 0 0,0 1 0 0 0,0-1 1 0 0,0 0-1 0 0,2 3 0 0 0,-2-3-8 0 0,0-1 1 0 0,1 0 0 0 0,-1-1 0 0 0,1 1-1 0 0,-1 0 1 0 0,1 0 0 0 0,-1-1 0 0 0,1 1-1 0 0,-1-1 1 0 0,1 1 0 0 0,-1-1 0 0 0,1 1-1 0 0,0-1 1 0 0,-1 0 0 0 0,1 0 0 0 0,0 0-1 0 0,-1 0 1 0 0,4-1 0 0 0,35-6-1006 0 0,-21 3-897 0 0,-15 4 1082 0 0,15-1-3583 0 0,-8 5-3840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8:11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8042 0 0,'23'5'9974'0'0,"0"3"-4622"0"0,4 3-3395 0 0,12 8-3965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28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78 1112 0 0,'0'-5'926'0'0,"0"0"-1"0"0,-1 0 0 0 0,1 0 0 0 0,-1-1 1 0 0,0 1-1 0 0,-1 0 0 0 0,1 0 1 0 0,-1 1-1 0 0,0-1 0 0 0,-3-5 0 0 0,4 9-709 0 0,1-1 0 0 0,-1 1 0 0 0,0 0 0 0 0,0 0 0 0 0,0 0 0 0 0,0 0 0 0 0,-1 0 0 0 0,1 0 0 0 0,0 0 0 0 0,0 0 0 0 0,-1 0 0 0 0,1 0 0 0 0,0 1 0 0 0,-1-1 0 0 0,1 1 0 0 0,-1-1 0 0 0,1 1 0 0 0,-1-1 0 0 0,1 1 0 0 0,-1 0 0 0 0,1 0 0 0 0,-1 0 0 0 0,1 0 0 0 0,-1 0 0 0 0,1 0 0 0 0,-1 0 0 0 0,1 0 0 0 0,-1 0 0 0 0,1 1 0 0 0,-1-1 0 0 0,1 1 0 0 0,-1-1 0 0 0,1 1 0 0 0,0 0 0 0 0,-1-1 0 0 0,1 1 0 0 0,0 0 0 0 0,-2 1 0 0 0,-7 5-43 0 0,1 0 0 0 0,-1 0 0 0 0,1 1 1 0 0,1 0-1 0 0,-1 0 0 0 0,2 1 0 0 0,-1 0 1 0 0,1 1-1 0 0,0 0 0 0 0,-9 20 0 0 0,9-15-172 0 0,0 0-1 0 0,1 1 0 0 0,1 0 1 0 0,0 0-1 0 0,1 0 0 0 0,1 1 1 0 0,-1 18-1 0 0,4-20-12 0 0,0 0 1 0 0,1 0-1 0 0,1 0 1 0 0,0 0 0 0 0,1 0-1 0 0,1-1 1 0 0,1 1-1 0 0,0-1 1 0 0,0 0-1 0 0,9 16 1 0 0,-1-8-723 0 0,24 36 0 0 0,21 12-4495 0 0,-56-69 4885 0 0,1 3-871 0 0,0-1 0 0 0,0 1 0 0 0,1-1 0 0 0,0 0 0 0 0,-1 0 1 0 0,6 2-1 0 0,3 0-3096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29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30 105 2849 0 0,'-3'-2'948'0'0,"0"-1"0"0"0,0 1 0 0 0,0-1 1 0 0,1 1-1 0 0,0-1 0 0 0,-1 0 1 0 0,1 0-1 0 0,0 0 0 0 0,0 0 1 0 0,-2-6-1 0 0,4 7-819 0 0,-1 1 0 0 0,1-1 0 0 0,0 1 0 0 0,0 0 0 0 0,0-1 0 0 0,0 1 0 0 0,0-1 0 0 0,1 1 0 0 0,-1-1 0 0 0,0 1 0 0 0,1 0 0 0 0,-1-1-1 0 0,1 1 1 0 0,-1 0 0 0 0,1-1 0 0 0,0 1 0 0 0,-1 0 0 0 0,1 0 0 0 0,0-1 0 0 0,0 1 0 0 0,0 0 0 0 0,0 0 0 0 0,0 0 0 0 0,0 0 0 0 0,0 0 0 0 0,0 0 0 0 0,1 1 0 0 0,-1-1 0 0 0,3-1 0 0 0,3-2-151 0 0,0 0-1 0 0,0 0 1 0 0,1 1 0 0 0,0 0-1 0 0,-1 0 1 0 0,1 0 0 0 0,0 1-1 0 0,1 1 1 0 0,-1-1 0 0 0,0 1-1 0 0,0 1 1 0 0,1 0 0 0 0,-1 0-1 0 0,0 0 1 0 0,1 1 0 0 0,-1 0-1 0 0,0 1 1 0 0,0 0 0 0 0,8 3-1 0 0,-15-5-209 0 0,0 0 0 0 0,0 1 0 0 0,0-1 1 0 0,0 1-1 0 0,0-1 0 0 0,-1 1 0 0 0,1-1 0 0 0,0 1 0 0 0,0 0 0 0 0,0-1 0 0 0,-1 1 0 0 0,1 0 0 0 0,0 0 0 0 0,-1 0 0 0 0,2 1 0 0 0,-2-1-62 0 0,0-1-1 0 0,0 1 1 0 0,0 0-1 0 0,0-1 0 0 0,0 1 1 0 0,0-1-1 0 0,0 1 1 0 0,0 0-1 0 0,0-1 0 0 0,0 1 1 0 0,0-1-1 0 0,0 1 0 0 0,0-1 1 0 0,-1 1-1 0 0,1-1 1 0 0,0 1-1 0 0,0 0 0 0 0,-1-1 1 0 0,1 1-1 0 0,0-1 1 0 0,-1 1-1 0 0,1-1 0 0 0,0 0 1 0 0,-1 1-1 0 0,1-1 1 0 0,-1 1-1 0 0,0-1 0 0 0,-5 7-2783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29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4241 0 0,'13'3'7638'0'0,"13"1"-6460"0"0,10-8-189 0 0,-29 2-884 0 0,0 1-1 0 0,1 0 0 0 0,-1 0 1 0 0,1 1-1 0 0,-1 0 0 0 0,1 0 1 0 0,-1 0-1 0 0,1 1 1 0 0,11 4-1 0 0,-18-5-80 0 0,-1 1 0 0 0,1-1 0 0 0,-1 1 0 0 0,1-1 1 0 0,-1 1-1 0 0,0 0 0 0 0,0-1 0 0 0,1 1 0 0 0,-1 0 0 0 0,0-1 0 0 0,0 1 1 0 0,1 0-1 0 0,-1-1 0 0 0,0 1 0 0 0,0 0 0 0 0,0-1 0 0 0,0 1 0 0 0,0 0 1 0 0,0 0-1 0 0,0-1 0 0 0,-1 1 0 0 0,1 0 0 0 0,0-1 0 0 0,0 1 0 0 0,0 0 1 0 0,-1-1-1 0 0,1 1 0 0 0,0 0 0 0 0,-1-1 0 0 0,1 1 0 0 0,0-1 0 0 0,-1 1 1 0 0,1-1-1 0 0,-1 1 0 0 0,0 0 0 0 0,-21 30 19 0 0,16-24 21 0 0,0 3-97 0 0,0 0-1 0 0,0 1 1 0 0,1-1-1 0 0,0 1 1 0 0,0 0-1 0 0,-3 15 1 0 0,8-22 6 0 0,-1 0 0 0 0,0-1 0 0 0,1 1 1 0 0,0-1-1 0 0,0 1 0 0 0,0 0 0 0 0,0-1 0 0 0,0 1 0 0 0,1 0 0 0 0,0-1 1 0 0,1 5-1 0 0,-1-6 36 0 0,0 0 1 0 0,0 0-1 0 0,0-1 1 0 0,0 1-1 0 0,0 0 1 0 0,1 0-1 0 0,-1 0 1 0 0,1-1-1 0 0,-1 1 1 0 0,1-1-1 0 0,0 1 0 0 0,-1-1 1 0 0,1 0-1 0 0,0 0 1 0 0,0 0-1 0 0,0 0 1 0 0,0 0-1 0 0,0 0 1 0 0,4 1-1 0 0,-4-2 33 0 0,0 0 0 0 0,-1 0 0 0 0,1 0 0 0 0,0-1 0 0 0,-1 1-1 0 0,1 0 1 0 0,0-1 0 0 0,-1 1 0 0 0,1-1 0 0 0,-1 1 0 0 0,1-1-1 0 0,-1 0 1 0 0,1 0 0 0 0,-1 0 0 0 0,0 0 0 0 0,1 0 0 0 0,-1 0-1 0 0,0 0 1 0 0,0 0 0 0 0,1 0 0 0 0,-1-1 0 0 0,0 1 0 0 0,0 0-1 0 0,-1-1 1 0 0,1 1 0 0 0,0-1 0 0 0,0 1 0 0 0,0-3 0 0 0,4-5 17 0 0,-1 0 0 0 0,0-1 1 0 0,3-13-1 0 0,-5 12-110 0 0,0-1 0 0 0,0 1 0 0 0,0-17 0 0 0,-3-14-3083 0 0,1 11-3143 0 0,1 26 3628 0 0,6 10-773 0 0</inkml:trace>
  <inkml:trace contextRef="#ctx0" brushRef="#br0" timeOffset="1">275 16 2729 0 0,'1'1'581'0'0,"0"0"1"0"0,0 0-1 0 0,1 0 1 0 0,-2 0-1 0 0,1 0 1 0 0,0 0 0 0 0,0 0-1 0 0,0 1 1 0 0,0-1-1 0 0,-1 0 1 0 0,1 0 0 0 0,0 1-1 0 0,-1-1 1 0 0,0 0-1 0 0,1 3 1 0 0,1 25 4034 0 0,-16 33-2319 0 0,10-51-1871 0 0,1 2-384 0 0,0-6-186 0 0,1 0 0 0 0,1 0 0 0 0,-1 0 0 0 0,0 9 0 0 0,7-19-94 0 0,0-1 0 0 0,0 1 0 0 0,1 0 0 0 0,-1 0 0 0 0,1 0 0 0 0,9-3 0 0 0,19 1-875 0 0,-6 2-2082 0 0,-4-7-4213 0 0,-15 4 3463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30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72 3441 0 0,'-3'-21'8914'0'0,"9"5"-3822"0"0,-3 14-4889 0 0,-1 0 0 0 0,1-1 0 0 0,0 2-1 0 0,0-1 1 0 0,0 0 0 0 0,0 0 0 0 0,0 1-1 0 0,0 0 1 0 0,0-1 0 0 0,5 0 0 0 0,42-10 487 0 0,-46 11-675 0 0,0 0 0 0 0,0 1 0 0 0,0 0 0 0 0,0-1 0 0 0,1 1 0 0 0,-1 1 0 0 0,0-1 0 0 0,0 1 0 0 0,8 2 0 0 0,-28 3-649 0 0,1 2-1 0 0,0-1 1 0 0,-25 19 0 0 0,32-20 590 0 0,1 0 0 0 0,0 1 0 0 0,0 1-1 0 0,0-1 1 0 0,1 1 0 0 0,0 0 0 0 0,1 0 0 0 0,-8 15 0 0 0,12-20 55 0 0,0-1 1 0 0,0 1 0 0 0,1-1 0 0 0,-1 1 0 0 0,0 0 0 0 0,1-1 0 0 0,0 1 0 0 0,0 0 0 0 0,0-1 0 0 0,0 1 0 0 0,0 0 0 0 0,0-1 0 0 0,1 1 0 0 0,-1 0 0 0 0,1-1 0 0 0,0 1-1 0 0,-1 0 1 0 0,2-1 0 0 0,-1 1 0 0 0,0-1 0 0 0,0 0 0 0 0,1 1 0 0 0,-1-1 0 0 0,1 0 0 0 0,-1 0 0 0 0,1 0 0 0 0,0 0 0 0 0,0 0 0 0 0,0 0 0 0 0,0-1 0 0 0,1 1 0 0 0,-1 0-1 0 0,0-1 1 0 0,0 0 0 0 0,1 0 0 0 0,3 2 0 0 0,4 1 110 0 0,0 1-1 0 0,0-2 0 0 0,1 1 1 0 0,-1-1-1 0 0,21 2 1 0 0,14-4-1778 0 0,-40-1 550 0 0,0-1 0 0 0,0 0 0 0 0,-1 0 0 0 0,1 0-1 0 0,0-1 1 0 0,5-2 0 0 0,0 12-6489 0 0</inkml:trace>
  <inkml:trace contextRef="#ctx0" brushRef="#br0" timeOffset="1">28 350 4329 0 0,'1'4'2713'0'0,"2"0"-513"0"0,2 2-80 0 0,3-2-111 0 0,3 0-393 0 0,5-2-320 0 0,3 1-335 0 0,2 0-337 0 0,2-2-232 0 0,1 0-240 0 0,1-1-104 0 0,-1 2-264 0 0,0-2-384 0 0,0 0-681 0 0,-2-2-535 0 0,-1 0-1065 0 0,-2-4-1199 0 0,-2 0-1266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30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5961 0 0,'0'0'301'0'0,"0"0"0"0"0,-1 1 0 0 0,1-1 0 0 0,0 1 0 0 0,-1-1 0 0 0,1 1 0 0 0,0-1 0 0 0,0 0 0 0 0,0 1 0 0 0,-1-1 0 0 0,1 1 0 0 0,0-1 0 0 0,0 1-1 0 0,0-1 1 0 0,0 1 0 0 0,0-1 0 0 0,0 1 0 0 0,0 0 0 0 0,0-1 0 0 0,0 1 0 0 0,0-1 0 0 0,0 1 0 0 0,0-1 0 0 0,1 1 0 0 0,-1-1 0 0 0,0 1 0 0 0,13 10 3023 0 0,25 1-2349 0 0,-31-11-234 0 0,55 11 294 0 0,-45-10-918 0 0,0 1 0 0 0,-1 0 0 0 0,20 8 0 0 0,-36-11-119 0 0,0 0 1 0 0,1 1 0 0 0,-1-1 0 0 0,0 1-1 0 0,0-1 1 0 0,0 0 0 0 0,0 1-1 0 0,0-1 1 0 0,0 0 0 0 0,0 1-1 0 0,0-1 1 0 0,-1 1 0 0 0,1-1-1 0 0,0 0 1 0 0,0 1 0 0 0,0-1 0 0 0,0 0-1 0 0,0 1 1 0 0,-1-1 0 0 0,1 0-1 0 0,0 1 1 0 0,0-1 0 0 0,0 0-1 0 0,-1 1 1 0 0,1-1 0 0 0,0 0 0 0 0,0 0-1 0 0,-1 1 1 0 0,1-1 0 0 0,0 0-1 0 0,-1 0 1 0 0,1 0 0 0 0,0 1-1 0 0,-1-1 1 0 0,1 0 0 0 0,-1 0-1 0 0,1 0 1 0 0,0 0 0 0 0,-1 0 0 0 0,1 0-1 0 0,-24 15 87 0 0,19-12-40 0 0,-3 3-24 0 0,0-1 1 0 0,0 1 0 0 0,0 0 0 0 0,0 1-1 0 0,1 0 1 0 0,1 0 0 0 0,-1 0 0 0 0,-9 15-1 0 0,14-19-12 0 0,1 1 0 0 0,-1-1 0 0 0,1 1 0 0 0,-1 0-1 0 0,1 0 1 0 0,0 0 0 0 0,0 0 0 0 0,1-1 0 0 0,-1 1-1 0 0,1 0 1 0 0,0 0 0 0 0,0 0 0 0 0,0 0 0 0 0,1 0 0 0 0,-1 0-1 0 0,1 0 1 0 0,0 0 0 0 0,0 0 0 0 0,0 0 0 0 0,1-1 0 0 0,-1 1-1 0 0,1 0 1 0 0,0-1 0 0 0,3 5 0 0 0,0-1-86 0 0,0 0 1 0 0,0 0-1 0 0,0-1 1 0 0,1 1-1 0 0,0-1 1 0 0,1-1-1 0 0,-1 1 1 0 0,1-1-1 0 0,0-1 1 0 0,0 1-1 0 0,1-1 1 0 0,-1 0-1 0 0,13 4 1 0 0,-16-7-252 0 0,0 1 1 0 0,0-1-1 0 0,1-1 1 0 0,-1 1-1 0 0,0 0 0 0 0,1-1 1 0 0,-1 0-1 0 0,0 0 1 0 0,1 0-1 0 0,-1-1 1 0 0,0 1-1 0 0,1-1 1 0 0,-1 0-1 0 0,0-1 1 0 0,0 1-1 0 0,0-1 1 0 0,0 1-1 0 0,0-1 1 0 0,0 0-1 0 0,0-1 0 0 0,-1 1 1 0 0,1-1-1 0 0,-1 1 1 0 0,1-1-1 0 0,-1 0 1 0 0,0 0-1 0 0,4-7 1 0 0,0 2-272 0 0,-2-1 1 0 0,0 0 0 0 0,0 0 0 0 0,0 0-1 0 0,-1-1 1 0 0,0 1 0 0 0,-1-1-1 0 0,4-19 1 0 0,-6 22 771 0 0,0-1-1 0 0,-1 0 1 0 0,0 0-1 0 0,0 0 1 0 0,-1-9-1 0 0,0 12 373 0 0,0 0-1 0 0,0 0 0 0 0,0 0 0 0 0,-1 1 0 0 0,0-1 0 0 0,0 0 0 0 0,0 1 1 0 0,-7-10 1886 0 0,9 14-2320 0 0,0 0 0 0 0,0-1 0 0 0,-1 1 0 0 0,1 0 0 0 0,0 0 0 0 0,0 0 0 0 0,0 0 0 0 0,0 0 0 0 0,0 0 0 0 0,-1 0 0 0 0,1 0 0 0 0,0 0 0 0 0,0 0 0 0 0,0 0 0 0 0,0 0-1 0 0,-3 2 2110 0 0,3-2-2109 0 0,0 0 0 0 0,0 0 0 0 0,0 0 0 0 0,-5 15 2271 0 0,2 16-1419 0 0,3-31-887 0 0,-3 37 440 0 0,3 54-1 0 0,11-28-3202 0 0,-8-54 657 0 0,0 0 0 0 0,0 0-1 0 0,1 0 1 0 0,8 12-1 0 0,-8-15-1852 0 0,3 0-265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31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4 4441 0 0,'-1'-1'1392'0'0,"0"1"-929"0"0,1-1 1 0 0,-1 1 0 0 0,1 0 0 0 0,-1-1 0 0 0,0 1 0 0 0,1 0-1 0 0,-1 0 1 0 0,1 0 0 0 0,-1 0 0 0 0,0 0 0 0 0,1 0 0 0 0,-1 0 0 0 0,0 0-1 0 0,1 0 1 0 0,-1 0 0 0 0,1 0 0 0 0,-1 0 0 0 0,0 0 0 0 0,1 0 0 0 0,-1 0-1 0 0,0 1 1 0 0,1-1 0 0 0,-1 0 0 0 0,1 0 0 0 0,-1 1 0 0 0,-15 17 3984 0 0,-5 31-4563 0 0,20-44 866 0 0,-2 2-809 0 0,-22 69-775 0 0,13-24-5227 0 0,22-61 2509 0 0,29-25 4707 0 0,-34 32-996 0 0,0-1 0 0 0,1 0-1 0 0,-1 1 1 0 0,0 0 0 0 0,1 1 0 0 0,0-1 0 0 0,-1 1-1 0 0,1 0 1 0 0,0 0 0 0 0,-1 1 0 0 0,11 0 0 0 0,-13 0-249 0 0,0 0 0 0 0,0 1 0 0 0,0-1 0 0 0,0 1 0 0 0,0 0 0 0 0,0 0 0 0 0,0 0 0 0 0,0 0 0 0 0,0 1 0 0 0,3 1 1 0 0,-4-2-303 0 0,-1 1 0 0 0,1-1 1 0 0,-1 0-1 0 0,1 1 1 0 0,-1-1-1 0 0,0 1 1 0 0,1 0-1 0 0,-1-1 0 0 0,0 1 1 0 0,0 0-1 0 0,0 0 1 0 0,0-1-1 0 0,-1 1 1 0 0,1 0-1 0 0,0 0 0 0 0,-1 0 1 0 0,1 2-1 0 0,0 4-4724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31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0 413 8586 0 0,'6'-1'2400'0'0,"0"-2"-351"0"0,6-1-137 0 0,2 0-399 0 0,0-1-417 0 0,4 1-312 0 0,-1 1-336 0 0,0 2-216 0 0,0 0-152 0 0,-1 1-160 0 0,0 1-264 0 0,-2-1-360 0 0,0 1-392 0 0,-1-1-585 0 0,-1 0-839 0 0,-4-1-1201 0 0,5 4-1720 0 0</inkml:trace>
  <inkml:trace contextRef="#ctx0" brushRef="#br0" timeOffset="1">173 34 6033 0 0,'-1'-1'424'0'0,"1"-1"0"0"0,0 1 0 0 0,0 0-1 0 0,0-1 1 0 0,1 1 0 0 0,-1 0 0 0 0,0-1 0 0 0,0 1-1 0 0,1 0 1 0 0,-1-1 0 0 0,1 1 0 0 0,-1 0 0 0 0,1 0-1 0 0,0-1 1 0 0,-1 1 0 0 0,1 0 0 0 0,0 0-1 0 0,0 0 1 0 0,0 0 0 0 0,0 0 0 0 0,0 0 0 0 0,0 0-1 0 0,1-1 1 0 0,0 1-204 0 0,0 1-1 0 0,0-1 1 0 0,0 0-1 0 0,0 1 1 0 0,-1 0-1 0 0,1-1 1 0 0,0 1-1 0 0,0 0 0 0 0,0 0 1 0 0,0 0-1 0 0,0 0 1 0 0,0 0-1 0 0,0 1 1 0 0,3 0-1 0 0,3 1-3 0 0,0 1 0 0 0,-1-1-1 0 0,1 2 1 0 0,-1-1 0 0 0,1 1-1 0 0,10 8 1 0 0,-2 0 75 0 0,-1 1 1 0 0,-1 1 0 0 0,0 0-1 0 0,0 0 1 0 0,-2 2 0 0 0,18 27-1 0 0,-24-34-339 0 0,-2 0 0 0 0,1 0 0 0 0,-1 0 0 0 0,-1 1 0 0 0,0 0 0 0 0,3 15 0 0 0,-5-19-241 0 0,0-1-1 0 0,-1 1 1 0 0,0 0-1 0 0,0 0 1 0 0,0-1-1 0 0,-1 1 1 0 0,0 0-1 0 0,0-1 1 0 0,0 1-1 0 0,-1 0 1 0 0,0-1 0 0 0,-3 8-1 0 0,4-11-256 0 0,0 0 1 0 0,0-1-1 0 0,0 1 0 0 0,-1 0 1 0 0,1 0-1 0 0,0-1 0 0 0,-1 1 0 0 0,1-1 1 0 0,-1 1-1 0 0,0-1 0 0 0,1 1 1 0 0,-1-1-1 0 0,0 0 0 0 0,0 0 1 0 0,0 0-1 0 0,0 0 0 0 0,0 0 1 0 0,0-1-1 0 0,0 1 0 0 0,0-1 0 0 0,0 1 1 0 0,0-1-1 0 0,-1 0 0 0 0,1 1 1 0 0,0-1-1 0 0,-3-1 0 0 0,-12 3-2764 0 0</inkml:trace>
  <inkml:trace contextRef="#ctx0" brushRef="#br0" timeOffset="2">142 261 5377 0 0,'20'-6'8384'0'0,"19"5"-4281"0"0,-20 2-2552 0 0,4-2-910 0 0,1 2 1 0 0,-1 1-1 0 0,0 1 1 0 0,45 12 0 0 0,-54-11-1676 0 0,0 1 0 0 0,0 0 1 0 0,-1 1-1 0 0,1 1 0 0 0,14 10 1 0 0,-11 0-7502 0 0,-11-8 2873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7:32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1 16452 0 0,'-14'2'2673'0'0,"0"2"-1"0"0,-21 7 1 0 0,28-7-2157 0 0,-1-1-1 0 0,1 1 0 0 0,-1 0 1 0 0,1 1-1 0 0,-8 7 0 0 0,10-9-493 0 0,2 1 0 0 0,-1 0 0 0 0,0 0 0 0 0,1 1 0 0 0,0-1 0 0 0,0 0 0 0 0,0 1 0 0 0,0 0 0 0 0,1 0 0 0 0,0 0 0 0 0,0 0-1 0 0,0 0 1 0 0,0 0 0 0 0,1 0 0 0 0,0 1 0 0 0,0-1 0 0 0,1 1 0 0 0,-1-1 0 0 0,1 0 0 0 0,0 1 0 0 0,2 7 0 0 0,-1-3-30 0 0,1 0 0 0 0,1 0 0 0 0,-1-1 0 0 0,2 1 0 0 0,-1-1 0 0 0,1 1 0 0 0,1-1 0 0 0,0 0 0 0 0,0-1 0 0 0,1 1 0 0 0,0-1 0 0 0,0 0 0 0 0,1-1 0 0 0,12 12 0 0 0,-15-15 21 0 0,1 0 1 0 0,-1-1-1 0 0,1 1 0 0 0,0-1 1 0 0,0 0-1 0 0,0-1 0 0 0,0 1 1 0 0,1-1-1 0 0,-1 0 0 0 0,1 0 1 0 0,-1-1-1 0 0,1 0 0 0 0,-1 0 0 0 0,1 0 1 0 0,0 0-1 0 0,0-1 0 0 0,-1 0 1 0 0,1 0-1 0 0,0-1 0 0 0,0 0 1 0 0,-1 0-1 0 0,1 0 0 0 0,0 0 1 0 0,-1-1-1 0 0,0 0 0 0 0,11-5 1 0 0,-13 4 43 0 0,1 1-1 0 0,-1-1 1 0 0,0 0 0 0 0,0 0 0 0 0,0-1 0 0 0,-1 1 0 0 0,1 0 0 0 0,-1-1 0 0 0,1 0 0 0 0,-1 1-1 0 0,0-1 1 0 0,-1 0 0 0 0,1 0 0 0 0,-1 0 0 0 0,0 0 0 0 0,0-1 0 0 0,0 1 0 0 0,0 0 0 0 0,-1 0-1 0 0,1-8 1 0 0,-1 2 24 0 0,0 0-1 0 0,0-1 1 0 0,-1 1-1 0 0,0 0 0 0 0,-1 0 1 0 0,0 0-1 0 0,-6-15 0 0 0,5 18-66 0 0,-1 0-1 0 0,-1 0 0 0 0,1 1 0 0 0,-1-1 0 0 0,0 1 0 0 0,0 1 0 0 0,-1-1 0 0 0,0 1 0 0 0,0 0 0 0 0,0 0 0 0 0,-1 0 0 0 0,1 1 0 0 0,-1 0 0 0 0,0 0 1 0 0,0 1-1 0 0,-1 0 0 0 0,1 0 0 0 0,-1 1 0 0 0,1 0 0 0 0,-16-2 0 0 0,15 2-175 0 0,-1 1 1 0 0,1 0-1 0 0,-1 0 0 0 0,1 1 1 0 0,-1 0-1 0 0,0 1 1 0 0,1 0-1 0 0,-1 0 0 0 0,1 0 1 0 0,-1 1-1 0 0,1 1 0 0 0,0-1 1 0 0,0 1-1 0 0,0 1 0 0 0,0 0 1 0 0,0 0-1 0 0,1 0 0 0 0,-13 10 1 0 0,16-9-322 0 0,0-1 1 0 0,0 1-1 0 0,0 0 1 0 0,1 0-1 0 0,0 1 1 0 0,0-1-1 0 0,0 1 1 0 0,-2 8-1 0 0,-11 49-10560 0 0,13-29 3136 0 0</inkml:trace>
  <inkml:trace contextRef="#ctx0" brushRef="#br0" timeOffset="1">29 468 4041 0 0,'26'15'10328'0'0,"3"-1"-4395"0"0,-11-6-4394 0 0,-1-2 1 0 0,2 0-1 0 0,18 4 0 0 0,-17-8-1219 0 0,0 0 1 0 0,0 0-1 0 0,36-4 0 0 0,22-5-2679 0 0,-37 2-1900 0 0,-39 5 3789 0 0,-1 0 1 0 0,1 0-1 0 0,-1 0 0 0 0,1-1 1 0 0,-1 1-1 0 0,0-1 1 0 0,1 1-1 0 0,-1-1 0 0 0,0 1 1 0 0,1-1-1 0 0,-1 0 0 0 0,0 1 1 0 0,1-1-1 0 0,-1 0 1 0 0,0 0-1 0 0,0 0 0 0 0,1-2 1 0 0,6-3-3086 0 0,8 0-3070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32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11042 0 0,'38'-7'7997'0'0,"3"7"-4662"0"0,43 12-3521 0 0,-42-4 351 0 0,-8-2-1351 0 0,20 2-3865 0 0,-18-10-4220 0 0,-21-1 4138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32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36 2489 0 0,'-1'0'434'0'0,"0"-1"1"0"0,0 1-1 0 0,1-1 1 0 0,-1 0 0 0 0,0 0-1 0 0,1 0 1 0 0,-1 1 0 0 0,0-1-1 0 0,1 0 1 0 0,-1 0 0 0 0,1 0-1 0 0,-1 0 1 0 0,1 0 0 0 0,-1 0-1 0 0,1 0 1 0 0,0 0 0 0 0,0 0-1 0 0,-1 0 1 0 0,1 0 0 0 0,0 0-1 0 0,0 0 1 0 0,0-2 0 0 0,1 2-199 0 0,-1 0 0 0 0,1 0 0 0 0,-1 1 0 0 0,1-1 0 0 0,0 0 0 0 0,-1 1 0 0 0,1-1 0 0 0,0 0 0 0 0,-1 1 0 0 0,1-1 0 0 0,0 1 1 0 0,0-1-1 0 0,0 1 0 0 0,-1-1 0 0 0,1 1 0 0 0,0 0 0 0 0,0-1 0 0 0,0 1 0 0 0,0 0 0 0 0,1 0 0 0 0,3-1 74 0 0,1 0 0 0 0,-1 1 0 0 0,1-1 0 0 0,0 1 0 0 0,-1 1 0 0 0,1-1 0 0 0,8 3 0 0 0,-5-1-220 0 0,0 1-1 0 0,-1 0 1 0 0,1 0 0 0 0,-1 1-1 0 0,0 0 1 0 0,0 1 0 0 0,0 0-1 0 0,-1 0 1 0 0,1 1 0 0 0,-1 0 0 0 0,-1 0-1 0 0,1 0 1 0 0,-1 1 0 0 0,0 0-1 0 0,0 0 1 0 0,-1 1 0 0 0,0 0-1 0 0,-1 0 1 0 0,1 0 0 0 0,-2 0 0 0 0,1 1-1 0 0,-1-1 1 0 0,0 1 0 0 0,-1 0-1 0 0,0 0 1 0 0,0 0 0 0 0,-1 0-1 0 0,0 0 1 0 0,-1 0 0 0 0,-1 13 0 0 0,-9 40-1274 0 0,2-21-3863 0 0,1-7-6509 0 0,6-27 7791 0 0</inkml:trace>
  <inkml:trace contextRef="#ctx0" brushRef="#br0" timeOffset="1">290 242 4793 0 0,'2'-2'830'0'0,"1"0"-1"0"0,-1 0 1 0 0,1 0-1 0 0,0 0 0 0 0,-1 0 1 0 0,1 1-1 0 0,0 0 1 0 0,0-1-1 0 0,0 1 1 0 0,5-1-1 0 0,-8 2-658 0 0,1 0 0 0 0,-1 0 0 0 0,1 0 0 0 0,0 0 0 0 0,-1 0 0 0 0,1 0 0 0 0,-1 0-1 0 0,1 0 1 0 0,-1 0 0 0 0,1 0 0 0 0,-1 1 0 0 0,1-1 0 0 0,-1 0 0 0 0,1 0 0 0 0,-1 1-1 0 0,1-1 1 0 0,-1 0 0 0 0,0 0 0 0 0,1 1 0 0 0,-1-1 0 0 0,1 1 0 0 0,-1-1 0 0 0,0 0-1 0 0,1 1 1 0 0,0 1-38 0 0,-1-1-1 0 0,1 1 1 0 0,-1-1-1 0 0,1 1 1 0 0,-1-1 0 0 0,0 1-1 0 0,1-1 1 0 0,-1 1-1 0 0,0 0 1 0 0,0-1-1 0 0,0 1 1 0 0,0 1-1 0 0,-2 8 85 0 0,0-1 0 0 0,0 0 0 0 0,-6 18 0 0 0,4-18-409 0 0,1 0 1 0 0,0 1-1 0 0,-1 12 1 0 0,4-22 148 0 0,0 0 1 0 0,0-1-1 0 0,0 1 1 0 0,0-1 0 0 0,0 1-1 0 0,0 0 1 0 0,0-1-1 0 0,0 1 1 0 0,1-1 0 0 0,-1 1-1 0 0,0-1 1 0 0,0 1-1 0 0,1-1 1 0 0,-1 1 0 0 0,0 0-1 0 0,1-1 1 0 0,-1 0-1 0 0,0 1 1 0 0,1-1-1 0 0,-1 1 1 0 0,1-1 0 0 0,-1 1-1 0 0,1-1 1 0 0,-1 0-1 0 0,1 1 1 0 0,-1-1 0 0 0,1 0-1 0 0,-1 0 1 0 0,1 1-1 0 0,-1-1 1 0 0,1 0 0 0 0,0 0-1 0 0,-1 0 1 0 0,1 0-1 0 0,-1 0 1 0 0,1 0 0 0 0,0 0-1 0 0,-1 0 1 0 0,1 0-1 0 0,-1 0 1 0 0,1 0 0 0 0,0 0-1 0 0,-1 0 1 0 0,1 0-1 0 0,0-1 1 0 0,36-8-1127 0 0,-28 6 899 0 0,3 0-181 0 0,12-4-3191 0 0,-23 6 3148 0 0,0 1 1 0 0,0-1 0 0 0,0 0 0 0 0,0 1-1 0 0,0-1 1 0 0,0 0 0 0 0,0 0 0 0 0,0 0-1 0 0,0 0 1 0 0,0 0 0 0 0,0 0 0 0 0,0 0-1 0 0,-1 0 1 0 0,2-2 0 0 0,5-3-3583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34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63 2961 0 0,'-6'-6'1801'0'0,"0"0"1"0"0,0 1 0 0 0,-1 0 0 0 0,1 0 0 0 0,-14-7-1 0 0,-1-1 2805 0 0,21 13-4588 0 0,0 0 0 0 0,0 0 0 0 0,0 0 0 0 0,0 0-1 0 0,0 0 1 0 0,-1 0 0 0 0,1 0 0 0 0,0 0 0 0 0,0-1-1 0 0,0 1 1 0 0,0 0 0 0 0,0 0 0 0 0,0 0 0 0 0,0 0 0 0 0,0 0-1 0 0,0 0 1 0 0,0 0 0 0 0,0 0 0 0 0,0 0 0 0 0,-1 0-1 0 0,1 0 1 0 0,0-1 0 0 0,0 1 0 0 0,0 0 0 0 0,0 0-1 0 0,0 0 1 0 0,0 0 0 0 0,0 0 0 0 0,0 0 0 0 0,0 0 0 0 0,0-1-1 0 0,0 1 1 0 0,0 0 0 0 0,0 0 0 0 0,0 0 0 0 0,0 0-1 0 0,0 0 1 0 0,0 0 0 0 0,0 0 0 0 0,0 0 0 0 0,0-1 0 0 0,1 1-1 0 0,-1 0 1 0 0,0 0 0 0 0,0 0 0 0 0,0 0 0 0 0,0 0-1 0 0,0 0 1 0 0,0 0 0 0 0,0 0 0 0 0,0 0 0 0 0,0 0 0 0 0,0 0-1 0 0,0-1 1 0 0,1 1 0 0 0,-1 0 0 0 0,0 0 0 0 0,0 0-1 0 0,11-3 226 0 0,12 0-151 0 0,-5 5 50 0 0,1 0-1 0 0,-1 1 1 0 0,0 1-1 0 0,0 0 1 0 0,0 2 0 0 0,32 14-1 0 0,-37-14-81 0 0,-1 0-1 0 0,1 1 0 0 0,-1 1 1 0 0,-1 0-1 0 0,0 0 1 0 0,0 1-1 0 0,0 1 1 0 0,-1 0-1 0 0,15 19 1 0 0,-23-27-107 0 0,0 1 0 0 0,-1 0 1 0 0,1 0-1 0 0,-1 0 1 0 0,0 0-1 0 0,1 0 1 0 0,-1 0-1 0 0,0 1 1 0 0,-1-1-1 0 0,1 0 1 0 0,-1 0-1 0 0,1 1 1 0 0,-1-1-1 0 0,0 0 0 0 0,0 1 1 0 0,-1-1-1 0 0,1 0 1 0 0,-1 0-1 0 0,-1 6 1 0 0,1-6-217 0 0,0 0 0 0 0,-1 0 0 0 0,1 0 1 0 0,-1 0-1 0 0,1 0 0 0 0,-1-1 0 0 0,0 1 0 0 0,0-1 0 0 0,0 1 1 0 0,-1-1-1 0 0,1 0 0 0 0,0 0 0 0 0,-1 0 0 0 0,0 0 1 0 0,1 0-1 0 0,-1-1 0 0 0,0 1 0 0 0,0-1 0 0 0,0 0 1 0 0,0 0-1 0 0,0 0 0 0 0,0 0 0 0 0,0 0 0 0 0,0-1 0 0 0,0 1 1 0 0,-1-1-1 0 0,1 0 0 0 0,0 0 0 0 0,0 0 0 0 0,-5-1 1 0 0,-7-2-411 0 0,1-1 1 0 0,-23-8 0 0 0,-21-6 1023 0 0,52 17 139 0 0,1 0 0 0 0,0 0 0 0 0,-1 1 0 0 0,1 0 0 0 0,-1 0 0 0 0,0 0 0 0 0,1 1 0 0 0,0 0 0 0 0,-6 1 0 0 0,10-2-368 0 0,0 1 0 0 0,1-1 1 0 0,-1 0-1 0 0,0 1 1 0 0,1-1-1 0 0,-1 1 1 0 0,0-1-1 0 0,1 1 0 0 0,-1-1 1 0 0,1 1-1 0 0,-1-1 1 0 0,1 1-1 0 0,-1-1 1 0 0,1 1-1 0 0,-1 0 0 0 0,1-1 1 0 0,0 1-1 0 0,-1 0 1 0 0,1-1-1 0 0,0 1 0 0 0,-1 0 1 0 0,1-1-1 0 0,0 1 1 0 0,0 0-1 0 0,0 0 1 0 0,0-1-1 0 0,0 1 0 0 0,0 0 1 0 0,0 0-1 0 0,0-1 1 0 0,0 2-1 0 0,7 32 1170 0 0,-1-2-990 0 0,-8-27-527 0 0,1 1-1 0 0,-1-1 1 0 0,0 0-1 0 0,0 1 0 0 0,-1-1 1 0 0,-5 9-1 0 0,7-12 106 0 0,-1 0 0 0 0,1 0 0 0 0,0-1-1 0 0,-1 1 1 0 0,1 0 0 0 0,-1 0 0 0 0,0-1 0 0 0,0 1 0 0 0,1-1 0 0 0,-1 0 0 0 0,0 1-1 0 0,0-1 1 0 0,0 0 0 0 0,0 0 0 0 0,-1 0 0 0 0,1 0 0 0 0,0-1 0 0 0,0 1-1 0 0,-4 0 1 0 0,30 0 227 0 0,-1 1 0 0 0,1 0-1 0 0,41 12 1 0 0,-60-13-259 0 0,33 11-80 0 0,-16 1-3398 0 0,-52 9-4440 0 0,27-21 7810 0 0,-5 4 697 0 0,0 1 0 0 0,0 0 0 0 0,1 0 0 0 0,0 0 0 0 0,0 1 0 0 0,1 0 0 0 0,0 0 0 0 0,0 0 0 0 0,-5 9 0 0 0,10-13-262 0 0,-1-1 0 0 0,1 0-1 0 0,0 1 1 0 0,0-1 0 0 0,0 1 0 0 0,0 0-1 0 0,0-1 1 0 0,0 1 0 0 0,1 0 0 0 0,-1-1-1 0 0,1 1 1 0 0,0 0 0 0 0,0 0 0 0 0,0-1-1 0 0,0 1 1 0 0,0 0 0 0 0,0 0 0 0 0,1-1-1 0 0,0 1 1 0 0,-1 0 0 0 0,1 0 0 0 0,0-1-1 0 0,0 1 1 0 0,0-1 0 0 0,1 1 0 0 0,-1-1-1 0 0,1 0 1 0 0,-1 1 0 0 0,1-1 0 0 0,0 0-1 0 0,0 0 1 0 0,0 0 0 0 0,0 0 0 0 0,0 0-1 0 0,3 1 1 0 0,-2-1-40 0 0,0-1 1 0 0,-1 0-1 0 0,1 0 0 0 0,0 0 0 0 0,0 0 1 0 0,0 0-1 0 0,0-1 0 0 0,1 1 0 0 0,-1-1 1 0 0,0 0-1 0 0,0 0 0 0 0,0 0 0 0 0,0 0 1 0 0,0-1-1 0 0,0 1 0 0 0,0-1 0 0 0,0 0 0 0 0,0 0 1 0 0,0 0-1 0 0,0 0 0 0 0,0 0 0 0 0,0-1 1 0 0,-1 1-1 0 0,1-1 0 0 0,-1 0 0 0 0,1 0 1 0 0,3-3-1 0 0,-1 1-61 0 0,0 0 0 0 0,0 0 0 0 0,0-1 0 0 0,0 0 0 0 0,-1 0 0 0 0,0 0 0 0 0,0-1 0 0 0,0 1 0 0 0,-1-1 0 0 0,1 0 0 0 0,-2 0 0 0 0,4-7 0 0 0,-6 11-32 0 0,1 1 1 0 0,-1-1-1 0 0,0 1 0 0 0,0 0 0 0 0,0-1 1 0 0,1 1-1 0 0,-2-1 0 0 0,1 1 0 0 0,0 0 1 0 0,0-1-1 0 0,0 1 0 0 0,-1 0 0 0 0,1-1 1 0 0,0 1-1 0 0,-1-1 0 0 0,1 1 0 0 0,-1 0 1 0 0,0 0-1 0 0,1-1 0 0 0,-1 1 0 0 0,0 0 1 0 0,-2-2-1 0 0,1 1-19 0 0,0 0 0 0 0,-1 0 0 0 0,0 1 0 0 0,1-1 0 0 0,-1 1 0 0 0,0-1 0 0 0,0 1 1 0 0,0 0-1 0 0,0 0 0 0 0,-3-1 0 0 0,-9 0-924 0 0,0 0 1 0 0,0 0-1 0 0,-22 2 0 0 0,30 0-93 0 0,-9 4-1875 0 0,10 0-544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35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73 2873 0 0,'-10'-6'1372'0'0,"-28"-21"1889"0"0,37 26-2968 0 0,0 0 0 0 0,0 0 1 0 0,-1 0-1 0 0,1 0 0 0 0,0 0 1 0 0,0 0-1 0 0,0 0 0 0 0,1 0 1 0 0,-1 0-1 0 0,0-1 0 0 0,0 1 1 0 0,1 0-1 0 0,-1-1 0 0 0,0 1 1 0 0,1 0-1 0 0,-1-1 0 0 0,1 1 1 0 0,0-1-1 0 0,0 1 0 0 0,-1-1 1 0 0,1 1-1 0 0,0-1 0 0 0,0 1 1 0 0,1-3-1 0 0,-1 4-57 0 0,1-1 0 0 0,0 0 1 0 0,0 1-1 0 0,0-1 0 0 0,1 1 0 0 0,-1-1 0 0 0,0 1 0 0 0,0 0 0 0 0,0-1 0 0 0,0 1 0 0 0,0 0 1 0 0,0 0-1 0 0,1 0 0 0 0,-1-1 0 0 0,0 1 0 0 0,0 1 0 0 0,0-1 0 0 0,0 0 0 0 0,1 0 0 0 0,-1 0 1 0 0,0 1-1 0 0,0-1 0 0 0,2 1 0 0 0,30 8 230 0 0,-25-7-387 0 0,-1 1-1 0 0,1 0 0 0 0,-1 0 0 0 0,0 1 0 0 0,0 0 0 0 0,0 1 0 0 0,0-1 0 0 0,9 10 0 0 0,-14-12-82 0 0,0 0-1 0 0,0 0 0 0 0,-1 0 1 0 0,1 0-1 0 0,-1 1 0 0 0,1-1 1 0 0,-1 0-1 0 0,0 1 0 0 0,0-1 1 0 0,0 1-1 0 0,0-1 0 0 0,-1 1 1 0 0,1-1-1 0 0,-1 1 0 0 0,1 0 1 0 0,-1-1-1 0 0,0 1 0 0 0,0 0 1 0 0,0-1-1 0 0,0 1 0 0 0,-1 0 1 0 0,1-1-1 0 0,-1 1 0 0 0,1-1 1 0 0,-1 1-1 0 0,0 0 0 0 0,0-1 1 0 0,0 0-1 0 0,-3 5 0 0 0,-4 6-509 0 0,0 1-1 0 0,-1-2 0 0 0,-1 1 0 0 0,-20 19 0 0 0,16-19-1007 0 0,-1-1-1 0 0,0 0 0 0 0,-27 16 1 0 0,54-32 1645 0 0,-1 0 1 0 0,1 2-1 0 0,0-1 0 0 0,0 2 1 0 0,0-1-1 0 0,19 2 1 0 0,29-5-81 0 0,-57 4 123 0 0,5 0-733 0 0,1 0-1 0 0,-1-1 1 0 0,1 0 0 0 0,-1-1-1 0 0,11-4 1 0 0,-17 6 369 0 0,-1 0-1 0 0,1 0 1 0 0,0 0 0 0 0,0 0-1 0 0,-1-1 1 0 0,1 1 0 0 0,0-1-1 0 0,-1 1 1 0 0,1-1 0 0 0,-1 0-1 0 0,0 1 1 0 0,0-1 0 0 0,2-4-1 0 0,-2 4 289 0 0,0 0-1 0 0,0-1 1 0 0,-1 1 0 0 0,1 0-1 0 0,-1-1 1 0 0,0 1-1 0 0,0 0 1 0 0,0-1 0 0 0,0-2-1 0 0,-11-18 10079 0 0,5 38-9275 0 0,5-13-877 0 0,0 0-1 0 0,1 1 1 0 0,-1-1-1 0 0,1 0 1 0 0,-1 1-1 0 0,1-1 1 0 0,0 0-1 0 0,0 1 1 0 0,0-1-1 0 0,0 0 1 0 0,0 0-1 0 0,0 1 1 0 0,1-1-1 0 0,-1 0 1 0 0,1 1-1 0 0,-1-1 1 0 0,1 0-1 0 0,0 0 1 0 0,0 0-1 0 0,0 0 1 0 0,0 0-1 0 0,1 0 1 0 0,-1 0-1 0 0,0 0 1 0 0,1 0-1 0 0,-1 0 1 0 0,3 1-1 0 0,0-1-76 0 0,-1 0-1 0 0,1 0 1 0 0,0-1-1 0 0,0 1 0 0 0,0-1 1 0 0,0 0-1 0 0,0 0 1 0 0,0 0-1 0 0,0-1 1 0 0,0 1-1 0 0,0-1 0 0 0,1 0 1 0 0,-1 0-1 0 0,6-1 1 0 0,-5 0-294 0 0,38-4-2959 0 0,-16-2-5784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3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82 3081 0 0,'-5'8'2073'0'0,"1"0"-1"0"0,0 1 1 0 0,0-1 0 0 0,-4 18 0 0 0,8-25-1878 0 0,0 0 1 0 0,-1 1-1 0 0,1-1 0 0 0,0 0 1 0 0,0 0-1 0 0,0 0 0 0 0,0 0 1 0 0,0 0-1 0 0,1 1 1 0 0,-1-1-1 0 0,0 0 0 0 0,0 0 1 0 0,1 0-1 0 0,-1 0 0 0 0,1 0 1 0 0,-1 0-1 0 0,1 0 0 0 0,-1 0 1 0 0,2 2-1 0 0,-1-2-112 0 0,1 0 0 0 0,-1-1 0 0 0,1 1 0 0 0,-1 0 0 0 0,0-1 1 0 0,1 1-1 0 0,-1-1 0 0 0,1 1 0 0 0,0-1 0 0 0,-1 0 0 0 0,1 0 0 0 0,-1 1 0 0 0,1-1 0 0 0,-1 0 0 0 0,1 0 0 0 0,0-1 0 0 0,-1 1 0 0 0,1 0 0 0 0,1-1 0 0 0,5-1 17 0 0,0 0-1 0 0,-1 0 1 0 0,1 0-1 0 0,-1-1 1 0 0,0-1-1 0 0,1 1 0 0 0,-2-1 1 0 0,1 0-1 0 0,11-9 1 0 0,-15 11-71 0 0,-1-1 0 0 0,1 1-1 0 0,0 0 1 0 0,-1-1 0 0 0,1 0 0 0 0,-1 1 0 0 0,0-1 0 0 0,0 0 0 0 0,0 0 0 0 0,-1 0 0 0 0,1-1 0 0 0,-1 1 0 0 0,1 0 0 0 0,-1-1 0 0 0,0 1 0 0 0,0 0 0 0 0,-1-1 0 0 0,1 1-1 0 0,-1-1 1 0 0,0 1 0 0 0,0-1 0 0 0,0 0 0 0 0,0 1 0 0 0,-1-5 0 0 0,0 5-12 0 0,0 1 0 0 0,-1-1 0 0 0,1 1-1 0 0,-1 0 1 0 0,0-1 0 0 0,0 1 0 0 0,0 0 0 0 0,0 0 0 0 0,0 0-1 0 0,0 1 1 0 0,0-1 0 0 0,0 0 0 0 0,-1 1 0 0 0,1-1 0 0 0,-1 1-1 0 0,1 0 1 0 0,-1 0 0 0 0,0 0 0 0 0,1 0 0 0 0,-1 1 0 0 0,-5-2-1 0 0,-8-1-854 0 0,-1 0 0 0 0,-20-1 0 0 0,32 4 450 0 0,2 0-63 0 0,0 0 1 0 0,0 0 0 0 0,0 0 0 0 0,0 0 0 0 0,0 1 0 0 0,0-1-1 0 0,0 1 1 0 0,0 0 0 0 0,-6 2 0 0 0,9-3 218 0 0,-1 0 0 0 0,0 1 0 0 0,0-1 0 0 0,1 1 0 0 0,-1 0 0 0 0,1-1 0 0 0,-1 1 0 0 0,1-1 0 0 0,-1 1 0 0 0,1 0 0 0 0,-1-1 0 0 0,1 1 0 0 0,-1 0 0 0 0,1 0 0 0 0,0-1 0 0 0,-1 1 0 0 0,1 0 0 0 0,0 0 0 0 0,0 0 1 0 0,0-1-1 0 0,-1 1 0 0 0,1 0 0 0 0,0 0 0 0 0,0 0 0 0 0,0-1 0 0 0,0 1 0 0 0,1 0 0 0 0,-1 0 0 0 0,0 0 0 0 0,0 0 0 0 0,0-1 0 0 0,1 1 0 0 0,-1 0 0 0 0,0 0 0 0 0,1-1 0 0 0,-1 1 0 0 0,0 0 0 0 0,1-1 0 0 0,-1 1 0 0 0,1 0 0 0 0,0 0 0 0 0,7 9-2802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36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79 5841 0 0,'-3'0'836'0'0,"1"0"0"0"0,0 0 0 0 0,-1 1 0 0 0,1-1 0 0 0,-1 1 0 0 0,1 0 0 0 0,0-1 0 0 0,-1 1-1 0 0,-1 1 1 0 0,-18 16 4044 0 0,19-15-4657 0 0,1 1 0 0 0,-1 0 0 0 0,1 0 0 0 0,0 0 0 0 0,0 0 0 0 0,0 0 0 0 0,0 0 0 0 0,1 0 0 0 0,-1 1 0 0 0,0 7 0 0 0,1-10-280 0 0,1 1 0 0 0,-1-1 0 0 0,1 1 0 0 0,0-1 0 0 0,0 1 0 0 0,0 0 0 0 0,0-1 0 0 0,0 1 0 0 0,0-1 0 0 0,1 1 0 0 0,-1-1 1 0 0,1 1-1 0 0,0-1 0 0 0,-1 1 0 0 0,1-1 0 0 0,0 0 0 0 0,1 1 0 0 0,-1-1 0 0 0,0 0 0 0 0,1 0 0 0 0,-1 0 0 0 0,1 0 0 0 0,0 0 0 0 0,0 0 0 0 0,-1 0 0 0 0,1-1 0 0 0,0 1 0 0 0,0 0 0 0 0,1-1 0 0 0,-1 0 0 0 0,0 0 0 0 0,0 1 0 0 0,1-1 0 0 0,-1-1 0 0 0,1 1 0 0 0,-1 0 0 0 0,1-1 0 0 0,-1 1 0 0 0,1-1 0 0 0,-1 1 0 0 0,5-1 0 0 0,-3 0 51 0 0,1-1 1 0 0,-1 1-1 0 0,0-1 0 0 0,0 0 0 0 0,1 0 1 0 0,-1 0-1 0 0,0 0 0 0 0,0-1 1 0 0,0 0-1 0 0,0 0 0 0 0,-1 0 0 0 0,1 0 1 0 0,0 0-1 0 0,-1-1 0 0 0,1 0 1 0 0,-1 0-1 0 0,0 0 0 0 0,0 0 0 0 0,0 0 1 0 0,-1 0-1 0 0,1-1 0 0 0,-1 1 0 0 0,1-1 1 0 0,-1 0-1 0 0,-1 0 0 0 0,1 0 1 0 0,0 0-1 0 0,-1 0 0 0 0,0 0 0 0 0,0 0 1 0 0,0 0-1 0 0,0-1 0 0 0,-1 1 0 0 0,1 0 1 0 0,-2-7-1 0 0,2 7-12 0 0,-1 0 0 0 0,0-1-1 0 0,0 1 1 0 0,-1 0 0 0 0,1 0 0 0 0,-1 0-1 0 0,0 0 1 0 0,0 0 0 0 0,-1 0 0 0 0,1 0-1 0 0,-1 0 1 0 0,0 0 0 0 0,0 0 0 0 0,0 1-1 0 0,0-1 1 0 0,0 1 0 0 0,-1-1 0 0 0,0 1-1 0 0,0 0 1 0 0,0 0 0 0 0,0 0 0 0 0,0 1-1 0 0,0-1 1 0 0,-1 1 0 0 0,1 0 0 0 0,-1 0-1 0 0,0 0 1 0 0,0 0 0 0 0,0 0 0 0 0,0 1-1 0 0,0 0 1 0 0,0 0 0 0 0,0 0 0 0 0,0 0-1 0 0,-8 0 1 0 0,-2 4-42 0 0,22 5 385 0 0,22 3 310 0 0,-20-9-621 0 0,1-2-1 0 0,0 1 0 0 0,-1-1 0 0 0,21-3 0 0 0,-28 3-95 0 0,1-1 0 0 0,-1 1-1 0 0,0-1 1 0 0,1 0 0 0 0,-1 0-1 0 0,0 0 1 0 0,1 0-1 0 0,-1-1 1 0 0,0 1 0 0 0,0-1-1 0 0,0 0 1 0 0,0 0 0 0 0,0 0-1 0 0,-1 0 1 0 0,1 0 0 0 0,-1-1-1 0 0,1 1 1 0 0,2-5-1 0 0,-3 0 319 0 0,-6 7 203 0 0,-8 10 337 0 0,7-1-609 0 0,2 0 0 0 0,-1 0-1 0 0,1 0 1 0 0,0 0 0 0 0,1 1 0 0 0,0-1-1 0 0,-1 17 1 0 0,2-9-928 0 0,0 0 1 0 0,2 1 0 0 0,2 24-1 0 0,8-8-3661 0 0,-11-33 4070 0 0,0 0 0 0 0,1 1-1 0 0,-1-1 1 0 0,1 0-1 0 0,-1 0 1 0 0,1 0-1 0 0,0 0 1 0 0,-1 0-1 0 0,1-1 1 0 0,0 1-1 0 0,0 0 1 0 0,0 0-1 0 0,0 0 1 0 0,0-1-1 0 0,-1 1 1 0 0,1 0-1 0 0,0-1 1 0 0,1 1-1 0 0,-1-1 1 0 0,0 1-1 0 0,0-1 1 0 0,0 1-1 0 0,0-1 1 0 0,0 0-1 0 0,0 0 1 0 0,0 1-1 0 0,2-1 1 0 0,2-1-1786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36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52 1928 0 0,'3'-35'2946'0'0,"-2"19"6862"0"0,-6 47-4760 0 0,1-5-4816 0 0,1 0-1 0 0,2 0 1 0 0,1 27 0 0 0,6-9-2408 0 0,5-4-3284 0 0,3-22-1716 0 0,-1-7 3027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36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12 7130 0 0,'-4'8'11205'0'0,"-10"14"-8322"0"0,0 0-2510 0 0,-5 13-57 0 0,-25 46-130 0 0,16-27-5250 0 0,30-58 4968 0 0,0 1 0 0 0,0-1 1 0 0,0 1-1 0 0,0 0 0 0 0,1 0 0 0 0,-1 0 1 0 0,1 0-1 0 0,0 1 0 0 0,0-1 0 0 0,0 1 0 0 0,0-1 1 0 0,0 1-1 0 0,1 0 0 0 0,-1 0 0 0 0,1 1 1 0 0,-1-1-1 0 0,1 1 0 0 0,-1-1 0 0 0,1 1 0 0 0,0 0 1 0 0,0 1-1 0 0,0-1 0 0 0,4 0 0 0 0,7 1 131 0 0,-1 1 1 0 0,1 0-1 0 0,0 1 0 0 0,24 6 0 0 0,-20-4-915 0 0,-19-4 620 0 0,1 0 1 0 0,0 1-1 0 0,0-1 1 0 0,0 0-1 0 0,-1 0 1 0 0,1 0-1 0 0,0 0 1 0 0,0 0-1 0 0,0 0 1 0 0,-1 0-1 0 0,1 0 1 0 0,0 0-1 0 0,0 0 1 0 0,0 0 0 0 0,-1 0-1 0 0,1-1 1 0 0,0 1-1 0 0,0 0 1 0 0,0-1-1 0 0,-1 1 1 0 0,1 0-1 0 0,0-1 1 0 0,-1 1-1 0 0,1-1 1 0 0,0 1-1 0 0,-1-1 1 0 0,1 1-1 0 0,-1-1 1 0 0,1 0-1 0 0,-1 1 1 0 0,1-1-1 0 0,-1 0 1 0 0,1 1-1 0 0,-1-1 1 0 0,0 0 0 0 0,1 0-1 0 0,-1 1 1 0 0,0-1-1 0 0,0 0 1 0 0,1 0-1 0 0,-1 0 1 0 0,0 1-1 0 0,0-1 1 0 0,0 0-1 0 0,0-1 1 0 0,-1-6-1703 0 0</inkml:trace>
  <inkml:trace contextRef="#ctx0" brushRef="#br0" timeOffset="1">152 101 4705 0 0,'5'-1'6714'0'0,"17"-4"-5494"0"0,-21 5-1191 0 0,10-3 283 0 0,0-1 0 0 0,0 0 0 0 0,-1-1 1 0 0,17-8-1 0 0,-25 11-343 0 0,1 0 1 0 0,-1 0-1 0 0,0 0 1 0 0,1 0-1 0 0,-1 0 0 0 0,0 0 1 0 0,0-1-1 0 0,0 1 0 0 0,0-1 1 0 0,-1 0-1 0 0,1 1 0 0 0,-1-1 1 0 0,0 0-1 0 0,0 0 0 0 0,1 0 1 0 0,-2 0-1 0 0,1 0 0 0 0,0 0 1 0 0,-1 0-1 0 0,1 0 1 0 0,-2-9 3103 0 0,-1 19-836 0 0,-6 25 231 0 0,-6 49-1394 0 0,4 24-1552 0 0,8-34-3902 0 0,1-60 3090 0 0,-6 33-7642 0 0,4-23 3462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38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1512 0 0,'0'0'387'0'0,"-1"1"-1"0"0,0 0 1 0 0,1-1-1 0 0,-1 1 1 0 0,1-1-1 0 0,-1 1 0 0 0,1 0 1 0 0,-1 0-1 0 0,1-1 1 0 0,0 1-1 0 0,-1 0 1 0 0,1 0-1 0 0,0-1 1 0 0,0 1-1 0 0,-1 0 1 0 0,1 0-1 0 0,0 0 0 0 0,0-1 1 0 0,0 1-1 0 0,0 1 1 0 0,-3 25 1572 0 0,3-21-907 0 0,-11 50 3278 0 0,8-48-4152 0 0,1 0 0 0 0,0 1 0 0 0,1-1 0 0 0,0 0 1 0 0,0 1-1 0 0,1-1 0 0 0,0 0 0 0 0,0 1 1 0 0,1-1-1 0 0,0 0 0 0 0,0 1 0 0 0,4 9 0 0 0,-3-12-207 0 0,0 0-1 0 0,1 0 0 0 0,0 0 0 0 0,0 0 0 0 0,0 0 0 0 0,1-1 0 0 0,0 0 0 0 0,0 1 0 0 0,0-1 0 0 0,0-1 0 0 0,1 1 0 0 0,0-1 0 0 0,0 1 0 0 0,1-2 0 0 0,-1 1 0 0 0,1 0 1 0 0,7 3-1 0 0,-7-5-128 0 0,-1-1 1 0 0,1 1-1 0 0,-1-1 1 0 0,1 0-1 0 0,-1 0 1 0 0,1-1-1 0 0,-1 1 1 0 0,1-1-1 0 0,0-1 1 0 0,-1 1-1 0 0,1-1 1 0 0,-1 0-1 0 0,1 0 1 0 0,-1 0-1 0 0,1-1 1 0 0,-1 0-1 0 0,0 0 1 0 0,0-1-1 0 0,0 1 1 0 0,8-6-1 0 0,11-10-739 0 0,0-1 0 0 0,-1-2-1 0 0,-1 0 1 0 0,-1-1 0 0 0,0-1-1 0 0,30-47 1 0 0,-50 69 938 0 0,0-1-1 0 0,0 1 1 0 0,0-1-1 0 0,0 1 1 0 0,0-1-1 0 0,-1 1 1 0 0,1-1-1 0 0,0 0 1 0 0,-1 1 0 0 0,0-1-1 0 0,1 0 1 0 0,-1 0-1 0 0,0 1 1 0 0,0-1-1 0 0,1 0 1 0 0,-2 0-1 0 0,1 0 1 0 0,0 1 0 0 0,0-1-1 0 0,0 0 1 0 0,-1 0-1 0 0,1 1 1 0 0,-1-1-1 0 0,1 0 1 0 0,-2-1-1 0 0,1 1 133 0 0,0 1 0 0 0,0 0 0 0 0,0 0 0 0 0,-1 0-1 0 0,1 0 1 0 0,0 1 0 0 0,0-1 0 0 0,-1 0-1 0 0,1 0 1 0 0,0 1 0 0 0,-1-1 0 0 0,1 1 0 0 0,-1-1-1 0 0,1 1 1 0 0,-1-1 0 0 0,1 1 0 0 0,-1 0 0 0 0,1 0-1 0 0,-1 0 1 0 0,1 0 0 0 0,-1 0 0 0 0,1 0-1 0 0,-1 0 1 0 0,1 1 0 0 0,-1-1 0 0 0,1 0 0 0 0,-1 1-1 0 0,1-1 1 0 0,0 1 0 0 0,-3 1 0 0 0,2-1-51 0 0,0 0 1 0 0,-1 1 0 0 0,1-1-1 0 0,0 1 1 0 0,0-1 0 0 0,0 1-1 0 0,0 0 1 0 0,0 0 0 0 0,0 0-1 0 0,1 0 1 0 0,-1 0 0 0 0,1 1-1 0 0,-1-1 1 0 0,1 0 0 0 0,0 1-1 0 0,0-1 1 0 0,0 1-1 0 0,0-1 1 0 0,0 1 0 0 0,1 0-1 0 0,-1-1 1 0 0,1 1 0 0 0,-1 4-1 0 0,1 10-114 0 0,-1-1-1 0 0,5 31 1 0 0,-1-18 146 0 0,-3-14-142 0 0,0-8-59 0 0,0-1 1 0 0,0 0-1 0 0,0 1 0 0 0,1-1 0 0 0,0 1 0 0 0,1-1 0 0 0,2 7 1 0 0,22-46-1436 0 0,-23 31 1448 0 0,0 0 0 0 0,1 0 1 0 0,-1 1-1 0 0,0-1 0 0 0,0 1 0 0 0,1 0 0 0 0,-1 0 1 0 0,1 0-1 0 0,-1 1 0 0 0,1-1 0 0 0,-1 1 1 0 0,1-1-1 0 0,-1 1 0 0 0,7 1 0 0 0,18-2-1959 0 0,-25 0 1335 0 0,-1 1 0 0 0,0-1-1 0 0,0 1 1 0 0,1-1-1 0 0,-1 0 1 0 0,0 0 0 0 0,0 0-1 0 0,0 0 1 0 0,3-2 0 0 0,2-1-2256 0 0,7 5-662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38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19 2817 0 0,'-1'-1'281'0'0,"0"-1"0"0"0,0 1 0 0 0,0 0 1 0 0,0-1-1 0 0,0 1 0 0 0,0 0 0 0 0,-1 0 1 0 0,1 0-1 0 0,0 0 0 0 0,-1 0 0 0 0,1 0 0 0 0,-1 0 1 0 0,1 1-1 0 0,-1-1 0 0 0,1 0 0 0 0,-1 1 1 0 0,0-1-1 0 0,1 1 0 0 0,-1 0 0 0 0,0 0 1 0 0,-1-1-1 0 0,2 2-190 0 0,1-1 1 0 0,-1 0-1 0 0,1 0 1 0 0,-1 0-1 0 0,1 0 1 0 0,-1 1-1 0 0,1-1 1 0 0,0 0-1 0 0,-1 1 1 0 0,1-1-1 0 0,-1 0 1 0 0,1 1-1 0 0,0-1 1 0 0,-1 0-1 0 0,1 1 1 0 0,0-1-1 0 0,-1 1 1 0 0,1-1-1 0 0,0 0 1 0 0,0 1-1 0 0,-1-1 1 0 0,1 1-1 0 0,0-1 1 0 0,0 2-1 0 0,2 21 1159 0 0,-1-18-1186 0 0,1 0-1 0 0,-1 0 0 0 0,1 0 1 0 0,1 0-1 0 0,-1 0 0 0 0,1 0 1 0 0,0 0-1 0 0,0-1 0 0 0,0 0 1 0 0,1 1-1 0 0,-1-1 0 0 0,9 7 1 0 0,-10-10-38 0 0,0 0 0 0 0,1 0 0 0 0,-1 0 0 0 0,0 0 0 0 0,1 0 0 0 0,-1 0 0 0 0,1-1 0 0 0,-1 1 0 0 0,0-1 0 0 0,1 1 0 0 0,-1-1 0 0 0,1 0 0 0 0,-1 0 0 0 0,1 0 0 0 0,-1-1 0 0 0,1 1 0 0 0,-1 0 0 0 0,1-1 0 0 0,-1 0-1 0 0,1 1 1 0 0,-1-1 0 0 0,0 0 0 0 0,1 0 0 0 0,-1-1 0 0 0,0 1 0 0 0,0 0 0 0 0,0-1 0 0 0,0 1 0 0 0,3-4 0 0 0,-3 4 77 0 0,0 0-1 0 0,0-1 1 0 0,0 1-1 0 0,0-1 1 0 0,-1 0-1 0 0,1 1 1 0 0,-1-1-1 0 0,1 0 0 0 0,-1 0 1 0 0,0 0-1 0 0,1 0 1 0 0,-1 0-1 0 0,0-1 1 0 0,0 1-1 0 0,-1 0 1 0 0,1 0-1 0 0,0-1 1 0 0,-1 1-1 0 0,1-4 0 0 0,-1 5-63 0 0,-1-1 0 0 0,1 1-1 0 0,-1-1 1 0 0,0 1-1 0 0,0-1 1 0 0,1 1-1 0 0,-1 0 1 0 0,0-1 0 0 0,0 1-1 0 0,0 0 1 0 0,0 0-1 0 0,0 0 1 0 0,-1 0-1 0 0,1 0 1 0 0,0 0-1 0 0,-1 0 1 0 0,1 0 0 0 0,0 0-1 0 0,-1 1 1 0 0,1-1-1 0 0,-1 0 1 0 0,1 1-1 0 0,-1-1 1 0 0,1 1 0 0 0,-1 0-1 0 0,1-1 1 0 0,-1 1-1 0 0,0 0 1 0 0,-2 0-1 0 0,-5-1-329 0 0,1 0-1 0 0,-1 0 1 0 0,0 0-1 0 0,1 1 1 0 0,-11 2-1 0 0,17-2 223 0 0,0 0 0 0 0,0 0-1 0 0,1 1 1 0 0,-1-1 0 0 0,0 1 0 0 0,1 0-1 0 0,-1 0 1 0 0,0-1 0 0 0,1 1 0 0 0,-1 0 0 0 0,1 0-1 0 0,-1 0 1 0 0,1 1 0 0 0,-1-1 0 0 0,1 0-1 0 0,0 0 1 0 0,0 1 0 0 0,0-1 0 0 0,-1 1-1 0 0,1-1 1 0 0,1 1 0 0 0,-1-1 0 0 0,0 1 0 0 0,0 0-1 0 0,1-1 1 0 0,-1 1 0 0 0,1 0 0 0 0,-1 0-1 0 0,1 0 1 0 0,-1 2 0 0 0,-3 58 160 0 0,4-42 124 0 0,-2 1 0 0 0,0 0 0 0 0,-1-1 0 0 0,-7 24-1 0 0,9-44-127 0 0,0 0 0 0 0,0 0 0 0 0,0 0 0 0 0,0-1 0 0 0,0 1 0 0 0,0 0 0 0 0,0-1-1 0 0,0 1 1 0 0,0-1 0 0 0,0 1 0 0 0,0-1 0 0 0,0 1 0 0 0,1-1 0 0 0,-1 0 0 0 0,0 0-1 0 0,0 1 1 0 0,1-1 0 0 0,-1 0 0 0 0,-1-1 0 0 0,-2-7-96 0 0,5 8 7 0 0,-1 1-1 0 0,1 0 0 0 0,-1-1 1 0 0,1 1-1 0 0,-1 0 0 0 0,1 0 1 0 0,-1-1-1 0 0,1 1 0 0 0,-1 0 1 0 0,1 0-1 0 0,-1 0 0 0 0,1 0 0 0 0,0 0 1 0 0,-1 0-1 0 0,1 0 0 0 0,-1 0 1 0 0,1 0-1 0 0,-1 0 0 0 0,1 0 1 0 0,-1 0-1 0 0,1 0 0 0 0,0 0 1 0 0,-1 1-1 0 0,1-1 0 0 0,62 14 563 0 0,-17-4-421 0 0,68 8 0 0 0,-113-19-236 0 0,0 1 1 0 0,0 0 0 0 0,-1 0 0 0 0,1 0 0 0 0,0 0 0 0 0,0 0-1 0 0,-1 1 1 0 0,1-1 0 0 0,0 0 0 0 0,0 0 0 0 0,-1 0-1 0 0,1 1 1 0 0,0-1 0 0 0,-1 0 0 0 0,1 1 0 0 0,0-1-1 0 0,-1 0 1 0 0,1 1 0 0 0,0-1 0 0 0,0 2 0 0 0,-8 6-4923 0 0,-23 6-1765 0 0,16-8 4175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05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11851 0 0,'2'4'1175'0'0,"1"-1"1"0"0,-1 1 0 0 0,0-1-1 0 0,1 1 1 0 0,0-1 0 0 0,0 0-1 0 0,5 4 1 0 0,28 16 1788 0 0,-14-13-3017 0 0,36 10-1 0 0,-47-16 625 0 0,12 4-664 0 0,-2-1 34 0 0,37 9-1 0 0,-53-15-485 0 0,0-1 0 0 0,-1 1 0 0 0,1-1 0 0 0,0 1 0 0 0,0-1 0 0 0,0-1 0 0 0,0 1-1 0 0,0-1 1 0 0,-1 0 0 0 0,1 0 0 0 0,0 0 0 0 0,0 0 0 0 0,6-4 0 0 0,-10 5 258 0 0,0-1 0 0 0,-1 1 0 0 0,1 0 0 0 0,0-1 0 0 0,-1 1 0 0 0,1-1 0 0 0,0 1 0 0 0,-1-1 0 0 0,1 1 0 0 0,-1-1 0 0 0,1 1 0 0 0,0-1 0 0 0,-1 0 0 0 0,1 1 0 0 0,-1-1 0 0 0,0 0 0 0 0,1 1 0 0 0,-1-1 0 0 0,0 0 0 0 0,1 0 0 0 0,-1 1 1 0 0,0-1-1 0 0,0 0 0 0 0,0 0 0 0 0,1 1 0 0 0,-1-1 0 0 0,0 0 0 0 0,0 0 0 0 0,0 0 0 0 0,0 1 0 0 0,-1-1 0 0 0,1 0 0 0 0,0 0 0 0 0,0 0 0 0 0,0 1 0 0 0,-1-1 0 0 0,1 0 0 0 0,0 1 0 0 0,0-1 0 0 0,-1 0 0 0 0,1 0 0 0 0,-1 1 0 0 0,0-2 0 0 0,-11-7-1805 0 0,1 8 314 0 0</inkml:trace>
  <inkml:trace contextRef="#ctx0" brushRef="#br0" timeOffset="1">202 138 3281 0 0,'-6'10'1295'0'0,"1"-1"1"0"0,0 1-1 0 0,0-1 1 0 0,1 2-1 0 0,0-1 1 0 0,1 0-1 0 0,0 1 1 0 0,1-1-1 0 0,0 1 0 0 0,0 0 1 0 0,1 14-1 0 0,1-18-756 0 0,1-1 0 0 0,-1 0 0 0 0,2 0 0 0 0,-1 0 0 0 0,1 0 0 0 0,0 0 1 0 0,0 0-1 0 0,5 11 0 0 0,-3-12-479 0 0,0 1 1 0 0,0 0-1 0 0,0-1 1 0 0,1 0 0 0 0,-1 0-1 0 0,1 0 1 0 0,1 0 0 0 0,-1-1-1 0 0,7 4 1 0 0,-2-2-46 0 0,0-1 1 0 0,0 0-1 0 0,1 0 0 0 0,0-1 1 0 0,0-1-1 0 0,0 0 1 0 0,0-1-1 0 0,0 0 0 0 0,0 0 1 0 0,1-1-1 0 0,-1-1 0 0 0,1 0 1 0 0,-1 0-1 0 0,13-3 1 0 0,-13 2-521 0 0,0-2 1 0 0,-1 1-1 0 0,1-1 1 0 0,-1-1 0 0 0,1 0-1 0 0,13-8 1 0 0,-17 8-553 0 0,0 0-1 0 0,-1-1 1 0 0,0 1-1 0 0,1-2 1 0 0,-1 1 0 0 0,-1-1-1 0 0,1 0 1 0 0,-1 0 0 0 0,5-8-1 0 0,9-17-5831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7:3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16 11690 0 0,'-3'-15'14987'0'0,"-3"34"-11700"0"0,-4 38-3847 0 0,5-23 774 0 0,3 0 0 0 0,1 45 1 0 0,5-16-2316 0 0,0-18-3160 0 0,1 0-4576 0 0,-3-25 1358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39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 3169 0 0,'-13'10'7716'0'0,"22"-9"-3585"0"0,32-8-1733 0 0,-33 6-2008 0 0,-2 0-194 0 0,4-1-84 0 0,0 0 0 0 0,-1 0-1 0 0,1 1 1 0 0,0 1 0 0 0,0 0 0 0 0,0 0 0 0 0,-1 1 0 0 0,1 0 0 0 0,13 4 0 0 0,-23-5-85 0 0,1 0-1 0 0,-1 0 1 0 0,1 1 0 0 0,-1-1 0 0 0,1 0 0 0 0,-1 1-1 0 0,0-1 1 0 0,1 1 0 0 0,-1-1 0 0 0,0 1-1 0 0,1-1 1 0 0,-1 1 0 0 0,0-1 0 0 0,1 1 0 0 0,-1-1-1 0 0,0 1 1 0 0,0-1 0 0 0,0 1 0 0 0,1-1 0 0 0,-1 1-1 0 0,0-1 1 0 0,0 1 0 0 0,0 0 0 0 0,0-1 0 0 0,0 1-1 0 0,0-1 1 0 0,0 1 0 0 0,0-1 0 0 0,0 1 0 0 0,-1 0-1 0 0,1-1 1 0 0,0 1 0 0 0,0-1 0 0 0,0 1-1 0 0,-1-1 1 0 0,1 1 0 0 0,0-1 0 0 0,0 1 0 0 0,-1-1-1 0 0,1 1 1 0 0,-1-1 0 0 0,1 1 0 0 0,-23 27-288 0 0,11-13 170 0 0,11-14 70 0 0,0 1 0 0 0,0 0 0 0 0,0 0-1 0 0,0 0 1 0 0,0 0 0 0 0,0 0 0 0 0,1 0 0 0 0,-1 0 0 0 0,1 0 0 0 0,-1 0-1 0 0,1 1 1 0 0,0-1 0 0 0,0 0 0 0 0,0 0 0 0 0,0 0 0 0 0,0 0 0 0 0,1 4-1 0 0,-1-5-23 0 0,1 0 0 0 0,0 1 0 0 0,0-1 0 0 0,-1 0 0 0 0,1 0 0 0 0,0 0 0 0 0,0 0 0 0 0,0 0-1 0 0,0 0 1 0 0,0 0 0 0 0,0 0 0 0 0,1 0 0 0 0,-1 0 0 0 0,0 0 0 0 0,0-1 0 0 0,1 1 0 0 0,-1 0 0 0 0,0-1-1 0 0,3 1 1 0 0,2 1-141 0 0,-1-1-1 0 0,1-1 0 0 0,0 1 0 0 0,0-1 1 0 0,0 0-1 0 0,0 0 0 0 0,-1-1 0 0 0,1 1 1 0 0,0-1-1 0 0,0-1 0 0 0,7-2 1 0 0,-4 1-600 0 0,-1 0 0 0 0,0-1 0 0 0,0 0 1 0 0,0-1-1 0 0,-1 0 0 0 0,1 0 1 0 0,-1 0-1 0 0,0-1 0 0 0,-1 0 1 0 0,1-1-1 0 0,-1 1 0 0 0,-1-1 1 0 0,1-1-1 0 0,-1 1 0 0 0,4-9 1 0 0,9-9-2256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39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15 2569 0 0,'0'0'135'0'0,"-23"-4"4818"0"0,10 5-1583 0 0,13-1-3278 0 0,0 0 0 0 0,0 0 0 0 0,0 0 0 0 0,0 0 0 0 0,0 0 0 0 0,-1 0 0 0 0,1 0-1 0 0,0 0 1 0 0,0 0 0 0 0,0 1 0 0 0,0-1 0 0 0,0 0 0 0 0,-1 0 0 0 0,1 0 0 0 0,0 0 0 0 0,0 0 0 0 0,0 0 0 0 0,0 0 0 0 0,0 1 0 0 0,0-1 0 0 0,0 0 0 0 0,0 0 0 0 0,-1 0 0 0 0,1 0 0 0 0,0 0 0 0 0,0 1 0 0 0,0-1 0 0 0,0 0 0 0 0,0 0 0 0 0,0 0 0 0 0,0 0 0 0 0,0 1 0 0 0,0-1 0 0 0,0 0 0 0 0,0 0 0 0 0,0 0 0 0 0,0 0 0 0 0,0 1 0 0 0,0-1 0 0 0,0 0 0 0 0,0 0 0 0 0,0 0 0 0 0,1 0 0 0 0,-1 0 0 0 0,0 1 0 0 0,0-1 0 0 0,1 1 80 0 0,0 0-1 0 0,0 0 1 0 0,0-1 0 0 0,0 1-1 0 0,0 0 1 0 0,0 0 0 0 0,0-1 0 0 0,0 1-1 0 0,0 0 1 0 0,1-1 0 0 0,-1 0-1 0 0,0 1 1 0 0,0-1 0 0 0,1 0 0 0 0,-1 1-1 0 0,0-1 1 0 0,3 0 0 0 0,28 2 1169 0 0,-22-2-1057 0 0,41-3 74 0 0,-48 3-340 0 0,0-1 0 0 0,0 1 0 0 0,0-1 0 0 0,0 0 0 0 0,0 0 0 0 0,0 0 0 0 0,0 0 0 0 0,0-1 0 0 0,-1 1 0 0 0,1-1 0 0 0,0 0 0 0 0,-1 1 0 0 0,1-1 0 0 0,2-3 0 0 0,-5 5-11 0 0,0 0 1 0 0,0 0 0 0 0,0 0-1 0 0,0 0 1 0 0,0 0-1 0 0,0 0 1 0 0,0-1 0 0 0,0 1-1 0 0,0 0 1 0 0,0 0 0 0 0,0 0-1 0 0,0 0 1 0 0,0 0-1 0 0,1 0 1 0 0,-1 0 0 0 0,0 0-1 0 0,0-1 1 0 0,0 1 0 0 0,0 0-1 0 0,0 0 1 0 0,0 0-1 0 0,0 0 1 0 0,0 0 0 0 0,0 0-1 0 0,0 0 1 0 0,0 0-1 0 0,0-1 1 0 0,0 1 0 0 0,0 0-1 0 0,0 0 1 0 0,-1 0 0 0 0,1 0-1 0 0,0 0 1 0 0,0 0-1 0 0,0 0 1 0 0,0 0 0 0 0,0-1-1 0 0,0 1 1 0 0,0 0 0 0 0,0 0-1 0 0,0 0 1 0 0,0 0-1 0 0,0 0 1 0 0,0 0 0 0 0,0 0-1 0 0,-1 0 1 0 0,1 0-1 0 0,0 0 1 0 0,0 0 0 0 0,0 0-1 0 0,0 0 1 0 0,0 0 0 0 0,0-1-1 0 0,-10 1 160 0 0,-10 2-122 0 0,13 0-90 0 0,0 1 1 0 0,0 0 0 0 0,0-1 0 0 0,0 2-1 0 0,0-1 1 0 0,1 1 0 0 0,0 0 0 0 0,0 1 0 0 0,0-1-1 0 0,0 1 1 0 0,1 0 0 0 0,-9 11 0 0 0,11-13-8 0 0,1 1 1 0 0,0-1-1 0 0,0 1 1 0 0,1 0 0 0 0,-1-1-1 0 0,1 1 1 0 0,-1 0-1 0 0,1 0 1 0 0,1 0-1 0 0,-1 0 1 0 0,0 0 0 0 0,1 0-1 0 0,0 0 1 0 0,0 0-1 0 0,0 0 1 0 0,0 0 0 0 0,1 0-1 0 0,0 1 1 0 0,-1-1-1 0 0,2-1 1 0 0,-1 1-1 0 0,0 0 1 0 0,1 0 0 0 0,3 6-1 0 0,-2-5-76 0 0,0-1-1 0 0,0 0 1 0 0,0 0-1 0 0,0 0 1 0 0,1 0 0 0 0,-1-1-1 0 0,1 1 1 0 0,0-1-1 0 0,0 0 1 0 0,0 0-1 0 0,1 0 1 0 0,-1-1-1 0 0,1 0 1 0 0,-1 1 0 0 0,1-2-1 0 0,0 1 1 0 0,0 0-1 0 0,0-1 1 0 0,0 0-1 0 0,0 0 1 0 0,0-1-1 0 0,0 1 1 0 0,0-1 0 0 0,0 0-1 0 0,0 0 1 0 0,1-1-1 0 0,-1 0 1 0 0,9-2-1 0 0,-7 2-353 0 0,0-1 1 0 0,-1 0-1 0 0,1 0 0 0 0,0-1 0 0 0,-1 0 0 0 0,0 0 0 0 0,0 0 0 0 0,0-1 0 0 0,0 0 1 0 0,0 0-1 0 0,-1-1 0 0 0,1 1 0 0 0,-1-1 0 0 0,-1 0 0 0 0,1-1 0 0 0,-1 1 0 0 0,0-1 0 0 0,0 0 1 0 0,0 0-1 0 0,5-13 0 0 0,-8 16 478 0 0,0 0-1 0 0,0-1 1 0 0,-1 1 0 0 0,1-1 0 0 0,-1 1 0 0 0,0-1-1 0 0,1 1 1 0 0,-2-1 0 0 0,1 1 0 0 0,0-1-1 0 0,-1 1 1 0 0,0-1 0 0 0,0 1 0 0 0,0-1 0 0 0,0 1-1 0 0,0 0 1 0 0,-1 0 0 0 0,1-1 0 0 0,-3-2-1 0 0,0 1 680 0 0,0 0-1 0 0,0 0 1 0 0,0 1-1 0 0,0-1 1 0 0,-1 1-1 0 0,0 0 1 0 0,0 0-1 0 0,0 1 1 0 0,0-1-1 0 0,-7-2 1 0 0,19 10 424 0 0,-4-2-1053 0 0,0 0 0 0 0,1 0-1 0 0,-1-1 1 0 0,0 1-1 0 0,1-1 1 0 0,-1 0 0 0 0,1 0-1 0 0,-1 0 1 0 0,1 0-1 0 0,-1-1 1 0 0,1 1 0 0 0,6-1-1 0 0,5-3 509 0 0,-19 2 248 0 0,-26 3-562 0 0,23 0-277 0 0,0 0-1 0 0,1 0 1 0 0,-1 1-1 0 0,0 0 1 0 0,1 0-1 0 0,-1 1 0 0 0,1 0 1 0 0,0 0-1 0 0,1 0 1 0 0,-1 1-1 0 0,1 0 0 0 0,-1 0 1 0 0,2 0-1 0 0,-1 1 1 0 0,-7 11-1 0 0,10-14-22 0 0,0 1 1 0 0,1-1-1 0 0,-1 1 0 0 0,1 0 0 0 0,0-1 0 0 0,0 1 0 0 0,0 0 1 0 0,0 0-1 0 0,1 0 0 0 0,0 0 0 0 0,-1 0 0 0 0,1-1 1 0 0,1 1-1 0 0,-1 0 0 0 0,1 0 0 0 0,-1 0 0 0 0,1 0 1 0 0,0-1-1 0 0,0 1 0 0 0,1 0 0 0 0,-1-1 0 0 0,1 1 1 0 0,0-1-1 0 0,0 1 0 0 0,0-1 0 0 0,0 0 0 0 0,1 0 0 0 0,-1 0 1 0 0,1 0-1 0 0,0 0 0 0 0,3 2 0 0 0,-3-2 42 0 0,0 0 0 0 0,1 0 0 0 0,0 0 0 0 0,0 0-1 0 0,0 0 1 0 0,0-1 0 0 0,0 0 0 0 0,1 0 0 0 0,-1 0 0 0 0,0 0-1 0 0,1-1 1 0 0,0 0 0 0 0,-1 0 0 0 0,1 0 0 0 0,0 0 0 0 0,0-1-1 0 0,6 0 1 0 0,-5-1-131 0 0,0 0 0 0 0,1 0 0 0 0,-1-1 0 0 0,0 0 1 0 0,0 0-1 0 0,0 0 0 0 0,0-1 0 0 0,0 0 0 0 0,-1 0 0 0 0,1-1 0 0 0,-1 1 0 0 0,7-7 0 0 0,2-2-948 0 0,-3 5 246 0 0,-1-2-1 0 0,-1 1 1 0 0,0-1-1 0 0,9-12 1 0 0,-16 19 924 0 0,0 0-1 0 0,-1-1 1 0 0,1 1 0 0 0,-1-1 0 0 0,1 1 0 0 0,-1-1 0 0 0,0 0 0 0 0,0 1 0 0 0,0-1 0 0 0,0 0 0 0 0,-1 0 0 0 0,1 0-1 0 0,-1 0 1 0 0,0 0 0 0 0,0 0 0 0 0,0 0 0 0 0,0 1 0 0 0,0-1 0 0 0,-1 0 0 0 0,1 0 0 0 0,-1 0 0 0 0,0 0-1 0 0,-1-4 1 0 0,2 7 46 0 0,0-1 0 0 0,-1 1 0 0 0,1 0 0 0 0,0-1 0 0 0,0 1 0 0 0,0 0 0 0 0,0-1 0 0 0,0 1 0 0 0,0 0 0 0 0,-1-1 0 0 0,1 1 0 0 0,0 0 0 0 0,0-1-1 0 0,-1 1 1 0 0,1 0 0 0 0,0 0 0 0 0,0-1 0 0 0,-1 1 0 0 0,1 0 0 0 0,0 0 0 0 0,-1-1 0 0 0,1 1 0 0 0,0 0 0 0 0,-1 0 0 0 0,1 0 0 0 0,0 0 0 0 0,-1 0 0 0 0,1 0 0 0 0,0-1 0 0 0,-1 1-1 0 0,1 0 1 0 0,-1 0 0 0 0,1 0 0 0 0,0 0 0 0 0,-1 0 0 0 0,-9 12 2147 0 0,-2 20-553 0 0,6-12-1405 0 0,2-1 0 0 0,0 1 0 0 0,-1 34 0 0 0,44-83-2068 0 0,-30 22 1570 0 0,-1 0 1 0 0,0 0-1 0 0,0-1 1 0 0,0-1-1 0 0,-1 1 1 0 0,0-1-1 0 0,-1-1 0 0 0,9-14 1 0 0,-19 33 1154 0 0,1 1 0 0 0,0-1 0 0 0,0 1 0 0 0,-2 18 0 0 0,2-4-1316 0 0,2-1 1 0 0,1 42 0 0 0,6-35-3413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41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146 136 4001 0 0,'-2'0'447'0'0,"1"1"1"0"0,-1 0-1 0 0,1 1 1 0 0,-1-1-1 0 0,1 0 1 0 0,-1 0-1 0 0,1 1 1 0 0,0-1-1 0 0,0 0 1 0 0,0 1-1 0 0,-2 2 1 0 0,-10 32 1693 0 0,9-20-1092 0 0,0-9-722 0 0,2-8-100 0 0,-1 0-50 0 0,0 11-13 0 0,-13 41 1274 0 0,10-39-828 0 0,-5 4-300 0 0,11-16-309 0 0,0 0-1 0 0,0 0 1 0 0,0 0-1 0 0,0 0 1 0 0,0 0 0 0 0,0 0-1 0 0,0 1 1 0 0,0-1 0 0 0,-1 0-1 0 0,1 0 1 0 0,0 0-1 0 0,0 0 1 0 0,0 0 0 0 0,0 0-1 0 0,0 0 1 0 0,0 0-1 0 0,0 0 1 0 0,0 0 0 0 0,0 0-1 0 0,0 1 1 0 0,-1-1-1 0 0,1 0 1 0 0,0 0 0 0 0,0 0-1 0 0,0 0 1 0 0,0 0-1 0 0,0 0 1 0 0,0 0 0 0 0,0 0-1 0 0,-1 0 1 0 0,1 0 0 0 0,0 0-1 0 0,0 0 1 0 0,0 0-1 0 0,0 0 1 0 0,0 0 0 0 0,0 0-1 0 0,0 0 1 0 0,-1 0-1 0 0,1 0 1 0 0,0-1 0 0 0,0 1-1 0 0,0 0 1 0 0,0 0-1 0 0,0 0 1 0 0,0 0 0 0 0,0 0-1 0 0,0 0 1 0 0,-1 0 0 0 0,1 0-1 0 0,0 0 1 0 0,0 0-1 0 0,0 0 1 0 0,0-1 0 0 0,0 1-1 0 0,0 0 1 0 0,0 0-1 0 0,0 0 1 0 0,0 0 0 0 0,0 0-1 0 0,0 0 1 0 0,0 0-1 0 0,0 0 1 0 0,0-1 0 0 0,0 1-1 0 0,-5-14-293 0 0,0-19 14 0 0,4 5 287 0 0,0-1 325 0 0,3-44 1 0 0,-1 64-193 0 0,0 1 0 0 0,1 0-1 0 0,0 0 1 0 0,0 0 0 0 0,0 0 0 0 0,1 0 0 0 0,1 0-1 0 0,-1 1 1 0 0,9-13 0 0 0,-9 17-84 0 0,-1 1 0 0 0,1-1-1 0 0,-1 1 1 0 0,1 0 0 0 0,0 0 0 0 0,0 0-1 0 0,0 0 1 0 0,0 0 0 0 0,0 1 0 0 0,0-1 0 0 0,0 1-1 0 0,0 0 1 0 0,1 0 0 0 0,-1 0 0 0 0,1 1-1 0 0,-1-1 1 0 0,0 1 0 0 0,1 0 0 0 0,-1-1-1 0 0,1 2 1 0 0,-1-1 0 0 0,4 1 0 0 0,-5-1 6 0 0,0 0-1 0 0,0 0 1 0 0,0 1 0 0 0,0-1 0 0 0,0 1 0 0 0,0 0-1 0 0,0-1 1 0 0,0 1 0 0 0,-1 0 0 0 0,1 0 0 0 0,0 0 0 0 0,0 0-1 0 0,-1 0 1 0 0,1 1 0 0 0,-1-1 0 0 0,1 0 0 0 0,-1 1-1 0 0,0-1 1 0 0,0 1 0 0 0,1 0 0 0 0,-1-1 0 0 0,0 1-1 0 0,0 0 1 0 0,0 0 0 0 0,-1-1 0 0 0,1 1 0 0 0,0 0 0 0 0,-1 0-1 0 0,1 0 1 0 0,-1 0 0 0 0,0 0 0 0 0,0 0 0 0 0,1 0-1 0 0,-1 0 1 0 0,0 0 0 0 0,-1 0 0 0 0,1 0 0 0 0,-1 3 0 0 0,-2 5-11 0 0,-1 0 0 0 0,0 0 0 0 0,-1-1 0 0 0,0 1 0 0 0,0-1 0 0 0,-1 0 0 0 0,0-1 0 0 0,-1 1 0 0 0,0-1 1 0 0,0 0-1 0 0,-1-1 0 0 0,0 0 0 0 0,-17 12 0 0 0,23-18-73 0 0,0 1 0 0 0,0 0-1 0 0,0 0 1 0 0,1-1 0 0 0,-1 1 0 0 0,0 0-1 0 0,1 1 1 0 0,-1-1 0 0 0,1 0 0 0 0,0 0 0 0 0,0 1-1 0 0,-1-1 1 0 0,2 0 0 0 0,-1 1 0 0 0,0-1-1 0 0,-1 6 1 0 0,-2 6-74 0 0,4-14 83 0 0,0 1 1 0 0,-1 0-1 0 0,1 0 0 0 0,-1 0 1 0 0,1 0-1 0 0,-1-1 0 0 0,1 1 1 0 0,-1 0-1 0 0,0-1 0 0 0,1 1 1 0 0,-1 0-1 0 0,0-1 1 0 0,1 1-1 0 0,-1-1 0 0 0,0 1 1 0 0,0-1-1 0 0,0 1 0 0 0,0-1 1 0 0,0 1-1 0 0,-10 6-203 0 0,7 1 126 0 0,3-6 47 0 0,0-1-1 0 0,0 1 0 0 0,0 0 0 0 0,0-1 0 0 0,0 1 0 0 0,0-1 0 0 0,-1 1 0 0 0,1-1 0 0 0,-1 0 0 0 0,1 1 0 0 0,-1-1 0 0 0,1 0 0 0 0,-3 1 0 0 0,5-3 35 0 0,0 0-1 0 0,0 0 0 0 0,0 0 0 0 0,0 0 0 0 0,0 0 1 0 0,-1 0-1 0 0,1 0 0 0 0,-1 0 0 0 0,1 0 1 0 0,-1-1-1 0 0,1 1 0 0 0,-1 0 0 0 0,1 0 0 0 0,-1-1 1 0 0,0 1-1 0 0,0 0 0 0 0,0-2 0 0 0,3-8-15 0 0,-2 11 16 0 0,0-1 1 0 0,0 0 0 0 0,0 1-1 0 0,0-1 1 0 0,0 0 0 0 0,0 1 0 0 0,1-1-1 0 0,-1 1 1 0 0,0 0 0 0 0,0-1 0 0 0,0 1-1 0 0,1 0 1 0 0,-1 0 0 0 0,0 0-1 0 0,1 0 1 0 0,-1 0 0 0 0,0 0 0 0 0,0 0-1 0 0,1 0 1 0 0,-1 1 0 0 0,0-1-1 0 0,0 0 1 0 0,2 1 0 0 0,5 1-45 0 0,17-3-71 0 0,38-4 0 0 0,-2-1-999 0 0,-60 6 1084 0 0,-1 0-1 0 0,1 0 1 0 0,0 0 0 0 0,0 0 0 0 0,-1 0 0 0 0,1 0 0 0 0,0 0 0 0 0,0 0 0 0 0,0 1 0 0 0,-1-1 0 0 0,1 0-1 0 0,0 0 1 0 0,-1 1 0 0 0,1-1 0 0 0,0 0 0 0 0,-1 1 0 0 0,1-1 0 0 0,0 1 0 0 0,-1-1 0 0 0,1 1 0 0 0,-1-1-1 0 0,1 1 1 0 0,-1-1 0 0 0,1 1 0 0 0,-1 0 0 0 0,1-1 0 0 0,-1 1 0 0 0,1 1 0 0 0,-1-1-32 0 0,1-1 0 0 0,-1 1 0 0 0,1 0 0 0 0,-1 0 0 0 0,1-1-1 0 0,-1 1 1 0 0,1 0 0 0 0,-1-1 0 0 0,1 1 0 0 0,0 0 0 0 0,-1-1 0 0 0,1 1 0 0 0,0-1 0 0 0,0 0 0 0 0,-1 1 0 0 0,1-1 0 0 0,0 1 0 0 0,0-1 0 0 0,0 0 0 0 0,-1 0 0 0 0,3 1 0 0 0,-2 0-95 0 0,0-1 1 0 0,0 1-1 0 0,0 0 1 0 0,-1 0-1 0 0,1-1 1 0 0,0 1-1 0 0,0 0 1 0 0,0 0-1 0 0,-1 0 1 0 0,1 0-1 0 0,0 0 1 0 0,-1 0-1 0 0,1 0 1 0 0,-1 0-1 0 0,0 0 1 0 0,1 1-1 0 0,-1-1 1 0 0,0 0-1 0 0,1 0 1 0 0,-1 0-1 0 0,0 0 1 0 0,0 1-1 0 0,0-1 1 0 0,0 0-1 0 0,0 0 1 0 0,0 0-1 0 0,-1 1 1 0 0,1 0-1 0 0,0 0-8 0 0,0 0-1 0 0,0 0 1 0 0,-1-1-1 0 0,1 1 1 0 0,0 0-1 0 0,-1-1 1 0 0,1 1-1 0 0,-1 0 1 0 0,1 0-1 0 0,-1-1 1 0 0,0 1-1 0 0,1-1 1 0 0,-1 1-1 0 0,0-1 1 0 0,0 1-1 0 0,0-1 1 0 0,-1 1-1 0 0,1-1 1 0 0,-2 2-1 0 0,-21 4-328 0 0,-38 7-1 0 0,50-11 617 0 0,10-3-91 0 0,0 0 0 0 0,1 1-1 0 0,-1-1 1 0 0,1 1-1 0 0,0-1 1 0 0,-1 1-1 0 0,1-1 1 0 0,-1 1 0 0 0,1 0-1 0 0,0 0 1 0 0,0 0-1 0 0,-1 0 1 0 0,1 0-1 0 0,0 0 1 0 0,0 0 0 0 0,0 0-1 0 0,0 0 1 0 0,0 0-1 0 0,0 1 1 0 0,0-1-1 0 0,1 0 1 0 0,-1 1 0 0 0,0-1-1 0 0,1 0 1 0 0,-1 1-1 0 0,1-1 1 0 0,-1 3-1 0 0,1-2 23 0 0,-1 0-1 0 0,0 0 0 0 0,1 0 1 0 0,-1-1-1 0 0,0 1 0 0 0,0 0 1 0 0,0 0-1 0 0,0-1 0 0 0,0 1 1 0 0,0-1-1 0 0,0 1 0 0 0,0-1 1 0 0,-1 1-1 0 0,1-1 0 0 0,-1 0 1 0 0,1 0-1 0 0,-1 0 0 0 0,1 0 0 0 0,-1 0 1 0 0,0 0-1 0 0,-2 1 0 0 0,-11 4 688 0 0,7-4-267 0 0,0 1-1 0 0,0 0 1 0 0,0 1-1 0 0,0 0 0 0 0,1 0 1 0 0,-1 0-1 0 0,1 1 1 0 0,-12 10-1 0 0,19-14-414 0 0,0-1 0 0 0,0 0 1 0 0,0 0-1 0 0,0 0 0 0 0,-1 0 0 0 0,1 0 0 0 0,0 0 0 0 0,0 0 0 0 0,0 1 0 0 0,0-1 1 0 0,0 0-1 0 0,0 0 0 0 0,0 0 0 0 0,0 0 0 0 0,0 0 0 0 0,0 0 0 0 0,0 1 1 0 0,0-1-1 0 0,0 0 0 0 0,0 0 0 0 0,0 0 0 0 0,0 0 0 0 0,0 0 0 0 0,0 1 0 0 0,0-1 1 0 0,0 0-1 0 0,0 0 0 0 0,0 0 0 0 0,0 0 0 0 0,0 0 0 0 0,0 1 0 0 0,0-1 0 0 0,0 0 1 0 0,0 0-1 0 0,0 0 0 0 0,0 0 0 0 0,0 0 0 0 0,1 0 0 0 0,-1 1 0 0 0,0-1 1 0 0,0 0-1 0 0,0 0 0 0 0,0 0 0 0 0,0 0 0 0 0,0 0 0 0 0,1 0 0 0 0,9 2 1110 0 0,12-3-204 0 0,-21 1-886 0 0,90-5 1433 0 0,-90 5-1499 0 0,0 0-1 0 0,0 0 0 0 0,0 0 1 0 0,1-1-1 0 0,-1 1 1 0 0,0 0-1 0 0,0 0 0 0 0,0-1 1 0 0,0 1-1 0 0,0-1 0 0 0,0 1 1 0 0,0-1-1 0 0,0 0 0 0 0,0 1 1 0 0,0-1-1 0 0,0 0 0 0 0,-1 1 1 0 0,1-1-1 0 0,0 0 0 0 0,0 0 1 0 0,-1 0-1 0 0,1 0 0 0 0,0 0 1 0 0,-1 0-1 0 0,1 0 0 0 0,-1 0 1 0 0,1 0-1 0 0,-1 0 0 0 0,0 0 1 0 0,1 0-1 0 0,-1-3 0 0 0,0 4 0 0 0,0-1 0 0 0,1 0 0 0 0,-1 0-1 0 0,0 0 1 0 0,0 0 0 0 0,1 0-1 0 0,-1 0 1 0 0,0 0 0 0 0,1 0-1 0 0,-1 0 1 0 0,1 1 0 0 0,-1-1 0 0 0,1 0-1 0 0,0 0 1 0 0,-1 0 0 0 0,1 1-1 0 0,0-1 1 0 0,-1 1 0 0 0,1-1-1 0 0,0 0 1 0 0,0 1 0 0 0,0-1-1 0 0,-1 1 1 0 0,1-1 0 0 0,0 1 0 0 0,0 0-1 0 0,0-1 1 0 0,0 1 0 0 0,0 0-1 0 0,0 0 1 0 0,0 0 0 0 0,0 0-1 0 0,0 0 1 0 0,2 0 0 0 0,1 1 20 0 0,8 0 33 0 0,-11-1-53 0 0,0-1 0 0 0,0 1 1 0 0,-1-1-1 0 0,1 0 0 0 0,0 1 1 0 0,-1-1-1 0 0,1 0 1 0 0,-1 0-1 0 0,1 1 0 0 0,-1-1 1 0 0,1 0-1 0 0,-1 0 0 0 0,1 0 1 0 0,-1 0-1 0 0,0 0 0 0 0,1 1 1 0 0,-1-1-1 0 0,0 0 0 0 0,0 0 1 0 0,0-2-1 0 0,11-70 69 0 0,-7 58-28 0 0,1 15 12 0 0,-5 0-55 0 0,0 0 1 0 0,0 0-1 0 0,0 0 1 0 0,0 0-1 0 0,1 0 1 0 0,-1 1-1 0 0,0-1 1 0 0,0 0-1 0 0,0 0 1 0 0,0 0-1 0 0,0 0 1 0 0,1 0-1 0 0,-1 0 1 0 0,0 0-1 0 0,0 0 0 0 0,0 0 1 0 0,0 0-1 0 0,1 0 1 0 0,-1 0-1 0 0,0 0 1 0 0,0 0-1 0 0,0 0 1 0 0,0 0-1 0 0,1 0 1 0 0,-1 0-1 0 0,0 0 1 0 0,0-1-1 0 0,0 1 1 0 0,0 0-1 0 0,0 0 1 0 0,0 0-1 0 0,1 0 1 0 0,-1 0-1 0 0,0 0 0 0 0,0 0 1 0 0,0 0-1 0 0,0-1 1 0 0,0 1-1 0 0,0 0 1 0 0,0 0-1 0 0,1 0 1 0 0,-1 0-1 0 0,0 0 1 0 0,0-1-1 0 0,0 1 1 0 0,0 0-1 0 0,0 0 1 0 0,0 0-1 0 0,0 0 1 0 0,0 0-1 0 0,0-1 1 0 0,0 1-1 0 0,0 0 1 0 0,0 0-1 0 0,0 0 0 0 0,0 0 1 0 0,0-1-1 0 0,0 1 1 0 0,4-18 28 0 0,-1 12 21 0 0,-1 15 149 0 0,-1 40-162 0 0,-4 2-315 0 0,1-38 196 0 0,2-13 65 0 0,0 1-1 0 0,0 0 1 0 0,0-1-1 0 0,0 1 1 0 0,0 0-1 0 0,0-1 1 0 0,0 1-1 0 0,0 0 1 0 0,0 0-1 0 0,-1-1 1 0 0,1 1-1 0 0,0-1 1 0 0,0 1-1 0 0,-1 0 1 0 0,1-1-1 0 0,0 1 1 0 0,-1 0-1 0 0,1-1 1 0 0,-1 1-1 0 0,1-1 1 0 0,-1 1-1 0 0,1-1 1 0 0,-1 1-1 0 0,0 0 1 0 0,0-1-5 0 0,0 0 1 0 0,1 1 0 0 0,-1-1-1 0 0,1 1 1 0 0,-1-1 0 0 0,1 1-1 0 0,-1-1 1 0 0,1 1 0 0 0,-1 0-1 0 0,1-1 1 0 0,-1 1-1 0 0,1 0 1 0 0,0-1 0 0 0,0 1-1 0 0,-1 0 1 0 0,1-1 0 0 0,0 1-1 0 0,0 0 1 0 0,-1 0 0 0 0,1-1-1 0 0,0 2 1 0 0,-7 35-417 0 0,7-36 393 0 0,0 0 0 0 0,-1 0 1 0 0,1 0-1 0 0,0 0 0 0 0,-1 0 1 0 0,1 0-1 0 0,-1 0 0 0 0,1-1 1 0 0,-1 1-1 0 0,0 0 1 0 0,1 0-1 0 0,-1 0 0 0 0,0 0 1 0 0,0-1-1 0 0,1 1 0 0 0,-1 0 1 0 0,0-1-1 0 0,0 1 0 0 0,0-1 1 0 0,0 1-1 0 0,0-1 0 0 0,0 1 1 0 0,-1 0-1 0 0,-12 9-746 0 0,7-1 542 0 0,6-5 57 0 0,-2-1 1 0 0,1 1-1 0 0,0 0 0 0 0,-1-1 1 0 0,1 0-1 0 0,-1 1 0 0 0,0-1 1 0 0,0 0-1 0 0,0 0 1 0 0,-1-1-1 0 0,1 1 0 0 0,-1-1 1 0 0,1 1-1 0 0,-1-1 0 0 0,0 0 1 0 0,0-1-1 0 0,0 1 0 0 0,0-1 1 0 0,0 0-1 0 0,0 0 0 0 0,-5 1 1 0 0,-16 3 1125 0 0,22 0 1208 0 0,15 1-486 0 0,-4-4-1415 0 0,0 0 0 0 0,0-1 0 0 0,0 0 0 0 0,1-1 0 0 0,9 0 0 0 0,-11 0-137 0 0,0-1 0 0 0,-1 2 1 0 0,1-1-1 0 0,0 1 0 0 0,0 0 1 0 0,-1 0-1 0 0,1 1 0 0 0,9 3 0 0 0,-16-4-91 0 0,1-1-1 0 0,-1 1 0 0 0,0 0 0 0 0,0-1 0 0 0,1 1 0 0 0,-1 0 1 0 0,0-1-1 0 0,0 1 0 0 0,0 0 0 0 0,0 0 0 0 0,0-1 0 0 0,0 1 0 0 0,0 0 1 0 0,0 0-1 0 0,0-1 0 0 0,0 1 0 0 0,0 0 0 0 0,0-1 0 0 0,0 1 0 0 0,-1 0 1 0 0,1-1-1 0 0,0 1 0 0 0,0 0 0 0 0,-1-1 0 0 0,1 1 0 0 0,-1 0 0 0 0,1-1 1 0 0,0 1-1 0 0,-1-1 0 0 0,1 1 0 0 0,-1-1 0 0 0,1 1 0 0 0,-1-1 1 0 0,0 1-1 0 0,0 0 0 0 0,-21 21-643 0 0,13-14 245 0 0,4-5 347 0 0,0 1-1 0 0,1 0 1 0 0,-1 0 0 0 0,1 0-1 0 0,-4 5 1 0 0,8-8 51 0 0,-1-1 1 0 0,1 1-1 0 0,0-1 1 0 0,-1 1-1 0 0,1 0 1 0 0,0-1-1 0 0,-1 1 1 0 0,1 0-1 0 0,0-1 1 0 0,0 1-1 0 0,0-1 1 0 0,0 1-1 0 0,0 0 1 0 0,0-1-1 0 0,0 1 0 0 0,0 0 1 0 0,0-1-1 0 0,0 1 1 0 0,0 0-1 0 0,0-1 1 0 0,0 2-1 0 0,1-1 19 0 0,0 0-1 0 0,-1-1 0 0 0,1 1 1 0 0,0 0-1 0 0,0 0 1 0 0,0-1-1 0 0,-1 1 0 0 0,1 0 1 0 0,0-1-1 0 0,0 1 0 0 0,0-1 1 0 0,0 1-1 0 0,0-1 0 0 0,0 1 1 0 0,0-1-1 0 0,0 0 0 0 0,2 1 1 0 0,9 1 105 0 0,1-1-1 0 0,0 0 1 0 0,-1-1 0 0 0,1 0 0 0 0,23-4-1 0 0,-1 1-223 0 0,-6-1-2090 0 0,-14-6-7642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42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31 1000 0 0,'-1'-1'467'0'0,"-1"0"0"0"0,1 1 0 0 0,0-1 0 0 0,0 0 0 0 0,-1 1 0 0 0,1-1 0 0 0,0 0 0 0 0,0 0 0 0 0,0 0 0 0 0,0 0 0 0 0,0 0 0 0 0,0 0 0 0 0,0 0 0 0 0,0-1 0 0 0,1 1 0 0 0,-1 0 0 0 0,-1-3 0 0 0,1-6 2400 0 0,2 10-2820 0 0,0 0 1 0 0,0 0-1 0 0,0 0 0 0 0,0 0 1 0 0,0 0-1 0 0,-1 0 1 0 0,1 0-1 0 0,0 0 0 0 0,0 0 1 0 0,0 0-1 0 0,0 1 1 0 0,-1-1-1 0 0,1 0 0 0 0,0 1 1 0 0,0-1-1 0 0,0 0 1 0 0,-1 1-1 0 0,2 0 0 0 0,15 8 314 0 0,-6-4-123 0 0,0 1 0 0 0,0 0 0 0 0,0 0 0 0 0,-1 1 0 0 0,0 1 0 0 0,0 0 0 0 0,0 0 0 0 0,-1 1 0 0 0,8 10 0 0 0,-16-18-174 0 0,0 1 0 0 0,0 0 0 0 0,0 0 1 0 0,0 0-1 0 0,-1 0 0 0 0,1 0 0 0 0,0 0 0 0 0,-1 0 0 0 0,0 0 0 0 0,1 0 0 0 0,-1 0 1 0 0,0 1-1 0 0,0-1 0 0 0,0 0 0 0 0,0 0 0 0 0,-1 0 0 0 0,1 0 0 0 0,0 0 0 0 0,-2 2 1 0 0,1 0-24 0 0,-1 0 1 0 0,0 0-1 0 0,0 0 1 0 0,0-1 0 0 0,-1 1-1 0 0,1-1 1 0 0,-1 1 0 0 0,0-1-1 0 0,-3 3 1 0 0,-3 2-20 0 0,0-1 0 0 0,0 0 0 0 0,-1-1 0 0 0,0 0 0 0 0,0-1 0 0 0,-12 6-1 0 0,3-6-150 0 0,16-5 54 0 0,0 1-1 0 0,-1-1 0 0 0,1 1 1 0 0,0 0-1 0 0,-1 1 1 0 0,1-1-1 0 0,0 0 1 0 0,0 1-1 0 0,0 0 1 0 0,-5 3-1 0 0,8-4 64 0 0,0 0 0 0 0,0 0 0 0 0,0 0 0 0 0,0 0 0 0 0,0 0 0 0 0,0 0 0 0 0,0 0 0 0 0,1 0 0 0 0,-1 0 0 0 0,0 0 0 0 0,0 0 0 0 0,1 0 0 0 0,-1 0-1 0 0,1 0 1 0 0,-1 0 0 0 0,1 0 0 0 0,-1-1 0 0 0,1 1 0 0 0,0 0 0 0 0,-1 0 0 0 0,1-1 0 0 0,0 1 0 0 0,-1 0 0 0 0,3 0 0 0 0,19 19-210 0 0,-14-14-325 0 0,1-1-1 0 0,1 0 0 0 0,-1-1 0 0 0,0 0 0 0 0,1 0 0 0 0,0-1 0 0 0,0 0 0 0 0,16 2 0 0 0,-17-4-5 0 0,-1 0 0 0 0,0 0 0 0 0,0-1 0 0 0,1 0 0 0 0,-1 0 0 0 0,0-1 0 0 0,0 0 0 0 0,0-1 0 0 0,1 1 0 0 0,-1-2 0 0 0,9-3 0 0 0,-1-1-3043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42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 3513 0 0,'-1'-6'6881'0'0,"-1"13"-4486"0"0,1 17-1210 0 0,4 55 631 0 0,1 12-2517 0 0,8-34-3920 0 0,-11-54 3843 0 0,4 12-1807 0 0,0-8-1897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43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12 4305 0 0,'-1'0'168'0'0,"1"0"1"0"0,0 0-1 0 0,-1 0 1 0 0,1 0-1 0 0,0 0 1 0 0,-1 0-1 0 0,1 0 1 0 0,0 0-1 0 0,-1 0 1 0 0,1 0-1 0 0,0-1 1 0 0,0 1-1 0 0,-1 0 0 0 0,1 0 1 0 0,0 0-1 0 0,-1-1 1 0 0,1 1-1 0 0,0 0 1 0 0,0 0-1 0 0,-1-1 1 0 0,1 1-1 0 0,0 0 1 0 0,0 0-1 0 0,0-1 1 0 0,-1 1-1 0 0,1 0 1 0 0,0-1-1 0 0,0 1 1 0 0,0 0-1 0 0,0-1 0 0 0,0 1 1 0 0,0 0-1 0 0,0-1 1 0 0,0 1-1 0 0,0 0 1 0 0,0-1-1 0 0,0 0 1 0 0,14-2 1571 0 0,26 6-859 0 0,-32 0-676 0 0,1 0 0 0 0,-1 0 0 0 0,0 1 0 0 0,0 0 0 0 0,0 1 0 0 0,-1 0 0 0 0,0 0-1 0 0,13 11 1 0 0,-18-14-137 0 0,0 1-1 0 0,0-1 1 0 0,1 1-1 0 0,-2-1 1 0 0,1 1-1 0 0,0 0 1 0 0,0 0-1 0 0,-1 0 1 0 0,0 0-1 0 0,1 0 1 0 0,-1 0-1 0 0,0 0 1 0 0,-1 0-1 0 0,1 0 1 0 0,0 1-1 0 0,-1-1 1 0 0,0 0-1 0 0,0 0 0 0 0,0 1 1 0 0,0-1-1 0 0,0 0 1 0 0,-1 0-1 0 0,1 1 1 0 0,-1-1-1 0 0,0 0 1 0 0,-2 5-1 0 0,0-1-63 0 0,0-1 0 0 0,0-1 1 0 0,0 1-1 0 0,-1 0 0 0 0,1-1 0 0 0,-1 0 0 0 0,-1 0 0 0 0,1 0 0 0 0,-10 8 0 0 0,2-5-43 0 0,-1 1 1 0 0,-26 11-1 0 0,30-15-68 0 0,9-5 72 0 0,0 0 1 0 0,-1 0-1 0 0,1 0 1 0 0,0 0-1 0 0,0 0 1 0 0,-1 0-1 0 0,1 0 1 0 0,0 0-1 0 0,-1 0 1 0 0,1 0-1 0 0,0 1 1 0 0,0-1 0 0 0,-1 0-1 0 0,1 0 1 0 0,0 0-1 0 0,0 1 1 0 0,0-1-1 0 0,-1 0 1 0 0,1 0-1 0 0,0 0 1 0 0,0 1-1 0 0,0-1 1 0 0,-1 0-1 0 0,1 0 1 0 0,0 1 0 0 0,0-1-1 0 0,0 0 1 0 0,0 1-1 0 0,0-1 1 0 0,0 0-1 0 0,0 0 1 0 0,0 1-1 0 0,0-1 1 0 0,0 0-1 0 0,0 1 1 0 0,0-1-1 0 0,0 0 1 0 0,0 0 0 0 0,0 1-1 0 0,0-1 1 0 0,0 0-1 0 0,0 1 1 0 0,0-1-1 0 0,0 0 1 0 0,0 0-1 0 0,1 1 1 0 0,-1-1-1 0 0,0 0 1 0 0,0 1-1 0 0,20 9-267 0 0,32 4 596 0 0,-50-13-395 0 0,5 0-138 0 0,13 4 286 0 0,1-1-1 0 0,-1-1 1 0 0,26 0-1 0 0,-40-3-251 0 0,0 0 0 0 0,0-1 0 0 0,-1 1 0 0 0,1-1 0 0 0,-1-1 0 0 0,1 1 0 0 0,6-4 0 0 0,-9 4-174 0 0,-1 0 1 0 0,1-1-1 0 0,-1 1 1 0 0,1-1-1 0 0,-1 1 1 0 0,0-1-1 0 0,0 0 1 0 0,0 0-1 0 0,0 0 1 0 0,0 0-1 0 0,0-1 1 0 0,-1 1-1 0 0,1 0 1 0 0,-1-1-1 0 0,2-3 1 0 0,-2 5 213 0 0,0 0 1 0 0,-1-1 0 0 0,0 1 0 0 0,1 0-1 0 0,-1 0 1 0 0,0 0 0 0 0,1-1 0 0 0,-1 1-1 0 0,0 0 1 0 0,0 0 0 0 0,0-1 0 0 0,0 1 0 0 0,0 0-1 0 0,-1 0 1 0 0,1-1 0 0 0,0 1 0 0 0,0 0-1 0 0,-1 0 1 0 0,1 0 0 0 0,-1-1 0 0 0,1 1 0 0 0,-1 0-1 0 0,0 0 1 0 0,1 0 0 0 0,-1 0 0 0 0,0 0-1 0 0,0 0 1 0 0,1 0 0 0 0,-1 0 0 0 0,0 1-1 0 0,0-1 1 0 0,0 0 0 0 0,0 0 0 0 0,-2 0 0 0 0,-5-3 401 0 0,1 0 0 0 0,-1 1-1 0 0,0 0 1 0 0,-13-3 0 0 0,-16-7 1942 0 0,35 12-1943 0 0,1 0-1 0 0,-1 0 1 0 0,0 0-1 0 0,1-1 1 0 0,-1 1-1 0 0,1-1 1 0 0,-1 1-1 0 0,1-1 1 0 0,-1 1-1 0 0,0-3 1 0 0,1 3-139 0 0,1 1 1 0 0,0-1-1 0 0,0 0 0 0 0,-1 1 0 0 0,1-1 1 0 0,0 1-1 0 0,0-1 0 0 0,0 0 1 0 0,0 1-1 0 0,0-1 0 0 0,0 0 1 0 0,0 1-1 0 0,0-1 0 0 0,0 0 1 0 0,0 1-1 0 0,0-1 0 0 0,0 1 1 0 0,0-1-1 0 0,1 0 0 0 0,-1 1 1 0 0,0-1-1 0 0,1 0 0 0 0,0-1-13 0 0,1 1-1 0 0,-1-1 0 0 0,1 1 1 0 0,0 0-1 0 0,0-1 1 0 0,-1 1-1 0 0,1 0 0 0 0,0 0 1 0 0,0 0-1 0 0,0 1 0 0 0,0-1 1 0 0,0 0-1 0 0,0 1 1 0 0,0-1-1 0 0,0 1 0 0 0,1 0 1 0 0,-1 0-1 0 0,2-1 0 0 0,6 1-201 0 0,1-2 0 0 0,-1 0 0 0 0,0 0-1 0 0,0-1 1 0 0,10-3 0 0 0,-17 5 89 0 0,-1 0 0 0 0,1 0 0 0 0,0-1 0 0 0,0 1 1 0 0,-1 0-1 0 0,1-1 0 0 0,-1 0 0 0 0,1 0 0 0 0,-1 1 0 0 0,0-1 1 0 0,0-1-1 0 0,0 1 0 0 0,0 0 0 0 0,0 0 0 0 0,0-1 0 0 0,0 1 0 0 0,-1-1 1 0 0,1 0-1 0 0,-1 1 0 0 0,0-1 0 0 0,2-4 0 0 0,-3 7 67 0 0,0-1-1 0 0,0 1 1 0 0,0 0 0 0 0,0 0-1 0 0,0-1 1 0 0,1 1-1 0 0,-1 0 1 0 0,0 0-1 0 0,0-1 1 0 0,0 1 0 0 0,0 0-1 0 0,0 0 1 0 0,0-1-1 0 0,0 1 1 0 0,0 0 0 0 0,0-1-1 0 0,0 1 1 0 0,0 0-1 0 0,0 0 1 0 0,0-1 0 0 0,0 1-1 0 0,-1 0 1 0 0,1 0-1 0 0,0-1 1 0 0,0 1 0 0 0,0 0-1 0 0,0 0 1 0 0,0-1-1 0 0,-1 1 1 0 0,1 0 0 0 0,0 0-1 0 0,0 0 1 0 0,0-1-1 0 0,0 1 1 0 0,-1 0 0 0 0,1 0-1 0 0,0 0 1 0 0,0 0-1 0 0,-1-1 1 0 0,1 1 0 0 0,0 0-1 0 0,0 0 1 0 0,-1 0-1 0 0,1 0 1 0 0,0 0 0 0 0,0 0-1 0 0,-1 0 1 0 0,1 0-1 0 0,0 0 1 0 0,-1 0 0 0 0,1 0-1 0 0,0 0 1 0 0,0 0-1 0 0,-1 0 1 0 0,1 0 0 0 0,0 0-1 0 0,0 0 1 0 0,-1 0-1 0 0,1 0 1 0 0,0 0 0 0 0,0 1-1 0 0,-1-1 1 0 0,1 0-1 0 0,0 0 1 0 0,-1 0 0 0 0,0 1 27 0 0,0 0 1 0 0,0-1 0 0 0,0 1 0 0 0,0 0 0 0 0,0 0 0 0 0,1-1 0 0 0,-1 1 0 0 0,0 0 0 0 0,0 0 0 0 0,1 0 0 0 0,-1 0 0 0 0,0 0 0 0 0,1 0 0 0 0,-1 0 0 0 0,0 2 0 0 0,-6 51 803 0 0,5-34-2191 0 0,-9 38-1 0 0,9-53 204 0 0,1 1 0 0 0,-1-1 0 0 0,0 0 0 0 0,-1-1 0 0 0,1 1 0 0 0,-7 9 0 0 0,4-8 471 0 0,0 0-1 0 0,-1-1 0 0 0,0 1 1 0 0,-9 6-1 0 0,8-7 1298 0 0,0-1-1 0 0,-1 0 0 0 0,1 0 1 0 0,-10 2-1 0 0,3 2 4469 0 0,21-3-2740 0 0,35-3-1586 0 0,-25-1 15 0 0,-10 0-622 0 0,0 0 0 0 0,0 1 0 0 0,0 0 0 0 0,-1 0 0 0 0,1 0 1 0 0,0 1-1 0 0,-1 0 0 0 0,9 6 0 0 0,-13-7-134 0 0,0-1 1 0 0,0 1-1 0 0,0 0 1 0 0,0 0 0 0 0,0 0-1 0 0,-1 1 1 0 0,1-1-1 0 0,-1 0 1 0 0,0 0-1 0 0,1 1 1 0 0,-1-1 0 0 0,0 1-1 0 0,-1-1 1 0 0,1 1-1 0 0,0-1 1 0 0,-1 1-1 0 0,1 0 1 0 0,-1-1-1 0 0,0 1 1 0 0,0 0 0 0 0,0-1-1 0 0,0 1 1 0 0,0 0-1 0 0,-1-1 1 0 0,0 4-1 0 0,-3 20-1634 0 0,-1 8-5597 0 0,5-34 7111 0 0,0 0 0 0 0,0 0 0 0 0,-1 0 0 0 0,1 0 1 0 0,0 0-1 0 0,0 0 0 0 0,0 0 0 0 0,0 0 0 0 0,0 1 1 0 0,0-1-1 0 0,0 0 0 0 0,0 0 0 0 0,-1 0 0 0 0,1 0 1 0 0,0 0-1 0 0,0 0 0 0 0,0 0 0 0 0,0 0 0 0 0,0 0 1 0 0,0 0-1 0 0,-1 0 0 0 0,1 0 0 0 0,0 0 0 0 0,0 0 1 0 0,0 0-1 0 0,0 0 0 0 0,0 0 0 0 0,-1 0 1 0 0,1 0-1 0 0,0 0 0 0 0,0 0 0 0 0,0 0 0 0 0,0 0 1 0 0,0 0-1 0 0,0 0 0 0 0,0 0 0 0 0,-1 0 0 0 0,1 0 1 0 0,0-1-1 0 0,0 1 0 0 0,0 0 0 0 0,0 0 0 0 0,0 0 1 0 0,0 0-1 0 0,0 0 0 0 0,0 0 0 0 0,0 0 0 0 0,-1 0 1 0 0,1-1-1 0 0,0 1 0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44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112 118 3729 0 0,'-2'-2'727'0'0,"-1"-1"1"0"0,1 1-1 0 0,-1 0 0 0 0,0 0 1 0 0,0 0-1 0 0,0 0 0 0 0,0 1 1 0 0,0-1-1 0 0,0 1 1 0 0,0 0-1 0 0,0 0 0 0 0,-1 0 1 0 0,1 0-1 0 0,-1 1 1 0 0,-5-1-1 0 0,7 1-593 0 0,-1-1-1 0 0,0 1 1 0 0,1 0 0 0 0,-1 0 0 0 0,0 1-1 0 0,1-1 1 0 0,-1 0 0 0 0,1 1 0 0 0,-1 0-1 0 0,0-1 1 0 0,1 1 0 0 0,0 0 0 0 0,-1 1-1 0 0,1-1 1 0 0,0 0 0 0 0,-1 1 0 0 0,1-1-1 0 0,0 1 1 0 0,0-1 0 0 0,0 1 0 0 0,-2 2-1 0 0,4-2-150 0 0,-1-1 0 0 0,1 0 0 0 0,0 0 0 0 0,-1 1 0 0 0,1-1 0 0 0,0 0 0 0 0,0 1 0 0 0,0-1 0 0 0,0 1 0 0 0,0-1 0 0 0,0 0 0 0 0,0 1 0 0 0,1-1 0 0 0,-1 0 0 0 0,0 0 0 0 0,1 1 0 0 0,-1-1 0 0 0,1 0 0 0 0,-1 0 0 0 0,1 1 0 0 0,0-1 0 0 0,0 0 0 0 0,-1 0 1 0 0,3 2-1 0 0,22 27-11 0 0,-22-27 11 0 0,-1-1 23 0 0,1 1 1 0 0,-1 0-1 0 0,1-1 0 0 0,0 0 1 0 0,0 1-1 0 0,0-1 1 0 0,0 0-1 0 0,0-1 0 0 0,1 1 1 0 0,-1 0-1 0 0,0-1 1 0 0,1 0-1 0 0,-1 0 0 0 0,1 0 1 0 0,0 0-1 0 0,-1 0 0 0 0,8-1 1 0 0,-8 0 26 0 0,0-1 0 0 0,1 1 0 0 0,-1-1 0 0 0,0 0 0 0 0,0 0 0 0 0,0-1-1 0 0,0 1 1 0 0,0 0 0 0 0,-1-1 0 0 0,1 0 0 0 0,0 0 0 0 0,-1 0 0 0 0,1 0 0 0 0,-1 0 0 0 0,1 0 0 0 0,-1-1 0 0 0,0 1 0 0 0,0-1 0 0 0,0 1 0 0 0,2-6 0 0 0,1 1 55 0 0,-1 0 1 0 0,0-1 0 0 0,-1 0 0 0 0,0 0-1 0 0,0 0 1 0 0,0 0 0 0 0,-1 0 0 0 0,0-1-1 0 0,-1 1 1 0 0,1-17 0 0 0,-2 22-130 0 0,-1 0 0 0 0,1 0 1 0 0,0 0-1 0 0,-1 0 0 0 0,0 0 1 0 0,0 1-1 0 0,0-1 0 0 0,0 0 1 0 0,0 0-1 0 0,0 1 0 0 0,-1-1 1 0 0,1 1-1 0 0,-1-1 0 0 0,-2-2 0 0 0,1 2-219 0 0,0 1 0 0 0,1 0 0 0 0,-1 0 0 0 0,0 0 0 0 0,0 1 0 0 0,0-1 0 0 0,0 1 0 0 0,0-1 0 0 0,-1 1 0 0 0,1 0 0 0 0,0 0 0 0 0,-1 0 0 0 0,1 1 0 0 0,-1-1 0 0 0,-3 1 0 0 0,4 0-15 0 0,-1 0-1 0 0,0 0 0 0 0,0 0 0 0 0,1 0 0 0 0,-1 1 0 0 0,0 0 0 0 0,1-1 0 0 0,-1 1 0 0 0,0 1 0 0 0,1-1 0 0 0,-1 0 0 0 0,1 1 0 0 0,0 0 0 0 0,0 0 1 0 0,-1 0-1 0 0,1 0 0 0 0,-3 3 0 0 0,2 0 57 0 0,-1-1 0 0 0,1 1 0 0 0,0 0 0 0 0,1 1 1 0 0,-1-1-1 0 0,1 1 0 0 0,0-1 0 0 0,0 1 0 0 0,-2 9 1 0 0,1-4 267 0 0,1 1 0 0 0,0 0 1 0 0,1 0-1 0 0,1-1 0 0 0,0 1 1 0 0,0 0-1 0 0,1 0 0 0 0,1 0 1 0 0,0 0-1 0 0,3 17 0 0 0,-3-24 148 0 0,1-1 0 0 0,-1 0-1 0 0,0 0 1 0 0,1 0 0 0 0,0 0-1 0 0,0 0 1 0 0,0-1 0 0 0,0 1-1 0 0,1-1 1 0 0,-1 1 0 0 0,1-1 0 0 0,0 0-1 0 0,0 0 1 0 0,0 0 0 0 0,0 0-1 0 0,1 0 1 0 0,-1-1 0 0 0,1 0-1 0 0,0 1 1 0 0,-1-1 0 0 0,1-1-1 0 0,0 1 1 0 0,0 0 0 0 0,0-1-1 0 0,0 0 1 0 0,1 0 0 0 0,-1 0-1 0 0,0-1 1 0 0,0 1 0 0 0,1-1-1 0 0,-1 0 1 0 0,0 0 0 0 0,1-1-1 0 0,5-1 1 0 0,3 1-379 0 0,0-2 0 0 0,0 0 1 0 0,0-1-1 0 0,15-6 0 0 0,41-25-4010 0 0,-64 32 3313 0 0,0-1 0 0 0,0 1 0 0 0,-1-1-1 0 0,0 0 1 0 0,6-6 0 0 0,5-7-2669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44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66 5761 0 0,'-7'-6'1889'0'0,"-19"-17"2196"0"0,25 22-3933 0 0,0 0 0 0 0,0 0 0 0 0,0 0 0 0 0,0 0 1 0 0,0 0-1 0 0,1-1 0 0 0,-1 1 0 0 0,0 0 0 0 0,1 0 0 0 0,-1 0 0 0 0,1-1 1 0 0,-1 1-1 0 0,1 0 0 0 0,0-1 0 0 0,-1 1 0 0 0,1 0 0 0 0,0-1 1 0 0,0 1-1 0 0,0-2 0 0 0,1 2-116 0 0,-1 0 0 0 0,1 0 0 0 0,0 0 0 0 0,0 1 0 0 0,0-1 1 0 0,0 0-1 0 0,0 1 0 0 0,0-1 0 0 0,0 1 0 0 0,0-1 0 0 0,0 1 0 0 0,0-1 0 0 0,0 1 0 0 0,0 0 1 0 0,0-1-1 0 0,0 1 0 0 0,0 0 0 0 0,0 0 0 0 0,0 0 0 0 0,1 0 0 0 0,-1 0 0 0 0,0 0 1 0 0,0 0-1 0 0,0 0 0 0 0,0 1 0 0 0,0-1 0 0 0,0 0 0 0 0,2 1 0 0 0,32 9 398 0 0,-11-1-330 0 0,0 0 0 0 0,-1 2 0 0 0,35 21-1 0 0,-56-31-65 0 0,-1 0 0 0 0,0 0 0 0 0,1 0 0 0 0,-1 0 0 0 0,0 0-1 0 0,0 1 1 0 0,0-1 0 0 0,0 0 0 0 0,0 1 0 0 0,0-1 0 0 0,0 0 0 0 0,0 1-1 0 0,-1-1 1 0 0,1 1 0 0 0,0-1 0 0 0,-1 1 0 0 0,0 0 0 0 0,1-1 0 0 0,-1 1 0 0 0,0 0-1 0 0,1 2 1 0 0,-2-1-65 0 0,1 0 0 0 0,-1 0 0 0 0,0-1 0 0 0,0 1 0 0 0,0 0 0 0 0,0-1 0 0 0,0 1 0 0 0,0-1 0 0 0,-1 1 0 0 0,1-1 0 0 0,-4 5 0 0 0,-5 3-163 0 0,-1 0 0 0 0,0 0-1 0 0,-23 16 1 0 0,28-21 345 0 0,3-4-191 0 0,1 1 0 0 0,0-1 0 0 0,0 1 0 0 0,0 0 0 0 0,0 0 0 0 0,0 0 0 0 0,0 0-1 0 0,1 0 1 0 0,-1 1 0 0 0,1-1 0 0 0,-1 0 0 0 0,1 1 0 0 0,0-1 0 0 0,-2 5 0 0 0,3-5 28 0 0,0-1-1 0 0,0 0 0 0 0,0 1 1 0 0,1-1-1 0 0,-1 0 1 0 0,0 0-1 0 0,0 1 1 0 0,1-1-1 0 0,-1 0 0 0 0,1 0 1 0 0,-1 0-1 0 0,1 1 1 0 0,0-1-1 0 0,-1 0 1 0 0,1 0-1 0 0,0 0 0 0 0,0 0 1 0 0,0 0-1 0 0,0 0 1 0 0,0 0-1 0 0,0-1 1 0 0,0 1-1 0 0,0 0 0 0 0,0 0 1 0 0,0-1-1 0 0,0 1 1 0 0,0-1-1 0 0,0 1 1 0 0,1-1-1 0 0,-1 1 0 0 0,0-1 1 0 0,0 0-1 0 0,2 0 1 0 0,5 2-10 0 0,0-1 0 0 0,0 0 0 0 0,0 0 1 0 0,0-1-1 0 0,-1 0 0 0 0,16-2 0 0 0,31 0 57 0 0,-51 2-30 0 0,0 1-1 0 0,0-1 1 0 0,0 1-1 0 0,0-1 1 0 0,0 1-1 0 0,0 0 1 0 0,0 0-1 0 0,-1 1 0 0 0,1-1 1 0 0,0 0-1 0 0,-1 1 1 0 0,1 0-1 0 0,-1-1 1 0 0,3 4-1 0 0,-4-4 13 0 0,0 0 1 0 0,-1 0-1 0 0,1 1 1 0 0,0-1-1 0 0,-1 0 0 0 0,1 0 1 0 0,-1 1-1 0 0,1-1 0 0 0,-1 1 1 0 0,0-1-1 0 0,0 0 0 0 0,0 1 1 0 0,1-1-1 0 0,-1 1 1 0 0,0-1-1 0 0,-1 1 0 0 0,1-1 1 0 0,0 0-1 0 0,0 1 0 0 0,-1-1 1 0 0,1 1-1 0 0,-1-1 1 0 0,1 0-1 0 0,-1 1 0 0 0,1-1 1 0 0,-1 0-1 0 0,0 0 0 0 0,0 1 1 0 0,0-1-1 0 0,1 0 0 0 0,-1 0 1 0 0,0 0-1 0 0,-1 0 1 0 0,-1 1-1 0 0,-3 5 97 0 0,-1 0 0 0 0,-1-1 0 0 0,-14 10 0 0 0,-30 9 167 0 0,44-22-357 0 0,-1 1 0 0 0,1-1 1 0 0,0 1-1 0 0,0 1 0 0 0,0-1 0 0 0,1 1 1 0 0,-13 12-1 0 0,19-17 92 0 0,0 1 1 0 0,0 0-1 0 0,0 0 1 0 0,0 0-1 0 0,0 0 0 0 0,1 0 1 0 0,-1 0-1 0 0,0 0 1 0 0,1 0-1 0 0,-1 0 0 0 0,1 0 1 0 0,-1 0-1 0 0,1 0 1 0 0,-1 0-1 0 0,1 0 0 0 0,0 0 1 0 0,0 1-1 0 0,-1-1 1 0 0,1 0-1 0 0,0 0 0 0 0,0 1 1 0 0,0-1-1 0 0,0 0 1 0 0,1 0-1 0 0,-1 0 0 0 0,0 0 1 0 0,0 1-1 0 0,1-1 1 0 0,-1 0-1 0 0,1 0 0 0 0,-1 0 1 0 0,1 0-1 0 0,-1 0 1 0 0,1 0-1 0 0,0 0 1 0 0,-1 0-1 0 0,1 0 0 0 0,0 0 1 0 0,0 0-1 0 0,0 0 1 0 0,0 0-1 0 0,-1-1 0 0 0,1 1 1 0 0,1 0-1 0 0,-1-1 1 0 0,0 1-1 0 0,1 0 0 0 0,4 2 21 0 0,0 0 1 0 0,0-1-1 0 0,0 0 0 0 0,0 0 0 0 0,0 0 0 0 0,0-1 0 0 0,11 1 0 0 0,145 2-804 0 0,-56-11-5189 0 0,-93 5 2432 0 0,-2-1-1701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47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0 4465 0 0,'-3'1'9484'0'0,"-5"6"-4170"0"0,-9 9-2703 0 0,-21 29-1987 0 0,-1 19-1263 0 0,3 0 0 0 0,3 3 0 0 0,-47 134 0 0 0,72-170-772 0 0,7-29 821 0 0,2-6 140 0 0,1-14 277 0 0,0 8 123 0 0,-1 0 0 0 0,2-1 0 0 0,0 1 0 0 0,0 0 0 0 0,0 0 0 0 0,1 0 0 0 0,10-15 0 0 0,-13 22 74 0 0,0 1 0 0 0,1 0 0 0 0,-1 0 0 0 0,1 0 0 0 0,0 0-1 0 0,0 0 1 0 0,0 0 0 0 0,0 0 0 0 0,0 1 0 0 0,0-1 0 0 0,0 1 0 0 0,0-1 0 0 0,1 1 0 0 0,-1 0 0 0 0,0 0-1 0 0,1 0 1 0 0,-1 0 0 0 0,1 0 0 0 0,-1 1 0 0 0,1-1 0 0 0,0 1 0 0 0,-1 0 0 0 0,1-1 0 0 0,-1 1 0 0 0,1 0 0 0 0,0 1-1 0 0,-1-1 1 0 0,1 0 0 0 0,0 1 0 0 0,-1 0 0 0 0,1-1 0 0 0,-1 1 0 0 0,1 0 0 0 0,-1 0 0 0 0,0 0 0 0 0,3 2-1 0 0,10 6 122 0 0,0 0 0 0 0,-1 0-1 0 0,-1 2 1 0 0,1 0 0 0 0,-2 0-1 0 0,12 14 1 0 0,-14-13-360 0 0,0-1 0 0 0,12 23 0 0 0,-17-25-778 0 0,0 1 0 0 0,-1-1 0 0 0,0 1 0 0 0,4 14 0 0 0,-16-47-9211 0 0,10 13 8067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48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1 125 3497 0 0,'13'6'8840'0'0,"42"3"-6983"0"0,-40-9-1796 0 0,0-1 0 0 0,-1 0 1 0 0,1-1-1 0 0,22-5 0 0 0,4-12-3072 0 0,-35 15 1707 0 0,0 0 0 0 0,-1 0 0 0 0,0 0 0 0 0,0-1 0 0 0,5-6 0 0 0,2 1-1585 0 0</inkml:trace>
  <inkml:trace contextRef="#ctx0" brushRef="#br0" timeOffset="1">280 0 1016 0 0,'-6'0'976'0'0,"0"2"241"0"0,-1 4 255 0 0,1 0 72 0 0,0 3 153 0 0,-1 0-145 0 0,-1 6-296 0 0,-1 0-296 0 0,-2 6-383 0 0,-1 4-361 0 0,-1 1-296 0 0,0 8-424 0 0,-2 0-561 0 0,-2 2-639 0 0,0-3-497 0 0,-2-4-239 0 0,-3-9 135 0 0,7 3 393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7:32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14 4889 0 0,'-39'-11'12652'0'0,"3"9"-5436"0"0,30 2-6924 0 0,1 1-1 0 0,-1 0 0 0 0,1 1 0 0 0,0-1 0 0 0,0 1 0 0 0,-1 0 0 0 0,1 1 0 0 0,1-1 0 0 0,-1 1 0 0 0,0 0 0 0 0,0 0 0 0 0,-4 4 0 0 0,1-1-288 0 0,1 1 1 0 0,0-1-1 0 0,0 1 1 0 0,1 1-1 0 0,0-1 1 0 0,0 1-1 0 0,1 0 1 0 0,0 0-1 0 0,0 1 0 0 0,1 0 1 0 0,0-1-1 0 0,0 2 1 0 0,1-1-1 0 0,1 0 1 0 0,-3 11-1 0 0,4-14-13 0 0,1 0-1 0 0,0 0 0 0 0,0-1 0 0 0,0 1 0 0 0,0 0 1 0 0,1 0-1 0 0,0 0 0 0 0,0 0 0 0 0,1 0 0 0 0,0-1 0 0 0,0 1 1 0 0,0 0-1 0 0,1-1 0 0 0,-1 0 0 0 0,1 0 0 0 0,0 0 1 0 0,1 0-1 0 0,-1 0 0 0 0,1 0 0 0 0,0-1 0 0 0,0 0 1 0 0,1 0-1 0 0,-1 0 0 0 0,1 0 0 0 0,7 4 0 0 0,-5-4 8 0 0,0 0 0 0 0,0 0 0 0 0,1-1 0 0 0,-1 0 0 0 0,1 0 0 0 0,-1-1 0 0 0,1 0 0 0 0,0 0 1 0 0,0-1-1 0 0,0 0 0 0 0,0-1 0 0 0,0 1 0 0 0,0-2 0 0 0,0 1 0 0 0,0-1 0 0 0,0 0 0 0 0,0 0 0 0 0,0-1 0 0 0,0 0 0 0 0,7-4 0 0 0,-7 3 13 0 0,-1 0 1 0 0,1-1 0 0 0,-1 0-1 0 0,0 0 1 0 0,0-1-1 0 0,-1 0 1 0 0,1 0 0 0 0,-1-1-1 0 0,0 1 1 0 0,0-1 0 0 0,-1-1-1 0 0,0 1 1 0 0,0-1-1 0 0,0 0 1 0 0,-1 0 0 0 0,0 0-1 0 0,-1 0 1 0 0,1-1 0 0 0,-1 0-1 0 0,-1 0 1 0 0,0 1-1 0 0,0-1 1 0 0,0-1 0 0 0,-1 1-1 0 0,0 0 1 0 0,0 0 0 0 0,-1 0-1 0 0,-1-1 1 0 0,-1-14-1 0 0,1 18 20 0 0,0 1 0 0 0,-1-1 0 0 0,1 1 0 0 0,-1 0 0 0 0,0 0 0 0 0,0-1 0 0 0,0 1 0 0 0,-1 1 0 0 0,0-1 0 0 0,1 0 0 0 0,-1 1 0 0 0,0-1 0 0 0,-1 1 0 0 0,1 0 0 0 0,-1 0 0 0 0,1 0 0 0 0,-1 0 0 0 0,0 1 0 0 0,0 0 0 0 0,0 0 0 0 0,0 0 0 0 0,0 0 0 0 0,-1 0-1 0 0,-5-1 1 0 0,-10-2 26 0 0,0 1 0 0 0,-1 1 0 0 0,0 1-1 0 0,-22 0 1 0 0,18 1-65 0 0,12 0-31 0 0,6 0-61 0 0,0 0-1 0 0,0 1 1 0 0,1-1-1 0 0,-1 2 1 0 0,0-1-1 0 0,0 1 1 0 0,0 0-1 0 0,-13 4 1 0 0,20-5-8 0 0,0 0 1 0 0,-1 1 0 0 0,1-1-1 0 0,0 0 1 0 0,-1 0-1 0 0,1 0 1 0 0,0 1-1 0 0,0-1 1 0 0,-1 0 0 0 0,1 0-1 0 0,0 1 1 0 0,0-1-1 0 0,-1 0 1 0 0,1 0-1 0 0,0 1 1 0 0,0-1 0 0 0,0 0-1 0 0,0 1 1 0 0,-1-1-1 0 0,1 0 1 0 0,0 1-1 0 0,0-1 1 0 0,0 0 0 0 0,0 1-1 0 0,0-1 1 0 0,0 1-1 0 0,0-1 1 0 0,0 0-1 0 0,0 1 1 0 0,0-1 0 0 0,0 0-1 0 0,0 1 1 0 0,0-1-1 0 0,0 0 1 0 0,0 1-1 0 0,1-1 1 0 0,-1 0 0 0 0,0 1-1 0 0,0-1 1 0 0,0 0-1 0 0,0 1 1 0 0,1-1-1 0 0,-1 0 1 0 0,0 0 0 0 0,0 1-1 0 0,1-1 1 0 0,-1 0-1 0 0,0 0 1 0 0,0 1-1 0 0,1-1 1 0 0,-1 0 0 0 0,18 13-10896 0 0,-4-5 3106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48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1856 0 0,'1'2'436'0'0,"1"-1"-1"0"0,-1 0 0 0 0,0 0 1 0 0,0 0-1 0 0,1 0 0 0 0,-1 0 1 0 0,0 0-1 0 0,1 0 0 0 0,-1-1 1 0 0,1 1-1 0 0,-1 0 0 0 0,1-1 1 0 0,0 1-1 0 0,-1-1 1 0 0,1 0-1 0 0,-1 0 0 0 0,1 1 1 0 0,0-1-1 0 0,-1 0 0 0 0,3 0 1 0 0,41-2 1693 0 0,-32 1-1245 0 0,7 0-201 0 0,53 1 410 0 0,-69 1-1029 0 0,1-1 0 0 0,-1 1 1 0 0,0 0-1 0 0,1 0 0 0 0,-1 0 0 0 0,0 1 0 0 0,0-1 0 0 0,1 1 0 0 0,-1 0 0 0 0,-1 1 0 0 0,1-1 0 0 0,0 0 0 0 0,4 5 0 0 0,-7-5-1 0 0,0-1-1 0 0,0 1 1 0 0,0 0 0 0 0,-1 0 0 0 0,1-1 0 0 0,0 1-1 0 0,-1 0 1 0 0,0 0 0 0 0,1 0 0 0 0,-1 0 0 0 0,0 0-1 0 0,0 0 1 0 0,0 0 0 0 0,0-1 0 0 0,0 1 0 0 0,-1 0-1 0 0,1 0 1 0 0,0 0 0 0 0,-1 0 0 0 0,0 0 0 0 0,1-1-1 0 0,-1 1 1 0 0,0 0 0 0 0,0-1 0 0 0,0 1-1 0 0,0 0 1 0 0,0-1 0 0 0,-3 4 0 0 0,-3 4-85 0 0,0 0 0 0 0,0 0 0 0 0,-12 11 1 0 0,17-18 31 0 0,-5 3-55 0 0,1 1 1 0 0,0 0 0 0 0,0 1 0 0 0,1-1-1 0 0,-7 11 1 0 0,12-16 27 0 0,-1 0 1 0 0,1 0-1 0 0,-1 0 0 0 0,1 0 1 0 0,-1 0-1 0 0,1 0 0 0 0,0 1 1 0 0,-1-1-1 0 0,1 0 0 0 0,0 0 1 0 0,0 0-1 0 0,0 0 0 0 0,0 0 1 0 0,0 1-1 0 0,0-1 0 0 0,1 0 1 0 0,-1 0-1 0 0,0 0 0 0 0,1 2 1 0 0,0-2-4 0 0,0 1 0 0 0,0-1 0 0 0,0 0 1 0 0,0 0-1 0 0,1 1 0 0 0,-1-1 0 0 0,0 0 1 0 0,1 0-1 0 0,-1 0 0 0 0,1 0 1 0 0,-1-1-1 0 0,1 1 0 0 0,-1 0 0 0 0,1-1 1 0 0,0 1-1 0 0,-1-1 0 0 0,3 1 0 0 0,4 1-164 0 0,-1-1-1 0 0,1-1 0 0 0,-1 1 0 0 0,1-1 0 0 0,-1 0 0 0 0,1-1 1 0 0,-1 1-1 0 0,1-2 0 0 0,-1 1 0 0 0,0-1 0 0 0,0 0 0 0 0,1-1 1 0 0,-1 1-1 0 0,8-6 0 0 0,-7 4-594 0 0,1-1 0 0 0,-1 0 0 0 0,0 0 0 0 0,-1-1-1 0 0,1 0 1 0 0,-1 0 0 0 0,-1-1 0 0 0,1 0 0 0 0,-1 0 0 0 0,11-16 0 0 0,4-19-2458 0 0,4 1 686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49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40 3657 0 0,'-30'-27'6450'0'0,"19"16"-1068"0"0,16 10-2311 0 0,23 1-1711 0 0,-12 2-943 0 0,1 0-1 0 0,-1 1 1 0 0,1 1-1 0 0,-1 1 1 0 0,29 13-1 0 0,-40-16-382 0 0,-1 0 1 0 0,0 0-1 0 0,0 0 0 0 0,0 1 0 0 0,0 0 0 0 0,0-1 1 0 0,-1 2-1 0 0,1-1 0 0 0,-1 0 0 0 0,0 0 1 0 0,0 1-1 0 0,0 0 0 0 0,0 0 0 0 0,-1 0 0 0 0,1 0 1 0 0,-1 0-1 0 0,0 0 0 0 0,-1 1 0 0 0,1-1 1 0 0,-1 0-1 0 0,1 1 0 0 0,-1 0 0 0 0,-1-1 1 0 0,1 1-1 0 0,0 9 0 0 0,-2-7-125 0 0,-1 0 0 0 0,0 1 1 0 0,0-1-1 0 0,0 0 0 0 0,-1 0 1 0 0,0 0-1 0 0,0 0 0 0 0,0-1 0 0 0,-1 1 1 0 0,0-1-1 0 0,-1 0 0 0 0,1 0 0 0 0,-1-1 1 0 0,0 1-1 0 0,-10 7 0 0 0,-2 2-191 0 0,-2-1 0 0 0,0 0 1 0 0,-34 17-1 0 0,51-30 272 0 0,0 0 0 0 0,-1 0 0 0 0,1 0 0 0 0,0 1 0 0 0,0-1 0 0 0,0 0 1 0 0,1 1-1 0 0,-1 0 0 0 0,0-1 0 0 0,0 1 0 0 0,1 0 0 0 0,-1 0 0 0 0,1 0 0 0 0,-2 4 0 0 0,3-5 21 0 0,0 0 0 0 0,0 1 0 0 0,0-1-1 0 0,0 0 1 0 0,0 1 0 0 0,1-1 0 0 0,-1 0 0 0 0,0 1-1 0 0,1-1 1 0 0,-1 0 0 0 0,1 0 0 0 0,0 1 0 0 0,-1-1-1 0 0,1 0 1 0 0,0 0 0 0 0,0 0 0 0 0,0 0-1 0 0,0 0 1 0 0,0 0 0 0 0,0 0 0 0 0,0 0 0 0 0,0 0-1 0 0,0-1 1 0 0,0 1 0 0 0,0 0 0 0 0,3 0-1 0 0,4 4 42 0 0,1 0 0 0 0,0-1 0 0 0,0 0 0 0 0,1 0-1 0 0,-1-1 1 0 0,1-1 0 0 0,0 0 0 0 0,0 0 0 0 0,0-1-1 0 0,14 1 1 0 0,-16-2-369 0 0,0 0 0 0 0,1 0-1 0 0,-1 0 1 0 0,0-1 0 0 0,0-1-1 0 0,0 1 1 0 0,0-1 0 0 0,0-1-1 0 0,0 0 1 0 0,0 0 0 0 0,-1 0-1 0 0,1-1 1 0 0,6-4 0 0 0,-12 6-148 0 0,0 1 1 0 0,0-1-1 0 0,0 0 1 0 0,-1 0 0 0 0,1 0-1 0 0,-1 0 1 0 0,1 0-1 0 0,-1 0 1 0 0,0 0 0 0 0,0 0-1 0 0,0 0 1 0 0,0-1-1 0 0,0 1 1 0 0,0 0 0 0 0,0-1-1 0 0,-1 1 1 0 0,0-1 0 0 0,1 1-1 0 0,-1-1 1 0 0,0 1-1 0 0,0-1 1 0 0,0 1 0 0 0,0-1-1 0 0,-1 1 1 0 0,1-1-1 0 0,-2-3 1 0 0,1-15-3077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49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8 111 3801 0 0,'0'0'120'0'0,"0"0"-1"0"0,0 0 1 0 0,-1 0 0 0 0,1 0-1 0 0,0 0 1 0 0,0 0 0 0 0,-1 0 0 0 0,1 0-1 0 0,0 0 1 0 0,0 0 0 0 0,-1 0 0 0 0,1 0-1 0 0,0 0 1 0 0,0 0 0 0 0,-1 0 0 0 0,1 1-1 0 0,0-1 1 0 0,0 0 0 0 0,-1 0 0 0 0,1 0-1 0 0,0 0 1 0 0,0 0 0 0 0,-1 1 0 0 0,1-1-1 0 0,0 0 1 0 0,0 0 0 0 0,0 0-1 0 0,0 1 1 0 0,-1-1 0 0 0,1 0 0 0 0,0 0-1 0 0,0 0 1 0 0,0 1 0 0 0,0-1 0 0 0,0 0-1 0 0,0 0 1 0 0,0 1 0 0 0,0-1 0 0 0,0 0-1 0 0,0 1 1 0 0,-1-1 0 0 0,1 0 0 0 0,0 0-1 0 0,0 1 1 0 0,1-1 0 0 0,-1 0-1 0 0,0 0 1 0 0,0 1 0 0 0,0-1 0 0 0,0 0-1 0 0,0 0 1 0 0,0 1 0 0 0,0-1 0 0 0,0 0-1 0 0,0 0 1 0 0,1 1 0 0 0,-1-1 0 0 0,0 0-1 0 0,0 0 1 0 0,0 0 0 0 0,0 1 0 0 0,1-1-1 0 0,-1 0 1 0 0,0 0 0 0 0,0 0-1 0 0,1 1 1 0 0,15 11 950 0 0,-9-10-1131 0 0,0-1 0 0 0,0-1 0 0 0,0 0 0 0 0,0 0 0 0 0,0 0 0 0 0,0-1 0 0 0,-1 1 0 0 0,1-2 0 0 0,0 1 0 0 0,0-1 0 0 0,-1 0 0 0 0,1-1 0 0 0,-1 1 0 0 0,1-1 0 0 0,9-7 0 0 0,-9 6-598 0 0,0 0-1 0 0,0-1 1 0 0,0 0-1 0 0,-1 0 1 0 0,0-1-1 0 0,0 0 1 0 0,-1 0-1 0 0,1 0 0 0 0,-1-1 1 0 0,0 0-1 0 0,-1 0 1 0 0,7-14-1 0 0,-10 20 747 0 0,-1 0 0 0 0,1-1 0 0 0,-1 1 0 0 0,0 0 0 0 0,0 0-1 0 0,1-1 1 0 0,-1 1 0 0 0,0 0 0 0 0,0 0 0 0 0,0-1 0 0 0,0 1-1 0 0,0 0 1 0 0,-1 0 0 0 0,1-1 0 0 0,0 1 0 0 0,-1-2 0 0 0,-3 5 2657 0 0,3 14-390 0 0,1 15 52 0 0,-1 53 2438 0 0,-3 1-3750 0 0,-2-29-3563 0 0,-4-3-3341 0 0,-1-39-1172 0 0,9-8 4341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49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98 4649 0 0,'-2'6'721'0'0,"1"0"-1"0"0,-1 1 1 0 0,1-1-1 0 0,1 0 1 0 0,-1 1-1 0 0,1-1 1 0 0,0 1-1 0 0,1-1 1 0 0,-1 0 0 0 0,1 1-1 0 0,1-1 1 0 0,3 12-1 0 0,-3-14-599 0 0,0 0-1 0 0,1 0 0 0 0,-1 0 1 0 0,1-1-1 0 0,0 1 0 0 0,-1-1 1 0 0,2 0-1 0 0,-1 0 0 0 0,0 0 1 0 0,1 0-1 0 0,-1-1 1 0 0,1 1-1 0 0,0-1 0 0 0,0 0 1 0 0,0 0-1 0 0,0 0 0 0 0,0-1 1 0 0,0 1-1 0 0,7 0 1 0 0,-4 0-35 0 0,-1-1 1 0 0,0 0 0 0 0,0-1 0 0 0,1 1 0 0 0,-1-1 0 0 0,0-1 0 0 0,1 1 0 0 0,-1-1 0 0 0,0 0 0 0 0,0 0 0 0 0,0-1 0 0 0,0 0 0 0 0,0 0 0 0 0,0 0 0 0 0,0-1 0 0 0,0 0 0 0 0,-1 0 0 0 0,1 0 0 0 0,-1-1 0 0 0,0 0 0 0 0,0 0 0 0 0,-1 0 0 0 0,1 0 0 0 0,-1-1 0 0 0,0 0 0 0 0,0 0-1 0 0,0 0 1 0 0,-1 0 0 0 0,0-1 0 0 0,0 1 0 0 0,0-1 0 0 0,-1 0 0 0 0,1 0 0 0 0,-1 0 0 0 0,-1 0 0 0 0,1 0 0 0 0,-1 0 0 0 0,0-1 0 0 0,-1 1 0 0 0,0 0 0 0 0,1-1 0 0 0,-2 1 0 0 0,1 0 0 0 0,-1-1 0 0 0,0 1 0 0 0,0 0 0 0 0,-3-7 0 0 0,2 9-30 0 0,1 1 1 0 0,-1 0 0 0 0,1 0-1 0 0,-1 0 1 0 0,0 0 0 0 0,0 0-1 0 0,-1 0 1 0 0,1 0-1 0 0,-1 1 1 0 0,1-1 0 0 0,-1 1-1 0 0,0 0 1 0 0,0 0 0 0 0,0 0-1 0 0,-5-3 1 0 0,2 2 7 0 0,0 1 1 0 0,0 0-1 0 0,0 0 1 0 0,-1 1-1 0 0,1-1 1 0 0,0 1-1 0 0,-1 0 0 0 0,-9 1 1 0 0,8 0-263 0 0,0 0-1 0 0,0 1 1 0 0,1 0 0 0 0,-1 0 0 0 0,0 1 0 0 0,0 0-1 0 0,0 0 1 0 0,1 1 0 0 0,0 0 0 0 0,-1 0 0 0 0,1 0-1 0 0,0 1 1 0 0,0 1 0 0 0,-9 7 0 0 0,5 4-1952 0 0,8-7-841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50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91 5001 0 0,'-2'-3'805'0'0,"0"-1"0"0"0,0 1 0 0 0,1-1 0 0 0,-1 0 0 0 0,1 0-1 0 0,0 0 1 0 0,0 0 0 0 0,0 1 0 0 0,1-1 0 0 0,0 0 0 0 0,-1-1 0 0 0,2-5 0 0 0,-1 8-710 0 0,1 0 1 0 0,0 0 0 0 0,0 1-1 0 0,0-1 1 0 0,0 0 0 0 0,0 1-1 0 0,0-1 1 0 0,0 1-1 0 0,0-1 1 0 0,1 1 0 0 0,-1-1-1 0 0,0 1 1 0 0,1 0 0 0 0,-1 0-1 0 0,1-1 1 0 0,0 1 0 0 0,-1 1-1 0 0,1-1 1 0 0,0 0 0 0 0,0 0-1 0 0,-1 0 1 0 0,1 1 0 0 0,0-1-1 0 0,0 1 1 0 0,0 0 0 0 0,0-1-1 0 0,0 1 1 0 0,2 0 0 0 0,22-2 185 0 0,0 1 1 0 0,0 2 0 0 0,29 3 0 0 0,31 1 448 0 0,-101-3-632 0 0,1-1-1 0 0,0 2 1 0 0,-1 0-1 0 0,1 0 1 0 0,0 1-1 0 0,1 1 1 0 0,-15 7 0 0 0,-5 4-386 0 0,-53 34 1 0 0,78-46 210 0 0,1 1 0 0 0,0 1 0 0 0,1-1 0 0 0,-1 1 0 0 0,1 1 0 0 0,0-1 0 0 0,1 1 0 0 0,-7 9 0 0 0,11-14 79 0 0,0 0 1 0 0,0 0-1 0 0,0 0 1 0 0,0 0-1 0 0,0 1 1 0 0,0-1-1 0 0,1 0 0 0 0,-1 1 1 0 0,1-1-1 0 0,-1 1 1 0 0,1-1-1 0 0,0 1 1 0 0,0-1-1 0 0,0 1 1 0 0,0-1-1 0 0,1 0 1 0 0,-1 1-1 0 0,0-1 0 0 0,1 1 1 0 0,0-1-1 0 0,0 0 1 0 0,0 0-1 0 0,0 1 1 0 0,0-1-1 0 0,0 0 1 0 0,0 0-1 0 0,1 0 0 0 0,-1 0 1 0 0,1 0-1 0 0,-1 0 1 0 0,1-1-1 0 0,0 1 1 0 0,2 2-1 0 0,5 2 92 0 0,0 0-1 0 0,-1-1 1 0 0,2 0-1 0 0,-1 0 1 0 0,0-1-1 0 0,1 0 1 0 0,0-1-1 0 0,0 0 0 0 0,0 0 1 0 0,0-1-1 0 0,15 1 1 0 0,-10-2-30 0 0,1 0 0 0 0,-1-1-1 0 0,1-1 1 0 0,-1 0 0 0 0,1-1 0 0 0,29-8 0 0 0,-30 5-33 0 0,-20 6 12 0 0,-27 9 11 0 0,-189 97-539 0 0,220-106 502 0 0,-1-1 0 0 0,1 0 0 0 0,0 1 0 0 0,0-1 0 0 0,0 1 0 0 0,0-1 0 0 0,0 1-1 0 0,0 0 1 0 0,0-1 0 0 0,0 1 0 0 0,0 0 0 0 0,0 0 0 0 0,1 0 0 0 0,-1 0 0 0 0,0 0-1 0 0,1 0 1 0 0,-1 0 0 0 0,0 0 0 0 0,1 0 0 0 0,-1 1 0 0 0,1-2-17 0 0,0 1 1 0 0,1 0 0 0 0,-1-1-1 0 0,0 1 1 0 0,1-1-1 0 0,-1 1 1 0 0,1-1-1 0 0,-1 1 1 0 0,1-1 0 0 0,-1 1-1 0 0,1-1 1 0 0,-1 1-1 0 0,1-1 1 0 0,0 1-1 0 0,-1-1 1 0 0,1 0 0 0 0,-1 0-1 0 0,1 1 1 0 0,0-1-1 0 0,-1 0 1 0 0,1 0-1 0 0,0 0 1 0 0,1 1 0 0 0,54 6-266 0 0,-49-7 263 0 0,21 2-842 0 0,1-1 0 0 0,55-5 0 0 0,-73 2-92 0 0,0 0 0 0 0,0-1 0 0 0,0 0 0 0 0,13-6 0 0 0,-18 6-49 0 0,0 0 0 0 0,0 0 0 0 0,0-1 0 0 0,-1 1 0 0 0,0-1 0 0 0,0-1 0 0 0,0 1 0 0 0,6-7 0 0 0,7-8-2784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50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0 4817 0 0,'-3'1'921'0'0,"1"-1"1"0"0,-1 1-1 0 0,0 0 0 0 0,1 1 1 0 0,-1-1-1 0 0,1 0 0 0 0,-1 1 1 0 0,1-1-1 0 0,-4 3 0 0 0,-17 23 3909 0 0,13-10-3524 0 0,-15 33-1 0 0,14-28-765 0 0,1-3-921 0 0,-1 3 767 0 0,-16 42-1 0 0,24-55-1637 0 0,1 0 0 0 0,0-1 0 0 0,1 1 1 0 0,0 0-1 0 0,0 9 0 0 0</inkml:trace>
  <inkml:trace contextRef="#ctx0" brushRef="#br0" timeOffset="1">1 324 6001 0 0,'1'5'728'0'0,"1"0"-1"0"0,0-1 1 0 0,0 1-1 0 0,0 0 1 0 0,0-1-1 0 0,1 1 0 0 0,-1-1 1 0 0,1 0-1 0 0,1 0 1 0 0,-1 0-1 0 0,0 0 1 0 0,1-1-1 0 0,4 4 0 0 0,-1-1-337 0 0,1-1 0 0 0,-1-1 0 0 0,1 0 0 0 0,0 0 0 0 0,0 0 0 0 0,17 4 0 0 0,0-2-666 0 0,0-1 1 0 0,0-1-1 0 0,0-2 1 0 0,34 0-1 0 0,-8-6-2472 0 0,-47 3 1782 0 0,0 1 0 0 0,0-2 1 0 0,-1 1-1 0 0,1 0 0 0 0,0-1 0 0 0,5-3 0 0 0,4-4-4581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54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7 4193 0 0,'-2'-1'345'0'0,"0"1"-1"0"0,1 0 1 0 0,-1 1 0 0 0,0-1-1 0 0,1 0 1 0 0,-1 0 0 0 0,0 1 0 0 0,1-1-1 0 0,-1 1 1 0 0,1 0 0 0 0,-1-1-1 0 0,1 1 1 0 0,-1 0 0 0 0,1 0 0 0 0,-1 0-1 0 0,1 0 1 0 0,0 0 0 0 0,-1 0-1 0 0,1 0 1 0 0,0 0 0 0 0,0 1 0 0 0,0-1-1 0 0,-2 3 1 0 0,2-1-173 0 0,-1 1 0 0 0,1-1 0 0 0,0 1 0 0 0,0 0 0 0 0,0-1 0 0 0,0 1 0 0 0,1 0 0 0 0,0 0 0 0 0,-1 0 0 0 0,2 4 0 0 0,0 8-291 0 0,1 1 0 0 0,1-1 0 0 0,8 27 0 0 0,1-1 393 0 0,3-1 0 0 0,1 0 0 0 0,2-1 1 0 0,2-1-1 0 0,45 66 0 0 0,-64-104-199 0 0,-1 1 0 0 0,1-1 0 0 0,0 0 0 0 0,0 0 0 0 0,0 0 0 0 0,0 0 0 0 0,0 0 0 0 0,0 0-1 0 0,0 0 1 0 0,0 0 0 0 0,0-1 0 0 0,0 1 0 0 0,0 0 0 0 0,1-1 0 0 0,-1 1 0 0 0,0-1 0 0 0,1 1 0 0 0,-1-1 0 0 0,0 1-1 0 0,3-1 1 0 0,-3 0 21 0 0,1 0 0 0 0,-1-1-1 0 0,0 1 1 0 0,0-1 0 0 0,1 1-1 0 0,-1-1 1 0 0,0 1 0 0 0,0-1-1 0 0,0 0 1 0 0,0 1 0 0 0,0-1-1 0 0,0 0 1 0 0,0 0 0 0 0,0 0-1 0 0,0 0 1 0 0,-1 0 0 0 0,1 0-1 0 0,1-1 1 0 0,3-7 323 0 0,0-1 1 0 0,-1 1-1 0 0,0-1 0 0 0,4-14 1 0 0,-6 19-471 0 0,13-45 541 0 0,12-63-1 0 0,-24 95-512 0 0,0 0 1 0 0,-1-1-1 0 0,-2 1 1 0 0,0-1 0 0 0,0 1-1 0 0,-2 0 1 0 0,-4-21-1 0 0,5 34-403 0 0,-1-1-1 0 0,1 1 0 0 0,-2 0 0 0 0,1 0 1 0 0,0 0-1 0 0,-1 0 0 0 0,0 0 0 0 0,-4-5 1 0 0,5 7-332 0 0,0 1 0 0 0,0 0 0 0 0,0 0 0 0 0,-1 0 0 0 0,1 0 0 0 0,-1 0 0 0 0,1 1 0 0 0,-1-1 0 0 0,1 1 0 0 0,-5-2 0 0 0,-10 0-5642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55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3113 0 0,'17'-5'8997'0'0,"9"-12"-6456"0"0,-8 5-1223 0 0,-16 11-1240 0 0,22-13 692 0 0,1 2-1 0 0,33-12 1 0 0,-51 22-934 0 0,-1-1 1 0 0,1 2-1 0 0,0-1 1 0 0,0 1-1 0 0,0 0 1 0 0,-1 0-1 0 0,1 1 1 0 0,0 0-1 0 0,0 0 1 0 0,0 0-1 0 0,0 1 1 0 0,0 0-1 0 0,0 1 0 0 0,-1 0 1 0 0,8 2-1 0 0,1 7-3120 0 0,-9 1-2167 0 0,-5-2 511 0 0</inkml:trace>
  <inkml:trace contextRef="#ctx0" brushRef="#br0" timeOffset="1">40 306 4417 0 0,'20'8'5900'0'0,"19"-6"-4708"0"0,-29-3-513 0 0,12 1-238 0 0,-5-1-348 0 0,0 1 0 0 0,0 1 0 0 0,-1 0 0 0 0,1 1 0 0 0,0 1 0 0 0,28 8 0 0 0,-35-4-2581 0 0,-9 1-2627 0 0,-2 4 1190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55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2144 0 0,'18'-7'3757'0'0,"25"-10"1067"0"0,-31 13-4122 0 0,0 0-1 0 0,0 1 1 0 0,17-3 0 0 0,-15 8-44 0 0,-17 7-727 0 0,-24 15-815 0 0,19-17 775 0 0,4-3 132 0 0,1 0-1 0 0,0 0 1 0 0,0 0-1 0 0,0 0 1 0 0,0 1-1 0 0,1-1 1 0 0,0 1-1 0 0,0 0 1 0 0,0 0-1 0 0,0 0 0 0 0,1 0 1 0 0,0 0-1 0 0,0 0 1 0 0,0 0-1 0 0,0 7 1 0 0,1-10 9 0 0,0 0 0 0 0,0 0 0 0 0,1 0 0 0 0,-1 0-1 0 0,0 0 1 0 0,1 0 0 0 0,0 0 0 0 0,-1-1 0 0 0,1 1 0 0 0,0 0 0 0 0,0 0 0 0 0,0-1 0 0 0,0 1-1 0 0,0-1 1 0 0,0 1 0 0 0,0-1 0 0 0,3 3 0 0 0,-1-2-17 0 0,-1-1 0 0 0,0 0 0 0 0,1 0 1 0 0,-1 1-1 0 0,1-2 0 0 0,-1 1 0 0 0,1 0 0 0 0,-1 0 0 0 0,1-1 0 0 0,0 0 0 0 0,-1 1 0 0 0,1-1 1 0 0,0 0-1 0 0,0 0 0 0 0,-1 0 0 0 0,5-1 0 0 0,-1 0-39 0 0,0-1 0 0 0,0 1-1 0 0,0-1 1 0 0,0-1 0 0 0,0 1 0 0 0,0-1 0 0 0,0 0-1 0 0,-1 0 1 0 0,0 0 0 0 0,1-1 0 0 0,-1 0 0 0 0,0 0-1 0 0,5-6 1 0 0,-2 1-1338 0 0,0 0 0 0 0,0-1 1 0 0,0 0-1 0 0,-2-1 0 0 0,11-19 0 0 0,-4 6-2863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56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5049 0 0,'1'-5'819'0'0,"0"0"-1"0"0,0 0 0 0 0,1 0 1 0 0,-1 1-1 0 0,1-1 1 0 0,0 0-1 0 0,0 1 1 0 0,1 0-1 0 0,0-1 0 0 0,-1 1 1 0 0,5-5-1 0 0,-2 4-252 0 0,0 0 1 0 0,0 1-1 0 0,0-1 0 0 0,0 1 1 0 0,1 0-1 0 0,0 0 0 0 0,11-5 0 0 0,-12 6-449 0 0,1 1-1 0 0,-1-1 0 0 0,1 2 0 0 0,0-1 0 0 0,-1 0 1 0 0,1 1-1 0 0,0 0 0 0 0,0 1 0 0 0,0-1 0 0 0,-1 1 1 0 0,1 0-1 0 0,0 1 0 0 0,0-1 0 0 0,0 1 0 0 0,0 0 1 0 0,-1 1-1 0 0,1-1 0 0 0,0 1 0 0 0,-1 0 0 0 0,9 5 1 0 0,-10-5-100 0 0,-1 0 1 0 0,1 1-1 0 0,-1-1 1 0 0,0 1-1 0 0,1 0 1 0 0,-1 0-1 0 0,0 0 1 0 0,-1 0-1 0 0,1 1 1 0 0,-1-1-1 0 0,1 1 1 0 0,-1-1 0 0 0,0 1-1 0 0,0 0 1 0 0,-1 0-1 0 0,1 0 1 0 0,-1 0-1 0 0,0 0 1 0 0,0 0-1 0 0,1 6 1 0 0,-2-2-98 0 0,-1-1 0 0 0,1 1 1 0 0,-1 0-1 0 0,-1-1 1 0 0,1 0-1 0 0,-1 1 0 0 0,-1-1 1 0 0,1 0-1 0 0,-1 0 0 0 0,-6 11 1 0 0,1-5-159 0 0,-1 0 1 0 0,0-1-1 0 0,0 0 0 0 0,-1-1 1 0 0,-17 16-1 0 0,-12 14-562 0 0,38-41 788 0 0,1 0 0 0 0,0 1 0 0 0,-1-1 0 0 0,1 0 0 0 0,-1 1 0 0 0,1-1 0 0 0,0 1 0 0 0,0-1 0 0 0,-1 1 0 0 0,1-1 0 0 0,0 0 0 0 0,0 1 0 0 0,-1-1 0 0 0,1 1 0 0 0,0-1 0 0 0,0 1 0 0 0,0 0 0 0 0,0-1 0 0 0,0 1 0 0 0,0-1 0 0 0,0 1 0 0 0,0-1 0 0 0,0 1 0 0 0,0-1 0 0 0,0 1 0 0 0,0-1 0 0 0,0 1 0 0 0,0-1 0 0 0,1 1 0 0 0,-1-1 0 0 0,0 1 1 0 0,0-1-1 0 0,0 1 0 0 0,1-1 0 0 0,-1 1 0 0 0,0-1 0 0 0,1 1 0 0 0,0-1 0 0 0,1 2 20 0 0,0-1 0 0 0,0 1 0 0 0,0-1 0 0 0,0 0 0 0 0,1 0 0 0 0,-1 0 1 0 0,0 0-1 0 0,1-1 0 0 0,2 1 0 0 0,7 2 118 0 0,-1-2 0 0 0,1 0-1 0 0,11 0 1 0 0,-5-3-74 0 0,0 0-1 0 0,-1-2 1 0 0,0 0 0 0 0,32-12 0 0 0,-27 9-159 0 0,-29 11 74 0 0,0 1-1 0 0,1-1 0 0 0,-1 2 1 0 0,1-1-1 0 0,0 1 1 0 0,1-1-1 0 0,-1 2 0 0 0,1-1 1 0 0,-6 11-1 0 0,-21 21 161 0 0,10-18-39 0 0,-2 0 1 0 0,-28 18-1 0 0,-25 19-945 0 0,73-49 939 0 0,14-5 246 0 0,22-5 381 0 0,-25 1-643 0 0,35-4 291 0 0,57-15-1 0 0,-62 11-499 0 0,77-7 0 0 0,-92 18 33 0 0,-22-1 3 0 0,0-1-1 0 0,1 0 1 0 0,-1 0 0 0 0,0 0-1 0 0,1 0 1 0 0,-1 1-1 0 0,0-1 1 0 0,1 0-1 0 0,-1 0 1 0 0,0 1 0 0 0,0-1-1 0 0,1 0 1 0 0,-1 1-1 0 0,0-1 1 0 0,0 0-1 0 0,0 1 1 0 0,1-1 0 0 0,-1 0-1 0 0,0 1 1 0 0,0-1-1 0 0,0 0 1 0 0,0 1-1 0 0,0-1 1 0 0,0 0 0 0 0,0 1-1 0 0,0-1 1 0 0,0 0-1 0 0,0 1 1 0 0,0 0-1 0 0,0 0-368 0 0,-1 1-1 0 0,0 0 1 0 0,0-1-1 0 0,0 1 0 0 0,0-1 1 0 0,0 0-1 0 0,0 1 0 0 0,-1-1 1 0 0,1 0-1 0 0,0 1 1 0 0,-1-1-1 0 0,1 0 0 0 0,-1 0 1 0 0,1 0-1 0 0,-1 0 0 0 0,1-1 1 0 0,-4 2-1 0 0,-24 12-2666 0 0,-43 27 0 0 0,26-5 4664 0 0,39-29-234 0 0,-1 1 1 0 0,2 0-1 0 0,-9 11 0 0 0,14-18-1187 0 0,1-1 0 0 0,0 0 1 0 0,-1 0-1 0 0,1 1 0 0 0,0-1 0 0 0,-1 0 0 0 0,1 0 0 0 0,0 1 0 0 0,-1-1 0 0 0,1 0 1 0 0,0 1-1 0 0,0-1 0 0 0,0 0 0 0 0,-1 1 0 0 0,1-1 0 0 0,0 1 0 0 0,0-1 0 0 0,0 0 1 0 0,0 1-1 0 0,0-1 0 0 0,0 1 0 0 0,0-1 0 0 0,0 0 0 0 0,0 1 0 0 0,0-1 0 0 0,0 1 1 0 0,0-1-1 0 0,0 0 0 0 0,0 1 0 0 0,0-1 0 0 0,0 1 0 0 0,0-1 0 0 0,0 0 0 0 0,0 1 1 0 0,1-1-1 0 0,-1 1 0 0 0,0-1 0 0 0,0 0 0 0 0,1 1 0 0 0,-1-1 0 0 0,0 0 1 0 0,0 0-1 0 0,1 1 0 0 0,-1-1 0 0 0,0 0 0 0 0,1 1 0 0 0,-1-1 0 0 0,0 0 0 0 0,1 0 1 0 0,-1 0-1 0 0,0 0 0 0 0,1 1 0 0 0,-1-1 0 0 0,1 0 0 0 0,-1 0 0 0 0,0 0 0 0 0,1 0 1 0 0,-1 0-1 0 0,1 0 0 0 0,-1 0 0 0 0,0 0 0 0 0,1 0 0 0 0,-1 0 0 0 0,1 0 0 0 0,-1 0 1 0 0,1 0-1 0 0,35-6 3305 0 0,-28 4-2778 0 0,12-2 354 0 0,92-13 1609 0 0,-100 16-2530 0 0,-1 0 0 0 0,1 1 0 0 0,-1 1 0 0 0,0 0 0 0 0,1 1 0 0 0,-1 0 1 0 0,19 6-1 0 0,-27-7-74 0 0,-1 0 0 0 0,1 0 0 0 0,-1 0 0 0 0,0 1 0 0 0,0-1 1 0 0,0 1-1 0 0,1-1 0 0 0,-1 1 0 0 0,-1 0 0 0 0,1 0 0 0 0,0 0 0 0 0,0 0 1 0 0,-1 0-1 0 0,1 0 0 0 0,1 4 0 0 0,11 37-2906 0 0,-10-24-446 0 0,-5-6-5370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7:33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7986 0 0,'5'-4'5081'0'0,"-5"4"-4657"0"0,1 0-1 0 0,-1 0 1 0 0,1-1-1 0 0,-1 1 1 0 0,1 0-1 0 0,-1 0 1 0 0,1 0-1 0 0,-1 0 1 0 0,1 0-1 0 0,-1 0 1 0 0,1 0-1 0 0,-1 0 1 0 0,1 0-1 0 0,-1 0 1 0 0,1 1-1 0 0,-1-1 1 0 0,1 0-1 0 0,0 0 424 0 0,0 1-424 0 0,6 17 5068 0 0,-8 34-4759 0 0,0-46-70 0 0,0 42-764 0 0,6 53 0 0 0,-2-64-1386 0 0,-1-1 1 0 0,-2 0 0 0 0,-6 50 0 0 0,1-73 1088 0 0,1-17 386 0 0,3 2 44 0 0,0 0 1 0 0,1-1-1 0 0,-1 1 1 0 0,1-1-1 0 0,0 1 0 0 0,0-1 1 0 0,0 1-1 0 0,0-1 1 0 0,0-2-1 0 0,2-3 70 0 0,0 1-1 0 0,0 0 1 0 0,1-1-1 0 0,0 1 1 0 0,0 0-1 0 0,0 1 1 0 0,1-1 0 0 0,0 1-1 0 0,1-1 1 0 0,-1 1-1 0 0,1 1 1 0 0,0-1-1 0 0,1 1 1 0 0,-1-1-1 0 0,12-7 1 0 0,-8 7-280 0 0,0 1 1 0 0,1 0-1 0 0,-1 0 0 0 0,13-3 1 0 0,-7 3-1705 0 0,0 0 0 0 0,22-2 0 0 0,-20 4-3806 0 0,1-1-1970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56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4945 0 0,'5'-7'9923'0'0,"8"1"-6738"0"0,12-1-1568 0 0,-13 5-1279 0 0,0 1 0 0 0,-1 1 1 0 0,1 0-1 0 0,-1 0 1 0 0,1 1-1 0 0,0 1 0 0 0,-1 0 1 0 0,0 0-1 0 0,21 8 1 0 0,-23-6-300 0 0,0-1 0 0 0,1 2 0 0 0,-1-1 1 0 0,-1 1-1 0 0,1 0 0 0 0,-1 1 1 0 0,0 0-1 0 0,0 1 0 0 0,0-1 0 0 0,-1 2 1 0 0,10 11-1 0 0,-14-14 46 0 0,1 1 0 0 0,-1-1 0 0 0,0 1 0 0 0,-1-1 0 0 0,0 1 0 0 0,3 11 0 0 0,-3-12-647 0 0,-2 0 0 0 0,1 0 0 0 0,0 0 1 0 0,-1 0-1 0 0,0 1 0 0 0,0-1 0 0 0,-2 9 0 0 0,1-9-128 0 0,0-1 0 0 0,-1 0-1 0 0,1 0 1 0 0,-1 1-1 0 0,0-1 1 0 0,0 0-1 0 0,0-1 1 0 0,0 1-1 0 0,-1 0 1 0 0,0-1 0 0 0,0 1-1 0 0,0-1 1 0 0,0 0-1 0 0,0 0 1 0 0,0 0-1 0 0,-1 0 1 0 0,0 0-1 0 0,1-1 1 0 0,-1 0 0 0 0,0 0-1 0 0,-7 3 1 0 0,-44 10-2483 0 0,26-8 2094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56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66 1808 0 0,'-1'-1'404'0'0,"1"-1"0"0"0,-1 1 0 0 0,1-1-1 0 0,0 1 1 0 0,-1-1 0 0 0,1 1 0 0 0,0-1 0 0 0,0 1-1 0 0,0-1 1 0 0,0 1 0 0 0,0-1 0 0 0,0 0-1 0 0,1 1 1 0 0,-1-1 0 0 0,0 1 0 0 0,1-1 0 0 0,0 1-1 0 0,-1 0 1 0 0,1-1 0 0 0,0 1 0 0 0,-1-1-1 0 0,1 1 1 0 0,0 0 0 0 0,0 0 0 0 0,1-2 0 0 0,1 0 13 0 0,0 1 0 0 0,0 0 1 0 0,1 0-1 0 0,-1 0 0 0 0,0 0 1 0 0,1 1-1 0 0,-1-1 0 0 0,1 1 1 0 0,0 0-1 0 0,4-1 0 0 0,8-1 184 0 0,1 1-1 0 0,-1 1 0 0 0,33 1 1 0 0,-28 2-355 0 0,0 0 0 0 0,0 1 0 0 0,32 10 0 0 0,-45-11-493 0 0,0 1 0 0 0,0 0 0 0 0,-1 0-1 0 0,1 1 1 0 0,-1 0 0 0 0,0 0 0 0 0,0 0 0 0 0,0 1 0 0 0,-1 0 0 0 0,0 1 0 0 0,0-1-1 0 0,7 9 1 0 0,-12-13-64 0 0,-1 0 1 0 0,1 0-1 0 0,0 1 0 0 0,-1-1 0 0 0,1 0 0 0 0,-1 1 0 0 0,1-1 0 0 0,-1 0 0 0 0,0 1 0 0 0,1-1 0 0 0,-1 0 1 0 0,0 1-1 0 0,0-1 0 0 0,0 0 0 0 0,0 1 0 0 0,0-1 0 0 0,0 1 0 0 0,-1-1 0 0 0,1 0 0 0 0,0 1 0 0 0,-1-1 1 0 0,1 0-1 0 0,-1 1 0 0 0,1-1 0 0 0,-1 0 0 0 0,0 0 0 0 0,1 0 0 0 0,-1 1 0 0 0,0-1 0 0 0,0 0 0 0 0,0 0 1 0 0,0 0-1 0 0,0 0 0 0 0,0 0 0 0 0,0-1 0 0 0,0 1 0 0 0,0 0 0 0 0,-1 0 0 0 0,0 0 0 0 0,-11 10-3195 0 0</inkml:trace>
  <inkml:trace contextRef="#ctx0" brushRef="#br0" timeOffset="1">128 270 5753 0 0,'1'1'308'0'0,"0"0"0"0"0,0 0 0 0 0,0-1 0 0 0,0 1 0 0 0,0 0 0 0 0,0 0 0 0 0,0 0-1 0 0,0-1 1 0 0,0 1 0 0 0,1-1 0 0 0,-1 1 0 0 0,0-1 0 0 0,0 1 0 0 0,0-1 0 0 0,1 0 0 0 0,-1 1-1 0 0,0-1 1 0 0,1 0 0 0 0,-1 0 0 0 0,0 0 0 0 0,1 0 0 0 0,0 0 0 0 0,31-4 1728 0 0,112-29 1231 0 0,-124 26-4474 0 0,0-1-1 0 0,28-14 1 0 0,-46 21 743 0 0,-1-1-1 0 0,0 1 0 0 0,0-1 0 0 0,0 1 0 0 0,0-1 0 0 0,0 0 0 0 0,0 0 0 0 0,-1 0 0 0 0,1 0 0 0 0,0 0 0 0 0,-1 0 0 0 0,0-1 0 0 0,1 1 0 0 0,-1 0 1 0 0,0-1-1 0 0,0 1 0 0 0,-1-1 0 0 0,1 1 0 0 0,0-1 0 0 0,-1-2 0 0 0,7-16-3280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57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39 5729 0 0,'0'-1'535'0'0,"-1"0"0"0"0,0 1 0 0 0,1-1 0 0 0,-1 0 1 0 0,1 0-1 0 0,-1 0 0 0 0,1 1 0 0 0,0-1 0 0 0,-1 0 0 0 0,1 0 0 0 0,0 0 0 0 0,0 0 0 0 0,-1 0 0 0 0,1 0 0 0 0,0 0 0 0 0,0 0 0 0 0,0 0 0 0 0,0 0 0 0 0,0 1 0 0 0,1-1 0 0 0,-1 0 1 0 0,0 0-1 0 0,0 0 0 0 0,1-1 0 0 0,0 0-285 0 0,0 1 1 0 0,0 0-1 0 0,0 0 1 0 0,0 0-1 0 0,1 0 0 0 0,-1 0 1 0 0,0 1-1 0 0,1-1 1 0 0,-1 0-1 0 0,0 0 1 0 0,1 1-1 0 0,-1-1 1 0 0,1 1-1 0 0,-1 0 0 0 0,3-1 1 0 0,1 0-186 0 0,-1 0 0 0 0,0 1 0 0 0,1-1 1 0 0,-1 1-1 0 0,0 0 0 0 0,1 1 0 0 0,-1-1 0 0 0,0 1 0 0 0,1 0 0 0 0,-1 0 1 0 0,0 0-1 0 0,0 0 0 0 0,0 1 0 0 0,0 0 0 0 0,0-1 0 0 0,0 2 0 0 0,0-1 1 0 0,-1 0-1 0 0,1 1 0 0 0,-1-1 0 0 0,1 1 0 0 0,-1 0 0 0 0,0 0 0 0 0,0 1 1 0 0,0-1-1 0 0,-1 1 0 0 0,1-1 0 0 0,-1 1 0 0 0,3 7 0 0 0,1 1-21 0 0,0 1-1 0 0,-1-1 1 0 0,0 1-1 0 0,-2 1 1 0 0,1-1-1 0 0,-2 1 1 0 0,1-1-1 0 0,-1 20 1 0 0,-4 109-1901 0 0,-5-47-5532 0 0,5-64 2565 0 0,2-31 4666 0 0,0 0-1 0 0,0 1 1 0 0,0-1-1 0 0,0 0 1 0 0,0 1-1 0 0,0-1 1 0 0,0 0-1 0 0,0 1 1 0 0,0-1-1 0 0,0 0 1 0 0,0 1-1 0 0,0-1 1 0 0,0 0-1 0 0,0 1 1 0 0,0-1-1 0 0,0 0 1 0 0,0 1-1 0 0,0-1 1 0 0,-1 0-1 0 0,1 1 1 0 0,0-1-1 0 0,0 0 1 0 0,0 0 0 0 0,-1 1-1 0 0,1-1 1 0 0,0 0-1 0 0,0 0 1 0 0,-1 1-1 0 0,1-1 1 0 0,0 0-1 0 0,0 0 1 0 0,-1 0-1 0 0,1 1 1 0 0,0-1-1 0 0,-1 0 1 0 0,1 0-1 0 0,0 0 1 0 0,-1 0-1 0 0,1 0 1 0 0,0 0-1 0 0,-1 0 1 0 0,0 0-1 0 0</inkml:trace>
  <inkml:trace contextRef="#ctx0" brushRef="#br0" timeOffset="1">219 205 5297 0 0,'0'-4'619'0'0,"0"0"0"0"0,1 1 0 0 0,-1-1-1 0 0,1 1 1 0 0,0-1 0 0 0,0 1 0 0 0,1-1 0 0 0,-1 1-1 0 0,0 0 1 0 0,1 0 0 0 0,0-1 0 0 0,0 1 0 0 0,0 0-1 0 0,0 1 1 0 0,0-1 0 0 0,6-4 0 0 0,-8 7-528 0 0,1-1 1 0 0,-1 1-1 0 0,1 0 1 0 0,-1 0-1 0 0,1 0 1 0 0,-1 0-1 0 0,1 0 1 0 0,-1 0-1 0 0,1 1 1 0 0,-1-1-1 0 0,0 0 1 0 0,1 0 0 0 0,-1 0-1 0 0,1 0 1 0 0,-1 1-1 0 0,1-1 1 0 0,-1 0-1 0 0,1 0 1 0 0,-1 1-1 0 0,0-1 1 0 0,1 0-1 0 0,-1 1 1 0 0,1-1-1 0 0,-1 0 1 0 0,0 1-1 0 0,1-1 1 0 0,-1 1-1 0 0,0-1 1 0 0,0 0-1 0 0,1 1 1 0 0,-1-1-1 0 0,0 1 1 0 0,0-1-1 0 0,0 1 1 0 0,1 0 0 0 0,7 21 476 0 0,-7-19-362 0 0,7 29 158 0 0,-2 0 1 0 0,0 1 0 0 0,0 33 0 0 0,7 42-2348 0 0,-10-91 231 0 0,0-1 0 0 0,2 0 0 0 0,0 0 0 0 0,11 23 0 0 0,-9-25-1772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4:57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8586 0 0,'1'-1'381'0'0,"-1"0"0"0"0,0 0 1 0 0,1 0-1 0 0,0 0 0 0 0,-1 0 0 0 0,1 0 0 0 0,-1 0 1 0 0,1 0-1 0 0,0 1 0 0 0,0-1 0 0 0,-1 0 1 0 0,1 0-1 0 0,0 1 0 0 0,0-1 0 0 0,0 0 0 0 0,0 1 1 0 0,0-1-1 0 0,0 1 0 0 0,0-1 0 0 0,0 1 1 0 0,0-1-1 0 0,0 1 0 0 0,0 0 0 0 0,3-1 1 0 0,-1 1-69 0 0,0 0 1 0 0,-1 1 0 0 0,1-1-1 0 0,0 1 1 0 0,0-1 0 0 0,0 1-1 0 0,0 0 1 0 0,-1 0 0 0 0,6 2-1 0 0,2 3-8 0 0,1 0 0 0 0,-1 1 0 0 0,16 13 0 0 0,-15-9-147 0 0,0 0 0 0 0,-1 1 0 0 0,0 0 0 0 0,-1 1 1 0 0,0 0-1 0 0,-1 0 0 0 0,-1 1 0 0 0,0 0 0 0 0,-1 0 0 0 0,0 1 1 0 0,-2 0-1 0 0,7 27 0 0 0,-6-15-39 0 0,-1 1 0 0 0,-1 1 0 0 0,-1-1 0 0 0,-2 0 0 0 0,0 1-1 0 0,-6 32 1 0 0,-5 4-772 0 0,-3-1 0 0 0,-23 68 0 0 0,5-48-4289 0 0,-7-5-4732 0 0,19-44 3449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5:32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44 736 0 0,'5'-17'830'0'0,"-9"10"-162"0"0,-20 11 885 0 0,21-2-1074 0 0,-1-1 0 0 0,1 0 0 0 0,-1 0 0 0 0,0 0 0 0 0,0-1 0 0 0,-7 1 0 0 0,9-1-297 0 0,1 0 0 0 0,-1 0 0 0 0,0-1 0 0 0,1 1 1 0 0,-1-1-1 0 0,0 1 0 0 0,1-1 0 0 0,-1 1 0 0 0,0-1 0 0 0,1 0 0 0 0,-1 0 0 0 0,1 0 0 0 0,0 0 0 0 0,-1 0 0 0 0,1 0 0 0 0,0 0 0 0 0,-1 0 0 0 0,1 0 0 0 0,0-1 1 0 0,0 1-1 0 0,0 0 0 0 0,0-1 0 0 0,0 1 0 0 0,0-3 0 0 0,-2 0 70 0 0,3 4-240 0 0,0 0 0 0 0,0 0 1 0 0,0 0-1 0 0,-1-1 0 0 0,1 1 0 0 0,0 0 1 0 0,0 0-1 0 0,0 0 0 0 0,-1 0 0 0 0,1 0 1 0 0,0-1-1 0 0,0 1 0 0 0,0 0 0 0 0,-1 0 1 0 0,1 0-1 0 0,0 0 0 0 0,0 0 0 0 0,0 0 1 0 0,-1 0-1 0 0,1 0 0 0 0,0 0 1 0 0,0 0-1 0 0,-1 0 0 0 0,1 0 0 0 0,0 0 1 0 0,0 0-1 0 0,-1 0 0 0 0,1 0 0 0 0,0 0 1 0 0,0 0-1 0 0,-1 0 0 0 0,1 0 0 0 0,0 0 1 0 0,0 0-1 0 0,0 0 0 0 0,-1 1 0 0 0,1-1 1 0 0,0 0-1 0 0,-10 11 132 0 0,-5 12-75 0 0,-10 29-33 0 0,2 2 1 0 0,2 0-1 0 0,2 2 1 0 0,3 0 0 0 0,3 1-1 0 0,2 0 1 0 0,2 1 0 0 0,-1 79-1 0 0,7-4-48 0 0,4 434 2065 0 0,2-513-1857 0 0,3 0 1 0 0,2 0-1 0 0,3 0 1 0 0,23 71-1 0 0,-25-100-93 0 0,1-1 0 0 0,1 0 0 0 0,0 0-1 0 0,2-1 1 0 0,1-1 0 0 0,1 0 0 0 0,1-1 0 0 0,0-1 0 0 0,2 0-1 0 0,0-1 1 0 0,25 19 0 0 0,49 25 143 0 0,-68-49-286 0 0,0 2-1 0 0,-1 1 1 0 0,-1 1 0 0 0,0 0-1 0 0,21 25 1 0 0,-34-32-572 0 0,0 0 0 0 0,0 1 0 0 0,12 22 0 0 0,-19-28-243 0 0,0-1-1 0 0,0 1 1 0 0,0 0 0 0 0,0-1 0 0 0,-1 1 0 0 0,0 0 0 0 0,0 0 0 0 0,-1 0 0 0 0,1 0 0 0 0,-1 0 0 0 0,-2 11 0 0 0,2 14-2869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7:33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2280 0 0,'-15'20'16970'0'0,"26"-20"-15977"0"0,2 0-596 0 0,0 1-1 0 0,0 0 1 0 0,-1 1 0 0 0,1 0 0 0 0,-1 1-1 0 0,19 7 1 0 0,-14-5-210 0 0,1 0-1 0 0,24 3 1 0 0,131-2 673 0 0,-39-4-427 0 0,525 17 1871 0 0,-443-16-1659 0 0,-138-5-495 0 0,94-14 0 0 0,-128 11-123 0 0,-26 3-12 0 0,-1 1 0 0 0,1 0 0 0 0,-1 2 0 0 0,0 0 0 0 0,1 1 0 0 0,-1 0 0 0 0,0 2 0 0 0,0 0 0 0 0,0 1 0 0 0,0 0 0 0 0,-1 1 0 0 0,0 1 0 0 0,26 16 0 0 0,-30-17-1511 0 0,-28-29-17713 0 0,9 16 18670 0 0,-5-7-4960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7:41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4201 0 0,'0'-3'328'0'0,"0"1"1"0"0,0 0-1 0 0,0 0 0 0 0,0 0 1 0 0,1 0-1 0 0,-1 0 0 0 0,1 0 1 0 0,-1 0-1 0 0,1 0 0 0 0,0 0 1 0 0,0 0-1 0 0,0 0 0 0 0,0 1 1 0 0,0-1-1 0 0,0 0 1 0 0,0 0-1 0 0,0 1 0 0 0,1-1 1 0 0,-1 1-1 0 0,1-1 0 0 0,-1 1 1 0 0,3-2-1 0 0,0 1-36 0 0,0 1 0 0 0,-1-1-1 0 0,1 1 1 0 0,0-1 0 0 0,0 1 0 0 0,0 0 0 0 0,0 1 0 0 0,0-1-1 0 0,0 1 1 0 0,8-1 0 0 0,3 2-5 0 0,1 1 0 0 0,-1 0-1 0 0,0 1 1 0 0,1 1 0 0 0,14 5 0 0 0,-25-7-461 0 0,9 3 282 0 0,-1 0 1 0 0,0 0-1 0 0,15 10 1 0 0,-7 4-3647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7:41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2312 0 0,'-11'1'1872'0'0,"-17"2"1168"0"0,15 3 3044 0 0,23-5-2147 0 0,14 9-4010 0 0,-19-8 374 0 0,18 6-205 0 0,-16-6-43 0 0,0 0 0 0 0,0 0 0 0 0,0 1-1 0 0,0 0 1 0 0,-1 0 0 0 0,0 1 0 0 0,1 0 0 0 0,-1 0-1 0 0,8 7 1 0 0,-14-11-36 0 0,1 1-1 0 0,-1-1 0 0 0,0 0 1 0 0,0 1-1 0 0,1-1 0 0 0,-1 0 1 0 0,0 1-1 0 0,0-1 1 0 0,0 0-1 0 0,0 1 0 0 0,1-1 1 0 0,-1 0-1 0 0,0 1 0 0 0,0-1 1 0 0,0 1-1 0 0,0-1 1 0 0,0 0-1 0 0,0 1 0 0 0,0-1 1 0 0,0 0-1 0 0,0 1 0 0 0,0-1 1 0 0,0 1-1 0 0,0-1 0 0 0,0 0 1 0 0,0 1-1 0 0,-1-1 1 0 0,1 1-1 0 0,0-1 0 0 0,0 0 1 0 0,0 1-1 0 0,0-1 0 0 0,-1 0 1 0 0,1 1-1 0 0,-1-1 1 0 0,-16 11-195 0 0,-21-1-792 0 0,38-10 961 0 0,-67 3-1784 0 0,105 13 2291 0 0,26-9-71 0 0,-48-7-366 0 0,0 2 0 0 0,31 6 0 0 0,-85 10 95 0 0,37-18-148 0 0,-1 1-6 0 0,-14 5-15 0 0,-1 0 0 0 0,1 2-1 0 0,1 0 1 0 0,-1 1 0 0 0,1 0 0 0 0,-16 14-1 0 0,31-23 13 0 0,0 0 0 0 0,0 0 0 0 0,0 0 0 0 0,0 0 0 0 0,-1 0-1 0 0,1 0 1 0 0,0 0 0 0 0,0 0 0 0 0,0 1 0 0 0,0-1 0 0 0,0 0-1 0 0,0 0 1 0 0,0 0 0 0 0,0 0 0 0 0,0 0 0 0 0,0 0 0 0 0,0 1 0 0 0,0-1-1 0 0,0 0 1 0 0,0 0 0 0 0,0 0 0 0 0,0 0 0 0 0,0 0 0 0 0,0 0 0 0 0,0 1-1 0 0,0-1 1 0 0,0 0 0 0 0,0 0 0 0 0,0 0 0 0 0,0 0 0 0 0,0 0 0 0 0,1 0-1 0 0,-1 1 1 0 0,0-1 0 0 0,0 0 0 0 0,0 0 0 0 0,0 0 0 0 0,0 0-1 0 0,0 0 1 0 0,0 0 0 0 0,0 0 0 0 0,0 0 0 0 0,1 0 0 0 0,-1 0 0 0 0,0 0-1 0 0,0 0 1 0 0,0 1 0 0 0,0-1 0 0 0,0 0 0 0 0,0 0 0 0 0,1 0 0 0 0,11 3 8 0 0,9 0 49 0 0,-6-3-25 0 0,1 0-1 0 0,-1-1 1 0 0,0-1-1 0 0,0 0 1 0 0,0-1-1 0 0,19-6 1 0 0,-27 6-417 0 0,0 1 1 0 0,0-2 0 0 0,0 1-1 0 0,-1-1 1 0 0,1 0 0 0 0,7-6 0 0 0,-11 6-472 0 0,1 1 0 0 0,0-1 1 0 0,-1 0-1 0 0,0 0 0 0 0,0 0 1 0 0,0 0-1 0 0,0 0 1 0 0,-1-1-1 0 0,1 1 0 0 0,1-7 1 0 0,1-5-1310 0 0,2 2-140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7:42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2529 0 0,'-2'9'8756'0'0,"-2"12"-6419"0"0,1-2-1377 0 0,-1-2-830 0 0,2 1 0 0 0,0-1-1 0 0,1 1 1 0 0,0 0 0 0 0,2-1 0 0 0,0 1 0 0 0,4 24 0 0 0,-5-41-271 0 0,0-1 0 0 0,1 1 0 0 0,-1-1 1 0 0,0 1-1 0 0,0 0 0 0 0,0-1 1 0 0,0 1-1 0 0,1-1 0 0 0,-1 1 0 0 0,0 0 1 0 0,0-1-1 0 0,1 1 0 0 0,-1-1 1 0 0,1 1-1 0 0,-1-1 0 0 0,0 1 0 0 0,1-1 1 0 0,-1 0-1 0 0,1 1 0 0 0,-1-1 0 0 0,1 1 1 0 0,-1-1-1 0 0,1 0 0 0 0,-1 0 1 0 0,1 1-1 0 0,-1-1 0 0 0,1 0 0 0 0,0 0 1 0 0,-1 1-1 0 0,2-1 0 0 0,-2 0-191 0 0,1-1-1 0 0,0 1 1 0 0,-1 0-1 0 0,1-1 1 0 0,0 1-1 0 0,-1-1 1 0 0,1 1-1 0 0,-1 0 0 0 0,1-1 1 0 0,-1 1-1 0 0,1-1 1 0 0,-1 0-1 0 0,1 1 1 0 0,-1-1-1 0 0,0 1 1 0 0,1-1-1 0 0,-1 0 1 0 0,0 1-1 0 0,1-1 1 0 0,-1 0-1 0 0,0 1 1 0 0,1-2-1 0 0,3-8-2613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7:42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6089 0 0,'1'-1'316'0'0,"0"1"-1"0"0,-1-1 1 0 0,1 0-1 0 0,0 1 0 0 0,-1-1 1 0 0,1 1-1 0 0,0-1 1 0 0,0 1-1 0 0,-1-1 1 0 0,1 1-1 0 0,0-1 0 0 0,0 1 1 0 0,0 0-1 0 0,0-1 1 0 0,0 1-1 0 0,-1 0 1 0 0,1 0-1 0 0,0 0 1 0 0,0 0-1 0 0,0-1 0 0 0,0 1 1 0 0,0 1-1 0 0,0-1 1 0 0,1 0-1 0 0,32 2 2173 0 0,-22-1-1277 0 0,-5-1-960 0 0,0 1 0 0 0,0-1 0 0 0,0 1 0 0 0,0 0 0 0 0,-1 1-1 0 0,1 0 1 0 0,0 0 0 0 0,-1 0 0 0 0,8 5 0 0 0,-12-6-228 0 0,0 0 0 0 0,0 1 0 0 0,0-1 0 0 0,0 1 0 0 0,-1 0 0 0 0,1 0 0 0 0,0-1 1 0 0,-1 1-1 0 0,1 0 0 0 0,-1 0 0 0 0,0 0 0 0 0,0 1 0 0 0,1-1 0 0 0,-1 0 1 0 0,-1 0-1 0 0,1 1 0 0 0,0-1 0 0 0,-1 0 0 0 0,1 1 0 0 0,-1-1 0 0 0,0 0 0 0 0,1 1 1 0 0,-1-1-1 0 0,0 1 0 0 0,-1-1 0 0 0,1 1 0 0 0,0-1 0 0 0,-1 0 0 0 0,0 4 0 0 0,0-3-297 0 0,1 0-1 0 0,-1 0 0 0 0,0 0 0 0 0,0 0 0 0 0,0 0 0 0 0,0 0 1 0 0,0-1-1 0 0,-1 1 0 0 0,1 0 0 0 0,-1-1 0 0 0,0 1 0 0 0,0-1 1 0 0,0 1-1 0 0,0-1 0 0 0,0 0 0 0 0,0 0 0 0 0,0 0 0 0 0,-1 0 1 0 0,1 0-1 0 0,-1-1 0 0 0,-3 2 0 0 0,0-1-254 0 0,-1 0-1 0 0,0-1 1 0 0,0 0-1 0 0,0 0 1 0 0,1 0-1 0 0,-1-1 1 0 0,0 0-1 0 0,-8-2 1 0 0,4 1 283 0 0,8 0 318 0 0,0 1-1 0 0,0 0 0 0 0,0-1 0 0 0,0 1 0 0 0,0 0 0 0 0,0 0 1 0 0,0 1-1 0 0,0-1 0 0 0,0 1 0 0 0,-4 0 0 0 0,7 0 7 0 0,0-1 0 0 0,0 1-1 0 0,0-1 1 0 0,0 0 0 0 0,0 1 0 0 0,0-1-1 0 0,0 1 1 0 0,0-1 0 0 0,0 0 0 0 0,0 1-1 0 0,0-1 1 0 0,0 0 0 0 0,1 1-1 0 0,-1-1 1 0 0,0 1 0 0 0,0-1 0 0 0,0 0-1 0 0,1 1 1 0 0,-1-1 0 0 0,0 0 0 0 0,0 0-1 0 0,1 1 1 0 0,-1-1 0 0 0,0 0-1 0 0,1 0 1 0 0,-1 1 0 0 0,0-1 0 0 0,1 0-1 0 0,-1 0 1 0 0,0 0 0 0 0,1 0 0 0 0,-1 1-1 0 0,1-1 1 0 0,-1 0 0 0 0,0 0-1 0 0,1 0 1 0 0,0 0 0 0 0,16 8 878 0 0,37-3 570 0 0,-44-5-1415 0 0,1 1 1 0 0,-1 0-1 0 0,0 0 0 0 0,0 1 1 0 0,11 4-1 0 0,-19-2-177 0 0,-9 3-91 0 0,-16 6-179 0 0,18-10 286 0 0,0 0 64 0 0,1 0 0 0 0,0 0 0 0 0,0 0 0 0 0,1 0 0 0 0,-1 1 0 0 0,1 0 0 0 0,-1 0 0 0 0,1-1 0 0 0,1 2 0 0 0,-1-1 0 0 0,0 0 0 0 0,1 1 0 0 0,0-1 0 0 0,0 1 0 0 0,-2 8 0 0 0,3-10-4 0 0,0 1-1 0 0,1-1 0 0 0,0 0 0 0 0,0 0 0 0 0,0 1 0 0 0,0-1 0 0 0,0 0 0 0 0,1 0 0 0 0,-1 1 1 0 0,1-1-1 0 0,0 0 0 0 0,0 0 0 0 0,0 0 0 0 0,0 0 0 0 0,0 0 0 0 0,1 0 0 0 0,0 0 0 0 0,-1-1 0 0 0,1 1 1 0 0,0 0-1 0 0,0-1 0 0 0,1 0 0 0 0,-1 1 0 0 0,0-1 0 0 0,5 3 0 0 0,-4-3-24 0 0,1 0-1 0 0,-1 0 1 0 0,1 0-1 0 0,-1-1 1 0 0,1 0-1 0 0,-1 1 1 0 0,1-1-1 0 0,0 0 1 0 0,-1-1 0 0 0,1 1-1 0 0,0-1 1 0 0,0 0-1 0 0,0 0 1 0 0,0 0-1 0 0,-1 0 1 0 0,1-1-1 0 0,0 1 1 0 0,6-3-1 0 0,27-13-2753 0 0,-8-9-4279 0 0,-17 10 2481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7:33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58 11242 0 0,'-4'-5'8601'0'0,"-3"5"-3455"0"0,-11 7-2006 0 0,-12 14-2960 0 0,23-15-104 0 0,1 1 0 0 0,0 0 0 0 0,1 0 1 0 0,-1 0-1 0 0,1 1 0 0 0,1 0 0 0 0,0 0 0 0 0,0 0 1 0 0,0 0-1 0 0,1 0 0 0 0,0 1 0 0 0,1 0 1 0 0,0-1-1 0 0,0 1 0 0 0,-1 14 0 0 0,3-17-104 0 0,0 0-1 0 0,0-1 1 0 0,0 1 0 0 0,1 0-1 0 0,0 0 1 0 0,0 0 0 0 0,0-1-1 0 0,0 1 1 0 0,1-1 0 0 0,0 1-1 0 0,1-1 1 0 0,-1 0 0 0 0,1 1-1 0 0,0-1 1 0 0,0-1 0 0 0,0 1-1 0 0,1 0 1 0 0,0-1 0 0 0,0 0-1 0 0,0 0 1 0 0,0 0 0 0 0,0 0-1 0 0,1 0 1 0 0,0-1 0 0 0,5 3-1 0 0,-7-4 29 0 0,0-1-1 0 0,1 0 0 0 0,-1 0 0 0 0,0 0 1 0 0,0-1-1 0 0,0 1 0 0 0,0-1 0 0 0,1 1 0 0 0,-1-1 1 0 0,0 0-1 0 0,1 0 0 0 0,-1-1 0 0 0,0 1 0 0 0,0-1 1 0 0,0 1-1 0 0,1-1 0 0 0,-1 0 0 0 0,0 0 1 0 0,0 0-1 0 0,0-1 0 0 0,0 1 0 0 0,0-1 0 0 0,-1 0 1 0 0,1 0-1 0 0,0 0 0 0 0,-1 0 0 0 0,1 0 1 0 0,-1 0-1 0 0,3-4 0 0 0,0 0 5 0 0,0 0 1 0 0,-1 1-1 0 0,0-1 0 0 0,0-1 1 0 0,0 1-1 0 0,-1 0 1 0 0,0-1-1 0 0,0 0 0 0 0,-1 0 1 0 0,0 0-1 0 0,0 0 0 0 0,1-10 1 0 0,-2 9-26 0 0,-1-1 0 0 0,0 0 0 0 0,-1 1 1 0 0,0-1-1 0 0,0 0 0 0 0,-1 1 0 0 0,0-1 0 0 0,0 1 1 0 0,-1 0-1 0 0,0 0 0 0 0,-1 0 0 0 0,1 0 1 0 0,-2 0-1 0 0,-7-11 0 0 0,3 8-377 0 0,0 1 1 0 0,-1 0 0 0 0,0 0-1 0 0,0 1 1 0 0,-1 0-1 0 0,0 1 1 0 0,0 0-1 0 0,-20-9 1 0 0,11 9-3271 0 0,7 9-5057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7:43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7226 0 0,'-2'5'7613'0'0,"2"-4"-7469"0"0,12 8 3330 0 0,24 11-2344 0 0,-24-14-94 0 0,-8-4-941 0 0,0 1 0 0 0,0 0 1 0 0,0 0-1 0 0,0 0 0 0 0,0 0 0 0 0,0 0 0 0 0,-1 1 0 0 0,0 0 0 0 0,0-1 1 0 0,0 1-1 0 0,0 0 0 0 0,0 1 0 0 0,-1-1 0 0 0,3 8 0 0 0,-4-9-101 0 0,0 1 0 0 0,0-1-1 0 0,-1 1 1 0 0,1-1-1 0 0,-1 1 1 0 0,0-1-1 0 0,0 1 1 0 0,-1 0 0 0 0,1-1-1 0 0,-1 1 1 0 0,1-1-1 0 0,-1 1 1 0 0,0-1-1 0 0,0 0 1 0 0,-1 1 0 0 0,1-1-1 0 0,-1 0 1 0 0,0 0-1 0 0,1 0 1 0 0,-5 5-1 0 0,3-4-248 0 0,0 0 0 0 0,0-1 0 0 0,0 1 0 0 0,-1-1 0 0 0,1 1 0 0 0,-1-1 1 0 0,0 0-1 0 0,0-1 0 0 0,0 1 0 0 0,0-1 0 0 0,-7 3 0 0 0,3-2-221 0 0,-1-1 0 0 0,1 0 1 0 0,-1 0-1 0 0,0-1 1 0 0,-10 0-1 0 0,18-1 476 0 0,1 0 0 0 0,0 0-1 0 0,0-1 1 0 0,-1 1 0 0 0,1 0 0 0 0,0 0-1 0 0,0 0 1 0 0,-1 0 0 0 0,1 0 0 0 0,0 0-1 0 0,-1 0 1 0 0,1 0 0 0 0,0 0 0 0 0,-1 0 0 0 0,1 0-1 0 0,0 0 1 0 0,0 0 0 0 0,-1 0 0 0 0,1 0-1 0 0,0 0 1 0 0,-1 1 0 0 0,1-1 0 0 0,0 0-1 0 0,0 0 1 0 0,-1 0 0 0 0,1 0 0 0 0,0 0-1 0 0,0 1 1 0 0,-1-1 0 0 0,1 0 0 0 0,0 0 0 0 0,0 1-1 0 0,0-1 1 0 0,-1 0 0 0 0,1 0 0 0 0,0 1-1 0 0,0-1 1 0 0,0 0 0 0 0,0 0 0 0 0,0 1-1 0 0,-1-1 1 0 0,1 1 0 0 0,13 7 253 0 0,25 4 268 0 0,-29-9-572 0 0,0-2-1 0 0,1 1 0 0 0,-1-1 0 0 0,1-1 1 0 0,-1 0-1 0 0,1 0 0 0 0,-1-1 0 0 0,11-2 1 0 0,-16 2-390 0 0,0 0-1 0 0,0 0 1 0 0,0-1 0 0 0,0 1 0 0 0,0-1 0 0 0,0 0 0 0 0,-1 0 0 0 0,7-5 0 0 0,-8 5-312 0 0,1-1 1 0 0,-1 1-1 0 0,0-1 0 0 0,0 0 0 0 0,0 1 1 0 0,0-1-1 0 0,0 0 0 0 0,0 0 0 0 0,-1 0 1 0 0,1-1-1 0 0,1-5 0 0 0,2-5-2017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7:43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2625 0 0,'17'2'3249'0'0,"-16"-2"-3180"0"0,1 0 0 0 0,0 1 0 0 0,0-1 0 0 0,0 0-1 0 0,0 0 1 0 0,0 0 0 0 0,0 0 0 0 0,0 0 0 0 0,-1-1-1 0 0,1 1 1 0 0,0 0 0 0 0,0-1 0 0 0,0 1 0 0 0,-1-1 0 0 0,1 0-1 0 0,2-1 1 0 0,16-9 39 0 0,-1 0-1 0 0,25-31 11834 0 0,-48 51-11206 0 0,-5 26 693 0 0,-7 54 0 0 0,12-48-3631 0 0,1 1-3722 0 0,-3-28-4113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7:43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66 5417 0 0,'0'4'1149'0'0,"0"0"1"0"0,1 1-1 0 0,0-1 0 0 0,0 0 0 0 0,0 0 0 0 0,3 7 0 0 0,19 27 2481 0 0,-21-36-3509 0 0,0 1-1 0 0,0-1 1 0 0,0 1 0 0 0,0-1 0 0 0,0 0-1 0 0,1 0 1 0 0,-1 0 0 0 0,1 0-1 0 0,-1 0 1 0 0,1-1 0 0 0,0 1 0 0 0,0-1-1 0 0,-1 0 1 0 0,1 1 0 0 0,0-1 0 0 0,0 0-1 0 0,1-1 1 0 0,-1 1 0 0 0,0-1-1 0 0,0 1 1 0 0,0-1 0 0 0,0 0 0 0 0,5-1-1 0 0,-6 1-85 0 0,0 0-1 0 0,-1-1 1 0 0,1 0-1 0 0,0 1 1 0 0,-1-1-1 0 0,1 0 1 0 0,-1 0-1 0 0,1 0 1 0 0,-1 0-1 0 0,1 0 1 0 0,-1 0-1 0 0,0 0 1 0 0,1 0-1 0 0,-1-1 0 0 0,0 1 1 0 0,0 0-1 0 0,0-1 1 0 0,0 1-1 0 0,0-1 1 0 0,0 1-1 0 0,0-1 1 0 0,-1 0-1 0 0,1 1 1 0 0,0-1-1 0 0,-1 0 1 0 0,0 0-1 0 0,1 1 1 0 0,-1-1-1 0 0,0 0 1 0 0,0 0-1 0 0,0 1 1 0 0,0-1-1 0 0,0 0 1 0 0,0 0-1 0 0,0 0 1 0 0,-1 1-1 0 0,1-1 1 0 0,-1 0-1 0 0,1 1 1 0 0,-1-1-1 0 0,-1-2 0 0 0,0-1-525 0 0,0-1 0 0 0,-1 1 0 0 0,1-1-1 0 0,-1 1 1 0 0,-1 0 0 0 0,1 0-1 0 0,-1 0 1 0 0,1 1 0 0 0,-2-1-1 0 0,1 1 1 0 0,-6-4 0 0 0,7 5-144 0 0,-1 1 0 0 0,-1-1 0 0 0,1 1 0 0 0,0 0 0 0 0,0 0-1 0 0,-1 1 1 0 0,1 0 0 0 0,-1-1 0 0 0,1 2 0 0 0,-8-2 0 0 0,10 2 631 0 0,1 0 0 0 0,-1 0-1 0 0,1 0 1 0 0,-1 0-1 0 0,1 1 1 0 0,-1-1 0 0 0,1 1-1 0 0,-1-1 1 0 0,1 1 0 0 0,-1-1-1 0 0,1 1 1 0 0,-1 0-1 0 0,1-1 1 0 0,0 1 0 0 0,-1 0-1 0 0,1 0 1 0 0,0 0 0 0 0,0 0-1 0 0,0 0 1 0 0,0 1-1 0 0,0-1 1 0 0,0 0 0 0 0,0 0-1 0 0,0 1 1 0 0,0-1 0 0 0,1 0-1 0 0,-1 1 1 0 0,0-1-1 0 0,1 1 1 0 0,-1-1 0 0 0,1 1-1 0 0,0-1 1 0 0,-1 1 0 0 0,1 0-1 0 0,0 1 1 0 0,0-2 150 0 0,0 0 0 0 0,0 0 0 0 0,0 0 0 0 0,0 0 0 0 0,0 0 0 0 0,0-1-1 0 0,0 1 1 0 0,0 0 0 0 0,0 0 0 0 0,0 0 0 0 0,1 0 0 0 0,-1 0 0 0 0,0 0 0 0 0,1-1 0 0 0,-1 1 0 0 0,1 0 0 0 0,-1 0 0 0 0,1-1 0 0 0,-1 1 0 0 0,1 0 0 0 0,-1 0 0 0 0,1-1 0 0 0,0 1 0 0 0,1 1 0 0 0,0-1 73 0 0,0 0 1 0 0,0 0 0 0 0,0 0 0 0 0,1 0 0 0 0,-1-1 0 0 0,0 1-1 0 0,1 0 1 0 0,-1-1 0 0 0,4 1 0 0 0,2-1-22 0 0,-1 0 1 0 0,1 0 0 0 0,0-1-1 0 0,0 0 1 0 0,8-2 0 0 0,-8 1-584 0 0,1-1 0 0 0,-1 0 0 0 0,0 0 0 0 0,-1-1 0 0 0,12-7 1 0 0,-14 8-499 0 0,-1 0-1 0 0,0 0 1 0 0,0-1 0 0 0,0 0 0 0 0,0 0 0 0 0,0 0 0 0 0,-1 0 0 0 0,0-1 0 0 0,4-6 0 0 0,6-8-2542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7:44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6337 0 0,'3'3'1154'0'0,"0"-1"-1"0"0,0 0 1 0 0,0 1-1 0 0,1-1 1 0 0,-1 0-1 0 0,1-1 1 0 0,-1 1 0 0 0,4 1-1 0 0,34 8 3203 0 0,12 5-3644 0 0,-50-15-696 0 0,0 1 0 0 0,-1-1 0 0 0,0 0 0 0 0,1 1 1 0 0,-1 0-1 0 0,0 0 0 0 0,0-1 0 0 0,0 1 0 0 0,0 1 1 0 0,0-1-1 0 0,0 0 0 0 0,-1 0 0 0 0,1 1 0 0 0,-1-1 1 0 0,1 1-1 0 0,0 3 0 0 0,-1-5-212 0 0,0 1 0 0 0,-1 0 0 0 0,1 0 0 0 0,-1 0-1 0 0,0 0 1 0 0,1 0 0 0 0,-1 0 0 0 0,0 0 0 0 0,0 0 0 0 0,0 0 0 0 0,-1 0 0 0 0,1 0 0 0 0,0 0-1 0 0,-2 4 1 0 0,1-3-420 0 0,-1 0 0 0 0,0-1 0 0 0,1 1 0 0 0,-1 0 0 0 0,0-1 0 0 0,0 1 0 0 0,-1-1 0 0 0,1 0 0 0 0,0 0 0 0 0,-1 0-1 0 0,1 0 1 0 0,-1 0 0 0 0,-5 2 0 0 0,0 0-756 0 0,0 0-1 0 0,0-1 1 0 0,0 0-1 0 0,-13 2 1 0 0,-10-1 1564 0 0,23-4 170 0 0,-19 0 1054 0 0,15 5 3108 0 0,13-4-4369 0 0,-1-1-1 0 0,0 1 0 0 0,0-1 0 0 0,0 1 0 0 0,0-1 0 0 0,1 0 0 0 0,-1 1 0 0 0,0-1 1 0 0,1 0-1 0 0,-1 1 0 0 0,0-1 0 0 0,0 0 0 0 0,1 1 0 0 0,-1-1 0 0 0,1 0 0 0 0,-1 1 1 0 0,0-1-1 0 0,1 0 0 0 0,-1 0 0 0 0,1 0 0 0 0,-1 0 0 0 0,0 1 0 0 0,1-1 0 0 0,-1 0 1 0 0,1 0-1 0 0,-1 0 0 0 0,1 0 0 0 0,-1 0 0 0 0,1 0 0 0 0,-1 0 0 0 0,0 0 0 0 0,1 0 1 0 0,-1 0-1 0 0,1 0 0 0 0,0 0 0 0 0,19 1 1243 0 0,-11-1-885 0 0,8 0-14 0 0,-1 0 1 0 0,1 1-1 0 0,0 0 0 0 0,0 2 1 0 0,21 5-1 0 0,-38-8-509 0 0,0 0-1 0 0,1 0 1 0 0,-1 1 0 0 0,0-1-1 0 0,1 0 1 0 0,-1 0-1 0 0,0 1 1 0 0,1-1 0 0 0,-1 0-1 0 0,0 0 1 0 0,0 1 0 0 0,1-1-1 0 0,-1 0 1 0 0,0 1 0 0 0,0-1-1 0 0,1 0 1 0 0,-1 1-1 0 0,0-1 1 0 0,0 1 0 0 0,0-1-1 0 0,0 0 1 0 0,0 1 0 0 0,0-1-1 0 0,0 1 1 0 0,0-1-1 0 0,0 0 1 0 0,0 1 0 0 0,0-1-1 0 0,0 1 1 0 0,0-1 0 0 0,0 0-1 0 0,0 1 1 0 0,0-1 0 0 0,0 1-1 0 0,0-1 1 0 0,0 0-1 0 0,-1 1 1 0 0,1-1 0 0 0,0 0-1 0 0,0 1 1 0 0,0-1 0 0 0,-1 0-1 0 0,1 1 1 0 0,0-1-1 0 0,-1 0 1 0 0,1 1 0 0 0,0-1-1 0 0,-1 0 1 0 0,1 0 0 0 0,0 1-1 0 0,-1-1 1 0 0,1 0 0 0 0,0 0-1 0 0,-1 1 1 0 0,-27 21-558 0 0,20-16 427 0 0,4-3 163 0 0,1 0 0 0 0,0 0 1 0 0,0 0-1 0 0,0 1 0 0 0,0-1 1 0 0,0 1-1 0 0,1 0 0 0 0,0 0 1 0 0,-1 0-1 0 0,2 0 0 0 0,-1 0 1 0 0,0 0-1 0 0,1 1 0 0 0,0-1 0 0 0,-2 9 1 0 0,3-11 61 0 0,0 1-1 0 0,1-1 1 0 0,-1 1 0 0 0,0-1 0 0 0,1 1-1 0 0,-1-1 1 0 0,1 0 0 0 0,0 1 0 0 0,0-1 0 0 0,0 0-1 0 0,0 1 1 0 0,0-1 0 0 0,0 0 0 0 0,1 0 0 0 0,-1 0-1 0 0,1 0 1 0 0,-1 0 0 0 0,1-1 0 0 0,0 1-1 0 0,0 0 1 0 0,0-1 0 0 0,0 1 0 0 0,0-1 0 0 0,0 1-1 0 0,0-1 1 0 0,0 0 0 0 0,0 0 0 0 0,1 0 0 0 0,-1-1-1 0 0,4 2 1 0 0,9 2 94 0 0,1 0 0 0 0,0-1 0 0 0,0 0 0 0 0,24 0-1 0 0,3-4-2622 0 0,-42 1 2146 0 0,-1 0 0 0 0,0-1 0 0 0,1 1 0 0 0,-1 0-1 0 0,1 0 1 0 0,-1 0 0 0 0,1 0 0 0 0,-1 0 0 0 0,1-1-1 0 0,-1 1 1 0 0,1 0 0 0 0,-1 0 0 0 0,0-1-1 0 0,1 1 1 0 0,-1 0 0 0 0,0 0 0 0 0,1-1-301 0 0,-1 0 301 0 0,1 1 0 0 0,-1 0 0 0 0,0-1 0 0 0,0 1-1 0 0,1-1 1 0 0,-1 1 0 0 0,0 0 0 0 0,0-1 0 0 0,0 1-1 0 0,0-1 1 0 0,1 1 0 0 0,-1-1 0 0 0,0 1-1 0 0,0-1 1 0 0,0 1 0 0 0,0-1 0 0 0,0 1 0 0 0,0-1-1 0 0,0 1 1 0 0,0-1 0 0 0,-1 1 0 0 0,1 0 0 0 0,0-1-1 0 0,0 1 1 0 0,0-1 0 0 0,-1 0 0 0 0,0-7-4771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7:45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6489 0 0,'2'0'455'0'0,"-1"-1"-1"0"0,0 0 0 0 0,1 1 0 0 0,-1 0 0 0 0,0-1 0 0 0,1 1 1 0 0,-1 0-1 0 0,0-1 0 0 0,1 1 0 0 0,-1 0 0 0 0,1 0 1 0 0,-1 0-1 0 0,0 0 0 0 0,1 0 0 0 0,-1 1 0 0 0,1-1 1 0 0,-1 0-1 0 0,2 1 0 0 0,32 13 2855 0 0,-6-2-1358 0 0,8-6-886 0 0,0 0 0 0 0,67-1 0 0 0,76-13 350 0 0,-102 3-915 0 0,106 6-1 0 0,334 18 145 0 0,-233-21-218 0 0,236-16 418 0 0,-81-28-789 0 0,159-16 365 0 0,-267 60 24 0 0,-299 6-355 0 0,48 10 1 0 0,-57-9-82 0 0,1 0 0 0 0,-1-2 1 0 0,50 1-1 0 0,-28-14-1380 0 0,-33 0-7533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7:47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9 8338 0 0,'0'0'153'0'0,"-3"-2"2457"0"0,3 2-2457 0 0,0-1 1 0 0,0 1-1 0 0,0 0 1 0 0,0 0-1 0 0,0 0 0 0 0,0 0 1 0 0,-1-1-1 0 0,1 1 1 0 0,0 0-1 0 0,0 0 1 0 0,0-1-1 0 0,0 1 1 0 0,0 0-1 0 0,0 0 1 0 0,0 0-1 0 0,0-1 1 0 0,0 1-1 0 0,0 0 1 0 0,0 0-1 0 0,1 0 1 0 0,-1-1-1 0 0,0 1 1 0 0,0 0-1 0 0,0 0 1 0 0,0 0-1 0 0,0-1 461 0 0,1 0-460 0 0,13 2 2086 0 0,27 10-2875 0 0,-37-10 1220 0 0,45 10-356 0 0,-35-9-482 0 0,-1 0-1 0 0,0 2 0 0 0,0 0 1 0 0,15 6-1 0 0,-51-9-14716 0 0,-29 15 16063 0 0,31-9-1029 0 0,10-4 879 0 0,-41 14 3958 0 0,50-16-4678 0 0,1-1 0 0 0,-1 1 1 0 0,1 0-1 0 0,0-1 0 0 0,-1 1 0 0 0,1 0 1 0 0,-1 0-1 0 0,1 0 0 0 0,0 0 1 0 0,0 1-1 0 0,-1-1 0 0 0,1 0 0 0 0,0 0 1 0 0,0 1-1 0 0,0-1 0 0 0,1 0 1 0 0,-1 1-1 0 0,0-1 0 0 0,0 1 0 0 0,1-1 1 0 0,-1 1-1 0 0,1 0 0 0 0,-1-1 0 0 0,1 1 1 0 0,0-1-1 0 0,0 1 0 0 0,0 1 1 0 0,0-1-148 0 0,0-1-1 0 0,1 0 1 0 0,0 0 0 0 0,-1 0 0 0 0,1 0 0 0 0,0 0 0 0 0,-1 0 0 0 0,1 0 0 0 0,0 0 0 0 0,0-1 0 0 0,0 1 0 0 0,0 0 0 0 0,0 0 0 0 0,0-1 0 0 0,0 1 0 0 0,0 0 0 0 0,0-1 0 0 0,0 1-1 0 0,0-1 1 0 0,0 1 0 0 0,0-1 0 0 0,1 0 0 0 0,-1 0 0 0 0,0 1 0 0 0,2-1 0 0 0,37 4 1176 0 0,-33-4-935 0 0,44-1 755 0 0,-39 0-954 0 0,-1 0-1 0 0,1 1 1 0 0,-1 0-1 0 0,1 1 1 0 0,-1 0 0 0 0,14 4-1 0 0,-24-5-99 0 0,-1 0 1 0 0,1 0-1 0 0,-1 1 0 0 0,1-1 0 0 0,-1 0 1 0 0,1 0-1 0 0,-1 0 0 0 0,0 1 0 0 0,1-1 0 0 0,-1 0 1 0 0,1 0-1 0 0,-1 1 0 0 0,0-1 0 0 0,1 0 1 0 0,-1 1-1 0 0,0-1 0 0 0,0 0 0 0 0,1 1 1 0 0,-1-1-1 0 0,0 1 0 0 0,0-1 0 0 0,1 0 1 0 0,-1 1-1 0 0,0-1 0 0 0,0 1 0 0 0,0-1 0 0 0,0 1 1 0 0,1-1-1 0 0,-1 1 0 0 0,0-1 0 0 0,0 1 1 0 0,0-1-1 0 0,0 0 0 0 0,0 1 0 0 0,-1 0 1 0 0,-10 18 142 0 0,-23 9-265 0 0,10-19 34 0 0,21-9 48 0 0,0 1-1 0 0,0 0 1 0 0,0 0 0 0 0,0 0-1 0 0,0 0 1 0 0,0 0-1 0 0,0 1 1 0 0,1-1 0 0 0,-4 3-1 0 0,6-3 8 0 0,0-1 0 0 0,0 1 0 0 0,0-1 0 0 0,0 1 0 0 0,0-1 0 0 0,0 1 0 0 0,1-1 0 0 0,-1 1 0 0 0,0-1 0 0 0,0 1 0 0 0,0-1 0 0 0,1 1 0 0 0,-1-1 0 0 0,0 1 0 0 0,0-1 0 0 0,1 1 0 0 0,-1-1 0 0 0,0 0 0 0 0,1 1 0 0 0,-1-1 0 0 0,1 0 0 0 0,-1 1 0 0 0,1-1 0 0 0,-1 0 0 0 0,0 1 1 0 0,1-1-1 0 0,-1 0 0 0 0,1 0 0 0 0,-1 1 0 0 0,1-1 0 0 0,-1 0 0 0 0,1 0 0 0 0,0 0 0 0 0,0 0 0 0 0,20 8-1 0 0,5-2 65 0 0,-17-5 6 0 0,0 1-1 0 0,0 0 0 0 0,-1 1 0 0 0,1 0 0 0 0,0 0 0 0 0,-1 0 0 0 0,1 1 0 0 0,13 10 0 0 0,-21-14-33 0 0,-1 0-1 0 0,0 1 1 0 0,1-1 0 0 0,-1 0-1 0 0,0 1 1 0 0,1-1 0 0 0,-1 0-1 0 0,0 1 1 0 0,0-1-1 0 0,1 1 1 0 0,-1-1 0 0 0,0 1-1 0 0,0-1 1 0 0,0 0 0 0 0,1 1-1 0 0,-1-1 1 0 0,0 1-1 0 0,0-1 1 0 0,0 1 0 0 0,0-1-1 0 0,0 1 1 0 0,0-1 0 0 0,0 1-1 0 0,0-1 1 0 0,0 1-1 0 0,0-1 1 0 0,-1 1 0 0 0,1-1-1 0 0,0 1 1 0 0,0-1 0 0 0,0 1-1 0 0,-14 14 234 0 0,-22 3-281 0 0,28-16-97 0 0,-1 0 1 0 0,0 0-1 0 0,0 0 1 0 0,0-1-1 0 0,-13-1 0 0 0,-25 5-472 0 0,102 2 274 0 0,-38-6 52 0 0,60-1 728 0 0,-28-9-3934 0 0,-47 9 2914 0 0,-1-1-1 0 0,1 0 1 0 0,-1 0 0 0 0,1 0-1 0 0,-1 0 1 0 0,0-1-1 0 0,1 1 1 0 0,-1 0-1 0 0,0 0 1 0 0,0-1-1 0 0,0 1 1 0 0,0-1-1 0 0,0 1 1 0 0,0-1 0 0 0,0 1-1 0 0,-1-1 1 0 0,1 0-1 0 0,0 1 1 0 0,-1-1-1 0 0,0 0 1 0 0,1 0-1 0 0,-1 1 1 0 0,0-3-1 0 0,3-8-2208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7:47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4809 0 0,'5'4'10899'0'0,"3"12"-7624"0"0,-5 4-2608 0 0,-1-1 1 0 0,0 0-1 0 0,-3 37 0 0 0,0 10-1370 0 0,1-55-1012 0 0,1 0 1 0 0,1 0-1 0 0,5 19 1 0 0,-7-28 544 0 0,1 1-592 0 0,13 5-7109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7:48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6681 0 0,'7'-7'8603'0'0,"8"2"-5968"0"0,14 2-1044 0 0,-21 2-1328 0 0,0 2 0 0 0,0-1 0 0 0,0 1 0 0 0,0 1 1 0 0,0-1-1 0 0,0 1 0 0 0,0 0 0 0 0,0 1 1 0 0,-1 0-1 0 0,1 0 0 0 0,7 6 0 0 0,-13-8-325 0 0,1 1 0 0 0,-1-1 0 0 0,0 1 0 0 0,1 0 0 0 0,-1 0 0 0 0,0 0 0 0 0,0 0 0 0 0,-1 1 0 0 0,1-1 0 0 0,0 1 0 0 0,-1-1 0 0 0,1 1 0 0 0,-1-1 0 0 0,0 1 0 0 0,0 0 0 0 0,0-1-1 0 0,0 1 1 0 0,0 0 0 0 0,-1 0 0 0 0,1 0 0 0 0,-1 0 0 0 0,0 0 0 0 0,0 0 0 0 0,0 0 0 0 0,0-1 0 0 0,0 1 0 0 0,-1 0 0 0 0,1 0 0 0 0,-1 0 0 0 0,0 0 0 0 0,0 0 0 0 0,0-1 0 0 0,0 1-1 0 0,-2 3 1 0 0,2-4-379 0 0,0 1 0 0 0,0-1 0 0 0,-1 1 0 0 0,1-1 1 0 0,-1 0-1 0 0,1 0 0 0 0,-1 1 0 0 0,0-1 0 0 0,0 0 0 0 0,0-1 0 0 0,0 1 0 0 0,0 0 0 0 0,-1-1 0 0 0,1 1 0 0 0,0-1 0 0 0,-1 1 0 0 0,1-1 0 0 0,-1 0 0 0 0,1 0 0 0 0,-1 0 0 0 0,-2 0 0 0 0,-4 0-342 0 0,1 0-1 0 0,-1-1 1 0 0,0 0 0 0 0,1-1-1 0 0,-12-1 1 0 0,12 0 1401 0 0,-1 1 1 0 0,0 1 0 0 0,0 0-1 0 0,0 0 1 0 0,-8 1-1 0 0,35 1 6531 0 0,7 0-5736 0 0,-5-2-637 0 0,-6-1-602 0 0,1 1 1 0 0,-1 1-1 0 0,0 0 1 0 0,0 0-1 0 0,23 7 1 0 0,-36-8-183 0 0,-1 0 1 0 0,1 1-1 0 0,-1-1 1 0 0,1 0-1 0 0,-1 1 0 0 0,1-1 1 0 0,-1 0-1 0 0,0 1 0 0 0,1-1 1 0 0,-1 0-1 0 0,1 1 1 0 0,-1-1-1 0 0,0 1 0 0 0,1-1 1 0 0,-1 1-1 0 0,0-1 0 0 0,0 1 1 0 0,1-1-1 0 0,-1 1 1 0 0,0-1-1 0 0,0 1 0 0 0,0-1 1 0 0,0 1-1 0 0,0-1 1 0 0,0 1-1 0 0,1-1 0 0 0,-1 1 1 0 0,0 0-1 0 0,-1-1 0 0 0,1 1 1 0 0,0-1-1 0 0,0 1 1 0 0,0-1-1 0 0,0 1 0 0 0,0-1 1 0 0,0 1-1 0 0,-1-1 1 0 0,1 1-1 0 0,0-1 0 0 0,0 1 1 0 0,-1-1-1 0 0,1 1 0 0 0,0-1 1 0 0,-1 1-1 0 0,1-1 1 0 0,-1 0-1 0 0,0 1 0 0 0,-24 28-331 0 0,15-19 296 0 0,7-6 26 0 0,0 0-1 0 0,0 1 1 0 0,0-1 0 0 0,0 1-1 0 0,1 0 1 0 0,0 0 0 0 0,0 0-1 0 0,0 0 1 0 0,1 0 0 0 0,0 0-1 0 0,-1 1 1 0 0,2-1 0 0 0,-1 0-1 0 0,1 1 1 0 0,0-1 0 0 0,0 1-1 0 0,0-1 1 0 0,1 0 0 0 0,2 10-1 0 0,-2-11 15 0 0,0-1-1 0 0,0 1 0 0 0,1-1 0 0 0,0 0 0 0 0,-1 0 0 0 0,1 0 0 0 0,0 0 0 0 0,1 0 1 0 0,-1 0-1 0 0,0 0 0 0 0,1-1 0 0 0,-1 1 0 0 0,1-1 0 0 0,0 1 0 0 0,0-1 0 0 0,0 0 0 0 0,0-1 1 0 0,0 1-1 0 0,1 0 0 0 0,-1-1 0 0 0,0 0 0 0 0,1 1 0 0 0,-1-1 0 0 0,1-1 0 0 0,0 1 0 0 0,-1 0 1 0 0,1-1-1 0 0,-1 0 0 0 0,1 0 0 0 0,4 0 0 0 0,-1 0-585 0 0,0-1 0 0 0,0 1 0 0 0,0-1 0 0 0,0-1 0 0 0,0 1 0 0 0,0-1 0 0 0,0 0 1 0 0,0-1-1 0 0,-1 0 0 0 0,1 0 0 0 0,-1 0 0 0 0,0-1 0 0 0,0 0 0 0 0,0 0 0 0 0,0 0 0 0 0,-1-1 0 0 0,6-6 0 0 0,23-21-5119 0 0,-20 13 3305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7:48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5553 0 0,'-2'15'10778'0'0,"-4"5"-4488"0"0,-14 26-3084 0 0,-31 43-5653 0 0,41-73-109 0 0,13-23 529 0 0,21-25 1230 0 0,-19 29 806 0 0,0 0 1 0 0,1-1-1 0 0,-1 2 1 0 0,1-1 0 0 0,-1 1-1 0 0,1 0 1 0 0,0 0-1 0 0,0 0 1 0 0,0 1-1 0 0,7-1 1 0 0,-11 1-19 0 0,1 1 0 0 0,-1-1 1 0 0,0 1-1 0 0,0 0 0 0 0,1 0 1 0 0,-1 0-1 0 0,0 0 0 0 0,1 0 1 0 0,-1 1-1 0 0,0-1 1 0 0,0 1-1 0 0,1-1 0 0 0,-1 1 1 0 0,0 0-1 0 0,0 0 0 0 0,0 0 1 0 0,0 0-1 0 0,0 0 0 0 0,0 0 1 0 0,0 1-1 0 0,0-1 0 0 0,0 1 1 0 0,-1-1-1 0 0,1 1 0 0 0,-1 0 1 0 0,1 0-1 0 0,-1-1 0 0 0,0 1 1 0 0,3 4-1 0 0,-4-5-221 0 0,0-1-1 0 0,0 1 1 0 0,0 0 0 0 0,0-1-1 0 0,0 1 1 0 0,0-1 0 0 0,0 1-1 0 0,0 0 1 0 0,0-1-1 0 0,0 1 1 0 0,0 0 0 0 0,0-1-1 0 0,0 1 1 0 0,0-1 0 0 0,0 1-1 0 0,-1 0 1 0 0,1-1-1 0 0,0 1 1 0 0,0-1 0 0 0,-1 1-1 0 0,1-1 1 0 0,-1 1 0 0 0,1-1-1 0 0,0 1 1 0 0,-1-1 0 0 0,1 1-1 0 0,-1-1 1 0 0,1 1-1 0 0,-1-1 1 0 0,1 0 0 0 0,-1 1-1 0 0,1-1 1 0 0,-2 1 0 0 0,-21 7-5955 0 0,17-7 5400 0 0,-10 5-1786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7:48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4185 0 0,'19'-6'9367'0'0,"17"5"-4985"0"0,-7 1-2596 0 0,14-8-436 0 0,-35 5-1190 0 0,1 1 0 0 0,0 0 0 0 0,1 1 0 0 0,-1 0 0 0 0,0 0 0 0 0,0 1 0 0 0,18 1 0 0 0,-25 0-125 0 0,-1-1-1 0 0,0 1 1 0 0,0-1-1 0 0,1 1 1 0 0,-1 0-1 0 0,0 0 1 0 0,0-1 0 0 0,0 1-1 0 0,0 0 1 0 0,0 0-1 0 0,0 0 1 0 0,0 0-1 0 0,0 0 1 0 0,-1 0 0 0 0,1 1-1 0 0,0-1 1 0 0,-1 0-1 0 0,1 0 1 0 0,0 1-1 0 0,-1-1 1 0 0,1 0-1 0 0,-1 0 1 0 0,0 1 0 0 0,0-1-1 0 0,1 0 1 0 0,-1 1-1 0 0,0-1 1 0 0,0 1-1 0 0,0-1 1 0 0,0 0-1 0 0,-1 3 1 0 0,0 7-58 0 0,-1 1 0 0 0,-5 21 1 0 0,2-11-860 0 0,4-1-2317 0 0,1-9-2894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7:33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13131 0 0,'1'2'1200'0'0,"-1"1"0"0"0,1-1 0 0 0,-1 0 0 0 0,1 1 0 0 0,-1-1 1 0 0,0 1-1 0 0,1-1 0 0 0,-1 1 0 0 0,-1 2 0 0 0,-11 38 3402 0 0,9-36-4591 0 0,1-1-1 0 0,0 1 0 0 0,0-1 1 0 0,0 1-1 0 0,1 0 0 0 0,0 6 0 0 0,2 34-824 0 0,14 78 0 0 0,-5-68-3690 0 0,1 0-5195 0 0,-4-24 669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7:49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9290 0 0,'9'6'7797'0'0,"7"-4"-4205"0"0,21-8-2762 0 0,-14 3 461 0 0,-18 3-1158 0 0,1 0 1 0 0,0 0-1 0 0,-1 1 1 0 0,1 0 0 0 0,-1 0-1 0 0,1 0 1 0 0,-1 0-1 0 0,7 4 1 0 0,-11-5-109 0 0,1 1 0 0 0,-1-1 0 0 0,0 1 1 0 0,0 0-1 0 0,0-1 0 0 0,0 1 0 0 0,0 0 0 0 0,0 0 0 0 0,0 0 1 0 0,0 0-1 0 0,0 0 0 0 0,0 0 0 0 0,0 0 0 0 0,-1 0 0 0 0,1 0 0 0 0,0 0 1 0 0,-1 1-1 0 0,1-1 0 0 0,-1 0 0 0 0,0 0 0 0 0,1 1 0 0 0,-1-1 1 0 0,0 0-1 0 0,0 0 0 0 0,1 1 0 0 0,-1-1 0 0 0,0 0 0 0 0,0 1 0 0 0,0-1 1 0 0,-1 0-1 0 0,1 1 0 0 0,0-1 0 0 0,-1 0 0 0 0,1 1 0 0 0,0-1 1 0 0,-1 0-1 0 0,1 0 0 0 0,-1 0 0 0 0,0 1 0 0 0,0 0 0 0 0,-3 5-126 0 0,-1-1 0 0 0,1 1-1 0 0,-1-1 1 0 0,0 0-1 0 0,0-1 1 0 0,-1 1 0 0 0,0-1-1 0 0,0 0 1 0 0,0 0-1 0 0,-11 6 1 0 0,-27 21-1847 0 0,43-31 1919 0 0,0-1 1 0 0,1 1-1 0 0,-1 0 0 0 0,0-1 0 0 0,1 1 1 0 0,-1 0-1 0 0,0 0 0 0 0,1-1 1 0 0,-1 1-1 0 0,1 0 0 0 0,-1 0 0 0 0,1 0 1 0 0,-1 0-1 0 0,1 0 0 0 0,0 0 0 0 0,-1-1 1 0 0,1 1-1 0 0,0 0 0 0 0,0 0 1 0 0,0 0-1 0 0,0 0 0 0 0,0 0 0 0 0,0 0 1 0 0,0 0-1 0 0,0 2 0 0 0,1-2 25 0 0,-1 0-1 0 0,1 0 1 0 0,0 1-1 0 0,0-1 1 0 0,0 0-1 0 0,0 0 1 0 0,0 0-1 0 0,0 0 1 0 0,0 0-1 0 0,0 0 1 0 0,0-1 0 0 0,1 1-1 0 0,-1 0 1 0 0,0 0-1 0 0,2 0 1 0 0,8 3 144 0 0,0-1-1 0 0,0 1 1 0 0,16 1 0 0 0,-20-4-98 0 0,14 4-90 0 0,51 7 543 0 0,-67-11-846 0 0,0-1 0 0 0,0 0 0 0 0,0 0 0 0 0,0 0 0 0 0,0-1 0 0 0,0 0 0 0 0,-1 0 0 0 0,1 0 0 0 0,0 0 0 0 0,0-1 0 0 0,7-3 0 0 0,-11 4 2 0 0,-1 1 0 0 0,1-1 0 0 0,0 0 0 0 0,-1 0 1 0 0,1 1-1 0 0,-1-1 0 0 0,1 0 0 0 0,-1 0 0 0 0,1 0 0 0 0,-1 0 0 0 0,0 1 1 0 0,1-1-1 0 0,-1 0 0 0 0,0 0 0 0 0,0 0 0 0 0,0 0 0 0 0,0 0 1 0 0,0 0-1 0 0,0 0 0 0 0,0 0 0 0 0,0 0 0 0 0,0 0 0 0 0,0 0 0 0 0,0 0 1 0 0,0 0-1 0 0,-1 0 0 0 0,1 0 0 0 0,0 1 0 0 0,-1-1 0 0 0,1 0 0 0 0,-1 0 1 0 0,1 0-1 0 0,-1 0 0 0 0,1 1 0 0 0,-2-2 0 0 0,-4-9-3752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7:49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18 4225 0 0,'29'1'6882'0'0,"30"-1"-4351"0"0,-55 0-2445 0 0,0 0 1 0 0,0-1-1 0 0,0 0 1 0 0,0 0-1 0 0,1 0 1 0 0,-1-1 0 0 0,-1 1-1 0 0,1-1 1 0 0,0 0-1 0 0,0 0 1 0 0,3-3-1 0 0,-18 25 6892 0 0,-11 34-6197 0 0,13-31-223 0 0,0 1-263 0 0,-30 64-1211 0 0,34-79 394 0 0,0 0 0 0 0,0 0 0 0 0,-1-1-1 0 0,-1 0 1 0 0,1 0 0 0 0,-1 0 0 0 0,-8 6 0 0 0,7-8 196 0 0,6-4 322 0 0,-1 0 0 0 0,1 0 1 0 0,-1 0-1 0 0,1 0 0 0 0,0 1 1 0 0,0-1-1 0 0,0 0 0 0 0,-3 5 1 0 0,5-6 76 0 0,-1 1-1 0 0,1-1 1 0 0,0 1 0 0 0,0 0 0 0 0,-1-1 0 0 0,1 1 0 0 0,0-1 0 0 0,0 1 0 0 0,1 0 0 0 0,-1-1 0 0 0,0 1 0 0 0,0-1 0 0 0,1 1-1 0 0,-1-1 1 0 0,1 1 0 0 0,-1-1 0 0 0,1 1 0 0 0,0-1 0 0 0,-1 1 0 0 0,3 2 0 0 0,1 1 2 0 0,0 0 0 0 0,0 0 0 0 0,1 0 0 0 0,0-1 1 0 0,0 0-1 0 0,0 0 0 0 0,0 0 0 0 0,1 0 0 0 0,-1-1 0 0 0,1 0 1 0 0,0 0-1 0 0,9 3 0 0 0,-11-4 27 0 0,-1 0-1 0 0,1-1 1 0 0,0 0-1 0 0,0 0 1 0 0,0 0-1 0 0,0 0 1 0 0,-1-1-1 0 0,1 0 1 0 0,0 1 0 0 0,0-1-1 0 0,0-1 1 0 0,0 1-1 0 0,0-1 1 0 0,0 1-1 0 0,0-1 1 0 0,0 0-1 0 0,-1 0 1 0 0,1-1 0 0 0,0 1-1 0 0,-1-1 1 0 0,7-4-1 0 0,-8 4-42 0 0,0 0 0 0 0,0 0-1 0 0,0 0 1 0 0,-1-1 0 0 0,1 1-1 0 0,-1-1 1 0 0,0 1 0 0 0,1-1-1 0 0,-1 1 1 0 0,0-1 0 0 0,-1 0-1 0 0,1 1 1 0 0,0-1 0 0 0,-1 0-1 0 0,1 0 1 0 0,-1 1 0 0 0,0-1-1 0 0,0 0 1 0 0,0 0 0 0 0,0 0 0 0 0,-1 1-1 0 0,1-1 1 0 0,-1 0 0 0 0,0 0-1 0 0,0 1 1 0 0,0-1 0 0 0,0 0-1 0 0,0 1 1 0 0,0-1 0 0 0,-1 1-1 0 0,1 0 1 0 0,-1-1 0 0 0,0 1-1 0 0,1 0 1 0 0,-3-2 0 0 0,2 2-52 0 0,0 0 0 0 0,1 0 0 0 0,-1 0-1 0 0,0 0 1 0 0,0 0 0 0 0,0 0 0 0 0,0 1 0 0 0,0-1 0 0 0,-1 1 0 0 0,1 0 0 0 0,0 0 0 0 0,-1 0 0 0 0,1 0-1 0 0,0 0 1 0 0,-1 0 0 0 0,0 0 0 0 0,1 1 0 0 0,-1-1 0 0 0,1 1 0 0 0,-1 0 0 0 0,0 0 0 0 0,1 0 0 0 0,-1 0-1 0 0,1 0 1 0 0,-1 1 0 0 0,0-1 0 0 0,1 1 0 0 0,-1 0 0 0 0,1-1 0 0 0,-1 1 0 0 0,1 0 0 0 0,0 1 0 0 0,-1-1-1 0 0,1 0 1 0 0,0 1 0 0 0,0-1 0 0 0,0 1 0 0 0,-2 2 0 0 0,1-2-218 0 0,0 1 0 0 0,1 0 0 0 0,-1 0 0 0 0,1 0 0 0 0,0 1 0 0 0,0-1 0 0 0,0 0 0 0 0,0 1 0 0 0,0-1 0 0 0,1 1 0 0 0,0 0 0 0 0,-2 5 0 0 0,2 10-4765 0 0,3 1-4835 0 0,1-11 4349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7:49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14579 0 0,'6'10'1863'0'0,"4"4"1798"0"0,-9-14-3639 0 0,-1-1 0 0 0,1 1 0 0 0,-1-1 0 0 0,1 1 0 0 0,-1-1 0 0 0,1 1 0 0 0,-1-1-1 0 0,0 0 1 0 0,1 1 0 0 0,-1-1 0 0 0,0 0 0 0 0,1 0 0 0 0,-1 1 0 0 0,0-1 0 0 0,0 0-1 0 0,0 1 1 0 0,0-1 0 0 0,0 0 0 0 0,0 0 0 0 0,0 1 0 0 0,0-1 0 0 0,0 0 0 0 0,0-1-1 0 0,3-14-422 0 0,1-7-3692 0 0,-8 8-5684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7:56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893 92 1048 0 0,'-9'-11'6622'0'0,"2"3"-1358"0"0,-10 12-1857 0 0,14-4-2946 0 0,0 1 0 0 0,0-1 1 0 0,0 0-1 0 0,0 0 0 0 0,0 0 1 0 0,0-1-1 0 0,0 1 0 0 0,0-1 1 0 0,0 0-1 0 0,-5-1 0 0 0,-24-4 1505 0 0,0 9-1635 0 0,0-2 0 0 0,-1-1 0 0 0,1-2 0 0 0,0-1 0 0 0,0-1 0 0 0,0-2 0 0 0,-51-16 1 0 0,61 14-295 0 0,0 2 1 0 0,-1 0 0 0 0,0 2 0 0 0,0 0 0 0 0,0 2 0 0 0,0 0 0 0 0,0 2 0 0 0,-39 3 0 0 0,41-2-2 0 0,-43-4 1 0 0,46 2-5 0 0,0 0-1 0 0,0 1 1 0 0,-28 3 0 0 0,11 10 72 0 0,34-13-152 0 0,0 1 0 0 0,0-1 1 0 0,0 0-1 0 0,0 1 0 0 0,0-1 0 0 0,0 1 0 0 0,1-1 1 0 0,-1 1-1 0 0,0 0 0 0 0,0-1 0 0 0,0 1 0 0 0,1 0 0 0 0,-1 0 1 0 0,0-1-1 0 0,1 1 0 0 0,-1 0 0 0 0,0 0 0 0 0,1 0 1 0 0,0 0-1 0 0,-1 0 0 0 0,1 0 0 0 0,-1 0 0 0 0,1 0 1 0 0,0 0-1 0 0,0 0 0 0 0,-1 0 0 0 0,1 0 0 0 0,0 0 1 0 0,0 0-1 0 0,0 0 0 0 0,0 0 0 0 0,0 2 0 0 0,1-3-493 0 0,0 1-1 0 0,0 0 1 0 0,0-1-1 0 0,0 1 0 0 0,0 0 1 0 0,0-1-1 0 0,0 1 1 0 0,1-1-1 0 0,-1 0 0 0 0,0 1 1 0 0,0-1-1 0 0,0 0 1 0 0,0 0-1 0 0,0 1 0 0 0,1-1 1 0 0,-1 0-1 0 0,0 0 1 0 0,0 0-1 0 0,0-1 0 0 0,1 1 1 0 0,-1 0-1 0 0,0 0 1 0 0,0-1-1 0 0,0 1 0 0 0,0 0 1 0 0,2-2-1 0 0,11-2-6291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7:59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1217 1 1768 0 0,'-46'0'13178'0'0,"0"1"-7023"0"0,-93 7-3208 0 0,-52 1-1793 0 0,113-7-904 0 0,0 2 0 0 0,-110 22 0 0 0,173-23-239 0 0,1-1 1 0 0,0 0-1 0 0,-1-1 0 0 0,1-1 0 0 0,-28-2 1 0 0,-65-20 34 0 0,39 6-18 0 0,56 13-43 0 0,0 1 0 0 0,0 0 0 0 0,0 1 0 0 0,0 0 0 0 0,0 1 0 0 0,0 0 0 0 0,0 1 0 0 0,0 0 0 0 0,0 1 0 0 0,-21 5 1 0 0,33-7-69 0 0,0 0 1 0 0,-1 0-1 0 0,1 0 1 0 0,0 0-1 0 0,-1 0 1 0 0,1 0-1 0 0,0 0 1 0 0,-1 0-1 0 0,1 1 1 0 0,0-1-1 0 0,-1 0 1 0 0,1 0-1 0 0,0 0 1 0 0,0 0-1 0 0,-1 0 1 0 0,1 0-1 0 0,0 1 1 0 0,0-1-1 0 0,-1 0 1 0 0,1 0-1 0 0,0 0 1 0 0,0 1-1 0 0,0-1 1 0 0,-1 0-1 0 0,1 0 1 0 0,0 1-1 0 0,0-1 1 0 0,0 0-1 0 0,0 1 1 0 0,-1-1-1 0 0,1 0 1 0 0,0 0-1 0 0,0 1 1 0 0,0-1-1 0 0,0 0 1 0 0,0 1-1 0 0,0-1 1 0 0,0 0-1 0 0,0 1 1 0 0,0-1-1 0 0,0 0 1 0 0,0 0-1 0 0,0 1 1 0 0,0-1-1 0 0,0 0 1 0 0,0 1-1 0 0,0-1 1 0 0,1 0-1 0 0,-1 1 1 0 0,0-1-1 0 0,0 0 1 0 0,0 0-1 0 0,0 1 1 0 0,1-1-1 0 0,-1 0 1 0 0,0 0-1 0 0,0 1 1 0 0,0-1-1 0 0,1 0 1 0 0,-1 0-1 0 0,0 0 1 0 0,0 0-1 0 0,1 1 1 0 0,-1-1-1 0 0,0 0 1 0 0,1 0-1 0 0,-1 0 1 0 0,1 0-1 0 0,21 7-10006 0 0,-10-8 3630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01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1720 0 0,'-34'23'5524'0'0,"33"-22"-5242"0"0,-1 0-1 0 0,1 0 0 0 0,0 0 1 0 0,0 0-1 0 0,0 0 1 0 0,0 0-1 0 0,0 0 0 0 0,0 0 1 0 0,0 0-1 0 0,0 0 0 0 0,0 1 1 0 0,0-1-1 0 0,1 0 1 0 0,-1 1-1 0 0,0-1 0 0 0,1 0 1 0 0,-1 1-1 0 0,1-1 1 0 0,0 1-1 0 0,-1-1 0 0 0,1 1 1 0 0,0-1-1 0 0,0 3 1 0 0,2-2 87 0 0,0 0 1 0 0,0 0 0 0 0,0 0 0 0 0,0 0 0 0 0,0 0-1 0 0,1-1 1 0 0,-1 1 0 0 0,1-1 0 0 0,-1 1 0 0 0,1-1-1 0 0,-1 0 1 0 0,1 0 0 0 0,5 1 0 0 0,37 9 775 0 0,118 4-302 0 0,-16-2-223 0 0,89 15 381 0 0,-118-16-887 0 0,-15 1 233 0 0,119 9 530 0 0,-152-19-598 0 0,246 1 633 0 0,-69-7-328 0 0,16 0 29 0 0,-21 10-120 0 0,-41 1-270 0 0,218 16 137 0 0,-407-23-353 0 0,330 5 108 0 0,-146-7 24 0 0,133-19-67 0 0,-217 9-28 0 0,143 4-1 0 0,-65 2-7 0 0,-49-1 69 0 0,64 22-38 0 0,-151-17-52 0 0,-1 3-1 0 0,1 2 1 0 0,57 12 0 0 0,-102-14 63 0 0,0 0 1 0 0,-1 0-1 0 0,1-1 1 0 0,0-1 0 0 0,0 1-1 0 0,0-2 1 0 0,0 1-1 0 0,0-1 1 0 0,9-2-1 0 0,-15 2-424 0 0,0 0 0 0 0,0 0 0 0 0,1-1 0 0 0,-1 1-1 0 0,0-1 1 0 0,0 0 0 0 0,0 0 0 0 0,-1 0 0 0 0,1 0-1 0 0,4-4 1 0 0,6-14-5356 0 0,-4-7-3580 0 0,-4 8 2273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11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55 4857 0 0,'-15'-5'13607'0'0,"8"7"-8549"0"0,6 0-4984 0 0,0 0 0 0 0,1 0 0 0 0,-1 0 0 0 0,1 1 0 0 0,-1-1 0 0 0,1 0 0 0 0,0 0 0 0 0,0 0 0 0 0,0 0 0 0 0,0 4 0 0 0,1 24-133 0 0,0 0-1 0 0,2 0 1 0 0,1-1 0 0 0,14 48 0 0 0,-18-77 23 0 0,0 1 0 0 0,0-1 0 0 0,0 0-1 0 0,0 1 1 0 0,0-1 0 0 0,0 0 0 0 0,0 1 0 0 0,0-1 0 0 0,0 0 0 0 0,0 1 0 0 0,0-1 0 0 0,0 0 0 0 0,0 0 0 0 0,1 1 0 0 0,-1-1-1 0 0,0 0 1 0 0,0 1 0 0 0,0-1 0 0 0,1 0 0 0 0,-1 0 0 0 0,0 1 0 0 0,0-1 0 0 0,1 0 0 0 0,-1 0 0 0 0,0 0 0 0 0,0 0-1 0 0,1 1 1 0 0,-1-1 0 0 0,0 0 0 0 0,1 0 0 0 0,-1 0 0 0 0,0 0 0 0 0,1 0 0 0 0,-1 0 0 0 0,0 0 0 0 0,1 0 0 0 0,-1 0 0 0 0,0 0-1 0 0,1 0 1 0 0,-1 0 0 0 0,8-13-994 0 0,1-25-82 0 0,-6 14 829 0 0,-2 0 0 0 0,-1-25 0 0 0,1-31 304 0 0,-1 77 41 0 0,1 1 0 0 0,-1-1 0 0 0,1 0 0 0 0,-1 1 0 0 0,1-1 0 0 0,0 1 0 0 0,0-1 0 0 0,0 1 0 0 0,0-1 0 0 0,1 1 0 0 0,-1 0 0 0 0,1 0 0 0 0,-1-1 0 0 0,1 1 0 0 0,0 0 1 0 0,0 1-1 0 0,0-1 0 0 0,0 0 0 0 0,0 0 0 0 0,0 1 0 0 0,0-1 0 0 0,3 0 0 0 0,-3 1-43 0 0,0 0 1 0 0,0 1-1 0 0,0-1 0 0 0,0 1 0 0 0,0 0 1 0 0,0 0-1 0 0,0 0 0 0 0,0 0 0 0 0,0 0 1 0 0,0 0-1 0 0,0 0 0 0 0,-1 0 0 0 0,1 1 1 0 0,0-1-1 0 0,0 1 0 0 0,0 0 0 0 0,0-1 1 0 0,0 1-1 0 0,0 0 0 0 0,-1 0 0 0 0,1 0 1 0 0,0 0-1 0 0,-1 1 0 0 0,1-1 0 0 0,-1 0 1 0 0,1 1-1 0 0,-1-1 0 0 0,0 1 0 0 0,1-1 1 0 0,0 3-1 0 0,1 1-40 0 0,0 0 1 0 0,0 1-1 0 0,-1-1 0 0 0,0 1 1 0 0,0 0-1 0 0,0 0 0 0 0,-1 0 0 0 0,1 0 1 0 0,-2 0-1 0 0,1 0 0 0 0,-1 0 1 0 0,0 1-1 0 0,0-1 0 0 0,0 0 1 0 0,-1 0-1 0 0,0 0 0 0 0,0 0 1 0 0,-1 0-1 0 0,-3 11 0 0 0,0-4-78 0 0,0 0 1 0 0,0-1-1 0 0,-1 1 0 0 0,-1-1 0 0 0,0-1 0 0 0,0 1 1 0 0,-18 19-1 0 0,2-13 67 0 0,23-17 27 0 0,-1-1 0 0 0,0 1 1 0 0,1-1-1 0 0,-1 1 0 0 0,1-1 0 0 0,-1 0 1 0 0,0 1-1 0 0,1-1 0 0 0,-1 0 0 0 0,0 1 1 0 0,0-1-1 0 0,1 0 0 0 0,-1 0 1 0 0,0 0-1 0 0,1 0 0 0 0,-1 1 0 0 0,0-1 1 0 0,0 0-1 0 0,1 0 0 0 0,-1-1 0 0 0,0 1 1 0 0,0 0-1 0 0,1 0 0 0 0,-1 0 1 0 0,0 0-1 0 0,0-1 0 0 0,1 1 0 0 0,-1 0 1 0 0,0-1-1 0 0,1 1 0 0 0,-1 0 0 0 0,0-1 1 0 0,1 1-1 0 0,-1-1 0 0 0,38 10 813 0 0,-35-8-944 0 0,15 4 299 0 0,0 0 1 0 0,26 3-1 0 0,-38-8-698 0 0,0 0 0 0 0,0 1 0 0 0,0-2 0 0 0,0 1 0 0 0,10-2 0 0 0,-13 1-101 0 0,-1 1-1 0 0,1-1 1 0 0,0 0 0 0 0,0 1-1 0 0,-1-1 1 0 0,1 0 0 0 0,0 0 0 0 0,-1 0-1 0 0,1 0 1 0 0,-1 0 0 0 0,1 0-1 0 0,-1-1 1 0 0,0 1 0 0 0,0 0-1 0 0,1-1 1 0 0,0-2 0 0 0,3-5-4551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12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4961 0 0,'2'1'585'0'0,"-1"1"1"0"0,1-1-1 0 0,-1 0 1 0 0,1 0-1 0 0,-1 0 1 0 0,1 0-1 0 0,0 0 1 0 0,-1-1-1 0 0,1 1 0 0 0,0 0 1 0 0,0-1-1 0 0,0 0 1 0 0,-1 1-1 0 0,1-1 1 0 0,0 0-1 0 0,3 0 0 0 0,-1 0-227 0 0,1 0-1 0 0,-1-1 1 0 0,0 0-1 0 0,1 0 1 0 0,-1 0-1 0 0,7-3 0 0 0,1-2-2257 0 0,1 0-1 0 0,-2 0 0 0 0,17-13 1 0 0,-25 17 1086 0 0,-1-1 1 0 0,0 1 0 0 0,0-1-1 0 0,0 1 1 0 0,0-1 0 0 0,0 0-1 0 0,-1 0 1 0 0,1 0 0 0 0,1-4-1 0 0,1-12 1593 0 0,-4 18-524 0 0,0 0-1 0 0,0 0 1 0 0,0 0-1 0 0,-1 0 1 0 0,1 1-1 0 0,0-1 1 0 0,0 0-1 0 0,-1 0 1 0 0,1 0-1 0 0,0 1 1 0 0,-1-1-1 0 0,1 0 1 0 0,0 1-1 0 0,-1-1 1 0 0,-9 0 8182 0 0,10 2-8236 0 0,-7 12 2891 0 0,-1 13-1287 0 0,3-7-1738 0 0,0 1 0 0 0,2 0 0 0 0,0 0 0 0 0,2 1 1 0 0,0-1-1 0 0,1 0 0 0 0,1 1 0 0 0,6 35 0 0 0,-7-55-288 0 0,0 0-1 0 0,1 0 0 0 0,-1 1 1 0 0,0-1-1 0 0,1 0 1 0 0,-1 0-1 0 0,1 0 1 0 0,-1 0-1 0 0,1 0 1 0 0,-1 0-1 0 0,1 0 1 0 0,0 0-1 0 0,-1 0 1 0 0,1-1-1 0 0,0 1 1 0 0,0 0-1 0 0,0 0 1 0 0,0 0-1 0 0,1 0 1 0 0,-2-1-1 0 0,1 0 0 0 0,0 0 1 0 0,-1 0-1 0 0,1 0 0 0 0,0 0 1 0 0,-1 0-1 0 0,1-1 0 0 0,0 1 1 0 0,-1 0-1 0 0,1 0 1 0 0,-1 0-1 0 0,1-1 0 0 0,0 1 1 0 0,-1 0-1 0 0,1-1 0 0 0,-1 1 1 0 0,1-1-1 0 0,-1 1 0 0 0,1-1 1 0 0,-1 1-1 0 0,0 0 0 0 0,1-1 1 0 0,0-1-1 0 0,4-5-1321 0 0,0-1-1 0 0,-1 0 0 0 0,6-14 1 0 0,-7 17 1832 0 0,5-15-743 0 0,-1 0 0 0 0,8-32 1 0 0,-9 19 2728 0 0,-4 2 3943 0 0,-4 57 1564 0 0,-3 2-6054 0 0,-2 33-2460 0 0,7-56 508 0 0,2 38-3073 0 0,7-16-5809 0 0,-4-18 3460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12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7186 0 0,'14'-10'6865'0'0,"5"7"-3496"0"0,24 10-2121 0 0,-18-2-471 0 0,-9-3-556 0 0,34 2 34 0 0,-47-4-203 0 0,0 0 0 0 0,1 0 0 0 0,-1-1 0 0 0,0 1 0 0 0,0-1 0 0 0,0 0 0 0 0,1 1 0 0 0,-1-1 1 0 0,0-1-1 0 0,0 1 0 0 0,5-3 0 0 0,-8 4-41 0 0,1 0 1 0 0,-1 0-1 0 0,0 0 1 0 0,0-1-1 0 0,0 1 1 0 0,0 0-1 0 0,0 0 1 0 0,1 0-1 0 0,-1 0 1 0 0,0 0-1 0 0,0 0 1 0 0,0 0-1 0 0,0 0 1 0 0,0 0-1 0 0,1-1 1 0 0,-1 1-1 0 0,0 0 1 0 0,0 0-1 0 0,0 0 1 0 0,0 0-1 0 0,0 0 1 0 0,0 0-1 0 0,0-1 1 0 0,0 1-1 0 0,0 0 1 0 0,0 0-1 0 0,0 0 1 0 0,0 0-1 0 0,0-1 1 0 0,0 1-1 0 0,0 0 1 0 0,0 0-1 0 0,0 0 1 0 0,0 0-1 0 0,0-1 1 0 0,0 1-1 0 0,0 0 1 0 0,0 0-1 0 0,0 0 1 0 0,0 0-1 0 0,0-1 1 0 0,0 1-1 0 0,0 0 1 0 0,0 0-1 0 0,0 0 1 0 0,0 0-1 0 0,0 0 1 0 0,0 0-1 0 0,-1-1 1 0 0,1 1-1 0 0,0 0 1 0 0,0 0-1 0 0,-13-3 202 0 0,-14 3-176 0 0,19 2-32 0 0,0 0 1 0 0,0 1-1 0 0,0 0 1 0 0,1 1 0 0 0,-1-1-1 0 0,1 1 1 0 0,0 1 0 0 0,0-1-1 0 0,1 1 1 0 0,-1 1 0 0 0,-7 7-1 0 0,10-9-2 0 0,1 0-1 0 0,0 0 0 0 0,1 0 1 0 0,-1 1-1 0 0,1-1 0 0 0,0 1 1 0 0,0-1-1 0 0,0 1 0 0 0,0 0 1 0 0,1 0-1 0 0,0 0 0 0 0,0 0 1 0 0,0 0-1 0 0,1 0 0 0 0,-1 0 1 0 0,1 0-1 0 0,1 0 1 0 0,-1 0-1 0 0,2 10 0 0 0,1-6 36 0 0,-1 0-1 0 0,1 1 0 0 0,1-1 1 0 0,0 0-1 0 0,0 0 0 0 0,1-1 1 0 0,0 0-1 0 0,0 1 0 0 0,11 11 1 0 0,-13-17-120 0 0,0 0 1 0 0,0 0-1 0 0,0 0 1 0 0,0-1-1 0 0,1 0 1 0 0,-1 1-1 0 0,1-1 1 0 0,-1 0-1 0 0,1-1 1 0 0,0 1-1 0 0,5 1 1 0 0,-6-2-232 0 0,0-1 0 0 0,0 0 1 0 0,0 0-1 0 0,0 1 0 0 0,0-2 0 0 0,0 1 0 0 0,0 0 1 0 0,0-1-1 0 0,0 1 0 0 0,0-1 0 0 0,-1 0 0 0 0,1 0 1 0 0,0 0-1 0 0,0 0 0 0 0,-1 0 0 0 0,1-1 0 0 0,3-1 1 0 0,-5 1-318 0 0,1 1 1 0 0,0-1-1 0 0,0 1 0 0 0,-1-1 1 0 0,1 1-1 0 0,-1-1 1 0 0,0 0-1 0 0,1 0 1 0 0,-1 1-1 0 0,0-1 1 0 0,0 0-1 0 0,0 0 1 0 0,0 0-1 0 0,-1-1 0 0 0,1 1 1 0 0,0-4-1 0 0,3-7-2944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13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79 4865 0 0,'-1'0'334'0'0,"0"0"0"0"0,0 1 0 0 0,0-1 0 0 0,0 0 0 0 0,0 0 0 0 0,0 1 0 0 0,0-1 0 0 0,0 0 0 0 0,0 1 0 0 0,0-1 0 0 0,0 1 0 0 0,0-1 0 0 0,0 1 0 0 0,0-1 0 0 0,1 1 0 0 0,-1 0-1 0 0,0 0 1 0 0,0-1 0 0 0,1 1 0 0 0,-2 1 0 0 0,2-1-204 0 0,1-1-1 0 0,-1 1 1 0 0,0-1-1 0 0,0 1 0 0 0,0 0 1 0 0,1-1-1 0 0,-1 1 1 0 0,0-1-1 0 0,1 1 0 0 0,-1-1 1 0 0,0 1-1 0 0,1-1 1 0 0,-1 0-1 0 0,1 1 1 0 0,-1-1-1 0 0,1 1 0 0 0,-1-1 1 0 0,1 0-1 0 0,-1 1 1 0 0,1-1-1 0 0,-1 0 0 0 0,1 0 1 0 0,1 1-1 0 0,4 2-20 0 0,0-1-1 0 0,0 0 1 0 0,1 0-1 0 0,-1-1 1 0 0,8 2-1 0 0,31-5 284 0 0,-38 1-1305 0 0,-1 0 0 0 0,0 0 0 0 0,0-1 0 0 0,1 0 0 0 0,-1 0 0 0 0,-1-1 0 0 0,1 0 0 0 0,0 0 0 0 0,0 0 0 0 0,-1 0 0 0 0,0-1 0 0 0,0 0 0 0 0,0 0 0 0 0,0-1 0 0 0,8-9 0 0 0,-9 8 799 0 0,0 0-1 0 0,0 0 1 0 0,-1 0 0 0 0,1-1 0 0 0,2-9-1 0 0,-8 6 7842 0 0,-6 21-1291 0 0,4-2-5971 0 0,-18 68 3398 0 0,-1 41-3321 0 0,23-118-557 0 0,0 0 0 0 0,0 1 0 0 0,0-1-1 0 0,0 0 1 0 0,0 1 0 0 0,0-1 0 0 0,0 0 0 0 0,0 0 0 0 0,0 1 0 0 0,0-1 0 0 0,0 0 0 0 0,0 1 0 0 0,0-1 0 0 0,0 0 0 0 0,0 0 0 0 0,0 1 0 0 0,0-1 0 0 0,1 0 0 0 0,-1 0 0 0 0,0 1 0 0 0,0-1 0 0 0,0 0 0 0 0,0 0 0 0 0,1 1 0 0 0,-1-1 0 0 0,0 0 0 0 0,0 0 0 0 0,0 0 0 0 0,1 0 0 0 0,-1 1 0 0 0,0-1 0 0 0,0 0 0 0 0,1 0 0 0 0,-1 0 0 0 0,0 0 0 0 0,0 0 0 0 0,1 0 0 0 0,-1 0 0 0 0,0 0 0 0 0,1 1 0 0 0,17-5-224 0 0,26-17-12 0 0,-33 15-72 0 0,12-3-1241 0 0,7-3-2924 0 0,-14-1-3812 0 0,-11 8 4891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7:34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11747 0 0,'0'5'3277'0'0,"0"34"10284"0"0,3-5-10137 0 0,3 2-3658 0 0,-4-28-239 0 0,0 0-1 0 0,1-1 0 0 0,0 1 0 0 0,0-1 0 0 0,1 0 1 0 0,-1 0-1 0 0,7 9 0 0 0,-6-12 618 0 0,-1 0 0 0 0,1 0 0 0 0,0 0-1 0 0,0 0 1 0 0,0-1 0 0 0,1 1 0 0 0,5 2 0 0 0,7 3-209 0 0,0-1 0 0 0,0-1 0 0 0,0-1 0 0 0,1 0 0 0 0,0-1 0 0 0,25 3 0 0 0,-22-5-1553 0 0,1-1 0 0 0,37-2-1 0 0,-39-4-2495 0 0,-21 4 3928 0 0,1 0 0 0 0,0 0 1 0 0,0 0-1 0 0</inkml:trace>
  <inkml:trace contextRef="#ctx0" brushRef="#br0" timeOffset="1">71 304 8746 0 0,'-2'0'16210'0'0,"19"13"-14295"0"0,20 16-82 0 0,14 14-1084 0 0,-47-39-720 0 0,-1-1 1 0 0,0 0 0 0 0,-1 1-1 0 0,1 0 1 0 0,-1-1-1 0 0,1 1 1 0 0,-1 0-1 0 0,0 0 1 0 0,0 1 0 0 0,-1-1-1 0 0,2 8 1 0 0,-2-10-35 0 0,-1 1 0 0 0,0-1 0 0 0,0 0 0 0 0,0 0 0 0 0,0 1 0 0 0,0-1 0 0 0,0 0 0 0 0,-1 0 0 0 0,1 1 0 0 0,-1-1 0 0 0,1 0 0 0 0,-1 0 0 0 0,0 0 0 0 0,0 0 0 0 0,0 0 0 0 0,0 0 0 0 0,0 0 0 0 0,-1 0 0 0 0,-1 2-1 0 0,0-1-46 0 0,0 0 0 0 0,-1 0 0 0 0,1 0 0 0 0,-1 0 0 0 0,0-1 0 0 0,0 0 0 0 0,0 1 0 0 0,-9 2 0 0 0,-1 0-92 0 0,-1-1 0 0 0,0-1 0 0 0,0 0 0 0 0,-23 1 0 0 0,26-3 122 0 0,-27 4 246 0 0,38-1 225 0 0,8 0-199 0 0,8 2 30 0 0,9-1-137 0 0,0-2-1 0 0,0 0 1 0 0,0-2 0 0 0,29-1 0 0 0,97-15-3297 0 0,-125 12 1559 0 0,1-1-2385 0 0,0-5-3886 0 0,-5-1-1128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13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67 5977 0 0,'-1'-1'475'0'0,"1"0"-1"0"0,-1 0 0 0 0,1 0 1 0 0,0-1-1 0 0,0 1 0 0 0,-1 0 1 0 0,1 0-1 0 0,0 0 1 0 0,0 0-1 0 0,0-1 0 0 0,0 1 1 0 0,0 0-1 0 0,1 0 0 0 0,-1 0 1 0 0,0 0-1 0 0,0 0 0 0 0,1 0 1 0 0,-1-1-1 0 0,1 1 1 0 0,-1 0-1 0 0,1 0 0 0 0,-1 0 1 0 0,1 0-1 0 0,0 0 0 0 0,0 1 1 0 0,1-3-1 0 0,0 1-119 0 0,2-1-1 0 0,-1 1 1 0 0,0-1-1 0 0,1 1 1 0 0,-1 0-1 0 0,1 0 1 0 0,-1 1-1 0 0,5-3 1 0 0,2 1-347 0 0,0 0 0 0 0,0 1 0 0 0,0 0-1 0 0,0 0 1 0 0,1 1 0 0 0,9 0 0 0 0,-18 1 15 0 0,1-1 1 0 0,-1 2-1 0 0,0-1 0 0 0,0 0 0 0 0,1 0 0 0 0,-1 1 0 0 0,0-1 0 0 0,0 1 0 0 0,0 0 0 0 0,0-1 0 0 0,0 1 0 0 0,0 0 0 0 0,0 0 0 0 0,0 1 0 0 0,0-1 1 0 0,0 0-1 0 0,0 1 0 0 0,0-1 0 0 0,-1 1 0 0 0,1-1 0 0 0,-1 1 0 0 0,1 0 0 0 0,-1 0 0 0 0,0-1 0 0 0,2 4 0 0 0,-2-2 9 0 0,-1 0 0 0 0,1 0 0 0 0,-1 0-1 0 0,0 1 1 0 0,0-1 0 0 0,0 0-1 0 0,0 0 1 0 0,0 0 0 0 0,-1 0 0 0 0,0 0-1 0 0,1 0 1 0 0,-1 0 0 0 0,0 0 0 0 0,0 0-1 0 0,-1 0 1 0 0,1-1 0 0 0,-1 1 0 0 0,-1 2-1 0 0,-7 11-63 0 0,-1-1-1 0 0,-1-1 1 0 0,-26 25-1 0 0,8-7-677 0 0,29-32 699 0 0,0 1 0 0 0,1 0-1 0 0,-1-1 1 0 0,1 1 0 0 0,-1-1 0 0 0,1 1 0 0 0,-1 0-1 0 0,1 0 1 0 0,-1-1 0 0 0,1 1 0 0 0,-1 0-1 0 0,1 0 1 0 0,0-1 0 0 0,0 1 0 0 0,-1 0 0 0 0,1 0-1 0 0,0 0 1 0 0,0 0 0 0 0,0-1 0 0 0,0 1-1 0 0,0 0 1 0 0,0 0 0 0 0,0 0 0 0 0,0 0 0 0 0,0 0-1 0 0,1-1 1 0 0,-1 1 0 0 0,0 0 0 0 0,0 0-1 0 0,1 0 1 0 0,0 1 0 0 0,0 0 15 0 0,1-1 0 0 0,0 1 0 0 0,0 0 1 0 0,0-1-1 0 0,0 1 0 0 0,0-1 0 0 0,0 0 0 0 0,0 1 0 0 0,0-1 1 0 0,1 0-1 0 0,1 0 0 0 0,6 3 24 0 0,1-1-1 0 0,-1-1 1 0 0,0 0 0 0 0,16 2-1 0 0,34-6-951 0 0,-30-7-3198 0 0,-28 8 3220 0 0,0 0 0 0 0,0 0 0 0 0,0 0 1 0 0,0 0-1 0 0,0 0 0 0 0,-1-1 0 0 0,1 1 0 0 0,0-1 0 0 0,-1 0 0 0 0,2-1 0 0 0,4-5-4250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13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10378 0 0,'1'3'402'0'0,"1"0"1"0"0,-1 0-1 0 0,0 0 0 0 0,1 0 0 0 0,-1-1 1 0 0,1 1-1 0 0,0 0 0 0 0,0-1 0 0 0,0 0 1 0 0,0 1-1 0 0,0-1 0 0 0,1 0 1 0 0,-1 0-1 0 0,1 0 0 0 0,4 3 0 0 0,-4-4-320 0 0,0 1 0 0 0,1-1 1 0 0,-1 0-1 0 0,1 0 0 0 0,-1 0 0 0 0,1 0 0 0 0,0-1 0 0 0,-1 0 0 0 0,1 1 0 0 0,-1-1 0 0 0,1 0 0 0 0,5-1 0 0 0,-5 0-396 0 0,1 0 0 0 0,-1 0 0 0 0,1 0 0 0 0,-1-1 0 0 0,0 1 0 0 0,0-1 0 0 0,0 0 0 0 0,0 0 0 0 0,0-1 0 0 0,0 1 0 0 0,0-1 0 0 0,-1 0 0 0 0,1 0 0 0 0,-1 0 0 0 0,0 0 1 0 0,0 0-1 0 0,0-1 0 0 0,0 0 0 0 0,-1 1 0 0 0,1-1 0 0 0,-1 0 0 0 0,3-6 0 0 0,-5 9 308 0 0,0 0 0 0 0,1 0-1 0 0,-1 0 1 0 0,0 0 0 0 0,0 0 0 0 0,1 0 0 0 0,-1 0 0 0 0,0 0 0 0 0,0 0 0 0 0,0 0 0 0 0,0 0 0 0 0,0 0 0 0 0,0 0 0 0 0,-1 0 0 0 0,1 0 0 0 0,0 0 0 0 0,0 0 0 0 0,-1 0 0 0 0,1 0 0 0 0,-1 0 0 0 0,1 0 0 0 0,-1-1 0 0 0,0 2 175 0 0,0-1-1 0 0,1 1 1 0 0,-1-1 0 0 0,0 1 0 0 0,0 0 0 0 0,1-1 0 0 0,-1 1 0 0 0,0 0 0 0 0,0-1-1 0 0,0 1 1 0 0,0 0 0 0 0,1 0 0 0 0,-1 0 0 0 0,0 0 0 0 0,0 0 0 0 0,0 0 0 0 0,0 0 0 0 0,0 0-1 0 0,1 0 1 0 0,-1 0 0 0 0,0 0 0 0 0,0 1 0 0 0,0-1 0 0 0,0 0 0 0 0,1 1 0 0 0,-1-1 0 0 0,0 0-1 0 0,0 1 1 0 0,1-1 0 0 0,-1 1 0 0 0,0-1 0 0 0,1 1 0 0 0,-1 0 0 0 0,0-1 0 0 0,1 1 0 0 0,-1 0-1 0 0,0 0 1 0 0,-9 11 622 0 0,0 0 1 0 0,1 0-1 0 0,1 1 0 0 0,0 0 0 0 0,0 0 1 0 0,-8 24-1 0 0,-5 26-3560 0 0,6 3-8739 0 0,14-54 5749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14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68 5689 0 0,'0'2'702'0'0,"0"0"-1"0"0,0 0 0 0 0,1 0 0 0 0,-1 1 1 0 0,0-1-1 0 0,1 0 0 0 0,-1 0 1 0 0,1 0-1 0 0,0 0 0 0 0,0 0 0 0 0,0 0 1 0 0,0 0-1 0 0,1 2 0 0 0,-1-2-429 0 0,1-1 0 0 0,-1 0 0 0 0,0 0-1 0 0,0 0 1 0 0,1 0 0 0 0,-1 0 0 0 0,1 0 0 0 0,-1 0-1 0 0,1 0 1 0 0,-1 0 0 0 0,1-1 0 0 0,-1 1 0 0 0,1-1-1 0 0,1 1 1 0 0,2 0-184 0 0,-1-1-1 0 0,0 0 0 0 0,0 0 1 0 0,0 0-1 0 0,1 0 1 0 0,-1-1-1 0 0,0 0 1 0 0,0 0-1 0 0,0 0 1 0 0,0 0-1 0 0,0 0 1 0 0,0-1-1 0 0,4-2 0 0 0,-4 1-62 0 0,0 1 0 0 0,-1 0 0 0 0,0-1 0 0 0,0 0-1 0 0,0 0 1 0 0,0 0 0 0 0,0 0 0 0 0,0-1-1 0 0,-1 1 1 0 0,1-1 0 0 0,-1 1 0 0 0,0-1 0 0 0,0 0-1 0 0,-1 0 1 0 0,3-6 0 0 0,-4 9 0 0 0,1-1 1 0 0,-1 1-1 0 0,0-1 1 0 0,0 1-1 0 0,0-1 1 0 0,0 1-1 0 0,0-1 1 0 0,0 1-1 0 0,0-1 1 0 0,0 1-1 0 0,0-1 1 0 0,-1 1-1 0 0,1-1 1 0 0,-1 1-1 0 0,1-1 1 0 0,-1 1-1 0 0,0 0 1 0 0,0-3-1 0 0,-1 3 8 0 0,1 0 0 0 0,-1-1 0 0 0,1 1-1 0 0,-1 0 1 0 0,1 0 0 0 0,-1 0 0 0 0,0 0-1 0 0,1 0 1 0 0,-1 0 0 0 0,0 1 0 0 0,0-1-1 0 0,0 1 1 0 0,0-1 0 0 0,0 1-1 0 0,0-1 1 0 0,1 1 0 0 0,-1 0 0 0 0,-3 0-1 0 0,-3 0 35 0 0,-1 1 0 0 0,1-1-1 0 0,0 2 1 0 0,0-1-1 0 0,0 1 1 0 0,0 0-1 0 0,0 1 1 0 0,-10 4-1 0 0,16-6-215 0 0,-1 0-1 0 0,1 0 0 0 0,0 0 1 0 0,0 0-1 0 0,0 1 0 0 0,-1-1 1 0 0,1 0-1 0 0,0 1 0 0 0,1 0 1 0 0,-1-1-1 0 0,0 1 0 0 0,0 0 1 0 0,1 0-1 0 0,-1 0 0 0 0,1 0 1 0 0,0 0-1 0 0,-1 0 1 0 0,1 1-1 0 0,0-1 0 0 0,0 0 1 0 0,1 1-1 0 0,-1-1 0 0 0,0 1 1 0 0,1-1-1 0 0,0 0 0 0 0,-1 1 1 0 0,1-1-1 0 0,0 1 0 0 0,0-1 1 0 0,0 1-1 0 0,1 3 0 0 0,-1-5-116 0 0,0-1-1 0 0,0 1 0 0 0,1 0 1 0 0,-1-1-1 0 0,0 1 1 0 0,0 0-1 0 0,0-1 0 0 0,1 1 1 0 0,-1 0-1 0 0,0-1 1 0 0,1 1-1 0 0,-1-1 0 0 0,1 1 1 0 0,-1-1-1 0 0,0 1 1 0 0,1-1-1 0 0,-1 1 0 0 0,1-1 1 0 0,0 1-1 0 0,-1-1 1 0 0,1 0-1 0 0,-1 1 1 0 0,1-1-1 0 0,0 0 0 0 0,-1 1 1 0 0,1-1-1 0 0,-1 0 1 0 0,1 0-1 0 0,0 0 0 0 0,-1 1 1 0 0,1-1-1 0 0,0 0 1 0 0,0 0-1 0 0,-1 0 0 0 0,1 0 1 0 0,0 0-1 0 0,-1 0 1 0 0,1-1-1 0 0,0 1 0 0 0,-1 0 1 0 0,1 0-1 0 0,0 0 1 0 0,-1-1-1 0 0,1 1 0 0 0,0 0 1 0 0,-1-1-1 0 0,1 1 1 0 0,-1 0-1 0 0,1-1 0 0 0,-1 1 1 0 0,2-1-1 0 0,8-3-3055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14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31 107 7554 0 0,'-1'-2'1010'0'0,"0"0"0"0"0,0 0-1 0 0,-1 0 1 0 0,1 1 0 0 0,-1-1 0 0 0,1 0 0 0 0,-1 1 0 0 0,0-1 0 0 0,0 1 0 0 0,-3-2 0 0 0,4 3-867 0 0,1-1 0 0 0,0 1 0 0 0,0 0 0 0 0,-1 0 0 0 0,1 0 0 0 0,0 0 0 0 0,0 0 0 0 0,-1 0-1 0 0,1 0 1 0 0,0 0 0 0 0,0 0 0 0 0,-1 1 0 0 0,1-1 0 0 0,0 0 0 0 0,0 0 0 0 0,-1 0 0 0 0,1 0 0 0 0,0 0 0 0 0,0 0 0 0 0,-1 0 0 0 0,1 1 0 0 0,0-1-1 0 0,0 0 1 0 0,0 0 0 0 0,0 0 0 0 0,-1 0 0 0 0,1 1 0 0 0,0-1 0 0 0,0 0 0 0 0,0 0 0 0 0,0 1 0 0 0,-1-1 0 0 0,-2 18 327 0 0,4-6-385 0 0,0 0 0 0 0,1-1 0 0 0,0 1 0 0 0,0-1 0 0 0,1 0 0 0 0,5 13 0 0 0,-6-18-48 0 0,1 0 0 0 0,-1-1 0 0 0,1 1 1 0 0,1 0-1 0 0,-1-1 0 0 0,0 0 0 0 0,1 0 0 0 0,0 0 0 0 0,1 0 1 0 0,-1 0-1 0 0,1-1 0 0 0,8 7 0 0 0,-11-11-18 0 0,0 1 0 0 0,-1 0 1 0 0,1-1-1 0 0,0 0 0 0 0,0 1 0 0 0,-1-1 1 0 0,1 0-1 0 0,0 0 0 0 0,0 0 0 0 0,-1 0 1 0 0,1 0-1 0 0,0 0 0 0 0,0 0 0 0 0,0-1 1 0 0,-1 1-1 0 0,1-1 0 0 0,0 1 0 0 0,-1-1 1 0 0,1 0-1 0 0,0 1 0 0 0,-1-1 0 0 0,1 0 1 0 0,-1 0-1 0 0,1 0 0 0 0,-1-1 0 0 0,0 1 1 0 0,1 0-1 0 0,-1 0 0 0 0,0-1 0 0 0,0 1 1 0 0,0 0-1 0 0,0-1 0 0 0,0 1 0 0 0,1-3 1 0 0,5-7 8 0 0,0-1 0 0 0,-1 0 0 0 0,7-16 0 0 0,-11 22 1 0 0,4-5-14 0 0,-2 0 0 0 0,0-1 0 0 0,0 0 0 0 0,-1 0 1 0 0,-1 0-1 0 0,2-14 0 0 0,-4 23-189 0 0,0-1 0 0 0,0 0 1 0 0,0 0-1 0 0,-1 0 0 0 0,1 0 1 0 0,-1 1-1 0 0,0-1 0 0 0,0 0 1 0 0,-1 1-1 0 0,-1-5 0 0 0,1 5-258 0 0,1 1 1 0 0,-1-1-1 0 0,0 1 0 0 0,0 0 0 0 0,0-1 0 0 0,0 1 0 0 0,0 0 1 0 0,-1 0-1 0 0,1 0 0 0 0,-1 1 0 0 0,1-1 0 0 0,-1 1 1 0 0,1-1-1 0 0,-5-1 0 0 0,0 1-1110 0 0,0-1 0 0 0,1 1 1 0 0,-1 1-1 0 0,0-1 0 0 0,0 1 0 0 0,0 1 0 0 0,-8-1 0 0 0,-4 4-2472 0 0</inkml:trace>
  <inkml:trace contextRef="#ctx0" brushRef="#br0" timeOffset="1">33 99 2521 0 0,'2'4'682'0'0,"1"-1"0"0"0,-1 1 0 0 0,1 0 0 0 0,-1-1 0 0 0,1 0 0 0 0,0 0 0 0 0,0 0 0 0 0,0 0 0 0 0,1 0 0 0 0,-1-1 0 0 0,1 1 0 0 0,0-1 0 0 0,5 3 0 0 0,1-1 300 0 0,0-1 0 0 0,0 0 1 0 0,21 2-1 0 0,-21-3-1802 0 0,0-1 0 0 0,1 2 0 0 0,-1-1 0 0 0,0 2 0 0 0,9 3 0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15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0 1112 0 0,'-13'64'11415'0'0,"10"-52"-10153"0"0,-1-1-1 0 0,0 0 0 0 0,-7 14 1 0 0,7-19-942 0 0,0 1 1 0 0,0-1-1 0 0,0 0 1 0 0,-1 0 0 0 0,0 0-1 0 0,0-1 1 0 0,0 0-1 0 0,-1 0 1 0 0,0 0 0 0 0,0-1-1 0 0,0 0 1 0 0,0 0-1 0 0,-1 0 1 0 0,0-1 0 0 0,-6 3-1 0 0,12-6-287 0 0,1 0 1 0 0,0 0-1 0 0,0 0 0 0 0,0 0 1 0 0,0 0-1 0 0,0 0 0 0 0,0 0 1 0 0,0 0-1 0 0,0 0 0 0 0,-1 0 1 0 0,1 0-1 0 0,0 0 0 0 0,0 1 0 0 0,0-1 1 0 0,0 0-1 0 0,0 0 0 0 0,0 0 1 0 0,0 0-1 0 0,0 0 0 0 0,0 0 1 0 0,0 0-1 0 0,0 0 0 0 0,0 0 0 0 0,0 0 1 0 0,-1 1-1 0 0,1-1 0 0 0,0 0 1 0 0,0 0-1 0 0,0 0 0 0 0,0 0 1 0 0,0 0-1 0 0,0 0 0 0 0,0 0 0 0 0,0 0 1 0 0,0 1-1 0 0,0-1 0 0 0,0 0 1 0 0,0 0-1 0 0,0 0 0 0 0,0 0 1 0 0,0 0-1 0 0,0 0 0 0 0,1 0 0 0 0,-1 0 1 0 0,0 1-1 0 0,0-1 0 0 0,0 0 1 0 0,0 0-1 0 0,0 0 0 0 0,0 0 1 0 0,0 0-1 0 0,0 0 0 0 0,0 0 0 0 0,0 0 1 0 0,0 0-1 0 0,0 0 0 0 0,0 0 1 0 0,1 1-1 0 0,-1-1 0 0 0,0 0 1 0 0,0 0-1 0 0,11 6 406 0 0,13 2-572 0 0,-3-3-152 0 0,41 4 0 0 0,-7-6-5146 0 0,-54-3 5029 0 0,0 0 1 0 0,0 0-1 0 0,0 0 0 0 0,0 0 1 0 0,0 0-1 0 0,0-1 0 0 0,0 1 1 0 0,0 0-1 0 0,0 0 0 0 0,0-1 1 0 0,0 1-1 0 0,0 0 0 0 0,0-1 1 0 0,-1 1-1 0 0,1-1 0 0 0,0 0 1 0 0,0 1-1 0 0,0-1 0 0 0,-1 1 1 0 0,2-2-1 0 0,2-2-2080 0 0,8-2-3681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15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45 10674 0 0,'-1'-1'345'0'0,"0"1"-1"0"0,0-1 0 0 0,1 0 1 0 0,-1 0-1 0 0,0 0 0 0 0,1 1 1 0 0,-1-1-1 0 0,0 0 0 0 0,1 0 1 0 0,0 0-1 0 0,-1 0 1 0 0,1 0-1 0 0,-1 0 0 0 0,1 0 1 0 0,0 0-1 0 0,0 0 0 0 0,0 0 1 0 0,0 0-1 0 0,0-1 0 0 0,0 1 1 0 0,0 0-1 0 0,0 0 0 0 0,0 0 1 0 0,0 0-1 0 0,0 0 0 0 0,0 0 1 0 0,1 0-1 0 0,0-1 0 0 0,0 1-193 0 0,0 0 0 0 0,0-1 0 0 0,1 1 0 0 0,-1 0-1 0 0,1 0 1 0 0,-1 0 0 0 0,1 0 0 0 0,-1 1-1 0 0,1-1 1 0 0,-1 0 0 0 0,1 1 0 0 0,0-1-1 0 0,0 1 1 0 0,-1-1 0 0 0,3 1 0 0 0,5-2-208 0 0,-1 2 0 0 0,1-1-1 0 0,0 1 1 0 0,-1 0 0 0 0,18 3 0 0 0,-19-1 78 0 0,1 1 0 0 0,-1-1 0 0 0,1 1 0 0 0,9 6 0 0 0,4 7-2904 0 0,-8 5-7294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16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4337 0 0,'4'3'902'0'0,"-1"0"0"0"0,0-1 0 0 0,1 1 1 0 0,0-1-1 0 0,-1 1 0 0 0,1-1 0 0 0,0 0 0 0 0,8 2 0 0 0,0-1 161 0 0,-1 0 0 0 0,1-1 0 0 0,24 0 0 0 0,-27-2-693 0 0,1 1 1 0 0,-1 0 0 0 0,0 0 0 0 0,0 0-1 0 0,-1 1 1 0 0,1 1 0 0 0,17 6 0 0 0,-26-9-334 0 0,0 0 1 0 0,0 0 0 0 0,1 0 0 0 0,-1 0 0 0 0,0 1-1 0 0,1-1 1 0 0,-1 0 0 0 0,0 0 0 0 0,0 0 0 0 0,1 1 0 0 0,-1-1-1 0 0,0 0 1 0 0,0 0 0 0 0,1 1 0 0 0,-1-1 0 0 0,0 0-1 0 0,0 0 1 0 0,0 1 0 0 0,1-1 0 0 0,-1 0 0 0 0,0 1-1 0 0,0-1 1 0 0,0 0 0 0 0,0 1 0 0 0,0-1 0 0 0,0 0 0 0 0,0 1-1 0 0,0-1 1 0 0,0 0 0 0 0,0 1 0 0 0,0-1 0 0 0,0 0-1 0 0,0 1 1 0 0,0-1 0 0 0,-10 11 556 0 0,-21 5-322 0 0,28-15-210 0 0,-15 6 69 0 0,-35 9 0 0 0,6-3-147 0 0,51-10 16 0 0,1-1-1 0 0,0 1 0 0 0,0-1 0 0 0,0 0 1 0 0,0 0-1 0 0,8 2 0 0 0,11 0-26 0 0,-15-3 25 0 0,1 0 0 0 0,0 1 0 0 0,-1 0 0 0 0,0 1 0 0 0,1 0 1 0 0,-1 1-1 0 0,0-1 0 0 0,15 11 0 0 0,-23-14 5 0 0,-1 0-1 0 0,0 0 1 0 0,1 1-1 0 0,-1-1 1 0 0,0 0-1 0 0,0 1 1 0 0,1-1-1 0 0,-1 0 1 0 0,0 1-1 0 0,0-1 1 0 0,0 1 0 0 0,1-1-1 0 0,-1 0 1 0 0,0 1-1 0 0,0-1 1 0 0,0 1-1 0 0,0-1 1 0 0,0 0-1 0 0,0 1 1 0 0,0-1-1 0 0,0 1 1 0 0,0-1-1 0 0,0 0 1 0 0,0 1 0 0 0,0-1-1 0 0,0 1 1 0 0,0-1-1 0 0,0 0 1 0 0,0 1-1 0 0,-1-1 1 0 0,1 1-1 0 0,0-1 1 0 0,0 0-1 0 0,0 1 1 0 0,-1-1 0 0 0,1 0-1 0 0,0 1 1 0 0,-1-1-1 0 0,1 0 1 0 0,0 0-1 0 0,0 1 1 0 0,-1-1-1 0 0,1 0 1 0 0,0 0-1 0 0,-1 1 1 0 0,1-1-1 0 0,-1 0 1 0 0,1 0 0 0 0,0 0-1 0 0,-1 0 1 0 0,1 0-1 0 0,-1 0 1 0 0,1 1-1 0 0,-1-1 1 0 0,-30 10 187 0 0,22-8-147 0 0,-24 9 61 0 0,18-7-100 0 0,-1 1 0 0 0,1 1 1 0 0,1 0-1 0 0,-24 14 1 0 0,38-20-6 0 0,-1 0 1 0 0,0 1-1 0 0,1-1 1 0 0,-1 0-1 0 0,1 1 1 0 0,-1-1-1 0 0,1 0 0 0 0,-1 1 1 0 0,0-1-1 0 0,1 1 1 0 0,0-1-1 0 0,-1 1 1 0 0,1-1-1 0 0,-1 1 1 0 0,1 0-1 0 0,0-1 1 0 0,-1 1-1 0 0,1-1 0 0 0,0 1 1 0 0,-1 0-1 0 0,1-1 1 0 0,0 1-1 0 0,0 0 1 0 0,0-1-1 0 0,0 1 1 0 0,0 0-1 0 0,0-1 1 0 0,0 1-1 0 0,0 0 0 0 0,0-1 1 0 0,0 1-1 0 0,0 0 1 0 0,0-1-1 0 0,0 1 1 0 0,0 0-1 0 0,1-1 1 0 0,-1 1-1 0 0,0-1 1 0 0,0 1-1 0 0,1 0 0 0 0,-1-1 1 0 0,1 1-1 0 0,-1-1 1 0 0,0 1-1 0 0,1-1 1 0 0,-1 1-1 0 0,1-1 1 0 0,-1 1-1 0 0,1-1 0 0 0,-1 1 1 0 0,1-1-1 0 0,0 0 1 0 0,-1 1-1 0 0,1-1 1 0 0,-1 0-1 0 0,1 0 1 0 0,0 1-1 0 0,-1-1 1 0 0,2 0-1 0 0,3 2 21 0 0,-1 0 1 0 0,1 0-1 0 0,0 0 0 0 0,0-1 1 0 0,0 0-1 0 0,8 1 0 0 0,3-2-32 0 0,0-1 0 0 0,0 0 1 0 0,30-7-1 0 0,1-7-3362 0 0,-41 12 1286 0 0,1 0-1 0 0,-2 0 0 0 0,1-1 1 0 0,9-6-1 0 0,-2-2-3928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16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12595 0 0,'-1'0'242'0'0,"1"-1"0"0"0,0 1 0 0 0,-1 0 0 0 0,1 0 0 0 0,0 0 0 0 0,-1 0 1 0 0,1 0-1 0 0,0 0 0 0 0,-1 0 0 0 0,1 0 0 0 0,0 0 0 0 0,-1 0 0 0 0,1 0 0 0 0,-1 0 0 0 0,1 0 1 0 0,0 1-1 0 0,-1-1 0 0 0,1 0 0 0 0,0 0 0 0 0,-1 0 0 0 0,1 0 0 0 0,-2 2 1211 0 0,2-2-1211 0 0,-5 13 2115 0 0,3 16-2080 0 0,2-26 198 0 0,0 14-178 0 0,3 90 1237 0 0,-1-94-2014 0 0,0 0-1 0 0,0 0 0 0 0,1 0 1 0 0,0 0-1 0 0,11 23 1 0 0,-14-34 235 0 0,1-1 1 0 0,-1 0 0 0 0,1 0 0 0 0,-1 0-1 0 0,1 0 1 0 0,-1 0 0 0 0,1 0 0 0 0,0 0-1 0 0,0 0 1 0 0,0 0 0 0 0,-1 0 0 0 0,1 0-1 0 0,0-1 1 0 0,0 1 0 0 0,0 0 0 0 0,0-1-1 0 0,2 2 1 0 0,-2-2-24 0 0,0 0-1 0 0,-1 0 0 0 0,1 0 1 0 0,0 0-1 0 0,-1 0 1 0 0,1 0-1 0 0,0 0 1 0 0,-1-1-1 0 0,1 1 0 0 0,-1 0 1 0 0,1 0-1 0 0,0-1 1 0 0,-1 1-1 0 0,1 0 1 0 0,-1-1-1 0 0,1 1 0 0 0,-1 0 1 0 0,1-1-1 0 0,-1 1 1 0 0,1-1-1 0 0,-1 1 0 0 0,1-1 1 0 0,0 0-1 0 0,2-3-988 0 0,-1-1-1 0 0,1 1 0 0 0,-1-1 0 0 0,0 0 0 0 0,0 0 1 0 0,2-6-1 0 0,2-6-600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16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32 9162 0 0,'0'-1'403'0'0,"-1"0"0"0"0,1 0 0 0 0,0 1 0 0 0,0-1 0 0 0,0 0 0 0 0,0 0 0 0 0,0 1 0 0 0,0-1 0 0 0,0 0 0 0 0,0 0-1 0 0,0 1 1 0 0,0-1 0 0 0,0 0 0 0 0,1 0 0 0 0,-1 1 0 0 0,0-1 0 0 0,1 0 0 0 0,-1 1 0 0 0,0-1 0 0 0,1 0 0 0 0,-1 1 0 0 0,1-1 0 0 0,-1 0 0 0 0,1 1 0 0 0,-1-1 0 0 0,1 1 0 0 0,-1-1 0 0 0,1 1 0 0 0,1-1 0 0 0,0-1-16 0 0,1 1 1 0 0,0 0 0 0 0,0 0 0 0 0,0 0 0 0 0,0 0 0 0 0,0 0 0 0 0,0 0 0 0 0,3 1-1 0 0,12-1-518 0 0,0 0 0 0 0,18 3 0 0 0,-29-2 1047 0 0,5 1-805 0 0,-1 0 0 0 0,1 1 0 0 0,-1 0 0 0 0,0 0 0 0 0,0 1-1 0 0,13 5 1 0 0,-22-7-121 0 0,0 0 0 0 0,0 0-1 0 0,-1 0 1 0 0,1 0 0 0 0,0 0 0 0 0,-1 0-1 0 0,1 0 1 0 0,0 0 0 0 0,-1 1-1 0 0,1-1 1 0 0,-1 1 0 0 0,0-1-1 0 0,0 1 1 0 0,1-1 0 0 0,-1 1 0 0 0,0 0-1 0 0,0 0 1 0 0,0-1 0 0 0,-1 1-1 0 0,1 0 1 0 0,0 0 0 0 0,-1 0-1 0 0,1 0 1 0 0,-1 0 0 0 0,0 0 0 0 0,0 0-1 0 0,1 0 1 0 0,-1 0 0 0 0,0 0-1 0 0,-1 0 1 0 0,1 0 0 0 0,0 0-1 0 0,-1 0 1 0 0,1 0 0 0 0,-1 0 0 0 0,1 0-1 0 0,-1 0 1 0 0,0-1 0 0 0,0 1-1 0 0,0 0 1 0 0,0 0 0 0 0,-2 2-1 0 0,-1 1-225 0 0,1 1 0 0 0,-1-1 0 0 0,0-1 0 0 0,0 1 0 0 0,0-1 0 0 0,-1 0 0 0 0,1 0 0 0 0,-1 0 0 0 0,0 0 0 0 0,0-1 0 0 0,0 0 0 0 0,-1 0 0 0 0,-5 2 0 0 0,-8 2-123 0 0,1-1 0 0 0,-35 6 1 0 0,-9 3 287 0 0,61-14 107 0 0,0-1 1 0 0,0 0-1 0 0,-1 0 0 0 0,1 1 1 0 0,0-1-1 0 0,0 1 0 0 0,0-1 1 0 0,0 1-1 0 0,-1 0 0 0 0,1 0 1 0 0,0-1-1 0 0,0 1 0 0 0,0 0 1 0 0,0 0-1 0 0,0 1 0 0 0,1-2 4 0 0,0 1 0 0 0,0-1 0 0 0,0 0 0 0 0,0 1 0 0 0,0-1 0 0 0,0 1 0 0 0,0-1 0 0 0,0 0 0 0 0,0 1 0 0 0,1-1 0 0 0,-1 0 0 0 0,0 0 0 0 0,0 1 0 0 0,0-1 0 0 0,1 0 0 0 0,-1 1 0 0 0,0-1 0 0 0,0 0 0 0 0,1 0 0 0 0,-1 1 0 0 0,0-1 0 0 0,0 0 0 0 0,1 0 0 0 0,-1 0 0 0 0,0 1 0 0 0,1-1 0 0 0,-1 0 0 0 0,0 0 0 0 0,1 0 0 0 0,-1 0 0 0 0,1 0 0 0 0,4 2 169 0 0,1 0 0 0 0,-1-1-1 0 0,1 0 1 0 0,-1 0 0 0 0,8 0 0 0 0,43-5 286 0 0,-43 2-455 0 0,0 0 0 0 0,1 2 0 0 0,-1-1 0 0 0,0 2 0 0 0,23 3 0 0 0,-56 27 21 0 0,17-26-53 0 0,0 1 0 0 0,0-1 1 0 0,0 1-1 0 0,1 0 0 0 0,-1-1 0 0 0,2 1 1 0 0,-1 0-1 0 0,1 0 0 0 0,-1 0 0 0 0,2 1 0 0 0,-1-1 1 0 0,1 0-1 0 0,0 0 0 0 0,0 0 0 0 0,0 1 1 0 0,1-1-1 0 0,0 0 0 0 0,3 8 0 0 0,-3-10-21 0 0,0 0-1 0 0,1 0 1 0 0,0-1 0 0 0,0 1-1 0 0,0 0 1 0 0,0-1-1 0 0,0 0 1 0 0,1 1 0 0 0,-1-1-1 0 0,1 0 1 0 0,0 0 0 0 0,0-1-1 0 0,0 1 1 0 0,1 0-1 0 0,-1-1 1 0 0,0 0 0 0 0,1 0-1 0 0,0 0 1 0 0,-1 0-1 0 0,1-1 1 0 0,0 1 0 0 0,0-1-1 0 0,0 0 1 0 0,0 0 0 0 0,0 0-1 0 0,0-1 1 0 0,0 1-1 0 0,6-1 1 0 0,-6 0-418 0 0,0-1 0 0 0,-1 1 0 0 0,1-1 0 0 0,-1 1-1 0 0,1-1 1 0 0,-1 0 0 0 0,1 0 0 0 0,-1-1 0 0 0,7-3 0 0 0,-6 3-799 0 0,0-1 1 0 0,-1 1-1 0 0,1-1 0 0 0,0-1 1 0 0,-1 1-1 0 0,0 0 0 0 0,0-1 1 0 0,0 0-1 0 0,0 1 1 0 0,-1-1-1 0 0,4-7 0 0 0,5-9-3239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17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5249 0 0,'2'1'19413'0'0,"-2"12"-15675"0"0,-3 10-6606 0 0,2-16 4490 0 0,-3 11-1680 0 0,-15 57-1432 0 0,-2-31-5335 0 0,30-59 2696 0 0,-6 10 4270 0 0,1-1 0 0 0,-1 0 0 0 0,1 1 0 0 0,0 0 0 0 0,1 0 0 0 0,-1 0 0 0 0,1 1 0 0 0,7-7 0 0 0,-2 5 163 0 0,0 0-1 0 0,0 1 1 0 0,0 0 0 0 0,1 1 0 0 0,0 0-1 0 0,0 1 1 0 0,12-2 0 0 0,-17 3-408 0 0,1 1 0 0 0,0 0 0 0 0,-1 1-1 0 0,1-1 1 0 0,0 2 0 0 0,0-1 0 0 0,-1 1 0 0 0,1 0 0 0 0,0 0 0 0 0,-1 0-1 0 0,1 1 1 0 0,-1 0 0 0 0,8 4 0 0 0,-8 1-3131 0 0,-10 1-3419 0 0,-3-2 1490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7:34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0 12675 0 0,'0'16'11224'0'0,"9"-9"-6824"0"0,24-11-4800 0 0,-16 1 1370 0 0,-1 0-966 0 0,1 2-1 0 0,-1 0 1 0 0,1 0 0 0 0,-1 2-1 0 0,1 0 1 0 0,-1 1 0 0 0,0 1-1 0 0,31 8 1 0 0,-22-5-263 0 0,-23-6 136 0 0,-7 1-26 0 0,-7-1 13 0 0,-209 16-2528 0 0,213-15 2627 0 0,-1 0 0 0 0,1 1 0 0 0,0 0 0 0 0,0 0-1 0 0,0 1 1 0 0,0 0 0 0 0,1 0 0 0 0,-1 1 0 0 0,1 0 0 0 0,0 0 0 0 0,0 1 0 0 0,0 0 0 0 0,1 0 0 0 0,-8 8 0 0 0,11-10 73 0 0,0 1-1 0 0,1-1 1 0 0,-1 1 0 0 0,1 0 0 0 0,0-1-1 0 0,0 1 1 0 0,0 0 0 0 0,0 0 0 0 0,1 1 0 0 0,-1-1-1 0 0,1 0 1 0 0,0 1 0 0 0,0-1 0 0 0,1 0-1 0 0,0 1 1 0 0,-1-1 0 0 0,1 1 0 0 0,1-1 0 0 0,-1 0-1 0 0,1 1 1 0 0,-1-1 0 0 0,1 0 0 0 0,1 1-1 0 0,-1-1 1 0 0,0 0 0 0 0,1 0 0 0 0,0 0-1 0 0,4 6 1 0 0,-1-2 49 0 0,1 0 1 0 0,0-1-1 0 0,0 0 0 0 0,1 0 0 0 0,0 0 1 0 0,0-1-1 0 0,0 0 0 0 0,1 0 0 0 0,0-1 1 0 0,0 0-1 0 0,0-1 0 0 0,1 1 0 0 0,0-2 0 0 0,0 1 1 0 0,15 3-1 0 0,-2-1-48 0 0,0-2 0 0 0,0 0 0 0 0,1-1 0 0 0,-1-1 0 0 0,36-2 0 0 0,5-3-1367 0 0,-21 2-5649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17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9730 0 0,'-1'8'9114'0'0,"1"-8"-8902"0"0,12 4 3035 0 0,14-2-2056 0 0,-26-2-1027 0 0,46-4 1382 0 0,21 0-525 0 0,-63 4-976 0 0,1 0 1 0 0,-1 1-1 0 0,1-1 0 0 0,-1 1 1 0 0,0 0-1 0 0,0 0 1 0 0,1 1-1 0 0,-1-1 1 0 0,0 1-1 0 0,0 0 0 0 0,6 4 1 0 0,-7-3-3 0 0,0 0 1 0 0,-1 0-1 0 0,0 0 1 0 0,1 1-1 0 0,-1-1 1 0 0,0 1-1 0 0,-1-1 1 0 0,1 1 0 0 0,-1 0-1 0 0,1 0 1 0 0,-1-1-1 0 0,0 1 1 0 0,-1 0-1 0 0,1 0 1 0 0,-1 0-1 0 0,1 5 1 0 0,-1 32-3526 0 0,-1-22-1751 0 0,0-4-3290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1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6537 0 0,'49'-13'10433'0'0,"36"-7"-5549"0"0,-77 19-4732 0 0,-1 0 1 0 0,1 1 0 0 0,-1 0 0 0 0,1 0-1 0 0,-1 0 1 0 0,1 1 0 0 0,-1 0 0 0 0,1 1-1 0 0,7 2 1 0 0,-13-3-127 0 0,0-1 1 0 0,0 1-1 0 0,0 0 0 0 0,0 0 1 0 0,0 0-1 0 0,-1 0 1 0 0,1 0-1 0 0,0 1 0 0 0,-1-1 1 0 0,1 0-1 0 0,-1 1 0 0 0,1-1 1 0 0,-1 1-1 0 0,1 0 0 0 0,-1-1 1 0 0,0 1-1 0 0,0 0 0 0 0,0 0 1 0 0,0 0-1 0 0,0 0 1 0 0,-1 0-1 0 0,1 0 0 0 0,0 0 1 0 0,-1 0-1 0 0,1 0 0 0 0,-1 0 1 0 0,0 0-1 0 0,0 0 0 0 0,0 0 1 0 0,0 0-1 0 0,0 0 0 0 0,0 1 1 0 0,-1-1-1 0 0,1 0 1 0 0,-1 0-1 0 0,1 0 0 0 0,-1 0 1 0 0,0 0-1 0 0,0 0 0 0 0,-1 3 1 0 0,-1 0-93 0 0,0 1-1 0 0,0 0 1 0 0,-1-1 0 0 0,1 1 0 0 0,-1-1 0 0 0,-1 0 0 0 0,1 0 0 0 0,0-1 0 0 0,-1 1 0 0 0,0-1 0 0 0,0 0-1 0 0,-8 4 1 0 0,-10 1-210 0 0,18-8 234 0 0,1 1 0 0 0,0 0 0 0 0,-1-1 0 0 0,1 1 0 0 0,0 1 0 0 0,0-1 0 0 0,0 1 0 0 0,0-1 0 0 0,-4 5 0 0 0,8-7 44 0 0,0 1 0 0 0,0-1 0 0 0,1 0 0 0 0,-1 1 0 0 0,0-1-1 0 0,0 0 1 0 0,0 1 0 0 0,1-1 0 0 0,-1 1 0 0 0,0-1 0 0 0,0 0 0 0 0,1 0-1 0 0,-1 1 1 0 0,0-1 0 0 0,1 0 0 0 0,-1 1 0 0 0,0-1 0 0 0,1 0 0 0 0,-1 0-1 0 0,0 0 1 0 0,1 0 0 0 0,-1 1 0 0 0,1-1 0 0 0,-1 0 0 0 0,0 0 0 0 0,1 0-1 0 0,-1 0 1 0 0,1 0 0 0 0,-1 0 0 0 0,0 0 0 0 0,1 0 0 0 0,-1 0 0 0 0,1 0-1 0 0,21 4 202 0 0,-19-3-185 0 0,181 32-837 0 0,-162-33-3137 0 0,-22 0 3589 0 0,1 0 0 0 0,-1 0 0 0 0,1-1 0 0 0,-1 1 0 0 0,1 0 0 0 0,-1-1-1 0 0,1 1 1 0 0,-1 0 0 0 0,1-1 0 0 0,1-1-1468 0 0,-2 2 1468 0 0,0-1-1 0 0,0 1 1 0 0,1-1 0 0 0,-1 1 0 0 0,0-1 0 0 0,0 1 0 0 0,0-1 0 0 0,1 0 0 0 0,-1-9-6253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18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 5345 0 0,'55'6'9618'0'0,"-48"-6"-9111"0"0,1 0 0 0 0,0-1 0 0 0,-1 0 0 0 0,14-4 0 0 0,-16 4-631 0 0,-1-1 0 0 0,1 0 0 0 0,-1 1 0 0 0,0-2 1 0 0,0 1-1 0 0,0 0 0 0 0,0-1 0 0 0,0 0 0 0 0,-1 0 0 0 0,1 0 0 0 0,-1 0 0 0 0,0-1 1 0 0,0 1-1 0 0,0-1 0 0 0,0 0 0 0 0,0 1 0 0 0,-1-1 0 0 0,0-1 0 0 0,0 1 0 0 0,3-7 1 0 0,-2-1-1186 0 0,-4-2 7812 0 0,-3 27-4057 0 0,-25 142-3314 0 0,13-63-8589 0 0,3-58 1243 0 0,11-16 4792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18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80 4561 0 0,'-1'2'690'0'0,"1"0"-1"0"0,0-1 1 0 0,0 1 0 0 0,0-1-1 0 0,0 1 1 0 0,0-1 0 0 0,0 1 0 0 0,0 0-1 0 0,1-1 1 0 0,-1 1 0 0 0,0-1-1 0 0,1 1 1 0 0,-1-1 0 0 0,1 1 0 0 0,1 1-1 0 0,18 21 2976 0 0,-11-17-3226 0 0,0 0 1 0 0,0 0 0 0 0,13 5-1 0 0,-11-6-251 0 0,-1-1 1 0 0,1-1-1 0 0,0 0 0 0 0,0-1 0 0 0,0 0 1 0 0,1 0-1 0 0,-1-1 0 0 0,17 0 0 0 0,-25-1-144 0 0,0-1-1 0 0,0 0 0 0 0,0 0 0 0 0,0 0 0 0 0,0-1 0 0 0,0 1 1 0 0,0-1-1 0 0,0 1 0 0 0,0-1 0 0 0,-1 0 0 0 0,1 0 1 0 0,0 0-1 0 0,-1 0 0 0 0,1-1 0 0 0,0 1 0 0 0,-1-1 0 0 0,0 0 1 0 0,1 1-1 0 0,-1-1 0 0 0,0 0 0 0 0,0-1 0 0 0,0 1 0 0 0,0 0 1 0 0,0 0-1 0 0,-1-1 0 0 0,1 1 0 0 0,-1-1 0 0 0,1 1 0 0 0,-1-1 1 0 0,0 0-1 0 0,0 0 0 0 0,0 1 0 0 0,0-1 0 0 0,-1 0 0 0 0,1 0 1 0 0,-1 0-1 0 0,0 0 0 0 0,0-4 0 0 0,0 3 22 0 0,-1-1 0 0 0,1 0 0 0 0,-1 1-1 0 0,-1-1 1 0 0,1 1 0 0 0,-1-1 0 0 0,1 1-1 0 0,-1 0 1 0 0,-1-1 0 0 0,1 1 0 0 0,0 0 0 0 0,-1 0-1 0 0,0 1 1 0 0,0-1 0 0 0,0 1 0 0 0,0-1 0 0 0,-1 1-1 0 0,0 0 1 0 0,1 0 0 0 0,-1 0 0 0 0,0 1-1 0 0,-5-3 1 0 0,0 0-85 0 0,0 0-1 0 0,0 0 1 0 0,-1 1-1 0 0,0 0 0 0 0,0 1 1 0 0,0 0-1 0 0,0 1 1 0 0,0 0-1 0 0,-12 0 1 0 0,20 1-14 0 0,0 1 1 0 0,0 0-1 0 0,0 0 1 0 0,0 1-1 0 0,0-1 1 0 0,0 0-1 0 0,0 1 1 0 0,0-1-1 0 0,0 1 1 0 0,1-1-1 0 0,-1 1 1 0 0,0 0-1 0 0,0 0 1 0 0,1 0-1 0 0,-1 0 1 0 0,0 0-1 0 0,1 0 1 0 0,-1 1-1 0 0,1-1 1 0 0,-1 0-1 0 0,1 1 1 0 0,-2 1-1 0 0,1 1-13 0 0,1-1-1 0 0,-1 0 1 0 0,1 1-1 0 0,0-1 1 0 0,-1 1-1 0 0,2 0 0 0 0,-1-1 1 0 0,0 1-1 0 0,1 0 1 0 0,-1-1-1 0 0,1 5 0 0 0,0 2-828 0 0,1 0 0 0 0,0 0 0 0 0,4 15 0 0 0,9 18-8692 0 0,-8-31 4804 0 0,2-2-172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19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9258 0 0,'39'0'15785'0'0,"-23"1"-12697"0"0,-6 1-6207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25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61 3449 0 0,'-13'5'1169'0'0,"1"0"1"0"0,-1 0-1 0 0,2 1 1 0 0,-1 1 0 0 0,1 0-1 0 0,0 1 1 0 0,0 0-1 0 0,1 1 1 0 0,-16 16-1 0 0,15-13-735 0 0,0 1 0 0 0,1 0 0 0 0,1 0 0 0 0,0 1 0 0 0,0 0 0 0 0,2 1 0 0 0,-9 23 0 0 0,8-16-390 0 0,1 1 1 0 0,2 1-1 0 0,0-1 0 0 0,2 1 1 0 0,0 0-1 0 0,2 47 0 0 0,2-61-3 0 0,-1 0 0 0 0,2 0 0 0 0,-1 0 0 0 0,1-1 0 0 0,1 1-1 0 0,0-1 1 0 0,0 1 0 0 0,0-1 0 0 0,2 0 0 0 0,-1 0-1 0 0,1-1 1 0 0,0 1 0 0 0,1-1 0 0 0,0 0 0 0 0,0 0 0 0 0,0-1-1 0 0,1 0 1 0 0,1 0 0 0 0,10 8 0 0 0,-5-7 110 0 0,0 0 0 0 0,0-1-1 0 0,1 0 1 0 0,0-1 0 0 0,1-1 0 0 0,-1 0 0 0 0,1-1 0 0 0,0-1-1 0 0,0 0 1 0 0,1-1 0 0 0,-1 0 0 0 0,0-1 0 0 0,1-1 0 0 0,-1-1-1 0 0,0 0 1 0 0,1-1 0 0 0,-1 0 0 0 0,0-1 0 0 0,0-1 0 0 0,-1-1-1 0 0,1 0 1 0 0,-1 0 0 0 0,0-2 0 0 0,0 0 0 0 0,-1 0 0 0 0,0-1-1 0 0,0-1 1 0 0,-1 0 0 0 0,0-1 0 0 0,0 0 0 0 0,-1-1 0 0 0,-1 0-1 0 0,0-1 1 0 0,-1 0 0 0 0,0-1 0 0 0,0 0 0 0 0,-1 0 0 0 0,10-24-1 0 0,-14 27-42 0 0,-1 0 0 0 0,1 0 0 0 0,-2-1 0 0 0,1 1-1 0 0,-2-1 1 0 0,1 1 0 0 0,-1-1 0 0 0,-1 0 0 0 0,0 0-1 0 0,-1 1 1 0 0,0-1 0 0 0,0 0 0 0 0,-1 1 0 0 0,0-1-1 0 0,-1 1 1 0 0,0 0 0 0 0,-7-13 0 0 0,0 3-48 0 0,-1 1-1 0 0,-1 0 1 0 0,0 1 0 0 0,-2 0 0 0 0,0 1 0 0 0,-1 0 0 0 0,-23-19 0 0 0,-65-48-34 0 0,88 73-179 0 0,-1 1 0 0 0,-1 0 0 0 0,0 2 0 0 0,0 0 0 0 0,-19-6-1 0 0,33 13-69 0 0,0 0 0 0 0,0 0 0 0 0,0 1 0 0 0,-1-1 0 0 0,1 1 0 0 0,0 0 0 0 0,-1 0 0 0 0,1 0 0 0 0,0 0 0 0 0,-1 0 0 0 0,1 1-1 0 0,0 0 1 0 0,-1-1 0 0 0,1 1 0 0 0,-4 2 0 0 0,3 0-712 0 0,0-1 1 0 0,0 1-1 0 0,0-1 0 0 0,0 1 0 0 0,1 0 0 0 0,-1 0 0 0 0,1 1 1 0 0,0-1-1 0 0,0 1 0 0 0,-4 5 0 0 0,-9 19-7420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26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245 180 4785 0 0,'-6'-2'759'0'0,"1"-1"1"0"0,-1 2-1 0 0,1-1 0 0 0,-1 0 0 0 0,0 1 1 0 0,0 0-1 0 0,1 1 0 0 0,-1-1 0 0 0,0 1 0 0 0,0 0 1 0 0,0 1-1 0 0,-11 1 0 0 0,10 0-136 0 0,-1 1 0 0 0,0-1 0 0 0,1 1 1 0 0,0 0-1 0 0,0 1 0 0 0,0 0 0 0 0,0 0 0 0 0,-12 10 0 0 0,12-8-472 0 0,0 1 1 0 0,0 0-1 0 0,0 0 1 0 0,1 0-1 0 0,0 1 1 0 0,1 0-1 0 0,0 0 1 0 0,0 1-1 0 0,0-1 1 0 0,1 1-1 0 0,1 0 1 0 0,-1 0-1 0 0,1 1 1 0 0,1-1-1 0 0,0 1 1 0 0,-1 9-1 0 0,3-4-148 0 0,0 1 0 0 0,1-1 0 0 0,1 0 1 0 0,1 1-1 0 0,0-1 0 0 0,1 0 0 0 0,0 0 0 0 0,1-1 0 0 0,1 0 0 0 0,0 0 0 0 0,1 0 0 0 0,1 0 0 0 0,0-1 0 0 0,19 24 0 0 0,-18-26-3 0 0,1-1 0 0 0,0 0 0 0 0,1 0 0 0 0,0-1-1 0 0,0 0 1 0 0,1 0 0 0 0,0-2 0 0 0,0 1 0 0 0,1-2-1 0 0,0 0 1 0 0,0 0 0 0 0,0-1 0 0 0,1-1-1 0 0,0 0 1 0 0,0-1 0 0 0,18 2 0 0 0,-22-4 19 0 0,0-1 0 0 0,0 0 0 0 0,0-1 0 0 0,1 0 0 0 0,-2-1 0 0 0,1 0 0 0 0,0-1 0 0 0,0 0 1 0 0,-1 0-1 0 0,12-6 0 0 0,-7 1 63 0 0,-1 1 0 0 0,0-2 1 0 0,0 0-1 0 0,-1 0 1 0 0,0-2-1 0 0,12-12 0 0 0,-6 2 138 0 0,0-1-1 0 0,-2 0 0 0 0,0-1 0 0 0,-2-1 1 0 0,0-1-1 0 0,-2 0 0 0 0,10-28 0 0 0,-17 39-84 0 0,0 1 0 0 0,-1-1 0 0 0,-1 0-1 0 0,0-1 1 0 0,-1 1 0 0 0,-1 0-1 0 0,0-1 1 0 0,-1 1 0 0 0,-2-17 0 0 0,1 21-84 0 0,-2 0 0 0 0,1 0 0 0 0,-1 0 0 0 0,0 1 0 0 0,-1-1 0 0 0,0 1 1 0 0,-1 0-1 0 0,0 0 0 0 0,0 0 0 0 0,-1 1 0 0 0,0 0 0 0 0,-1 0 0 0 0,-13-13 1 0 0,7 9-24 0 0,-1 1 0 0 0,0 0 0 0 0,-1 1 0 0 0,-1 0 0 0 0,1 1 0 0 0,-2 1 0 0 0,1 1 0 0 0,-1 0 0 0 0,0 1 0 0 0,0 1 0 0 0,-22-4 0 0 0,30 7-246 0 0,0 1 0 0 0,0 0 0 0 0,1 0 0 0 0,-1 1 0 0 0,0 0 0 0 0,0 0 0 0 0,0 1 0 0 0,0 1 0 0 0,0-1 0 0 0,0 1 0 0 0,1 1 0 0 0,-1 0 0 0 0,1 0 0 0 0,0 0-1 0 0,0 1 1 0 0,0 1 0 0 0,0-1 0 0 0,1 1 0 0 0,-1 0 0 0 0,1 1 0 0 0,1 0 0 0 0,-1 0 0 0 0,1 0 0 0 0,-8 10 0 0 0,3 1-2914 0 0,1 0-1 0 0,0 1 1 0 0,-9 20 0 0 0,7-5-3564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26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124 308 6425 0 0,'-1'-2'419'0'0,"0"0"0"0"0,1 1 0 0 0,-1-1 0 0 0,0 1 0 0 0,0-1 0 0 0,0 1 0 0 0,-1 0-1 0 0,1 0 1 0 0,0-1 0 0 0,0 1 0 0 0,-1 0 0 0 0,1 0 0 0 0,-1 0 0 0 0,1 0 0 0 0,-1 0-1 0 0,1 1 1 0 0,-1-1 0 0 0,0 0 0 0 0,1 1 0 0 0,-1-1 0 0 0,0 1 0 0 0,-2-1 0 0 0,1 2-144 0 0,1-1 1 0 0,0 1-1 0 0,-1 0 1 0 0,1 0 0 0 0,0 0-1 0 0,0 0 1 0 0,0 0-1 0 0,-1 1 1 0 0,1-1-1 0 0,0 0 1 0 0,1 1 0 0 0,-1 0-1 0 0,0-1 1 0 0,0 1-1 0 0,1 0 1 0 0,-3 3-1 0 0,-2 3-184 0 0,0 1 0 0 0,0 0 0 0 0,1 0 0 0 0,0 0 0 0 0,0 1-1 0 0,1 0 1 0 0,0 0 0 0 0,1 0 0 0 0,0 0 0 0 0,1 0-1 0 0,0 0 1 0 0,1 1 0 0 0,0-1 0 0 0,0 1 0 0 0,1 0 0 0 0,0-1-1 0 0,1 1 1 0 0,1-1 0 0 0,-1 0 0 0 0,2 1 0 0 0,-1-1-1 0 0,1 0 1 0 0,1 0 0 0 0,0 0 0 0 0,0-1 0 0 0,1 1 0 0 0,0-1-1 0 0,11 14 1 0 0,-10-14-95 0 0,1 0-1 0 0,0-1 1 0 0,0 1-1 0 0,1-1 1 0 0,0-1 0 0 0,1 1-1 0 0,0-2 1 0 0,0 1-1 0 0,0-1 1 0 0,1 0 0 0 0,0-1-1 0 0,0 0 1 0 0,0-1-1 0 0,0 0 1 0 0,1 0-1 0 0,0-1 1 0 0,0-1 0 0 0,0 0-1 0 0,0 0 1 0 0,0-1-1 0 0,0-1 1 0 0,0 0-1 0 0,0 0 1 0 0,1-1 0 0 0,-1 0-1 0 0,0-1 1 0 0,11-3-1 0 0,-9 0 70 0 0,1-1 0 0 0,-1 0 0 0 0,0 0 0 0 0,0-2 0 0 0,-1 1 0 0 0,0-2 0 0 0,0 0 0 0 0,-1 0 0 0 0,0-1 0 0 0,-1 0 0 0 0,0-1 0 0 0,-1 0 0 0 0,0 0 0 0 0,0-1 0 0 0,-2-1 0 0 0,1 1 0 0 0,-1-1 0 0 0,-1 0 0 0 0,-1-1 0 0 0,5-15 0 0 0,-3 8 103 0 0,-1 0 1 0 0,-2-1-1 0 0,0 0 0 0 0,-1 0 1 0 0,-1 0-1 0 0,-1 0 1 0 0,-1 0-1 0 0,-1 0 1 0 0,-1 0-1 0 0,-1 0 1 0 0,-1 1-1 0 0,-12-39 0 0 0,12 49-129 0 0,0 1-1 0 0,-1 0 1 0 0,0 0-1 0 0,0 0 1 0 0,-2 1-1 0 0,1 0 1 0 0,-1 0-1 0 0,0 0 1 0 0,-1 1-1 0 0,0 0 1 0 0,0 0-1 0 0,-1 1 1 0 0,0 0 0 0 0,0 1-1 0 0,0 0 1 0 0,-13-6-1 0 0,14 8-29 0 0,0 1 0 0 0,-1 0 0 0 0,0 1 0 0 0,1-1 0 0 0,-1 2-1 0 0,0-1 1 0 0,0 1 0 0 0,0 0 0 0 0,0 1 0 0 0,-1 0 0 0 0,1 1 0 0 0,0 0 0 0 0,0 0 0 0 0,1 1 0 0 0,-1 0-1 0 0,0 0 1 0 0,0 1 0 0 0,1 1 0 0 0,0-1 0 0 0,-12 7 0 0 0,8-2-183 0 0,0 0 0 0 0,1 1 0 0 0,0 1 0 0 0,0-1 0 0 0,1 2 0 0 0,0-1 0 0 0,1 1 0 0 0,0 1 0 0 0,1 0 0 0 0,0 0 0 0 0,-6 14 0 0 0,-10 34-3649 0 0,21-47 1324 0 0,0 0 0 0 0,-2 23 0 0 0,4 5-5798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37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1297 1437 10730 0 0,'1'-1'409'0'0,"1"0"0"0"0,-1 1 1 0 0,1-1-1 0 0,-1 0 0 0 0,0 0 0 0 0,1 0 0 0 0,-1 0 0 0 0,0 0 0 0 0,1 0 0 0 0,-1 0 0 0 0,0 0 0 0 0,0-1 1 0 0,0 1-1 0 0,0 0 0 0 0,0-1 0 0 0,0 1 0 0 0,-1-1 0 0 0,2-2 0 0 0,0 0-135 0 0,-1 0 1 0 0,0 0-1 0 0,-1 0 1 0 0,1-1-1 0 0,0 1 0 0 0,-1 0 1 0 0,0-6-1 0 0,-1-1-186 0 0,-1-1-1 0 0,1 1 1 0 0,-2 0 0 0 0,-5-19 0 0 0,-4 3 448 0 0,0 0 0 0 0,-2 1 1 0 0,-1 0-1 0 0,-24-32 0 0 0,-82-89 1315 0 0,57 78-1492 0 0,-3 4-1 0 0,-96-74 0 0 0,-164-97-89 0 0,111 84-10 0 0,143 92-236 0 0,56 44-46 0 0,0 1 0 0 0,-1 0 0 0 0,-1 2 0 0 0,0 0 0 0 0,-42-21-1 0 0,36 31-28 0 0,14 4-71 0 0,11-1 117 0 0,0 0 0 0 0,0 0-1 0 0,0 1 1 0 0,0-1 0 0 0,0 0-1 0 0,0 0 1 0 0,0 0 0 0 0,0 0-1 0 0,0 0 1 0 0,0 0 0 0 0,-1 1-1 0 0,1-1 1 0 0,0 0 0 0 0,0 0-1 0 0,0 0 1 0 0,0 0 0 0 0,0 1-1 0 0,0-1 1 0 0,0 0 0 0 0,0 0 0 0 0,0 0-1 0 0,0 0 1 0 0,0 0 0 0 0,0 1-1 0 0,0-1 1 0 0,1 0 0 0 0,-1 0-1 0 0,0 0 1 0 0,0 0 0 0 0,0 0-1 0 0,0 1 1 0 0,0-1 0 0 0,0 0-1 0 0,0 0 1 0 0,0 0 0 0 0,0 0-1 0 0,0 0 1 0 0,1 0 0 0 0,-1 0-1 0 0,0 1 1 0 0,0-1 0 0 0,0 0-1 0 0,0 0 1 0 0,0 0 0 0 0,1 0-1 0 0,-1 0 1 0 0,0 0 0 0 0,0 0-1 0 0,0 0 1 0 0,0 0 0 0 0,1 0-1 0 0,1 2-3 0 0,1-1-1 0 0,0 1 1 0 0,0-1-1 0 0,0 0 1 0 0,0 0-1 0 0,0 0 1 0 0,0-1-1 0 0,1 1 1 0 0,-1-1 0 0 0,0 0-1 0 0,0 0 1 0 0,0 0-1 0 0,1 0 1 0 0,3-1-1 0 0,50-9 29 0 0,-44 7-39 0 0,162-30-112 0 0,0 8 0 0 0,208-2 1 0 0,97-11 8 0 0,112 1-16 0 0,-180 55-1018 0 0,-138 9-5641 0 0,-249-25 3226 0 0,0-1 0 0 0,42-3 0 0 0,-9 1-2037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53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472 168 4353 0 0,'-11'-7'7491'0'0,"-14"-9"-3981"0"0,-108-55-292 0 0,19 10-1159 0 0,110 59-2071 0 0,1 0 1 0 0,-1 0-1 0 0,0 1 1 0 0,0 0-1 0 0,0 0 1 0 0,0 0-1 0 0,0 0 0 0 0,0 1 1 0 0,0-1-1 0 0,0 1 1 0 0,0 0-1 0 0,0 0 0 0 0,0 0 1 0 0,0 1-1 0 0,-1 0 1 0 0,1-1-1 0 0,1 2 0 0 0,-7 1 1 0 0,6-1-27 0 0,-1 1 0 0 0,0 0 0 0 0,1 0 0 0 0,-1 1 0 0 0,1-1 0 0 0,0 1 0 0 0,0 0 0 0 0,1 0 0 0 0,-1 0 0 0 0,1 0 0 0 0,0 1 0 0 0,-3 5 0 0 0,-3 7-78 0 0,1 1-1 0 0,1 0 1 0 0,1 0 0 0 0,1 0 0 0 0,0 1 0 0 0,-4 32 0 0 0,7-31-89 0 0,0 0 0 0 0,2-1-1 0 0,0 1 1 0 0,1 0 0 0 0,1 0 0 0 0,0-1-1 0 0,2 1 1 0 0,0-1 0 0 0,2 0 0 0 0,0 0 0 0 0,1 0-1 0 0,0-1 1 0 0,2 0 0 0 0,0-1 0 0 0,1 0-1 0 0,1 0 1 0 0,24 29 0 0 0,-18-34-2609 0 0,-17-12 2615 0 0,1 0 1 0 0,-1 0-1 0 0,0 0 0 0 0,1 0 0 0 0,-1 0 1 0 0,1 0-1 0 0,-1 0 0 0 0,1 0 1 0 0,-1 0-1 0 0,0 0 0 0 0,1 0 0 0 0,-1 0 1 0 0,1 0-1 0 0,-1 0 0 0 0,0-1 1 0 0,1 1-1 0 0,-1 0 0 0 0,0 0 1 0 0,1 0-1 0 0,-1-1 0 0 0,0 1 0 0 0,1 0 1 0 0,-1 0-1 0 0,0-1 0 0 0,1 1 1 0 0,-1 0-1 0 0,0-1 0 0 0,0 1 0 0 0,0 0 1 0 0,1-1-1 0 0,-1 1 0 0 0,0 0 1 0 0,0-1-1 0 0,0 1 0 0 0,0-1 0 0 0,0 1 1 0 0,1 0-1 0 0,-1-1 0 0 0,0 1 1 0 0,0-1-1 0 0,0 1 0 0 0,0 0 1 0 0,0-1-1 0 0,3-10-3022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7:35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17868 0 0,'28'7'7966'0'0,"22"-7"-6173"0"0,-33 0-983 0 0,31 0-261 0 0,102 0 199 0 0,-50-2-4640 0 0,-76-1-643 0 0,-7-2-2128 0 0,-1-1-2652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53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7162 0 0,'4'-2'324'0'0,"0"-1"0"0"0,0 1 1 0 0,-1 0-1 0 0,2 0 1 0 0,-1 0-1 0 0,0 0 1 0 0,0 1-1 0 0,0-1 1 0 0,1 1-1 0 0,-1 0 1 0 0,1 1-1 0 0,-1-1 1 0 0,1 1-1 0 0,-1 0 0 0 0,1 0 1 0 0,-1 0-1 0 0,1 1 1 0 0,-1-1-1 0 0,0 1 1 0 0,6 2-1 0 0,9 3-495 0 0,0 1 0 0 0,-1 1 0 0 0,26 15 0 0 0,25 10 438 0 0,-17-14-400 0 0,6 3-994 0 0,-20-11-2584 0 0,-13-11-1765 0 0,-12-2 2861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54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27 11819 0 0,'1'-2'156'0'0,"-1"1"0"0"0,0 0 1 0 0,0-1-1 0 0,0 1 0 0 0,1 0 1 0 0,-1-1-1 0 0,-1 1 1 0 0,1 0-1 0 0,0-1 0 0 0,0 1 1 0 0,0 0-1 0 0,-1-1 1 0 0,1 1-1 0 0,-1 0 0 0 0,1 0 1 0 0,-1-1-1 0 0,0 1 0 0 0,0-2 1 0 0,-2 3-153 0 0,1 1-1 0 0,0-1 1 0 0,0 1 0 0 0,0 0-1 0 0,0 0 1 0 0,0-1 0 0 0,0 1-1 0 0,0 0 1 0 0,1 1 0 0 0,-1-1-1 0 0,0 0 1 0 0,-1 2 0 0 0,-14 8-71 0 0,0 1 0 0 0,-19 18 0 0 0,31-25 31 0 0,0-1 0 0 0,0 1 1 0 0,1 0-1 0 0,-1 1 0 0 0,1-1 1 0 0,1 1-1 0 0,-1 0 0 0 0,1 0 1 0 0,0 0-1 0 0,-4 12 0 0 0,7-16 19 0 0,0 0 0 0 0,0 0 0 0 0,0 0 0 0 0,0-1 0 0 0,1 1 0 0 0,-1 0 0 0 0,0 0 0 0 0,1 0 0 0 0,0-1 0 0 0,-1 1 0 0 0,1 0-1 0 0,0 0 1 0 0,0-1 0 0 0,0 1 0 0 0,0-1 0 0 0,0 1 0 0 0,0-1 0 0 0,0 1 0 0 0,1-1 0 0 0,-1 0 0 0 0,0 0 0 0 0,1 1 0 0 0,-1-1-1 0 0,1 0 1 0 0,0 0 0 0 0,-1 0 0 0 0,1-1 0 0 0,2 2 0 0 0,8 4-151 0 0,1-1 0 0 0,22 7 0 0 0,-29-10 155 0 0,29 6 23 0 0,21 7 55 0 0,-52-13-50 0 0,0-1-1 0 0,0 1 1 0 0,0 0 0 0 0,0 0-1 0 0,-1 0 1 0 0,1 0 0 0 0,-1 1-1 0 0,0-1 1 0 0,0 1 0 0 0,5 5-1 0 0,-7-6 89 0 0,0 0-1 0 0,0 0 1 0 0,0 0-1 0 0,0 1 0 0 0,0-1 1 0 0,-1 0-1 0 0,1 1 1 0 0,-1-1-1 0 0,1 1 1 0 0,-1-1-1 0 0,0 1 1 0 0,0-1-1 0 0,0 0 0 0 0,0 1 1 0 0,-1-1-1 0 0,1 1 1 0 0,-1-1-1 0 0,1 1 1 0 0,-1-1-1 0 0,0 0 1 0 0,0 0-1 0 0,0 1 0 0 0,0-1 1 0 0,0 0-1 0 0,-2 2 1 0 0,-4 7 188 0 0,0 0 0 0 0,-1-1 0 0 0,-11 12 0 0 0,14-16-237 0 0,-44 45 757 0 0,44-46-1080 0 0,0-1 0 0 0,0 0 1 0 0,0 0-1 0 0,-1-1 0 0 0,1 1 0 0 0,-1-1 1 0 0,0 0-1 0 0,-8 2 0 0 0,13-5 101 0 0,0 1 0 0 0,1-1 0 0 0,-1 0 0 0 0,1 0 0 0 0,-1 0 0 0 0,0 0 0 0 0,1-1 0 0 0,-1 1 0 0 0,0 0 0 0 0,1 0 0 0 0,-1 0 0 0 0,1 0 0 0 0,-1-1 0 0 0,1 1 0 0 0,-1 0 0 0 0,1 0 0 0 0,-1-1 0 0 0,0 1-1 0 0,1 0 1 0 0,0-1 0 0 0,-1 1 0 0 0,1-1 0 0 0,-1 1 0 0 0,1-1 0 0 0,-1 1 0 0 0,1 0 0 0 0,0-1 0 0 0,-1 0 0 0 0,1 1 0 0 0,0-1 0 0 0,0 1 0 0 0,-1-1 0 0 0,1 1 0 0 0,0-2 0 0 0,-4-20-4953 0 0,5 2 1405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54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0 142 12923 0 0,'2'-6'244'0'0,"-1"-1"0"0"0,1 1 1 0 0,0 0-1 0 0,1 0 0 0 0,0 0 0 0 0,5-9 1 0 0,-7 13-277 0 0,-1 1 1 0 0,1 0 0 0 0,0-1 0 0 0,0 1 0 0 0,1 0 0 0 0,-1 0 0 0 0,0-1 0 0 0,0 1 0 0 0,0 0-1 0 0,1 0 1 0 0,-1 1 0 0 0,1-1 0 0 0,-1 0 0 0 0,1 0 0 0 0,-1 1 0 0 0,1-1 0 0 0,-1 0 0 0 0,1 1 0 0 0,-1 0-1 0 0,1-1 1 0 0,0 1 0 0 0,-1 0 0 0 0,1 0 0 0 0,0 0 0 0 0,-1 0 0 0 0,1 0 0 0 0,0 0 0 0 0,-1 1-1 0 0,1-1 1 0 0,2 1 0 0 0,13 5 6 0 0,0-2 0 0 0,0 0-1 0 0,0-1 1 0 0,0-1 0 0 0,1 0 0 0 0,-1-1-1 0 0,26-2 1 0 0,-29-1-316 0 0,0 1 1 0 0,0-2-1 0 0,0 0 0 0 0,-1 0 1 0 0,0-1-1 0 0,0-1 0 0 0,0 0 1 0 0,0-1-1 0 0,22-14 0 0 0,-34 19 189 0 0,1 0 0 0 0,-1 0-1 0 0,0 1 1 0 0,0-1 0 0 0,0 0-1 0 0,0 0 1 0 0,0 0-1 0 0,0 0 1 0 0,0 0 0 0 0,0 0-1 0 0,-1 0 1 0 0,1 0-1 0 0,0-1 1 0 0,-1 1 0 0 0,2-2-1 0 0,-2 3 50 0 0,0-1 0 0 0,0 1 1 0 0,-1-1-1 0 0,1 1 0 0 0,0-1 0 0 0,0 1 0 0 0,0-1 0 0 0,0 1 0 0 0,0-1 0 0 0,-1 1 0 0 0,1-1 1 0 0,0 1-1 0 0,0 0 0 0 0,-1-1 0 0 0,1 1 0 0 0,0-1 0 0 0,-1 1 0 0 0,1 0 0 0 0,0-1 0 0 0,-1 1 1 0 0,1 0-1 0 0,-1-1 0 0 0,1 1 0 0 0,0 0 0 0 0,-1 0 0 0 0,1-1 0 0 0,-1 1 0 0 0,-6-2-634 0 0,1 0-1 0 0,-1 0 0 0 0,0 0 0 0 0,-11 0 1 0 0,17 2 719 0 0,-14-2-936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55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51 1680 0 0,'-12'-19'3152'0'0,"10"15"-2352"0"0,-1 0-1 0 0,1 1 1 0 0,-1-1 0 0 0,1 0 0 0 0,-1 1 0 0 0,0 0 0 0 0,-4-4-1 0 0,6 11-520 0 0,-1 0-1 0 0,1 0 0 0 0,0 0 0 0 0,1 0 0 0 0,-1 0 0 0 0,1 0 0 0 0,0 0 0 0 0,0 5 1 0 0,1 56-323 0 0,3 0 1 0 0,20 102 0 0 0,-15-123-960 0 0,3-1 0 0 0,24 59 1 0 0,-13-58-4156 0 0,-7-22 1384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55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12427 0 0,'-1'0'90'0'0,"0"-1"0"0"0,1 1 0 0 0,-1 0-1 0 0,0 0 1 0 0,1 0 0 0 0,-1 0 0 0 0,0 0 0 0 0,0 0 0 0 0,1 1 0 0 0,-1-1 0 0 0,0 0 0 0 0,1 0 0 0 0,-1 0 0 0 0,0 1 0 0 0,1-1 0 0 0,-1 0 0 0 0,1 0 0 0 0,-1 1 0 0 0,0-1 0 0 0,1 1 0 0 0,-1-1 0 0 0,1 1 0 0 0,-1-1 0 0 0,1 0 0 0 0,-1 1 0 0 0,1 0 0 0 0,0-1 0 0 0,-1 1-1 0 0,1-1 1 0 0,-1 1 0 0 0,1 0 0 0 0,0-1 0 0 0,0 1 0 0 0,-1 0 0 0 0,1 2-96 0 0,0-1-1 0 0,1 0 0 0 0,-1 0 0 0 0,0 0 1 0 0,1 0-1 0 0,0 0 0 0 0,-1 0 1 0 0,1 0-1 0 0,0 0 0 0 0,0-1 0 0 0,2 4 1 0 0,3 5-193 0 0,1 0 0 0 0,0-1 0 0 0,13 13 0 0 0,4 0-167 0 0,2-1 0 0 0,-1-2 1 0 0,2 0-1 0 0,1-1 0 0 0,54 25 0 0 0,-79-42 52 0 0,-1 0 1 0 0,0 0-1 0 0,1 0 0 0 0,-1 0 1 0 0,1 0-1 0 0,0-1 0 0 0,-1 1 1 0 0,1-1-1 0 0,0 0 0 0 0,-1 0 1 0 0,1 0-1 0 0,0 0 0 0 0,-1 0 1 0 0,1 0-1 0 0,0-1 0 0 0,-1 1 1 0 0,1-1-1 0 0,2-1 1 0 0,-2 1 222 0 0,-1-1 1 0 0,0 0 0 0 0,0 0 0 0 0,0 0 0 0 0,-1 0-1 0 0,1 0 1 0 0,0 0 0 0 0,-1 0 0 0 0,1-1 0 0 0,-1 1-1 0 0,0-1 1 0 0,0 1 0 0 0,0-1 0 0 0,0 1 0 0 0,0-1-1 0 0,0 0 1 0 0,0-3 0 0 0,1-7 1138 0 0,0 1 0 0 0,-1-1 1 0 0,0-22-1 0 0,-1 30-489 0 0,0 0 0 0 0,0 0 1 0 0,-1 1-1 0 0,0-1 0 0 0,0 0 1 0 0,0 0-1 0 0,-1 1 0 0 0,1-1 1 0 0,-1 1-1 0 0,0-1 0 0 0,0 1 1 0 0,-6-8-1 0 0,8 12-513 0 0,0 0-1 0 0,-1-1 1 0 0,1 1 0 0 0,0 0-1 0 0,-1-1 1 0 0,1 1 0 0 0,-1 0-1 0 0,1-1 1 0 0,0 1 0 0 0,-1 0-1 0 0,1 0 1 0 0,-1 0 0 0 0,1 0-1 0 0,0-1 1 0 0,-1 1 0 0 0,1 0-1 0 0,-1 0 1 0 0,1 0 0 0 0,-1 0-1 0 0,1 0 1 0 0,-1 0 0 0 0,1 0-1 0 0,-1 0 1 0 0,1 0 0 0 0,0 0-1 0 0,-1 0 1 0 0,1 0 0 0 0,-1 1-1 0 0,1-1 1 0 0,-1 0 0 0 0,0 1-1 0 0,-13 13 111 0 0,-7 23-699 0 0,19-34 633 0 0,-6 16 13 0 0,1-1-1 0 0,1 2 0 0 0,0-1 1 0 0,2 1-1 0 0,-4 27 1 0 0,5-10-898 0 0,1-1 1 0 0,3 41 0 0 0,-1-76 749 0 0,7 43-3487 0 0,3-23 111 0 0,-10-20 3238 0 0,1-1-1 0 0,-1 0 0 0 0,1 1 1 0 0,-1-1-1 0 0,1 0 0 0 0,-1 1 1 0 0,1-1-1 0 0,-1 0 1 0 0,1 1-1 0 0,-1-1 0 0 0,1 0 1 0 0,-1 0-1 0 0,1 0 0 0 0,0 1 1 0 0,-1-1-1 0 0,1 0 0 0 0,-1 0 1 0 0,1 0-1 0 0,0 0 0 0 0,-1 0 1 0 0,1 0-1 0 0,-1 0 1 0 0,1-1-1 0 0,0 1 0 0 0,-1 0 1 0 0,1 0-1 0 0,-1 0 0 0 0,1 0 1 0 0,0-1-1 0 0,11-6-2402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55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58 7466 0 0,'-1'-5'1254'0'0,"-9"-24"4319"0"0,10 28-5433 0 0,0 0 0 0 0,0 1 0 0 0,-1-1 0 0 0,1 0 0 0 0,0 0 0 0 0,-1 0 0 0 0,1 0 0 0 0,-1 0 0 0 0,1 0 0 0 0,-1 0 1 0 0,0 1-1 0 0,1-1 0 0 0,-1 0 0 0 0,0 0 0 0 0,1 1 0 0 0,-1-1 0 0 0,0 0 0 0 0,0 1 0 0 0,0-1 0 0 0,1 1 0 0 0,-3-1 0 0 0,2 2-213 0 0,-1 1-1 0 0,1-1 1 0 0,-1 1-1 0 0,1 0 0 0 0,0-1 1 0 0,0 1-1 0 0,-1 0 1 0 0,1 0-1 0 0,0 0 0 0 0,1 0 1 0 0,-1 0-1 0 0,0 0 1 0 0,1 0-1 0 0,-1 0 0 0 0,1 0 1 0 0,-1 0-1 0 0,1 5 1 0 0,-1-2-119 0 0,-5 29 52 0 0,1-1 0 0 0,2 1 0 0 0,1 0 0 0 0,1 0 0 0 0,6 41 0 0 0,3-10 423 0 0,28 113 1 0 0,-22-143 456 0 0,-14-35-728 0 0,0 0 0 0 0,0 0-1 0 0,0-1 1 0 0,0 1 0 0 0,0 0 0 0 0,0 0-1 0 0,0 0 1 0 0,0 0 0 0 0,0 0 0 0 0,0 0-1 0 0,0 0 1 0 0,0 0 0 0 0,0 0 0 0 0,0 0-1 0 0,0-1 1 0 0,0 1 0 0 0,0 0 0 0 0,0 0-1 0 0,0 0 1 0 0,0 0 0 0 0,0 0 0 0 0,0 0-1 0 0,0 0 1 0 0,0 0 0 0 0,0 0 0 0 0,0 0-1 0 0,0 0 1 0 0,0 0 0 0 0,1 0-1 0 0,-1-1 1 0 0,0 1 0 0 0,0 0 0 0 0,0 0-1 0 0,0 0 1 0 0,0 0 0 0 0,0 0 0 0 0,0 0-1 0 0,0 0 1 0 0,0 0 0 0 0,0 0 0 0 0,0 0-1 0 0,1 0 1 0 0,-1 0 0 0 0,0 0 0 0 0,0 0-1 0 0,0 0 1 0 0,0 0 0 0 0,0 0 0 0 0,0 0-1 0 0,0 0 1 0 0,0 0 0 0 0,0 0 0 0 0,0 0-1 0 0,0 0 1 0 0,1 0 0 0 0,-1 0 0 0 0,0 0-1 0 0,0 1 1 0 0,0-1 0 0 0,-3-23 375 0 0,-4-11-430 0 0,-6-31-296 0 0,-9-105 0 0 0,21 152 347 0 0,1-1-1 0 0,0 1 1 0 0,1-1-1 0 0,2 1 0 0 0,-1 0 1 0 0,2-1-1 0 0,1 1 1 0 0,0 1-1 0 0,1-1 1 0 0,13-26-1 0 0,-17 41 4 0 0,0-1 0 0 0,0 0-1 0 0,1 1 1 0 0,-1-1 0 0 0,1 1-1 0 0,0 0 1 0 0,0 0 0 0 0,0 0 0 0 0,0 0-1 0 0,1 0 1 0 0,-1 1 0 0 0,1-1-1 0 0,-1 1 1 0 0,1 0 0 0 0,0 0 0 0 0,5-1-1 0 0,-6 2-47 0 0,0 1 0 0 0,0-1 0 0 0,0 1 1 0 0,0 0-1 0 0,0 0 0 0 0,0 0 0 0 0,0 1 0 0 0,0-1 0 0 0,0 1 0 0 0,0-1 0 0 0,0 1 0 0 0,0 0 0 0 0,0 0 0 0 0,-1 1 0 0 0,1-1 0 0 0,0 1 1 0 0,-1-1-1 0 0,1 1 0 0 0,-1 0 0 0 0,1 0 0 0 0,-1 0 0 0 0,0 0 0 0 0,3 2 0 0 0,0 2 112 0 0,1 1 1 0 0,-1-1-1 0 0,-1 1 1 0 0,1 0-1 0 0,-1 0 0 0 0,0 0 1 0 0,0 0-1 0 0,-1 1 1 0 0,0 0-1 0 0,-1 0 0 0 0,0-1 1 0 0,0 1-1 0 0,0 1 1 0 0,-1-1-1 0 0,0 0 0 0 0,-1 0 1 0 0,0 0-1 0 0,0 1 1 0 0,-1-1-1 0 0,0 0 0 0 0,0 0 1 0 0,-1 0-1 0 0,0 0 0 0 0,0 0 1 0 0,-1 0-1 0 0,0-1 1 0 0,0 1-1 0 0,-1-1 0 0 0,0 0 1 0 0,0 0-1 0 0,-7 7 1 0 0,-5 7 358 0 0,-2-1 1 0 0,-28 24 0 0 0,37-36-737 0 0,0-1 1 0 0,-1 0 0 0 0,1 0-1 0 0,-1-1 1 0 0,-1-1-1 0 0,1 0 1 0 0,-23 8 0 0 0,32-13 190 0 0,1 0 1 0 0,-1 1-1 0 0,0-1 1 0 0,0 0-1 0 0,0 0 0 0 0,0 1 1 0 0,0-1-1 0 0,1 0 1 0 0,-1 0-1 0 0,0 0 1 0 0,0 0-1 0 0,0 0 1 0 0,0-1-1 0 0,0 1 0 0 0,1 0 1 0 0,-1 0-1 0 0,0 0 1 0 0,0-1-1 0 0,0 1 1 0 0,1 0-1 0 0,-2-2 1 0 0,1 2-24 0 0,1-1 0 0 0,0 1 1 0 0,-1-1-1 0 0,1 0 1 0 0,0 1-1 0 0,-1-1 1 0 0,1 1-1 0 0,0-1 1 0 0,0 0-1 0 0,0 1 1 0 0,0-1-1 0 0,0 0 0 0 0,0 1 1 0 0,0-1-1 0 0,0 0 1 0 0,0 0-1 0 0,0 1 1 0 0,0-1-1 0 0,0 0 1 0 0,1 0-1 0 0,0-3-356 0 0,1-1 0 0 0,0 1 0 0 0,0 0 0 0 0,0 1 0 0 0,0-1 0 0 0,1 0 0 0 0,2-3 0 0 0,29-26-3255 0 0,-9 19 675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8:56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5849 0 0,'1'0'232'0'0,"-1"0"-1"0"0,0 0 1 0 0,1 0-1 0 0,-1 0 1 0 0,0 0-1 0 0,5 3 3705 0 0,-5-3-3704 0 0,0 1-1 0 0,0-1 1 0 0,1 0-1 0 0,-1 1 1 0 0,0-1-1 0 0,0 0 1 0 0,0 1-1 0 0,2 13 1183 0 0,-3-13-1441 0 0,1 0-1 0 0,0 1 1 0 0,0-1-1 0 0,0 1 1 0 0,1-1-1 0 0,-1 0 1 0 0,0 1 0 0 0,0-1-1 0 0,1 0 1 0 0,-1 1-1 0 0,1-1 1 0 0,-1 0 0 0 0,1 1-1 0 0,-1-1 1 0 0,1 0-1 0 0,0 0 1 0 0,0 0-1 0 0,1 2 1 0 0,1-1 96 0 0,1-1 0 0 0,-1 1-1 0 0,1-1 1 0 0,0 0 0 0 0,0 1 0 0 0,-1-2 0 0 0,1 1 0 0 0,0 0-1 0 0,0-1 1 0 0,0 0 0 0 0,0 0 0 0 0,0 0 0 0 0,5-1 0 0 0,54-10 1389 0 0,-52 9-1231 0 0,-1 0 23 0 0,69-18 1040 0 0,-71 17-1033 0 0,0 0 1 0 0,0 0-1 0 0,0 0 1 0 0,-1-1 0 0 0,0 0-1 0 0,0-1 1 0 0,10-7-1 0 0,-16 11-206 0 0,-1 0 1 0 0,1 0-1 0 0,-1 0 0 0 0,1 1 0 0 0,-1-1 0 0 0,0 0 0 0 0,1 0 1 0 0,-1 0-1 0 0,0 0 0 0 0,0 0 0 0 0,1 0 0 0 0,-1 0 0 0 0,0 0 1 0 0,0 0-1 0 0,0 0 0 0 0,0 1 0 0 0,0-1 0 0 0,-1 0 0 0 0,1 0 1 0 0,0 0-1 0 0,0 0 0 0 0,-1 0 0 0 0,1 0 0 0 0,0 0 0 0 0,-1 0 0 0 0,1 1 1 0 0,-1-1-1 0 0,1 0 0 0 0,-1 0 0 0 0,1 0 0 0 0,-1 1 0 0 0,0-1 1 0 0,1 0-1 0 0,-1 1 0 0 0,0-1 0 0 0,1 1 0 0 0,-1-1 0 0 0,0 1 1 0 0,0-1-1 0 0,-1 0 0 0 0,-35-23 602 0 0,36 23-622 0 0,-5-2-24 0 0,0 0-1 0 0,0 0 0 0 0,0 0 1 0 0,0 1-1 0 0,0 0 0 0 0,-1 0 1 0 0,-6 0-1 0 0,11 2-47 0 0,0-1-1 0 0,1 1 1 0 0,-1 0-1 0 0,0 0 1 0 0,0 0-1 0 0,0 1 1 0 0,1-1-1 0 0,-1 0 1 0 0,0 1-1 0 0,0-1 1 0 0,0 1-1 0 0,1 0 1 0 0,-1-1-1 0 0,1 1 1 0 0,-1 0-1 0 0,0 0 1 0 0,1 0-1 0 0,-1 0 1 0 0,1 0-1 0 0,0 0 1 0 0,-1 1 0 0 0,1-1-1 0 0,0 0 1 0 0,0 1-1 0 0,0-1 1 0 0,0 1-1 0 0,0-1 1 0 0,0 1-1 0 0,-1 2 1 0 0,-3 12-19 0 0,1-1 1 0 0,0 1-1 0 0,2 0 1 0 0,0 0-1 0 0,0 0 1 0 0,1 0-1 0 0,1 0 1 0 0,1 0-1 0 0,0 0 1 0 0,1 0 0 0 0,1 0-1 0 0,1 0 1 0 0,0-1-1 0 0,1 1 1 0 0,0-1-1 0 0,9 16 1 0 0,-11-26-139 0 0,-1 0 0 0 0,1-1 0 0 0,1 1 0 0 0,-1-1 0 0 0,1 1 0 0 0,-1-1 0 0 0,1 0 0 0 0,0-1 0 0 0,1 1 1 0 0,-1-1-1 0 0,1 0 0 0 0,-1 0 0 0 0,9 4 0 0 0,-9-6-463 0 0,0 1-1 0 0,1-1 1 0 0,-1 0 0 0 0,1 0 0 0 0,-1 0-1 0 0,1-1 1 0 0,-1 0 0 0 0,1 1-1 0 0,0-2 1 0 0,-1 1 0 0 0,1-1 0 0 0,-1 1-1 0 0,1-1 1 0 0,-1 0 0 0 0,1-1 0 0 0,6-2-1 0 0,14-7-4247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9:02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49 4025 0 0,'-1'-3'363'0'0,"1"-1"0"0"0,0 1 0 0 0,0 0 0 0 0,-1 0 0 0 0,0 0 0 0 0,0-1 0 0 0,0 1 0 0 0,0 0 0 0 0,0 0 0 0 0,-3-4 0 0 0,3 6-171 0 0,0 0-1 0 0,0 1 1 0 0,0-1 0 0 0,-1 0 0 0 0,1 1-1 0 0,0-1 1 0 0,0 1 0 0 0,-1 0 0 0 0,1-1 0 0 0,0 1-1 0 0,0 0 1 0 0,-1 0 0 0 0,1 0 0 0 0,0 0-1 0 0,-1 0 1 0 0,1 0 0 0 0,0 0 0 0 0,-1 0-1 0 0,1 1 1 0 0,0-1 0 0 0,0 0 0 0 0,-1 1 0 0 0,1-1-1 0 0,0 1 1 0 0,0-1 0 0 0,0 1 0 0 0,0 0-1 0 0,-1 0 1 0 0,0 0 0 0 0,-7 5 57 0 0,0 0 1 0 0,0 0-1 0 0,0 0 1 0 0,0 1-1 0 0,1 1 1 0 0,0 0-1 0 0,1 0 0 0 0,0 0 1 0 0,0 1-1 0 0,1 0 1 0 0,0 0-1 0 0,0 1 1 0 0,1-1-1 0 0,1 1 1 0 0,-1 0-1 0 0,-4 21 0 0 0,6-23-258 0 0,1-1 0 0 0,1 1 0 0 0,-1-1-1 0 0,1 1 1 0 0,1 0 0 0 0,-1-1 0 0 0,1 1-1 0 0,1 0 1 0 0,-1 0 0 0 0,1-1 0 0 0,1 1-1 0 0,0 0 1 0 0,0-1 0 0 0,0 0-1 0 0,1 1 1 0 0,0-1 0 0 0,0 0 0 0 0,0 0-1 0 0,1-1 1 0 0,0 1 0 0 0,1-1 0 0 0,0 0-1 0 0,0 0 1 0 0,10 9 0 0 0,-13-12 26 0 0,1-1 0 0 0,0 1 0 0 0,0-1 0 0 0,0 0 0 0 0,0 0 0 0 0,1 0 0 0 0,-1 0 1 0 0,0-1-1 0 0,1 0 0 0 0,-1 1 0 0 0,1-1 0 0 0,0 0 0 0 0,-1-1 0 0 0,1 1 0 0 0,0-1 0 0 0,-1 1 0 0 0,1-1 0 0 0,0 0 0 0 0,0 0 1 0 0,-1-1-1 0 0,1 1 0 0 0,0-1 0 0 0,-1 0 0 0 0,1 0 0 0 0,0 0 0 0 0,-1-1 0 0 0,1 1 0 0 0,-1-1 0 0 0,0 1 0 0 0,0-1 1 0 0,1 0-1 0 0,-1-1 0 0 0,0 1 0 0 0,-1 0 0 0 0,6-6 0 0 0,-2 1 64 0 0,-1 1-1 0 0,0-1 1 0 0,-1 1 0 0 0,1-1-1 0 0,-1-1 1 0 0,0 1 0 0 0,-1-1-1 0 0,0 1 1 0 0,0-1 0 0 0,-1 0-1 0 0,0 0 1 0 0,0 0 0 0 0,-1 0-1 0 0,0 0 1 0 0,0-13 0 0 0,-2 6 201 0 0,-1 1 0 0 0,0-1 0 0 0,-1 0 0 0 0,-1 1 0 0 0,0 0 1 0 0,-9-18-1 0 0,9 23-202 0 0,0 0 0 0 0,-1 0 0 0 0,0 0 1 0 0,0 1-1 0 0,-1-1 0 0 0,-1 1 0 0 0,1 1 1 0 0,-1-1-1 0 0,0 1 0 0 0,-10-6 0 0 0,16 12-149 0 0,0 0-1 0 0,0 0 0 0 0,-1 0 1 0 0,1 0-1 0 0,0 1 0 0 0,-1-1 1 0 0,1 0-1 0 0,-1 1 0 0 0,1-1 0 0 0,-1 1 1 0 0,1 0-1 0 0,-1 0 0 0 0,1-1 1 0 0,-1 1-1 0 0,0 0 0 0 0,1 0 0 0 0,-1 0 1 0 0,1 1-1 0 0,-1-1 0 0 0,1 0 1 0 0,-1 1-1 0 0,1-1 0 0 0,-4 2 0 0 0,3-1-84 0 0,-1 1-1 0 0,0 0 0 0 0,1 0 1 0 0,-1 0-1 0 0,1 0 0 0 0,0 1 1 0 0,0-1-1 0 0,-1 1 0 0 0,2-1 0 0 0,-1 1 1 0 0,-2 3-1 0 0,1 0-514 0 0,0 0 0 0 0,0 0 0 0 0,0 1-1 0 0,1-1 1 0 0,0 1 0 0 0,0 0 0 0 0,1-1 0 0 0,-1 1-1 0 0,2 0 1 0 0,-1 12 0 0 0,1-16-8 0 0,1-1 1 0 0,-1 1-1 0 0,1 0 0 0 0,0-1 0 0 0,0 1 0 0 0,0-1 0 0 0,0 1 1 0 0,1-1-1 0 0,-1 0 0 0 0,0 1 0 0 0,4 3 0 0 0,8 5-2470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9:02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13491 0 0,'-10'35'5085'0'0,"-2"-1"-3807"0"0,4-11-1544 0 0,-10 39-1 0 0,12-27 92 0 0,1 0-1 0 0,2 0 0 0 0,1 1 1 0 0,6 61-1 0 0,-1-71-4120 0 0,13 48-1 0 0,-13-66 307 0 0,1-1-422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9:03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15715 0 0,'4'-12'3684'0'0,"3"2"-4322"0"0,-3 11-1700 0 0,-4 14 2084 0 0,-2 18 586 0 0,1-1 0 0 0,5 55-1 0 0,-1-68-323 0 0,0 0-1 0 0,2-1 1 0 0,0 0-1 0 0,0 0 1 0 0,2 0-1 0 0,9 18 1 0 0,-12-28 42 0 0,1-1 0 0 0,-1 1 0 0 0,1-1 0 0 0,1 0 0 0 0,-1 0 0 0 0,1-1 0 0 0,0 1 0 0 0,1-1 0 0 0,-1-1 0 0 0,1 1 0 0 0,0-1 0 0 0,1-1 0 0 0,8 6 0 0 0,-11-8-8 0 0,-1-1 0 0 0,0 1 0 0 0,0-1 0 0 0,1 0 0 0 0,-1 0 1 0 0,1-1-1 0 0,-1 1 0 0 0,1-1 0 0 0,-1 0 0 0 0,1 0 0 0 0,-1 0 0 0 0,0-1 1 0 0,1 1-1 0 0,-1-1 0 0 0,1 0 0 0 0,-1-1 0 0 0,0 1 0 0 0,0-1 1 0 0,0 0-1 0 0,0 0 0 0 0,0 0 0 0 0,0 0 0 0 0,0-1 0 0 0,0 1 0 0 0,-1-1 1 0 0,7-6-1 0 0,-1 0-140 0 0,0-1 0 0 0,0 1 1 0 0,-1-1-1 0 0,-1-1 0 0 0,1 1 0 0 0,-2-2 1 0 0,1 1-1 0 0,-2 0 0 0 0,6-16 0 0 0,-9 21-318 0 0,0 1-1 0 0,-1-1 1 0 0,0 1 0 0 0,-1-1-1 0 0,1 1 1 0 0,-1-1-1 0 0,0 1 1 0 0,0-1-1 0 0,-1 0 1 0 0,1 1 0 0 0,-1-1-1 0 0,-1 1 1 0 0,1 0-1 0 0,-1-1 1 0 0,0 1-1 0 0,0 0 1 0 0,0 0 0 0 0,-1 0-1 0 0,0 0 1 0 0,0 0-1 0 0,0 1 1 0 0,0-1 0 0 0,-7-5-1 0 0,5 4 266 0 0,0 1 0 0 0,-1-1 0 0 0,0 1 0 0 0,0 1-1 0 0,0-1 1 0 0,0 1 0 0 0,-1 1 0 0 0,1-1 0 0 0,-1 1 0 0 0,0 0 0 0 0,0 0 0 0 0,-1 1-1 0 0,1 0 1 0 0,-14-2 0 0 0,15 4 100 0 0,-1 0 0 0 0,1 0-1 0 0,-1 1 1 0 0,1-1 0 0 0,-1 1-1 0 0,1 1 1 0 0,0 0 0 0 0,-1 0 0 0 0,1 0-1 0 0,0 0 1 0 0,0 1 0 0 0,0 0-1 0 0,1 0 1 0 0,-1 1 0 0 0,1-1 0 0 0,0 1-1 0 0,-7 7 1 0 0,4-5 570 0 0,1 0-1 0 0,1 1 1 0 0,-1 0-1 0 0,1 0 1 0 0,0 1-1 0 0,0 0 1 0 0,1 0-1 0 0,0 0 1 0 0,-5 13-1 0 0,10-20-444 0 0,0-1 0 0 0,-1 0 1 0 0,1 0-1 0 0,0 1 0 0 0,0-1 0 0 0,0 0 0 0 0,0 0 0 0 0,0 1 0 0 0,0-1 1 0 0,0 0-1 0 0,0 1 0 0 0,0-1 0 0 0,0 0 0 0 0,0 0 0 0 0,1 1 0 0 0,-1-1 0 0 0,0 0 1 0 0,0 1-1 0 0,0-1 0 0 0,0 0 0 0 0,0 0 0 0 0,0 1 0 0 0,1-1 0 0 0,-1 0 1 0 0,0 0-1 0 0,0 0 0 0 0,0 1 0 0 0,1-1 0 0 0,-1 0 0 0 0,0 0 0 0 0,0 0 0 0 0,1 0 1 0 0,-1 1-1 0 0,0-1 0 0 0,0 0 0 0 0,1 0 0 0 0,14 1 1825 0 0,19-9 222 0 0,-30 7-1814 0 0,29-7 150 0 0,-1 1 1 0 0,1 2-1 0 0,46-2 1 0 0,-53 7-1460 0 0,1 1 1 0 0,40 7-1 0 0,-67-8 933 0 0,1 0 1 0 0,-1 0 0 0 0,0 0 0 0 0,1 0-1 0 0,-1 0 1 0 0,0 0 0 0 0,1 0-1 0 0,-1 0 1 0 0,0 0 0 0 0,1 0-1 0 0,-1 0 1 0 0,0 0 0 0 0,1-1 0 0 0,-1 1-1 0 0,0 0 1 0 0,0 0 0 0 0,1 0-1 0 0,-1 0 1 0 0,0-1 0 0 0,1 1-1 0 0,-1 0 1 0 0,0 0 0 0 0,0-1-1 0 0,0 1 1 0 0,1 0 0 0 0,-1 0 0 0 0,0-1-1 0 0,0 1 1 0 0,0 0 0 0 0,0-1-1 0 0,1 1 1 0 0,-1 0 0 0 0,0-1-1 0 0,0 1 1 0 0,0 0 0 0 0,0-1 0 0 0,0 1-1 0 0,0 0 1 0 0,0-1 0 0 0,0 1-1 0 0,0 0 1 0 0,0-1 0 0 0,0 1-1 0 0,-4-26-2548 0 0,-14-25-2249 0 0,-15-15 3294 0 0,32 63 1937 0 0,-2-1 0 0 0,1 1 0 0 0,0-1 1 0 0,-1 1-1 0 0,1 0 0 0 0,-1 0 0 0 0,0 0 0 0 0,0 0 0 0 0,0 1 0 0 0,-1-1 0 0 0,1 1 0 0 0,-1 0 0 0 0,1 0 0 0 0,-1 0 0 0 0,-5-2 0 0 0,8 4-297 0 0,0 0 0 0 0,0 0-1 0 0,0 0 1 0 0,0 1 0 0 0,0-1 0 0 0,0 0 0 0 0,0 1 0 0 0,0-1 0 0 0,1 0 0 0 0,-1 1 0 0 0,0-1-1 0 0,0 1 1 0 0,0-1 0 0 0,1 1 0 0 0,-1-1 0 0 0,0 1 0 0 0,1 0 0 0 0,-1-1 0 0 0,0 1 0 0 0,1 0 0 0 0,-1 0-1 0 0,1 0 1 0 0,-1-1 0 0 0,1 1 0 0 0,-1 0 0 0 0,1 0 0 0 0,0 0 0 0 0,-1 1 0 0 0,-10 31 221 0 0,9-26 28 0 0,-7 34 486 0 0,2 1 0 0 0,2 1 0 0 0,1-1 0 0 0,3 54 0 0 0,1-52-913 0 0,0-30-96 0 0,1 51-1027 0 0,-1-60 687 0 0,1 0 0 0 0,0 0-1 0 0,0 0 1 0 0,0 0 0 0 0,0-1 0 0 0,1 1 0 0 0,0 0 0 0 0,0-1 0 0 0,0 1 0 0 0,5 5 0 0 0,-7-9 387 0 0,1-1 0 0 0,-1 1 0 0 0,1-1 0 0 0,-1 1-1 0 0,1-1 1 0 0,0 1 0 0 0,-1-1 0 0 0,1 1 0 0 0,0-1 0 0 0,0 1 0 0 0,-1-1-1 0 0,1 0 1 0 0,0 1 0 0 0,0-1 0 0 0,0 0 0 0 0,-1 0 0 0 0,1 0 0 0 0,0 0-1 0 0,0 1 1 0 0,0-1 0 0 0,0 0 0 0 0,-1-1 0 0 0,1 1 0 0 0,0 0 0 0 0,0 0-1 0 0,0 0 1 0 0,0 0 0 0 0,-1-1 0 0 0,1 1 0 0 0,0 0 0 0 0,0-1 0 0 0,-1 1-1 0 0,1 0 1 0 0,0-1 0 0 0,0 1 0 0 0,-1-1 0 0 0,1 1 0 0 0,0-2 0 0 0,14-9-1902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7:35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13451 0 0,'-6'11'4665'0'0,"-13"21"1150"0"0,19-30-5649 0 0,-1-1 0 0 0,0 1 0 0 0,0-1 0 0 0,1 1 0 0 0,-1-1 0 0 0,1 1 0 0 0,0 0 0 0 0,-1-1 0 0 0,1 1 0 0 0,0-1 0 0 0,0 1 0 0 0,0 0 0 0 0,0-1 0 0 0,0 1 0 0 0,0 0-1 0 0,1 2 1 0 0,2-3-65 0 0,0 0-1 0 0,0 0 1 0 0,0 0-1 0 0,0 0 1 0 0,0 0-1 0 0,1 0 1 0 0,-1-1-1 0 0,0 1 0 0 0,0-1 1 0 0,0 0-1 0 0,1 0 1 0 0,-1-1-1 0 0,5 0 1 0 0,0 1-2 0 0,23 1-59 0 0,-1 1-1 0 0,1 1 1 0 0,-1 2 0 0 0,0 1-1 0 0,0 1 1 0 0,34 13 0 0 0,-38-9-1237 0 0,45 25 1 0 0,-60-27-1514 0 0,-39 5-14454 0 0,9-11 12639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9:03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4 8146 0 0,'0'0'160'0'0,"0"-1"1"0"0,0 1 0 0 0,0 0-1 0 0,-1-1 965 0 0,0 0-965 0 0,1 1 1 0 0,0 0 0 0 0,0 0-1 0 0,0 0 1 0 0,-1 0 0 0 0,1 0-1 0 0,0 0 1 0 0,0-1-1 0 0,0 1 1 0 0,-1 0 0 0 0,1 0-1 0 0,0 0 1 0 0,0 0 0 0 0,-1 0-1 0 0,1 0 1 0 0,0 0 0 0 0,0 0-1 0 0,-1 0 1 0 0,1 0-1 0 0,0 0 1 0 0,0 0 0 0 0,-1 0-1 0 0,1 0 1 0 0,0 1 0 0 0,0-1-1 0 0,0 0 1 0 0,-1 0 0 0 0,-7 10 1070 0 0,-2 14-1746 0 0,2 7 490 0 0,1 1-1 0 0,1 0 0 0 0,2 0 0 0 0,1 0 1 0 0,2 0-1 0 0,3 51 0 0 0,-2-83 25 0 0,0 0 0 0 0,0 1-1 0 0,0-1 1 0 0,0 0 0 0 0,0 0 0 0 0,0 1-1 0 0,0-1 1 0 0,0 0 0 0 0,0 0 0 0 0,1 1-1 0 0,-1-1 1 0 0,0 0 0 0 0,0 0 0 0 0,0 0-1 0 0,0 1 1 0 0,0-1 0 0 0,0 0 0 0 0,0 0-1 0 0,0 0 1 0 0,1 1 0 0 0,-1-1 0 0 0,0 0-1 0 0,0 0 1 0 0,0 0 0 0 0,0 0 0 0 0,1 1-1 0 0,-1-1 1 0 0,0 0 0 0 0,0 0 0 0 0,0 0-1 0 0,1 0 1 0 0,-1 0 0 0 0,0 0 0 0 0,0 0-1 0 0,0 0 1 0 0,1 0 0 0 0,-1 0 0 0 0,0 0-1 0 0,0 0 1 0 0,1 0 0 0 0,11-6 72 0 0,14-20 294 0 0,-20 20-203 0 0,6-5-147 0 0,0 0-1 0 0,1 1 1 0 0,0 1 0 0 0,1 0-1 0 0,15-6 1 0 0,14-7-4592 0 0,-17 9-1278 0 0,-15 8 1977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9:04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80 7746 0 0,'-18'-6'4934'0'0,"-4"-3"-2085"0"0,-28-16-2031 0 0,50 24-793 0 0,0 1 0 0 0,0-1-1 0 0,0 0 1 0 0,1 1-1 0 0,-1-1 1 0 0,0 1 0 0 0,0-1-1 0 0,0 1 1 0 0,1-1-1 0 0,-1 1 1 0 0,0-1-1 0 0,1 1 1 0 0,-1 0 0 0 0,0-1-1 0 0,1 1 1 0 0,-1-1-1 0 0,1 1 1 0 0,-1 0 0 0 0,1-1-1 0 0,-1 1 1 0 0,0 0-1 0 0,1-1 1 0 0,-1 1-1 0 0,1 0 1 0 0,0 0 0 0 0,-1 0-1 0 0,1 0 1 0 0,-1-1-1 0 0,1 1 1 0 0,0 0-1 0 0,21-9 171 0 0,-8 4-180 0 0,0 1 0 0 0,1 1 1 0 0,0 1-1 0 0,0 0 1 0 0,29 0-1 0 0,-38 2-22 0 0,1 0 0 0 0,0 0 1 0 0,-1 1-1 0 0,1 0 0 0 0,-1 0 0 0 0,1 1 1 0 0,-1 0-1 0 0,0 0 0 0 0,1 0 0 0 0,-1 1 1 0 0,0 0-1 0 0,-1 0 0 0 0,1 0 0 0 0,0 1 0 0 0,8 8 1 0 0,-12-10 25 0 0,0 0 0 0 0,0 1 1 0 0,-1-1-1 0 0,1 1 0 0 0,-1 0 1 0 0,1 0-1 0 0,-1-1 0 0 0,0 1 0 0 0,0 0 1 0 0,-1 0-1 0 0,1 0 0 0 0,0 0 1 0 0,-1 0-1 0 0,0 0 0 0 0,0 0 1 0 0,0 0-1 0 0,0 0 0 0 0,0 0 1 0 0,-1 0-1 0 0,1 0 0 0 0,-1 0 1 0 0,0 0-1 0 0,1 0 0 0 0,-2 0 0 0 0,1 0 1 0 0,0 0-1 0 0,0-1 0 0 0,-1 1 1 0 0,-1 2-1 0 0,-7 10 127 0 0,-1-1 1 0 0,0 0-1 0 0,-23 23 1 0 0,19-22-199 0 0,13-12 50 0 0,-48 56 111 0 0,46-54-151 0 0,1 0 0 0 0,0 1 0 0 0,0-1 0 0 0,0 0-1 0 0,1 1 1 0 0,0 0 0 0 0,0 0 0 0 0,0-1 0 0 0,0 1 0 0 0,0 9 0 0 0,2-14-42 0 0,0 0 0 0 0,0 0 0 0 0,0 0 0 0 0,0 0 0 0 0,0 0 0 0 0,0 0 0 0 0,0 0 0 0 0,0 0 1 0 0,1-1-1 0 0,-1 1 0 0 0,0 0 0 0 0,1 0 0 0 0,-1 0 0 0 0,1 0 0 0 0,-1 0 0 0 0,1-1 0 0 0,-1 1 0 0 0,1 0 0 0 0,-1 0 0 0 0,1-1 0 0 0,0 1 0 0 0,-1 0 0 0 0,1-1 0 0 0,0 1 0 0 0,0-1 0 0 0,-1 1 0 0 0,3 0 0 0 0,-1 0-334 0 0,1 0 1 0 0,0-1-1 0 0,-1 1 0 0 0,1-1 0 0 0,0 1 1 0 0,0-1-1 0 0,0 0 0 0 0,0 0 0 0 0,3 0 0 0 0,5-2-1375 0 0,0 1 0 0 0,0-2 0 0 0,19-6 0 0 0,-13 2 144 0 0,1 0-486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9:04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24 8394 0 0,'-10'-10'6731'0'0,"-2"0"-3831"0"0,7 7-2216 0 0,14 14-604 0 0,-6-8-79 0 0,0 0 0 0 0,0 0 0 0 0,1 0-1 0 0,-1-1 1 0 0,1 0 0 0 0,0 1 0 0 0,0-2 0 0 0,0 1-1 0 0,0 0 1 0 0,0-1 0 0 0,9 2 0 0 0,54 7-761 0 0,-36-6-355 0 0,-27-3 1157 0 0,28 7-2319 0 0,-32-8 2201 0 0,0 0 1 0 0,0 0-1 0 0,1 1 0 0 0,-1-1 0 0 0,0 0 0 0 0,0 0 1 0 0,1 1-1 0 0,-1-1 0 0 0,0 0 0 0 0,0 0 1 0 0,1 1-1 0 0,-1-1 0 0 0,0 0 0 0 0,0 0 0 0 0,0 1 1 0 0,0-1-1 0 0,0 0 0 0 0,1 1 0 0 0,-1-1 0 0 0,0 0 1 0 0,0 1-1 0 0,0-1 0 0 0,0 0 0 0 0,0 1 0 0 0,0-1 1 0 0,0 0-1 0 0,0 1 0 0 0,0 0 0 0 0,-12 13-2254 0 0,-4-3 1645 0 0,-1 0 0 0 0,0-1 0 0 0,0-1 0 0 0,-1-1 0 0 0,-23 8 0 0 0,21-9 2902 0 0,-1-1 0 0 0,-29 4-1 0 0,65-6 1252 0 0,17 12-3523 0 0,-15-7 204 0 0,-1-1-462 0 0,0 0 0 0 0,0-2-1 0 0,1 0 1 0 0,0-1 0 0 0,0 0-1 0 0,19 1 1 0 0,-31-5-112 0 0,1-1-1 0 0,-1 0 1 0 0,0 0 0 0 0,1 0-1 0 0,-1-1 1 0 0,0 0-1 0 0,0 0 1 0 0,1 0 0 0 0,-1-1-1 0 0,0 1 1 0 0,0-1-1 0 0,-1 0 1 0 0,1-1 0 0 0,0 1-1 0 0,-1-1 1 0 0,1 0-1 0 0,-1 0 1 0 0,0-1 0 0 0,0 1-1 0 0,0-1 1 0 0,-1 0 0 0 0,1 0-1 0 0,-1 0 1 0 0,5-8-1 0 0,9-16-1350 0 0,0-4 253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9:04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342 3 2993 0 0,'-1'0'354'0'0,"0"-1"0"0"0,0 1 0 0 0,0 0 0 0 0,0-1 0 0 0,0 1 0 0 0,0 0 0 0 0,1 0 0 0 0,-1 0 0 0 0,0 0 0 0 0,0 0 0 0 0,0 0 0 0 0,0 0 0 0 0,0 0 1 0 0,0 0-1 0 0,0 0 0 0 0,0 0 0 0 0,0 1 0 0 0,0-1 0 0 0,0 0 0 0 0,0 1 0 0 0,0-1 0 0 0,1 1 0 0 0,-1-1 0 0 0,0 1 0 0 0,-1 0 0 0 0,-1 2-106 0 0,1-1 0 0 0,-1 1 0 0 0,1 0 0 0 0,0 0 0 0 0,0 0 0 0 0,0 0-1 0 0,-2 4 1 0 0,-2 5-409 0 0,1 1 1 0 0,-7 24-1 0 0,3 9-280 0 0,8-34-437 0 0,-1 0-1 0 0,0 0 0 0 0,-1-1 0 0 0,0 1 0 0 0,-1-1 1 0 0,-1 0-1 0 0,-6 13 0 0 0,8-20 886 0 0,-1-1-1 0 0,1 1 1 0 0,-1 0-1 0 0,0-1 1 0 0,0 0-1 0 0,-6 4 1 0 0,-20 17 1617 0 0,-13 32 2513 0 0,-23 26 3415 0 0,57-72-7146 0 0,0-1-1 0 0,-1-1 1 0 0,-13 10 0 0 0,13-15-298 0 0,8-8-27 0 0,14-13-365 0 0,1 9-693 0 0,0 1 0 0 0,1 1-1 0 0,-1 0 1 0 0,1 0 0 0 0,1 2-1 0 0,21-7 1 0 0,90-11-4386 0 0,-11 2 572 0 0,-97 16 3475 0 0,-4 0 3434 0 0,-4 2 5960 0 0,-32 20-2829 0 0,6-5-4871 0 0,1 1-1 0 0,0 0 1 0 0,0 1-1 0 0,-13 17 0 0 0,21-23-395 0 0,1 0 0 0 0,0 1 0 0 0,1-1 0 0 0,0 1 0 0 0,0 0 0 0 0,1 1-1 0 0,0-1 1 0 0,0 1 0 0 0,-4 19 0 0 0,8-29 1 0 0,0 1 0 0 0,0 0 1 0 0,0-1-1 0 0,0 1 0 0 0,0 0 0 0 0,0-1 0 0 0,0 1 1 0 0,0 0-1 0 0,0-1 0 0 0,0 1 0 0 0,0 0 1 0 0,1-1-1 0 0,-1 1 0 0 0,0 0 0 0 0,0-1 0 0 0,1 1 1 0 0,-1-1-1 0 0,0 1 0 0 0,1-1 0 0 0,-1 1 1 0 0,0 0-1 0 0,1-1 0 0 0,-1 1 0 0 0,1-1 1 0 0,-1 0-1 0 0,1 1 0 0 0,-1-1 0 0 0,1 1 0 0 0,0-1 1 0 0,-1 0-1 0 0,1 1 0 0 0,-1-1 0 0 0,1 0 1 0 0,0 0-1 0 0,-1 0 0 0 0,1 1 0 0 0,-1-1 0 0 0,1 0 1 0 0,0 0-1 0 0,-1 0 0 0 0,1 0 0 0 0,0 0 1 0 0,-1 0-1 0 0,1 0 0 0 0,0 0 0 0 0,-1 0 0 0 0,1-1 1 0 0,1 1-1 0 0,44-12-536 0 0,-23 5-235 0 0,28 7-2221 0 0,-43 1 1527 0 0,0 0-1 0 0,0-1 1 0 0,-1 0-1 0 0,1-1 0 0 0,0 1 1 0 0,11-4-1 0 0,-4-1-1914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9:05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80 100 16588 0 0,'-2'-21'1651'0'0,"2"17"-1593"0"0,0 0-1 0 0,0 0 0 0 0,0-1 0 0 0,-1 1 1 0 0,1 0-1 0 0,-1 0 0 0 0,0 0 1 0 0,0-1-1 0 0,-1 1 0 0 0,1 0 1 0 0,-1 1-1 0 0,0-1 0 0 0,0 0 1 0 0,-1 0-1 0 0,-4-6 0 0 0,13 13-60 0 0,0 0 1 0 0,0 0-1 0 0,0 0 0 0 0,1-1 0 0 0,-1 0 1 0 0,1 0-1 0 0,0-1 0 0 0,-1 0 1 0 0,1 0-1 0 0,0-1 0 0 0,10 0 0 0 0,-6 0 6 0 0,1-1 0 0 0,-1 0 0 0 0,0-1-1 0 0,1 0 1 0 0,-1-1 0 0 0,18-6 0 0 0,-22 2 32 0 0,-16 4 43 0 0,-17 2 37 0 0,15 4-110 0 0,1 0 0 0 0,-1 1 0 0 0,1 0 1 0 0,0 1-1 0 0,0 0 0 0 0,0 1 0 0 0,1 0 0 0 0,0 0 1 0 0,0 1-1 0 0,0 0 0 0 0,1 0 0 0 0,0 1 0 0 0,0 0 1 0 0,1 1-1 0 0,0-1 0 0 0,-6 12 0 0 0,6-9-8 0 0,0-1 0 0 0,1 2 0 0 0,1-1 0 0 0,0 1 0 0 0,0-1 0 0 0,1 2 0 0 0,0-1 0 0 0,1 0-1 0 0,1 1 1 0 0,0-1 0 0 0,0 1 0 0 0,1-1 0 0 0,2 25 0 0 0,-1-33-150 0 0,1 0-1 0 0,-1 0 0 0 0,1-1 1 0 0,0 1-1 0 0,0 0 1 0 0,0 0-1 0 0,0-1 1 0 0,1 1-1 0 0,-1 0 0 0 0,1-1 1 0 0,0 0-1 0 0,0 1 1 0 0,0-1-1 0 0,1 0 1 0 0,-1 0-1 0 0,1 0 0 0 0,0 0 1 0 0,0-1-1 0 0,0 1 1 0 0,0-1-1 0 0,0 0 0 0 0,0 0 1 0 0,0 0-1 0 0,1 0 1 0 0,-1 0-1 0 0,1-1 1 0 0,0 1-1 0 0,-1-1 0 0 0,1 0 1 0 0,0 0-1 0 0,0-1 1 0 0,0 1-1 0 0,0-1 1 0 0,0 0-1 0 0,-1 0 0 0 0,1 0 1 0 0,5-1-1 0 0,6-1-165 0 0,0-1 0 0 0,0 0 0 0 0,0-1 0 0 0,-1 0 0 0 0,0-2 0 0 0,0 1 0 0 0,0-2 0 0 0,17-11 0 0 0,3-5 746 0 0,-2-2 0 0 0,0-1 0 0 0,46-52 0 0 0,-42 42 2889 0 0,-41 43-2801 0 0,0-1 0 0 0,1 1 0 0 0,0 1 0 0 0,1-1 0 0 0,-5 11 0 0 0,-5 12-42 0 0,10-24-420 0 0,-3 4-183 0 0,0 0-1 0 0,2 1 0 0 0,-1-1 1 0 0,-4 20-1 0 0,29-31-3742 0 0,-5-3-3739 0 0,-7 2 2433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9:05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11418 0 0,'12'4'2921'0'0,"-2"0"-913"0"0,1 1-647 0 0,-5 2-417 0 0,-6-2-208 0 0,-2 2-128 0 0,-2 2-112 0 0,-1 0-184 0 0,-2 1-480 0 0,1-1-688 0 0,0-1-704 0 0,0-2-1001 0 0,1-4-831 0 0,-4-7-1609 0 0,3-3-417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3:33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13 1104 0 0,'-7'11'1398'0'0,"1"-1"-1"0"0,-2 0 1 0 0,0-1-1 0 0,0 0 0 0 0,-16 15 1 0 0,16-18-888 0 0,1 1 1 0 0,0 0-1 0 0,0 0 0 0 0,1 1 1 0 0,0-1-1 0 0,0 1 0 0 0,1 1 1 0 0,0-1-1 0 0,-6 15 0 0 0,10-20-509 0 0,1 1-1 0 0,0 0 1 0 0,0 0-1 0 0,1-1 1 0 0,-1 1-1 0 0,1 0 0 0 0,-1-1 1 0 0,1 1-1 0 0,0 0 1 0 0,0-1-1 0 0,1 1 1 0 0,-1-1-1 0 0,1 0 0 0 0,0 1 1 0 0,0-1-1 0 0,0 0 1 0 0,0 0-1 0 0,0 0 1 0 0,1 0-1 0 0,-1-1 0 0 0,1 1 1 0 0,0-1-1 0 0,3 3 1 0 0,-4-3 1 0 0,0 0 0 0 0,1 0 0 0 0,-1 0 1 0 0,1 0-1 0 0,-1 0 0 0 0,1 0 1 0 0,0-1-1 0 0,-1 0 0 0 0,1 1 0 0 0,0-1 1 0 0,0 0-1 0 0,0 0 0 0 0,0 0 0 0 0,0-1 1 0 0,0 1-1 0 0,0-1 0 0 0,0 0 0 0 0,0 0 1 0 0,0 0-1 0 0,1 0 0 0 0,-1 0 0 0 0,0-1 1 0 0,0 1-1 0 0,0-1 0 0 0,0 0 0 0 0,0 0 1 0 0,4-2-1 0 0,-3 0 52 0 0,-1 0 0 0 0,0 0 0 0 0,0 0 1 0 0,0 0-1 0 0,-1 0 0 0 0,1-1 0 0 0,-1 1 0 0 0,0-1 1 0 0,0 0-1 0 0,0 1 0 0 0,0-1 0 0 0,-1 0 1 0 0,1 0-1 0 0,-1 0 0 0 0,0-1 0 0 0,0 1 0 0 0,-1 0 1 0 0,1 0-1 0 0,-1 0 0 0 0,0-1 0 0 0,-1-6 0 0 0,1 4 44 0 0,-1 1 0 0 0,0-1 0 0 0,-1 0 0 0 0,1 1 0 0 0,-2-1 0 0 0,1 1 0 0 0,0-1 0 0 0,-1 1 0 0 0,0 0 0 0 0,-1 0 0 0 0,1 1 0 0 0,-8-10 0 0 0,4 8-49 0 0,5 3-37 0 0,-1 0-1 0 0,0 1 0 0 0,-1-1 1 0 0,1 1-1 0 0,0 0 0 0 0,-1 0 1 0 0,0 0-1 0 0,0 1 1 0 0,0-1-1 0 0,-5-2 0 0 0,8 6-20 0 0,1-1-1 0 0,-1 0 1 0 0,1 0-1 0 0,0 0 0 0 0,-1 0 1 0 0,1 0-1 0 0,0 0 0 0 0,-1 1 1 0 0,1-1-1 0 0,0 0 1 0 0,-1 0-1 0 0,1 0 0 0 0,0 1 1 0 0,0-1-1 0 0,-1 0 0 0 0,1 0 1 0 0,0 1-1 0 0,0-1 1 0 0,-1 0-1 0 0,1 1 0 0 0,0-1 1 0 0,0 0-1 0 0,0 1 0 0 0,0-1 1 0 0,-1 0-1 0 0,1 1 1 0 0,0-1-1 0 0,0 0 0 0 0,0 1 1 0 0,0-1-1 0 0,0 1 0 0 0,0-1 1 0 0,0 0-1 0 0,0 1 1 0 0,0-1-1 0 0,0 0 0 0 0,0 1 1 0 0,0-1-1 0 0,0 1 0 0 0,0-1 1 0 0,1 0-1 0 0,-1 1 1 0 0,0-1-1 0 0,0 0 0 0 0,0 1 1 0 0,1 0-1 0 0,4 19-234 0 0,-3-14 213 0 0,1 0-1 0 0,-1-1 0 0 0,1 1 1 0 0,0-1-1 0 0,0 1 0 0 0,0-1 1 0 0,1 0-1 0 0,6 7 0 0 0,-8-10 29 0 0,-1-1 0 0 0,1 1-1 0 0,0-1 1 0 0,0 0 0 0 0,0 0 0 0 0,0 0-1 0 0,0 1 1 0 0,0-2 0 0 0,0 1-1 0 0,0 0 1 0 0,1 0 0 0 0,-1-1 0 0 0,0 1-1 0 0,0-1 1 0 0,1 0 0 0 0,-1 0 0 0 0,0 0-1 0 0,1 0 1 0 0,-1 0 0 0 0,0 0-1 0 0,0 0 1 0 0,1-1 0 0 0,-1 1 0 0 0,0-1-1 0 0,0 0 1 0 0,3 0 0 0 0,28-15-140 0 0,-26 12-783 0 0,0 0 0 0 0,0-1 0 0 0,0 0 0 0 0,11-11 0 0 0,-15 13 578 0 0,-1 1 1 0 0,0-1-1 0 0,1 0 1 0 0,-1 0 0 0 0,0 0-1 0 0,0 0 1 0 0,-1-1-1 0 0,1 1 1 0 0,-1 0 0 0 0,0-1-1 0 0,0 1 1 0 0,1-7-1 0 0,-1 7 354 0 0,-1 0 0 0 0,0 0 0 0 0,0-1 0 0 0,0 1 0 0 0,-1 0 0 0 0,1 0 0 0 0,-1-1 0 0 0,0 1 0 0 0,-2-6 0 0 0,3 8 70 0 0,-1 0 1 0 0,1 0-1 0 0,0 0 0 0 0,-1 0 1 0 0,1 0-1 0 0,-1 0 0 0 0,0 0 1 0 0,1 0-1 0 0,-1 1 0 0 0,0-1 1 0 0,1 0-1 0 0,-1 0 0 0 0,0 0 1 0 0,-2 0-1 0 0,3 0 52 0 0,0 1-1 0 0,-1 0 1 0 0,1 0-1 0 0,-1 0 1 0 0,1 0-1 0 0,-1 0 1 0 0,1 0-1 0 0,0 0 1 0 0,-1 0-1 0 0,1 0 1 0 0,-1 0-1 0 0,1 0 1 0 0,0 0-1 0 0,-1 0 1 0 0,1 0-1 0 0,-1 1 1 0 0,1-1-1 0 0,0 0 1 0 0,-1 0-1 0 0,1 0 1 0 0,-1 1-1 0 0,1-1 1 0 0,0 0-1 0 0,-1 0 1 0 0,1 1-1 0 0,-2 1 167 0 0,1 0 0 0 0,-1-1 0 0 0,1 1 0 0 0,0 0 0 0 0,0 0 0 0 0,0 0-1 0 0,0 0 1 0 0,0 1 0 0 0,0-1 0 0 0,0 0 0 0 0,0 4 0 0 0,-2 27-168 0 0,0-1-1 0 0,5 59 1 0 0,0-22-2233 0 0,-2-66 1697 0 0,-1 16-2036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3:33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1 912 0 0,'-1'0'275'0'0,"0"0"-1"0"0,1 0 0 0 0,-1 0 1 0 0,0 0-1 0 0,0 0 0 0 0,1 1 1 0 0,-1-1-1 0 0,0 0 0 0 0,0 0 1 0 0,1 1-1 0 0,-1-1 0 0 0,0 1 1 0 0,1-1-1 0 0,-1 1 0 0 0,1-1 1 0 0,-1 1-1 0 0,1-1 0 0 0,-1 1 1 0 0,0-1-1 0 0,1 1 0 0 0,0 0 1 0 0,-1-1-1 0 0,1 1 0 0 0,-1 0 1 0 0,1-1-1 0 0,0 1 0 0 0,0 0 1 0 0,-1-1-1 0 0,1 1 1 0 0,0 0-1 0 0,0 1 0 0 0,0-1-90 0 0,1 0 0 0 0,0 1 0 0 0,-1-1 0 0 0,1 0 0 0 0,0 0 0 0 0,0 1 0 0 0,0-1 0 0 0,0 0 0 0 0,0 0 0 0 0,0 0 1 0 0,0 0-1 0 0,0 0 0 0 0,1 0 0 0 0,1 1 0 0 0,6 3-102 0 0,-1-1 0 0 0,1 0 0 0 0,18 6 0 0 0,-20-8 120 0 0,28 4-2024 0 0,-34-5 1481 0 0,1-1 1 0 0,-1 0-1 0 0,0 0 0 0 0,0 0 1 0 0,1-1-1 0 0,-1 1 0 0 0,0 0 1 0 0,0 0-1 0 0,1-1 0 0 0,-1 1 1 0 0,0 0-1 0 0,0-1 1 0 0,0 1-1 0 0,0-1 0 0 0,0 0 1 0 0,1 1-1 0 0,-1-1 0 0 0,0 0 1 0 0,-1 0-1 0 0,1 0 1 0 0,0 1-1 0 0,0-1 0 0 0,1-2 1 0 0,4-5-2061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3:34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2625 0 0,'-1'1'192'0'0,"0"0"0"0"0,0-1 0 0 0,0 1 0 0 0,1 0 0 0 0,-1-1 0 0 0,0 1 0 0 0,0 0 0 0 0,1 0 0 0 0,-1 0 0 0 0,0 0 0 0 0,1 0 1 0 0,-1 0-1 0 0,1 0 0 0 0,-1 0 0 0 0,1 0 0 0 0,-1 0 0 0 0,1 0 0 0 0,0 0 0 0 0,-1 0 0 0 0,1 0 0 0 0,0 0 0 0 0,0 0 0 0 0,0 0 1 0 0,0 0-1 0 0,0 1 0 0 0,0-1 0 0 0,0 0 0 0 0,1 0 0 0 0,-1 0 0 0 0,0 0 0 0 0,0 0 0 0 0,1 0 0 0 0,-1 0 0 0 0,1 0 0 0 0,0 1 1 0 0,2 2 41 0 0,1-1 1 0 0,0 0-1 0 0,0 0 1 0 0,0-1-1 0 0,0 1 1 0 0,0-1-1 0 0,6 3 1 0 0,-4-3-250 0 0,31 9 411 0 0,-35-10-362 0 0,0-1-1 0 0,0 0 1 0 0,0 0 0 0 0,0 0 0 0 0,0 0 0 0 0,0 0-1 0 0,0 0 1 0 0,0-1 0 0 0,-1 1 0 0 0,1 0 0 0 0,0-1-1 0 0,0 0 1 0 0,0 1 0 0 0,0-1 0 0 0,-1 0 0 0 0,1 0 0 0 0,3-2-1 0 0,-5 3-44 0 0,0 0 0 0 0,0 0 0 0 0,0-1 0 0 0,1 1 0 0 0,-1 0-1 0 0,0 0 1 0 0,0 0 0 0 0,0 0 0 0 0,0 0 0 0 0,0 0 0 0 0,1 0-1 0 0,-1-1 1 0 0,0 1 0 0 0,0 0 0 0 0,0 0 0 0 0,0 0 0 0 0,0 0-1 0 0,0-1 1 0 0,0 1 0 0 0,0 0 0 0 0,0 0 0 0 0,0 0 0 0 0,0 0 0 0 0,0-1-1 0 0,0 1 1 0 0,0 0 0 0 0,0 0 0 0 0,0 0 0 0 0,0 0 0 0 0,0-1-1 0 0,0 1 1 0 0,0 0 0 0 0,0 0 0 0 0,0 0 0 0 0,0 0 0 0 0,0-1-1 0 0,0 1 1 0 0,0 0 0 0 0,0 0 0 0 0,0 0 0 0 0,0 0 0 0 0,-1-1 0 0 0,1 1-1 0 0,0 0 1 0 0,0 0 0 0 0,0 0 0 0 0,0 0 0 0 0,-1 0 0 0 0,-11-3-705 0 0,-12 3-157 0 0,18 2 791 0 0,0-1 0 0 0,-1 1 0 0 0,1 0 0 0 0,0 0 0 0 0,1 0 0 0 0,-1 1 0 0 0,0 0 0 0 0,1 0 0 0 0,-1 1 0 0 0,1 0 0 0 0,0 0 0 0 0,0 0 0 0 0,1 0 0 0 0,-7 8 0 0 0,8-9 67 0 0,1-1-1 0 0,0 1 0 0 0,1-1 0 0 0,-1 1 0 0 0,0 0 0 0 0,1 0 0 0 0,0 0 0 0 0,0 0 1 0 0,-1 0-1 0 0,2 0 0 0 0,-1 0 0 0 0,0 0 0 0 0,1 0 0 0 0,-1 1 0 0 0,1-1 1 0 0,0 0-1 0 0,0 0 0 0 0,0 0 0 0 0,1 1 0 0 0,-1-1 0 0 0,1 0 0 0 0,-1 0 0 0 0,1 0 1 0 0,0 0-1 0 0,1 0 0 0 0,-1 0 0 0 0,0 0 0 0 0,1 0 0 0 0,-1 0 0 0 0,4 3 0 0 0,-1-2 24 0 0,0 0-1 0 0,0-1 0 0 0,1 1 0 0 0,-1-1 0 0 0,1 0 0 0 0,0-1 0 0 0,0 1 0 0 0,0-1 0 0 0,0 0 0 0 0,0 0 0 0 0,11 2 0 0 0,-12-3-112 0 0,-1-1 0 0 0,1 1 0 0 0,0-1 0 0 0,0 1 0 0 0,-1-1 0 0 0,1-1 0 0 0,0 1 0 0 0,5-1 0 0 0,-8 0-64 0 0,1 1 0 0 0,-1-1 1 0 0,1 1-1 0 0,-1-1 1 0 0,0 1-1 0 0,0-1 0 0 0,1 0 1 0 0,-1 1-1 0 0,0-1 1 0 0,0 0-1 0 0,0 0 0 0 0,0 0 1 0 0,0 0-1 0 0,0 0 0 0 0,0 0 1 0 0,0-1-1 0 0,0 1 1 0 0,0 0-1 0 0,-1 0 0 0 0,1-1 1 0 0,0-1-1 0 0,3-5-1135 0 0,2 2-474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3:34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40 1616 0 0,'-1'0'169'0'0,"1"0"0"0"0,-1 0 0 0 0,1 0 0 0 0,-1 1-1 0 0,1-1 1 0 0,-1 0 0 0 0,1 1 0 0 0,-1-1-1 0 0,1 0 1 0 0,-1 1 0 0 0,1-1 0 0 0,0 0 0 0 0,-1 1-1 0 0,1-1 1 0 0,-1 1 0 0 0,1-1 0 0 0,0 1 0 0 0,0-1-1 0 0,-1 1 1 0 0,1-1 0 0 0,0 1 0 0 0,0-1 0 0 0,-1 1-1 0 0,1 0 1 0 0,0-1 0 0 0,0 1 0 0 0,0-1-1 0 0,0 1 1 0 0,0 0 0 0 0,0-1 0 0 0,0 1 0 0 0,0 0-1 0 0,1 0-12 0 0,0 0 0 0 0,0 0-1 0 0,0 0 1 0 0,0 0 0 0 0,0-1-1 0 0,0 1 1 0 0,0 0 0 0 0,0-1-1 0 0,0 1 1 0 0,0-1 0 0 0,0 1-1 0 0,1-1 1 0 0,-1 1 0 0 0,2-1-1 0 0,3 2-97 0 0,0-1 0 0 0,1 0 0 0 0,-1 0 0 0 0,0-1 0 0 0,8 0 0 0 0,-11 0-219 0 0,-1-1 0 0 0,1 1-1 0 0,-1-1 1 0 0,1 0 0 0 0,-1 0 0 0 0,0 0 0 0 0,1 0 0 0 0,-1 0 0 0 0,0 0 0 0 0,0-1-1 0 0,0 1 1 0 0,0-1 0 0 0,0 1 0 0 0,0-1 0 0 0,0 0 0 0 0,-1 0 0 0 0,1 0 0 0 0,-1 0 0 0 0,1 0-1 0 0,-1 0 1 0 0,0 0 0 0 0,0-1 0 0 0,0 1 0 0 0,0 0 0 0 0,0-1 0 0 0,0 1 0 0 0,-1-1-1 0 0,1 1 1 0 0,-1-1 0 0 0,1 1 0 0 0,-1-5 0 0 0,0 6 216 0 0,0 1-1 0 0,0-1 1 0 0,0 1 0 0 0,0 0-1 0 0,0-1 1 0 0,0 1-1 0 0,0-1 1 0 0,-1 1 0 0 0,1 0-1 0 0,0-1 1 0 0,0 1 0 0 0,0-1-1 0 0,0 1 1 0 0,0 0-1 0 0,-1-1 1 0 0,1 1 0 0 0,0 0-1 0 0,0-1 1 0 0,-1 1 0 0 0,1 0-1 0 0,0 0 1 0 0,-1-1-1 0 0,1 1 1 0 0,0 0 0 0 0,-1 0-1 0 0,1-1 1 0 0,0 1 0 0 0,-1 0-1 0 0,1 0 1 0 0,0 0-1 0 0,-1 0 1 0 0,1 0 0 0 0,-1 0-1 0 0,1-1 1 0 0,0 1 0 0 0,-1 0-1 0 0,1 0 1 0 0,-1 0-1 0 0,1 0 1 0 0,0 0 0 0 0,-1 0-1 0 0,1 1 1 0 0,-1-1 0 0 0,1 0-1 0 0,0 0 1 0 0,-1 0-1 0 0,1 0 1 0 0,-1 0 0 0 0,1 1-1 0 0,0-1 1 0 0,-1 0 0 0 0,1 0-1 0 0,0 0 1 0 0,-1 1-1 0 0,1-1 1 0 0,0 0 0 0 0,0 1-1 0 0,-1-1 1 0 0,1 0 0 0 0,0 0-1 0 0,0 1 1 0 0,-1 0-1 0 0,-15 20 1397 0 0,12-11-1351 0 0,1 0 0 0 0,0 0 0 0 0,1 1 0 0 0,0-1 1 0 0,1 1-1 0 0,0 15 0 0 0,1-21-381 0 0,0 0 0 0 0,0 0 0 0 0,0 1 0 0 0,1-1 0 0 0,0 0 0 0 0,0 0 0 0 0,0 0 0 0 0,1 0 0 0 0,0 0 0 0 0,-1 0 0 0 0,2-1 0 0 0,-1 1 0 0 0,1 0 1 0 0,-1-1-1 0 0,5 5 0 0 0,-7-9 240 0 0,0 0 0 0 0,0 1 0 0 0,0-1 0 0 0,0 0 0 0 0,0 0 0 0 0,0 0 0 0 0,0 0 0 0 0,0 0 0 0 0,0 0 0 0 0,0 0 0 0 0,1 0 0 0 0,-1 1 0 0 0,0-1 0 0 0,0 0 0 0 0,0 0 0 0 0,0 0 0 0 0,0 0 0 0 0,0 0 0 0 0,0 0 0 0 0,0 0 0 0 0,0 0 0 0 0,0 0 0 0 0,0 0 0 0 0,1 0 0 0 0,-1 1 0 0 0,0-1 1 0 0,0 0-1 0 0,0 0 0 0 0,0 0 0 0 0,0 0 0 0 0,0 0 0 0 0,0 0 0 0 0,1 0 0 0 0,-1 0 0 0 0,0 0 0 0 0,0 0 0 0 0,0 0 0 0 0,0 0 0 0 0,0 0 0 0 0,0 0 0 0 0,0 0 0 0 0,1 0 0 0 0,-1 0 0 0 0,0 0 0 0 0,0 0 0 0 0,0 0 0 0 0,0-1 0 0 0,0 1 0 0 0,0 0 0 0 0,0 0 0 0 0,0 0 0 0 0,0 0 0 0 0,1 0 0 0 0,-1 0 0 0 0,0 0 1 0 0,0 0-1 0 0,0 0 0 0 0,0 0 0 0 0,0 0 0 0 0,0-1 0 0 0,1 0-768 0 0,4-1-1166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7:36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3545 0 0,'-4'1'1216'0'0,"1"-1"1"0"0,-1 1 0 0 0,1 0-1 0 0,-1-1 1 0 0,1 2 0 0 0,-1-1-1 0 0,1 0 1 0 0,-4 2 0 0 0,7-2-1032 0 0,0-1 1 0 0,-1 0 0 0 0,1 0 0 0 0,0 0 0 0 0,0 1-1 0 0,-1-1 1 0 0,1 0 0 0 0,0 0 0 0 0,-1 1 0 0 0,1-1 0 0 0,0 0-1 0 0,0 1 1 0 0,0-1 0 0 0,-1 0 0 0 0,1 1 0 0 0,0-1-1 0 0,0 0 1 0 0,0 1 0 0 0,0-1 0 0 0,0 1 0 0 0,0-1 0 0 0,0 0-1 0 0,0 1 1 0 0,0-1 0 0 0,0 1 0 0 0,0-1 0 0 0,0 0-1 0 0,0 1 1 0 0,0 0 0 0 0,1 0 16 0 0,-1 0-1 0 0,1 0 1 0 0,0 0-1 0 0,0 0 1 0 0,0 0-1 0 0,0 0 1 0 0,0 0-1 0 0,0 0 1 0 0,0 0-1 0 0,0 0 1 0 0,1 0-1 0 0,-1-1 1 0 0,2 2-1 0 0,10 4 382 0 0,1-1 0 0 0,-1-1 0 0 0,1 0 0 0 0,0-1 0 0 0,1 0 0 0 0,-1-1 0 0 0,0-1 0 0 0,1 0 0 0 0,27-3 0 0 0,-23 1-554 0 0,0 1 0 0 0,0 1 0 0 0,0 1 0 0 0,0 1 0 0 0,19 4 0 0 0,-38-7-44 0 0,1 0-1 0 0,0 0 1 0 0,-1 0-1 0 0,1 0 1 0 0,-1 0-1 0 0,1 0 0 0 0,-1 0 1 0 0,1 1-1 0 0,-1-1 1 0 0,1 0-1 0 0,0 0 1 0 0,-1 0-1 0 0,1 0 1 0 0,-1 1-1 0 0,1-1 1 0 0,-1 0-1 0 0,1 1 1 0 0,-1-1-1 0 0,0 0 1 0 0,1 1-1 0 0,-1-1 1 0 0,1 1-1 0 0,-1-1 0 0 0,0 1 1 0 0,1-1-1 0 0,-1 0 1 0 0,0 1-1 0 0,1-1 1 0 0,-1 1-1 0 0,0-1 1 0 0,0 1-1 0 0,0 0 1 0 0,0-1-1 0 0,1 1 1 0 0,-1 0-1 0 0,-17 12-598 0 0,2-4 662 0 0,8-3-60 0 0,0 0 0 0 0,0 0 0 0 0,1 1 0 0 0,0 0 0 0 0,0 0 1 0 0,0 0-1 0 0,1 1 0 0 0,0 0 0 0 0,-6 13 0 0 0,10-18 2 0 0,0-1-1 0 0,0 1 0 0 0,0 0 0 0 0,0 0 1 0 0,0 0-1 0 0,0 0 0 0 0,1 0 0 0 0,0 0 1 0 0,-1 0-1 0 0,1 0 0 0 0,0 0 1 0 0,1 0-1 0 0,-1 0 0 0 0,0 0 0 0 0,1 0 1 0 0,0 0-1 0 0,0 0 0 0 0,0 0 1 0 0,0 0-1 0 0,0-1 0 0 0,0 1 0 0 0,1 0 1 0 0,-1-1-1 0 0,1 1 0 0 0,0-1 1 0 0,0 1-1 0 0,0-1 0 0 0,0 0 0 0 0,0 0 1 0 0,0 0-1 0 0,0 0 0 0 0,5 3 0 0 0,-4-4 58 0 0,1 1 0 0 0,-1-1-1 0 0,1 1 1 0 0,-1-1-1 0 0,1 0 1 0 0,0-1 0 0 0,-1 1-1 0 0,1-1 1 0 0,0 1-1 0 0,0-1 1 0 0,0 0 0 0 0,-1 0-1 0 0,1-1 1 0 0,0 1-1 0 0,0-1 1 0 0,-1 0 0 0 0,1 0-1 0 0,-1 0 1 0 0,1-1-1 0 0,-1 1 1 0 0,1-1 0 0 0,5-3-1 0 0,3-2 124 0 0,-1 0 0 0 0,0-1 0 0 0,0 0 0 0 0,-1-1 0 0 0,11-10 0 0 0,-15 11-147 0 0,0 1 1 0 0,0-1-1 0 0,-1 0 1 0 0,0 0-1 0 0,0-1 1 0 0,-1 1-1 0 0,0-1 1 0 0,5-16-1 0 0,-8 21-43 0 0,1-1 0 0 0,-1 1 0 0 0,0 0-1 0 0,-1-1 1 0 0,1 1 0 0 0,-1-1 0 0 0,0 1 0 0 0,0-1 0 0 0,0 1-1 0 0,-1-1 1 0 0,1 1 0 0 0,-1 0 0 0 0,0-1 0 0 0,0 1 0 0 0,-1 0-1 0 0,1 0 1 0 0,-1-1 0 0 0,0 1 0 0 0,0 0 0 0 0,-5-6 0 0 0,5 8-17 0 0,0 0 1 0 0,1 0 0 0 0,-1 1 0 0 0,0-1 0 0 0,0 1 0 0 0,0-1 0 0 0,0 1-1 0 0,0 0 1 0 0,-1 0 0 0 0,1 0 0 0 0,0 0 0 0 0,0 0 0 0 0,-1 0 0 0 0,1 1 0 0 0,0-1-1 0 0,-1 1 1 0 0,1-1 0 0 0,-5 1 0 0 0,3 1-49 0 0,0-1 0 0 0,-1 1-1 0 0,1 0 1 0 0,0 0 0 0 0,0 0 0 0 0,0 0-1 0 0,-1 1 1 0 0,2 0 0 0 0,-9 4 0 0 0,5-1-60 0 0,-1 0 0 0 0,1 1 1 0 0,0 0-1 0 0,0 0 0 0 0,1 1 0 0 0,0-1 1 0 0,0 1-1 0 0,1 1 0 0 0,-8 12 1 0 0,2 5 214 0 0,1 1 0 0 0,2 0 1 0 0,0 1-1 0 0,-4 29 0 0 0,-9 34 140 0 0,19-86-152 0 0,1-1-1 0 0,-1 0 1 0 0,0 0-1 0 0,0 0 1 0 0,-1 0-1 0 0,1 0 1 0 0,-1 0-1 0 0,1 0 1 0 0,-1-1 0 0 0,0 1-1 0 0,0-1 1 0 0,0 0-1 0 0,0 0 1 0 0,0 0-1 0 0,0 0 1 0 0,-1-1-1 0 0,1 1 1 0 0,-1-1 0 0 0,1 0-1 0 0,-1 0 1 0 0,1 0-1 0 0,-1 0 1 0 0,0-1-1 0 0,0 1 1 0 0,-4-1-1 0 0,65 1 694 0 0,-30 1-709 0 0,1-2 0 0 0,38-5 0 0 0,-34 0-539 0 0,52-15 1 0 0,-28-2-3537 0 0,-48 17 1954 0 0,0 1 0 0 0,-1-1 1 0 0,0 0-1 0 0,10-9 0 0 0,7-12-6832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3:35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 1136 0 0,'0'0'286'0'0,"-1"-1"0"0"0,1 1 0 0 0,-1-1 0 0 0,0 1 0 0 0,0 0 0 0 0,1 0 0 0 0,-1-1-1 0 0,0 1 1 0 0,0 0 0 0 0,1 0 0 0 0,-1 0 0 0 0,0 0 0 0 0,0 0 0 0 0,1 0 0 0 0,-1 0 0 0 0,0 0-1 0 0,0 0 1 0 0,1 0 0 0 0,-1 0 0 0 0,0 1 0 0 0,0-1 0 0 0,1 0 0 0 0,-1 0 0 0 0,0 1 0 0 0,1-1 0 0 0,-1 1-1 0 0,0-1 1 0 0,0 1 0 0 0,-1 1-58 0 0,1-1-1 0 0,0 1 1 0 0,0 0-1 0 0,0-1 1 0 0,0 1 0 0 0,1 0-1 0 0,-1 0 1 0 0,0 0-1 0 0,1 0 1 0 0,-1-1-1 0 0,1 4 1 0 0,-2 7-234 0 0,1 1-1 0 0,2 22 1 0 0,-1-30 406 0 0,1 12-378 0 0,0 0 0 0 0,2 0 0 0 0,5 24 0 0 0,-6-35-24 0 0,-1-1 0 0 0,1 0 0 0 0,0 1 0 0 0,0-1 0 0 0,1 0 0 0 0,-1 0 0 0 0,1-1 0 0 0,0 1 0 0 0,1 0 0 0 0,-1-1 0 0 0,1 0 0 0 0,0 0 0 0 0,0 0 0 0 0,7 6 0 0 0,-10-10 4 0 0,0 1 0 0 0,0-1 0 0 0,0 1 0 0 0,0-1 0 0 0,0 1 0 0 0,0-1-1 0 0,0 0 1 0 0,0 0 0 0 0,0 1 0 0 0,0-1 0 0 0,0 0 0 0 0,0 0 0 0 0,0 0-1 0 0,0 0 1 0 0,0 0 0 0 0,0 0 0 0 0,0 0 0 0 0,0 0 0 0 0,0-1 0 0 0,0 1-1 0 0,0 0 1 0 0,0-1 0 0 0,0 1 0 0 0,0 0 0 0 0,1-2 0 0 0,0 1 10 0 0,0-1 0 0 0,0 0 0 0 0,0 0 0 0 0,0 0 0 0 0,0 0 0 0 0,-1 0 0 0 0,1 0 0 0 0,0 0 0 0 0,1-5 0 0 0,2-2 40 0 0,-1-1 0 0 0,-1 0 0 0 0,0 0 0 0 0,3-12-1 0 0,-2-13 536 0 0,-3 25-1425 0 0,-1-1 0 0 0,0 0-1 0 0,-1 1 1 0 0,-2-12 0 0 0,3 19 457 0 0,-1-1-1 0 0,0 1 0 0 0,0 0 1 0 0,0 0-1 0 0,0 0 1 0 0,0 0-1 0 0,-1 0 0 0 0,1 0 1 0 0,-1 1-1 0 0,0-1 1 0 0,0 0-1 0 0,-3-3 1 0 0,3 5 235 0 0,0 0-1 0 0,1 0 1 0 0,-1 0 0 0 0,0 0 0 0 0,0 0 0 0 0,0 0 0 0 0,0 0 0 0 0,1 1 0 0 0,-1-1 0 0 0,0 1 0 0 0,0-1 0 0 0,-1 1 0 0 0,1 0 0 0 0,0 0 0 0 0,0 0 0 0 0,0 0 0 0 0,0 0 0 0 0,0 0 0 0 0,0 1 0 0 0,0-1 0 0 0,-3 2 0 0 0,2-1 163 0 0,0 1-1 0 0,0-1 0 0 0,0 1 1 0 0,0 0-1 0 0,1-1 1 0 0,-1 1-1 0 0,1 1 0 0 0,-1-1 1 0 0,1 0-1 0 0,0 1 1 0 0,0-1-1 0 0,0 1 0 0 0,0 0 1 0 0,0-1-1 0 0,-2 5 0 0 0,4-6 149 0 0,-1 0-1 0 0,0 0 0 0 0,1 0 1 0 0,-1 0-1 0 0,1 0 0 0 0,-1 0 0 0 0,1 0 1 0 0,0 0-1 0 0,-1 1 0 0 0,1-1 0 0 0,0 0 1 0 0,0 0-1 0 0,0 0 0 0 0,0 0 0 0 0,0 1 1 0 0,0-1-1 0 0,0 0 0 0 0,0 0 0 0 0,0 0 1 0 0,1 0-1 0 0,-1 0 0 0 0,0 1 0 0 0,1-1 1 0 0,-1 0-1 0 0,1 0 0 0 0,-1 0 0 0 0,1 0 1 0 0,0 0-1 0 0,-1 0 0 0 0,1 0 1 0 0,0 0-1 0 0,0-1 0 0 0,-1 1 0 0 0,1 0 1 0 0,0 0-1 0 0,0-1 0 0 0,0 1 0 0 0,0 0 1 0 0,0-1-1 0 0,0 1 0 0 0,0-1 0 0 0,0 1 1 0 0,2 0-1 0 0,41 8 1852 0 0,5-8-4281 0 0,-46-1 1997 0 0,1 0 0 0 0,-1-1 1 0 0,0 1-1 0 0,1-1 0 0 0,-1 0 0 0 0,0 0 1 0 0,0 0-1 0 0,0 0 0 0 0,0-1 1 0 0,0 1-1 0 0,0-1 0 0 0,0 0 1 0 0,0 1-1 0 0,0-2 0 0 0,-1 1 0 0 0,1 0 1 0 0,-1 0-1 0 0,0-1 0 0 0,1 1 1 0 0,-1-1-1 0 0,0 0 0 0 0,-1 1 0 0 0,1-1 1 0 0,0 0-1 0 0,1-5 0 0 0,-2 7 371 0 0,-1 0-1 0 0,0 0 0 0 0,0 0 1 0 0,1 0-1 0 0,-1 0 0 0 0,0 1 1 0 0,0-1-1 0 0,0 0 1 0 0,0 0-1 0 0,0 0 0 0 0,0 0 1 0 0,0 0-1 0 0,0 0 0 0 0,0 0 1 0 0,-1 0-1 0 0,1 0 0 0 0,0 0 1 0 0,-1 0-1 0 0,1 0 0 0 0,0 1 1 0 0,-2-2-1 0 0,-3 2 3399 0 0,0 13-1323 0 0,5-9-1959 0 0,-4 14-2 0 0,2-1 0 0 0,0 0 0 0 0,0 0 0 0 0,2 1 0 0 0,0-1 0 0 0,2 1 0 0 0,2 18 0 0 0,-3-35-224 0 0,-1-1 0 0 0,0 0 0 0 0,1 1 0 0 0,-1-1 0 0 0,0 0 0 0 0,1 0 0 0 0,-1 1 0 0 0,0-1 0 0 0,1 0-1 0 0,-1 0 1 0 0,1 0 0 0 0,-1 0 0 0 0,0 0 0 0 0,1 0 0 0 0,-1 1 0 0 0,1-1 0 0 0,-1 0 0 0 0,1 0 0 0 0,-1 0 0 0 0,0 0-1 0 0,1 0 1 0 0,-1 0 0 0 0,1-1 0 0 0,-1 1 0 0 0,1 0 0 0 0,-1 0 0 0 0,0 0 0 0 0,1 0 0 0 0,-1 0 0 0 0,1-1 0 0 0,-1 1-1 0 0,0 0 1 0 0,1 0 0 0 0,-1-1 0 0 0,0 1 0 0 0,1 0 0 0 0,-1-1 0 0 0,25-14-870 0 0,-13 6-1555 0 0,10-4-2403 0 0,-9 7 2362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3:35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 3353 0 0,'-17'-4'7035'0'0,"28"7"-1554"0"0,-5-3-5417 0 0,0 1 1 0 0,0 0 0 0 0,-1 1 0 0 0,1-1-1 0 0,0 1 1 0 0,0 1 0 0 0,-1-1-1 0 0,1 1 1 0 0,-1 0 0 0 0,0 0 0 0 0,0 0-1 0 0,0 1 1 0 0,6 5 0 0 0,-8-6-322 0 0,-1 0-1 0 0,0 0 1 0 0,0 0 0 0 0,0 0 0 0 0,0 0-1 0 0,0 1 1 0 0,0-1 0 0 0,-1 1 0 0 0,0-1-1 0 0,0 1 1 0 0,0 0 0 0 0,0-1 0 0 0,0 1-1 0 0,-1 0 1 0 0,0 0 0 0 0,0-1 0 0 0,0 1 0 0 0,0 0-1 0 0,0 0 1 0 0,-1-1 0 0 0,1 1 0 0 0,-3 6-1 0 0,-16 32-1335 0 0,5-15 2377 0 0,14-26-720 0 0,0-1 1 0 0,0 1-1 0 0,0 0 1 0 0,0 0-1 0 0,0 0 1 0 0,0 0-1 0 0,0 0 1 0 0,0 0-1 0 0,0 0 1 0 0,1-1-1 0 0,-1 1 1 0 0,0 0-1 0 0,1 0 1 0 0,-1 0-1 0 0,1-1 1 0 0,-1 1-1 0 0,1 0 1 0 0,-1 0-1 0 0,1-1 1 0 0,-1 1-1 0 0,1 0 1 0 0,0-1-1 0 0,-1 1 1 0 0,1-1-1 0 0,0 1 1 0 0,-1-1-1 0 0,1 1 1 0 0,0-1-1 0 0,0 1 1 0 0,0-1-1 0 0,-1 0 1 0 0,1 1-1 0 0,1-1 1 0 0,33 12-154 0 0,-33-11 167 0 0,8 2-426 0 0,1-1 0 0 0,-1 0 1 0 0,15 1-1 0 0,-22-3-254 0 0,1 0 0 0 0,0 0 0 0 0,0 0-1 0 0,0 0 1 0 0,0-1 0 0 0,-1 0 0 0 0,1 0-1 0 0,0 0 1 0 0,-1 0 0 0 0,1 0 0 0 0,-1-1 0 0 0,6-3-1 0 0,2-3-1696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3:36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22 1784 0 0,'-4'2'208'0'0,"-13"11"8085"0"0,21-6-3724 0 0,6-2-4606 0 0,104 44 607 0 0,-113-49-562 0 0,0 1 1 0 0,0 0-1 0 0,-1 0 0 0 0,1 0 0 0 0,0 0 0 0 0,0-1 1 0 0,-1 1-1 0 0,1 0 0 0 0,0 0 0 0 0,-1 0 0 0 0,1 0 0 0 0,-1 1 1 0 0,1-1-1 0 0,-1 0 0 0 0,0 0 0 0 0,1 0 0 0 0,-1 0 1 0 0,0 0-1 0 0,0 1 0 0 0,0-1 0 0 0,0 0 0 0 0,0 0 1 0 0,0 0-1 0 0,0 0 0 0 0,0 1 0 0 0,-1-1 0 0 0,1 0 0 0 0,0 0 1 0 0,-1 0-1 0 0,1 0 0 0 0,-1 2 0 0 0,-21 44-1423 0 0,13-30 169 0 0,1 4-2189 0 0,15-36-2633 0 0,0 0 4942 0 0,1 1 1 0 0,14-21-1 0 0,-14 24 1703 0 0,-1 0 0 0 0,0-1 0 0 0,-1 1 0 0 0,0-1 0 0 0,4-15 0 0 0,-7 14 388 0 0,-1-5 9292 0 0,-4 35-9054 0 0,-1 3-1096 0 0,0 4 184 0 0,0 36 0 0 0,3-54-683 0 0,0 0-1 0 0,1 1 1 0 0,0-1-1 0 0,0 0 0 0 0,0 0 1 0 0,4 8-1 0 0,0-32-6281 0 0,-3 8 7112 0 0,1 0-1 0 0,0 0 1 0 0,5-12 0 0 0,27-23 827 0 0,-19 25-3007 0 0,-14 18 1694 0 0,-1-1 0 0 0,1 0 0 0 0,-1 0 0 0 0,0 0-1 0 0,0 0 1 0 0,0 0 0 0 0,0 0 0 0 0,-1 0 0 0 0,1 0-1 0 0,-1-4 1 0 0,1-18 3451 0 0,-2 37-2140 0 0,0 0 0 0 0,-1-1 0 0 0,-6 21-1 0 0,5-23-1516 0 0,1 0 0 0 0,0-1 0 0 0,0 1 0 0 0,1 0 0 0 0,0 0 0 0 0,0 1-1 0 0,1-1 1 0 0,0 0 0 0 0,3 13 0 0 0,-3-19-248 0 0,0-2 101 0 0,0 1 1 0 0,1-1-1 0 0,-1 1 1 0 0,0-1-1 0 0,0 1 1 0 0,1-1-1 0 0,-1 1 1 0 0,1-1-1 0 0,-1 1 0 0 0,1-1 1 0 0,0 1-1 0 0,0-1 1 0 0,-1 0-1 0 0,1 1 1 0 0,0-1-1 0 0,0 0 0 0 0,0 0 1 0 0,0 0-1 0 0,0 0 1 0 0,1 0-1 0 0,-1 0 1 0 0,0 0-1 0 0,0 0 1 0 0,1 0-1 0 0,-1-1 0 0 0,3 2 1 0 0,4-2-1650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3:36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13 1040 0 0,'-2'0'491'0'0,"0"0"-1"0"0,0 0 0 0 0,0 1 1 0 0,0-1-1 0 0,0 1 1 0 0,0-1-1 0 0,0 1 1 0 0,0 0-1 0 0,0-1 0 0 0,0 1 1 0 0,0 0-1 0 0,1 0 1 0 0,-1 1-1 0 0,0-1 0 0 0,1 0 1 0 0,-3 2-1 0 0,2 0-101 0 0,0-1-1 0 0,-1 1 0 0 0,1 0 1 0 0,0 0-1 0 0,0 0 0 0 0,1 1 1 0 0,-1-1-1 0 0,-2 6 0 0 0,3-4-307 0 0,0-1-1 0 0,-1 1 1 0 0,1-1-1 0 0,1 1 1 0 0,-1 0-1 0 0,1-1 0 0 0,0 1 1 0 0,0-1-1 0 0,0 1 1 0 0,1 0-1 0 0,-1-1 1 0 0,1 1-1 0 0,0-1 1 0 0,3 8-1 0 0,-3-10-74 0 0,0 0 0 0 0,0 0 0 0 0,0 0 0 0 0,0 0 0 0 0,0 0 0 0 0,1 0 0 0 0,-1 0 0 0 0,1-1 0 0 0,-1 1 0 0 0,1-1 0 0 0,0 1 0 0 0,0-1 0 0 0,-1 1 0 0 0,1-1 0 0 0,0 0 0 0 0,0 0 0 0 0,0 0 0 0 0,1 0 0 0 0,-1 0 0 0 0,0 0 0 0 0,0-1 0 0 0,0 1 0 0 0,1-1 0 0 0,-1 1 0 0 0,0-1 0 0 0,0 0 0 0 0,1 0 0 0 0,-1 0 0 0 0,0 0 0 0 0,1 0 0 0 0,-1-1 0 0 0,0 1 0 0 0,0-1 0 0 0,1 0 0 0 0,-1 1 0 0 0,0-1 0 0 0,0 0 0 0 0,0 0 0 0 0,0 0 0 0 0,0 0 0 0 0,0-1 0 0 0,0 1 0 0 0,0-1 0 0 0,-1 1 0 0 0,1-1 0 0 0,-1 1-1 0 0,1-1 1 0 0,-1 0 0 0 0,1 0 0 0 0,-1 0 0 0 0,0 0 0 0 0,0 0 0 0 0,0 0 0 0 0,2-4 0 0 0,3-7 49 0 0,-1 0 0 0 0,0 0-1 0 0,4-15 1 0 0,-8 24-288 0 0,0 0 1 0 0,-1 0-1 0 0,1 0 1 0 0,-1 0-1 0 0,0 0 1 0 0,-1-8-1 0 0,1 10-118 0 0,-1 1-1 0 0,1-1 1 0 0,-1 0 0 0 0,1 0-1 0 0,-1 1 1 0 0,0-1 0 0 0,0 0 0 0 0,0 1-1 0 0,0-1 1 0 0,0 1 0 0 0,0-1-1 0 0,0 1 1 0 0,0 0 0 0 0,0-1-1 0 0,-1 1 1 0 0,-1-1 0 0 0,-5 0-3243 0 0,14 11 1329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13:37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2136 0 0,'2'12'7888'0'0,"-5"18"-5198"0"0,3-27-2144 0 0,-7 44 756 0 0,-1-1-3602 0 0,-14 46-9807 0 0,21-88 12266 0 0,0-1 0 0 0,0 1 1 0 0,0-1-1 0 0,-1 0 0 0 0,1 0 0 0 0,-1 1 1 0 0,0-1-1 0 0,0 0 0 0 0,-2 3 1 0 0,3-6-9 0 0,1 0-1 0 0,0 1 1 0 0,-1-1 0 0 0,1 0 0 0 0,-1 1 0 0 0,1-1 0 0 0,0 0 0 0 0,-1 0 0 0 0,1 0 0 0 0,-1 1 0 0 0,1-1 0 0 0,0 0 0 0 0,-1 0 0 0 0,1 0-1 0 0,-1 0 1 0 0,1 0 0 0 0,-1 0 0 0 0,1 0 0 0 0,-1 0 0 0 0,1 0 0 0 0,0 0 0 0 0,-1 0 0 0 0,1 0 0 0 0,-1 0 0 0 0,1 0 0 0 0,-1 0-1 0 0,1 0 1 0 0,-1-1 0 0 0,0 0 280 0 0,-1 0 1 0 0,1 0-1 0 0,0-1 0 0 0,-1 1 0 0 0,1 0 0 0 0,0-1 0 0 0,0 1 0 0 0,0-1 1 0 0,0 1-1 0 0,1-1 0 0 0,-1 1 0 0 0,0-3 0 0 0,0 3-289 0 0,0-1 0 0 0,0 1 1 0 0,1-1-1 0 0,-1 1 0 0 0,1-1 0 0 0,-1 0 0 0 0,1 1 0 0 0,0-1 0 0 0,0 0 0 0 0,0 1 0 0 0,-1-1 1 0 0,2 0-1 0 0,-1 1 0 0 0,0-1 0 0 0,0 0 0 0 0,0 1 0 0 0,1-1 0 0 0,-1 0 0 0 0,1 1 0 0 0,-1-1 1 0 0,1 1-1 0 0,0-1 0 0 0,0 1 0 0 0,0-1 0 0 0,-1 1 0 0 0,1-1 0 0 0,1 1 0 0 0,-1 0 1 0 0,0 0-1 0 0,0 0 0 0 0,0-1 0 0 0,1 1 0 0 0,-1 0 0 0 0,2-1 0 0 0,-1 1-110 0 0,0 0-1 0 0,1 0 1 0 0,-1 1-1 0 0,0-1 1 0 0,0 0-1 0 0,0 1 1 0 0,1 0-1 0 0,-1-1 1 0 0,0 1-1 0 0,1 0 1 0 0,-1 0-1 0 0,0 0 1 0 0,1 0-1 0 0,-1 1 1 0 0,0-1-1 0 0,1 1 0 0 0,-1-1 1 0 0,0 1-1 0 0,0 0 1 0 0,0 0-1 0 0,1 0 1 0 0,-1 0-1 0 0,0 0 1 0 0,3 3-1 0 0,-4-3-24 0 0,0 1-1 0 0,1-1 1 0 0,-1 1 0 0 0,0-1-1 0 0,0 1 1 0 0,0-1-1 0 0,-1 1 1 0 0,1 0-1 0 0,0-1 1 0 0,-1 1-1 0 0,1 0 1 0 0,-1 0 0 0 0,1 0-1 0 0,-1 0 1 0 0,0-1-1 0 0,0 1 1 0 0,0 0-1 0 0,0 0 1 0 0,0 0-1 0 0,0 0 1 0 0,0 0 0 0 0,-1-1-1 0 0,1 1 1 0 0,-1 0-1 0 0,1 0 1 0 0,-2 2-1 0 0,2-3-21 0 0,-1 1 1 0 0,1-1-1 0 0,-1 1 0 0 0,0-1 0 0 0,1 1 1 0 0,-1-1-1 0 0,0 0 0 0 0,0 0 0 0 0,0 1 0 0 0,0-1 1 0 0,0 0-1 0 0,0 0 0 0 0,0 0 0 0 0,0 0 1 0 0,0 0-1 0 0,-1 0 0 0 0,1 0 0 0 0,0-1 0 0 0,-1 1 1 0 0,1 0-1 0 0,-1-1 0 0 0,1 1 0 0 0,0-1 1 0 0,-1 1-1 0 0,1-1 0 0 0,-1 0 0 0 0,1 1 0 0 0,-1-1 1 0 0,0 0-1 0 0,1 0 0 0 0,-4-1 0 0 0,1-2-384 0 0,10 0 25 0 0,11 1-930 0 0,0 2-3291 0 0,0 1 0 0 0,23-4 0 0 0,-28 3 3391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29:54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317 1579 6801 0 0,'0'-1'61'0'0,"0"-1"0"0"0,0 0 0 0 0,0 1 0 0 0,0-1 0 0 0,0 0 0 0 0,0 0 0 0 0,0 1 0 0 0,1-1 0 0 0,-1 0-1 0 0,1 1 1 0 0,-1-1 0 0 0,1 0 0 0 0,-1 1 0 0 0,1-1 0 0 0,0 1 0 0 0,0-1 0 0 0,0 1 0 0 0,0-1-1 0 0,0 1 1 0 0,0 0 0 0 0,0 0 0 0 0,1-1 0 0 0,-1 1 0 0 0,0 0 0 0 0,1 0 0 0 0,-1 0 0 0 0,1 0 0 0 0,-1 0-1 0 0,1 1 1 0 0,-1-1 0 0 0,1 0 0 0 0,-1 1 0 0 0,1-1 0 0 0,0 1 0 0 0,0 0 0 0 0,2-1 0 0 0,10-2-228 0 0,1 1 1 0 0,0 1 0 0 0,22 0 0 0 0,-10 0 778 0 0,10-4 329 0 0,-1-1 0 0 0,-1-2 0 0 0,0-2 0 0 0,60-25 1 0 0,-50 18-665 0 0,-1 2 1 0 0,51-11-1 0 0,-41 18-184 0 0,0 3 0 0 0,1 2 0 0 0,-1 2 0 0 0,0 2-1 0 0,1 3 1 0 0,93 19 0 0 0,-71-11 256 0 0,1-4 0 0 0,1-4 0 0 0,-1-2 0 0 0,150-18 1 0 0,-44 3 349 0 0,301 19 1 0 0,548-14 808 0 0,-679-4-637 0 0,445 1-694 0 0,-523 12-165 0 0,278 4-27 0 0,-454-3-69 0 0,120-14-1 0 0,-170 6 120 0 0,-1-3 1 0 0,0-1 0 0 0,-1-3 0 0 0,65-26 0 0 0,7-11 15 0 0,119-47 44 0 0,-183 73-143 0 0,-1-1-1 0 0,-2-3 0 0 0,-1-3 0 0 0,-1-1 0 0 0,-1-3 0 0 0,51-47 0 0 0,-93 75 58 0 0,1 0 0 0 0,-2-1 0 0 0,1 0 0 0 0,-1 0 0 0 0,0-1 0 0 0,-1 0 0 0 0,0 0 0 0 0,5-11 0 0 0,-9 16-64 0 0,-1 0-1 0 0,0 0 1 0 0,1 0-1 0 0,-2 0 1 0 0,1 0-1 0 0,0 0 1 0 0,-1 0-1 0 0,0 0 0 0 0,0 0 1 0 0,0-1-1 0 0,0 1 1 0 0,-1 0-1 0 0,1 0 1 0 0,-1 0-1 0 0,0 0 1 0 0,-1 0-1 0 0,1 0 1 0 0,-1 0-1 0 0,1 0 1 0 0,-1 1-1 0 0,0-1 0 0 0,0 1 1 0 0,-1-1-1 0 0,-3-3 1 0 0,-13-14-260 0 0,-1 0 0 0 0,-2 2 1 0 0,1 1-1 0 0,-2 0 0 0 0,-37-21 0 0 0,23 15 739 0 0,-42-35 1 0 0,55 39-361 0 0,-2 1 1 0 0,-1 1 0 0 0,0 2 0 0 0,-1 0 0 0 0,-59-22 0 0 0,-160-39-1402 0 0,165 55 890 0 0,-7-7 928 0 0,-138-64 0 0 0,156 64-584 0 0,-1 3 0 0 0,-1 3-1 0 0,-1 3 1 0 0,0 4 0 0 0,-2 3-1 0 0,-136-7 1 0 0,-464 39-773 0 0,612-15 866 0 0,-1653 219 937 0 0,465-31-407 0 0,936-158-460 0 0,-294 33 197 0 0,557-61-89 0 0,0 3-1 0 0,1 2 0 0 0,-1 2 1 0 0,2 2-1 0 0,-62 28 0 0 0,98-35-206 0 0,1 0 0 0 0,-1 1-1 0 0,2 1 1 0 0,-1 0-1 0 0,2 1 1 0 0,-1 0-1 0 0,1 1 1 0 0,1 0 0 0 0,0 1-1 0 0,1 0 1 0 0,0 1-1 0 0,1 0 1 0 0,1 1-1 0 0,0-1 1 0 0,-7 22 0 0 0,6-12-115 0 0,0 0 0 0 0,2 0 0 0 0,1 1-1 0 0,1 0 1 0 0,2 0 0 0 0,0 0 0 0 0,1 1 0 0 0,2-1 0 0 0,3 38 0 0 0,1-33-12 0 0,2 0-1 0 0,0-1 1 0 0,2 0-1 0 0,1 0 0 0 0,1-1 1 0 0,22 42-1 0 0,-21-50 157 0 0,1-1 1 0 0,1 0-1 0 0,0-1 0 0 0,2 0 0 0 0,0-1 0 0 0,1-1 0 0 0,0 0 1 0 0,1-2-1 0 0,25 17 0 0 0,-10-11 99 0 0,1-1 1 0 0,0-2-1 0 0,2-1 1 0 0,0-2-1 0 0,0-1 1 0 0,1-2-1 0 0,73 12 0 0 0,-36-14-62 0 0,0-4-1 0 0,0-3 0 0 0,82-7 0 0 0,-65-1-680 0 0,8-1-1794 0 0,1 2-4013 0 0,-51 3 1518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0:58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22 648 0 0,'5'0'-51'0'0,"18"-12"16044"0"0,-24 12-15723 0 0,1-1 0 0 0,-1 1 0 0 0,1-1 0 0 0,-1 1 0 0 0,1-1 0 0 0,-1 1 0 0 0,1-1 0 0 0,-1 1 0 0 0,0 0 0 0 0,1-1 0 0 0,-1 1 0 0 0,0 0 0 0 0,1-1 1 0 0,-1 1-1 0 0,0 0 0 0 0,1 0 0 0 0,-1 0 0 0 0,0 0 0 0 0,1 0 0 0 0,-2 0 0 0 0,-10-2-56 0 0,0 1 1 0 0,0 0 0 0 0,0 1-1 0 0,0 0 1 0 0,0 1 0 0 0,0 1-1 0 0,0 0 1 0 0,1 0 0 0 0,-1 1-1 0 0,0 1 1 0 0,1 0 0 0 0,0 0-1 0 0,0 1 1 0 0,0 1 0 0 0,1 0-1 0 0,0 0 1 0 0,0 1 0 0 0,0 0-1 0 0,-8 9 1 0 0,10-9-231 0 0,1-1-1 0 0,1 1 1 0 0,-1 1 0 0 0,1-1 0 0 0,0 1-1 0 0,1 0 1 0 0,0 0 0 0 0,0 1 0 0 0,1 0 0 0 0,0 0-1 0 0,0 0 1 0 0,1 0 0 0 0,0 0 0 0 0,1 1-1 0 0,0-1 1 0 0,0 1 0 0 0,1 0 0 0 0,1-1-1 0 0,-1 1 1 0 0,2 0 0 0 0,-1-1 0 0 0,1 1-1 0 0,4 15 1 0 0,-3-19 2 0 0,-1 0-1 0 0,2 0 0 0 0,-1 0 0 0 0,1 0 0 0 0,0 0 1 0 0,0-1-1 0 0,1 1 0 0 0,0-1 0 0 0,0 0 1 0 0,9 9-1 0 0,-12-12 10 0 0,1-1 0 0 0,0 1 0 0 0,0-1 0 0 0,1 1 1 0 0,-1-1-1 0 0,0 0 0 0 0,0 0 0 0 0,1 0 0 0 0,-1 0 0 0 0,0-1 0 0 0,1 1 0 0 0,-1-1 0 0 0,1 1 1 0 0,-1-1-1 0 0,1 0 0 0 0,-1 0 0 0 0,1 0 0 0 0,-1 0 0 0 0,1 0 0 0 0,-1-1 0 0 0,1 1 0 0 0,-1-1 1 0 0,0 1-1 0 0,1-1 0 0 0,-1 0 0 0 0,0 0 0 0 0,1 0 0 0 0,-1 0 0 0 0,0-1 0 0 0,0 1 0 0 0,2-2 1 0 0,8-7 11 0 0,0 0 0 0 0,-2 0 0 0 0,1-1 0 0 0,-1 0 0 0 0,0-1 0 0 0,-1 0 1 0 0,-1-1-1 0 0,8-14 0 0 0,0-4 19 0 0,-1-1 0 0 0,14-45 0 0 0,-26 70-6 0 0,0 0 1 0 0,-1 0 0 0 0,0 1 0 0 0,0-1 0 0 0,0 0 0 0 0,-1 0 0 0 0,0-1 0 0 0,0 1 0 0 0,0 0 0 0 0,-1 0 0 0 0,-1-11 0 0 0,6 74 138 0 0,2-31-193 0 0,1 0 1 0 0,2-1-1 0 0,0 0 1 0 0,2 0-1 0 0,16 25 1 0 0,21 42-102 0 0,-41-64-213 0 0,0 1-4527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1:00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40 6729 0 0,'-7'-21'10322'0'0,"0"2"-3162"0"0,6 22-6900 0 0,0-1 0 0 0,0 1 1 0 0,0 0-1 0 0,0-1 0 0 0,1 1 1 0 0,-1 0-1 0 0,1 0 0 0 0,0 3 1 0 0,-3 279 44 0 0,4-253-437 0 0,2 0 0 0 0,7 31 0 0 0,-7-48-894 0 0,1-1 0 0 0,1 0 0 0 0,10 23 0 0 0,-15-37 829 0 0,0 1-1 0 0,0-1 0 0 0,0 0 0 0 0,0 1 0 0 0,0-1 0 0 0,1 1 1 0 0,-1-1-1 0 0,0 1 0 0 0,1-1 0 0 0,-1 1 0 0 0,0-1 1 0 0,0 0-1 0 0,1 1 0 0 0,-1-1 0 0 0,1 0 0 0 0,-1 1 0 0 0,0-1 1 0 0,1 0-1 0 0,-1 1 0 0 0,1-1 0 0 0,-1 0 0 0 0,1 0 0 0 0,-1 0 1 0 0,1 1-1 0 0,-1-1 0 0 0,1 0 0 0 0,-1 0 0 0 0,1 0 1 0 0,-1 0-1 0 0,1 0 0 0 0,-1 0 0 0 0,1 0 0 0 0,-1 0 0 0 0,1 0 1 0 0,-1 0-1 0 0,1 0 0 0 0,-1 0 0 0 0,1-1 0 0 0,13-13-8586 0 0,-7 5 4460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1:0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5297 0 0,'5'-2'11789'0'0,"4"7"-8036"0"0,7 5-2891 0 0,-11-7-892 0 0,-1 1-1 0 0,1-1 1 0 0,-1 0 0 0 0,1-1 0 0 0,0 1 0 0 0,0-1 0 0 0,0 0 0 0 0,11 3 0 0 0,-13-5-555 0 0,-1 1 1 0 0,1-1 0 0 0,0 0-1 0 0,0 0 1 0 0,-1 0 0 0 0,1 0-1 0 0,0-1 1 0 0,-1 1 0 0 0,1-1 0 0 0,0 1-1 0 0,-1-1 1 0 0,5-2 0 0 0,5-1-4137 0 0,6 3-1351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1:01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14 247 8778 0 0,'-14'-10'12752'0'0,"16"9"-12582"0"0,0 0 0 0 0,-1 0 0 0 0,1 0 0 0 0,0 0 0 0 0,0 0 0 0 0,0 1-1 0 0,-1-1 1 0 0,1 0 0 0 0,0 1 0 0 0,0 0 0 0 0,3-1 0 0 0,23 0-34 0 0,1 0 0 0 0,35 5 0 0 0,28-1-175 0 0,-75-3-154 0 0,58-5-869 0 0,-28-8-4081 0 0,-46 13 4479 0 0,1-1 1 0 0,-1 0-1 0 0,0 0 1 0 0,1 1-1 0 0,-1-1 1 0 0,0 0-1 0 0,0 0 1 0 0,1 0-1 0 0,-1 0 0 0 0,0-1 1 0 0,0 1-1 0 0,2-2 1 0 0,2-7-5434 0 0</inkml:trace>
  <inkml:trace contextRef="#ctx0" brushRef="#br0" timeOffset="1">170 1 11386 0 0,'0'39'7101'0'0,"9"20"-4692"0"0,0 0-1495 0 0,-7 19-784 0 0,-2-46 585 0 0,7 59 0 0 0,-5-80-1829 0 0,1 0-1 0 0,0 0 1 0 0,6 13-1 0 0,-6-16-793 0 0,0-1 1 0 0,1 0-1 0 0,0-1 1 0 0,1 1-1 0 0,7 9 1 0 0,-3-7-3376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2:57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1231 5801 0 0,'-65'42'14027'0'0,"65"-43"-13873"0"0,-1 1 0 0 0,1-1 0 0 0,0 1 0 0 0,-1-1 0 0 0,1 0 0 0 0,0 1 0 0 0,0-1 0 0 0,-1 1 0 0 0,1-1 0 0 0,0 1 0 0 0,0-1 0 0 0,0 0 0 0 0,0 1 0 0 0,0-1 0 0 0,0 0 0 0 0,0 1 0 0 0,0-1 0 0 0,0 1 0 0 0,0-1 0 0 0,0 0 0 0 0,1 1 0 0 0,-1-1 0 0 0,0 1 0 0 0,0-1 0 0 0,0 0 0 0 0,1 1 0 0 0,-1-1 0 0 0,1 0 0 0 0,7-24 429 0 0,14-25-76 0 0,3 1 1 0 0,2 0-1 0 0,46-61 0 0 0,117-120-365 0 0,-127 162-148 0 0,2 3 0 0 0,4 3 0 0 0,2 3 0 0 0,3 3 0 0 0,2 4 0 0 0,158-82 0 0 0,-16 39 19 0 0,-20 9-385 0 0,-197 86 348 0 0,41-21-473 0 0,-19 2-2941 0 0,-22 19 3172 0 0,-1 0 1 0 0,0-1-1 0 0,0 1 1 0 0,0 0 0 0 0,0-1-1 0 0,1 1 1 0 0,-1 0 0 0 0,0-1-1 0 0,0 1 1 0 0,0 0 0 0 0,0-1-1 0 0,0 1 1 0 0,0-1-1 0 0,0 1 1 0 0,0 0 0 0 0,0-1-1 0 0,0 1 1 0 0,0 0 0 0 0,0-1-1 0 0,0 1 1 0 0,0 0 0 0 0,-1-1-1 0 0,1 1 1 0 0,0-1-1 0 0,0 1 1 0 0,0 0 0 0 0,0 0-1 0 0,-1-1 1 0 0,-3-2-3450 0 0,1 1 2407 0 0,-8-8-5268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06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59 5633 0 0,'-10'2'2990'0'0,"-15"2"6092"0"0,22-11-6147 0 0,10-11-1956 0 0,-5 15-890 0 0,1 0 0 0 0,-1 0 0 0 0,1 0 0 0 0,0 0 0 0 0,0 0 0 0 0,0 1 0 0 0,0-1 0 0 0,1 1 0 0 0,-1 0-1 0 0,0 0 1 0 0,1 0 0 0 0,0 1 0 0 0,-1-1 0 0 0,1 1 0 0 0,0 0 0 0 0,0 0 0 0 0,0 0 0 0 0,0 0 0 0 0,0 1 0 0 0,0 0 0 0 0,0 0-1 0 0,0 0 1 0 0,0 0 0 0 0,4 1 0 0 0,5 0-45 0 0,1 1 0 0 0,-1 1 0 0 0,0 0 0 0 0,0 0-1 0 0,23 11 1 0 0,-8-2-48 0 0,-2 2 1 0 0,31 21-1 0 0,-47-28-5 0 0,0 1-1 0 0,0 0 1 0 0,0 0-1 0 0,-1 1 1 0 0,-1 0-1 0 0,0 0 1 0 0,0 1 0 0 0,7 11-1 0 0,-14-19 4 0 0,0 0-1 0 0,-1 0 1 0 0,1-1-1 0 0,0 1 1 0 0,-1 0 0 0 0,1 0-1 0 0,-1 0 1 0 0,0 0-1 0 0,1 0 1 0 0,-1 0-1 0 0,0 0 1 0 0,0 0-1 0 0,0 0 1 0 0,-1 0 0 0 0,1 0-1 0 0,0 0 1 0 0,-1 0-1 0 0,-1 3 1 0 0,1-1-43 0 0,-1 0-1 0 0,-1 0 1 0 0,1 0-1 0 0,-1 0 1 0 0,1-1 0 0 0,-1 1-1 0 0,-6 5 1 0 0,-5 3-330 0 0,-1 0-1 0 0,1-2 0 0 0,-19 11 1 0 0,28-18 230 0 0,-3 1-455 0 0,0 0 0 0 0,0 0 0 0 0,0 0 0 0 0,-1-1 0 0 0,0 0 0 0 0,1-1 0 0 0,-1 0 0 0 0,0 0 0 0 0,-16 0 0 0 0,2-2-2607 0 0,0-1 1 0 0,-33-6 0 0 0,-19-1 118 0 0,68 7 3311 0 0,0 0 697 0 0,0 1 0 0 0,0-1 1 0 0,0 1-1 0 0,0 0 0 0 0,0 1 1 0 0,0 0-1 0 0,0 0 0 0 0,0 1 1 0 0,-7 6 7019 0 0,24-4-5641 0 0,11 1-1205 0 0,85 0 1260 0 0,-73-5-1919 0 0,53 7-1 0 0,-74-5-397 0 0,-1 0 0 0 0,-1 1 0 0 0,1 1 0 0 0,0-1 0 0 0,-1 2 0 0 0,0-1 1 0 0,0 1-1 0 0,17 11 0 0 0,-25-14-28 0 0,1-1 1 0 0,-1 1-1 0 0,1 0 1 0 0,-1 0-1 0 0,1 0 1 0 0,-1 0-1 0 0,0 0 1 0 0,0 1-1 0 0,0-1 1 0 0,0 1-1 0 0,-1-1 1 0 0,1 1-1 0 0,-1 0 1 0 0,1-1-1 0 0,-1 1 1 0 0,0 0-1 0 0,0 0 1 0 0,0 0-1 0 0,0 0 1 0 0,-1 0-1 0 0,1 0 0 0 0,-1 0 1 0 0,0 0-1 0 0,0 0 1 0 0,0 1-1 0 0,0-1 1 0 0,0 0-1 0 0,-1 0 1 0 0,0 0-1 0 0,1 0 1 0 0,-1 0-1 0 0,0 0 1 0 0,0 0-1 0 0,-1-1 1 0 0,-2 6-1 0 0,0-1-245 0 0,-1-1 0 0 0,-1 1 0 0 0,1-1 1 0 0,-1 1-1 0 0,0-2 0 0 0,-1 1 0 0 0,1-1 0 0 0,-1 0 0 0 0,0 0 0 0 0,0-1 0 0 0,-1 0 0 0 0,-8 4 0 0 0,0-1-517 0 0,9-3 558 0 0,0 0 0 0 0,0-1 0 0 0,-1-1 0 0 0,1 1 0 0 0,-1-1 0 0 0,-10 2 0 0 0,20-7 383 0 0,0 1 0 0 0,1-1 0 0 0,-1 1 1 0 0,1 0-1 0 0,0 0 0 0 0,-1 0 0 0 0,6-3 1 0 0,152-59 86 0 0,-131 54-1081 0 0,-9-1-2526 0 0,-17 9 2146 0 0,0 0-1 0 0,0 0 0 0 0,-1-1 1 0 0,1 0-1 0 0,-1 1 1 0 0,0-1-1 0 0,3-4 1 0 0,7-12-5402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7:36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0 18260 0 0,'-7'48'9318'0'0,"9"28"-6611"0"0,-1 9-2804 0 0,-3-45-480 0 0,-6 50-1989 0 0,1-61-2252 0 0,-2-4-3619 0 0,1-8-568 0 0</inkml:trace>
  <inkml:trace contextRef="#ctx0" brushRef="#br0" timeOffset="1">0 528 9234 0 0,'13'-1'9330'0'0,"0"3"-3439"0"0,5 3-2276 0 0,8 5-2476 0 0,11 2-216 0 0,48 1-392 0 0,-62-11-546 0 0,0 2-1 0 0,0 0 1 0 0,0 1-1 0 0,-1 2 1 0 0,25 9 0 0 0,-44-14-8 0 0,1-1 1 0 0,-1 1-1 0 0,0 0 1 0 0,0 1 0 0 0,0-1-1 0 0,0 0 1 0 0,-1 1-1 0 0,1 0 1 0 0,-1-1 0 0 0,1 1-1 0 0,-1 0 1 0 0,0 0-1 0 0,0 1 1 0 0,0-1 0 0 0,-1 0-1 0 0,1 1 1 0 0,-1-1-1 0 0,0 1 1 0 0,0-1 0 0 0,0 1-1 0 0,1 5 1 0 0,-2-2-569 0 0,1 1 0 0 0,-1 0 0 0 0,0 0 0 0 0,-1 0 0 0 0,0 0 0 0 0,0-1 0 0 0,-1 1 0 0 0,0 0 0 0 0,-3 7 0 0 0,4-14 334 0 0,1-1 0 0 0,0 0 0 0 0,0 1 0 0 0,0-1 0 0 0,0 0 0 0 0,-1 1 0 0 0,1-1 0 0 0,0 0 0 0 0,-2 2-1541 0 0,1-2 1541 0 0,1 0 0 0 0,0 1 0 0 0,-1-1 0 0 0,1 0 0 0 0,0 0 0 0 0,-1 0 0 0 0,1 0 1 0 0,-1 0-1 0 0,1 0 0 0 0,0 0 0 0 0,-1 0 0 0 0,1 0 0 0 0,0 0 0 0 0,-1 0 0 0 0,1 0 0 0 0,-1 0 0 0 0,1 0 0 0 0,0 0 0 0 0,-1 0 0 0 0,1 0 0 0 0,0 0 1 0 0,-1 0-1 0 0,1-1 0 0 0,-1 1 0 0 0,1 0 0 0 0,0 0 0 0 0,0 0 0 0 0,-1-1 0 0 0,-1-1-1541 0 0,2 2 1541 0 0,0 0 0 0 0,0-1 0 0 0,0 1 0 0 0,0-1 0 0 0,-1 1 0 0 0,-4-9-6264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1:02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 0 12251 0 0,'-19'13'8079'0'0,"0"4"-3975"0"0,-29 44-3472 0 0,29-34 366 0 0,-28 34-1420 0 0,-54 99 0 0 0,91-148-5533 0 0,10-27-3969 0 0,0-9 6092 0 0,-9-18-18 0 0,3 19 2367 0 0</inkml:trace>
  <inkml:trace contextRef="#ctx0" brushRef="#br0" timeOffset="1">1 108 2625 0 0,'0'-5'1143'0'0,"0"-21"2969"0"0,4 15 2060 0 0,4 18-1394 0 0,5 14-3087 0 0,-10-16-1134 0 0,29 44 24 0 0,74 105 1278 0 0,-89-135-2981 0 0,30 29-1 0 0,-35-38-555 0 0,2 1 0 0 0,-1-2 1 0 0,22 13-1 0 0,-32-21 1039 0 0,21 8-8280 0 0,-11-9 4819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1:02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15603 0 0,'1'1'343'0'0,"0"0"1"0"0,-1 0-1 0 0,1 0 0 0 0,0 0 0 0 0,0 0 0 0 0,1 0 0 0 0,-1 0 1 0 0,0 0-1 0 0,0 0 0 0 0,0-1 0 0 0,1 1 0 0 0,-1 0 0 0 0,0-1 1 0 0,0 1-1 0 0,1-1 0 0 0,-1 1 0 0 0,1-1 0 0 0,1 0 0 0 0,32 3 529 0 0,-20-2-297 0 0,207 13 792 0 0,-73-15-4039 0 0,-136-1-613 0 0,-13 2 2880 0 0,1-1 1 0 0,-1 1-1 0 0,1 0 1 0 0,-1 0 0 0 0,1-1-1 0 0,-1 1 1 0 0,5-6-4854 0 0,-5 5 4853 0 0,0 1 1 0 0,0-1-1 0 0,1 1 1 0 0,-1-1-1 0 0,0 1 1 0 0,0-1-1 0 0,0-1 1 0 0,0-6-5187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1:02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12299 0 0,'-7'61'7870'0'0,"4"1"-3555"0"0,4 11-3274 0 0,19 143 1 0 0,-16-198-1444 0 0,0 0-1 0 0,0 0 1 0 0,13 28 0 0 0,-3-15-4543 0 0,2 0-6073 0 0,-11-23 4616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1:05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31 4529 0 0,'-5'-3'1493'0'0,"-10"-8"8715"0"0,15 10-10049 0 0,0 1 0 0 0,0-1 0 0 0,0 1 0 0 0,1-1 0 0 0,-1 1 0 0 0,0-1-1 0 0,0 1 1 0 0,0-1 0 0 0,1 1 0 0 0,-1-1 0 0 0,0 1 0 0 0,1 0 0 0 0,-1-1 0 0 0,0 1 0 0 0,1-1-1 0 0,-1 1 1 0 0,1 0 0 0 0,-1-1 0 0 0,0 1 0 0 0,1 0 0 0 0,-1 0 0 0 0,1-1 0 0 0,-1 1 0 0 0,1 0-1 0 0,-1 0 1 0 0,1 0 0 0 0,-1 0 0 0 0,1-1 0 0 0,-1 1 0 0 0,1 0 0 0 0,-1 0 0 0 0,1 0 0 0 0,-1 0-1 0 0,2 0 1 0 0,6-2 43 0 0,0 1 0 0 0,0 0 0 0 0,0 0 0 0 0,1 0 0 0 0,-1 1 0 0 0,1 0 0 0 0,-1 1 0 0 0,12 2-1 0 0,70 19-210 0 0,-47-10 175 0 0,27 6-910 0 0,92 20 2711 0 0,-80-31-5347 0 0,-66-7-133 0 0,1 0 1 0 0,29-6-1 0 0,-23 1-3652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1:05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29 5353 0 0,'-38'-29'14798'0'0,"73"39"-14467"0"0,23 8 204 0 0,1-3-1 0 0,108 13 0 0 0,-64-24-49 0 0,129-14 0 0 0,-151 4-893 0 0,0 2 0 0 0,0 5-1 0 0,99 13 1 0 0,-148-11-1867 0 0,18 5-6483 0 0,-26 0 2218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1:06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2921 0 0,'1'-30'4063'0'0,"4"16"-2230"0"0,-5 14-1793 0 0,1 0-1 0 0,-1 0 1 0 0,0-1 0 0 0,0 1-1 0 0,1 0 1 0 0,-1 0-1 0 0,0 0 1 0 0,1 0-1 0 0,-1 0 1 0 0,0 0-1 0 0,0 0 1 0 0,1 0-1 0 0,-1 0 1 0 0,0 0-1 0 0,1 0 1 0 0,-1 0-1 0 0,0 0 1 0 0,0 0-1 0 0,1 0 1 0 0,-1 0-1 0 0,0 0 1 0 0,1 1-1 0 0,-1-1 1 0 0,0 0-1 0 0,0 0 1 0 0,1 0-1 0 0,-1 0 1 0 0,0 0-1 0 0,0 1 1 0 0,0-1-1 0 0,1 0 1 0 0,-1 0-1 0 0,0 0 1 0 0,0 1-1 0 0,0-1 1 0 0,0 0-1 0 0,1 0 1 0 0,-1 1-1 0 0,0-1 1 0 0,0 0-1 0 0,0 1 1 0 0,4 6 219 0 0,-1 0 0 0 0,0 0 0 0 0,0 1-1 0 0,-1-1 1 0 0,0 1 0 0 0,-1 0 0 0 0,1 0 0 0 0,-1-1 0 0 0,-1 1 0 0 0,0 13 0 0 0,2 5-28 0 0,0-1-89 0 0,-2-12-89 0 0,1 1 0 0 0,1 0 0 0 0,7 26 0 0 0,-8-36-27 0 0,0-1-1 0 0,1 1 1 0 0,-1-1-1 0 0,1 0 1 0 0,0 1-1 0 0,0-1 1 0 0,0 0-1 0 0,1 0 1 0 0,-1 0-1 0 0,1 0 1 0 0,-1-1-1 0 0,1 1 1 0 0,0-1-1 0 0,0 1 1 0 0,0-1-1 0 0,0 0 1 0 0,1 0-1 0 0,-1 0 1 0 0,5 1-1 0 0,25 8 484 0 0,1-1-1 0 0,0-2 1 0 0,62 7-1 0 0,108-3-19 0 0,-159-11-446 0 0,620 58 353 0 0,-614-54-174 0 0,1-3 0 0 0,0-1 0 0 0,69-10 0 0 0,151-41 1567 0 0,-265 48-1541 0 0,0 1 0 0 0,0-1 0 0 0,0-1 0 0 0,0 1 0 0 0,0-1 0 0 0,0-1 0 0 0,-1 1 0 0 0,8-6 0 0 0,-12 7-157 0 0,0 0 0 0 0,0 0-1 0 0,0 0 1 0 0,0-1 0 0 0,-1 1 0 0 0,1-1-1 0 0,-1 1 1 0 0,1-1 0 0 0,-1 1-1 0 0,0-1 1 0 0,0 0 0 0 0,0 0-1 0 0,0 0 1 0 0,-1 0 0 0 0,1 0-1 0 0,-1 1 1 0 0,0-1 0 0 0,1 0-1 0 0,-1 0 1 0 0,-1 0 0 0 0,1 0 0 0 0,-1-5-1 0 0,-9-54 339 0 0,5 41-409 0 0,2 1 0 0 0,0 0 0 0 0,1-1-1 0 0,1 0 1 0 0,1 1 0 0 0,1-1-1 0 0,4-27 1 0 0,4 27-197 0 0,-9 21 94 0 0,0 0 0 0 0,0-1 0 0 0,0 1 0 0 0,1 0 0 0 0,-1 0 0 0 0,0-1 0 0 0,0 1 0 0 0,1 0 1 0 0,-1 0-1 0 0,0 0 0 0 0,0 0 0 0 0,1-1 0 0 0,-1 1 0 0 0,0 0 0 0 0,1 0 0 0 0,-1 0 0 0 0,0 0 0 0 0,1 0 0 0 0,-1 0 0 0 0,0 0 0 0 0,0 0 0 0 0,1 0 0 0 0,-1 0 0 0 0,0 0 0 0 0,1 0 0 0 0,-1 0 1 0 0,0 0-1 0 0,1 0 0 0 0,-1 0 0 0 0,0 0 0 0 0,1 0 0 0 0,1 2-893 0 0,0 0 0 0 0,0 0 0 0 0,0 0 0 0 0,0 0 0 0 0,-1 0 0 0 0,1 0 0 0 0,-1 0 0 0 0,1 1 0 0 0,-1-1 0 0 0,2 4 0 0 0,0 0-3526 0 0,4 4-457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1:07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22 4049 0 0,'-3'-11'11141'0'0,"3"11"-10822"0"0,13-7 3276 0 0,17 3-3404 0 0,-22 4-160 0 0,0 0 0 0 0,0 1 0 0 0,0 0 0 0 0,0 0 1 0 0,0 1-1 0 0,0-1 0 0 0,-1 2 0 0 0,9 2 0 0 0,-15-4-2 0 0,1-1 1 0 0,-1 1-1 0 0,1 0 0 0 0,-1 0 0 0 0,1-1 0 0 0,-1 1 0 0 0,1 0 1 0 0,-1 0-1 0 0,0 0 0 0 0,0 1 0 0 0,1-1 0 0 0,-1 0 0 0 0,0 0 1 0 0,0 1-1 0 0,0-1 0 0 0,0 1 0 0 0,-1-1 0 0 0,1 1 1 0 0,0-1-1 0 0,0 1 0 0 0,-1-1 0 0 0,1 1 0 0 0,-1 0 0 0 0,0-1 1 0 0,1 1-1 0 0,-1 0 0 0 0,0-1 0 0 0,0 1 0 0 0,0 0 0 0 0,0-1 1 0 0,0 1-1 0 0,0 0 0 0 0,-1-1 0 0 0,1 1 0 0 0,-1 0 1 0 0,1-1-1 0 0,-1 1 0 0 0,1-1 0 0 0,-1 1 0 0 0,0-1 0 0 0,0 1 1 0 0,-2 2-1 0 0,-4 6-175 0 0,0 1-1 0 0,-1-1 1 0 0,-15 14 0 0 0,-17 22-353 0 0,40-45 499 0 0,-1-1 1 0 0,1 1-1 0 0,0-1 1 0 0,0 1 0 0 0,-1 0-1 0 0,1-1 1 0 0,0 1-1 0 0,0-1 1 0 0,0 1 0 0 0,-1 0-1 0 0,1-1 1 0 0,0 1 0 0 0,0 0-1 0 0,0-1 1 0 0,0 1-1 0 0,0 0 1 0 0,0-1 0 0 0,1 1-1 0 0,-1 0 1 0 0,0-1-1 0 0,0 1 1 0 0,0 0 0 0 0,1-1-1 0 0,-1 1 1 0 0,0-1 0 0 0,1 1-1 0 0,-1-1 1 0 0,1 2-1 0 0,18 13 81 0 0,26 2 50 0 0,-33-14-701 0 0,0 0 1 0 0,0-1-1 0 0,20 0 1 0 0,-19-2-442 0 0,-1 0 0 0 0,1-1 1 0 0,0-1-1 0 0,-1 0 1 0 0,1-1-1 0 0,-1 0 0 0 0,1-1 1 0 0,-1 0-1 0 0,-1-1 1 0 0,19-10-1 0 0,-9 6-3913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1:07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10754 0 0,'8'5'4169'0'0,"1"0"-1168"0"0,2 1-1073 0 0,-3-2-752 0 0,-1-2-399 0 0,-3 1-393 0 0,-1-2-96 0 0,-1-1-64 0 0,-2-1-24 0 0,0 0-48 0 0,0-1-96 0 0,0-1-328 0 0,0 1-472 0 0,1 0-601 0 0,0-1-783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1:08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2 2032 0 0,'-4'-1'729'0'0,"0"1"0"0"0,-1-1 0 0 0,1 1 0 0 0,0 0 0 0 0,0 0 0 0 0,0 1-1 0 0,0-1 1 0 0,0 1 0 0 0,0 0 0 0 0,0 0 0 0 0,0 0 0 0 0,0 0-1 0 0,0 1 1 0 0,0 0 0 0 0,-5 3 0 0 0,4-1-324 0 0,0-1-1 0 0,1 1 1 0 0,-1 0-1 0 0,1 1 1 0 0,0-1 0 0 0,0 1-1 0 0,0 0 1 0 0,1 0 0 0 0,-6 10-1 0 0,4-5-360 0 0,1 0 0 0 0,0 0-1 0 0,1 1 1 0 0,0-1-1 0 0,0 1 1 0 0,1 0 0 0 0,0 0-1 0 0,1 0 1 0 0,1 0 0 0 0,-1 0-1 0 0,3 17 1 0 0,1-13-46 0 0,1 0 1 0 0,0 0-1 0 0,1 0 1 0 0,0-1-1 0 0,2 0 1 0 0,-1 0-1 0 0,2 0 1 0 0,0-1-1 0 0,0 0 1 0 0,1 0-1 0 0,1-1 1 0 0,0 0-1 0 0,1-1 1 0 0,0 0-1 0 0,0-1 1 0 0,1 0-1 0 0,1-1 1 0 0,0-1-1 0 0,0 1 1 0 0,0-2-1 0 0,27 11 1 0 0,-23-11 116 0 0,0-1 1 0 0,0-1-1 0 0,1-1 1 0 0,0 0-1 0 0,-1-1 1 0 0,1-1-1 0 0,0 0 1 0 0,1-2-1 0 0,-1 0 1 0 0,0-1-1 0 0,0-1 1 0 0,0 0 0 0 0,-1-2-1 0 0,1 0 1 0 0,0-1-1 0 0,-1 0 1 0 0,0-2-1 0 0,25-13 1 0 0,-33 14 53 0 0,1 0 1 0 0,-1-1-1 0 0,-1 0 1 0 0,1 0-1 0 0,-1-1 1 0 0,-1 0 0 0 0,0-1-1 0 0,0 0 1 0 0,0 0-1 0 0,-1 0 1 0 0,0-1-1 0 0,-1 0 1 0 0,0 0-1 0 0,-1 0 1 0 0,0-1 0 0 0,0 1-1 0 0,1-13 1 0 0,-3 14-14 0 0,0 0 0 0 0,-1 0 1 0 0,0 0-1 0 0,-1 0 0 0 0,0 0 1 0 0,0-1-1 0 0,-1 1 1 0 0,0 0-1 0 0,-1 0 0 0 0,0 0 1 0 0,0 0-1 0 0,-1 1 0 0 0,0-1 1 0 0,-1 0-1 0 0,1 1 1 0 0,-2 0-1 0 0,1 0 0 0 0,-1 0 1 0 0,0 1-1 0 0,-1-1 0 0 0,-7-6 1 0 0,1 3-87 0 0,0 1 1 0 0,-1 0-1 0 0,0 1 1 0 0,0 1-1 0 0,-1 0 1 0 0,0 0-1 0 0,-1 2 1 0 0,1 0-1 0 0,-1 0 1 0 0,-1 1-1 0 0,1 1 1 0 0,-31-4-1 0 0,32 7-321 0 0,0-1-1 0 0,0 2 0 0 0,1 0 1 0 0,-1 1-1 0 0,0 0 1 0 0,0 1-1 0 0,0 0 1 0 0,1 2-1 0 0,-1-1 0 0 0,1 2 1 0 0,0-1-1 0 0,0 2 1 0 0,1 0-1 0 0,-1 0 1 0 0,-12 10-1 0 0,-7 13-4618 0 0,18-4-6593 0 0,11-10 5691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1:09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87 2673 0 0,'14'-10'1152'0'0,"0"0"1"0"0,0 0 0 0 0,0 2 0 0 0,1 0 0 0 0,1 0 0 0 0,22-7-1 0 0,-25 11-796 0 0,0 0-1 0 0,0 1 1 0 0,0 1-1 0 0,1 0 0 0 0,-1 0 1 0 0,1 2-1 0 0,0 0 1 0 0,-1 0-1 0 0,1 1 0 0 0,-1 1 1 0 0,1 0-1 0 0,-1 1 1 0 0,22 7-1 0 0,-32-9-227 0 0,0 0 0 0 0,0 0-1 0 0,0 0 1 0 0,0 1 0 0 0,-1-1 0 0 0,1 1 0 0 0,0 0-1 0 0,-1 0 1 0 0,0 0 0 0 0,1 0 0 0 0,-1 0 0 0 0,0 0 0 0 0,0 0-1 0 0,0 1 1 0 0,0-1 0 0 0,0 1 0 0 0,-1-1 0 0 0,1 1-1 0 0,-1 0 1 0 0,0 0 0 0 0,0 0 0 0 0,0 0 0 0 0,0 0-1 0 0,1 5 1 0 0,-2-4-2 0 0,0 1 0 0 0,-1 0-1 0 0,1 0 1 0 0,-1-1 0 0 0,0 1-1 0 0,0 0 1 0 0,0-1 0 0 0,-1 1 0 0 0,1-1-1 0 0,-1 1 1 0 0,0-1 0 0 0,-1 0-1 0 0,1 0 1 0 0,-1 0 0 0 0,-4 5-1 0 0,-8 7-53 0 0,-1 0-1 0 0,0-1 0 0 0,-1-1 0 0 0,-1-1 0 0 0,-1-1 0 0 0,1 0 0 0 0,-36 16 1 0 0,29-15-99 0 0,25-13 20 0 0,0 0 1 0 0,-1 0-1 0 0,1 0 0 0 0,-1 0 0 0 0,1 0 1 0 0,0 1-1 0 0,-1-1 0 0 0,1 0 0 0 0,0 0 0 0 0,-1 0 1 0 0,1 1-1 0 0,0-1 0 0 0,-1 0 0 0 0,1 1 0 0 0,0-1 1 0 0,-1 0-1 0 0,1 1 0 0 0,0-1 0 0 0,0 0 1 0 0,-1 1-1 0 0,1-1 0 0 0,0 0 0 0 0,0 1 0 0 0,0-1 1 0 0,0 0-1 0 0,0 1 0 0 0,-1-1 0 0 0,1 1 0 0 0,0-1 1 0 0,0 0-1 0 0,0 1 0 0 0,0-1 0 0 0,0 1 1 0 0,0-1-1 0 0,0 1 0 0 0,14 8-145 0 0,24-1 192 0 0,9-11 123 0 0,1-3 0 0 0,-1-1 0 0 0,67-20 0 0 0,-21 1-58 0 0,-56 13-5232 0 0,-27 8-426 0 0,-1-1-1818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7:37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77 6209 0 0,'-1'0'570'0'0,"0"1"-1"0"0,-1-1 1 0 0,1 1-1 0 0,0-1 1 0 0,-1 0-1 0 0,1 1 1 0 0,0-1 0 0 0,-1 0-1 0 0,1 0 1 0 0,-1 0-1 0 0,1 0 1 0 0,0 0-1 0 0,-1-1 1 0 0,1 1-1 0 0,0 0 1 0 0,-3-1-1 0 0,4 0-221 0 0,-1 1 0 0 0,0-1-1 0 0,1 1 1 0 0,-1-1 0 0 0,1 1 0 0 0,-1-1-1 0 0,1 0 1 0 0,-1 1 0 0 0,1-1-1 0 0,-1 1 1 0 0,1-1 0 0 0,0 0 0 0 0,-1 1-1 0 0,1-1 1 0 0,0 0 0 0 0,-1 0-1 0 0,1 1 1 0 0,0-1 0 0 0,0 0-1 0 0,0 0 1 0 0,0-1 0 0 0,4-20 4551 0 0,10 0-3467 0 0,-10 20-1352 0 0,-1 0 0 0 0,0 0-1 0 0,1 0 1 0 0,-1 0 0 0 0,1 1 0 0 0,0 0 0 0 0,-1-1 0 0 0,1 1 0 0 0,0 0 0 0 0,0 1 0 0 0,-1-1 0 0 0,1 1-1 0 0,0 0 1 0 0,0 0 0 0 0,0 0 0 0 0,6 1 0 0 0,66 12-234 0 0,-70-11 207 0 0,3 0-61 0 0,4 0-38 0 0,-1 1 0 0 0,0 0 0 0 0,0 1 0 0 0,0 1 0 0 0,0 0 0 0 0,17 10 0 0 0,-29-15 40 0 0,0 0 0 0 0,0 0 0 0 0,1 0 0 0 0,-1 0 0 0 0,0 0 0 0 0,0 0 0 0 0,0 0 0 0 0,1 1 0 0 0,-1-1 0 0 0,0 0 0 0 0,0 0 0 0 0,0 0 0 0 0,1 0 0 0 0,-1 1 1 0 0,0-1-1 0 0,0 0 0 0 0,0 0 0 0 0,0 0 0 0 0,0 1 0 0 0,0-1 0 0 0,1 0 0 0 0,-1 0 0 0 0,0 1 0 0 0,0-1 0 0 0,0 0 0 0 0,0 0 0 0 0,0 1 0 0 0,0-1 0 0 0,0 0 1 0 0,0 0-1 0 0,0 1 0 0 0,0-1 0 0 0,0 0 0 0 0,0 0 0 0 0,0 1 0 0 0,0-1 0 0 0,0 0 0 0 0,-1 0 0 0 0,1 1 0 0 0,0-1 0 0 0,0 0 0 0 0,0 1 0 0 0,-13 5-165 0 0,-17 0-4 0 0,4-5 39 0 0,-1-1 0 0 0,-49-5 1 0 0,-22-1 70 0 0,87 6 53 0 0,0 0-1 0 0,0 1 1 0 0,1 1 0 0 0,-1 0-1 0 0,0 1 1 0 0,-16 5-1 0 0,23-6 11 0 0,1-1 0 0 0,0 0 0 0 0,0 1 0 0 0,0-1 0 0 0,0 1 0 0 0,1 0 0 0 0,-1 0 0 0 0,0 0 0 0 0,1 0 0 0 0,0 1 0 0 0,-1-1 0 0 0,1 1 0 0 0,0-1-1 0 0,0 1 1 0 0,0 0 0 0 0,-2 5 0 0 0,3-6 14 0 0,1 0 1 0 0,-1 1-1 0 0,1-1 0 0 0,0 0 0 0 0,0 0 0 0 0,0 0 0 0 0,0 0 0 0 0,0 1 0 0 0,1-1 0 0 0,-1 0 1 0 0,1 0-1 0 0,-1 0 0 0 0,1 0 0 0 0,0 0 0 0 0,0 0 0 0 0,-1 0 0 0 0,2 0 0 0 0,-1 0 0 0 0,0 0 1 0 0,0-1-1 0 0,0 1 0 0 0,1 0 0 0 0,-1-1 0 0 0,1 1 0 0 0,0-1 0 0 0,2 3 0 0 0,10 7 76 0 0,2 1-1 0 0,-1-2 1 0 0,1 0 0 0 0,1 0-1 0 0,-1-2 1 0 0,2 0-1 0 0,-1-1 1 0 0,25 6-1 0 0,-29-9-147 0 0,0-1 0 0 0,1-1-1 0 0,-1 0 1 0 0,1 0 0 0 0,-1-1-1 0 0,1-1 1 0 0,0-1 0 0 0,-1 0 0 0 0,1 0-1 0 0,-1-1 1 0 0,0-1 0 0 0,17-5-1 0 0,-29 8-69 0 0,0-1 0 0 0,0 1 0 0 0,0 0 0 0 0,0-1 0 0 0,0 1 0 0 0,0 0 1 0 0,0-1-1 0 0,0 1 0 0 0,0-1 0 0 0,0 0 0 0 0,0 1 0 0 0,0-1 0 0 0,0 0 0 0 0,0 0 0 0 0,0 1 0 0 0,0-1 0 0 0,-1 0 0 0 0,1 0 0 0 0,0 0 0 0 0,-1 0 0 0 0,1 0 0 0 0,-1 0 0 0 0,1 0 0 0 0,-1 0 0 0 0,1 0 0 0 0,-1 0 0 0 0,0 0 0 0 0,0-1 0 0 0,1 1 0 0 0,-1 0 0 0 0,0 0 0 0 0,0-2 0 0 0,-1 2-478 0 0,0-1 0 0 0,0 1 0 0 0,1 0 0 0 0,-1 0-1 0 0,0-1 1 0 0,0 1 0 0 0,0 0 0 0 0,-1 0 0 0 0,1 0 0 0 0,0 0 0 0 0,0 0 0 0 0,-1 0 0 0 0,1 0-1 0 0,0 1 1 0 0,-1-1 0 0 0,1 0 0 0 0,-1 1 0 0 0,1-1 0 0 0,-1 1 0 0 0,1 0 0 0 0,-1-1 0 0 0,1 1-1 0 0,-3 0 1 0 0,-14-2-6633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1:10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224 159 4673 0 0,'-12'-16'3841'0'0,"6"7"-2080"0"0,0 1-1 0 0,-1 0 1 0 0,0 0-1 0 0,0 0 1 0 0,-14-10-1 0 0,19 17-1624 0 0,0-1 0 0 0,0 1 0 0 0,-1 0-1 0 0,1 0 1 0 0,0 0 0 0 0,-1 0 0 0 0,1 0-1 0 0,-1 1 1 0 0,1-1 0 0 0,-1 1 0 0 0,0-1-1 0 0,1 1 1 0 0,-1 0 0 0 0,1 0 0 0 0,-1 0-1 0 0,1 1 1 0 0,-1-1 0 0 0,0 0 0 0 0,1 1-1 0 0,-1 0 1 0 0,1 0 0 0 0,-1-1 0 0 0,1 1-1 0 0,0 1 1 0 0,-1-1 0 0 0,1 0 0 0 0,-4 3-1 0 0,-1 1-125 0 0,1 1 0 0 0,-1-1 0 0 0,1 1 0 0 0,0 0 0 0 0,0 0-1 0 0,1 1 1 0 0,-1 0 0 0 0,2 0 0 0 0,-1 0 0 0 0,1 0 0 0 0,0 1 0 0 0,0 0 0 0 0,1 0-1 0 0,0 0 1 0 0,1 0 0 0 0,0 0 0 0 0,0 0 0 0 0,0 1 0 0 0,0 15 0 0 0,2-5-49 0 0,1-1 1 0 0,0 0 0 0 0,2 0 0 0 0,0 0-1 0 0,1 0 1 0 0,0 0 0 0 0,2-1 0 0 0,9 22 0 0 0,-5-14-6 0 0,2-1 1 0 0,0-1 0 0 0,2 0 0 0 0,1 0 0 0 0,0-2-1 0 0,1 0 1 0 0,32 31 0 0 0,-38-42 21 0 0,2-1 1 0 0,-1 0-1 0 0,1 0 0 0 0,0-1 0 0 0,1-1 1 0 0,0 0-1 0 0,0-1 0 0 0,0 0 0 0 0,1-1 1 0 0,0-1-1 0 0,0 0 0 0 0,0-1 0 0 0,0 0 1 0 0,1-1-1 0 0,22 0 0 0 0,-12-3 71 0 0,0-2-1 0 0,-1 0 1 0 0,1-1 0 0 0,0-2-1 0 0,-1 0 1 0 0,0-2-1 0 0,-1-1 1 0 0,0 0 0 0 0,0-2-1 0 0,-1 0 1 0 0,0-2-1 0 0,30-23 1 0 0,-37 24 87 0 0,-1 0 0 0 0,0-1 0 0 0,-1 0 0 0 0,0-1 0 0 0,-2-1 0 0 0,1 0 0 0 0,14-27 0 0 0,-20 30 11 0 0,0 0-1 0 0,-1-1 1 0 0,0 0-1 0 0,-1 0 1 0 0,-1 0-1 0 0,0-1 1 0 0,-1 1-1 0 0,0-1 1 0 0,-1 0-1 0 0,0 1 1 0 0,-2-16-1 0 0,0 17-76 0 0,-1 1-1 0 0,0 0 1 0 0,0 0 0 0 0,-1 0-1 0 0,-1 0 1 0 0,1 0-1 0 0,-2 1 1 0 0,0 0 0 0 0,0 0-1 0 0,-1 0 1 0 0,0 0-1 0 0,-8-8 1 0 0,4 6 22 0 0,-1 0-1 0 0,0 1 1 0 0,-1 1 0 0 0,-1 0-1 0 0,1 1 1 0 0,-2 0 0 0 0,-26-13-1 0 0,15 11-415 0 0,1 1 1 0 0,-2 1-1 0 0,1 1 0 0 0,-31-5 0 0 0,25 8-1727 0 0,0 1 0 0 0,-61 1-1 0 0,65 5-2875 0 0,5 2-3502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1:12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2978 1 3665 0 0,'-14'7'6515'0'0,"-8"15"-2929"0"0,16-16-2326 0 0,-12 14 852 0 0,-22 31 0 0 0,26-31-1405 0 0,-33 35 0 0 0,38-48-403 0 0,-1 0 0 0 0,1 0-1 0 0,-1-1 1 0 0,0-1 0 0 0,0 1-1 0 0,-1-1 1 0 0,1-1 0 0 0,-1 0-1 0 0,0-1 1 0 0,0 0 0 0 0,-23 3-1 0 0,-11-1 34 0 0,-78-2-1 0 0,71-3-138 0 0,-25-1 6 0 0,1-3 1 0 0,-1-3 0 0 0,-79-18 0 0 0,-343-51-1 0 0,366 66-139 0 0,-238 13 0 0 0,178 13 31 0 0,-151 8-81 0 0,216-15-110 0 0,-129 25 1 0 0,225-30 49 0 0,-1-1 0 0 0,-37-2 0 0 0,65-1 20 0 0,9 1-859 0 0,-1 0 0 0 0,1 0 0 0 0,0-1 0 0 0,-1 1 0 0 0,1-1 1 0 0,0 0-1 0 0,-1 0 0 0 0,1 0 0 0 0,0 0 0 0 0,3-2 0 0 0,0 0-354 0 0,-1-1-1 0 0,0 0 0 0 0,0-1 0 0 0,-1 1 1 0 0,1-1-1 0 0,-1 0 0 0 0,1-1 0 0 0,-1 1 0 0 0,7-10 1 0 0,2-1-1954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1:12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 10 4377 0 0,'2'-1'1604'0'0,"-2"0"-1444"0"0,0 1 0 0 0,0 0 1 0 0,0 0-1 0 0,0 0 0 0 0,0-1 1 0 0,0 1-1 0 0,1 0 0 0 0,-1 0 1 0 0,0 0-1 0 0,0-1 0 0 0,0 1 1 0 0,0 0-1 0 0,0 0 1 0 0,0-1-1 0 0,0 1 0 0 0,-3-4 3047 0 0,3 4-3046 0 0,0 0-1 0 0,0 0 1 0 0,0 0-1 0 0,-1 0 0 0 0,1 0 1 0 0,0 0-1 0 0,0 0 0 0 0,0 0 1 0 0,-1 0-1 0 0,1 0 0 0 0,0 0 1 0 0,0 0-1 0 0,0 0 0 0 0,-1 0 1 0 0,1 0-1 0 0,0 0 1 0 0,0 0-1 0 0,-1 0 0 0 0,1 0 1 0 0,-23 11 2989 0 0,-24 25-3002 0 0,19-13-39 0 0,-88 70 239 0 0,115-92-349 0 0,-15 10 12 0 0,2 0 1 0 0,-16 15-1 0 0,27-24-9 0 0,1 0 1 0 0,-1 1-1 0 0,1-1 1 0 0,0 1-1 0 0,0-1 1 0 0,0 1-1 0 0,0 0 1 0 0,0 0-1 0 0,1 0 1 0 0,-1 0-1 0 0,1 0 1 0 0,0 0-1 0 0,0 0 1 0 0,0 0-1 0 0,0 1 1 0 0,0-1-1 0 0,1 0 1 0 0,0 1-1 0 0,-1 5 1 0 0,2-6-3 0 0,1 0 1 0 0,-1-1 0 0 0,0 1-1 0 0,1 0 1 0 0,-1-1 0 0 0,1 1-1 0 0,0-1 1 0 0,0 0 0 0 0,0 1-1 0 0,0-1 1 0 0,0 0 0 0 0,0 0-1 0 0,1-1 1 0 0,-1 1-1 0 0,0 0 1 0 0,1-1 0 0 0,0 1-1 0 0,-1-1 1 0 0,1 0 0 0 0,0 0-1 0 0,0 0 1 0 0,0 0 0 0 0,0 0-1 0 0,-1-1 1 0 0,1 0 0 0 0,4 1-1 0 0,7 1-8 0 0,0-1-1 0 0,0-1 1 0 0,0 0-1 0 0,15-2 0 0 0,-8-1-588 0 0,0-1 0 0 0,0-1-1 0 0,23-8 1 0 0,25-15-5898 0 0,-31 11 207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5:16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30 712 0 0,'0'2'548'0'0,"-15"27"10315"0"0,16-27-10655 0 0,0-1 1 0 0,0 1 0 0 0,0-1 0 0 0,1 0-1 0 0,-1 1 1 0 0,0-1 0 0 0,1 0 0 0 0,-1 0 0 0 0,1 0-1 0 0,-1 0 1 0 0,1 0 0 0 0,-1-1 0 0 0,1 1-1 0 0,0 0 1 0 0,0-1 0 0 0,-1 1 0 0 0,1-1 0 0 0,0 1-1 0 0,0-1 1 0 0,-1 0 0 0 0,1 0 0 0 0,0 0-1 0 0,0 0 1 0 0,0 0 0 0 0,-1 0 0 0 0,4-1 0 0 0,7-1 372 0 0,0-1 0 0 0,21-7-1 0 0,-21 6 54 0 0,14-2-155 0 0,1 2-1 0 0,0 0 0 0 0,0 1 1 0 0,0 2-1 0 0,30 2 0 0 0,-16 0-116 0 0,49-6 0 0 0,-57 2 50 0 0,0 1 0 0 0,-1 1-1 0 0,52 7 1 0 0,-5 5-6334 0 0,-27-6 5432 0 0,90-2 0 0 0,-41-3 975 0 0,-124 1-447 0 0,-70 0-27 0 0,61-4 4 0 0,28 1 5 0 0,10-1 11 0 0,12-1-24 0 0,0 0 1 0 0,0 2-1 0 0,0 0 0 0 0,0 2 1 0 0,1 0-1 0 0,23 3 0 0 0,-15-2 2 0 0,0 0 0 0 0,38-4 0 0 0,-57 1-14 0 0,1 1-1 0 0,0 0 0 0 0,0 0 0 0 0,0 1 0 0 0,-1 0 0 0 0,1 1 0 0 0,0 0 0 0 0,14 3 0 0 0,-19-3 7 0 0,0 1 1 0 0,0-1-1 0 0,1-1 1 0 0,-1 1-1 0 0,0-1 0 0 0,1 0 1 0 0,-1 0-1 0 0,1 0 0 0 0,-1 0 1 0 0,0-1-1 0 0,1 0 1 0 0,5-1-1 0 0,21-2 5 0 0,66-8 47 0 0,-69 2-48 0 0,-26 9-4 0 0,1-1 0 0 0,0 1-1 0 0,-1 0 1 0 0,1 0 0 0 0,0 0-1 0 0,0 0 1 0 0,0 1-1 0 0,4-2 1 0 0,-6 2-1 0 0,1 0-1 0 0,-1-1 0 0 0,1 1 1 0 0,-1 0-1 0 0,0 0 1 0 0,1 0-1 0 0,-1 0 1 0 0,1 0-1 0 0,-1 0 1 0 0,1 0-1 0 0,-1 0 1 0 0,0 0-1 0 0,1 1 0 0 0,-1-1 1 0 0,1 1-1 0 0,-1-1 1 0 0,0 1-1 0 0,0-1 1 0 0,1 1-1 0 0,-1 0 1 0 0,0 0-1 0 0,0 0 0 0 0,0-1 1 0 0,0 1-1 0 0,0 0 1 0 0,0 0-1 0 0,0 1 1 0 0,2 1-1 0 0,-2-2 1 0 0,6 3 2 0 0,1-1 1 0 0,-1-1-1 0 0,1 1 0 0 0,0-1 1 0 0,0-1-1 0 0,8 1 0 0 0,-4 0 13 0 0,-5-2-20 0 0,0 1-1 0 0,-1 0 1 0 0,1 0-1 0 0,0 1 1 0 0,-1-1 0 0 0,10 5-1 0 0,-10-5 15 0 0,0-1 0 0 0,0 0-1 0 0,0 0 1 0 0,0 0 0 0 0,0-1 0 0 0,0 1-1 0 0,0-2 1 0 0,-1 1 0 0 0,10-3-1 0 0,5-1 3 0 0,57 8 99 0 0,-58-5-68 0 0,-17-7-23 0 0,14 4-9 0 0,-12 4-2 0 0,6-4 48 0 0,-10 5-56 0 0,1-1 0 0 0,-1 1 0 0 0,1 0 0 0 0,-1 0 0 0 0,0 0 0 0 0,1 0 0 0 0,-1 0 0 0 0,0 0 0 0 0,1 0 0 0 0,-1 0 0 0 0,0 0 0 0 0,1 1 0 0 0,-1-1 0 0 0,0 0 0 0 0,1 0 0 0 0,-1 0 0 0 0,0 0 0 0 0,1 0 0 0 0,-1 1 0 0 0,0-1 0 0 0,1 0 0 0 0,-1 0 0 0 0,0 0 0 0 0,1 1 0 0 0,-1-1 0 0 0,0 0 0 0 0,0 0 0 0 0,0 1 0 0 0,1-1 0 0 0,-1 0 0 0 0,0 1 0 0 0,0-1 0 0 0,0 0 0 0 0,0 1 0 0 0,1-1 0 0 0,-1 1 0 0 0,0-1 0 0 0,0 1 0 0 0,0-1 0 0 0,0 0 0 0 0,1 1 0 0 0,-1-1 0 0 0,0 1 1 0 0,0-1-1 0 0,0 0 0 0 0,1 1 0 0 0,-1-1 0 0 0,0 0 0 0 0,0 0 0 0 0,1 1 0 0 0,-1-1 0 0 0,0 0 0 0 0,1 0 0 0 0,-1 1 0 0 0,0-1 1 0 0,1 0-1 0 0,-1 0 0 0 0,0 0 0 0 0,1 1 0 0 0,-1-1 0 0 0,1 0 0 0 0,-1 0 0 0 0,0 0 0 0 0,1 0 0 0 0,-1 0 0 0 0,1 0 1 0 0,-1 0-1 0 0,0 0 0 0 0,1 0 0 0 0,0 0 0 0 0,63-7 20 0 0,-53 4-18 0 0,-8 2-4 0 0,0 0 0 0 0,0 0 1 0 0,0 1-1 0 0,0-1 1 0 0,-1 1-1 0 0,1-1 0 0 0,0 1 1 0 0,0 0-1 0 0,0 0 0 0 0,4 1 1 0 0,-4 4 8 0 0,3 0 16 0 0,15-5-2 0 0,-7 0-19 0 0,170-1-80 0 0,-183 2 78 0 0,-1-1 0 0 0,1 0 0 0 0,-1 0 0 0 0,1 0 0 0 0,-1 0 1 0 0,1 0-1 0 0,0 0 0 0 0,-1 0 0 0 0,1 0 0 0 0,-1 0 1 0 0,1 0-1 0 0,0 0 0 0 0,-1-1 0 0 0,1 1 0 0 0,-1 0 1 0 0,1 0-1 0 0,-1-1 0 0 0,1 1 0 0 0,-1 0 0 0 0,1 0 1 0 0,-1-1-1 0 0,1 1 0 0 0,-1-1 0 0 0,1 1 0 0 0,-1 0 1 0 0,1-1-1 0 0,-1 1 0 0 0,0-1 0 0 0,1 1 0 0 0,-1-1 1 0 0,0 1-1 0 0,0-1 0 0 0,1 1 0 0 0,-1-1 0 0 0,0 0 0 0 0,0 1 1 0 0,0-1-1 0 0,1 1 0 0 0,-1-1 0 0 0,0 0 0 0 0,0 1 1 0 0,0-1-1 0 0,0 1 0 0 0,0-2 0 0 0,0 2 0 0 0,-1-1 0 0 0,1 1 1 0 0,0-1-1 0 0,1 0 0 0 0,-1 1 0 0 0,0-1 0 0 0,0 1 0 0 0,0-1 0 0 0,0 1 0 0 0,0-1 0 0 0,0 0 0 0 0,1 1 1 0 0,-1-1-1 0 0,0 1 0 0 0,0-1 0 0 0,1 1 0 0 0,-1-1 0 0 0,0 1 0 0 0,1-1 0 0 0,-1 1 0 0 0,1 0 0 0 0,-1-1 1 0 0,1 1-1 0 0,-1-1 0 0 0,1 1 0 0 0,-1 0 0 0 0,1-1 0 0 0,-1 1 0 0 0,1 0 0 0 0,-1 0 0 0 0,1 0 1 0 0,-1-1-1 0 0,1 1 0 0 0,-1 0 0 0 0,1 0 0 0 0,0 0 0 0 0,-1 0 0 0 0,1 0 0 0 0,-1 0 0 0 0,1 0 0 0 0,0 0 1 0 0,-1 0-1 0 0,1 0 0 0 0,0 0 0 0 0,35 7-7 0 0,-29-6 7 0 0,0 1 1 0 0,0-1-1 0 0,0 0 0 0 0,0-1 0 0 0,10 0 0 0 0,29 6 20 0 0,-22-2-31 0 0,-22-4 10 0 0,-1 0 1 0 0,0 0 0 0 0,0 1 0 0 0,1-1-1 0 0,-1 0 1 0 0,0 1 0 0 0,0-1 0 0 0,0 1-1 0 0,0 0 1 0 0,1-1 0 0 0,-1 1 0 0 0,0 0 0 0 0,0 0-1 0 0,0-1 1 0 0,0 1 0 0 0,-1 0 0 0 0,1 0-1 0 0,0 0 1 0 0,1 2 0 0 0,-1-2 0 0 0,0 0 1 0 0,-1 1-1 0 0,1-1 0 0 0,0 0 0 0 0,0 0 1 0 0,0 0-1 0 0,0-1 0 0 0,0 1 0 0 0,0 0 1 0 0,1 0-1 0 0,-1 0 0 0 0,0-1 0 0 0,0 1 1 0 0,0-1-1 0 0,1 1 0 0 0,-1-1 0 0 0,3 1 0 0 0,39 8-8 0 0,-1-1 12 0 0,60 5-1 0 0,212-11-18 0 0,-279-3 9 0 0,0 3 0 0 0,36 5-1 0 0,-36-3-1 0 0,0-1 0 0 0,37-3-1 0 0,425-17-72 0 0,-471 17 78 0 0,54-1-56 0 0,92 13 0 0 0,150 4-21 0 0,-182-14 68 0 0,19 13 21 0 0,-61-4-4 0 0,-82-10-5 0 0,84 9 0 0 0,153-7 0 0 0,-223-5-2 0 0,98-2 30 0 0,-119 5-1527 0 0,1 1 0 0 0,-1 0 1 0 0,-1 0-1 0 0,1 0 1 0 0,0 1-1 0 0,0 1 0 0 0,9 5 1 0 0,-14-7 608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1:23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1136 0 0,'-52'10'5148'0'0,"30"-3"880"0"0,71-16 452 0 0,-39 8-6393 0 0,0 0-1 0 0,0 1 1 0 0,0 0-1 0 0,0 1 0 0 0,0 0 1 0 0,-1 1-1 0 0,1 0 1 0 0,0 0-1 0 0,-1 1 0 0 0,18 7 1 0 0,-25-8-49 0 0,0-1 0 0 0,-1 0 0 0 0,1 0-1 0 0,0 0 1 0 0,-1 1 0 0 0,1-1 0 0 0,-1 1 0 0 0,0-1 0 0 0,1 1 0 0 0,-1 0 0 0 0,0-1 0 0 0,0 1 0 0 0,0 0 0 0 0,0 0-1 0 0,0 0 1 0 0,-1 0 0 0 0,1 0 0 0 0,0 0 0 0 0,-1 0 0 0 0,1 4 0 0 0,-1-2 15 0 0,0 0 0 0 0,-1 0 0 0 0,1 0 0 0 0,-1 0 0 0 0,0 0 0 0 0,0 0 0 0 0,0 0 0 0 0,0 0 0 0 0,-4 7 0 0 0,-3 2 24 0 0,0 0-1 0 0,0-1 1 0 0,-1 0 0 0 0,-18 19 0 0 0,-8 0-28 0 0,25-24-37 0 0,1 1 0 0 0,0 0 0 0 0,1 1 1 0 0,0 0-1 0 0,-7 10 0 0 0,14-19-8 0 0,0 1-1 0 0,1 0 1 0 0,0-1-1 0 0,-1 1 1 0 0,1 0-1 0 0,-1-1 0 0 0,1 1 1 0 0,0 0-1 0 0,0 0 1 0 0,-1 0-1 0 0,1-1 1 0 0,0 1-1 0 0,0 0 1 0 0,0 0-1 0 0,0 0 1 0 0,0-1-1 0 0,0 1 0 0 0,0 0 1 0 0,0 0-1 0 0,0 0 1 0 0,0-1-1 0 0,0 1 1 0 0,1 0-1 0 0,-1 0 1 0 0,0-1-1 0 0,0 1 1 0 0,1 0-1 0 0,-1 0 0 0 0,1-1 1 0 0,0 2-1 0 0,0-1 4 0 0,1 0-1 0 0,-1 0 1 0 0,1 0-1 0 0,0 0 1 0 0,-1 0-1 0 0,1 0 1 0 0,0 0-1 0 0,0-1 0 0 0,0 1 1 0 0,0-1-1 0 0,0 1 1 0 0,2-1-1 0 0,9 2 25 0 0,0-1 1 0 0,25-2-1 0 0,-35 1-28 0 0,19-2-435 0 0,41-8-1 0 0,-7-6-4748 0 0,-54 15 4422 0 0,1 0 1 0 0,0 0-1 0 0,0 0 0 0 0,-1-1 1 0 0,1 0-1 0 0,-1 1 1 0 0,0-1-1 0 0,5-4 0 0 0,-1 0-1082 0 0,11-4-3363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1:24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6961 0 0,'1'2'6600'0'0,"2"4"-3331"0"0,7 32-2946 0 0,-6 96 82 0 0,-3-119-1950 0 0,23-197 1745 0 0,-24 178-63 0 0,1-1 0 0 0,0 1 0 0 0,0-1 1 0 0,1 1-1 0 0,-1 0 0 0 0,1-1 0 0 0,0 1 0 0 0,0 0 0 0 0,1 0 1 0 0,-1 1-1 0 0,1-1 0 0 0,0 0 0 0 0,5-4 0 0 0,-6 6-104 0 0,0 1 1 0 0,0-1-1 0 0,0 1 0 0 0,1 0 0 0 0,-1 0 0 0 0,1 0 0 0 0,-1 0 0 0 0,1 0 0 0 0,-1 0 0 0 0,1 1 0 0 0,-1 0 0 0 0,1-1 0 0 0,0 1 0 0 0,-1 0 0 0 0,1 0 0 0 0,0 0 1 0 0,-1 0-1 0 0,1 1 0 0 0,-1-1 0 0 0,1 1 0 0 0,0-1 0 0 0,-1 1 0 0 0,1 0 0 0 0,3 2 0 0 0,-5-2-14 0 0,1-1-1 0 0,-1 1 1 0 0,0 0 0 0 0,1 0-1 0 0,-1-1 1 0 0,0 1 0 0 0,0 0-1 0 0,0 0 1 0 0,0 0 0 0 0,0 1-1 0 0,0-1 1 0 0,0 0 0 0 0,0 0-1 0 0,0 0 1 0 0,0 1 0 0 0,-1-1-1 0 0,1 0 1 0 0,0 1 0 0 0,-1-1-1 0 0,1 3 1 0 0,0 0 15 0 0,-1-1 0 0 0,0 1 0 0 0,1 0-1 0 0,-2-1 1 0 0,1 1 0 0 0,0-1 0 0 0,-1 1 0 0 0,-1 5 0 0 0,-3 6 28 0 0,0-1 0 0 0,-1 1 0 0 0,-9 15 1 0 0,12-24-73 0 0,-5 10-19 0 0,6-9-20 0 0,0-1 0 0 0,-1 0 0 0 0,0 0 0 0 0,-1 0 0 0 0,1 0 1 0 0,-1-1-1 0 0,0 1 0 0 0,-1-1 0 0 0,1 0 0 0 0,-7 5 0 0 0,11-10 55 0 0,0 0 0 0 0,0 0 0 0 0,0 0 0 0 0,0 0 0 0 0,0 0 0 0 0,0 0 0 0 0,0 0 0 0 0,0 0 0 0 0,0 0 0 0 0,0 0 0 0 0,-1 0 0 0 0,1 0 0 0 0,0-1-1 0 0,0 1 1 0 0,0 0 0 0 0,0 0 0 0 0,0 0 0 0 0,0 0 0 0 0,0 0 0 0 0,0 0 0 0 0,0 0 0 0 0,0 0 0 0 0,0 0 0 0 0,0 0 0 0 0,0 0 0 0 0,11-7 216 0 0,-1 6-191 0 0,0-1 1 0 0,0 2-1 0 0,15-1 1 0 0,-14 2-611 0 0,1-1 0 0 0,-1-1 0 0 0,20-4 0 0 0,-29 5 68 0 0,1-1 0 0 0,-1 1 0 0 0,1-1 0 0 0,-1 0 0 0 0,0 0 1 0 0,1 0-1 0 0,-1-1 0 0 0,0 1 0 0 0,0 0 0 0 0,0-1 0 0 0,0 0 1 0 0,0 1-1 0 0,0-1 0 0 0,-1 0 0 0 0,1 0 0 0 0,0 0 0 0 0,-1 0 1 0 0,1 0-1 0 0,-1 0 0 0 0,0-1 0 0 0,1-2 0 0 0,0-10-2739 0 0,-3 9 1119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1:24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44 2665 0 0,'-20'-13'6934'0'0,"20"8"-2502"0"0,13 1-2081 0 0,50-6 552 0 0,-37 6-3394 0 0,52-3 0 0 0,-75 6 121 0 0</inkml:trace>
  <inkml:trace contextRef="#ctx0" brushRef="#br0" timeOffset="1">26 108 2921 0 0,'-1'1'406'0'0,"1"1"0"0"0,-1-1 0 0 0,0 0 1 0 0,0 0-1 0 0,1 0 0 0 0,-1 1 1 0 0,1-1-1 0 0,-1 0 0 0 0,1 1 0 0 0,-1-1 1 0 0,1 0-1 0 0,0 1 0 0 0,0-1 1 0 0,0 3-1 0 0,0-4-270 0 0,0 0 1 0 0,0 1-1 0 0,1-1 1 0 0,-1 0-1 0 0,0 1 1 0 0,0-1-1 0 0,1 0 1 0 0,-1 1-1 0 0,0-1 1 0 0,0 0-1 0 0,1 0 1 0 0,-1 1-1 0 0,1-1 1 0 0,-1 0-1 0 0,0 0 1 0 0,1 0-1 0 0,-1 0 1 0 0,0 1-1 0 0,1-1 1 0 0,-1 0-1 0 0,1 0 1 0 0,-1 0-1 0 0,0 0 1 0 0,1 0-1 0 0,-1 0 1 0 0,1 0-1 0 0,-1 0 1 0 0,0 0-1 0 0,1 0 1 0 0,-1 0-1 0 0,1-1 1 0 0,45-13 3429 0 0,-30 7-4140 0 0,47-19-1992 0 0,-54 21 642 0 0,-1-1 0 0 0,0 1 1 0 0,0-1-1 0 0,13-14 0 0 0,-9 9-1202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1:24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7 4161 0 0,'-1'-1'373'0'0,"0"1"1"0"0,0-1-1 0 0,1 1 1 0 0,-1-1 0 0 0,0 1-1 0 0,0-1 1 0 0,0 1-1 0 0,0-1 1 0 0,0 1-1 0 0,0 0 1 0 0,0-1-1 0 0,0 1 1 0 0,0 0-1 0 0,0 0 1 0 0,1 0-1 0 0,-1 0 1 0 0,0 0-1 0 0,0 0 1 0 0,0 0 0 0 0,0 0-1 0 0,0 0 1 0 0,0 0-1 0 0,0 1 1 0 0,0-1-1 0 0,0 0 1 0 0,0 1-1 0 0,-1 0 1 0 0,0 0-24 0 0,0 1-1 0 0,1-1 1 0 0,-1 1 0 0 0,1 0 0 0 0,-1-1 0 0 0,1 1 0 0 0,0 0-1 0 0,0 0 1 0 0,0 0 0 0 0,0 0 0 0 0,0 0 0 0 0,-1 3-1 0 0,-2 10 54 0 0,0 1-1 0 0,-2 30 0 0 0,4-32 62 0 0,0-5-811 0 0,-2 39 1261 0 0,7-26-2380 0 0,9-6-3730 0 0,-4-14-2247 0 0</inkml:trace>
  <inkml:trace contextRef="#ctx0" brushRef="#br0" timeOffset="1">36 216 3857 0 0,'-6'9'1485'0'0,"1"0"1"0"0,1 1-1 0 0,-1-1 1 0 0,2 1-1 0 0,-1 1 1 0 0,-2 13-1 0 0,6-22-1428 0 0,-1 0 0 0 0,1 0 0 0 0,-1 0 0 0 0,1-1 0 0 0,0 1 0 0 0,0 0 0 0 0,0 0 0 0 0,0 0 0 0 0,0 0-1 0 0,0 0 1 0 0,1 0 0 0 0,-1 0 0 0 0,0 0 0 0 0,1-1 0 0 0,0 1 0 0 0,-1 0 0 0 0,1 0 0 0 0,0-1 0 0 0,0 1 0 0 0,0 0 0 0 0,0-1-1 0 0,0 1 1 0 0,1-1 0 0 0,-1 1 0 0 0,0-1 0 0 0,1 0 0 0 0,-1 1 0 0 0,1-1 0 0 0,-1 0 0 0 0,1 0 0 0 0,-1 0 0 0 0,1 0 0 0 0,0 0-1 0 0,0-1 1 0 0,-1 1 0 0 0,1 0 0 0 0,0-1 0 0 0,0 0 0 0 0,0 1 0 0 0,0-1 0 0 0,0 0 0 0 0,0 0 0 0 0,3 0 0 0 0,0 0-299 0 0,0 0 0 0 0,0-1 1 0 0,0 1-1 0 0,0-1 0 0 0,0 0 1 0 0,0-1-1 0 0,6-2 0 0 0,1-1-1920 0 0,-1-1 0 0 0,1 0 0 0 0,16-13-1 0 0,-5 3-2166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1:25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7698 0 0,'0'-5'7396'0'0,"9"0"-4045"0"0,13-3-1976 0 0,-17 7-447 0 0,-3 0-836 0 0,10-3 231 0 0,1 0 1 0 0,-1 0-1 0 0,1 1 1 0 0,22-2 0 0 0,-33 5-312 0 0,0-1 0 0 0,0 1 0 0 0,0 1 0 0 0,0-1 0 0 0,0 0 1 0 0,0 0-1 0 0,-1 1 0 0 0,1-1 0 0 0,0 1 0 0 0,0-1 0 0 0,0 1 0 0 0,-1 0 1 0 0,1 0-1 0 0,0 0 0 0 0,-1 0 0 0 0,1 0 0 0 0,1 2 0 0 0,-2-2 10 0 0,0 1 0 0 0,0 0 1 0 0,0 0-1 0 0,0-1 0 0 0,0 1 0 0 0,-1 0 0 0 0,1 0 0 0 0,-1 0 0 0 0,1 0 0 0 0,-1 0 0 0 0,0 0 0 0 0,1 0 0 0 0,-1 0 0 0 0,0 0 0 0 0,-1 0 0 0 0,1 0 0 0 0,0 0 0 0 0,0 0 1 0 0,-1 0-1 0 0,0 2 0 0 0,-1 4-162 0 0,-1-1 0 0 0,1 0 0 0 0,-1 0 0 0 0,0 0 0 0 0,-1 0 0 0 0,0 0 0 0 0,0-1 1 0 0,0 1-1 0 0,-1-1 0 0 0,0 0 0 0 0,0-1 0 0 0,0 1 0 0 0,-1-1 0 0 0,0 0 0 0 0,0-1 0 0 0,0 1 0 0 0,-1-1 1 0 0,-11 6-1 0 0,16-9 145 0 0,0-1 0 0 0,0 1 1 0 0,0 0-1 0 0,1 0 0 0 0,-1 0 0 0 0,0 1 1 0 0,1-1-1 0 0,-1 0 0 0 0,1 0 0 0 0,-1 1 1 0 0,1-1-1 0 0,0 1 0 0 0,0 0 1 0 0,-1-1-1 0 0,1 1 0 0 0,-1 2 0 0 0,2-3 10 0 0,0-1-1 0 0,0 0 0 0 0,0 1 0 0 0,0-1 1 0 0,0 1-1 0 0,0-1 0 0 0,0 0 0 0 0,0 1 1 0 0,0-1-1 0 0,1 1 0 0 0,-1-1 1 0 0,0 0-1 0 0,0 1 0 0 0,0-1 0 0 0,0 0 1 0 0,1 1-1 0 0,-1-1 0 0 0,0 0 0 0 0,0 1 1 0 0,1-1-1 0 0,-1 0 0 0 0,0 1 0 0 0,0-1 1 0 0,1 0-1 0 0,-1 0 0 0 0,0 1 1 0 0,2-1-1 0 0,19 5 514 0 0,3-5-228 0 0,-1 0 0 0 0,23-4-1 0 0,1-6-1486 0 0,-6-8-4294 0 0,-40 18 5072 0 0,0-1 1 0 0,0 1-1 0 0,0-1 0 0 0,0 0 1 0 0,-1 0-1 0 0,1 1 0 0 0,0-1 1 0 0,0 0-1 0 0,-1 0 1 0 0,1 0-1 0 0,0 0 0 0 0,-1 0 1 0 0,1 0-1 0 0,-1 0 0 0 0,1 0 1 0 0,-1 0-1 0 0,0 0 0 0 0,1 0 1 0 0,-1 0-1 0 0,0 0 0 0 0,0 0 1 0 0,1-1-1 0 0,-1 1 0 0 0,0 0 1 0 0,-1-1-1 0 0,2-6-3384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1:25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12 186 2096 0 0,'-11'-6'11274'0'0,"42"6"-10453"0"0,-19-2-1403 0 0,1-1 0 0 0,-1-1 0 0 0,0 0-1 0 0,0-1 1 0 0,-1 0 0 0 0,1-1 0 0 0,-1 0 0 0 0,0 0 0 0 0,-1-1-1 0 0,1-1 1 0 0,-2 0 0 0 0,1 0 0 0 0,-1-1 0 0 0,0 0 0 0 0,-1-1 0 0 0,0 0-1 0 0,0 0 1 0 0,-1-1 0 0 0,-1 0 0 0 0,7-13 0 0 0,-11 12 1550 0 0,-7 10 3084 0 0,3 3-3537 0 0,1 0 0 0 0,0-1 0 0 0,-1 1 0 0 0,1 0 0 0 0,0 0 0 0 0,-1 0 0 0 0,1 0 0 0 0,0 0 1 0 0,0 0-1 0 0,0 0 0 0 0,-2 2 0 0 0,-10 17 2691 0 0,-17 33 0 0 0,19-31-3005 0 0,2 0 0 0 0,1 0-1 0 0,-8 33 1 0 0,15-50-488 0 0,0-1-1 0 0,0 0 1 0 0,1 1 0 0 0,0-1 0 0 0,0 0 0 0 0,0 1 0 0 0,0-1-1 0 0,2 7 1 0 0,11 16-10343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7:37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15395 0 0,'3'-2'1228'0'0,"0"1"-1"0"0,1 0 0 0 0,-1 0 0 0 0,0 0 0 0 0,1 0 1 0 0,-1 1-1 0 0,5-1 0 0 0,47 5 1091 0 0,-15 0-1582 0 0,0-5-962 0 0,90 4 1060 0 0,-111-1-3025 0 0,0 0 0 0 0,26 8 0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1:26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96 3249 0 0,'-1'7'937'0'0,"0"-1"1"0"0,0 1 0 0 0,0 0-1 0 0,1 0 1 0 0,0 0 0 0 0,0-1-1 0 0,0 1 1 0 0,2 8 0 0 0,-1-13-801 0 0,-1-1 0 0 0,0 0 0 0 0,1 1 1 0 0,-1-1-1 0 0,1 1 0 0 0,-1-1 1 0 0,1 0-1 0 0,0 1 0 0 0,-1-1 0 0 0,1 0 1 0 0,0 0-1 0 0,0 1 0 0 0,0-1 1 0 0,0 0-1 0 0,0 0 0 0 0,0 0 0 0 0,0 0 1 0 0,1 0-1 0 0,-1-1 0 0 0,0 1 1 0 0,0 0-1 0 0,1 0 0 0 0,-1-1 0 0 0,0 1 1 0 0,1-1-1 0 0,-1 1 0 0 0,1-1 0 0 0,-1 0 1 0 0,1 1-1 0 0,-1-1 0 0 0,1 0 1 0 0,-1 0-1 0 0,1 0 0 0 0,-1 0 0 0 0,1 0 1 0 0,-1-1-1 0 0,0 1 0 0 0,1 0 1 0 0,-1-1-1 0 0,1 1 0 0 0,-1-1 0 0 0,0 1 1 0 0,1-1-1 0 0,1-1 0 0 0,3-1 77 0 0,0-1-1 0 0,0 1 0 0 0,0-2 1 0 0,0 1-1 0 0,0-1 1 0 0,-1 1-1 0 0,0-1 1 0 0,0-1-1 0 0,-1 1 0 0 0,1-1 1 0 0,3-7-1 0 0,-3 6-103 0 0,0-1-1 0 0,-1 0 1 0 0,0 0 0 0 0,0 0-1 0 0,-1-1 1 0 0,0 1-1 0 0,0-1 1 0 0,2-13 0 0 0,-5 20-73 0 0,0 1 0 0 0,0 0 1 0 0,1-1-1 0 0,-1 1 1 0 0,0-1-1 0 0,0 1 1 0 0,0-1-1 0 0,-1 1 1 0 0,1 0-1 0 0,0-1 1 0 0,0 1-1 0 0,-1-1 0 0 0,1 1 1 0 0,-1 0-1 0 0,1 0 1 0 0,-1-1-1 0 0,0 1 1 0 0,1 0-1 0 0,-1 0 1 0 0,0-1-1 0 0,0 1 1 0 0,0 0-1 0 0,0 0 1 0 0,0 0-1 0 0,-1-1 0 0 0,-1 1 1 0 0,1 1-1 0 0,0-1 1 0 0,0 0-1 0 0,0 1 1 0 0,0 0-1 0 0,0-1 1 0 0,-1 1-1 0 0,1 0 0 0 0,0 0 1 0 0,0 0-1 0 0,0 0 1 0 0,-1 1-1 0 0,1-1 1 0 0,-3 2-1 0 0,-9 2 49 0 0,1 0-1 0 0,0 2 1 0 0,-23 12-1 0 0,26-12-18 0 0,0 1-1 0 0,0-1 1 0 0,1 2-1 0 0,-10 8 1 0 0,17-14-176 0 0,0 0-1 0 0,1-1 1 0 0,-1 1 0 0 0,1 0-1 0 0,0 0 1 0 0,-1 0 0 0 0,1 0 0 0 0,0 0-1 0 0,0 1 1 0 0,0-1 0 0 0,0 0-1 0 0,0 4 1 0 0,1-5-110 0 0,0 0-1 0 0,0 0 0 0 0,0 0 1 0 0,0 0-1 0 0,1 1 1 0 0,-1-1-1 0 0,0 0 1 0 0,1 0-1 0 0,-1 0 1 0 0,0 0-1 0 0,1 0 0 0 0,0 0 1 0 0,-1 0-1 0 0,1 0 1 0 0,0 0-1 0 0,-1 0 1 0 0,1 0-1 0 0,0 0 1 0 0,0 0-1 0 0,0-1 0 0 0,0 1 1 0 0,-1 0-1 0 0,1-1 1 0 0,0 1-1 0 0,0 0 1 0 0,2 0-1 0 0,-1 0-399 0 0,-1-1 0 0 0,0 1 0 0 0,1-1-1 0 0,-1 1 1 0 0,0-1 0 0 0,1 0 0 0 0,-1 1-1 0 0,0-1 1 0 0,1 0 0 0 0,-1 0 0 0 0,1 0 0 0 0,1 0-1 0 0,10-2-4995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1:26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 11610 0 0,'-2'0'671'0'0,"0"0"-1"0"0,1 0 0 0 0,-1 0 0 0 0,0 0 0 0 0,0 0 1 0 0,0 1-1 0 0,1-1 0 0 0,-1 0 0 0 0,0 1 0 0 0,1-1 1 0 0,-1 1-1 0 0,0 0 0 0 0,-2 1 0 0 0,-19 19 2960 0 0,14-10-3570 0 0,1 2 0 0 0,-10 18 0 0 0,11-19 425 0 0,-2 3-644 0 0,-27 54 287 0 0,34-63-660 0 0,0 0 1 0 0,1-1-1 0 0,-1 1 0 0 0,1 0 1 0 0,0 0-1 0 0,0 7 0 0 0,7-24-4801 0 0,-3 5 5465 0 0,1 0 1 0 0,0 0-1 0 0,1 0 1 0 0,-1 1-1 0 0,10-9 1 0 0,-8 11 10 0 0,1 0 0 0 0,-1 1 0 0 0,0 0 0 0 0,1 1 0 0 0,0-1 0 0 0,-1 1 0 0 0,1 1 0 0 0,0-1 0 0 0,-1 1 0 0 0,1 0 0 0 0,0 0-1 0 0,-1 1 1 0 0,1 0 0 0 0,10 3 0 0 0,-10-2-694 0 0,1-1 1 0 0,0 0-1 0 0,0 0 0 0 0,0-1 0 0 0,0 0 0 0 0,0 0 0 0 0,0-1 0 0 0,0 0 0 0 0,14-3 0 0 0,-21 3 322 0 0,0 1 0 0 0,0-1-1 0 0,0 1 1 0 0,0-1 0 0 0,0 0 0 0 0,0 1-1 0 0,-1-1 1 0 0,1 0 0 0 0,0 0 0 0 0,0 0-1 0 0,0 1 1 0 0,-1-1 0 0 0,1 0 0 0 0,-1 0-1 0 0,1 0 1 0 0,0 0 0 0 0,-1 0 0 0 0,1-2-1 0 0,1-23 766 0 0,-2 23-9 0 0,-1 0 0 0 0,1 0 0 0 0,-1 0 0 0 0,0 0 0 0 0,0 0 0 0 0,0 0 0 0 0,0 0 1 0 0,0 0-1 0 0,-1 0 0 0 0,1 1 0 0 0,-1-1 0 0 0,0 1 0 0 0,0-1 0 0 0,-2-2 0 0 0,3 5-382 0 0,0-1-1 0 0,0 1 0 0 0,0 0 0 0 0,0 0 0 0 0,0 0 0 0 0,0-1 0 0 0,0 1 1 0 0,0 0-1 0 0,0 0 0 0 0,1 0 0 0 0,-1 0 0 0 0,0 0 0 0 0,0 1 0 0 0,0-1 0 0 0,0 0 1 0 0,0 0-1 0 0,0 1 0 0 0,0-1 0 0 0,0 0 0 0 0,0 1 0 0 0,1-1 0 0 0,-1 1 1 0 0,0-1-1 0 0,0 1 0 0 0,0 0 0 0 0,1-1 0 0 0,-1 1 0 0 0,0 0 0 0 0,1-1 0 0 0,-1 1 1 0 0,1 0-1 0 0,-1 0 0 0 0,1 0 0 0 0,-1-1 0 0 0,1 1 0 0 0,-1 2 0 0 0,-18 32 930 0 0,18-34-1022 0 0,-1 4 3 0 0,0 1-1 0 0,0-1 0 0 0,1 1 1 0 0,-1-1-1 0 0,1 1 0 0 0,0 11 1 0 0,0-16-60 0 0,1 0 1 0 0,0-1 0 0 0,0 1-1 0 0,0 0 1 0 0,0 0-1 0 0,0 0 1 0 0,1 0 0 0 0,-1 0-1 0 0,0-1 1 0 0,0 1 0 0 0,1 0-1 0 0,-1 0 1 0 0,0 0 0 0 0,1-1-1 0 0,-1 1 1 0 0,0 0-1 0 0,1 0 1 0 0,-1-1 0 0 0,1 1-1 0 0,0 0 1 0 0,-1-1 0 0 0,1 1-1 0 0,-1-1 1 0 0,1 1 0 0 0,0-1-1 0 0,-1 1 1 0 0,1-1 0 0 0,0 1-1 0 0,0-1 1 0 0,-1 0-1 0 0,1 1 1 0 0,0-1 0 0 0,0 0-1 0 0,0 1 1 0 0,0-1 0 0 0,-1 0-1 0 0,1 0 1 0 0,0 0 0 0 0,0 0-1 0 0,0 0 1 0 0,0 0 0 0 0,0 0-1 0 0,-1 0 1 0 0,1 0-1 0 0,0-1 1 0 0,0 1 0 0 0,0 0-1 0 0,0-1 1 0 0,-1 1 0 0 0,1 0-1 0 0,0-1 1 0 0,1 0 0 0 0,38-11-2778 0 0,-12 4-2529 0 0,-1-2-4006 0 0,-17 6 4344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1:26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 6257 0 0,'-6'24'3493'0'0,"3"-15"-2550"0"0,1-1 0 0 0,-1 1-1 0 0,2-1 1 0 0,-1 1 0 0 0,1 0 0 0 0,1 0-1 0 0,-1-1 1 0 0,1 1 0 0 0,1 0 0 0 0,2 14-1 0 0,-3-22-875 0 0,1 0-1 0 0,-1 1 1 0 0,1-1-1 0 0,-1 0 0 0 0,1 0 1 0 0,-1 0-1 0 0,1 0 1 0 0,0 0-1 0 0,0 0 0 0 0,-1 0 1 0 0,1 0-1 0 0,0 0 1 0 0,0 0-1 0 0,0 0 0 0 0,0-1 1 0 0,0 1-1 0 0,0 0 1 0 0,0-1-1 0 0,0 1 0 0 0,1-1 1 0 0,-1 1-1 0 0,0-1 1 0 0,0 1-1 0 0,0-1 0 0 0,2 0 1 0 0,1 0 8 0 0,-1 0 1 0 0,0 0 0 0 0,0 0-1 0 0,0-1 1 0 0,0 1 0 0 0,1-1-1 0 0,-1 0 1 0 0,0 0 0 0 0,5-2-1 0 0,3-3-32 0 0,-1 1 0 0 0,0-2 0 0 0,0 1 0 0 0,14-13 0 0 0,-19 14-55 0 0,0-1-1 0 0,-1 0 1 0 0,1 0-1 0 0,-1 0 1 0 0,0 0-1 0 0,0 0 1 0 0,-1-1-1 0 0,5-12 1 0 0,-8 17 13 0 0,1 0-1 0 0,-1 1 1 0 0,1-1 0 0 0,-1 0 0 0 0,0 0-1 0 0,0 1 1 0 0,1-1 0 0 0,-1 0-1 0 0,-1 0 1 0 0,1 0 0 0 0,0 1 0 0 0,0-1-1 0 0,-1 0 1 0 0,1 0 0 0 0,-1 1 0 0 0,1-1-1 0 0,-2-2 1 0 0,1 3 10 0 0,0 0 0 0 0,-1 0-1 0 0,1 0 1 0 0,0-1 0 0 0,-1 1 0 0 0,1 1 0 0 0,-1-1-1 0 0,1 0 1 0 0,-1 0 0 0 0,1 0 0 0 0,-1 1 0 0 0,1-1 0 0 0,-1 1-1 0 0,0-1 1 0 0,1 1 0 0 0,-1 0 0 0 0,0 0 0 0 0,0 0-1 0 0,1 0 1 0 0,-1 0 0 0 0,-3 0 0 0 0,-4 1 100 0 0,0 0 0 0 0,0 1 0 0 0,0 0 1 0 0,0 0-1 0 0,0 1 0 0 0,0 0 0 0 0,0 0 0 0 0,1 1 0 0 0,0 0 1 0 0,0 1-1 0 0,-14 10 0 0 0,16-10-150 0 0,1 0 0 0 0,-1 0 0 0 0,1 0 1 0 0,0 1-1 0 0,0 0 0 0 0,-6 10 0 0 0,8-12-285 0 0,1 1 0 0 0,0 0-1 0 0,0-1 1 0 0,0 1 0 0 0,1 0 0 0 0,-1 0-1 0 0,1 0 1 0 0,0 0 0 0 0,1 0 0 0 0,-1 7-1 0 0,0-5-4042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1:51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1740 581 2849 0 0,'-4'5'11164'0'0,"4"-5"-10885"0"0,-11-4 4136 0 0,-7-10-1652 0 0,-3-22-549 0 0,-31-74 0 0 0,36 71-1965 0 0,-2 1 1 0 0,-22-35-1 0 0,26 52-205 0 0,0 2 1 0 0,-1-1-1 0 0,-1 2 0 0 0,-1 0 1 0 0,-1 1-1 0 0,0 1 1 0 0,-1 0-1 0 0,0 1 0 0 0,-2 2 1 0 0,0 0-1 0 0,0 1 1 0 0,-1 1-1 0 0,0 1 0 0 0,-1 1 1 0 0,0 0-1 0 0,-1 2 1 0 0,1 1-1 0 0,-1 1 0 0 0,-28-2 1 0 0,-7 1-30 0 0,0 3 1 0 0,0 2-1 0 0,0 3 1 0 0,0 3-1 0 0,-108 21 1 0 0,127-15-24 0 0,-1 1 1 0 0,2 1-1 0 0,0 3 1 0 0,1 1 0 0 0,0 2-1 0 0,2 1 1 0 0,0 2-1 0 0,2 2 1 0 0,-35 29 0 0 0,34-22-5 0 0,1 2 0 0 0,-45 56 0 0 0,64-69-38 0 0,0 1 1 0 0,2 0-1 0 0,0 0 1 0 0,2 2-1 0 0,0-1 0 0 0,-11 37 1 0 0,18-46-20 0 0,2-1 1 0 0,-4 24 0 0 0,6-34-25 0 0,0 0-1 0 0,-1 0 1 0 0,1 1 0 0 0,0-1-1 0 0,0 0 1 0 0,0 0 0 0 0,0 1-1 0 0,1-1 1 0 0,-1 0 0 0 0,0 0-1 0 0,1 0 1 0 0,0 1 0 0 0,-1-1-1 0 0,1 0 1 0 0,0 0 0 0 0,0 0-1 0 0,0 0 1 0 0,1 0 0 0 0,-1 0 0 0 0,0-1-1 0 0,1 1 1 0 0,-1 0 0 0 0,1-1-1 0 0,2 3 1 0 0,-2-4-209 0 0,0 1-1 0 0,0-1 1 0 0,1 0 0 0 0,-1 1 0 0 0,0-1-1 0 0,0 0 1 0 0,1 0 0 0 0,-1-1 0 0 0,0 1-1 0 0,0 0 1 0 0,1-1 0 0 0,-1 1 0 0 0,0-1-1 0 0,0 0 1 0 0,0 0 0 0 0,0 0-1 0 0,0 0 1 0 0,0 0 0 0 0,0 0 0 0 0,0 0-1 0 0,0-1 1 0 0,-1 1 0 0 0,1-1 0 0 0,1-1-1 0 0,6-6-3175 0 0,0 0 0 0 0,14-19-1 0 0,-8 8-1241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1:51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 3609 0 0,'-10'5'2419'0'0,"-1"0"1"0"0,1 0 0 0 0,-15 4 0 0 0,-23 11 3328 0 0,46-19-5673 0 0,0 1 1 0 0,-1 0-1 0 0,1 0 0 0 0,0 0 0 0 0,0 0 1 0 0,0 1-1 0 0,0-1 0 0 0,0 1 1 0 0,1-1-1 0 0,-1 1 0 0 0,1-1 0 0 0,0 1 1 0 0,-1 0-1 0 0,1 0 0 0 0,1 0 1 0 0,-1 0-1 0 0,0-1 0 0 0,1 1 0 0 0,-1 0 1 0 0,1 4-1 0 0,-1 9-58 0 0,0 1 1 0 0,4 25-1 0 0,-1-14 76 0 0,-2-14-94 0 0,5 85 24 0 0,-3-89 6 0 0,-1 0 1 0 0,1 0-1 0 0,0 0 1 0 0,1 0-1 0 0,1 0 0 0 0,-1-1 1 0 0,7 12-1 0 0,-8-19 13 0 0,-1 0 0 0 0,1 0 0 0 0,0 0 0 0 0,0 0 0 0 0,0-1 0 0 0,0 1 0 0 0,0-1 0 0 0,0 0 0 0 0,0 1 0 0 0,1-1-1 0 0,-1 0 1 0 0,0 0 0 0 0,1 0 0 0 0,-1-1 0 0 0,1 1 0 0 0,-1 0 0 0 0,1-1 0 0 0,-1 0 0 0 0,1 1 0 0 0,-1-1 0 0 0,1 0 0 0 0,0 0 0 0 0,-1-1 0 0 0,4 0 0 0 0,10-1 272 0 0,-1-1 1 0 0,28-10-1 0 0,-29 9-156 0 0,59-23 457 0 0,-56 19-594 0 0,0 1 0 0 0,1 1-1 0 0,0 1 1 0 0,0 0-1 0 0,33-3 1 0 0,-22 2-3722 0 0,-25 4 2412 0 0,-1 1 0 0 0,0-1-1 0 0,-1 0 1 0 0,1 0 0 0 0,0 0 0 0 0,0 0 0 0 0,-1 0-1 0 0,1-1 1 0 0,3-5 0 0 0,6-1-4050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2:05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67 4449 0 0,'-1'-6'1590'0'0,"-1"1"-1"0"0,-1-1 1 0 0,1 1-1 0 0,-1 0 1 0 0,1 0 0 0 0,-2 0-1 0 0,1 0 1 0 0,-7-7-1 0 0,8 10-1358 0 0,0 1-1 0 0,0-1 0 0 0,0 1 0 0 0,0 0 0 0 0,0 0 0 0 0,0 0 0 0 0,-1 0 1 0 0,1 1-1 0 0,0-1 0 0 0,0 0 0 0 0,-1 1 0 0 0,1 0 0 0 0,0-1 1 0 0,-1 1-1 0 0,1 0 0 0 0,0 0 0 0 0,-1 0 0 0 0,1 1 0 0 0,0-1 0 0 0,-1 1 1 0 0,1-1-1 0 0,0 1 0 0 0,-1 0 0 0 0,-2 1 0 0 0,-2 1-208 0 0,0 0 0 0 0,0 0 0 0 0,0 0 1 0 0,1 1-1 0 0,-1 0 0 0 0,1 0 0 0 0,0 1 0 0 0,0 0 0 0 0,1 0 0 0 0,-1 0 0 0 0,1 1 0 0 0,0 0 0 0 0,1 0 0 0 0,-1 0 0 0 0,1 0 1 0 0,0 1-1 0 0,1 0 0 0 0,0 0 0 0 0,0 0 0 0 0,0 0 0 0 0,1 0 0 0 0,0 0 0 0 0,0 1 0 0 0,1-1 0 0 0,0 1 0 0 0,0-1 0 0 0,1 1 1 0 0,0-1-1 0 0,0 1 0 0 0,1-1 0 0 0,0 1 0 0 0,0-1 0 0 0,5 14 0 0 0,1-3-293 0 0,1 0 0 0 0,1-1 0 0 0,0 0 0 0 0,2 0 0 0 0,0-1 0 0 0,13 15 0 0 0,-17-23-336 0 0,0-1 0 0 0,1 0 1 0 0,0 0-1 0 0,1 0 1 0 0,12 7-1 0 0,-16-11-33 0 0,1 0 1 0 0,-1-1 0 0 0,0 1-1 0 0,1-2 1 0 0,-1 1-1 0 0,1 0 1 0 0,0-1 0 0 0,-1 0-1 0 0,1 0 1 0 0,10-1-1 0 0,-14 0 165 0 0,0 0-1 0 0,0 0 1 0 0,1 0-1 0 0,-1-1 0 0 0,0 1 1 0 0,0-1-1 0 0,0 0 0 0 0,0 1 1 0 0,0-1-1 0 0,0 0 1 0 0,0 0-1 0 0,0 0 0 0 0,0-1 1 0 0,-1 1-1 0 0,1 0 1 0 0,0-1-1 0 0,-1 1 0 0 0,3-3 1 0 0,9-7-2426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2:05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25 7698 0 0,'-4'-2'687'0'0,"1"1"1"0"0,0-1 0 0 0,-1 1 0 0 0,1 0-1 0 0,-1 0 1 0 0,1 0 0 0 0,-1 1 0 0 0,0-1-1 0 0,1 1 1 0 0,-1 0 0 0 0,0 0 0 0 0,1 0-1 0 0,-1 0 1 0 0,0 1 0 0 0,1-1 0 0 0,-5 2-1 0 0,4 0-435 0 0,0-1-1 0 0,0 1 1 0 0,1 0-1 0 0,-1 0 1 0 0,0 1-1 0 0,1-1 1 0 0,-1 1-1 0 0,1 0 1 0 0,0 0-1 0 0,0 0 1 0 0,0 0-1 0 0,-3 5 0 0 0,2-4-269 0 0,1 1 0 0 0,0 0 0 0 0,0 1-1 0 0,0-1 1 0 0,1 1 0 0 0,0-1-1 0 0,0 1 1 0 0,0 0 0 0 0,1-1 0 0 0,0 1-1 0 0,0 0 1 0 0,0 0 0 0 0,1 0-1 0 0,0 0 1 0 0,0 0 0 0 0,0 0 0 0 0,1 0-1 0 0,0 0 1 0 0,3 10 0 0 0,-3-13 0 0 0,1 1-1 0 0,-1-1 1 0 0,1 0 0 0 0,0 1 0 0 0,0-1-1 0 0,1 0 1 0 0,-1 0 0 0 0,0 0 0 0 0,1-1 0 0 0,0 1-1 0 0,0-1 1 0 0,0 1 0 0 0,0-1 0 0 0,0 0-1 0 0,0 0 1 0 0,0 0 0 0 0,6 2 0 0 0,-7-4 25 0 0,0 1 0 0 0,0-1 0 0 0,0 1 0 0 0,0-1 0 0 0,0 0 0 0 0,0 0 0 0 0,0 0 0 0 0,0 0 0 0 0,0 0 1 0 0,0 0-1 0 0,-1 0 0 0 0,1-1 0 0 0,0 1 0 0 0,0-1 0 0 0,0 0 0 0 0,0 1 0 0 0,0-1 0 0 0,-1 0 0 0 0,1 0 0 0 0,0 0 0 0 0,-1 0 0 0 0,1 0 0 0 0,-1-1 1 0 0,1 1-1 0 0,-1 0 0 0 0,1-1 0 0 0,-1 1 0 0 0,0-1 0 0 0,0 1 0 0 0,0-1 0 0 0,0 0 0 0 0,0 1 0 0 0,0-1 0 0 0,0 0 0 0 0,0-2 0 0 0,4-7 59 0 0,-1 0 0 0 0,0-1-1 0 0,-1 1 1 0 0,0-1 0 0 0,-1 0 0 0 0,0 0-1 0 0,-1 1 1 0 0,0-1 0 0 0,-1 0-1 0 0,-1 0 1 0 0,-2-17 0 0 0,2 26-104 0 0,-1 0 0 0 0,0 0 0 0 0,0 1 1 0 0,0-1-1 0 0,0 1 0 0 0,0-1 1 0 0,0 1-1 0 0,-1 0 0 0 0,1-1 1 0 0,-1 1-1 0 0,-4-2 0 0 0,-14-5-3358 0 0,20 9 2914 0 0,0 0 0 0 0,0-1 0 0 0,0 1 0 0 0,1 0 0 0 0,-1 0 0 0 0,0 0 0 0 0,0 0 0 0 0,0 1 0 0 0,0-1 0 0 0,0 0 1 0 0,1 0-1 0 0,-1 0 0 0 0,0 1 0 0 0,0-1 0 0 0,0 0 0 0 0,1 1 0 0 0,-1-1 0 0 0,0 1 0 0 0,0-1 0 0 0,0 2 0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2:05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5185 0 0,'-2'7'15059'0'0,"-2"12"-9517"0"0,-4 24-7711 0 0,6-27 3609 0 0,0 17-1672 0 0,2 0 0 0 0,1 1 0 0 0,2-1-1 0 0,1 0 1 0 0,12 50 0 0 0,-16-82 186 0 0,0-1 0 0 0,0 0 1 0 0,0 1-1 0 0,0-1 0 0 0,0 0 1 0 0,0 1-1 0 0,0-1 0 0 0,1 0 1 0 0,-1 1-1 0 0,0-1 1 0 0,0 0-1 0 0,0 1 0 0 0,0-1 1 0 0,0 0-1 0 0,0 1 0 0 0,1-1 1 0 0,-1 0-1 0 0,0 1 0 0 0,0-1 1 0 0,0 0-1 0 0,1 0 0 0 0,-1 1 1 0 0,0-1-1 0 0,1 0 0 0 0,-1 0 1 0 0,0 0-1 0 0,0 1 0 0 0,1-1 1 0 0,-1 0-1 0 0,0 0 0 0 0,1 0 1 0 0,-1 0-1 0 0,0 0 0 0 0,1 1 1 0 0,0-1-1 0 0,4-12-611 0 0,0-22 435 0 0,-5 13 192 0 0,-6-41 1 0 0,4 48 98 0 0,0 1 0 0 0,1 0-1 0 0,0-1 1 0 0,1 1 0 0 0,0 0 0 0 0,1-1 0 0 0,6-24 0 0 0,-7 36-63 0 0,0 1 1 0 0,0-1 0 0 0,1 1-1 0 0,-1-1 1 0 0,1 1 0 0 0,0-1-1 0 0,-1 1 1 0 0,1 0 0 0 0,0-1 0 0 0,0 1-1 0 0,-1 0 1 0 0,1 0 0 0 0,0-1-1 0 0,1 1 1 0 0,-1 0 0 0 0,0 0-1 0 0,0 0 1 0 0,0 0 0 0 0,0 1-1 0 0,1-1 1 0 0,-1 0 0 0 0,1 0 0 0 0,-1 1-1 0 0,0-1 1 0 0,1 1 0 0 0,-1-1-1 0 0,1 1 1 0 0,-1 0 0 0 0,1-1-1 0 0,-1 1 1 0 0,1 0 0 0 0,-1 0-1 0 0,1 0 1 0 0,-1 0 0 0 0,1 0 0 0 0,-1 1-1 0 0,1-1 1 0 0,-1 0 0 0 0,3 1-1 0 0,-1 1 16 0 0,-1-1 0 0 0,0 0 0 0 0,1 1 0 0 0,-1-1 0 0 0,0 1-1 0 0,0 0 1 0 0,0 0 0 0 0,0-1 0 0 0,0 1 0 0 0,0 1 0 0 0,-1-1-1 0 0,1 0 1 0 0,-1 0 0 0 0,1 1 0 0 0,-1-1 0 0 0,0 0 0 0 0,0 1-1 0 0,0 0 1 0 0,0-1 0 0 0,0 1 0 0 0,0 5 0 0 0,-1-6-22 0 0,1 0 0 0 0,-1 0 0 0 0,0 0 0 0 0,0 0 0 0 0,0 0 0 0 0,0 0 0 0 0,0 0 1 0 0,-1 0-1 0 0,1 0 0 0 0,-1 0 0 0 0,1 0 0 0 0,-1-1 0 0 0,0 1 0 0 0,0 0 0 0 0,1 0 0 0 0,-1 0 0 0 0,0-1 0 0 0,-3 4 0 0 0,3-4-86 0 0,0 0-1 0 0,0 0 1 0 0,0-1-1 0 0,-1 1 1 0 0,1 0-1 0 0,0 0 1 0 0,-1-1-1 0 0,1 1 1 0 0,-1-1-1 0 0,1 1 1 0 0,0-1-1 0 0,-1 0 1 0 0,1 0-1 0 0,-1 1 1 0 0,1-1-1 0 0,-1 0 1 0 0,1 0-1 0 0,-1 0 1 0 0,-2-1-1 0 0,1 1-315 0 0,1-1 0 0 0,-1 0-1 0 0,0 0 1 0 0,0 0 0 0 0,0 0 0 0 0,1 0-1 0 0,-1-1 1 0 0,0 1 0 0 0,1-1 0 0 0,-4-3-1 0 0,4 3-218 0 0,0 1-1 0 0,0-1 0 0 0,0 0 0 0 0,0-1 0 0 0,1 1 1 0 0,-1 0-1 0 0,1 0 0 0 0,-1-1 0 0 0,1 1 1 0 0,0-1-1 0 0,0 1 0 0 0,-1-5 0 0 0,3-10-5140 0 0,2 12 3620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2:06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0 108 3753 0 0,'17'-2'7905'0'0,"2"6"-4065"0"0,21 13-2817 0 0,-12-5-438 0 0,28 2-2235 0 0,-53-14 1047 0 0,0 1 0 0 0,0-1 0 0 0,0 0 0 0 0,0 0-1 0 0,0 0 1 0 0,1-1 0 0 0,-2 1 0 0 0,1-1 0 0 0,0 0 0 0 0,0 1-1 0 0,0-1 1 0 0,0 0 0 0 0,0-1 0 0 0,0 1 0 0 0,-1 0 0 0 0,3-3-1 0 0,10-4-3382 0 0</inkml:trace>
  <inkml:trace contextRef="#ctx0" brushRef="#br0" timeOffset="1">288 1 9882 0 0,'-7'9'3038'0'0,"-1"1"-1"0"0,2 0 1 0 0,-9 15-1 0 0,-11 39-359 0 0,-7 67-3194 0 0,24-67-1302 0 0,9-42-2486 0 0,0 0-4849 0 0,2-10 2635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2:52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1136 0 0,'-3'1'633'0'0,"0"0"1"0"0,1 0-1 0 0,-1 0 0 0 0,1-1 0 0 0,-1 1 0 0 0,0-1 1 0 0,0 1-1 0 0,1-1 0 0 0,-6 0 0 0 0,-15 2 5855 0 0,22-2-6345 0 0,0 0-1 0 0,0 0 0 0 0,-1 1 0 0 0,1-1 1 0 0,0 0-1 0 0,0 1 0 0 0,0-1 1 0 0,0 1-1 0 0,0-1 0 0 0,0 1 0 0 0,1-1 1 0 0,-1 1-1 0 0,0 0 0 0 0,0-1 1 0 0,0 1-1 0 0,0 0 0 0 0,1 0 0 0 0,-1 0 1 0 0,0 0-1 0 0,1-1 0 0 0,-1 1 1 0 0,1 0-1 0 0,-1 0 0 0 0,0 2 0 0 0,1-3-119 0 0,1 1 0 0 0,-1 0 0 0 0,0 0 0 0 0,0-1 0 0 0,1 1 0 0 0,-1 0-1 0 0,0 0 1 0 0,1-1 0 0 0,-1 1 0 0 0,1 0 0 0 0,-1-1 0 0 0,0 1 0 0 0,1-1-1 0 0,0 1 1 0 0,-1-1 0 0 0,1 1 0 0 0,-1-1 0 0 0,1 1 0 0 0,0-1 0 0 0,-1 1-1 0 0,1-1 1 0 0,0 0 0 0 0,-1 1 0 0 0,1-1 0 0 0,0 0 0 0 0,0 0 0 0 0,-1 1-1 0 0,1-1 1 0 0,0 0 0 0 0,0 0 0 0 0,0 0 0 0 0,-1 0 0 0 0,2 0 0 0 0,22 2 189 0 0,-1-1 0 0 0,0-1 0 0 0,38-5 0 0 0,-45 3 0 0 0,0 0 0 0 0,0 1 0 0 0,1 0-1 0 0,-1 1 1 0 0,0 1 0 0 0,1 1-1 0 0,-1 1 1 0 0,0 0 0 0 0,19 6 0 0 0,-31-7-124 0 0,0 0 0 0 0,1 0 1 0 0,-1 1-1 0 0,0-1 0 0 0,-1 1 0 0 0,1 0 1 0 0,0 0-1 0 0,-1 1 0 0 0,0-1 1 0 0,0 1-1 0 0,0-1 0 0 0,0 1 1 0 0,0 0-1 0 0,-1 0 0 0 0,1 1 1 0 0,-1-1-1 0 0,0 0 0 0 0,-1 1 1 0 0,1-1-1 0 0,-1 1 0 0 0,0-1 1 0 0,0 1-1 0 0,0 0 0 0 0,-1-1 1 0 0,1 10-1 0 0,-1-1-405 0 0,-1 0 0 0 0,0 0-1 0 0,-3 16 1 0 0,-12 36-7781 0 0,2-32-1566 0 0,8-22 6278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7:37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12179 0 0,'0'3'1247'0'0,"0"0"1"0"0,1 0-1 0 0,-1 0 0 0 0,1 0 1 0 0,-1 0-1 0 0,1 0 1 0 0,2 5-1 0 0,13 12 4691 0 0,-13-18-5623 0 0,1 0 0 0 0,0 1 1 0 0,-1-2-1 0 0,1 1 0 0 0,0 0 0 0 0,0-1 1 0 0,0 0-1 0 0,0 0 0 0 0,1 0 1 0 0,7 0-1 0 0,5 0-446 0 0,0-2-1 0 0,1 0 1 0 0,-1-1 0 0 0,27-6 0 0 0,1-6 157 0 0,24-4-65 0 0,-64 17 12 0 0,0 0 1 0 0,0 1-1 0 0,-1 0 0 0 0,1 0 0 0 0,0 0 0 0 0,0 0 0 0 0,0 1 1 0 0,0 0-1 0 0,0 0 0 0 0,0 0 0 0 0,5 2 0 0 0,-9-2 18 0 0,1-1 0 0 0,-1 1 0 0 0,0 0-1 0 0,1 0 1 0 0,-1 0 0 0 0,0 0 0 0 0,0 0-1 0 0,1 0 1 0 0,-1 0 0 0 0,0 0 0 0 0,0 1 0 0 0,0-1-1 0 0,-1 0 1 0 0,1 0 0 0 0,0 1 0 0 0,0-1-1 0 0,-1 1 1 0 0,1-1 0 0 0,-1 1 0 0 0,1 2 0 0 0,0 0-3 0 0,-1 1 0 0 0,1-1 0 0 0,-1 0 1 0 0,-1 0-1 0 0,1 0 0 0 0,0 0 0 0 0,-3 8 0 0 0,-1 1-248 0 0,0 0-1 0 0,-1-1 1 0 0,-1 0-1 0 0,-7 13 0 0 0,6-13-572 0 0,-13 23-1735 0 0,9-10-5772 0 0</inkml:trace>
  <inkml:trace contextRef="#ctx0" brushRef="#br0" timeOffset="1">589 21 16612 0 0,'10'2'6585'0'0,"1"2"-3552"0"0,1 2-1169 0 0,-1-1-320 0 0,-5-2-527 0 0,0 0-321 0 0,-2 0-192 0 0,-1 0-216 0 0,0 0-192 0 0,-1-1-176 0 0,1-1-240 0 0,-2 1-336 0 0,2-1-473 0 0,0-1-791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2:52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4633 0 0,'8'-1'9340'0'0,"11"0"-6639"0"0,35-2-2858 0 0,12-3 467 0 0,-49 3-192 0 0,0 1 1 0 0,0 1-1 0 0,0 1 0 0 0,0 0 1 0 0,28 5-1 0 0,-45-5-140 0 0,0 0 0 0 0,0 0-1 0 0,0 0 1 0 0,0 0 0 0 0,0 0 0 0 0,0 0-1 0 0,0 0 1 0 0,0 0 0 0 0,0 0 0 0 0,0 0-1 0 0,0 0 1 0 0,0 1 0 0 0,0-1 0 0 0,0 0 0 0 0,0 0-1 0 0,0 0 1 0 0,0 0 0 0 0,0 0 0 0 0,0 0-1 0 0,0 0 1 0 0,0 0 0 0 0,0 0 0 0 0,0 0-1 0 0,0 0 1 0 0,0 0 0 0 0,0 0 0 0 0,0 1-1 0 0,0-1 1 0 0,0 0 0 0 0,0 0 0 0 0,0 0 0 0 0,0 0-1 0 0,0 0 1 0 0,0 0 0 0 0,0 0 0 0 0,0 0-1 0 0,0 0 1 0 0,0 0 0 0 0,0 0 0 0 0,0 0-1 0 0,0 0 1 0 0,0 0 0 0 0,0 0 0 0 0,0 0-1 0 0,0 0 1 0 0,0 1 0 0 0,0-1 0 0 0,1 0 0 0 0,-1 0-1 0 0,0 0 1 0 0,0 0 0 0 0,0 0 0 0 0,0 0-1 0 0,0 0 1 0 0,0 0 0 0 0,0 0 0 0 0,0 0-1 0 0,0 0 1 0 0,0 0 0 0 0,0 0 0 0 0,0 0-1 0 0,1 0 1 0 0,-12 3-578 0 0,-27 6 761 0 0,11-3 119 0 0,23-4-151 0 0,-1 1 1 0 0,0-1-1 0 0,1 1 1 0 0,0 0-1 0 0,0 0 1 0 0,0 1-1 0 0,0-1 1 0 0,0 1-1 0 0,1 0 1 0 0,-1 0-1 0 0,1 0 1 0 0,0 0-1 0 0,1 1 1 0 0,-1-1-1 0 0,1 1 1 0 0,-1 0-1 0 0,2 0 1 0 0,-1 0-1 0 0,-2 8 1 0 0,3-9-223 0 0,-1 0 1 0 0,1 0-1 0 0,0 0 1 0 0,0 0-1 0 0,1 1 0 0 0,-1-1 1 0 0,1 0-1 0 0,0 0 0 0 0,0 1 1 0 0,1-1-1 0 0,-1 0 1 0 0,1 0-1 0 0,0 1 0 0 0,0-1 1 0 0,0 0-1 0 0,0 0 0 0 0,1 0 1 0 0,0 0-1 0 0,0 0 1 0 0,0-1-1 0 0,0 1 0 0 0,0 0 1 0 0,1-1-1 0 0,3 4 0 0 0,-5-6-274 0 0,0 0 0 0 0,-1-1 0 0 0,1 1 0 0 0,0-1-1 0 0,0 1 1 0 0,0-1 0 0 0,0 1 0 0 0,0-1-1 0 0,-1 0 1 0 0,1 1 0 0 0,0-1 0 0 0,0 0 0 0 0,0 0-1 0 0,0 0 1 0 0,0 1 0 0 0,0-1 0 0 0,0 0-1 0 0,0 0 1 0 0,0-1 0 0 0,0 1 0 0 0,0 0 0 0 0,0 0-1 0 0,0 0 1 0 0,1-1 0 0 0,8-3-4504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2:53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 8906 0 0,'-11'-2'8069'0'0,"21"3"-5777"0"0,39 4-2732 0 0,-1-10 737 0 0,-37 3-198 0 0,0 1 1 0 0,-1 0 0 0 0,1 0 0 0 0,0 1 0 0 0,-1 1-1 0 0,1-1 1 0 0,0 2 0 0 0,15 3 0 0 0,-25-5-73 0 0,0 1 1 0 0,0-1 0 0 0,0 1 0 0 0,0-1 0 0 0,0 0 0 0 0,0 1 0 0 0,-1 0-1 0 0,1-1 1 0 0,0 1 0 0 0,0-1 0 0 0,-1 1 0 0 0,1 0 0 0 0,0 0-1 0 0,-1-1 1 0 0,1 1 0 0 0,-1 0 0 0 0,1 0 0 0 0,-1 0 0 0 0,1 0-1 0 0,-1-1 1 0 0,0 1 0 0 0,1 0 0 0 0,-1 0 0 0 0,0 0 0 0 0,0 0 0 0 0,1 0-1 0 0,-1 2 1 0 0,-1-1 0 0 0,1 1-1 0 0,0 0 0 0 0,-1 0 1 0 0,0-1-1 0 0,1 1 0 0 0,-1 0 1 0 0,0-1-1 0 0,-1 1 0 0 0,-1 3 1 0 0,-4 4-194 0 0,1-1 1 0 0,-1 0-1 0 0,-14 15 0 0 0,11-16-44 0 0,1 0-1 0 0,-1-1 1 0 0,-1 0-1 0 0,1-1 1 0 0,-1 0-1 0 0,-13 5 1 0 0,-1 1-192 0 0,73-6 520 0 0,57-5 566 0 0,-47-3-2303 0 0,-2 5-6843 0 0,-54-3 7695 0 0,-1 0 549 0 0,-1 0 1 0 0,1 0-1 0 0,-1 0 0 0 0,1 0 0 0 0,-1 0 0 0 0,1 0 0 0 0,-1 0 0 0 0,1 0 0 0 0,-1 0 0 0 0,1 0 0 0 0,-1 0 1 0 0,1 0-1 0 0,-1 0 0 0 0,1 0 0 0 0,-1 1 0 0 0,0-1 0 0 0,1 0 0 0 0,-1 0 0 0 0,1 0 0 0 0,-1 1 0 0 0,1-1 0 0 0,-1 0 1 0 0,0 1-1 0 0,1-1 0 0 0,-1 0 0 0 0,0 1 0 0 0,1-1 0 0 0,-1 0 0 0 0,0 1 0 0 0,1-1 0 0 0,-1 1 0 0 0,0-1 1 0 0,0 1-1 0 0,0-1 0 0 0,1 1 0 0 0,-3 3-413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2:53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0 760 0 0,'-30'22'2379'0'0,"13"-11"2063"0"0,1 0 1 0 0,-22 22-1 0 0,25-23-4174 0 0,-8 10-318 0 0,50-13-627 0 0,-8-6 606 0 0,0 0 0 0 0,30-4-1 0 0,10-8-5820 0 0,-35 4-288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2:54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9578 0 0,'29'-7'5981'0'0,"5"9"-3738"0"0,28 15-1249 0 0,-47-12-1054 0 0,82 35-834 0 0,-97-40 773 0 0,0 0-1 0 0,0 0 1 0 0,-24 13-16301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2:54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10 4385 0 0,'-1'1'245'0'0,"-2"1"585"0"0,0 1 0 0 0,0 0-1 0 0,0-1 1 0 0,1 1 0 0 0,-1 0-1 0 0,1 1 1 0 0,0-1 0 0 0,-3 5-1 0 0,12-9 2941 0 0,26-8-2200 0 0,-20 5-1046 0 0,6-4 433 0 0,38-8 0 0 0,-52 15-879 0 0,0 0 0 0 0,0 1 0 0 0,0-1-1 0 0,1 1 1 0 0,-1 0 0 0 0,0 0 0 0 0,1 1 0 0 0,-1-1 0 0 0,0 1 0 0 0,0 0-1 0 0,0 1 1 0 0,8 2 0 0 0,-12-3-43 0 0,0 0 0 0 0,1-1-1 0 0,-1 1 1 0 0,0 0 0 0 0,1 0 0 0 0,-1 0-1 0 0,0 0 1 0 0,0 0 0 0 0,0 1 0 0 0,0-1-1 0 0,0 0 1 0 0,0 0 0 0 0,0 1 0 0 0,0-1-1 0 0,-1 0 1 0 0,1 1 0 0 0,-1-1 0 0 0,1 1-1 0 0,-1-1 1 0 0,1 4 0 0 0,0-1 2 0 0,-1 0 0 0 0,0 0 0 0 0,0 0 0 0 0,0 0 0 0 0,-1 0 0 0 0,1 0 1 0 0,-1 0-1 0 0,-2 4 0 0 0,0 2-89 0 0,-1 0 0 0 0,0-1 0 0 0,0 1 0 0 0,-1-1 0 0 0,-11 15 0 0 0,-21 10-648 0 0,32-31 641 0 0,0 0-1 0 0,1 0 0 0 0,-1 1 1 0 0,1-1-1 0 0,0 1 1 0 0,0 0-1 0 0,0 1 1 0 0,1-1-1 0 0,0 1 0 0 0,-1-1 1 0 0,1 1-1 0 0,1 0 1 0 0,-1 0-1 0 0,-1 6 1 0 0,4-10 52 0 0,0 0 0 0 0,0 0 0 0 0,0 0 0 0 0,0 0 0 0 0,0 0 0 0 0,0 0 0 0 0,0 0 0 0 0,0 1 0 0 0,1-1 0 0 0,-1 0 0 0 0,0 0 0 0 0,1 0 0 0 0,-1 0 0 0 0,1 0 0 0 0,-1 0 0 0 0,1 0 0 0 0,-1 0 0 0 0,1 0 1 0 0,0-1-1 0 0,-1 1 0 0 0,1 0 0 0 0,0 0 0 0 0,0 0 0 0 0,0-1 0 0 0,0 1 0 0 0,0-1 0 0 0,0 1 0 0 0,0 0 0 0 0,0-1 0 0 0,0 0 0 0 0,0 1 0 0 0,0-1 0 0 0,0 1 0 0 0,0-1 0 0 0,0 0 0 0 0,0 0 0 0 0,0 0 0 0 0,0 0 1 0 0,0 0-1 0 0,1 0 0 0 0,0 0 0 0 0,9 0 21 0 0,-1 0 1 0 0,0-1 0 0 0,17-4 0 0 0,-16 3-30 0 0,32-6 759 0 0,0-8-4601 0 0,-40 15 3259 0 0,0 0-1 0 0,0-1 1 0 0,0 0-1 0 0,-1 0 0 0 0,1 1 1 0 0,0-2-1 0 0,-1 1 1 0 0,1 0-1 0 0,-1 0 0 0 0,0-1 1 0 0,0 1-1 0 0,0-1 1 0 0,0 0-1 0 0,0 1 0 0 0,-1-1 1 0 0,1 0-1 0 0,-1 0 1 0 0,0 0-1 0 0,0 0 0 0 0,0 0 1 0 0,0-1-1 0 0,0 1 1 0 0,-1 0-1 0 0,1-5 0 0 0,-1-3-745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2:54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87 2393 0 0,'-29'12'7054'0'0,"28"-11"-6622"0"0,0-1-1 0 0,-1 1 0 0 0,1-1 0 0 0,0 1 0 0 0,0 0 0 0 0,0-1 0 0 0,0 1 0 0 0,-1 0 0 0 0,1 0 0 0 0,0 0 0 0 0,0 0 0 0 0,1 0 0 0 0,-1 0 0 0 0,0 0 0 0 0,0 0 0 0 0,0 1 0 0 0,1-1 0 0 0,-2 3 0 0 0,44-3-271 0 0,-21-1-123 0 0,-8 1-273 0 0,0 0-1 0 0,0-2 0 0 0,0 1 0 0 0,17-5 0 0 0,-27 5-139 0 0,0-1 1 0 0,0 0-1 0 0,0 0 0 0 0,-1 0 1 0 0,1 0-1 0 0,-1-1 0 0 0,1 1 1 0 0,-1-1-1 0 0,1 0 0 0 0,2-2 1 0 0,-3 2-128 0 0,-1 1 1 0 0,0-1 0 0 0,1 0-1 0 0,-1 0 1 0 0,0 1 0 0 0,0-1-1 0 0,-1 0 1 0 0,1 0 0 0 0,0 0-1 0 0,0 0 1 0 0,-1 0 0 0 0,1 0-1 0 0,-1 0 1 0 0,0 0 0 0 0,0 0 0 0 0,0-3-1 0 0,0 1 608 0 0,-1 1 0 0 0,0-1-1 0 0,0 1 1 0 0,0 0 0 0 0,0-1 0 0 0,-1 1 0 0 0,1 0-1 0 0,-1 0 1 0 0,0 0 0 0 0,0 0 0 0 0,-4-5-1 0 0,-17-13 6757 0 0,22 22-6749 0 0,1-1 0 0 0,-1 0 0 0 0,1 0 0 0 0,-1 0-1 0 0,1 0 1 0 0,-1 1 0 0 0,1-1 0 0 0,0 0 0 0 0,-1 0 0 0 0,1 1 0 0 0,-1-1 0 0 0,1 0 0 0 0,0 1 0 0 0,-1-1 0 0 0,1 0 0 0 0,0 1-1 0 0,0-1 1 0 0,-1 1 0 0 0,1-1 0 0 0,0 0 0 0 0,0 1 0 0 0,-1-1 0 0 0,1 1 0 0 0,0-1 0 0 0,0 1 0 0 0,0-1 0 0 0,0 1-1 0 0,0-1 1 0 0,0 1 0 0 0,0-1 0 0 0,0 1 0 0 0,0-1 0 0 0,0 1 0 0 0,-4 22 24 0 0,4-21 54 0 0,-3 20-349 0 0,-1 1 728 0 0,0 44 0 0 0,3-63-929 0 0,1 1 0 0 0,1 0 1 0 0,-1-1-1 0 0,1 1 0 0 0,0-1 0 0 0,0 1 0 0 0,0-1 1 0 0,0 1-1 0 0,1-1 0 0 0,0 0 0 0 0,0 0 0 0 0,0 0 1 0 0,0 0-1 0 0,1 0 0 0 0,5 7 0 0 0,-7-10-24 0 0,-1-1-1 0 0,1 1 1 0 0,0 0 0 0 0,0-1-1 0 0,0 1 1 0 0,0 0 0 0 0,0-1-1 0 0,0 1 1 0 0,0-1 0 0 0,1 0-1 0 0,-1 1 1 0 0,0-1 0 0 0,0 0-1 0 0,0 1 1 0 0,2-1 0 0 0,8-1-3444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2:55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8098 0 0,'-4'3'1306'0'0,"1"-1"0"0"0,0 1 0 0 0,0 0 1 0 0,0 0-1 0 0,0 1 0 0 0,-4 6 0 0 0,-13 27 1683 0 0,14-19-2821 0 0,0 0-1 0 0,-3 23 0 0 0,5-25-78 0 0,2 0 0 0 0,-1 27-1 0 0,3-40-287 0 0,-1 0 0 0 0,1 0 1 0 0,1 0-1 0 0,-1 1 0 0 0,0-1 0 0 0,1 0 0 0 0,0 0 0 0 0,-1 0 1 0 0,1 0-1 0 0,0 0 0 0 0,1 0 0 0 0,-1 0 0 0 0,0-1 0 0 0,1 1 0 0 0,0 0 1 0 0,0-1-1 0 0,0 1 0 0 0,0-1 0 0 0,0 1 0 0 0,0-1 0 0 0,3 3 1 0 0,-3-5-205 0 0,-1 1 1 0 0,0-1-1 0 0,1 1 1 0 0,-1-1-1 0 0,0 1 1 0 0,1-1 0 0 0,-1 0-1 0 0,1 1 1 0 0,-1-1-1 0 0,0 0 1 0 0,1 0-1 0 0,-1 0 1 0 0,1 0-1 0 0,-1-1 1 0 0,1 1 0 0 0,-1 0-1 0 0,0 0 1 0 0,1-1-1 0 0,-1 1 1 0 0,0-1-1 0 0,1 1 1 0 0,-1-1 0 0 0,0 0-1 0 0,2 0 1 0 0,12-9-4265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2:55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8178 0 0,'-3'2'702'0'0,"1"1"1"0"0,-1-1-1 0 0,1 1 1 0 0,0-1-1 0 0,0 1 1 0 0,0 0-1 0 0,0 0 1 0 0,1 0-1 0 0,-1 0 1 0 0,1 1 0 0 0,-2 4-1 0 0,-10 40 936 0 0,12-43-1397 0 0,0 2-185 0 0,0 1 0 0 0,0 0 0 0 0,1 0 0 0 0,0 0 0 0 0,0-1 1 0 0,1 1-1 0 0,0 0 0 0 0,1-1 0 0 0,-1 1 0 0 0,1 0 0 0 0,1-1 1 0 0,-1 0-1 0 0,1 0 0 0 0,1 0 0 0 0,7 12 0 0 0,-8-13-24 0 0,1-1 0 0 0,0 1 0 0 0,1-1 0 0 0,-1 0 0 0 0,1 0 0 0 0,0-1 0 0 0,0 1 0 0 0,0-1 0 0 0,1 0 0 0 0,0 0 0 0 0,-1-1 0 0 0,1 0 0 0 0,0 0 0 0 0,1 0-1 0 0,-1-1 1 0 0,0 0 0 0 0,1 0 0 0 0,9 1 0 0 0,-14-3 24 0 0,1 0 1 0 0,0 1-1 0 0,0-1 0 0 0,-1-1 0 0 0,1 1 0 0 0,0 0 0 0 0,0-1 0 0 0,-1 1 1 0 0,1-1-1 0 0,0 0 0 0 0,-1 0 0 0 0,1 0 0 0 0,-1 0 0 0 0,1 0 0 0 0,-1-1 1 0 0,1 1-1 0 0,-1-1 0 0 0,4-3 0 0 0,-3 1 17 0 0,1 0 1 0 0,-1 0-1 0 0,0 0 1 0 0,0-1-1 0 0,-1 1 1 0 0,1-1-1 0 0,-1 0 1 0 0,0 1-1 0 0,2-9 1 0 0,0-2 8 0 0,-1 0 1 0 0,-1-1-1 0 0,0 1 1 0 0,-1-1-1 0 0,-1-28 1 0 0,-1 39-174 0 0,0 0 0 0 0,0 0 0 0 0,0-1 0 0 0,0 1 1 0 0,-3-7-1 0 0,2 8-319 0 0,0 1-1 0 0,1-1 1 0 0,-1 1 0 0 0,0 0 0 0 0,-1 0 0 0 0,1 0-1 0 0,-1 0 1 0 0,1 0 0 0 0,-1 0 0 0 0,0 0-1 0 0,-5-3 1 0 0,5 5 28 0 0,0-1-1 0 0,0 1 0 0 0,0-1 0 0 0,0 1 1 0 0,-1 0-1 0 0,1 0 0 0 0,0 0 1 0 0,0 1-1 0 0,-1-1 0 0 0,1 1 0 0 0,-1 0 1 0 0,1 0-1 0 0,0 0 0 0 0,-1 0 1 0 0,1 1-1 0 0,-1-1 0 0 0,1 1 0 0 0,0 0 1 0 0,0 0-1 0 0,-1 0 0 0 0,1 0 1 0 0,0 1-1 0 0,0-1 0 0 0,0 1 1 0 0,-4 3-1 0 0,0 0 45 0 0,0 1 0 0 0,-1 0 0 0 0,2 1 0 0 0,-1-1 1 0 0,1 1-1 0 0,0 0 0 0 0,0 1 0 0 0,-8 14 0 0 0,11-17 898 0 0,1 1 0 0 0,-1-1 0 0 0,1 0 0 0 0,0 1 0 0 0,1 0 0 0 0,-1-1 0 0 0,1 1 0 0 0,0 0 0 0 0,0 7 0 0 0,1-12-364 0 0,0 0 0 0 0,0 0 0 0 0,0 0 0 0 0,1 0 0 0 0,-1 0-1 0 0,0-1 1 0 0,1 1 0 0 0,-1 0 0 0 0,1 0 0 0 0,-1 0 0 0 0,1 0 0 0 0,-1 0 0 0 0,1-1 0 0 0,0 1-1 0 0,-1 0 1 0 0,1-1 0 0 0,0 1 0 0 0,0 0 0 0 0,-1-1 0 0 0,1 1 0 0 0,0-1 0 0 0,0 1 0 0 0,0-1 0 0 0,0 0-1 0 0,0 1 1 0 0,0-1 0 0 0,0 0 0 0 0,0 1 0 0 0,-1-1 0 0 0,1 0 0 0 0,0 0 0 0 0,0 0 0 0 0,0 0 0 0 0,0 0-1 0 0,0 0 1 0 0,2 0 0 0 0,42-6 1054 0 0,-37 5-969 0 0,113-25 345 0 0,-81 16-2836 0 0,-1-1-3521 0 0,-38 10 5281 0 0,1 1 1 0 0,-1-1-1 0 0,1 0 0 0 0,-1 1 0 0 0,1-1 0 0 0,-1 0 0 0 0,1 0 0 0 0,-1 0 1 0 0,0 0-1 0 0,1 0 0 0 0,-1 0 0 0 0,2-2 0 0 0,7-16-2019 0 0,-10 17 2764 0 0,1 0 1 0 0,0 0-1 0 0,0 0 0 0 0,0 0 1 0 0,0 0-1 0 0,0 0 0 0 0,1 0 1 0 0,-1 1-1 0 0,0-1 1 0 0,1 0-1 0 0,-1 1 0 0 0,1-1 1 0 0,2-1-1 0 0,-2 3 89 0 0,0-1 0 0 0,0 1 0 0 0,0-1 0 0 0,0 1-1 0 0,-1 0 1 0 0,1 0 0 0 0,0 0 0 0 0,0 0 0 0 0,0 0 0 0 0,0 1 0 0 0,-1-1 0 0 0,1 0-1 0 0,0 1 1 0 0,0-1 0 0 0,2 2 0 0 0,-1-1-360 0 0,0 0-1 0 0,0 0 1 0 0,0 0 0 0 0,0 1 0 0 0,-1-1-1 0 0,1 1 1 0 0,0 0 0 0 0,-1 0-1 0 0,1 0 1 0 0,-1 0 0 0 0,0 0-1 0 0,1 0 1 0 0,-1 1 0 0 0,3 3-1 0 0,-5-5-256 0 0,0 0 0 0 0,-1 0 0 0 0,1 0 0 0 0,0 0 0 0 0,0-1 0 0 0,0 1 0 0 0,-1 0-1 0 0,1 0 1 0 0,0-1 0 0 0,-1 1 0 0 0,1 0 0 0 0,-1 0 0 0 0,1-1 0 0 0,-1 1-1 0 0,1 0 1 0 0,-1-1 0 0 0,0 1 0 0 0,1-1 0 0 0,-1 1 0 0 0,1-1 0 0 0,-1 1-1 0 0,0-1 1 0 0,0 1 0 0 0,1-1 0 0 0,-1 0 0 0 0,0 1 0 0 0,-1-1 0 0 0,-28 13-3191 0 0,21-9 2685 0 0,-28 12-423 0 0,-33 17 3476 0 0,64-30-1548 0 0,0 0 0 0 0,1 1 0 0 0,0 0 0 0 0,0 0 0 0 0,0 0 0 0 0,0 1 1 0 0,1-1-1 0 0,-1 1 0 0 0,-3 6 0 0 0,7-10-682 0 0,1-1 1 0 0,0 1-1 0 0,-1 0 0 0 0,1-1 1 0 0,-1 1-1 0 0,1 0 0 0 0,0-1 1 0 0,0 1-1 0 0,-1 0 0 0 0,1 0 1 0 0,0-1-1 0 0,0 1 1 0 0,0 0-1 0 0,0 0 0 0 0,0-1 1 0 0,0 1-1 0 0,0 0 0 0 0,0 0 1 0 0,0-1-1 0 0,0 1 1 0 0,0 0-1 0 0,1 0 0 0 0,-1-1 1 0 0,0 1-1 0 0,0 0 0 0 0,1-1 1 0 0,-1 1-1 0 0,1 0 1 0 0,0 1-29 0 0,0-1 0 0 0,1 0 0 0 0,-1 0 0 0 0,0 0 0 0 0,1 0 0 0 0,-1 0 1 0 0,1-1-1 0 0,-1 1 0 0 0,1 0 0 0 0,0-1 0 0 0,2 2 0 0 0,4-1-56 0 0,-1 1 0 0 0,1-1 0 0 0,0 0-1 0 0,11-1 1 0 0,-8-1-337 0 0,0 0 0 0 0,0 0-1 0 0,-1-1 1 0 0,12-4 0 0 0,-17 4-420 0 0,0 1 0 0 0,-1-1 0 0 0,1-1 0 0 0,-1 1-1 0 0,0-1 1 0 0,1 1 0 0 0,-1-1 0 0 0,0 0 0 0 0,-1-1 0 0 0,1 1 0 0 0,3-5-1 0 0,4-5-2137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2:56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 6793 0 0,'-27'56'7988'0'0,"7"7"-4260"0"0,15-45-3679 0 0,2 0 0 0 0,0 1 1 0 0,1-1-1 0 0,1 1 0 0 0,0-1 0 0 0,2 1 1 0 0,0-1-1 0 0,6 28 0 0 0,-7-46-57 0 0,8 27-2766 0 0,-7-26 2325 0 0,-1-1-1 0 0,1 1 1 0 0,-1 0 0 0 0,1 0 0 0 0,-1 0 0 0 0,1-1 0 0 0,-1 1-1 0 0,1 0 1 0 0,0 0 0 0 0,-1-1 0 0 0,1 1 0 0 0,0-1 0 0 0,0 1-1 0 0,-1-1 1 0 0,1 1 0 0 0,1 0 0 0 0,-2-1 339 0 0,0 0 0 0 0,1-1 1 0 0,-1 1-1 0 0,0 0 0 0 0,0 0-438 0 0,0 0 438 0 0,1-1 0 0 0,-1 1 1 0 0,0 0-1 0 0,0 0 0 0 0,0 0 1 0 0,0 0-1 0 0,0-1 0 0 0,0 1 1 0 0,0 0-1 0 0,0 0 0 0 0,0 0 0 0 0,0 0 1 0 0,0-1-1 0 0,0 1 0 0 0,0 0 1 0 0,0 0-1 0 0,0 0 0 0 0,0 0 1 0 0,0-1-1 0 0,0 1 0 0 0,0 0 0 0 0,0 0 1 0 0,0 0-1 0 0,0 0 0 0 0,0-1 1 0 0,0 1-1 0 0,-1 0 0 0 0,1 0 1 0 0,0 0-1 0 0,0 0 0 0 0,-1-1-329 0 0,1 0-273 0 0,0-3-1701 0 0</inkml:trace>
  <inkml:trace contextRef="#ctx0" brushRef="#br0" timeOffset="1">38 297 7418 0 0,'-25'34'7933'0'0,"23"-31"-7476"0"0,0 1 1 0 0,0 0 0 0 0,1-1 0 0 0,0 1-1 0 0,0 0 1 0 0,0 0 0 0 0,-1 7 0 0 0,2-9-431 0 0,0 1 0 0 0,0-1 0 0 0,0 1 0 0 0,0 0 0 0 0,1-1 0 0 0,-1 1 1 0 0,1-1-1 0 0,0 1 0 0 0,0-1 0 0 0,0 0 0 0 0,0 1 0 0 0,0-1 0 0 0,0 0 1 0 0,1 0-1 0 0,-1 1 0 0 0,1-1 0 0 0,-1 0 0 0 0,1 0 0 0 0,0-1 0 0 0,0 1 1 0 0,0 0-1 0 0,0-1 0 0 0,0 1 0 0 0,0-1 0 0 0,0 1 0 0 0,1-1 0 0 0,-1 0 1 0 0,0 0-1 0 0,4 1 0 0 0,1 1-280 0 0,1-1 0 0 0,-1 0 1 0 0,1 0-1 0 0,-1 0 0 0 0,1-1 0 0 0,0 0 1 0 0,0-1-1 0 0,-1 0 0 0 0,13-1 0 0 0,-12 0-790 0 0,0 0 0 0 0,-1-1-1 0 0,1 0 1 0 0,-1 0-1 0 0,1-1 1 0 0,-1 0 0 0 0,0-1-1 0 0,0 1 1 0 0,10-8-1 0 0,8-7-3765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2:56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0 11747 0 0,'-43'42'7621'0'0,"5"9"-5269"0"0,-22 58-3806 0 0,64-116 1308 0 0,1 1 1 0 0,-1 0 0 0 0,1 1-1 0 0,0-1 1 0 0,1 1-1 0 0,-1 0 1 0 0,1 0 0 0 0,0 1-1 0 0,1 0 1 0 0,-1 0 0 0 0,0 0-1 0 0,11-4 1 0 0,-8 4 151 0 0,-1 1-1 0 0,1 0 1 0 0,0 0 0 0 0,0 0 0 0 0,0 1-1 0 0,0 1 1 0 0,0-1 0 0 0,0 1 0 0 0,18 1-1 0 0,-26 0-63 0 0,0 0 0 0 0,0 0 0 0 0,0 0 0 0 0,0 0 0 0 0,0 0 0 0 0,0 0 0 0 0,0 1 0 0 0,0-1 0 0 0,0 0 0 0 0,0 1 0 0 0,0-1 0 0 0,0 0 0 0 0,-1 1 0 0 0,1-1 0 0 0,0 1 0 0 0,0-1 0 0 0,0 1-1 0 0,-1-1 1 0 0,1 1 0 0 0,0 0 0 0 0,0-1 0 0 0,-1 1 0 0 0,1 0 0 0 0,-1 0 0 0 0,1 0 0 0 0,-1-1 0 0 0,1 1 0 0 0,-1 0 0 0 0,1 0 0 0 0,-1 0 0 0 0,0 0 0 0 0,1 0 0 0 0,-1 0 0 0 0,0 0 0 0 0,0 0 0 0 0,0 0 0 0 0,0 0 0 0 0,0 0 0 0 0,0 0-1 0 0,0 0 1 0 0,0 0 0 0 0,0 0 0 0 0,0 0 0 0 0,0 0 0 0 0,-1 0 0 0 0,1-1 0 0 0,0 1 0 0 0,-1 0 0 0 0,1 0 0 0 0,-1 0 0 0 0,1 0 0 0 0,-1 0 0 0 0,1-1 0 0 0,-2 3 0 0 0,-1 1-1170 0 0,0 1 0 0 0,0-1 1 0 0,-1 0-1 0 0,1 0 0 0 0,-1 0 1 0 0,0 0-1 0 0,0-1 0 0 0,-7 6 1 0 0,-2-1-1989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04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611 50 1616 0 0,'-4'7'1871'0'0,"-28"22"17383"0"0,22-24-15583 0 0,-8 11-2450 0 0,10-9-719 0 0,-24 16-338 0 0,-2-1 0 0 0,0-1-1 0 0,-1-2 1 0 0,-1-1 0 0 0,-1-2-1 0 0,0-2 1 0 0,-1-1 0 0 0,0-2-1 0 0,-1-2 1 0 0,-50 6 0 0 0,69-13-152 0 0,7-2-20 0 0,1 2 1 0 0,0-1 0 0 0,-16 6-1 0 0,27-7 8 0 0,1 0-1 0 0,0 0 0 0 0,0 0 0 0 0,0 0 1 0 0,0 0-1 0 0,-1 0 0 0 0,1 0 0 0 0,0 0 1 0 0,0 0-1 0 0,0 0 0 0 0,0 0 0 0 0,-1 0 1 0 0,1 0-1 0 0,0 1 0 0 0,0-1 0 0 0,0 0 0 0 0,0 0 1 0 0,0 0-1 0 0,-1 0 0 0 0,1 0 0 0 0,0 0 1 0 0,0 0-1 0 0,0 1 0 0 0,0-1 0 0 0,0 0 1 0 0,0 0-1 0 0,0 0 0 0 0,0 0 0 0 0,0 1 1 0 0,-1-1-1 0 0,1 0 0 0 0,0 0 0 0 0,0 0 1 0 0,0 0-1 0 0,0 0 0 0 0,0 1 0 0 0,0-1 1 0 0,0 0-1 0 0,0 0 0 0 0,0 0 0 0 0,0 1 0 0 0,0-1 1 0 0,0 0-1 0 0,0 0 0 0 0,1 0 0 0 0,-1 0 1 0 0,0 0-1 0 0,0 1 0 0 0,0-1 0 0 0,0 0 1 0 0,0 0-1 0 0,0 0 0 0 0,0 0 0 0 0,0 0 1 0 0,1 1-1 0 0,11 7 3 0 0,17 5 4 0 0,61 23-72 0 0,-42-16 29 0 0,59 17 1 0 0,-90-32 31 0 0,1-2 0 0 0,-1 0 0 0 0,1 0 0 0 0,-1-2 0 0 0,1 0 0 0 0,0-1 0 0 0,25-4 0 0 0,166-33-38 0 0,-203 35 46 0 0,1 1 0 0 0,-1-1 1 0 0,0 0-1 0 0,0-1 0 0 0,0 0 0 0 0,0 0 0 0 0,0 0 0 0 0,-1 0 0 0 0,1-1 0 0 0,4-4 0 0 0,21-13-34 0 0,-30 21 35 0 0,-1-1 0 0 0,1 1-1 0 0,0 0 1 0 0,0-1 0 0 0,-1 1 0 0 0,1-1-1 0 0,-1 0 1 0 0,1 1 0 0 0,0-1 0 0 0,-1 1-1 0 0,1-1 1 0 0,-1 0 0 0 0,1 1 0 0 0,-1-1 0 0 0,0 0-1 0 0,1 0 1 0 0,-1 1 0 0 0,0-1 0 0 0,1 0-1 0 0,-1 0 1 0 0,0 1 0 0 0,0-1 0 0 0,0 0 0 0 0,0 0-1 0 0,0 0 1 0 0,0 0 0 0 0,0-1 0 0 0,0 0-6 0 0,-1 0 0 0 0,0 0 0 0 0,0-1 0 0 0,0 1 0 0 0,0 0 1 0 0,0 0-1 0 0,0 0 0 0 0,0 0 0 0 0,-1 1 0 0 0,-1-3 1 0 0,-4-4-53 0 0,-1 1 1 0 0,1 0-1 0 0,-13-9 1 0 0,-40-23-599 0 0,-104-50-1 0 0,-24-15 411 0 0,187 104 238 0 0,-6-5 97 0 0,-1-1 0 0 0,0 2 0 0 0,-1-1 0 0 0,1 1 0 0 0,-16-5 0 0 0,22 9-81 0 0,0 0 0 0 0,1-1 0 0 0,-1 1-1 0 0,1 0 1 0 0,-1 0 0 0 0,0 0 0 0 0,1 0-1 0 0,-1 0 1 0 0,0 1 0 0 0,1-1 0 0 0,-1 0-1 0 0,1 1 1 0 0,-1-1 0 0 0,1 1 0 0 0,-1-1-1 0 0,1 1 1 0 0,-1 0 0 0 0,1 0 0 0 0,0 0-1 0 0,-1 0 1 0 0,1 0 0 0 0,0 0 0 0 0,0 0 0 0 0,-1 0-1 0 0,1 0 1 0 0,0 0 0 0 0,0 1 0 0 0,0-1-1 0 0,1 0 1 0 0,-1 1 0 0 0,0-1 0 0 0,0 1-1 0 0,1-1 1 0 0,-1 1 0 0 0,1-1 0 0 0,-1 1-1 0 0,1-1 1 0 0,0 1 0 0 0,0 0 0 0 0,-1-1-1 0 0,1 3 1 0 0,-2 23 3 0 0,1 0 1 0 0,1 0-1 0 0,1 0 0 0 0,1 0 1 0 0,7 30-1 0 0,-4-16-5 0 0,1-10-89 0 0,1-1 1 0 0,1 0 0 0 0,1 0 0 0 0,2-1-1 0 0,1 0 1 0 0,1-1 0 0 0,2 0 0 0 0,0-1-1 0 0,2-1 1 0 0,1 0 0 0 0,34 36 0 0 0,-52-61 83 0 0,1 0 0 0 0,-1 0 0 0 0,1 0 0 0 0,0-1 0 0 0,-1 1 0 0 0,1 0 0 0 0,0-1 0 0 0,0 1 1 0 0,-1 0-1 0 0,1-1 0 0 0,0 1 0 0 0,0-1 0 0 0,0 1 0 0 0,0-1 0 0 0,0 0 0 0 0,0 1 0 0 0,0-1 0 0 0,0 0 0 0 0,0 0 1 0 0,0 1-1 0 0,0-1 0 0 0,0 0 0 0 0,0 0 0 0 0,0 0 0 0 0,0 0 0 0 0,1-1 0 0 0,-1 1 21 0 0,0-1 0 0 0,1 0 0 0 0,-1 0 0 0 0,0 0-1 0 0,0 0 1 0 0,0 0 0 0 0,0 0 0 0 0,-1 0 0 0 0,1-1 0 0 0,0 1 0 0 0,0 0 0 0 0,-1 0-1 0 0,1-1 1 0 0,-1 1 0 0 0,1 0 0 0 0,0-3 0 0 0,2-9 199 0 0,0-1-1 0 0,-1 0 1 0 0,1-15-1 0 0,-2 17-156 0 0,31-205 764 0 0,-24 178-795 0 0,2 1 1 0 0,1 0 0 0 0,25-54 0 0 0,-36 90-78 0 0,14-24 121 0 0,-13 25-142 0 0,-1 0 1 0 0,0 0-1 0 0,1 0 0 0 0,-1 0 0 0 0,1 0 0 0 0,0 0 1 0 0,-1 1-1 0 0,1-1 0 0 0,0 0 0 0 0,-1 0 0 0 0,1 1 0 0 0,0-1 1 0 0,0 0-1 0 0,-1 1 0 0 0,1-1 0 0 0,0 1 0 0 0,0-1 1 0 0,0 1-1 0 0,0-1 0 0 0,0 1 0 0 0,2-1 0 0 0,-3 2-413 0 0,1 1 1 0 0,-1-1-1 0 0,1 0 0 0 0,-1 0 0 0 0,0 1 0 0 0,1-1 0 0 0,-1 0 0 0 0,0 1 1 0 0,0-1-1 0 0,0 0 0 0 0,0 1 0 0 0,0-1 0 0 0,0 0 0 0 0,0 1 0 0 0,-1-1 0 0 0,0 2 1 0 0,-2 13-7710 0 0,-1 0-200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2:56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52 3745 0 0,'-18'24'9520'0'0,"18"-24"-9385"0"0,-1 0 0 0 0,1 0 0 0 0,0 1 0 0 0,0-1 0 0 0,0 0 0 0 0,0 0 0 0 0,0 1 0 0 0,0-1 0 0 0,0 0 0 0 0,0 0 0 0 0,0 1 0 0 0,0-1 0 0 0,1 0 0 0 0,-1 0 0 0 0,0 1 0 0 0,0-1 0 0 0,0 0-1 0 0,0 0 1 0 0,0 1 0 0 0,0-1 0 0 0,0 0 0 0 0,1 0 0 0 0,-1 0 0 0 0,0 1 0 0 0,0-1 0 0 0,0 0 0 0 0,1 0 0 0 0,-1 0 0 0 0,0 0 0 0 0,0 1 0 0 0,0-1 0 0 0,1 0 0 0 0,17 2 1828 0 0,23-8 285 0 0,-35 4-2138 0 0,1 1 1 0 0,0-1-1 0 0,-1 1 1 0 0,1 0 0 0 0,0 1-1 0 0,0 0 1 0 0,0 0 0 0 0,-1 0-1 0 0,1 1 1 0 0,0 0-1 0 0,0 1 1 0 0,10 2 0 0 0,-17-3-227 0 0,1 0 1 0 0,0 0-1 0 0,-1-1 1 0 0,1 1-1 0 0,0 0 1 0 0,-1 0 0 0 0,1 0-1 0 0,-1 0 1 0 0,1 0-1 0 0,-1 0 1 0 0,1 0-1 0 0,-1 0 1 0 0,0 0 0 0 0,0 0-1 0 0,1 0 1 0 0,-1 0-1 0 0,0 0 1 0 0,0 0-1 0 0,0 0 1 0 0,0 0 0 0 0,0 1-1 0 0</inkml:trace>
  <inkml:trace contextRef="#ctx0" brushRef="#br0" timeOffset="1">460 0 17060 0 0,'-1'6'2248'0'0,"0"1"-1224"0"0,-1 1-95 0 0,0-1-65 0 0,0 0-288 0 0,-2-1-320 0 0,1-1-136 0 0,1-1-184 0 0,2-2-496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18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1072 6382 1464 0 0,'-20'27'853'0'0,"14"-18"-517"0"0,0 0 0 0 0,-1-1-1 0 0,1-1 1 0 0,-16 14 0 0 0,-51 43 753 0 0,77-73 4270 0 0,11-15-2208 0 0,-1 16-2793 0 0,1 0-1 0 0,0 1 1 0 0,0 0-1 0 0,1 1 1 0 0,-1 1 0 0 0,2 0-1 0 0,21-3 1 0 0,18-6 763 0 0,131-48 1733 0 0,119-31-751 0 0,220-43-1413 0 0,-229 58 171 0 0,45-14-199 0 0,-323 86-656 0 0,523-186 25 0 0,-446 152 66 0 0,-3-5 0 0 0,-1-3 1 0 0,130-93-1 0 0,-159 94 70 0 0,-3-3-1 0 0,-2-2 1 0 0,-3-3-1 0 0,51-64 1 0 0,-79 82-34 0 0,0-1-1 0 0,-3-2 1 0 0,-1 0 0 0 0,-2-2 0 0 0,-2 0 0 0 0,-1-2 0 0 0,15-61 0 0 0,-19 47 15 0 0,-3-1-1 0 0,-3 0 1 0 0,-2 0-1 0 0,-2-1 1 0 0,-6-79-1 0 0,-13-83 131 0 0,-75-389 0 0 0,65 515-26 0 0,-62-153 0 0 0,-62-85-213 0 0,46 107-27 0 0,64 145 29 0 0,-83-131 0 0 0,-72-62 56 0 0,-99-173 51 0 0,252 382-142 0 0,-80-115-59 0 0,-188-218 0 0 0,235 308 103 0 0,-100-111-20 0 0,115 146-17 0 0,-118-87 0 0 0,-81-26 45 0 0,186 131-33 0 0,-1 4 0 0 0,-154-50 0 0 0,115 46-6 0 0,50 17-37 0 0,0 3-1 0 0,-1 3 0 0 0,0 2 1 0 0,-1 3-1 0 0,0 4 0 0 0,-1 1 1 0 0,1 4-1 0 0,-1 2 0 0 0,-103 17 1 0 0,71 5-33 0 0,2 4 0 0 0,1 4 1 0 0,-99 48-1 0 0,132-49 38 0 0,-72 46 0 0 0,-5 4-184 0 0,127-74-47 0 0,5-3-40 0 0,1 1 0 0 0,-1-1 0 0 0,0-1 0 0 0,0 1 0 0 0,0-1 1 0 0,-1 0-1 0 0,1 0 0 0 0,-1 0 0 0 0,-10 0 0 0 0,17-3-372 0 0,0 0 1 0 0,0 0-1 0 0,-1 1 1 0 0,1-1-1 0 0,0 0 1 0 0,0 0-1 0 0,0 0 1 0 0,0 0-1 0 0,0 0 1 0 0,0 0-1 0 0,0 1 1 0 0,0-1-1 0 0,1 0 0 0 0,-1 0 1 0 0,0 0-1 0 0,0 0 1 0 0,1 1-1 0 0,-1-1 1 0 0,1 0-1 0 0,-1 0 1 0 0,2-2-1312 0 0,10-6-4874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19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58 8002 0 0,'-1'-2'166'0'0,"0"1"-1"0"0,0 0 1 0 0,1 0 0 0 0,-1 0 0 0 0,0 0 0 0 0,1 0 0 0 0,-1-1-1 0 0,1 1 1 0 0,-1 0 0 0 0,1-1 0 0 0,0 1 0 0 0,-1 0 0 0 0,1-1 0 0 0,0 1-1 0 0,0 0 1 0 0,0-1 0 0 0,0 1 0 0 0,0 0 0 0 0,1-1 0 0 0,-1 1 0 0 0,0 0-1 0 0,0-1 1 0 0,1 1 0 0 0,-1 0 0 0 0,1 0 0 0 0,-1-1 0 0 0,1 1-1 0 0,0 0 1 0 0,0 0 0 0 0,-1 0 0 0 0,1 0 0 0 0,0 0 0 0 0,0 0 0 0 0,0 0-1 0 0,0 0 1 0 0,0 0 0 0 0,0 0 0 0 0,2-1 0 0 0,-1 1 2 0 0,-1 0 1 0 0,1 0 0 0 0,0 0 0 0 0,-1 0-1 0 0,1 0 1 0 0,0 1 0 0 0,-1-1-1 0 0,1 0 1 0 0,0 1 0 0 0,0-1-1 0 0,0 1 1 0 0,-1 0 0 0 0,1 0 0 0 0,0 0-1 0 0,0 0 1 0 0,0 0 0 0 0,0 0-1 0 0,0 0 1 0 0,-1 0 0 0 0,1 1 0 0 0,0-1-1 0 0,0 1 1 0 0,0 0 0 0 0,-1-1-1 0 0,1 1 1 0 0,0 0 0 0 0,2 2-1 0 0,-3-2-134 0 0,-1 0 0 0 0,1 0 0 0 0,-1 0 0 0 0,1 0-1 0 0,-1 0 1 0 0,1 1 0 0 0,-1-1 0 0 0,0 0 0 0 0,0 0-1 0 0,1 1 1 0 0,-1-1 0 0 0,0 0 0 0 0,0 0 0 0 0,0 1-1 0 0,-1-1 1 0 0,1 0 0 0 0,0 0 0 0 0,0 1 0 0 0,-1-1-1 0 0,0 2 1 0 0,-11 32 1106 0 0,8-25-884 0 0,-7 19-221 0 0,3 0-1 0 0,0 0 1 0 0,2 0-1 0 0,1 1 1 0 0,1 0-1 0 0,2 0 1 0 0,1 0-1 0 0,5 52 1 0 0,-4-81-24 0 0,1 1-1 0 0,-1 0 1 0 0,0 0-1 0 0,1-1 1 0 0,0 1 0 0 0,-1-1-1 0 0,1 1 1 0 0,0 0 0 0 0,0-1-1 0 0,0 0 1 0 0,0 1-1 0 0,0-1 1 0 0,0 1 0 0 0,1-1-1 0 0,-1 0 1 0 0,0 0-1 0 0,1 0 1 0 0,-1 0 0 0 0,1 0-1 0 0,-1 0 1 0 0,1 0 0 0 0,-1 0-1 0 0,1-1 1 0 0,-1 1-1 0 0,1 0 1 0 0,0-1 0 0 0,-1 0-1 0 0,1 1 1 0 0,0-1-1 0 0,0 0 1 0 0,-1 0 0 0 0,1 0-1 0 0,0 0 1 0 0,2 0 0 0 0,9-1 77 0 0,-1-1 0 0 0,1 0 1 0 0,23-7-1 0 0,-15 4-93 0 0,129-31 57 0 0,105-20-644 0 0,-221 52-1069 0 0,13-2-7474 0 0,-32 3 1998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21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 1 2024 0 0,'-228'292'1237'0'0,"181"-236"204"0"0,47-56-1211 0 0,0 0 0 0 0,0-1 0 0 0,0 1-1 0 0,-1-1 1 0 0,1 1 0 0 0,0 0 0 0 0,0-1-1 0 0,0 1 1 0 0,-1 0 0 0 0,1-1 0 0 0,0 1-1 0 0,0 0 1 0 0,-1 0 0 0 0,1-1 0 0 0,0 1-1 0 0,-1 0 1 0 0,1 0 0 0 0,0-1 0 0 0,-1 1 0 0 0,1 0-1 0 0,-1 0 1 0 0,1 0 0 0 0,0 0 0 0 0,-1 0-1 0 0,1 0 1 0 0,0-1 0 0 0,-1 1 0 0 0,1 0-1 0 0,-1 0 1 0 0,1 0 0 0 0,0 0 0 0 0,-1 0-1 0 0,1 1 1 0 0,-1-1 0 0 0,1 0 0 0 0,0 0-1 0 0,-1 0 1 0 0,1 0 0 0 0,-1 0 0 0 0,1 0-1 0 0,-1 1 1 0 0,-11 18 2902 0 0,-3 29-2433 0 0,14-43-708 0 0,1 0 1 0 0,0 0-1 0 0,0 1 1 0 0,0-1-1 0 0,0 0 1 0 0,1 0-1 0 0,0 1 1 0 0,0-1-1 0 0,0 0 1 0 0,1 0-1 0 0,-1 0 1 0 0,1 0-1 0 0,1 0 1 0 0,-1-1-1 0 0,1 1 1 0 0,-1-1-1 0 0,1 1 1 0 0,1-1-1 0 0,-1 0 1 0 0,0 0-1 0 0,1 0 1 0 0,0-1-1 0 0,0 1 1 0 0,0-1-1 0 0,0 0 1 0 0,6 3-1 0 0,-6-3-2 0 0,0-1 1 0 0,1 1-1 0 0,-1-1 0 0 0,0 0 0 0 0,1-1 0 0 0,-1 1 1 0 0,1-1-1 0 0,-1 0 0 0 0,1 0 0 0 0,-1 0 0 0 0,1 0 1 0 0,0-1-1 0 0,0 0 0 0 0,-1 0 0 0 0,1 0 0 0 0,0-1 1 0 0,-1 0-1 0 0,1 1 0 0 0,0-2 0 0 0,-1 1 0 0 0,1 0 1 0 0,-1-1-1 0 0,1 0 0 0 0,-1 0 0 0 0,0 0 0 0 0,0-1 0 0 0,0 1 1 0 0,0-1-1 0 0,5-5 0 0 0,-3 1 95 0 0,-1 0 0 0 0,0-1 1 0 0,0 0-1 0 0,0 0 0 0 0,-1 0 0 0 0,-1-1 0 0 0,1 1 0 0 0,-1-1 1 0 0,-1 0-1 0 0,1 0 0 0 0,-1 0 0 0 0,-1 0 0 0 0,0-1 1 0 0,0 1-1 0 0,-1 0 0 0 0,0 0 0 0 0,-3-17 0 0 0,2 20 57 0 0,0 0 0 0 0,0-1 0 0 0,-1 1 0 0 0,0 0 0 0 0,0 0 1 0 0,-1 0-1 0 0,0 0 0 0 0,0 0 0 0 0,0 0 0 0 0,0 1 0 0 0,-8-9 0 0 0,8 11-65 0 0,0 0 0 0 0,-1 0 0 0 0,1 0 0 0 0,-1 0 0 0 0,0 1 0 0 0,0-1 0 0 0,0 1 0 0 0,0 0 0 0 0,0 0 0 0 0,0 1 0 0 0,-1-1 0 0 0,1 1 0 0 0,-1 0 0 0 0,1 0 0 0 0,-1 0 0 0 0,1 1 0 0 0,-9 0 0 0 0,9 0-59 0 0,0 0 0 0 0,0 0-1 0 0,0 1 1 0 0,0 0 0 0 0,0-1 0 0 0,0 2 0 0 0,0-1 0 0 0,0 0 0 0 0,0 1 0 0 0,0 0 0 0 0,1 0 0 0 0,-1 0 0 0 0,0 0-1 0 0,1 0 1 0 0,-5 5 0 0 0,2-1-380 0 0,2-1-1 0 0,-1 1 0 0 0,1 0 1 0 0,0 0-1 0 0,0 0 0 0 0,0 0 0 0 0,1 1 1 0 0,-3 9-1 0 0,0 0-1873 0 0,1 1-1 0 0,-5 28 1 0 0,2 28-7811 0 0,8-61 9719 0 0,-1 0 0 0 0,2 0 0 0 0,1 12 0 0 0,-2-21 478 0 0,1 0-1 0 0,-1-1 1 0 0,1 1 0 0 0,-1 0-1 0 0,1 0 1 0 0,0 0 0 0 0,0-1-1 0 0,1 1 1 0 0,-1 0 0 0 0,0-1-1 0 0,1 1 1 0 0,0-1 0 0 0,-1 1-1 0 0,1-1 1 0 0,0 0 0 0 0,0 0-1 0 0,5 4 1 0 0,-6-6 94 0 0,0 1-1 0 0,1-1 1 0 0,-1 0-1 0 0,0 1 1 0 0,1-1-1 0 0,-1 0 1 0 0,0 0-1 0 0,1 0 1 0 0,-1 0-1 0 0,0 0 1 0 0,1-1-1 0 0,-1 1 1 0 0,0 0-1 0 0,1 0 1 0 0,-1-1-1 0 0,0 1 1 0 0,1-1-1 0 0,-1 1 1 0 0,2-2-1 0 0,26-17 3078 0 0,-17 12-2331 0 0,-4 2-469 0 0,8-5-18 0 0,0 1 0 0 0,28-12 1 0 0,-41 20-413 0 0,1-1 0 0 0,-1 1 0 0 0,0 0 0 0 0,1 0 0 0 0,-1 0 0 0 0,1 1 0 0 0,0-1 1 0 0,-1 1-1 0 0,1 0 0 0 0,-1 0 0 0 0,1 0 0 0 0,0 0 0 0 0,-1 1 0 0 0,1-1 0 0 0,-1 1 0 0 0,1 0 0 0 0,-1 0 0 0 0,0 0 0 0 0,1 1 1 0 0,3 1-1 0 0,-5 0-9 0 0,0-1 1 0 0,0 0-1 0 0,0 0 1 0 0,0 1-1 0 0,-1-1 1 0 0,1 1 0 0 0,-1-1-1 0 0,0 1 1 0 0,0 0-1 0 0,0-1 1 0 0,0 1-1 0 0,0 0 1 0 0,-1 0 0 0 0,1 0-1 0 0,-1-1 1 0 0,0 1-1 0 0,1 0 1 0 0,-1 0-1 0 0,-1 0 1 0 0,1 0-1 0 0,0 0 1 0 0,-1 0 0 0 0,1-1-1 0 0,-1 1 1 0 0,0 0-1 0 0,0 0 1 0 0,-2 2-1 0 0,1 2-106 0 0,0 0 0 0 0,-1-1-1 0 0,0 1 1 0 0,-1-1-1 0 0,1 0 1 0 0,-1 0 0 0 0,-1 0-1 0 0,1-1 1 0 0,-1 1-1 0 0,-5 5 1 0 0,3-9-660 0 0,12-13 384 0 0,13-14 153 0 0,76-59-1334 0 0,-55 51-2327 0 0,-35 29 3158 0 0,1 0 0 0 0,-1 0 0 0 0,0-1 0 0 0,0 1 0 0 0,0-1 1 0 0,0 0-1 0 0,-1 0 0 0 0,0-1 0 0 0,0 1 0 0 0,0 0 0 0 0,-1-1 1 0 0,0 0-1 0 0,0 0 0 0 0,-1 0 0 0 0,1 1 0 0 0,0-10 0 0 0,-6-21 1028 0 0,-14 4 12994 0 0,18 32-13201 0 0,1 20 3363 0 0,7 42-4169 0 0,-5-33 1403 0 0,-1-17-922 0 0,8 90 567 0 0,-7-34-4895 0 0,-3-68 4312 0 0,0 0 0 0 0,0 1 0 0 0,0-1 0 0 0,0 0 1 0 0,0 1-1 0 0,0-1 0 0 0,0 0 0 0 0,1 1 0 0 0,-1-1 0 0 0,0 0 1 0 0,0 1-1 0 0,0-1 0 0 0,0 0 0 0 0,-1 1 0 0 0,1-1 0 0 0,0 0 1 0 0,0 0-1 0 0,0 1 0 0 0,0-1 0 0 0,0 0 0 0 0,0 1 0 0 0,0-1 1 0 0,-1 0-1 0 0,1 0 0 0 0,0 1 0 0 0,0-1 0 0 0,0 0 0 0 0,-1 0 1 0 0,1 1-1 0 0,0-1 0 0 0,0 0 0 0 0,0 0 0 0 0,-1 0 0 0 0,1 1 1 0 0,0-1-1 0 0,-1 0 0 0 0,1 0 0 0 0,0 0 0 0 0,0 0 0 0 0,-1 0 1 0 0,1 0-1 0 0,0 0 0 0 0,-1 1 0 0 0,1-1 0 0 0,0 0 0 0 0,-1 0 1 0 0,1 0-1 0 0,0 0 0 0 0,-1 0 0 0 0,1 0 0 0 0,0-1 0 0 0,-1 1 0 0 0,1 0 1 0 0,0 0-1 0 0,0 0 0 0 0,-1 0 0 0 0,1 0 0 0 0,0 0 0 0 0,-1 0 1 0 0,1-1-1 0 0,0 1 0 0 0,0 0 0 0 0,-1 0 0 0 0,1 0 0 0 0,0-1 1 0 0,0 1-1 0 0,-1-1 0 0 0,-1 0 224 0 0,-4 0-2719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22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 3265 0 0,'1'2'472'0'0,"-1"-1"0"0"0,1 1 0 0 0,0-1 0 0 0,0 0 1 0 0,0 1-1 0 0,0-1 0 0 0,0 0 0 0 0,0 0 0 0 0,0 0 1 0 0,0 0-1 0 0,0 0 0 0 0,2 1 0 0 0,21 11 1815 0 0,-18-11-2183 0 0,1 0 0 0 0,0 0 0 0 0,-1-1 0 0 0,1 0-1 0 0,9 1 1 0 0,-9-2-191 0 0,-1-1-1 0 0,0 0 1 0 0,0 0-1 0 0,0-1 0 0 0,0 1 1 0 0,0-1-1 0 0,0 0 1 0 0,-1-1-1 0 0,1 0 1 0 0,-1 1-1 0 0,1-2 0 0 0,-1 1 1 0 0,0-1-1 0 0,0 0 1 0 0,-1 0-1 0 0,1 0 0 0 0,4-5 1 0 0,-2 0-697 0 0,0 0 1 0 0,0-1 0 0 0,0 0-1 0 0,-1 0 1 0 0,-1 0-1 0 0,0 0 1 0 0,0-1 0 0 0,3-12-1 0 0,1-12-2030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22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8226 0 0,'4'2'6434'0'0,"3"3"-4434"0"0,6 3-1086 0 0,-6-6-776 0 0,1 0-1 0 0,0-1 1 0 0,-1 0-1 0 0,1 0 1 0 0,0-1-1 0 0,0 0 1 0 0,11-1-1 0 0,-10 0 20 0 0,0 1 0 0 0,0 0-1 0 0,0 1 1 0 0,16 2-1 0 0,-24-3-121 0 0,-1 1 0 0 0,1-1-1 0 0,-1 0 1 0 0,1 1 0 0 0,-1-1-1 0 0,0 0 1 0 0,1 1-1 0 0,-1-1 1 0 0,1 1 0 0 0,-1-1-1 0 0,0 1 1 0 0,1-1 0 0 0,-1 1-1 0 0,0-1 1 0 0,0 1-1 0 0,1-1 1 0 0,-1 1 0 0 0,0-1-1 0 0,0 1 1 0 0,0-1 0 0 0,0 1-1 0 0,0-1 1 0 0,1 1-1 0 0,-1 0 1 0 0,0-1 0 0 0,0 1-1 0 0,-1-1 1 0 0,1 1-1 0 0,0 0 1 0 0,0-1 0 0 0,0 1-1 0 0,0-1 1 0 0,0 1 0 0 0,-1-1-1 0 0,1 1 1 0 0,0-1-1 0 0,0 1 1 0 0,-1-1 0 0 0,1 1-1 0 0,-14 27 129 0 0,11-24-106 0 0,0 2-40 0 0,-6 9-33 0 0,1 1 1 0 0,1 0 0 0 0,0 0 0 0 0,-6 23 0 0 0,12-35 0 0 0,0-1 1 0 0,0 1 0 0 0,1 0-1 0 0,-1 0 1 0 0,1-1-1 0 0,0 1 1 0 0,0 0-1 0 0,0 0 1 0 0,0 0 0 0 0,1-1-1 0 0,-1 1 1 0 0,1 0-1 0 0,0 0 1 0 0,0-1 0 0 0,1 1-1 0 0,-1-1 1 0 0,1 1-1 0 0,0-1 1 0 0,0 0 0 0 0,0 1-1 0 0,0-1 1 0 0,0 0-1 0 0,1 0 1 0 0,-1-1 0 0 0,1 1-1 0 0,5 4 1 0 0,-6-6 1 0 0,0 1 1 0 0,1-1 0 0 0,-1 0-1 0 0,0 1 1 0 0,1-1-1 0 0,-1 0 1 0 0,0 0 0 0 0,1-1-1 0 0,-1 1 1 0 0,1 0-1 0 0,0-1 1 0 0,-1 0 0 0 0,1 0-1 0 0,-1 1 1 0 0,1-1-1 0 0,0-1 1 0 0,-1 1 0 0 0,5-1-1 0 0,-3 0-148 0 0,0-1-1 0 0,1 0 1 0 0,-1 0-1 0 0,0 0 1 0 0,-1 0-1 0 0,1 0 1 0 0,0-1-1 0 0,-1 0 1 0 0,1 1-1 0 0,3-5 1 0 0,0-1-332 0 0,1-1 0 0 0,-2 0-1 0 0,1 0 1 0 0,-1 0 0 0 0,0 0 0 0 0,-1-1 0 0 0,7-20-1 0 0,-7 15 298 0 0,-1 0 0 0 0,-1 0 0 0 0,1-21 0 0 0,-3 30 402 0 0,-1 0-1 0 0,1 0 1 0 0,-2 1 0 0 0,1-1 0 0 0,-1 0-1 0 0,1 1 1 0 0,-2-1 0 0 0,1 1-1 0 0,0-1 1 0 0,-1 1 0 0 0,0-1-1 0 0,-4-5 1 0 0,14 55 2887 0 0,19 116-2350 0 0,-27-159-746 0 0,0-1 1 0 0,0 0-1 0 0,0 1 0 0 0,0-1 1 0 0,0 1-1 0 0,0-1 1 0 0,0 1-1 0 0,0-1 1 0 0,0 1-1 0 0,0-1 0 0 0,1 1 1 0 0,-1-1-1 0 0,0 0 1 0 0,0 1-1 0 0,0-1 1 0 0,1 1-1 0 0,-1-1 0 0 0,0 1 1 0 0,0-1-1 0 0,1 0 1 0 0,-1 1-1 0 0,0-1 1 0 0,1 0-1 0 0,-1 1 0 0 0,1-1 1 0 0,-1 0-1 0 0,0 0 1 0 0,1 1-1 0 0,-1-1 1 0 0,1 0-1 0 0,0 0 0 0 0,7-12-213 0 0,6-35-338 0 0,-13 41 444 0 0,12-58-308 0 0,-11 47 469 0 0,2-1 0 0 0,0 1-1 0 0,0 0 1 0 0,12-26 0 0 0,-16 43-33 0 0,0 0 0 0 0,0 0 1 0 0,0 0-1 0 0,0 0 0 0 0,0 0 1 0 0,0-1-1 0 0,0 1 0 0 0,0 0 0 0 0,0 0 1 0 0,0 0-1 0 0,1 0 0 0 0,-1 0 1 0 0,0 0-1 0 0,0 0 0 0 0,0 0 0 0 0,0-1 1 0 0,0 1-1 0 0,0 0 0 0 0,0 0 1 0 0,0 0-1 0 0,0 0 0 0 0,1 0 1 0 0,-1 0-1 0 0,0 0 0 0 0,0 0 0 0 0,0 0 1 0 0,0 0-1 0 0,0 0 0 0 0,0 0 1 0 0,1 0-1 0 0,-1 0 0 0 0,0 0 0 0 0,0 0 1 0 0,0 0-1 0 0,0 0 0 0 0,0 0 1 0 0,0 0-1 0 0,1 0 0 0 0,-1 0 1 0 0,0 0-1 0 0,0 0 0 0 0,0 0 0 0 0,0 0 1 0 0,0 0-1 0 0,0 0 0 0 0,0 0 1 0 0,1 0-1 0 0,-1 0 0 0 0,0 0 1 0 0,0 0-1 0 0,0 0 0 0 0,0 1 0 0 0,0-1 1 0 0,0 0-1 0 0,0 0 0 0 0,0 0 1 0 0,0 0-1 0 0,0 0 0 0 0,0 0 0 0 0,1 0 1 0 0,-1 1-1 0 0,0-1 0 0 0,0 0 1 0 0,5 14 538 0 0,1 16-166 0 0,-1 18-654 0 0,10 78-118 0 0,-4-85-3607 0 0,3-2-3849 0 0,-6-23 1757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23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27 3361 0 0,'-2'0'380'0'0,"1"-1"0"0"0,0 0 1 0 0,-1 0-1 0 0,1 1 0 0 0,-1-1 1 0 0,1 0-1 0 0,-1 1 0 0 0,0 0 1 0 0,1-1-1 0 0,-1 1 0 0 0,0 0 1 0 0,1 0-1 0 0,-1 0 0 0 0,1 0 1 0 0,-1 0-1 0 0,0 0 0 0 0,1 0 1 0 0,-1 1-1 0 0,1-1 0 0 0,-1 1 1 0 0,0-1-1 0 0,1 1 0 0 0,-1-1 1 0 0,-2 3-1 0 0,2 0-138 0 0,0-1 0 0 0,0 1 0 0 0,0 0 0 0 0,0 1 0 0 0,0-1 0 0 0,1 0 0 0 0,-1 0 0 0 0,1 1 0 0 0,0-1 0 0 0,0 1 0 0 0,-1 3 0 0 0,0 9-221 0 0,-1-1 0 0 0,2 1 0 0 0,0 0 0 0 0,1 0 0 0 0,1-1 0 0 0,0 1 0 0 0,1-1 0 0 0,1 1 0 0 0,1-1 0 0 0,0 0 0 0 0,0 0 0 0 0,2 0 0 0 0,0 0 0 0 0,0-1 0 0 0,2 0 0 0 0,-1 0 0 0 0,2-1 0 0 0,0 0 0 0 0,0-1 0 0 0,2 0 0 0 0,13 13 0 0 0,-22-23-23 0 0,0 0-1 0 0,0 0 1 0 0,1 0 0 0 0,-1 0-1 0 0,1-1 1 0 0,-1 1-1 0 0,1-1 1 0 0,-1 0-1 0 0,1 0 1 0 0,0 0-1 0 0,0 0 1 0 0,0 0-1 0 0,0-1 1 0 0,-1 1-1 0 0,1-1 1 0 0,0 0-1 0 0,0 1 1 0 0,0-1-1 0 0,0-1 1 0 0,0 1-1 0 0,0 0 1 0 0,0-1-1 0 0,3 0 1 0 0,-3-1 38 0 0,1 0 0 0 0,-1 0-1 0 0,0 0 1 0 0,0 0 0 0 0,0 0 0 0 0,-1-1 0 0 0,1 1 0 0 0,0-1 0 0 0,-1 0 0 0 0,0 0 0 0 0,1 0 0 0 0,-1 0 0 0 0,-1 0 0 0 0,1 0 0 0 0,0 0-1 0 0,-1-1 1 0 0,1 1 0 0 0,0-5 0 0 0,4-13 129 0 0,-1 0 0 0 0,-1-1 0 0 0,-1 1-1 0 0,-1-1 1 0 0,0 0 0 0 0,-2 0 0 0 0,-1 0-1 0 0,0 0 1 0 0,-2 0 0 0 0,-8-32 0 0 0,10 50-151 0 0,1 1 1 0 0,-1 0 0 0 0,0 0 0 0 0,-1 0-1 0 0,1 0 1 0 0,-1 0 0 0 0,1 0 0 0 0,-1 0-1 0 0,0 1 1 0 0,0-1 0 0 0,0 0 0 0 0,0 1 0 0 0,0 0-1 0 0,-1-1 1 0 0,1 1 0 0 0,-4-2 0 0 0,4 3-198 0 0,-1 0 0 0 0,1 0 0 0 0,0 1 0 0 0,-1-1 1 0 0,1 1-1 0 0,-1-1 0 0 0,1 1 0 0 0,0 0 1 0 0,-1 0-1 0 0,1 0 0 0 0,-1 0 0 0 0,1 1 1 0 0,0-1-1 0 0,-1 1 0 0 0,1-1 0 0 0,0 1 0 0 0,-1 0 1 0 0,1 0-1 0 0,0 0 0 0 0,0 0 0 0 0,0 0 1 0 0,-4 3-1 0 0,-2 1-703 0 0,0 1 0 0 0,1 1 1 0 0,-1-1-1 0 0,1 1 0 0 0,1 0 1 0 0,-1 1-1 0 0,1-1 0 0 0,0 1 1 0 0,-7 16-1 0 0,3-6 344 0 0,1 1 1 0 0,1 1-1 0 0,-8 30 0 0 0,16-49 641 0 0,0-1 1 0 0,-1 1-1 0 0,1-1 0 0 0,0 1 1 0 0,0-1-1 0 0,0 1 0 0 0,0-1 0 0 0,0 1 1 0 0,0-1-1 0 0,0 1 0 0 0,0-1 1 0 0,0 1-1 0 0,0-1 0 0 0,0 1 0 0 0,0-1 1 0 0,0 1-1 0 0,1-1 0 0 0,-1 1 1 0 0,0-1-1 0 0,0 1 0 0 0,0-1 0 0 0,1 1 1 0 0,-1-1-1 0 0,0 1 0 0 0,1-1 1 0 0,-1 0-1 0 0,0 1 0 0 0,1-1 1 0 0,-1 0-1 0 0,1 1 0 0 0,-1-1 0 0 0,0 0 1 0 0,1 1-1 0 0,-1-1 0 0 0,1 0 1 0 0,-1 0-1 0 0,1 0 0 0 0,-1 1 0 0 0,1-1 1 0 0,-1 0-1 0 0,1 0 0 0 0,-1 0 1 0 0,1 0-1 0 0,-1 0 0 0 0,1 0 0 0 0,-1 0 1 0 0,1 0-1 0 0,-1 0 0 0 0,1 0 1 0 0,-1 0-1 0 0,1 0 0 0 0,-1 0 0 0 0,1 0 1 0 0,-1-1-1 0 0,1 1 0 0 0,-1 0 1 0 0,1 0-1 0 0,0-1 0 0 0,42-14 3086 0 0,-29 9-2887 0 0,89-20 763 0 0,-66 18-1255 0 0,41-14 0 0 0,-66 17-754 0 0,0 0-1 0 0,0-1 1 0 0,-1 0-1 0 0,11-7 1 0 0,-18 9 457 0 0,0 1 0 0 0,0-1 1 0 0,-1 0-1 0 0,1 0 0 0 0,-1 0 0 0 0,0 0 1 0 0,0 0-1 0 0,-1-1 0 0 0,1 1 0 0 0,-1-1 1 0 0,0 0-1 0 0,0 0 0 0 0,1-6 0 0 0,-2 8 562 0 0,0 0-1 0 0,0-1 0 0 0,-1 1 0 0 0,1 0 1 0 0,-1-1-1 0 0,0 1 0 0 0,0 0 0 0 0,0 0 1 0 0,0-1-1 0 0,-1 1 0 0 0,1 0 0 0 0,-1 0 1 0 0,0-1-1 0 0,0 1 0 0 0,0 0 0 0 0,0 0 1 0 0,0 0-1 0 0,-1 0 0 0 0,0 0 0 0 0,1 0 1 0 0,-5-4-1 0 0,6 7 130 0 0,0-1 1 0 0,-1 1 0 0 0,1 0 0 0 0,0-1-1 0 0,-1 1 1 0 0,1-1 0 0 0,0 1-1 0 0,-1 0 1 0 0,1 0 0 0 0,-1-1-1 0 0,1 1 1 0 0,-1 0 0 0 0,1 0 0 0 0,-1-1-1 0 0,1 1 1 0 0,-1 0 0 0 0,1 0-1 0 0,-1 0 1 0 0,1 0 0 0 0,-1 0-1 0 0,1 0 1 0 0,-1 0 0 0 0,1 0 0 0 0,-1 0-1 0 0,1 0 1 0 0,-1 0 0 0 0,1 0-1 0 0,-1 0 1 0 0,1 0 0 0 0,-1 0-1 0 0,1 0 1 0 0,-1 1 0 0 0,0-1-1 0 0,-9 18 3445 0 0,2 25-1158 0 0,7 11-2338 0 0,1-1 0 0 0,3 1 0 0 0,15 84 0 0 0,-4-91-3849 0 0,-13-44 3175 0 0,0-1 1 0 0,0 0 0 0 0,0 1-1 0 0,0-1 1 0 0,1 0-1 0 0,-1 0 1 0 0,1 0-1 0 0,-1 0 1 0 0,1 0-1 0 0,0 0 1 0 0,0 0-1 0 0,0 0 1 0 0,0-1-1 0 0,0 1 1 0 0,0-1-1 0 0,0 0 1 0 0,3 2 0 0 0,6-2-2592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24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107 120 5737 0 0,'-9'9'1912'0'0,"0"0"-1"0"0,1 1 0 0 0,0 0 1 0 0,-12 19-1 0 0,11-14-1343 0 0,1 1 0 0 0,0 0 0 0 0,1 0 0 0 0,1 0-1 0 0,-7 28 1 0 0,13-41-562 0 0,-1 0 0 0 0,1 1 0 0 0,0-1 0 0 0,0 0 1 0 0,0 0-1 0 0,0 0 0 0 0,0 0 0 0 0,1 0 0 0 0,0 0 0 0 0,-1 0 0 0 0,1 0 0 0 0,0 0 0 0 0,0 0 0 0 0,1-1 0 0 0,-1 1 0 0 0,0 0 0 0 0,1-1 0 0 0,0 1 0 0 0,0 0 0 0 0,0-1 0 0 0,0 0 0 0 0,0 0 0 0 0,0 1 0 0 0,4 1 0 0 0,-4-3-6 0 0,0 1 0 0 0,0-1 0 0 0,0 0 0 0 0,0 0 0 0 0,0-1 0 0 0,0 1 0 0 0,0 0 0 0 0,0-1 0 0 0,1 1 0 0 0,-1-1 0 0 0,0 0 0 0 0,0 0 0 0 0,1 0 0 0 0,-1 0 0 0 0,0 0 0 0 0,1 0 0 0 0,-1-1 0 0 0,0 1 0 0 0,0-1 0 0 0,0 1 0 0 0,1-1 0 0 0,-1 0 0 0 0,0 0 0 0 0,0 0 0 0 0,0 0 0 0 0,0 0 0 0 0,0 0 0 0 0,-1-1 0 0 0,1 1 0 0 0,0-1 0 0 0,0 1 0 0 0,-1-1 0 0 0,2-2 0 0 0,2-2 27 0 0,-1 0 1 0 0,0 0-1 0 0,0 0 1 0 0,-1 0-1 0 0,1-1 1 0 0,-1 1-1 0 0,-1-1 0 0 0,1 0 1 0 0,-1 0-1 0 0,-1 0 1 0 0,1 0-1 0 0,-1-1 1 0 0,-1 1-1 0 0,1 0 0 0 0,-1 0 1 0 0,-1-15-1 0 0,-2 4 23 0 0,0 0 0 0 0,-1 0-1 0 0,0 0 1 0 0,-2 0 0 0 0,-10-24-1 0 0,16 42-54 0 0,0-1 1 0 0,0 1-1 0 0,-1 0 0 0 0,1 0 1 0 0,0 0-1 0 0,0 0 0 0 0,0-1 0 0 0,0 1 1 0 0,0 0-1 0 0,0 0 0 0 0,0 0 1 0 0,0 0-1 0 0,0-1 0 0 0,1 1 0 0 0,-1 0 1 0 0,0 0-1 0 0,0 0 0 0 0,0 0 1 0 0,0 0-1 0 0,0-1 0 0 0,0 1 0 0 0,0 0 1 0 0,0 0-1 0 0,0 0 0 0 0,0 0 1 0 0,0 0-1 0 0,1-1 0 0 0,-1 1 0 0 0,0 0 1 0 0,0 0-1 0 0,0 0 0 0 0,0 0 1 0 0,0 0-1 0 0,1 0 0 0 0,-1 0 0 0 0,0 0 1 0 0,0 0-1 0 0,0 0 0 0 0,0-1 1 0 0,1 1-1 0 0,-1 0 0 0 0,0 0 0 0 0,0 0 1 0 0,0 0-1 0 0,0 0 0 0 0,1 0 1 0 0,-1 0-1 0 0,0 0 0 0 0,0 0 0 0 0,0 1 1 0 0,0-1-1 0 0,1 0 0 0 0,-1 0 0 0 0,0 0 1 0 0,0 0-1 0 0,0 0 0 0 0,0 0 1 0 0,0 0-1 0 0,1 0 0 0 0,-1 0 0 0 0,0 0 1 0 0,0 0-1 0 0,0 1 0 0 0,0-1 1 0 0,0 0-1 0 0,0 0 0 0 0,1 0 0 0 0,22 10-113 0 0,-17-8 106 0 0,0 1 0 0 0,0-1 0 0 0,0 0 0 0 0,12 2 0 0 0,-14-4 6 0 0,1-1-1 0 0,-1 0 1 0 0,0 0 0 0 0,0 0-1 0 0,0 0 1 0 0,0-1-1 0 0,0 0 1 0 0,0 0-1 0 0,-1 0 1 0 0,1 0-1 0 0,-1 0 1 0 0,1-1-1 0 0,-1 0 1 0 0,0 1-1 0 0,0-1 1 0 0,0-1-1 0 0,0 1 1 0 0,2-4-1 0 0,2-1 9 0 0,-2 0 0 0 0,0-1 0 0 0,0 0 0 0 0,0 1 0 0 0,-1-1 0 0 0,5-17 0 0 0,-7 17 314 0 0,-9 20-224 0 0,-6 21-96 0 0,7-8-58 0 0,1 0 0 0 0,1 1 0 0 0,-2 48 0 0 0,6-61-737 0 0,1 1 1 0 0,0 0-1 0 0,6 23 0 0 0,-5-29-352 0 0,0 0 1 0 0,0 0-1 0 0,1 0 0 0 0,0-1 0 0 0,1 1 0 0 0,-1-1 1 0 0,8 10-1 0 0,-2-8-1667 0 0,0-3-215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24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4 3641 0 0,'-1'-1'278'0'0,"1"1"-1"0"0,-1 0 1 0 0,0-1 0 0 0,1 1 0 0 0,-1 0 0 0 0,0-1 0 0 0,0 1-1 0 0,1 0 1 0 0,-1 0 0 0 0,0-1 0 0 0,0 1 0 0 0,1 0 0 0 0,-1 0 0 0 0,0 0-1 0 0,0 0 1 0 0,0 0 0 0 0,1 0 0 0 0,-1 0 0 0 0,0 1 0 0 0,0-1-1 0 0,1 0 1 0 0,-1 0 0 0 0,0 1 0 0 0,1-1 0 0 0,-1 0 0 0 0,0 1-1 0 0,1-1 1 0 0,-2 1 0 0 0,0 1 110 0 0,0 0 1 0 0,0 0-1 0 0,0 0 0 0 0,0 0 0 0 0,1 0 0 0 0,-1 1 1 0 0,1-1-1 0 0,-2 4 0 0 0,-2 5 161 0 0,1-1 0 0 0,0 1 0 0 0,-2 12 0 0 0,4-10-328 0 0,-1 0 1 0 0,2 0 0 0 0,0 1-1 0 0,0-1 1 0 0,2 19 0 0 0,0-25-211 0 0,0-1 1 0 0,0 1 0 0 0,1 0 0 0 0,0 0 0 0 0,0-1-1 0 0,1 1 1 0 0,-1-1 0 0 0,1 0 0 0 0,1 0-1 0 0,-1 0 1 0 0,1 0 0 0 0,5 7 0 0 0,-8-13-4 0 0,-1 1 0 0 0,1 0 0 0 0,0-1 0 0 0,-1 1 0 0 0,1 0 0 0 0,-1-1 0 0 0,1 1 0 0 0,0-1 1 0 0,0 1-1 0 0,-1-1 0 0 0,1 1 0 0 0,0-1 0 0 0,0 1 0 0 0,-1-1 0 0 0,1 0 0 0 0,0 1 0 0 0,0-1 0 0 0,0 0 1 0 0,0 0-1 0 0,0 0 0 0 0,-1 0 0 0 0,1 0 0 0 0,0 0 0 0 0,0 0 0 0 0,0 0 0 0 0,0 0 0 0 0,0 0 0 0 0,1 0 0 0 0,-1-1 7 0 0,1 0 0 0 0,-1 0 0 0 0,1 0 0 0 0,-1-1 0 0 0,0 1 0 0 0,0 0 0 0 0,1 0 0 0 0,-1-1 0 0 0,0 1 0 0 0,0-1 0 0 0,0 1 0 0 0,0-1 0 0 0,0-1-1 0 0,4-8 42 0 0,0 0-1 0 0,-1 0 0 0 0,2-14 0 0 0,-5 23-54 0 0,1-6 64 0 0,0 0-1 0 0,-1-1 1 0 0,1 0-1 0 0,-2 1 0 0 0,1-1 1 0 0,-1 0-1 0 0,-1 1 1 0 0,1-1-1 0 0,-3-11 1 0 0,2 17-83 0 0,-1-1 1 0 0,1 1 0 0 0,0-1-1 0 0,-1 1 1 0 0,0 0 0 0 0,0-1-1 0 0,0 1 1 0 0,0 0 0 0 0,0 0-1 0 0,0 0 1 0 0,-1 1-1 0 0,0-1 1 0 0,1 1 0 0 0,-1-1-1 0 0,0 1 1 0 0,0 0 0 0 0,0 0-1 0 0,-1 0 1 0 0,1 0 0 0 0,0 1-1 0 0,-1-1 1 0 0,1 1 0 0 0,-1 0-1 0 0,-3-1 1 0 0,-19-2-2133 0 0,16 5-1317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25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4993 0 0,'2'1'756'0'0,"-1"0"1"0"0,1 1-1 0 0,-1-1 0 0 0,0 1 1 0 0,1-1-1 0 0,-1 1 0 0 0,0-1 1 0 0,0 1-1 0 0,0 0 0 0 0,0-1 1 0 0,0 4-1 0 0,4 23 3543 0 0,-11 33-2787 0 0,3-41-973 0 0,-9 115-1286 0 0,7-77-9495 0 0,3-46 3890 0 0,-7 7 5770 0 0,0 2 3761 0 0,-4 24 2966 0 0,9-28-4850 0 0,0-1-1 0 0,-1 0 0 0 0,-1 0 0 0 0,-1 0 1 0 0,0-1-1 0 0,-11 18 0 0 0,18-33-1283 0 0,0 0 0 0 0,0 1 0 0 0,0-1 0 0 0,-1 0 0 0 0,1 0 0 0 0,0 1 0 0 0,0-1 0 0 0,0 0 0 0 0,0 1 0 0 0,0-1 0 0 0,0 0 0 0 0,-1 0 0 0 0,1 1 0 0 0,0-1 0 0 0,0 0 0 0 0,0 0 0 0 0,-1 0 0 0 0,1 1 0 0 0,0-1-1 0 0,0 0 1 0 0,0 0 0 0 0,-1 0 0 0 0,1 0 0 0 0,0 0 0 0 0,0 1 0 0 0,-1-1 0 0 0,1 0 0 0 0,0 0 0 0 0,-1 0 0 0 0,1 0 0 0 0,0 0 0 0 0,0 0 0 0 0,-1 0 0 0 0,1 0 0 0 0,0 0 0 0 0,-1 0 0 0 0,1 0 0 0 0,0 0 0 0 0,0 0-1 0 0,-1 0 1 0 0,1 0 0 0 0,0 0 0 0 0,-1 0 0 0 0,1-1 0 0 0,0 1 0 0 0,0 0 0 0 0,-1 0 0 0 0,1 0 0 0 0,0 0 0 0 0,0-1 0 0 0,-1 1 0 0 0,1 0 0 0 0,0 0 0 0 0,0 0 0 0 0,0-1 0 0 0,0 1 0 0 0,-1 0 0 0 0,1 0 0 0 0,0-1 0 0 0,0 1-1 0 0,0 0 1 0 0,0 0 0 0 0,0-1 0 0 0,0 1 0 0 0,0 0 0 0 0,-1-1 0 0 0,1 1 0 0 0,0 0 0 0 0,1-23-62 0 0,1 20 42 0 0,-1 1 1 0 0,1-1 0 0 0,0 0-1 0 0,1 0 1 0 0,-1 1 0 0 0,0-1 0 0 0,1 1-1 0 0,-1 0 1 0 0,1 0 0 0 0,0 0-1 0 0,-1 0 1 0 0,1 0 0 0 0,6-2-1 0 0,46-17-110 0 0,-34 14-3 0 0,-9 3-459 0 0,-1 0 0 0 0,0-1 0 0 0,0-1-1 0 0,0 0 1 0 0,0 0 0 0 0,-1-1 0 0 0,0 0 0 0 0,-1-1-1 0 0,0 0 1 0 0,0-1 0 0 0,0 1 0 0 0,-1-2 0 0 0,-1 1-1 0 0,1-1 1 0 0,5-12 0 0 0,-25 49 3512 0 0,-14 41 0 0 0,-12 81-1388 0 0,36-140-1627 0 0,2-19 8 0 0,5-22 16 0 0,-3 27 36 0 0,0-1-1 0 0,1 1 0 0 0,0 0 0 0 0,0 0 0 0 0,0 1 1 0 0,0-1-1 0 0,1 1 0 0 0,0-1 0 0 0,0 1 1 0 0,8-6-1 0 0,5-2-2105 0 0,31-17 0 0 0,-36 23 880 0 0,0-1 1 0 0,0-1-1 0 0,0 0 1 0 0,-1 0 0 0 0,16-16-1 0 0,-22 17 631 0 0,0 0 0 0 0,-1 0-1 0 0,1 0 1 0 0,-1-1 0 0 0,-1 0-1 0 0,1 0 1 0 0,2-11 0 0 0,2-6-1111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07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662 192 10186 0 0,'0'0'45'0'0,"-5"-9"2195"0"0,0 1 0 0 0,-1 0-1 0 0,0 0 1 0 0,-10-9 0 0 0,14 15-2003 0 0,0 0 0 0 0,0 1 1 0 0,0-1-1 0 0,0 1 1 0 0,0-1-1 0 0,0 1 0 0 0,-1 0 1 0 0,1 0-1 0 0,-1 0 1 0 0,1 0-1 0 0,0 1 0 0 0,-1-1 1 0 0,0 1-1 0 0,1-1 1 0 0,-1 1-1 0 0,1 0 0 0 0,-1 0 1 0 0,1 0-1 0 0,-1 0 1 0 0,0 0-1 0 0,-4 2 0 0 0,-117 38 2647 0 0,77-23-2441 0 0,-76 16 0 0 0,69-23-402 0 0,0-4 0 0 0,-74 1 0 0 0,121-7-29 0 0,-19 2-112 0 0,23 5-4 0 0,12 6-9 0 0,11 7 94 0 0,0-1 0 0 0,2-1 0 0 0,0 0 0 0 0,1-2 0 0 0,0-1 0 0 0,1-1 0 0 0,1-1-1 0 0,1 0 1 0 0,-1-3 0 0 0,2 0 0 0 0,-1-1 0 0 0,1-2 0 0 0,1 0 0 0 0,-1-2 0 0 0,1-1 0 0 0,0-2 0 0 0,32 0 0 0 0,-49-2 21 0 0,-7 0 1 0 0,0 0 0 0 0,1 0 0 0 0,-1-1 0 0 0,0 1-1 0 0,1-1 1 0 0,-1 0 0 0 0,7-2 0 0 0,-10 2 1 0 0,0 0 0 0 0,0 1-1 0 0,0-1 1 0 0,0 0 0 0 0,-1 0 0 0 0,1 0-1 0 0,0 0 1 0 0,0 0 0 0 0,-1 0 0 0 0,1 0-1 0 0,-1 0 1 0 0,1 0 0 0 0,-1 0 0 0 0,1 0-1 0 0,-1 0 1 0 0,1 0 0 0 0,-1 0-1 0 0,0 0 1 0 0,0-1 0 0 0,0 1 0 0 0,0 0-1 0 0,0 0 1 0 0,0 0 0 0 0,0 0 0 0 0,0-1-1 0 0,0 1 1 0 0,0 0 0 0 0,-1 0-1 0 0,1 0 1 0 0,0 0 0 0 0,-1 0 0 0 0,1 0-1 0 0,-2-2 1 0 0,-6-20 30 0 0,-1 1-1 0 0,-1 1 1 0 0,-1 0-1 0 0,-18-24 1 0 0,-61-75 22 0 0,78 105-51 0 0,-26-32 19 0 0,-49-48 0 0 0,86 94-22 0 0,0 0 0 0 0,0 0 0 0 0,0 0 0 0 0,-1 0-1 0 0,1 1 1 0 0,0-1 0 0 0,0 0 0 0 0,-1 0 0 0 0,1 1-1 0 0,0-1 1 0 0,-1 1 0 0 0,1-1 0 0 0,0 1 0 0 0,-1-1-1 0 0,-2 1 1 0 0,4 0-1 0 0,-1 0 0 0 0,0 0 0 0 0,1 0 0 0 0,-1 1 0 0 0,0-1 0 0 0,1 0-1 0 0,-1 1 1 0 0,0-1 0 0 0,1 0 0 0 0,-1 1 0 0 0,0-1 0 0 0,1 0 0 0 0,-1 1 0 0 0,1-1 0 0 0,-1 1 0 0 0,1 0 0 0 0,-1-1-1 0 0,1 1 1 0 0,-1-1 0 0 0,1 1 0 0 0,0 0 0 0 0,-1 0 0 0 0,-1 5-1 0 0,0 0 1 0 0,0 0-1 0 0,0 0 1 0 0,1 0-1 0 0,-1 10 0 0 0,1-8-6 0 0,-3 38-12 0 0,2 0 0 0 0,2 1-1 0 0,2-1 1 0 0,2 1 0 0 0,2-1 0 0 0,3-1 0 0 0,1 1 0 0 0,2-1 0 0 0,23 56-1 0 0,-34-98 22 0 0,0 0 0 0 0,0 0 0 0 0,1-1 0 0 0,-1 1 0 0 0,0 0 0 0 0,1-1 0 0 0,0 1 0 0 0,0-1 0 0 0,2 3 0 0 0,-4-4 0 0 0,1-1 0 0 0,-1 0 0 0 0,0 0 0 0 0,1 0 0 0 0,-1 1-1 0 0,0-1 1 0 0,1 0 0 0 0,-1 0 0 0 0,0 0 0 0 0,1 0-1 0 0,-1 0 1 0 0,0 0 0 0 0,1 0 0 0 0,-1 0 0 0 0,0 0 0 0 0,1 0-1 0 0,-1 0 1 0 0,0 0 0 0 0,1 0 0 0 0,-1 0 0 0 0,0 0-1 0 0,1 0 1 0 0,-1 0 0 0 0,0-1 0 0 0,0 1 0 0 0,1 0 0 0 0,-1 0-1 0 0,0 0 1 0 0,1 0 0 0 0,-1-1 0 0 0,11-17 115 0 0,23-73 110 0 0,36-84 119 0 0,-61 158-493 0 0,0 0 0 0 0,1 1-1 0 0,1 0 1 0 0,0 1 0 0 0,1 1 0 0 0,0 0 0 0 0,27-23 0 0 0,-33 32-691 0 0,0 1 1 0 0,1 0-1 0 0,0 0 0 0 0,11-4 1 0 0,15-3-8839 0 0,-9 7-274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25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62 1408 0 0,'-4'-6'814'0'0,"0"0"-1"0"0,0 0 1 0 0,0 1-1 0 0,-1-1 0 0 0,1 1 1 0 0,-1 0-1 0 0,-7-5 1 0 0,11 9-483 0 0,0 0 1 0 0,0 0 0 0 0,-1 0-1 0 0,1 0 1 0 0,0 0 0 0 0,-1 0-1 0 0,1 0 1 0 0,-1 1-1 0 0,1-1 1 0 0,-1 0 0 0 0,1 1-1 0 0,-1-1 1 0 0,0 1 0 0 0,1 0-1 0 0,-1-1 1 0 0,0 1 0 0 0,1 0-1 0 0,-1 0 1 0 0,0 0 0 0 0,1 0-1 0 0,-1 0 1 0 0,0 1 0 0 0,1-1-1 0 0,-1 0 1 0 0,1 1-1 0 0,-1-1 1 0 0,0 1 0 0 0,1 0-1 0 0,-1-1 1 0 0,1 1 0 0 0,0 0-1 0 0,-1 0 1 0 0,1 0 0 0 0,0 0-1 0 0,-3 2 1 0 0,3-1-151 0 0,0 0 0 0 0,0 0 0 0 0,1 1 0 0 0,-1-1 0 0 0,0 0 0 0 0,1 1 0 0 0,0-1 0 0 0,-1 0 0 0 0,1 1 0 0 0,0-1 0 0 0,0 0 0 0 0,0 1 0 0 0,0-1 0 0 0,1 0 0 0 0,-1 1 0 0 0,1 1 0 0 0,11 38 724 0 0,-11-39-893 0 0,0-1 0 0 0,0 0 0 0 0,0 0-1 0 0,0 1 1 0 0,1-1 0 0 0,-1 0 0 0 0,0 0 0 0 0,1 0 0 0 0,0 0-1 0 0,-1-1 1 0 0,1 1 0 0 0,0 0 0 0 0,0-1 0 0 0,0 1 0 0 0,0-1-1 0 0,0 1 1 0 0,0-1 0 0 0,1 0 0 0 0,-1 0 0 0 0,0 0-1 0 0,1 0 1 0 0,-1-1 0 0 0,1 1 0 0 0,-1-1 0 0 0,0 1 0 0 0,1-1-1 0 0,-1 0 1 0 0,1 0 0 0 0,-1 0 0 0 0,1 0 0 0 0,-1 0 0 0 0,1-1-1 0 0,-1 1 1 0 0,1-1 0 0 0,-1 1 0 0 0,1-1 0 0 0,-1 0 0 0 0,3-2-1 0 0,-1 2-103 0 0,0-1-1 0 0,0-1 1 0 0,0 1-1 0 0,0 0 1 0 0,0-1-1 0 0,-1 0 1 0 0,1 0-1 0 0,-1 0 1 0 0,0 0-1 0 0,0-1 1 0 0,0 1-1 0 0,0-1 1 0 0,0 0-1 0 0,-1 1 1 0 0,0-1-1 0 0,0 0 1 0 0,0-1-1 0 0,0 1 0 0 0,-1 0 1 0 0,2-9-1 0 0,-2 13-134 0 0,-1-1 0 0 0,0 0 0 0 0,0 1 0 0 0,0-1 0 0 0,0 0 0 0 0,0 1 0 0 0,0-1 0 0 0,0 0-1 0 0,0 1 1 0 0,0-1 0 0 0,0 0 0 0 0,0 1 0 0 0,0-1 0 0 0,-1 0 0 0 0,1 1 0 0 0,0-1 0 0 0,0 0 0 0 0,-1 1-1 0 0,1-1 1 0 0,0 1 0 0 0,-1-1 0 0 0,1 0 0 0 0,-1 1 0 0 0,1-1 0 0 0,-1 1 0 0 0,1-1 0 0 0,-1 1-1 0 0,1 0 1 0 0,-1-1 0 0 0,1 1 0 0 0,-1-1 0 0 0,0 1 0 0 0,1 0 0 0 0,-1 0 0 0 0,0-1 0 0 0,1 1 0 0 0,-1 0-1 0 0,0 0 1 0 0,1 0 0 0 0,-1 0 0 0 0,-1 0 0 0 0,-1 0-658 0 0,0 0 1 0 0,0 0-1 0 0,0 1 0 0 0,0-1 0 0 0,0 1 1 0 0,0 0-1 0 0,0 0 0 0 0,-3 2 0 0 0,-12 6-2721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25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4473 0 0,'0'1'329'0'0,"0"0"-1"0"0,0 0 1 0 0,1 1-1 0 0,-1-1 1 0 0,1 0 0 0 0,-1 0-1 0 0,1 0 1 0 0,-1 0 0 0 0,1 1-1 0 0,0-1 1 0 0,-1 0 0 0 0,1 0-1 0 0,0 0 1 0 0,0-1-1 0 0,0 1 1 0 0,0 0 0 0 0,0 0-1 0 0,0 0 1 0 0,0-1 0 0 0,2 2-1 0 0,-1-1-77 0 0,0-1-1 0 0,0 1 1 0 0,0-1-1 0 0,0 0 1 0 0,0 1-1 0 0,0-1 1 0 0,0 0-1 0 0,0 0 1 0 0,1 0-1 0 0,-1-1 1 0 0,3 0-1 0 0,6-2-27 0 0,0-1-1 0 0,0 0 0 0 0,18-11 1 0 0,-19 10 90 0 0,10-4-813 0 0,-1-1 0 0 0,0-1 0 0 0,-1-1 0 0 0,30-24 0 0 0,-53 42 805 0 0,0 0 0 0 0,1 0 0 0 0,0 1 0 0 0,0-1 0 0 0,1 1 0 0 0,-1 0 0 0 0,1 0 0 0 0,1 0 0 0 0,0 0 0 0 0,0 1 1 0 0,0-1-1 0 0,1 1 0 0 0,0-1 0 0 0,0 10 0 0 0,0-11-209 0 0,1 0 0 0 0,0 0 0 0 0,0 0 0 0 0,1 0-1 0 0,0 0 1 0 0,0-1 0 0 0,0 1 0 0 0,1 0 0 0 0,-1 0 0 0 0,2-1 0 0 0,-1 1 0 0 0,0-1 0 0 0,1 0 0 0 0,0 0 0 0 0,0 0 0 0 0,1 0 0 0 0,-1 0 0 0 0,8 6-1 0 0,-9-10-130 0 0,-1 1 0 0 0,1-1-1 0 0,0 0 1 0 0,0-1-1 0 0,0 1 1 0 0,0 0-1 0 0,0-1 1 0 0,0 1-1 0 0,0-1 1 0 0,1 1-1 0 0,-1-1 1 0 0,0 0-1 0 0,0 0 1 0 0,0 0-1 0 0,0 0 1 0 0,0 0 0 0 0,1-1-1 0 0,-1 1 1 0 0,0 0-1 0 0,0-1 1 0 0,0 0-1 0 0,0 0 1 0 0,0 1-1 0 0,0-1 1 0 0,0 0-1 0 0,-1 0 1 0 0,1-1-1 0 0,0 1 1 0 0,0 0-1 0 0,-1-1 1 0 0,3-2 0 0 0,7-5-2242 0 0,-1-1 0 0 0,0-1 0 0 0,12-16 0 0 0,-19 23 942 0 0,16-21-4233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26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43 5833 0 0,'-5'-2'2467'0'0,"-20"-11"4497"0"0,25 12-6725 0 0,-1 1 1 0 0,0-1 0 0 0,0 1-1 0 0,1-1 1 0 0,-1 0-1 0 0,0 1 1 0 0,1-1 0 0 0,-1 1-1 0 0,0-1 1 0 0,1 0 0 0 0,-1 0-1 0 0,1 1 1 0 0,-1-1-1 0 0,1 0 1 0 0,0 0 0 0 0,-1 0-1 0 0,1 0 1 0 0,0 1 0 0 0,-1-1-1 0 0,1 0 1 0 0,0 0-1 0 0,0 0 1 0 0,0 0 0 0 0,0 0-1 0 0,0-1 1 0 0,0 2-215 0 0,1-1 1 0 0,-1 1-1 0 0,0-1 1 0 0,1 1-1 0 0,-1 0 1 0 0,1-1-1 0 0,-1 1 0 0 0,0-1 1 0 0,1 1-1 0 0,-1 0 1 0 0,1-1-1 0 0,-1 1 1 0 0,1 0-1 0 0,0 0 0 0 0,-1 0 1 0 0,1-1-1 0 0,-1 1 1 0 0,1 0-1 0 0,-1 0 1 0 0,1 0-1 0 0,-1 0 0 0 0,1 0 1 0 0,0 0-1 0 0,-1 0 1 0 0,1 0-1 0 0,0 0 1 0 0,20 2 24 0 0,-17-2 9 0 0,118 3 98 0 0,-13-1-1 0 0,-107-2-134 0 0,0 0-1 0 0,0 0 0 0 0,0 1 0 0 0,0-1 0 0 0,0 0 1 0 0,0 1-1 0 0,0-1 0 0 0,0 1 0 0 0,0 0 0 0 0,0-1 0 0 0,-1 1 1 0 0,1 0-1 0 0,0 0 0 0 0,0 0 0 0 0,-1 1 0 0 0,1-1 0 0 0,-1 0 1 0 0,1 1-1 0 0,-1-1 0 0 0,0 0 0 0 0,1 1 0 0 0,1 3 0 0 0,-2-3-31 0 0,-1 1 0 0 0,1-1 0 0 0,0 1 0 0 0,-1-1 0 0 0,0 1 0 0 0,0 0 0 0 0,1-1 0 0 0,-1 1-1 0 0,-1 0 1 0 0,1-1 0 0 0,0 1 0 0 0,-1 0 0 0 0,1-1 0 0 0,-3 5 0 0 0,-1 3-443 0 0,0 0 0 0 0,0 0 0 0 0,-2-1 1 0 0,1 0-1 0 0,-1 0 0 0 0,0 0 0 0 0,-10 10 0 0 0,2-7-672 0 0,0-1 0 0 0,-1 0 0 0 0,0-1 0 0 0,-1-1 0 0 0,0 0-1 0 0,-1-1 1 0 0,-33 11 0 0 0,28-10 1366 0 0,0 0-1 0 0,1 1 1 0 0,-37 23-1 0 0,113-50 4226 0 0,-44 13-4129 0 0,0 0-1 0 0,1 0 1 0 0,0 2 0 0 0,0-1-1 0 0,0 1 1 0 0,0 1-1 0 0,17 0 1 0 0,-25 1-234 0 0,-1 0 1 0 0,1 0-1 0 0,-1 0 1 0 0,1 1 0 0 0,-1 0-1 0 0,0-1 1 0 0,1 1-1 0 0,-1 1 1 0 0,0-1 0 0 0,1 0-1 0 0,-1 1 1 0 0,0-1-1 0 0,0 1 1 0 0,0 0 0 0 0,0 0-1 0 0,-1 0 1 0 0,1 1-1 0 0,0-1 1 0 0,-1 1-1 0 0,0-1 1 0 0,1 1 0 0 0,-1 0-1 0 0,0 0 1 0 0,0 0-1 0 0,-1 0 1 0 0,1 0 0 0 0,-1 0-1 0 0,1 0 1 0 0,0 7-1 0 0,0 1 57 0 0,0 1 0 0 0,-1-1 0 0 0,-1 0 1 0 0,-1 15-1 0 0,0-18-449 0 0,1 1 0 0 0,-1-1 0 0 0,2 0 1 0 0,-1 1-1 0 0,1-1 0 0 0,1 0 0 0 0,-1 0 1 0 0,1 0-1 0 0,4 11 0 0 0,-6-19 157 0 0,1 0-1 0 0,-1 0 1 0 0,0 0-1 0 0,0-1 1 0 0,0 1-1 0 0,0 0 1 0 0,0 0 0 0 0,0 0-1 0 0,0-1 1 0 0,0 1-1 0 0,1 0 1 0 0,-1 0-1 0 0,0 0 1 0 0,0 0-1 0 0,0-1 1 0 0,0 1-1 0 0,1 0 1 0 0,-1 0-1 0 0,0 0 1 0 0,0 0 0 0 0,0 0-1 0 0,1 0 1 0 0,-1 0-1 0 0,0-1 1 0 0,0 1-1 0 0,1 0 1 0 0,-1 0-1 0 0,0 0 1 0 0,0 0-1 0 0,0 0 1 0 0,1 0 0 0 0,-1 0-1 0 0,0 0 1 0 0,0 0-1 0 0,1 0 1 0 0,-1 0-1 0 0,0 0 1 0 0,0 1-1 0 0,0-1 1 0 0,1 0-1 0 0,-1 0 1 0 0,0 0 0 0 0,0 0-1 0 0,0 0 1 0 0,1 0-1 0 0,-1 0 1 0 0,0 1-1 0 0,0-1 1 0 0,0 0-1 0 0,0 0 1 0 0,1 0-1 0 0,-1 0 1 0 0,0 1-1 0 0,0-1 1 0 0,0 0 0 0 0,0 0-1 0 0,0 0 1 0 0,0 1-1 0 0,0-1 1 0 0,0 0-1 0 0,1 0 1 0 0,-1 0-1 0 0,0 1 1 0 0,0-1-1 0 0,0 0 1 0 0,0 1 0 0 0,4-19-5320 0 0,-4 16 5190 0 0,5-15-3454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27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3593 0 0,'0'-3'455'0'0,"1"0"1"0"0,-1 1 0 0 0,1-1-1 0 0,0 1 1 0 0,0-1-1 0 0,0 1 1 0 0,0-1 0 0 0,1 1-1 0 0,-1-1 1 0 0,0 1-1 0 0,1 0 1 0 0,0 0 0 0 0,-1 0-1 0 0,1 0 1 0 0,0 0-1 0 0,0 0 1 0 0,0 0 0 0 0,1 1-1 0 0,-1-1 1 0 0,0 1-1 0 0,0 0 1 0 0,1-1 0 0 0,-1 1-1 0 0,5-1 1 0 0,6-2 544 0 0,0 0 0 0 0,0 1 1 0 0,25-2-1 0 0,-18 2-683 0 0,-13 2-163 0 0,0 1-1 0 0,1-1 0 0 0,-1 1 0 0 0,0 0 1 0 0,0 0-1 0 0,1 1 0 0 0,-1 0 0 0 0,8 2 0 0 0,-14-2-109 0 0,0-1-1 0 0,0 1 0 0 0,0-1 0 0 0,1 1 0 0 0,-1-1 1 0 0,0 1-1 0 0,0 0 0 0 0,0-1 0 0 0,0 1 0 0 0,0 0 0 0 0,0 0 1 0 0,0 0-1 0 0,-1 0 0 0 0,1 0 0 0 0,0 0 0 0 0,0 0 1 0 0,-1 0-1 0 0,1 0 0 0 0,0 0 0 0 0,0 3 0 0 0,-1-2-18 0 0,0 0-1 0 0,0 0 1 0 0,0 1 0 0 0,0-1-1 0 0,0 0 1 0 0,0 0-1 0 0,-1 1 1 0 0,1-1-1 0 0,-1 0 1 0 0,0 0-1 0 0,0 0 1 0 0,1 0-1 0 0,-1 0 1 0 0,0 0 0 0 0,-1 0-1 0 0,0 2 1 0 0,-9 12-565 0 0,-1-1 0 0 0,0 0 1 0 0,-21 20-1 0 0,-16 18-1206 0 0,48-52 1728 0 0,1-1 0 0 0,-1 1 1 0 0,0 0-1 0 0,0 0 0 0 0,1 0 1 0 0,-1 0-1 0 0,0 0 0 0 0,1 0 0 0 0,-1 0 1 0 0,1 0-1 0 0,0 0 0 0 0,-1 0 1 0 0,1 0-1 0 0,0 0 0 0 0,-1 0 0 0 0,1 0 1 0 0,0 0-1 0 0,0 0 0 0 0,0 0 1 0 0,0 1-1 0 0,0-1 0 0 0,0 0 0 0 0,0 0 1 0 0,1 0-1 0 0,-1 0 0 0 0,0 0 1 0 0,0 0-1 0 0,1 0 0 0 0,-1 0 0 0 0,1 0 1 0 0,-1 0-1 0 0,1 0 0 0 0,0 0 1 0 0,-1 0-1 0 0,1 0 0 0 0,0 0 0 0 0,-1-1 1 0 0,1 1-1 0 0,0 0 0 0 0,0 0 1 0 0,0-1-1 0 0,0 1 0 0 0,0 0 0 0 0,0-1 1 0 0,0 1-1 0 0,0-1 0 0 0,0 0 1 0 0,0 1-1 0 0,0-1 0 0 0,0 0 0 0 0,0 1 1 0 0,2-1-1 0 0,3 2 34 0 0,-1-1-1 0 0,1 0 1 0 0,0 0-1 0 0,0 0 1 0 0,0-1-1 0 0,0 0 1 0 0,0 0-1 0 0,10-1 1 0 0,52-22-99 0 0,-72 28 87 0 0,0 0-1 0 0,0 0 1 0 0,1 1-1 0 0,0-1 1 0 0,-3 8-1 0 0,0-2 194 0 0,-16 25 768 0 0,-1-2 0 0 0,-37 43 0 0 0,49-59-495 0 0,10-17-464 0 0,1-1-1 0 0,0 1 1 0 0,0-1 0 0 0,0 0 0 0 0,0 1-1 0 0,0-1 1 0 0,0 1 0 0 0,0-1 0 0 0,0 1 0 0 0,0-1-1 0 0,0 0 1 0 0,0 1 0 0 0,0-1 0 0 0,0 1-1 0 0,0-1 1 0 0,1 0 0 0 0,-1 1 0 0 0,0-1-1 0 0,0 0 1 0 0,0 1 0 0 0,1-1 0 0 0,-1 1-1 0 0,0-1 1 0 0,0 0 0 0 0,1 0 0 0 0,-1 1-1 0 0,2 0-7 0 0,0 0-1 0 0,1 0 0 0 0,-1-1 0 0 0,0 1 0 0 0,0-1 0 0 0,1 1 0 0 0,-1-1 1 0 0,0 0-1 0 0,1 0 0 0 0,-1 0 0 0 0,0 0 0 0 0,0-1 0 0 0,4 0 0 0 0,12-2-330 0 0,-1 0 0 0 0,-1-1 0 0 0,1-2-1 0 0,0 1 1 0 0,-1-2 0 0 0,0 0-1 0 0,-1-1 1 0 0,17-11 0 0 0,-16 8-2484 0 0,0-1 1 0 0,0 0-1 0 0,25-27 1 0 0,-14 10-2099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27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10914 0 0,'33'-2'10899'0'0,"1"0"-8757"0"0,-28 2-2308 0 0,1 0-1 0 0,-1 0 0 0 0,1 1 1 0 0,-1-1-1 0 0,1 1 0 0 0,-1 1 1 0 0,0-1-1 0 0,0 1 0 0 0,1 0 1 0 0,6 4-1 0 0,-4 3-3237 0 0,-9-8 2974 0 0,1 0-1 0 0,-1 0 1 0 0,0-1 0 0 0,0 1-1 0 0,0 0 1 0 0,0-1 0 0 0,0 1-1 0 0,-1 0 1 0 0,1-1 0 0 0,0 1-1 0 0,0 0 1 0 0,0-1 0 0 0,0 1-1 0 0,-1 0 1 0 0,1-1 0 0 0,0 1-1 0 0,-1 0 1 0 0,1-1 0 0 0,-1 1 0 0 0,1-1-1 0 0,0 1 1 0 0,-1-1 0 0 0,1 1-1 0 0,-1-1 1 0 0,0 2 0 0 0,-8 5-4948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27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8410 0 0,'34'12'7803'0'0,"2"-6"-4206"0"0,-30-6-3395 0 0,0 0-1 0 0,-1 0 1 0 0,1 1-1 0 0,0 0 1 0 0,-1 1-1 0 0,1-1 1 0 0,-1 1-1 0 0,0 0 1 0 0,1 0-1 0 0,-1 1 1 0 0,0-1-1 0 0,0 1 1 0 0,7 6 0 0 0,-11-8-154 0 0,1 0 0 0 0,-1 0 0 0 0,0 1 0 0 0,0-1 0 0 0,-1 0 0 0 0,1 1 0 0 0,0-1 0 0 0,0 0 0 0 0,-1 1 0 0 0,1-1 0 0 0,-1 1 0 0 0,1-1 1 0 0,-1 1-1 0 0,1 0 0 0 0,-1-1 0 0 0,0 1 0 0 0,0-1 0 0 0,0 1 0 0 0,0-1 0 0 0,0 1 0 0 0,-1 2 0 0 0,0 0-51 0 0,0-1-1 0 0,0 1 0 0 0,0-1 1 0 0,-1 0-1 0 0,0 1 0 0 0,0-1 1 0 0,0 0-1 0 0,0 0 0 0 0,-3 3 1 0 0,-5 5-701 0 0,-1-1-1 0 0,0 1 1 0 0,-17 11 0 0 0,28-22 686 0 0,-12 8-574 0 0,9-6 510 0 0,0 0 0 0 0,0-1 0 0 0,1 1 1 0 0,-1 0-1 0 0,1 1 0 0 0,-1-1 1 0 0,1 0-1 0 0,-3 5 0 0 0,5-7 85 0 0,0 0 0 0 0,0 1 0 0 0,0-1 0 0 0,0 0 0 0 0,0 1 0 0 0,-1-1 0 0 0,1 1 0 0 0,0-1 0 0 0,0 0-1 0 0,0 1 1 0 0,0-1 0 0 0,0 0 0 0 0,1 1 0 0 0,-1-1 0 0 0,0 1 0 0 0,0-1 0 0 0,0 0 0 0 0,0 1 0 0 0,0-1 0 0 0,0 0 0 0 0,1 1-1 0 0,-1-1 1 0 0,0 0 0 0 0,0 1 0 0 0,0-1 0 0 0,1 0 0 0 0,0 1 0 0 0,18 9 359 0 0,-9-7-282 0 0,0-1 0 0 0,0 0 0 0 0,1-1 0 0 0,-1 0 0 0 0,0-1 1 0 0,0 0-1 0 0,1 0 0 0 0,-1-1 0 0 0,17-3 0 0 0,-21 2-191 0 0,0 1-1 0 0,0-1 1 0 0,0 0-1 0 0,0 0 1 0 0,-1 0-1 0 0,1-1 1 0 0,-1 0-1 0 0,1 0 1 0 0,-1-1-1 0 0,0 1 1 0 0,0-1-1 0 0,0 0 1 0 0,-1 0-1 0 0,0-1 1 0 0,0 1-1 0 0,0-1 1 0 0,4-7-1 0 0,-6 9-544 0 0,-1 0 0 0 0,0-1 0 0 0,0 1 0 0 0,-1-1 0 0 0,1 1 0 0 0,-1-1 0 0 0,1 0 0 0 0,-1 1 0 0 0,0-1 0 0 0,-1 1 0 0 0,1-1 0 0 0,-1 1 0 0 0,1-1 0 0 0,-1 1 0 0 0,0-1 0 0 0,0 1 0 0 0,-1 0 0 0 0,1-1 0 0 0,-1 1 0 0 0,0 0-1 0 0,1 0 1 0 0,-5-5 0 0 0,-5-7-2263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28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1 125 3961 0 0,'-1'1'325'0'0,"1"-1"-1"0"0,0 1 1 0 0,0 0 0 0 0,0 0 0 0 0,0-1-1 0 0,0 1 1 0 0,0 0 0 0 0,0 0 0 0 0,1-1 0 0 0,-1 1-1 0 0,0 0 1 0 0,0 0 0 0 0,0-1 0 0 0,1 1-1 0 0,-1 0 1 0 0,1-1 0 0 0,-1 1 0 0 0,0 0-1 0 0,1-1 1 0 0,-1 1 0 0 0,1-1 0 0 0,-1 1 0 0 0,2 1-1 0 0,20 10 3224 0 0,-15-10-3216 0 0,0 0 1 0 0,0 0-1 0 0,0-1 1 0 0,13 2-1 0 0,-15-4-460 0 0,1 1 0 0 0,-1-1 1 0 0,1-1-1 0 0,-1 1 0 0 0,0-1 0 0 0,0 1 1 0 0,0-1-1 0 0,0-1 0 0 0,0 1 0 0 0,0-1 0 0 0,-1 0 1 0 0,1 0-1 0 0,-1 0 0 0 0,0-1 0 0 0,0 1 1 0 0,0-1-1 0 0,0 0 0 0 0,4-7 0 0 0,-4 6-3 0 0,0 0 1 0 0,-1 0-1 0 0,0 0 0 0 0,0 0 1 0 0,0-1-1 0 0,-1 0 0 0 0,1 1 0 0 0,-2-1 1 0 0,1 0-1 0 0,0 0 0 0 0,-1 0 0 0 0,0 0 1 0 0,-1 0-1 0 0,1 0 0 0 0,-1 0 0 0 0,-1-9 1 0 0,-3 9 3645 0 0,-2 14-1487 0 0,-2 15-574 0 0,-1 9-1138 0 0,2-1 0 0 0,1 2-1 0 0,-2 51 1 0 0,8-63-952 0 0,0 1-1 0 0,2 0 1 0 0,5 32-1 0 0,-7-52 299 0 0,1 0-1 0 0,-1 1 0 0 0,1-1 1 0 0,0 0-1 0 0,0 0 0 0 0,-1 1 1 0 0,1-1-1 0 0,1 0 0 0 0,-1 0 1 0 0,0 0-1 0 0,0 0 0 0 0,1 0 1 0 0,-1 0-1 0 0,4 3 0 0 0,-4-5 192 0 0,-1 0-1 0 0,1 0 0 0 0,-1 1 1 0 0,1-1-1 0 0,0 0 0 0 0,-1 0 1 0 0,1 0-1 0 0,-1 1 0 0 0,1-1 1 0 0,0 0-1 0 0,-1 0 0 0 0,1 0 0 0 0,-1 0 1 0 0,1 0-1 0 0,0 0 0 0 0,-1 0 1 0 0,1-1-1 0 0,0 1 0 0 0,-1 0 1 0 0,1 0-1 0 0,0-1 0 0 0,16-15-1530 0 0,-6-1 422 0 0,-1 0 1 0 0,-1-1 0 0 0,11-27 0 0 0,15-59 18 0 0,-25 59 2375 0 0,-9 16 4488 0 0,0 49 3725 0 0,-2 5-5841 0 0,0-7-3400 0 0,2 0-1 0 0,2 23 1 0 0,1-21 0 0 0,0 0 0 0 0,2 0 0 0 0,8 21 0 0 0,12 6-1393 0 0,-22-41 298 0 0,0-1 0 0 0,1 0 0 0 0,-1 0 1 0 0,1 0-1 0 0,8 6 0 0 0,-13-11 721 0 0,1 1 0 0 0,-1-1 0 0 0,1 0 0 0 0,-1 1 0 0 0,1-1 0 0 0,-1 0-1 0 0,1 1 1 0 0,-1-1 0 0 0,1 0 0 0 0,-1 1 0 0 0,1-1 0 0 0,0 0 0 0 0,-1 0 0 0 0,1 0 0 0 0,0 0 0 0 0,-1 0 0 0 0,1 0 0 0 0,-1 0 0 0 0,1 0 0 0 0,0 0 0 0 0,-1 0 0 0 0,1 0 0 0 0,0 0 0 0 0,-1 0-1 0 0,1 0 1 0 0,-1 0 0 0 0,1-1 0 0 0,0 1 0 0 0,-1 0 0 0 0,1-1 0 0 0,-1 1 0 0 0,1 0 0 0 0,-1-1 0 0 0,1 1 0 0 0,-1 0 0 0 0,1-1 0 0 0,-1 1 0 0 0,1-1 0 0 0,0 0 0 0 0,5-8-3164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28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42 4369 0 0,'-6'5'1564'0'0,"0"0"1"0"0,1 1 0 0 0,0-1-1 0 0,0 1 1 0 0,0 0-1 0 0,-7 13 1 0 0,8-11-1048 0 0,0-1 1 0 0,0 1 0 0 0,1 0 0 0 0,1 0-1 0 0,-1 0 1 0 0,-1 12 0 0 0,3-15-499 0 0,0 0-1 0 0,1 0 1 0 0,-1 0 0 0 0,1 1 0 0 0,0-1 0 0 0,1 0 0 0 0,-1 0 0 0 0,1 0 0 0 0,0 0 0 0 0,1 0 0 0 0,-1 0 0 0 0,1 0-1 0 0,0 0 1 0 0,0-1 0 0 0,0 1 0 0 0,1 0 0 0 0,-1-1 0 0 0,1 0 0 0 0,0 0 0 0 0,1 0 0 0 0,-1 0 0 0 0,1 0-1 0 0,-1-1 1 0 0,1 1 0 0 0,5 2 0 0 0,-8-4 0 0 0,1-1-1 0 0,0 0 1 0 0,0 0-1 0 0,0 0 1 0 0,0 0-1 0 0,0 0 1 0 0,0 0-1 0 0,0 0 1 0 0,0-1-1 0 0,0 1 1 0 0,0-1-1 0 0,0 0 1 0 0,1 1-1 0 0,-1-1 1 0 0,0 0-1 0 0,0 0 1 0 0,0 0-1 0 0,1 0 1 0 0,-1-1-1 0 0,0 1 1 0 0,4-2-1 0 0,-4 1 9 0 0,1-1-1 0 0,-1 1 1 0 0,0-1-1 0 0,0 0 1 0 0,1 0-1 0 0,-1 0 1 0 0,0 0-1 0 0,0 0 1 0 0,-1 0-1 0 0,1-1 1 0 0,0 1-1 0 0,-1 0 0 0 0,0-1 1 0 0,2-3-1 0 0,1-2 33 0 0,-1-1-1 0 0,-1 1 0 0 0,0 0 0 0 0,0-1 0 0 0,0 1 1 0 0,-1-1-1 0 0,-1 1 0 0 0,1-1 0 0 0,-2 0 0 0 0,0-8 0 0 0,-1 9 5 0 0,0 0 0 0 0,-1 0 0 0 0,0 1 0 0 0,0 0 0 0 0,-1-1 0 0 0,0 1-1 0 0,0 1 1 0 0,-1-1 0 0 0,-8-9 0 0 0,5 6-750 0 0,-2 0 0 0 0,1 1 0 0 0,-1 0 0 0 0,-22-15 1 0 0,44 43-12363 0 0,-2-10 9375 0 0</inkml:trace>
  <inkml:trace contextRef="#ctx0" brushRef="#br0" timeOffset="1">202 1 1856 0 0,'10'3'9433'0'0,"-9"-2"-9056"0"0,6 14 4227 0 0,2 21-2483 0 0,-8-29-1421 0 0,3 11-323 0 0,19 102 1635 0 0,-15-39-4968 0 0,-12-50-6257 0 0,6-16 3367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29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9986 0 0,'-10'38'3807'0'0,"-5"44"-1"0"0,14-70-3611 0 0,0 0-1 0 0,1 0 0 0 0,0 0 1 0 0,1 0-1 0 0,0 0 0 0 0,1 0 0 0 0,0 0 1 0 0,4 13-1 0 0,-5-22-186 0 0,0 0 0 0 0,0 0-1 0 0,0 0 1 0 0,1 0 0 0 0,-1-1 0 0 0,1 1-1 0 0,0 0 1 0 0,-1-1 0 0 0,1 1 0 0 0,0-1-1 0 0,0 1 1 0 0,1-1 0 0 0,-1 0 0 0 0,1 0-1 0 0,-1 0 1 0 0,1 0 0 0 0,-1 0 0 0 0,1-1-1 0 0,0 1 1 0 0,0-1 0 0 0,0 0 0 0 0,0 1 0 0 0,0-1-1 0 0,0-1 1 0 0,0 1 0 0 0,0 0 0 0 0,0-1-1 0 0,0 0 1 0 0,1 0 0 0 0,-1 0 0 0 0,0 0-1 0 0,0 0 1 0 0,0 0 0 0 0,0-1 0 0 0,1 0-1 0 0,-1 1 1 0 0,0-1 0 0 0,0 0 0 0 0,3-2-1 0 0,5-2-528 0 0,0 0-1 0 0,0 0 0 0 0,0-2 1 0 0,-1 1-1 0 0,1-1 0 0 0,-2 0 1 0 0,1-1-1 0 0,16-18 0 0 0,19-30-6354 0 0,-17 28 1446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29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5593 0 0,'1'1'260'0'0,"-1"0"0"0"0,0-1-1 0 0,1 1 1 0 0,-1-1 0 0 0,0 1-1 0 0,1-1 1 0 0,-1 1 0 0 0,1-1-1 0 0,-1 1 1 0 0,1-1 0 0 0,-1 1-1 0 0,1-1 1 0 0,-1 1 0 0 0,1-1-1 0 0,0 0 1 0 0,-1 1 0 0 0,1-1 0 0 0,-1 0-1 0 0,1 0 1 0 0,0 0 0 0 0,-1 1-1 0 0,1-1 1 0 0,0 0 0 0 0,-1 0-1 0 0,1 0 1 0 0,0 0 0 0 0,-1 0-1 0 0,1 0 1 0 0,0 0 0 0 0,0-1-1 0 0,27-3 461 0 0,-19 1 74 0 0,51-4 605 0 0,-33 4-1056 0 0,0-1 0 0 0,47-13 0 0 0,-70 15 330 0 0,-13 3-504 0 0,-16 6-121 0 0,16-2-65 0 0,0 1 1 0 0,0-1-1 0 0,0 1 1 0 0,1 1-1 0 0,0 0 1 0 0,0 0-1 0 0,0 0 1 0 0,1 1-1 0 0,0 0 1 0 0,1 1-1 0 0,0-1 1 0 0,0 1-1 0 0,1 0 1 0 0,0 1-1 0 0,1-1 1 0 0,-1 1-1 0 0,2 0 1 0 0,0 0-1 0 0,0 1 1 0 0,1-1-1 0 0,0 0 1 0 0,0 1-1 0 0,1-1 1 0 0,1 1-1 0 0,0 0 1 0 0,0-1-1 0 0,1 1 1 0 0,1-1-1 0 0,0 1 1 0 0,0-1-1 0 0,1 0 1 0 0,4 11 0 0 0,-7-19 8 0 0,1 1 1 0 0,0 0 0 0 0,1-1 0 0 0,-1 1-1 0 0,0-1 1 0 0,1 1 0 0 0,-1-1 0 0 0,1 0-1 0 0,0 1 1 0 0,-1-1 0 0 0,1 0 0 0 0,0 0-1 0 0,1 0 1 0 0,-1-1 0 0 0,0 1 0 0 0,0 0 0 0 0,1-1-1 0 0,-1 0 1 0 0,1 1 0 0 0,-1-1 0 0 0,1 0-1 0 0,0 0 1 0 0,0-1 0 0 0,-1 1 0 0 0,1 0-1 0 0,0-1 1 0 0,0 0 0 0 0,-1 1 0 0 0,1-1-1 0 0,0 0 1 0 0,0-1 0 0 0,0 1 0 0 0,0 0 0 0 0,-1-1-1 0 0,1 0 1 0 0,0 1 0 0 0,-1-1 0 0 0,5-2-1 0 0,1-1-421 0 0,0 0 0 0 0,0-1 0 0 0,0 0-1 0 0,-1 0 1 0 0,1 0 0 0 0,-1-1 0 0 0,-1 0-1 0 0,1-1 1 0 0,-1 0 0 0 0,9-12 0 0 0,-10 12-416 0 0,0 0 1 0 0,-1-1 0 0 0,0 1-1 0 0,0-1 1 0 0,-1 0-1 0 0,0 0 1 0 0,-1 0 0 0 0,1 0-1 0 0,-2-1 1 0 0,1 1 0 0 0,-1-1-1 0 0,0-15 1 0 0,-2 5-722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08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618 289 8522 0 0,'-11'0'3862'0'0,"-32"0"7020"0"0,33-1-9885 0 0,0 0 0 0 0,0-1-1 0 0,0 0 1 0 0,-14-5 0 0 0,13 2-828 0 0,1 1 1 0 0,-1 1-1 0 0,1 0 0 0 0,-1 0 0 0 0,0 1 1 0 0,0 0-1 0 0,0 1 0 0 0,0 1 1 0 0,-1-1-1 0 0,1 2 0 0 0,0 0 0 0 0,0 0 1 0 0,0 1-1 0 0,-12 3 0 0 0,-275 84-10 0 0,272-79-241 0 0,27-4-50 0 0,14 2 39 0 0,161 47-191 0 0,-73-26 211 0 0,-89-25 65 0 0,15 5 7 0 0,43 9 0 0 0,-64-17-5 0 0,0 0 0 0 0,0 0 0 0 0,-1-1-1 0 0,1 0 1 0 0,0 0 0 0 0,0-1 0 0 0,0 0 0 0 0,0 0 0 0 0,0-1 0 0 0,12-4-1 0 0,-17 5 11 0 0,-1 0 0 0 0,1 0 0 0 0,-1-1-1 0 0,0 1 1 0 0,0-1 0 0 0,1 0-1 0 0,-1 1 1 0 0,0-1 0 0 0,0 0-1 0 0,-1 0 1 0 0,1 0 0 0 0,0 0-1 0 0,-1-1 1 0 0,1 1 0 0 0,-1 0 0 0 0,0-1-1 0 0,2-4 1 0 0,-1 1 6 0 0,-1 1 1 0 0,0-1-1 0 0,0 1 0 0 0,-1-1 1 0 0,1 0-1 0 0,-1 1 0 0 0,-1-1 1 0 0,0-7-1 0 0,-2-2 10 0 0,0-1-1 0 0,-1 0 1 0 0,-1 1 0 0 0,0 0-1 0 0,-10-18 1 0 0,5 14-9 0 0,-2 1 1 0 0,0 1 0 0 0,0 0-1 0 0,-2 1 1 0 0,0 0 0 0 0,-1 1-1 0 0,-30-24 1 0 0,19 20-6 0 0,0 0 1 0 0,-1 3-1 0 0,-1 0 1 0 0,-44-18-1 0 0,66 31-6 0 0,-1 1 0 0 0,0-1 0 0 0,0 1 0 0 0,-13-2 0 0 0,19 4-2 0 0,-1 0-1 0 0,1 0 1 0 0,-1 0 0 0 0,1 0 0 0 0,-1 0-1 0 0,1 0 1 0 0,-1 1 0 0 0,1-1 0 0 0,-1 0-1 0 0,1 1 1 0 0,-1-1 0 0 0,1 1 0 0 0,0-1-1 0 0,-1 1 1 0 0,1 0 0 0 0,0 0 0 0 0,-1-1-1 0 0,1 1 1 0 0,0 0 0 0 0,0 0 0 0 0,0 0-1 0 0,0 0 1 0 0,0 1 0 0 0,0-1-1 0 0,0 0 1 0 0,0 0 0 0 0,0 0 0 0 0,1 1-1 0 0,-2 1 1 0 0,-1 7-14 0 0,0 1 0 0 0,0-1 0 0 0,1 1-1 0 0,1 0 1 0 0,-1 0 0 0 0,2 0 0 0 0,0-1 0 0 0,0 1 0 0 0,2 14-1 0 0,22 99-20 0 0,-20-106 24 0 0,3 10-18 0 0,1 0 0 0 0,1-1-1 0 0,1 0 1 0 0,17 32 0 0 0,-21-48 24 0 0,1 0 1 0 0,-1-1 0 0 0,2 1-1 0 0,-1-2 1 0 0,1 1-1 0 0,1-1 1 0 0,0 0-1 0 0,0-1 1 0 0,1 0-1 0 0,0-1 1 0 0,0 0 0 0 0,17 9-1 0 0,-26-15 16 0 0,1 0 0 0 0,0 0 0 0 0,0 0 0 0 0,0-1 1 0 0,0 1-1 0 0,0 0 0 0 0,0-1 0 0 0,0 1 0 0 0,0-1 0 0 0,0 0 0 0 0,0 0 0 0 0,0 0 0 0 0,0 0 0 0 0,1 0 1 0 0,-1 0-1 0 0,0 0 0 0 0,0-1 0 0 0,0 1 0 0 0,0-1 0 0 0,0 1 0 0 0,0-1 0 0 0,0 0 0 0 0,0 0 0 0 0,-1 0 1 0 0,1 0-1 0 0,0 0 0 0 0,0 0 0 0 0,-1-1 0 0 0,1 1 0 0 0,-1-1 0 0 0,1 1 0 0 0,-1-1 0 0 0,1 1 0 0 0,-1-1 1 0 0,2-3-1 0 0,2-5 21 0 0,0-1 1 0 0,0 0 0 0 0,-1-1 0 0 0,-1 1 0 0 0,4-16 0 0 0,-1 4-26 0 0,65-174-2086 0 0,-48 140-3870 0 0,-14 28-1446 0 0,-1 1-2084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29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0 172 2761 0 0,'26'-1'9441'0'0,"-12"-2"-9263"0"0,0-1 1 0 0,0 0-1 0 0,26-13 0 0 0,-27 10-255 0 0,-1-1 0 0 0,0-1 1 0 0,0 0-1 0 0,17-16 0 0 0,-25 21 91 0 0,-1 0-1 0 0,1 0 1 0 0,0 0-1 0 0,-1 0 1 0 0,0-1 0 0 0,0 0-1 0 0,0 0 1 0 0,-1 0-1 0 0,0 0 1 0 0,0 0-1 0 0,0 0 1 0 0,0 0-1 0 0,-1-1 1 0 0,0 1 0 0 0,1-8-1 0 0,-9 30 4937 0 0,-8 19-3580 0 0,4 7-824 0 0,3 0-1 0 0,-5 58 1 0 0,12-77-1347 0 0,0 0-1 0 0,2 0 1 0 0,5 30 0 0 0,-6-54 748 0 0,2 8-3667 0 0</inkml:trace>
  <inkml:trace contextRef="#ctx0" brushRef="#br0" timeOffset="1">400 17 7450 0 0,'-3'20'13605'0'0,"-1"-6"-10678"0"0,-3 9-2704 0 0,-5 18-113 0 0,7-7 131 0 0,1 1 1 0 0,2 63 0 0 0,4-26-3326 0 0,-1-27-2323 0 0,0-28-332 0 0,1-2-1590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32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1 7138 0 0,'-15'7'2049'0'0,"0"2"1"0"0,1-1 0 0 0,-17 15 0 0 0,11-7-638 0 0,-27 31-1 0 0,19-15-1110 0 0,2 1 0 0 0,-28 47 0 0 0,51-76-314 0 0,0 1 1 0 0,0-1-1 0 0,1 1 1 0 0,0-1-1 0 0,0 1 1 0 0,0 0-1 0 0,1 0 1 0 0,-1 0-1 0 0,1 0 1 0 0,1 0-1 0 0,-2 9 1 0 0,3-12-6 0 0,-1 0 0 0 0,1 1 0 0 0,-1-1 0 0 0,1 0 0 0 0,0 1 0 0 0,0-1 0 0 0,0 0 0 0 0,0 0 0 0 0,1 0 0 0 0,-1 0 0 0 0,0 0 0 0 0,1 0 0 0 0,-1 0 0 0 0,1 0 0 0 0,0 0 0 0 0,0-1 0 0 0,0 1 0 0 0,0-1 1 0 0,0 1-1 0 0,0-1 0 0 0,0 0 0 0 0,0 0 0 0 0,0 0 0 0 0,0 0 0 0 0,1 0 0 0 0,4 1 0 0 0,10 2-11 0 0,0-1-1 0 0,0 0 1 0 0,0-1-1 0 0,1 0 1 0 0,30-3-1 0 0,-32 0 49 0 0,0 1 0 0 0,0 1 0 0 0,-1 0 0 0 0,1 1 0 0 0,0 0 0 0 0,-1 1 0 0 0,21 8 0 0 0,-33-10 43 0 0,-1 0 1 0 0,1 0-1 0 0,-1 0 1 0 0,1 1-1 0 0,-1-1 1 0 0,0 1-1 0 0,0 0 1 0 0,1 0-1 0 0,-1 0 1 0 0,0 0-1 0 0,-1 0 1 0 0,1 0 0 0 0,0 0-1 0 0,-1 0 1 0 0,1 1-1 0 0,-1-1 1 0 0,0 1-1 0 0,2 4 1 0 0,-2-3 12 0 0,0 1 0 0 0,0 0 1 0 0,-1-1-1 0 0,1 1 0 0 0,-1 0 1 0 0,0 0-1 0 0,-1 0 0 0 0,1-1 0 0 0,-1 1 1 0 0,-1 5-1 0 0,-4 10 85 0 0,-1-1-1 0 0,-1 1 1 0 0,-20 35-1 0 0,24-48-165 0 0,-5 11-96 0 0,5-9-174 0 0,-1 1 0 0 0,0-1 0 0 0,0 0 0 0 0,-1-1 0 0 0,0 1 0 0 0,0-1 0 0 0,-1 0 0 0 0,0-1 0 0 0,0 1 0 0 0,-10 6 0 0 0,16-14 151 0 0,1 0 0 0 0,0 1-1 0 0,-1-1 1 0 0,1 0 0 0 0,0 0 0 0 0,-1 0-1 0 0,1 0 1 0 0,0 1 0 0 0,-1-1 0 0 0,1 0-1 0 0,-1 0 1 0 0,1 0 0 0 0,0 0 0 0 0,-1 0-1 0 0,1 0 1 0 0,0 0 0 0 0,-1 0 0 0 0,1 0-1 0 0,-1 0 1 0 0,1 0 0 0 0,0 0 0 0 0,-1 0-1 0 0,1-1 1 0 0,0 1 0 0 0,-1 0 0 0 0,1 0-1 0 0,0 0 1 0 0,-1 0 0 0 0,1-1 0 0 0,0 1-1 0 0,-1 0 1 0 0,1 0 0 0 0,0-1 0 0 0,0 1-1 0 0,-1 0 1 0 0,1 0 0 0 0,0-1 0 0 0,0 1-1 0 0,-1 0 1 0 0,1-1 0 0 0,0 1 0 0 0,0 0-1 0 0,0-1 1 0 0,0 1 0 0 0,0-1 0 0 0,-1 0-1 0 0,-1-19-4423 0 0,2 17 4041 0 0,-1-21-4277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32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0 202 4681 0 0,'52'1'5301'0'0,"92"-3"-2224"0"0,-121 0-3123 0 0,0-1 0 0 0,0 0 0 0 0,-1-2 0 0 0,25-8 0 0 0,-19-1-1681 0 0,-27 13 1309 0 0,1 0 0 0 0,-1 0 0 0 0,1-1 1 0 0,-1 1-1 0 0,1-1 0 0 0,-1 1 0 0 0,0-1 1 0 0,0 1-1 0 0,0-1 0 0 0,0 0 0 0 0,0 0 1 0 0,0 1-1 0 0,0-3 0 0 0,2-9-3435 0 0</inkml:trace>
  <inkml:trace contextRef="#ctx0" brushRef="#br0" timeOffset="1">89 1 9346 0 0,'-1'14'738'0'0,"1"1"0"0"0,1 0 0 0 0,0 0 0 0 0,1-1 0 0 0,0 1 0 0 0,5 14-1 0 0,32 86 759 0 0,-16-54-917 0 0,-13-31-554 0 0,26 67-940 0 0,-32-87-206 0 0,1-1 0 0 0,1 0 0 0 0,0 0 0 0 0,8 9 1 0 0,-14-16 822 0 0,1-1 0 0 0,0 0 0 0 0,0 0 0 0 0,0 0 1 0 0,0 0-1 0 0,1 0 0 0 0,-1 0 0 0 0,0-1 0 0 0,0 1 1 0 0,0 0-1 0 0,1 0 0 0 0,-1-1 0 0 0,0 1 0 0 0,1-1 1 0 0,-1 1-1 0 0,1-1 0 0 0,-1 0 0 0 0,1 1 0 0 0,1-1 1 0 0,11-3-2839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33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0 4393 0 0,'3'12'5872'0'0,"-7"4"-3591"0"0,-9 14-1106 0 0,12-28-732 0 0,-53 92 2253 0 0,34-63-2371 0 0,-22 47-1 0 0,37-53-487 0 0,5-25 143 0 0,0 1 0 0 0,0-1 0 0 0,0 1 0 0 0,0-1 0 0 0,0 1 0 0 0,0-1 0 0 0,0 0 0 0 0,1 1 0 0 0,-1-1 0 0 0,0 1 0 0 0,0-1 0 0 0,0 0 0 0 0,1 1 0 0 0,-1-1 0 0 0,0 0 0 0 0,1 1 0 0 0,-1-1 0 0 0,0 0 0 0 0,1 1 0 0 0,-1-1 0 0 0,0 0 0 0 0,1 0 0 0 0,-1 1 0 0 0,0-1 0 0 0,1 0 0 0 0,-1 0 0 0 0,1 0 0 0 0,-1 0 0 0 0,1 1 0 0 0,1-2-18 0 0,0 1 0 0 0,1 0 0 0 0,-1 0 0 0 0,0-1 0 0 0,0 0 0 0 0,0 1 0 0 0,0-1 0 0 0,0 0 0 0 0,0 0 0 0 0,0 0 0 0 0,0 0 0 0 0,0 0 0 0 0,0-1 1 0 0,0 1-1 0 0,-1 0 0 0 0,4-4 0 0 0,8-9 32 0 0,-1-1 0 0 0,0 0 1 0 0,17-29-1 0 0,-17 24 448 0 0,26-32-1 0 0,-37 50-364 0 0,0 1 0 0 0,0 0 0 0 0,0 0 0 0 0,0 0 0 0 0,0 0-1 0 0,0 1 1 0 0,0-1 0 0 0,0 0 0 0 0,0 0 0 0 0,0 1 0 0 0,0-1 0 0 0,0 0 0 0 0,1 1 0 0 0,-1-1 0 0 0,0 1 0 0 0,0 0 0 0 0,1-1 0 0 0,2 1-1 0 0,-3 0-23 0 0,-1 0-1 0 0,1 0 1 0 0,0 1-1 0 0,0-1 1 0 0,0 1-1 0 0,0-1 1 0 0,0 0-1 0 0,0 1 0 0 0,-1 0 1 0 0,1-1-1 0 0,0 1 1 0 0,-1-1-1 0 0,1 1 1 0 0,0 0-1 0 0,-1 0 1 0 0,1-1-1 0 0,0 1 0 0 0,-1 0 1 0 0,0 0-1 0 0,1 1 1 0 0,3 6 154 0 0,-1 1-1 0 0,0-1 1 0 0,0 1 0 0 0,1 14 0 0 0,-1-9-227 0 0,0 1 40 0 0,-1-6-41 0 0,0 0-1 0 0,0 0 0 0 0,1 0 0 0 0,0 0 0 0 0,0-1 1 0 0,1 1-1 0 0,0-1 0 0 0,1 0 0 0 0,5 8 0 0 0,-10-16-62 0 0,0 1-1 0 0,0-1 0 0 0,0 0 0 0 0,0 0 1 0 0,0 0-1 0 0,0 1 0 0 0,1-1 0 0 0,-1 0 1 0 0,0 0-1 0 0,0 0 0 0 0,0 0 0 0 0,0 1 1 0 0,0-1-1 0 0,0 0 0 0 0,1 0 1 0 0,-1 0-1 0 0,0 0 0 0 0,0 0 0 0 0,0 0 1 0 0,0 1-1 0 0,1-1 0 0 0,-1 0 0 0 0,0 0 1 0 0,0 0-1 0 0,0 0 0 0 0,1 0 0 0 0,-1 0 1 0 0,0 0-1 0 0,0 0 0 0 0,0 0 0 0 0,1 0 1 0 0,-1 0-1 0 0,0 0 0 0 0,0 0 0 0 0,0 0 1 0 0,1 0-1 0 0,-1 0 0 0 0,0 0 1 0 0,0 0-1 0 0,0 0 0 0 0,0 0 0 0 0,1 0 1 0 0,-1 0-1 0 0,0 0 0 0 0,0-1 0 0 0,0 1 1 0 0,1 0-1 0 0,-1-13-4277 0 0,-5-16-2194 0 0,5 29 6294 0 0,-3-20-3695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33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1 162 6281 0 0,'3'3'574'0'0,"1"1"0"0"0,0-1-1 0 0,0 0 1 0 0,1 0 0 0 0,-1-1 0 0 0,1 1-1 0 0,-1-1 1 0 0,1 0 0 0 0,0 0-1 0 0,8 1 1 0 0,-3-1-296 0 0,-1 0 0 0 0,0-1 0 0 0,0-1 1 0 0,0 0-1 0 0,14-1 0 0 0,-4-2-299 0 0,0 0 1 0 0,0-1 0 0 0,0-1 0 0 0,-1-1-1 0 0,19-9 1 0 0,-34 13-322 0 0,1 1 0 0 0,0-1 1 0 0,-1 0-1 0 0,0 0 0 0 0,1 0 0 0 0,-1 0 0 0 0,0-1 1 0 0,0 0-1 0 0,0 1 0 0 0,-1-1 0 0 0,5-5 1 0 0,-6 6 11 0 0,0 0 0 0 0,0 0 0 0 0,-1 0 0 0 0,1 0 0 0 0,0 0 0 0 0,-1 0 0 0 0,1 0 0 0 0,-1-1 0 0 0,0 1 0 0 0,0 0 0 0 0,0 0 0 0 0,0 0 0 0 0,0 0 0 0 0,0 0 0 0 0,-1-1 0 0 0,1 1 0 0 0,-1 0 0 0 0,1 0 0 0 0,-1 0 0 0 0,0 0 0 0 0,0 0 0 0 0,-1-2 1 0 0,-5-9-1552 0 0</inkml:trace>
  <inkml:trace contextRef="#ctx0" brushRef="#br0" timeOffset="1">168 0 2889 0 0,'-2'2'557'0'0,"-1"-1"0"0"0,1 0 0 0 0,0 1 0 0 0,0-1 0 0 0,0 1 0 0 0,0-1 1 0 0,0 1-1 0 0,1 0 0 0 0,-1 0 0 0 0,0 0 0 0 0,1 0 0 0 0,0 0 0 0 0,-1 1 1 0 0,0 1-1 0 0,0 0-75 0 0,1 0 0 0 0,0 0 0 0 0,0 0 0 0 0,0 0 1 0 0,0 1-1 0 0,1-1 0 0 0,-1 8 0 0 0,3 5 1 0 0,0-1 0 0 0,1 0 0 0 0,7 25 0 0 0,-4-17 420 0 0,18 66-771 0 0,48 121-1 0 0,-71-207-604 0 0,11 21-1137 0 0,-12-24 1272 0 0,1 0 0 0 0,-1 0 1 0 0,1 0-1 0 0,-1-1 0 0 0,0 1 1 0 0,1 0-1 0 0,-1 0 0 0 0,1-1 0 0 0,0 1 1 0 0,-1 0-1 0 0,1-1 0 0 0,0 1 1 0 0,-1-1-1 0 0,1 1 0 0 0,0-1 0 0 0,-1 1 1 0 0,1-1-1 0 0,0 0 0 0 0,0 1 1 0 0,0-1-1 0 0,0 0 0 0 0,-1 1 0 0 0,1-1 1 0 0,2 0-1 0 0,3-3-4864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34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0 2128 0 0,'-10'6'1853'0'0,"-1"0"0"0"0,1-1 0 0 0,-1-1 0 0 0,-13 4 0 0 0,14-5-1156 0 0,0 1 0 0 0,0-1 0 0 0,1 2 0 0 0,-1-1 0 0 0,1 1 0 0 0,-11 8-1 0 0,13-7-655 0 0,0 0 0 0 0,1 0 0 0 0,0 1 0 0 0,0-1 0 0 0,1 1-1 0 0,0 1 1 0 0,0-1 0 0 0,0 1 0 0 0,1 0 0 0 0,0 0-1 0 0,1 0 1 0 0,0 0 0 0 0,-4 15 0 0 0,5-11-543 0 0,0 0 0 0 0,1-1 0 0 0,0 1 0 0 0,1 0-1 0 0,0 0 1 0 0,3 12 0 0 0,-4-40-6995 0 0,5-2 4238 0 0,7-7 3612 0 0,-9 23-84 0 0,0-1-1 0 0,-1 1 1 0 0,1 0-1 0 0,0 0 0 0 0,0 0 1 0 0,0 0-1 0 0,1 0 1 0 0,-1 0-1 0 0,0 1 0 0 0,1-1 1 0 0,-1 1-1 0 0,1 0 1 0 0,0-1-1 0 0,-1 1 1 0 0,1 1-1 0 0,0-1 0 0 0,0 0 1 0 0,-1 0-1 0 0,1 1 1 0 0,0 0-1 0 0,0 0 0 0 0,0-1 1 0 0,3 2-1 0 0,11 1 336 0 0,-1 1 0 0 0,1 1 0 0 0,-1 1 0 0 0,-1 0-1 0 0,1 1 1 0 0,17 9 0 0 0,-14-6-1571 0 0,-1-1 1 0 0,1-1-1 0 0,34 8 0 0 0,-38-12-2181 0 0,3 4-910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34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8298 0 0,'-15'76'6649'0'0,"8"4"-3552"0"0,6-52-3148 0 0,1 1 1 0 0,1-1-1 0 0,2 0 0 0 0,1 0 1 0 0,1 0-1 0 0,13 39 0 0 0,-3-35-2517 0 0,-5-20-1090 0 0,-10-12 3472 0 0,0 1 0 0 0,1-1 0 0 0,-1 0-1 0 0,0 0 1 0 0,0 0 0 0 0,1 0 0 0 0,-1 0 0 0 0,0 0 0 0 0,1 0 0 0 0,-1 0 0 0 0,0 0 0 0 0,0 0 0 0 0,1 0-1 0 0,-1 0 1 0 0,0 0 0 0 0,1 0 0 0 0,-1 0 0 0 0,0 0 0 0 0,0 0 0 0 0,1 0 0 0 0,-1 0 0 0 0,0 0 0 0 0,1 0-1 0 0,-1 0 1 0 0,0 0 0 0 0,0-1 0 0 0,1 1 0 0 0,-1 0 0 0 0,0 0 0 0 0,0 0 0 0 0,1-1-559 0 0,-1 1 559 0 0,0-1 0 0 0,0 1 0 0 0,1-1 0 0 0,6-7-3203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35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6257 0 0,'1'1'489'0'0,"0"0"0"0"0,0 0-1 0 0,0 0 1 0 0,0-1 0 0 0,-1 1-1 0 0,1 1 1 0 0,0-1 0 0 0,0 0-1 0 0,-1 0 1 0 0,1 0 0 0 0,-1 0 0 0 0,1 0-1 0 0,-1 0 1 0 0,1 3 0 0 0,1 23 2451 0 0,-10 25-1635 0 0,7-48-925 0 0,-6 28 87 0 0,-22 58-1 0 0,-7-14-3407 0 0,26-64 597 0 0,9-22 1215 0 0,10-22 956 0 0,-7 28 212 0 0,1 0 1 0 0,0 1-1 0 0,1 0 1 0 0,-1 0-1 0 0,0 0 1 0 0,1 0-1 0 0,0 0 1 0 0,0 1-1 0 0,0 0 1 0 0,0 0-1 0 0,0 0 1 0 0,0 0-1 0 0,0 0 1 0 0,1 1-1 0 0,-1 0 1 0 0,0 0-1 0 0,1 0 1 0 0,-1 1-1 0 0,1-1 1 0 0,6 1 0 0 0,6 0 114 0 0,-1 0 0 0 0,0 1 1 0 0,1 1-1 0 0,21 5 0 0 0,-16 1-2528 0 0,-21-8 2262 0 0,-1 1 0 0 0,1-1-1 0 0,-1 0 1 0 0,1 0 0 0 0,-1 1-1 0 0,1-1 1 0 0,-1 0 0 0 0,1 1-1 0 0,-1-1 1 0 0,1 0 0 0 0,-1 1-1 0 0,0-1 1 0 0,1 1 0 0 0,-1-1-1 0 0,0 1 1 0 0,1-1 0 0 0,-1 1 0 0 0,0-1-1 0 0,0 1 1 0 0,0-1 0 0 0,1 1-1 0 0,-1-1 1 0 0,0 1 0 0 0,0-1-1 0 0,0 1 1 0 0,0-1 0 0 0,0 1-1 0 0,0-1 1 0 0,0 1 0 0 0,0 0-1 0 0,0-1 1 0 0,0 1 0 0 0,0-1-1 0 0,0 1 1 0 0,-1-1 0 0 0,1 1-1 0 0,0-1 1 0 0,0 1 0 0 0,-1 0 0 0 0,-4 7-4773 0 0</inkml:trace>
  <inkml:trace contextRef="#ctx0" brushRef="#br0" timeOffset="1">10 445 7178 0 0,'6'-2'1624'0'0,"3"1"-248"0"0,5-2-104 0 0,3-3-271 0 0,5-1-185 0 0,2-1-232 0 0,3-1-248 0 0,0 2-176 0 0,1-3-88 0 0,1 1-336 0 0,0-2-736 0 0,-1-2-905 0 0,-3-1-1559 0 0,-1 0-1881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35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7322 0 0,'0'7'7228'0'0,"1"-7"-7063"0"0,11 6 2059 0 0,21 2-2781 0 0,-29-7 1149 0 0,14 3-490 0 0,1-1 0 0 0,26 0-1 0 0,-39-2-60 0 0,0-1 0 0 0,1-1 0 0 0,-1 1 0 0 0,0-1 0 0 0,0 0 0 0 0,0 0 1 0 0,0-1-1 0 0,0 0 0 0 0,0 0 0 0 0,0 0 0 0 0,6-4 0 0 0,-12 6-29 0 0,1 0 0 0 0,-1 0 0 0 0,0 0 0 0 0,0 0 0 0 0,0 0 0 0 0,0 0 0 0 0,0 0 0 0 0,0-1 0 0 0,1 1 0 0 0,-1 0 0 0 0,0 0 0 0 0,0 0 0 0 0,0 0 0 0 0,0 0 0 0 0,0 0 0 0 0,0 0 0 0 0,0-1 0 0 0,0 1 1 0 0,1 0-1 0 0,-1 0 0 0 0,0 0 0 0 0,0 0 0 0 0,0-1 0 0 0,0 1 0 0 0,0 0 0 0 0,0 0 0 0 0,0 0 0 0 0,0 0 0 0 0,0 0 0 0 0,0-1 0 0 0,0 1 0 0 0,0 0 0 0 0,0 0 0 0 0,0 0 0 0 0,0 0 0 0 0,0-1 0 0 0,0 1 0 0 0,0 0 0 0 0,0 0 0 0 0,-1 0 0 0 0,1 0 0 0 0,0 0 0 0 0,0-1 0 0 0,0 1 0 0 0,-9-5 67 0 0,-11 0-322 0 0,13 5 213 0 0,0 0 0 0 0,0 1 1 0 0,1-1-1 0 0,-1 1 0 0 0,0 1 0 0 0,0-1 0 0 0,1 1 0 0 0,-1 0 0 0 0,1 1 0 0 0,-1-1 1 0 0,1 1-1 0 0,0 1 0 0 0,0-1 0 0 0,0 1 0 0 0,1 0 0 0 0,-1 0 0 0 0,1 1 0 0 0,0-1 1 0 0,0 1-1 0 0,-6 9 0 0 0,5-6-58 0 0,0-1-1 0 0,1 1 1 0 0,1 0 0 0 0,-1 0 0 0 0,1 1 0 0 0,1-1 0 0 0,-1 1 0 0 0,2 0-1 0 0,-1 0 1 0 0,1 0 0 0 0,0 0 0 0 0,1 0 0 0 0,0 0 0 0 0,1 17-1 0 0,1-13 89 0 0,1 0 0 0 0,1-1 0 0 0,0 1 0 0 0,0-1 0 0 0,10 22 0 0 0,-11-30 1 0 0,0 0-1 0 0,0 0 0 0 0,0-1 1 0 0,1 1-1 0 0,-1-1 1 0 0,1 1-1 0 0,0-1 0 0 0,0 0 1 0 0,6 4-1 0 0,-7-6-17 0 0,-1 0-1 0 0,1 0 1 0 0,0 0-1 0 0,0 0 0 0 0,0 0 1 0 0,0 0-1 0 0,0-1 1 0 0,0 1-1 0 0,0-1 0 0 0,0 0 1 0 0,0 1-1 0 0,0-1 1 0 0,0 0-1 0 0,0 0 1 0 0,1 0-1 0 0,-1-1 0 0 0,0 1 1 0 0,0 0-1 0 0,0-1 1 0 0,3-1-1 0 0,-3 2-260 0 0,0-1-1 0 0,0 0 0 0 0,-1 0 1 0 0,1 0-1 0 0,0 0 1 0 0,-1-1-1 0 0,1 1 1 0 0,0 0-1 0 0,-1-1 1 0 0,0 1-1 0 0,1-1 1 0 0,-1 0-1 0 0,0 1 1 0 0,0-1-1 0 0,0 0 1 0 0,0 0-1 0 0,0 1 1 0 0,0-1-1 0 0,0 0 1 0 0,0-2-1 0 0,0 0-437 0 0,0 0 1 0 0,-1 0-1 0 0,1 1 0 0 0,-1-1 1 0 0,0 0-1 0 0,0 0 1 0 0,0 0-1 0 0,0 1 0 0 0,-2-6 1 0 0,0-4-1626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35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2 123 6481 0 0,'0'1'303'0'0,"-1"0"0"0"0,1 0 0 0 0,0 0-1 0 0,0 0 1 0 0,0 0 0 0 0,0 0-1 0 0,0 1 1 0 0,0-1 0 0 0,0 0-1 0 0,0 0 1 0 0,0 0 0 0 0,0 0 0 0 0,1 0-1 0 0,-1 0 1 0 0,0 0 0 0 0,1 0-1 0 0,-1 0 1 0 0,1 0 0 0 0,-1-1 0 0 0,1 1-1 0 0,-1 0 1 0 0,1 0 0 0 0,0 0-1 0 0,-1 0 1 0 0,1-1 0 0 0,0 1 0 0 0,0 0-1 0 0,1 0 1 0 0,0 0-110 0 0,0 0-1 0 0,1 0 1 0 0,-1 0 0 0 0,1 0-1 0 0,0-1 1 0 0,-1 1 0 0 0,1-1-1 0 0,0 0 1 0 0,-1 0 0 0 0,6 0-1 0 0,5-1-217 0 0,1-1-1 0 0,-1-1 1 0 0,16-4-1 0 0,14-9 1038 0 0,-10-6-3877 0 0,-30 19 2449 0 0,-1 1 1 0 0,1-1 0 0 0,-1 0-1 0 0,0-1 1 0 0,0 1 0 0 0,0 0 0 0 0,0 0-1 0 0,-1-1 1 0 0,1 1 0 0 0,-1-1 0 0 0,0 0-1 0 0,0 1 1 0 0,0-1 0 0 0,-1 0-1 0 0,1 1 1 0 0,-1-1 0 0 0,0 0 0 0 0,0 0-1 0 0,0 0 1 0 0,-1-4 0 0 0,2-17 1636 0 0,1 22 1495 0 0,1 16-672 0 0,0 3-1008 0 0,-2-5-852 0 0,1 0-1 0 0,1 0 1 0 0,0 0 0 0 0,0 0-1 0 0,1-1 1 0 0,7 15 0 0 0,-9-16-134 0 0,3 4-2021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08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558 56 7922 0 0,'17'-23'18070'0'0,"-28"30"-14793"0"0,-116 97-2052 0 0,38-27-731 0 0,53-50-583 0 0,-1-2 0 0 0,0-2 0 0 0,-2-1-1 0 0,-1-2 1 0 0,-79 28 0 0 0,111-45 60 0 0,-23 11-147 0 0,31-14 171 0 0,0 0 1 0 0,0 1-1 0 0,0-1 1 0 0,0 0-1 0 0,0 1 1 0 0,0-1-1 0 0,0 0 0 0 0,0 0 1 0 0,0 1-1 0 0,0-1 1 0 0,0 0-1 0 0,0 0 1 0 0,0 1-1 0 0,1-1 1 0 0,-1 0-1 0 0,0 0 1 0 0,0 1-1 0 0,0-1 0 0 0,0 0 1 0 0,0 0-1 0 0,1 0 1 0 0,-1 1-1 0 0,0-1 1 0 0,0 0-1 0 0,1 0 1 0 0,-1 0-1 0 0,0 0 0 0 0,0 1 1 0 0,0-1-1 0 0,1 0 1 0 0,-1 0-1 0 0,0 0 1 0 0,1 0-1 0 0,-1 0 1 0 0,0 0-1 0 0,0 0 1 0 0,1 0-1 0 0,-1 0 0 0 0,0 0 1 0 0,0 0-1 0 0,1 0 1 0 0,-1 0-1 0 0,0 0 1 0 0,1 0-1 0 0,-1 0 1 0 0,1 0-1 0 0,16 3-15 0 0,16-1 37 0 0,0-2-1 0 0,-1-2 0 0 0,1-1 0 0 0,50-10 0 0 0,-6 1-38 0 0,27-4-37 0 0,-67 9 35 0 0,0-2 1 0 0,41-15 0 0 0,-77 24 25 0 0,-1-1 1 0 0,1 1-1 0 0,-1 0 1 0 0,1 0-1 0 0,-1 0 1 0 0,1-1-1 0 0,-1 1 1 0 0,1 0-1 0 0,-1-1 1 0 0,1 1-1 0 0,-1 0 0 0 0,1-1 1 0 0,-1 1-1 0 0,1-1 1 0 0,-1 1-1 0 0,0-1 1 0 0,1 1-1 0 0,-1-1 1 0 0,0 1-1 0 0,1-1 1 0 0,-1 1-1 0 0,0-1 1 0 0,0 1-1 0 0,1-1 1 0 0,-1 0-1 0 0,0 1 1 0 0,0-1-1 0 0,0 1 1 0 0,0-1-1 0 0,0 0 1 0 0,0 1-1 0 0,0-1 1 0 0,-1-1 4 0 0,1 0 1 0 0,-1 0-1 0 0,0 0 1 0 0,1 0-1 0 0,-1 0 1 0 0,0 0-1 0 0,0 1 1 0 0,-1-1-1 0 0,1 0 1 0 0,-2-1-1 0 0,-40-37 112 0 0,37 35-110 0 0,-25-20 10 0 0,-2 2 1 0 0,0 1-1 0 0,-2 2 1 0 0,-38-17-1 0 0,32 19 2 0 0,-65-19-1 0 0,102 36-25 0 0,0 0-1 0 0,0 0 0 0 0,0 0 0 0 0,0 0 0 0 0,0 1 1 0 0,-1 0-1 0 0,1-1 0 0 0,0 1 0 0 0,0 1 0 0 0,-6 0 0 0 0,9 0 3 0 0,-1-1 0 0 0,1 1 0 0 0,-1 0 0 0 0,1 0 0 0 0,0 0 0 0 0,-1 0-1 0 0,1 0 1 0 0,0 0 0 0 0,0 0 0 0 0,0 0 0 0 0,0 0 0 0 0,0 1 0 0 0,0-1-1 0 0,0 0 1 0 0,0 1 0 0 0,0-1 0 0 0,0 1 0 0 0,1-1 0 0 0,-1 1 0 0 0,1-1-1 0 0,-1 1 1 0 0,1-1 0 0 0,0 1 0 0 0,0 0 0 0 0,-1-1 0 0 0,1 1 0 0 0,0 3-1 0 0,0 8-5 0 0,0 0-1 0 0,1 0 0 0 0,1 0 1 0 0,-1-1-1 0 0,2 1 0 0 0,0 0 1 0 0,1-1-1 0 0,0 1 0 0 0,1-1 1 0 0,0 0-1 0 0,0 0 0 0 0,11 14 1 0 0,9 10-1 0 0,1-1 1 0 0,42 43-1 0 0,14 17 15 0 0,-70-77 16 0 0,-10-14-6 0 0,1 1 0 0 0,0 0 1 0 0,0-1-1 0 0,0 1 0 0 0,1-1 0 0 0,-1 0 1 0 0,1 0-1 0 0,0 0 0 0 0,0 0 1 0 0,1-1-1 0 0,6 4 0 0 0,-10-7 2 0 0,-1 0 0 0 0,1 0 1 0 0,-1 0-1 0 0,1-1 0 0 0,-1 1 0 0 0,1 0 0 0 0,-1 0 0 0 0,1-1 1 0 0,-1 1-1 0 0,1 0 0 0 0,-1-1 0 0 0,1 1 0 0 0,-1-1 0 0 0,0 1 0 0 0,1-1 1 0 0,-1 1-1 0 0,0-1 0 0 0,1 1 0 0 0,-1-1 0 0 0,0 1 0 0 0,0-1 1 0 0,1 1-1 0 0,-1-1 0 0 0,0 1 0 0 0,0-1 0 0 0,0 0 0 0 0,0 1 0 0 0,0-1 1 0 0,0 1-1 0 0,0-1 0 0 0,0 1 0 0 0,0-2 0 0 0,3-24 188 0 0,-3 23-154 0 0,20-256 610 0 0,-12 206-637 0 0,1 1 1 0 0,31-95-1 0 0,-39 144-89 0 0,-1 0-1 0 0,1 0 0 0 0,1 1 0 0 0,-1-1 0 0 0,0 1 0 0 0,1-1 0 0 0,-1 1 0 0 0,1-1 0 0 0,0 1 0 0 0,-1 0 0 0 0,1-1 0 0 0,3-1 1 0 0,-4 4-184 0 0,0-1 1 0 0,0 1-1 0 0,0 0 1 0 0,0 0-1 0 0,0 0 1 0 0,0 0-1 0 0,0-1 1 0 0,0 1-1 0 0,0 0 1 0 0,0 1-1 0 0,0-1 1 0 0,0 0-1 0 0,0 0 1 0 0,0 0-1 0 0,0 1 1 0 0,0-1-1 0 0,0 0 1 0 0,0 1-1 0 0,0-1 1 0 0,0 1-1 0 0,0-1 1 0 0,0 1-1 0 0,0 0 1 0 0,0-1-1 0 0,-1 1 1 0 0,1 0-1 0 0,0-1 0 0 0,0 1 1 0 0,-1 0-1 0 0,1 0 1 0 0,-1 0-1 0 0,1 0 1 0 0,0 1-1 0 0,8 10-7452 0 0,2 5-1716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36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6401 0 0,'-1'1'591'0'0,"-1"0"-1"0"0,0 0 0 0 0,1 1 1 0 0,-1-1-1 0 0,1 0 0 0 0,-1 1 0 0 0,1 0 1 0 0,0-1-1 0 0,0 1 0 0 0,0 0 1 0 0,0-1-1 0 0,0 1 0 0 0,0 0 0 0 0,-1 3 1 0 0,1-1-162 0 0,0 1-1 0 0,0-1 1 0 0,0 1 0 0 0,1 0 0 0 0,-1-1 0 0 0,2 6 0 0 0,0 7-489 0 0,1-1 0 0 0,8 28-1 0 0,-8-34 465 0 0,23 73-1943 0 0,-5-28-7464 0 0,-14-39 3625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36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48 115 6857 0 0,'-4'7'3526'0'0,"3"-4"-3151"0"0,0 0 0 0 0,0 0 0 0 0,-1-1 0 0 0,1 1 0 0 0,-1 0 0 0 0,1-1 0 0 0,-1 1 0 0 0,0-1 1 0 0,0 0-1 0 0,0 1 0 0 0,-1-1 0 0 0,1 0 0 0 0,-3 1 0 0 0,4-3-368 0 0,0-1 1 0 0,1 1-1 0 0,-1-1 1 0 0,0 1-1 0 0,0-1 0 0 0,0 1 1 0 0,1-1-1 0 0,-1 0 1 0 0,0 0-1 0 0,1 1 0 0 0,-1-1 1 0 0,1 0-1 0 0,-1 0 0 0 0,1 0 1 0 0,-1 0-1 0 0,1 1 1 0 0,0-1-1 0 0,-1 0 0 0 0,1 0 1 0 0,0 0-1 0 0,0 0 1 0 0,0 0-1 0 0,-1 0 0 0 0,1-2 1 0 0,-3-24-106 0 0,3 21 102 0 0,0 0 1 0 0,0-1 0 0 0,1 1 0 0 0,0 0 0 0 0,0 0-1 0 0,0 0 1 0 0,1 0 0 0 0,0 0 0 0 0,0 1 0 0 0,0-1-1 0 0,1 0 1 0 0,0 1 0 0 0,6-8 0 0 0,-8 11 25 0 0,0 1 0 0 0,0-1 1 0 0,1 1-1 0 0,-1-1 0 0 0,1 1 1 0 0,0 0-1 0 0,-1-1 0 0 0,1 1 1 0 0,0 0-1 0 0,0 0 0 0 0,0 0 1 0 0,0 1-1 0 0,-1-1 0 0 0,1 0 1 0 0,0 1-1 0 0,0-1 0 0 0,3 0 1 0 0,-2 2 14 0 0,0-1 1 0 0,0 0-1 0 0,-1 1 1 0 0,1-1 0 0 0,-1 1-1 0 0,1 0 1 0 0,0 0-1 0 0,-1 0 1 0 0,1 0 0 0 0,-1 0-1 0 0,0 1 1 0 0,0-1 0 0 0,1 1-1 0 0,-1-1 1 0 0,0 1-1 0 0,3 4 1 0 0,0-1 35 0 0,0 1 0 0 0,0 0 0 0 0,-1 0 0 0 0,0 1 0 0 0,-1-1 0 0 0,1 1 0 0 0,-1 0 0 0 0,-1 0 0 0 0,1 0 0 0 0,-1 0 0 0 0,0 0 0 0 0,-1 1 0 0 0,1-1 0 0 0,-1 13 0 0 0,-1-17-68 0 0,1 1 0 0 0,-1 0 1 0 0,0 0-1 0 0,-1 0 1 0 0,1 0-1 0 0,-1-1 0 0 0,1 1 1 0 0,-1 0-1 0 0,0-1 0 0 0,-1 1 1 0 0,1 0-1 0 0,-1-1 0 0 0,1 0 1 0 0,-1 1-1 0 0,0-1 0 0 0,0 0 1 0 0,-1 0-1 0 0,1 0 0 0 0,-1 0 1 0 0,1 0-1 0 0,-1-1 0 0 0,0 1 1 0 0,0-1-1 0 0,0 0 0 0 0,0 1 1 0 0,0-2-1 0 0,-1 1 0 0 0,1 0 1 0 0,-1-1-1 0 0,-4 2 0 0 0,-6 1-189 0 0,17-6 13 0 0,24-7 28 0 0,-17 6-327 0 0,1-1 1 0 0,-1 1 0 0 0,0-2-1 0 0,11-5 1 0 0,-12 5-777 0 0,0-1-1 0 0,1 0 1 0 0,-2-1 0 0 0,1 0-1 0 0,-1-1 1 0 0,0 1 0 0 0,7-11-1 0 0,2-6-3034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36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62 6721 0 0,'-3'-8'8838'0'0,"3"7"-8606"0"0,10-11 2950 0 0,15-7-1415 0 0,-19 15-1660 0 0,0 1-1 0 0,1 1 0 0 0,-1-1 0 0 0,1 1 1 0 0,0 0-1 0 0,0 0 0 0 0,0 1 0 0 0,0 0 0 0 0,0 0 1 0 0,0 0-1 0 0,0 1 0 0 0,0 1 0 0 0,0-1 1 0 0,0 1-1 0 0,0 0 0 0 0,0 0 0 0 0,0 1 0 0 0,0 0 1 0 0,0 0-1 0 0,0 1 0 0 0,-1 0 0 0 0,0 0 0 0 0,1 1 1 0 0,-1-1-1 0 0,0 1 0 0 0,9 8 0 0 0,-10-8-248 0 0,0 1-1 0 0,-1-1 0 0 0,1 1 1 0 0,-1 0-1 0 0,0 0 0 0 0,0 1 0 0 0,0-1 1 0 0,-1 1-1 0 0,0 0 0 0 0,0 0 1 0 0,0 0-1 0 0,3 12 0 0 0,-5-13-456 0 0,-1 0 1 0 0,1 1-1 0 0,-1-1 0 0 0,0 0 0 0 0,0 0 1 0 0,0 0-1 0 0,-1 1 0 0 0,1-1 0 0 0,-1 0 1 0 0,-1 0-1 0 0,1 0 0 0 0,-1 0 0 0 0,0 0 1 0 0,0 0-1 0 0,0-1 0 0 0,-1 1 0 0 0,-5 7 1 0 0,6-9-157 0 0,0 0 1 0 0,-1-1-1 0 0,1 0 0 0 0,-1 1 1 0 0,1-1-1 0 0,-1 0 1 0 0,-5 3-1 0 0,7-5 464 0 0,-14 11-3205 0 0</inkml:trace>
  <inkml:trace contextRef="#ctx0" brushRef="#br0" timeOffset="1">6 166 2889 0 0,'1'-8'8073'0'0,"-1"8"-7849"0"0,12-7 3397 0 0,24-1-2533 0 0,-25 5 146 0 0,12-4-431 0 0,48-11 787 0 0,-64 17-1946 0 0,-1 1 0 0 0,1-1 0 0 0,0 1-1 0 0,-1 0 1 0 0,8 2 0 0 0,-13-2 85 0 0,4 2-2950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37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5897 0 0,'-6'21'5262'0'0,"-7"23"-227"0"0,10-37-5032 0 0,1-1 1 0 0,-1 0-1 0 0,0 1 0 0 0,-1-1 1 0 0,1-1-1 0 0,-1 1 0 0 0,-9 10 1 0 0,28-30-7 0 0,0 0 1 0 0,1 2-1 0 0,1 0 1 0 0,0 0-1 0 0,22-10 1 0 0,21-4-5172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37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 6905 0 0,'6'-3'8042'0'0,"18"-10"-5815"0"0,-18 9-1709 0 0,27-15 525 0 0,-31 18-1009 0 0,-1 0 1 0 0,1 0-1 0 0,0 1 0 0 0,-1-1 1 0 0,1 1-1 0 0,0-1 0 0 0,0 1 1 0 0,0 0-1 0 0,-1-1 1 0 0,1 1-1 0 0,0 0 0 0 0,0 0 1 0 0,0 0-1 0 0,-1 0 0 0 0,1 1 1 0 0,0-1-1 0 0,2 1 0 0 0,-4-1-19 0 0,1 1-1 0 0,-1 0 1 0 0,1-1-1 0 0,-1 1 1 0 0,1 0-1 0 0,-1 0 1 0 0,1-1-1 0 0,-1 1 1 0 0,0 0-1 0 0,1 0 1 0 0,-1 0-1 0 0,0-1 0 0 0,0 1 1 0 0,1 0-1 0 0,-1 0 1 0 0,0 0-1 0 0,0 0 1 0 0,0 0-1 0 0,0-1 1 0 0,0 1-1 0 0,0 0 1 0 0,0 0-1 0 0,-1 0 1 0 0,1 0-1 0 0,0-1 0 0 0,0 1 1 0 0,-1 0-1 0 0,0 1 1 0 0,-11 29-1169 0 0,9-25 719 0 0,3-5 422 0 0,-1 1 1 0 0,0-1-1 0 0,0 1 1 0 0,1-1-1 0 0,-1 1 1 0 0,1-1 0 0 0,0 1-1 0 0,-1-1 1 0 0,1 1-1 0 0,0 0 1 0 0,0-1-1 0 0,0 1 1 0 0,0-1-1 0 0,0 1 1 0 0,0 0-1 0 0,1-1 1 0 0,-1 1-1 0 0,0-1 1 0 0,1 1-1 0 0,-1-1 1 0 0,1 1-1 0 0,0-1 1 0 0,-1 1-1 0 0,1-1 1 0 0,0 0-1 0 0,0 1 1 0 0,0-1-1 0 0,0 0 1 0 0,1 2-1 0 0,0-2 62 0 0,0-1-1 0 0,0 1 1 0 0,0 0-1 0 0,-1 0 1 0 0,1-1 0 0 0,1 1-1 0 0,-1-1 1 0 0,0 1-1 0 0,0-1 1 0 0,0 0-1 0 0,0 0 1 0 0,0 0-1 0 0,0 0 1 0 0,0 0-1 0 0,0 0 1 0 0,0-1-1 0 0,0 1 1 0 0,0-1-1 0 0,0 1 1 0 0,0-1-1 0 0,0 0 1 0 0,3-1-1 0 0,3-2-144 0 0,0 0 1 0 0,0-1-1 0 0,0 0 0 0 0,0 0 0 0 0,-1-1 0 0 0,0 1 0 0 0,0-2 0 0 0,0 1 0 0 0,-1-1 0 0 0,0 0 0 0 0,6-9 0 0 0,7-19-3868 0 0,-7-5-3930 0 0,-7 19 3426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38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 9722 0 0,'0'1'196'0'0,"0"-1"1"0"0,-1 1-1 0 0,1 0 0 0 0,0-1 1 0 0,0 1-1 0 0,0 0 0 0 0,0-1 1 0 0,0 1-1 0 0,0 0 0 0 0,0-1 1 0 0,0 1-1 0 0,0 0 0 0 0,0-1 1 0 0,0 1-1 0 0,0 0 0 0 0,0-1 1 0 0,0 1-1 0 0,1 0 0 0 0,-1-1 1 0 0,0 1-1 0 0,1-1 0 0 0,-1 1 1 0 0,0 0-1 0 0,1-1 0 0 0,-1 1 1 0 0,1-1-1 0 0,-1 1 0 0 0,1 0 0 0 0,0-1 30 0 0,1 1-1 0 0,-1 0 0 0 0,0-1 0 0 0,1 1 0 0 0,-1-1 0 0 0,1 0 0 0 0,-1 1 0 0 0,1-1 1 0 0,-1 0-1 0 0,1 0 0 0 0,-1 0 0 0 0,3 0 0 0 0,53-13 1735 0 0,-43 10-1173 0 0,0-1-444 0 0,43-6 482 0 0,-54 9-774 0 0,0 1 0 0 0,0 0 0 0 0,0 0 0 0 0,0 0-1 0 0,0 0 1 0 0,0 0 0 0 0,0 1 0 0 0,0-1 0 0 0,0 1-1 0 0,0 0 1 0 0,0 0 0 0 0,-1 0 0 0 0,1 0 0 0 0,0 0-1 0 0,3 3 1 0 0,-5-3-50 0 0,0 0-1 0 0,0 0 1 0 0,-1 1-1 0 0,1-1 0 0 0,0 0 1 0 0,-1 0-1 0 0,1 0 1 0 0,-1 1-1 0 0,1-1 0 0 0,-1 0 1 0 0,1 1-1 0 0,-1-1 1 0 0,0 1-1 0 0,0-1 1 0 0,0 0-1 0 0,0 1 0 0 0,0-1 1 0 0,0 0-1 0 0,0 1 1 0 0,0-1-1 0 0,-1 1 0 0 0,1-1 1 0 0,0 0-1 0 0,-1 1 1 0 0,1-1-1 0 0,-1 0 1 0 0,-1 3-1 0 0,-22 36-1888 0 0,20-34 1390 0 0,-12 16-998 0 0,-21 33-1762 0 0,35-51 3107 0 0,0 0-1 0 0,0 0 0 0 0,1-1 1 0 0,-1 1-1 0 0,1 0 0 0 0,0 0 1 0 0,0 0-1 0 0,0 1 0 0 0,0-1 1 0 0,1 0-1 0 0,0 0 1 0 0,0 6-1 0 0,0-9 224 0 0,0 0-1 0 0,1 1 1 0 0,-1-1-1 0 0,1 0 1 0 0,-1 0-1 0 0,1 0 1 0 0,-1 0-1 0 0,1 1 1 0 0,-1-1-1 0 0,1 0 1 0 0,0 0 0 0 0,0 0-1 0 0,-1 0 1 0 0,1 0-1 0 0,0-1 1 0 0,0 1-1 0 0,0 0 1 0 0,0 0-1 0 0,0-1 1 0 0,0 1-1 0 0,1 0 1 0 0,0 0-1 0 0,1 0 94 0 0,1 0-1 0 0,-1 0 1 0 0,1 0-1 0 0,-1 0 0 0 0,1-1 1 0 0,-1 0-1 0 0,8 0 0 0 0,-2 0-35 0 0,0-1-1 0 0,0 0 0 0 0,1-1 1 0 0,-1 0-1 0 0,13-5 0 0 0,-22 7-174 0 0,0 0 0 0 0,0 0 0 0 0,0 0 0 0 0,1 0 0 0 0,-1 0 0 0 0,0 0-1 0 0,0 0 1 0 0,1 0 0 0 0,-1 0 0 0 0,0 0 0 0 0,0 0 0 0 0,0 0 0 0 0,1 0 0 0 0,-1 0 0 0 0,0 0 0 0 0,0 0-1 0 0,0 1 1 0 0,1-1 0 0 0,-1 0 0 0 0,0 0 0 0 0,0 0 0 0 0,0 0 0 0 0,0 0 0 0 0,1 1 0 0 0,-1-1 0 0 0,0 0-1 0 0,0 0 1 0 0,0 0 0 0 0,0 0 0 0 0,0 1 0 0 0,0-1 0 0 0,1 0 0 0 0,-1 0 0 0 0,0 1 0 0 0,0-1 0 0 0,0 0-1 0 0,0 0 1 0 0,0 0 0 0 0,0 1 0 0 0,0-1 0 0 0,0 0 0 0 0,0 0 0 0 0,0 0 0 0 0,0 1 0 0 0,0-1-1 0 0,0 0 1 0 0,0 0 0 0 0,0 1 0 0 0,0-1 0 0 0,-1 0 0 0 0,1 0 0 0 0,0 0 0 0 0,0 1 0 0 0,0-1 0 0 0,0 0-1 0 0,0 0 1 0 0,-8 28-310 0 0,-14 28 1696 0 0,8-26-114 0 0,-19 28 0 0 0,18-33-838 0 0,-21 47 0 0 0,36-71-334 0 0,-1 0 0 0 0,1 0 0 0 0,0 0 0 0 0,-1-1 0 0 0,1 1 0 0 0,0 0 0 0 0,0 0 0 0 0,-1 0 0 0 0,1 0 0 0 0,0-1 0 0 0,0 1 0 0 0,0 0 0 0 0,0 0 0 0 0,0 0 0 0 0,1 0 0 0 0,-1 0 0 0 0,0-1 0 0 0,0 1 0 0 0,0 0 0 0 0,1 0 0 0 0,-1 0 0 0 0,0 0 0 0 0,1-1 0 0 0,-1 1 0 0 0,2 1 0 0 0,-1-1 18 0 0,0 0 0 0 0,0 0 0 0 0,1-1 0 0 0,-1 1 0 0 0,1 0 0 0 0,-1-1 0 0 0,0 1 0 0 0,1-1 0 0 0,-1 1 0 0 0,1-1 0 0 0,-1 1 0 0 0,1-1 0 0 0,2 0 0 0 0,7 0 191 0 0,0 0 0 0 0,0-1 1 0 0,15-3-1 0 0,-18 2-173 0 0,40-5 219 0 0,62-19 0 0 0,-44 2-9249 0 0,-55 20 343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40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351 195 4329 0 0,'-23'-19'9049'0'0,"3"-7"-4511"0"0,-2-2-2864 0 0,4 9-1333 0 0,-2 0 0 0 0,-39-29 0 0 0,53 43-317 0 0,0 1 1 0 0,0 1 0 0 0,0-1 0 0 0,0 1-1 0 0,-1 0 1 0 0,1 0 0 0 0,-1 1 0 0 0,0 0 0 0 0,1 0-1 0 0,-1 1 1 0 0,0-1 0 0 0,0 1 0 0 0,0 1-1 0 0,0 0 1 0 0,0 0 0 0 0,-10 1 0 0 0,13 0-40 0 0,1 1 1 0 0,0-1-1 0 0,0 1 1 0 0,0-1-1 0 0,-1 1 1 0 0,2 0-1 0 0,-1 0 1 0 0,0 1-1 0 0,0-1 1 0 0,1 0-1 0 0,-1 1 0 0 0,1 0 1 0 0,0 0-1 0 0,-1-1 1 0 0,1 1-1 0 0,1 0 1 0 0,-1 1-1 0 0,0-1 1 0 0,1 0-1 0 0,0 0 1 0 0,-1 1-1 0 0,1-1 1 0 0,1 1-1 0 0,-2 4 1 0 0,-1 10-83 0 0,0 0 1 0 0,1 0 0 0 0,1 23 0 0 0,2-6 43 0 0,1-1 1 0 0,1 1-1 0 0,2-1 1 0 0,2 0 0 0 0,1-1-1 0 0,1 0 1 0 0,2 0-1 0 0,30 62 1 0 0,-27-70-645 0 0,0-1 0 0 0,2 0-1 0 0,31 35 1 0 0,-36-49-1956 0 0,-10-15-1926 0 0,-17-21-1376 0 0,1 12 4047 0 0,1 2 218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41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3449 0 0,'26'-3'5798'0'0,"16"-8"-2761"0"0,9-1-1811 0 0,96 5 476 0 0,-66 5-2185 0 0,0-5-4052 0 0,-57-1-1227 0 0,-16 5 2442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41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2152 0 0,'0'9'9016'0'0,"2"12"-6457"0"0,1 8-851 0 0,-1 48 0 0 0,-2-52-1623 0 0,0-1 0 0 0,2 1 1 0 0,4 25-1 0 0,-6-49-101 0 0,0-1-1 0 0,0 1 1 0 0,0-1 0 0 0,0 1 0 0 0,0 0 0 0 0,0-1 0 0 0,0 1-1 0 0,0 0 1 0 0,0-1 0 0 0,1 1 0 0 0,-1-1 0 0 0,0 1 0 0 0,0-1-1 0 0,0 1 1 0 0,1 0 0 0 0,-1-1 0 0 0,0 1 0 0 0,1-1 0 0 0,-1 1-1 0 0,1-1 1 0 0,-1 1 0 0 0,0-1 0 0 0,1 0 0 0 0,-1 1-1 0 0,1-1 1 0 0,-1 1 0 0 0,1-1 0 0 0,-1 0 0 0 0,1 0 0 0 0,-1 1-1 0 0,2-1 1 0 0,8-16-411 0 0,3-32 161 0 0,-6 5 278 0 0,-7 32 40 0 0,1 0 1 0 0,1 1-1 0 0,0-1 1 0 0,0 0-1 0 0,1 0 0 0 0,0 1 1 0 0,1-1-1 0 0,0 1 1 0 0,11-19-1 0 0,-14 29-7 0 0,0-1 0 0 0,-1 0 0 0 0,1 1 0 0 0,0-1 0 0 0,-1 1 0 0 0,1-1 0 0 0,0 0 0 0 0,0 1 0 0 0,-1 0 0 0 0,1-1 0 0 0,0 1 0 0 0,0-1 0 0 0,0 1 0 0 0,0 0 0 0 0,0 0 0 0 0,0-1 0 0 0,-1 1 0 0 0,1 0 0 0 0,0 0 0 0 0,0 0-1 0 0,0 0 1 0 0,0 0 0 0 0,0 0 0 0 0,0 0 0 0 0,0 1 0 0 0,1-1 0 0 0,1 1 24 0 0,1 1 0 0 0,-1-1 0 0 0,0 1 0 0 0,0 0 0 0 0,-1-1 0 0 0,1 1 0 0 0,4 4 0 0 0,4 5 36 0 0,-1-1-1 0 0,13 19 0 0 0,10 25 252 0 0,-27-41-1157 0 0,1-1 1 0 0,0 0 0 0 0,15 17-1 0 0,-22-29 668 0 0,0 1 0 0 0,0-1 0 0 0,0 0 0 0 0,0 1 0 0 0,0-1 0 0 0,1 0 0 0 0,-1 0 0 0 0,0 1 0 0 0,0-1 0 0 0,0 0 0 0 0,1 0 0 0 0,-1 1 0 0 0,0-1 0 0 0,0 0 0 0 0,0 0 0 0 0,1 0 0 0 0,-1 0 0 0 0,0 1 0 0 0,0-1 0 0 0,1 0 0 0 0,-1 0 0 0 0,0 0 0 0 0,1 0 0 0 0,-1 0 0 0 0,0 0 0 0 0,0 0 0 0 0,1 0 0 0 0,-1 1 0 0 0,0-1 0 0 0,1 0 0 0 0,-1 0 0 0 0,0 0-1 0 0,0-1 1 0 0,1 1 0 0 0,-1 0 0 0 0,0 0 0 0 0,1 0 0 0 0,-1 0 0 0 0,0 0 0 0 0,0 0 0 0 0,1 0 0 0 0,-1 0 0 0 0,0-1 0 0 0,1 1 0 0 0,-1 0 0 0 0,0 0 0 0 0,3-14-5907 0 0,-2 10 5573 0 0,3-8-2240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41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89 2369 0 0,'-1'-1'622'0'0,"0"0"1"0"0,-1 0 0 0 0,1 0 0 0 0,-1 0-1 0 0,1 0 1 0 0,-1 0 0 0 0,0 0 0 0 0,1 0 0 0 0,-1 0-1 0 0,0 1 1 0 0,1-1 0 0 0,-1 1 0 0 0,0-1 0 0 0,0 1-1 0 0,0 0 1 0 0,1 0 0 0 0,-1-1 0 0 0,0 1 0 0 0,-3 1-1 0 0,0 0-194 0 0,1 0 0 0 0,0 0 0 0 0,0 0 0 0 0,1 1 0 0 0,-1-1 0 0 0,0 1 0 0 0,0 0 0 0 0,-5 4 0 0 0,0 1-366 0 0,0 1-1 0 0,0-1 1 0 0,1 2 0 0 0,0-1 0 0 0,-10 15 0 0 0,14-17-80 0 0,1 0-1 0 0,0 0 1 0 0,1 0 0 0 0,-1 0 0 0 0,1 0 0 0 0,0 1 0 0 0,1-1 0 0 0,-1 1 0 0 0,1-1-1 0 0,1 1 1 0 0,-1 9 0 0 0,1-14 3 0 0,0 0 1 0 0,0 0-1 0 0,0 1 1 0 0,0-1-1 0 0,1 0 0 0 0,-1 0 1 0 0,1 0-1 0 0,-1 1 0 0 0,1-1 1 0 0,0 0-1 0 0,0 0 1 0 0,0 0-1 0 0,0 0 0 0 0,0 0 1 0 0,0 0-1 0 0,0-1 0 0 0,1 1 1 0 0,-1 0-1 0 0,1-1 1 0 0,-1 1-1 0 0,1-1 0 0 0,-1 1 1 0 0,1-1-1 0 0,0 0 0 0 0,0 1 1 0 0,0-1-1 0 0,0 0 1 0 0,0 0-1 0 0,0-1 0 0 0,0 1 1 0 0,0 0-1 0 0,0-1 0 0 0,0 1 1 0 0,1-1-1 0 0,-1 0 0 0 0,0 1 1 0 0,4-1-1 0 0,-3-1 8 0 0,1 1 0 0 0,0-1 1 0 0,0 0-1 0 0,-1 0 0 0 0,1-1 0 0 0,0 1 0 0 0,-1-1 0 0 0,1 0 0 0 0,-1 0 0 0 0,0 0 1 0 0,1 0-1 0 0,-1 0 0 0 0,0-1 0 0 0,0 1 0 0 0,-1-1 0 0 0,1 0 0 0 0,-1 0 0 0 0,1 0 0 0 0,2-5 1 0 0,6-8 21 0 0,-2-1 1 0 0,13-26 0 0 0,-20 38-11 0 0,8-21-10 0 0,10-17 543 0 0,-21 48-427 0 0,1 0-1 0 0,-1 1 1 0 0,1-1-1 0 0,0 1 0 0 0,0-1 1 0 0,1 0-1 0 0,0 1 1 0 0,2 8-1 0 0,-2-8-33 0 0,1 7-168 0 0,1 0-1 0 0,1 1 1 0 0,0-2-1 0 0,7 18 1 0 0,13 7-2404 0 0,-21-34 1771 0 0,0-1 0 0 0,-1 1-1 0 0,1-1 1 0 0,0 1-1 0 0,0-1 1 0 0,0 0 0 0 0,1 0-1 0 0,5 3 1 0 0,-8-5 580 0 0,0 0 0 0 0,-1 0 0 0 0,1 0 0 0 0,-1 0 0 0 0,1 0 0 0 0,0 0-1 0 0,-1 0 1 0 0,1-1 0 0 0,-1 1 0 0 0,1 0 0 0 0,0 0 0 0 0,-1 0 0 0 0,1-1 0 0 0,-1 1 0 0 0,1 0 0 0 0,-1 0 0 0 0,1-1 0 0 0,-1 1 0 0 0,1-1 0 0 0,-1 1 0 0 0,1 0 0 0 0,-1-1 0 0 0,0 1 0 0 0,1-1-1 0 0,-1 1 1 0 0,0-1 0 0 0,1 1 0 0 0,-1-1 0 0 0,0 1 0 0 0,0-1 0 0 0,1 1 0 0 0,-1-1 0 0 0,0 1 0 0 0,0-1 0 0 0,0 0 0 0 0,0 1 0 0 0,0-1 0 0 0,0 1 0 0 0,0-1 0 0 0,0 0 0 0 0,0 1 0 0 0,0-2 0 0 0,2-36 413 0 0,-2 24 4148 0 0,1-35 2762 0 0,-5 0-4158 0 0,2 34-2888 0 0,1-1-1 0 0,0 1 1 0 0,0 0 0 0 0,2 0-1 0 0,0 0 1 0 0,4-21 0 0 0,-5 35-133 0 0,1 0 0 0 0,-1 1 1 0 0,0-1-1 0 0,0 1 1 0 0,0-1-1 0 0,0 1 1 0 0,0-1-1 0 0,0 0 0 0 0,1 1 1 0 0,-1-1-1 0 0,0 1 1 0 0,1-1-1 0 0,-1 1 1 0 0,0-1-1 0 0,1 1 0 0 0,-1-1 1 0 0,0 1-1 0 0,1-1 1 0 0,-1 1-1 0 0,1 0 1 0 0,-1-1-1 0 0,1 1 0 0 0,-1 0 1 0 0,1-1-1 0 0,-1 1 1 0 0,1 0-1 0 0,-1 0 1 0 0,1-1-1 0 0,0 1 0 0 0,-1 0 1 0 0,1 0-1 0 0,-1 0 1 0 0,1 0-1 0 0,0 0 1 0 0,1 0-21 0 0,0 1 1 0 0,-1 0 0 0 0,1-1 0 0 0,-1 1 0 0 0,1 0 0 0 0,-1 0-1 0 0,0 0 1 0 0,1 0 0 0 0,-1 0 0 0 0,0 0 0 0 0,0 1-1 0 0,2 1 1 0 0,3 4-188 0 0,-1 1-1 0 0,0 0 0 0 0,8 15 0 0 0,-7-6-46 0 0,0 1 0 0 0,5 29 0 0 0,-3-11-451 0 0,-7-44 602 0 0,-1 1-1 0 0,1-1 1 0 0,1 0 0 0 0,-1 0-1 0 0,6-12 1 0 0,-3 6 78 0 0,-4 13 46 0 0,16-47-133 0 0,-15 45 209 0 0,0 0 0 0 0,0 0 0 0 0,0 1 0 0 0,1-1 0 0 0,-1 1-1 0 0,1-1 1 0 0,-1 1 0 0 0,1 0 0 0 0,0-1 0 0 0,0 1 0 0 0,0 0 0 0 0,1 0 0 0 0,-1 1 0 0 0,4-4 0 0 0,-5 5-30 0 0,-1 0 0 0 0,1 0 0 0 0,0 1 0 0 0,-1-1 1 0 0,1 0-1 0 0,0 0 0 0 0,-1 0 0 0 0,1 0 0 0 0,0 1 1 0 0,-1-1-1 0 0,1 0 0 0 0,-1 1 0 0 0,1-1 0 0 0,0 1 1 0 0,-1-1-1 0 0,1 0 0 0 0,-1 1 0 0 0,1-1 0 0 0,-1 1 1 0 0,1-1-1 0 0,-1 1 0 0 0,0 0 0 0 0,1-1 0 0 0,-1 1 1 0 0,0-1-1 0 0,1 1 0 0 0,-1 0 0 0 0,0-1 0 0 0,0 1 1 0 0,0 0-1 0 0,1 1 0 0 0,7 24 402 0 0,-8-24-420 0 0,7 29-38 0 0,10 34 310 0 0,-16-59-633 0 0,1-1 0 0 0,0 0 0 0 0,1 0 0 0 0,-1 0 0 0 0,1 0 0 0 0,0-1 0 0 0,0 1 0 0 0,1-1 0 0 0,4 5 0 0 0,-8-8 197 0 0,0-1 0 0 0,0 0 0 0 0,1 1 0 0 0,-1-1 1 0 0,0 0-1 0 0,0 1 0 0 0,0-1 0 0 0,1 0 0 0 0,-1 0 1 0 0,0 1-1 0 0,0-1 0 0 0,1 0 0 0 0,-1 0 0 0 0,0 1 0 0 0,0-1 1 0 0,1 0-1 0 0,-1 0 0 0 0,0 0 0 0 0,1 0 0 0 0,-1 1 1 0 0,0-1-1 0 0,1 0 0 0 0,-1 0 0 0 0,0 0 0 0 0,1 0 1 0 0,-1 0-1 0 0,0 0 0 0 0,1 0 0 0 0,-1 0 0 0 0,1 0 1 0 0,-1 0-1 0 0,0 0 0 0 0,1 0 0 0 0,-1 0 0 0 0,0 0 1 0 0,1 0-1 0 0,-1-1 0 0 0,0 1 0 0 0,1 0 0 0 0,-1 0 1 0 0,0 0-1 0 0,1-1 0 0 0,-1 1 0 0 0,0 0 0 0 0,0 0 1 0 0,1 0-1 0 0,-1-1 0 0 0,0 1 0 0 0,0 0 0 0 0,1-1 1 0 0,-1 1-1 0 0,0 0 0 0 0,0 0 0 0 0,0-1 0 0 0,0 1 1 0 0,1 0-1 0 0,-1-1 0 0 0,0 1 0 0 0,0-1 0 0 0,6-6-4468 0 0,4 6 184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12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644 36 5857 0 0,'-4'-3'2738'0'0,"0"-2"57"0"0,0 0 0 0 0,-1 1 0 0 0,0-1 0 0 0,0 1 0 0 0,-10-6 0 0 0,12 11-2614 0 0,1 0-1 0 0,0 0 1 0 0,-1 0-1 0 0,1 0 1 0 0,0 0-1 0 0,0 1 0 0 0,0-1 1 0 0,0 1-1 0 0,0-1 1 0 0,0 1-1 0 0,0 0 1 0 0,0 0-1 0 0,1 0 0 0 0,-1 0 1 0 0,1 0-1 0 0,0 0 1 0 0,-2 4-1 0 0,-2 0 71 0 0,-27 39-129 0 0,2 2 1 0 0,2 0-1 0 0,2 2 1 0 0,-36 99 0 0 0,-49 220 440 0 0,96-311-549 0 0,-133 554 26 0 0,50 9-8 0 0,90-509-86 0 0,5 0 0 0 0,5 0 0 0 0,30 213 0 0 0,8-85 24 0 0,29 216 55 0 0,-37-286-239 0 0,-2-14 120 0 0,-25-117 44 0 0,6 38-691 0 0,-2-150-5327 0 0,-4-2-4029 0 0,-1 30 2145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42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0 131 2601 0 0,'2'3'639'0'0,"1"0"0"0"0,-1-1 1 0 0,0 1-1 0 0,1-1 1 0 0,0 1-1 0 0,0-1 0 0 0,-1 0 1 0 0,1 0-1 0 0,0 0 1 0 0,1 0-1 0 0,-1-1 1 0 0,6 3-1 0 0,-4-3-343 0 0,0 1 0 0 0,0-1 1 0 0,0 0-1 0 0,1-1 0 0 0,-1 1 0 0 0,0-1 1 0 0,0 0-1 0 0,9-1 0 0 0,-11 1-248 0 0,1-1 1 0 0,-1 1-1 0 0,0-1 0 0 0,0 1 0 0 0,0-1 1 0 0,1 0-1 0 0,-1-1 0 0 0,0 1 0 0 0,0 0 1 0 0,0-1-1 0 0,0 0 0 0 0,-1 0 1 0 0,1 1-1 0 0,0-2 0 0 0,-1 1 0 0 0,0 0 1 0 0,1 0-1 0 0,-1-1 0 0 0,0 1 0 0 0,0-1 1 0 0,0 0-1 0 0,0 0 0 0 0,-1 0 0 0 0,1 0 1 0 0,-1 0-1 0 0,0 0 0 0 0,0 0 0 0 0,0 0 1 0 0,0 0-1 0 0,0-4 0 0 0,-1 0-30 0 0,0 1-1 0 0,-1 0 1 0 0,1 0-1 0 0,-1 0 1 0 0,-1-1-1 0 0,0 1 0 0 0,1 0 1 0 0,-2 1-1 0 0,1-1 1 0 0,-6-9-1 0 0,8 13-17 0 0,-1 1 1 0 0,0-1-1 0 0,0 1 0 0 0,0-1 0 0 0,0 1 0 0 0,0 0 0 0 0,0-1 0 0 0,0 1 0 0 0,0 0 0 0 0,0 0 0 0 0,0 0 0 0 0,-1 0 0 0 0,1 0 1 0 0,0 0-1 0 0,-1 0 0 0 0,1 0 0 0 0,-1 1 0 0 0,1-1 0 0 0,-1 1 0 0 0,1-1 0 0 0,-1 1 0 0 0,0-1 0 0 0,1 1 0 0 0,-1 0 1 0 0,0 0-1 0 0,1 0 0 0 0,-1 0 0 0 0,0 0 0 0 0,1 0 0 0 0,-1 0 0 0 0,1 0 0 0 0,-1 1 0 0 0,0-1 0 0 0,1 1 0 0 0,-1-1 0 0 0,1 1 1 0 0,-1-1-1 0 0,1 1 0 0 0,-1 0 0 0 0,1 0 0 0 0,0 0 0 0 0,-1 0 0 0 0,1 0 0 0 0,-2 2 0 0 0,-3 3-6 0 0,1 0 0 0 0,1 0 0 0 0,-1 0-1 0 0,1 1 1 0 0,0-1 0 0 0,1 1 0 0 0,0 0 0 0 0,0 0-1 0 0,0 1 1 0 0,1-1 0 0 0,0 0 0 0 0,0 1 0 0 0,1-1-1 0 0,0 1 1 0 0,-1 10 0 0 0,2-1 213 0 0,-1 1 0 0 0,2 0-1 0 0,0 0 1 0 0,2 0 0 0 0,5 26 0 0 0,-6-38-78 0 0,0-1 1 0 0,0 0 0 0 0,0 1-1 0 0,0-1 1 0 0,1 0 0 0 0,0 0-1 0 0,0 0 1 0 0,0 0-1 0 0,1 0 1 0 0,0-1 0 0 0,-1 0-1 0 0,2 0 1 0 0,-1 0-1 0 0,0 0 1 0 0,1 0 0 0 0,5 2-1 0 0,-7-4-217 0 0,0-1 0 0 0,0 0 0 0 0,0 0 0 0 0,0 0 0 0 0,0 0 0 0 0,1 0 0 0 0,-1-1 0 0 0,0 1 0 0 0,1-1 0 0 0,-1 0 0 0 0,0 0 0 0 0,1 0 0 0 0,-1 0 0 0 0,0-1 0 0 0,1 1 0 0 0,-1-1 0 0 0,0 0 0 0 0,0 0 0 0 0,0 0 0 0 0,1-1 0 0 0,-1 1 0 0 0,0-1 0 0 0,-1 1 0 0 0,1-1 0 0 0,0 0 0 0 0,0 0-1 0 0,-1 0 1 0 0,5-5 0 0 0,-4 3-1202 0 0,1 1 0 0 0,-1-1 0 0 0,0 0 0 0 0,0 0 0 0 0,0-1 0 0 0,3-7 1 0 0,1-2-3673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45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138 138 872 0 0,'-5'2'944'0'0,"0"0"1"0"0,0 0-1 0 0,1 1 0 0 0,-1-1 0 0 0,0 1 0 0 0,-5 5 1 0 0,7-6-707 0 0,0 1 1 0 0,1-1 0 0 0,-1 1-1 0 0,1 0 1 0 0,-1 0 0 0 0,1 0-1 0 0,0 0 1 0 0,-2 6 0 0 0,2-6-222 0 0,1 1 0 0 0,0-1 0 0 0,0 1 1 0 0,0-1-1 0 0,1 1 0 0 0,0 0 0 0 0,-1-1 0 0 0,1 1 1 0 0,0-1-1 0 0,1 1 0 0 0,-1 0 0 0 0,0-1 1 0 0,1 1-1 0 0,0-1 0 0 0,0 1 0 0 0,0-1 1 0 0,1 1-1 0 0,-1-1 0 0 0,1 0 0 0 0,-1 0 1 0 0,4 5-1 0 0,-2-3-16 0 0,1 0 0 0 0,-1 0 0 0 0,1 0 0 0 0,0-1 0 0 0,0 1 0 0 0,1-1 0 0 0,-1 0 0 0 0,1-1 0 0 0,0 1 0 0 0,0-1 0 0 0,0 1 0 0 0,1-2 0 0 0,-1 1 0 0 0,1 0 0 0 0,-1-1 0 0 0,1 0 0 0 0,10 2 0 0 0,-11-4 81 0 0,0 0 1 0 0,0 0 0 0 0,0 0-1 0 0,0 0 1 0 0,0-1 0 0 0,0 0-1 0 0,0 0 1 0 0,-1 0 0 0 0,1-1-1 0 0,0 1 1 0 0,0-1 0 0 0,-1 0-1 0 0,1-1 1 0 0,-1 1 0 0 0,0-1-1 0 0,0 0 1 0 0,0 0 0 0 0,0 0-1 0 0,0 0 1 0 0,-1-1 0 0 0,7-7-1 0 0,-3 2 287 0 0,0-1 0 0 0,-1 0 0 0 0,0 0-1 0 0,-1-1 1 0 0,0 1 0 0 0,0-1 0 0 0,-1 0 0 0 0,-1-1-1 0 0,3-15 1 0 0,-4 18-116 0 0,0 1-1 0 0,-1-1 1 0 0,-1 1-1 0 0,0-1 1 0 0,0 1-1 0 0,0-1 1 0 0,-1 1-1 0 0,0 0 1 0 0,-1-1-1 0 0,0 1 1 0 0,0 0-1 0 0,-1 0 1 0 0,-6-15-1 0 0,7 20-167 0 0,0 1-1 0 0,0-1 0 0 0,0 0 1 0 0,0 1-1 0 0,0-1 1 0 0,0 1-1 0 0,-1 0 1 0 0,1 0-1 0 0,-1 0 0 0 0,1 0 1 0 0,-1 0-1 0 0,0 0 1 0 0,0 1-1 0 0,0-1 1 0 0,0 1-1 0 0,0 0 1 0 0,-4-1-1 0 0,2 1-30 0 0,-1 0 1 0 0,1 1-1 0 0,0-1 1 0 0,-1 1-1 0 0,1 1 0 0 0,-1-1 1 0 0,1 1-1 0 0,0 0 1 0 0,-9 3-1 0 0,1 0-219 0 0,0 1 1 0 0,1 0 0 0 0,-1 2-1 0 0,1-1 1 0 0,1 1-1 0 0,-1 1 1 0 0,-15 13-1 0 0,18-11-404 0 0,-1 0 0 0 0,1 0 0 0 0,-10 15 0 0 0,12-14-550 0 0,0 0-1 0 0,1 1 0 0 0,0-1 0 0 0,1 1 1 0 0,0 1-1 0 0,-6 24 0 0 0,10-33 777 0 0,0 1 0 0 0,0 0 0 0 0,0 0 0 0 0,1 0 0 0 0,0 0 0 0 0,0 0 0 0 0,0 0 0 0 0,1 0 0 0 0,0 0 0 0 0,-1 0 0 0 0,2 0 0 0 0,-1 0 0 0 0,1-1 0 0 0,-1 1-1 0 0,1 0 1 0 0,1-1 0 0 0,-1 0 0 0 0,5 7 0 0 0,-4-7 349 0 0,1 0-1 0 0,0-1 0 0 0,0 1 1 0 0,1-1-1 0 0,-1 0 0 0 0,1 0 1 0 0,-1 0-1 0 0,1-1 1 0 0,0 0-1 0 0,0 0 0 0 0,0 0 1 0 0,10 2-1 0 0,-5-2 667 0 0,0 0 0 0 0,0-1 0 0 0,0-1 0 0 0,1 0 0 0 0,-1 0 0 0 0,0-1 0 0 0,0 0 0 0 0,0 0 0 0 0,16-6 0 0 0,9-4 447 0 0,45-21 1 0 0,-30 11-1465 0 0,-44 19-328 0 0,0-1 1 0 0,0 1-1 0 0,-1-1 0 0 0,1-1 0 0 0,-1 1 1 0 0,0-1-1 0 0,0 1 0 0 0,0-2 1 0 0,8-7-1 0 0,1-5-2988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45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4409 0 0,'-6'68'8648'0'0,"5"2"-4805"0"0,21 139-2363 0 0,-18-194-1555 0 0,-1-4-129 0 0,0-1-1 0 0,0 1 1 0 0,1-1 0 0 0,1 1-1 0 0,0-1 1 0 0,0 0-1 0 0,1 0 1 0 0,0-1-1 0 0,7 13 1 0 0,-10-21 22 0 0,-1 0 0 0 0,0-1-1 0 0,1 1 1 0 0,-1-1 0 0 0,0 1 0 0 0,1-1 0 0 0,-1 0 0 0 0,1 1 0 0 0,-1-1 0 0 0,1 1 0 0 0,-1-1-1 0 0,1 0 1 0 0,-1 1 0 0 0,1-1 0 0 0,-1 0 0 0 0,1 0 0 0 0,-1 1 0 0 0,1-1 0 0 0,0 0 0 0 0,-1 0-1 0 0,1 0 1 0 0,-1 0 0 0 0,1 0 0 0 0,0 1 0 0 0,-1-1 0 0 0,1-1 0 0 0,-1 1 0 0 0,1 0 0 0 0,0 0-1 0 0,-1 0 1 0 0,1 0 0 0 0,-1 0 0 0 0,1 0 0 0 0,0-1 0 0 0,-1 1 0 0 0,1 0 0 0 0,-1 0 0 0 0,1-1-1 0 0,-1 1 1 0 0,1 0 0 0 0,-1-1 0 0 0,1 1 0 0 0,-1-1 0 0 0,1 1 0 0 0,-1-1 0 0 0,0 1 0 0 0,1-1-1 0 0,-1 0 1 0 0,2 0-691 0 0,9-5-3263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46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30 3737 0 0,'-5'-12'4372'0'0,"12"13"-1449"0"0,11 4-2212 0 0,18 0-383 0 0,1-1 0 0 0,1-1 0 0 0,-1-2 0 0 0,0-2 0 0 0,0-1 0 0 0,0-2 0 0 0,64-15 0 0 0,-91 15-32 0 0,-1-2-4172 0 0,-25 5-2642 0 0,-15 8 4013 0 0,12 0 1085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46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1520 0 0,'-7'13'1177'0'0,"2"2"15"0"0,-1 3 208 0 0,3-2 48 0 0,2 0-407 0 0,1-1-289 0 0,3-1-296 0 0,1-1-264 0 0,3-1-128 0 0,1-1-48 0 0,0-1 0 0 0,2-1-16 0 0,1 0-128 0 0,-1-2-352 0 0,0-1-480 0 0,-2-3-625 0 0,1-1-199 0 0,6 2-1041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46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2553 0 0,'0'0'139'0'0,"-1"1"0"0"0,1-1 0 0 0,-1 0 0 0 0,1 0 1 0 0,-1 1-1 0 0,1-1 0 0 0,-1 0 0 0 0,1 1 0 0 0,-1-1 1 0 0,1 0-1 0 0,-1 1 0 0 0,1-1 0 0 0,-1 1 0 0 0,1-1 1 0 0,-1 1-1 0 0,1-1 0 0 0,0 1 0 0 0,-1-1 0 0 0,1 1 1 0 0,0-1-1 0 0,0 1 0 0 0,0-1 0 0 0,-1 1 0 0 0,1-1 1 0 0,0 1-1 0 0,0 0 0 0 0,0-1 0 0 0,0 1 0 0 0,0-1 0 0 0,0 1 1 0 0,0 0-1 0 0,0-1 0 0 0,0 1 0 0 0,0-1 0 0 0,0 1 1 0 0,0 0-1 0 0,0-1 0 0 0,1 1 0 0 0,-1-1 0 0 0,0 1 1 0 0,0-1-1 0 0,1 1 0 0 0,-1 0 0 0 0,12 31 704 0 0,-10-29-653 0 0,3 11-102 0 0,0-1-1 0 0,0 1 1 0 0,-1 0-1 0 0,3 26 1 0 0,-6-35-381 0 0,-1 0-1 0 0,1 0 1 0 0,-1 0 0 0 0,0-1 0 0 0,-1 1 0 0 0,1 0-1 0 0,-1 0 1 0 0,0 0 0 0 0,0 0 0 0 0,-1 0 0 0 0,1-1 0 0 0,-1 1-1 0 0,0-1 1 0 0,0 1 0 0 0,-1-1 0 0 0,1 0 0 0 0,-7 8-1 0 0,8-11 158 0 0,-1 0-1 0 0,0 0 0 0 0,0 0 0 0 0,0 0 0 0 0,1 0 0 0 0,-1 0 1 0 0,0 0-1 0 0,0-1 0 0 0,0 1 0 0 0,0-1 0 0 0,0 0 1 0 0,0 1-1 0 0,0-1 0 0 0,0 0 0 0 0,0 0 0 0 0,0 0 0 0 0,-3-1 1 0 0,-9-2 6450 0 0,26 4-6160 0 0,0 0-1 0 0,0-1 1 0 0,-1-1 0 0 0,1 0-1 0 0,0 0 1 0 0,0-1 0 0 0,0-1-1 0 0,-1 0 1 0 0,1-1 0 0 0,14-6-1 0 0,-16 6-902 0 0,-1-1-1 0 0,0-1 1 0 0,1 1-1 0 0,-2-1 0 0 0,1-1 1 0 0,-1 1-1 0 0,8-9 1 0 0,-1-2-2491 0 0</inkml:trace>
  <inkml:trace contextRef="#ctx0" brushRef="#br0" timeOffset="1">231 28 4745 0 0,'4'15'758'0'0,"0"1"0"0"0,0-1 0 0 0,1 0 0 0 0,1 0 0 0 0,1-1 0 0 0,8 15 0 0 0,9 21 439 0 0,-21-43-1153 0 0,4 6 334 0 0,0-28-191 0 0,-6 12-234 0 0,0 0 0 0 0,0 0 0 0 0,0 0 0 0 0,1 0 0 0 0,-1 0 0 0 0,1 0 0 0 0,0 0 0 0 0,0 1 0 0 0,0-1 0 0 0,0 1-1 0 0,1-1 1 0 0,-1 1 0 0 0,0 0 0 0 0,1 0 0 0 0,0 0 0 0 0,2-1 0 0 0,6-3-1999 0 0,-1 1-1 0 0,1 1 0 0 0,13-5 1 0 0,-22 9 1581 0 0,8-3-1605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47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33 4569 0 0,'-3'0'368'0'0,"0"1"-1"0"0,1 0 1 0 0,-1 1 0 0 0,0-1-1 0 0,0 0 1 0 0,1 1 0 0 0,-1-1-1 0 0,1 1 1 0 0,-1 0 0 0 0,1 0-1 0 0,0 0 1 0 0,0 0 0 0 0,0 0-1 0 0,0 1 1 0 0,-2 2 0 0 0,0 1 21 0 0,1 0 1 0 0,0 0-1 0 0,0 0 1 0 0,1 0-1 0 0,-1 0 1 0 0,-1 12-1 0 0,1-5-21 0 0,1 1 0 0 0,1 0 0 0 0,0 0 0 0 0,1 0 0 0 0,1 0 0 0 0,2 16 0 0 0,-2-23-299 0 0,1 1 0 0 0,0-1 0 0 0,0 0 0 0 0,0 0 0 0 0,1 0 0 0 0,5 8 0 0 0,-7-14-69 0 0,-1 1-1 0 0,1-1 1 0 0,-1 0 0 0 0,1 0 0 0 0,0 0 0 0 0,0 0 0 0 0,0 0-1 0 0,-1 0 1 0 0,1 0 0 0 0,0-1 0 0 0,0 1 0 0 0,0 0 0 0 0,0 0-1 0 0,0-1 1 0 0,1 1 0 0 0,-1-1 0 0 0,0 1 0 0 0,0-1-1 0 0,0 1 1 0 0,1-1 0 0 0,-1 1 0 0 0,0-1 0 0 0,0 0 0 0 0,1 0-1 0 0,-1 0 1 0 0,0 0 0 0 0,0 0 0 0 0,1 0 0 0 0,-1 0-1 0 0,0 0 1 0 0,0-1 0 0 0,1 1 0 0 0,-1 0 0 0 0,0-1 0 0 0,0 1-1 0 0,0-1 1 0 0,0 1 0 0 0,1-1 0 0 0,-1 1 0 0 0,0-1 0 0 0,0 0-1 0 0,0 0 1 0 0,0 0 0 0 0,1-1 0 0 0,6-6 4 0 0,-1 0-1 0 0,0 0 1 0 0,0 0 0 0 0,-1-1 0 0 0,0 0 0 0 0,-1-1 0 0 0,0 1-1 0 0,0-1 1 0 0,4-13 0 0 0,-4 10 35 0 0,-1 0 0 0 0,-1-1 0 0 0,0 1 0 0 0,0-1 0 0 0,-2 1 0 0 0,1-28 0 0 0,-2 38-100 0 0,0 1 0 0 0,0-1 1 0 0,-1 0-1 0 0,1 0 1 0 0,-1 1-1 0 0,0-1 1 0 0,1 0-1 0 0,-1 1 0 0 0,0-1 1 0 0,0 0-1 0 0,-1 1 1 0 0,1 0-1 0 0,-1-1 1 0 0,1 1-1 0 0,-1 0 0 0 0,0-1 1 0 0,0 1-1 0 0,1 0 1 0 0,-2 1-1 0 0,1-1 0 0 0,0 0 1 0 0,0 0-1 0 0,0 1 1 0 0,-1-1-1 0 0,1 1 1 0 0,-1 0-1 0 0,-3-1 0 0 0,-4-1-1318 0 0,0 1-1 0 0,-1 0 0 0 0,1 1 1 0 0,0 0-1 0 0,-20 1 0 0 0,17 1-984 0 0,6-2 398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47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 1896 0 0,'3'-1'373'0'0,"-1"1"-1"0"0,0 0 1 0 0,1 0 0 0 0,-1 0-1 0 0,0 0 1 0 0,0 0-1 0 0,1 1 1 0 0,-1-1-1 0 0,0 1 1 0 0,0-1-1 0 0,0 1 1 0 0,1 0-1 0 0,-1 0 1 0 0,0 0-1 0 0,0 0 1 0 0,0 0 0 0 0,0 0-1 0 0,-1 1 1 0 0,1-1-1 0 0,0 0 1 0 0,0 1-1 0 0,-1 0 1 0 0,1-1-1 0 0,-1 1 1 0 0,0 0-1 0 0,1 0 1 0 0,-1 0-1 0 0,1 3 1 0 0,2 4 425 0 0,-1 0-1 0 0,-1 0 1 0 0,0 1 0 0 0,0-1 0 0 0,1 16-1 0 0,0 3-775 0 0,8 33 206 0 0,5 38-51 0 0,-11-34-5169 0 0,-5-64 4749 0 0,0-1 0 0 0,0 1 0 0 0,0-1 0 0 0,0 1 0 0 0,0-1 1 0 0,0 1-1 0 0,0-1 0 0 0,0 1 0 0 0,0-1 0 0 0,0 1 0 0 0,0-1 0 0 0,0 0 0 0 0,-1 1 0 0 0,1-1 0 0 0,0 1 0 0 0,0-1 0 0 0,0 1 0 0 0,-1-1 0 0 0,1 0 0 0 0,0 1 0 0 0,0-1 0 0 0,-1 1 0 0 0,1-1 0 0 0,0 0 0 0 0,-1 1 0 0 0,1-1 0 0 0,-1 0 0 0 0,1 0 0 0 0,0 1 0 0 0,-1-1 0 0 0,1 0 0 0 0,-1 0 0 0 0,1 0 0 0 0,-2 1 0 0 0,-3 1-3102 0 0</inkml:trace>
  <inkml:trace contextRef="#ctx0" brushRef="#br0" timeOffset="1">0 407 3185 0 0,'1'1'322'0'0,"-1"1"1"0"0,1-1-1 0 0,0 0 1 0 0,-1 0 0 0 0,1 1-1 0 0,0-1 1 0 0,0 0 0 0 0,0 0-1 0 0,0 0 1 0 0,0 0-1 0 0,0 0 1 0 0,0 0 0 0 0,0 0-1 0 0,1-1 1 0 0,-1 1-1 0 0,0 0 1 0 0,0-1 0 0 0,1 1-1 0 0,-1-1 1 0 0,0 1-1 0 0,1-1 1 0 0,-1 1 0 0 0,1-1-1 0 0,-1 0 1 0 0,0 0-1 0 0,1 0 1 0 0,-1 0 0 0 0,4 0-1 0 0,3-1 32 0 0,1-1 0 0 0,0 1 0 0 0,0-2 0 0 0,8-2-1 0 0,-12 3-212 0 0,1 0-1 0 0,-1 0 0 0 0,1 1 0 0 0,0-1 1 0 0,0 1-1 0 0,10 0 0 0 0,-16 2-106 0 0,1-1 1 0 0,-1 0-1 0 0,1 0 0 0 0,0 1 0 0 0,-1-1 1 0 0,1 1-1 0 0,-1-1 0 0 0,1 1 0 0 0,-1-1 0 0 0,1 0 1 0 0,-1 1-1 0 0,1 0 0 0 0,-1-1 0 0 0,0 1 1 0 0,1-1-1 0 0,-1 1 0 0 0,0-1 0 0 0,1 1 0 0 0,-1 0 1 0 0,0-1-1 0 0,0 1 0 0 0,0 0 0 0 0,0-1 1 0 0,1 1-1 0 0,-1 0 0 0 0,0-1 0 0 0,0 1 0 0 0,0 0 1 0 0,0-1-1 0 0,0 1 0 0 0,-1 0 0 0 0,1-1 1 0 0,0 1-1 0 0,0 0 0 0 0,0-1 0 0 0,-1 1 0 0 0,1 0 1 0 0,0-1-1 0 0,-1 1 0 0 0,1-1 0 0 0,-1 2 1 0 0,-15 35 99 0 0,12-29-59 0 0,2-5-78 0 0,1 0 0 0 0,0 0 0 0 0,0-1 1 0 0,0 1-1 0 0,0 0 0 0 0,1 0 0 0 0,-1 0 0 0 0,1 0 0 0 0,0 0 0 0 0,-1 0 0 0 0,1 0 0 0 0,1 0 0 0 0,0 5 0 0 0,-1-7-5 0 0,1 1 1 0 0,0-1-1 0 0,0 0 1 0 0,0 0-1 0 0,0 0 0 0 0,0 0 1 0 0,0 0-1 0 0,0 0 0 0 0,0 0 1 0 0,0 0-1 0 0,0 0 0 0 0,1 0 1 0 0,-1-1-1 0 0,0 1 0 0 0,1 0 1 0 0,-1-1-1 0 0,0 1 0 0 0,1-1 1 0 0,-1 0-1 0 0,0 1 0 0 0,1-1 1 0 0,-1 0-1 0 0,1 0 0 0 0,-1 0 1 0 0,1 0-1 0 0,-1 0 1 0 0,1 0-1 0 0,-1 0 0 0 0,3-1 1 0 0,4 0-258 0 0,1 0 0 0 0,0-1 0 0 0,-1 0 0 0 0,0-1 0 0 0,1 1 0 0 0,13-8 0 0 0,-7 2-1678 0 0,0-1 0 0 0,-1-1 0 0 0,0 0 0 0 0,22-21 0 0 0,-15 10-1683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48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52 3769 0 0,'-2'-4'371'0'0,"-13"-11"9480"0"0,14 27-8595 0 0,5 29 164 0 0,-4-18-969 0 0,2-1-1 0 0,0 1 1 0 0,2-1 0 0 0,0 1 0 0 0,2-1 0 0 0,10 27 0 0 0,-15-46-453 0 0,0 0 1 0 0,1-1-1 0 0,0 1 0 0 0,-1-1 1 0 0,1 1-1 0 0,0-1 0 0 0,0 1 1 0 0,0-1-1 0 0,1 0 0 0 0,-1 0 1 0 0,0 0-1 0 0,1 0 0 0 0,-1-1 1 0 0,1 1-1 0 0,0-1 0 0 0,0 1 1 0 0,-1-1-1 0 0,7 2 1 0 0,-4-2 5 0 0,0-1 1 0 0,0 1-1 0 0,0-1 1 0 0,0 0 0 0 0,0 0-1 0 0,0 0 1 0 0,0-1 0 0 0,0 0-1 0 0,0 0 1 0 0,9-3 0 0 0,-2-1-66 0 0,0 0 1 0 0,0-1 0 0 0,0-1-1 0 0,-1 1 1 0 0,0-2 0 0 0,0 0 0 0 0,-1 0-1 0 0,11-11 1 0 0,-18 16-531 0 0,0-1 0 0 0,0 0 0 0 0,0 0 0 0 0,0 0 0 0 0,-1 0 0 0 0,0 0 0 0 0,0-1 0 0 0,0 1 0 0 0,0-1 0 0 0,-1 1 0 0 0,0-1 0 0 0,0 1 0 0 0,0-1 0 0 0,0 0 0 0 0,-1 0 0 0 0,0 0 0 0 0,0-7 0 0 0,-1 5-176 0 0,0 0 0 0 0,0 1 0 0 0,-1-1 0 0 0,1 1 0 0 0,-2 0 0 0 0,-3-10 0 0 0,-17-20 5613 0 0,23 36-4713 0 0,0 0-1 0 0,-1-1 1 0 0,1 1 0 0 0,0 0 0 0 0,0 0 0 0 0,0 0 0 0 0,0 0-1 0 0,-5 2 3454 0 0,5-1-3453 0 0,0 15 3350 0 0,7 24-1723 0 0,-7-39-1626 0 0,3 23 428 0 0,5 26-165 0 0,-7-47-436 0 0,-1-1 0 0 0,1 0 0 0 0,0 0 0 0 0,0 0 1 0 0,-1 0-1 0 0,1 0 0 0 0,0 0 0 0 0,1 0 0 0 0,-1 0 1 0 0,0-1-1 0 0,1 1 0 0 0,-1 0 0 0 0,0-1 0 0 0,1 1 1 0 0,0-1-1 0 0,-1 1 0 0 0,4 1 0 0 0,-3-3-67 0 0,0 1 0 0 0,0-1-1 0 0,0 0 1 0 0,0 0-1 0 0,0 0 1 0 0,0-1 0 0 0,0 1-1 0 0,0 0 1 0 0,0-1 0 0 0,0 1-1 0 0,0-1 1 0 0,0 0 0 0 0,0 1-1 0 0,0-1 1 0 0,-1 0-1 0 0,1 0 1 0 0,0 0 0 0 0,0 0-1 0 0,-1-1 1 0 0,3-1 0 0 0,32-30-1524 0 0,-35 31 1475 0 0,26-29-3715 0 0,-2-2 1 0 0,38-65-1 0 0,-55 84 4573 0 0,-12 19 2451 0 0,-14 27 1539 0 0,14-20-3807 0 0,1 1 0 0 0,0-1 1 0 0,1 1-1 0 0,0 0 0 0 0,1 0 0 0 0,0 0 1 0 0,1 15-1 0 0,1-16-1181 0 0,0-1 0 0 0,1 0 0 0 0,0 1 0 0 0,1-1-1 0 0,0 0 1 0 0,1 0 0 0 0,0 0 0 0 0,8 13 0 0 0,-11-22-20 0 0,7 8-2937 0 0,2-5-1713 0 0,6-1 256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49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6169 0 0,'-5'3'734'0'0,"-1"0"-1"0"0,1 0 0 0 0,0 1 0 0 0,0 0 1 0 0,0 0-1 0 0,1 0 0 0 0,-1 1 1 0 0,1 0-1 0 0,0 0 0 0 0,0 0 0 0 0,1 0 1 0 0,-6 11-1 0 0,8-14-675 0 0,0 1-1 0 0,0 0 1 0 0,0 0-1 0 0,0 0 1 0 0,1 0-1 0 0,-1 0 1 0 0,1 0 0 0 0,0-1-1 0 0,0 1 1 0 0,0 0-1 0 0,0 0 1 0 0,0 0 0 0 0,1 0-1 0 0,-1 0 1 0 0,1 0-1 0 0,0 0 1 0 0,0 0-1 0 0,0 0 1 0 0,0-1 0 0 0,0 1-1 0 0,1 0 1 0 0,-1-1-1 0 0,1 1 1 0 0,0-1-1 0 0,-1 1 1 0 0,1-1 0 0 0,0 0-1 0 0,5 3 1 0 0,-2 0-37 0 0,1 0 1 0 0,0 0-1 0 0,1-1 1 0 0,-1 0-1 0 0,1 0 1 0 0,0-1-1 0 0,0 0 1 0 0,0 0-1 0 0,0-1 0 0 0,0 0 1 0 0,12 2-1 0 0,-17-3 9 0 0,1-1 0 0 0,0 0 0 0 0,0 0 0 0 0,0 0 0 0 0,0 0 0 0 0,0 0 0 0 0,0-1 0 0 0,-1 0 0 0 0,1 1 0 0 0,0-1 0 0 0,0 0 0 0 0,-1 0 0 0 0,1 0 0 0 0,0-1-1 0 0,-1 1 1 0 0,1-1 0 0 0,-1 1 0 0 0,0-1 0 0 0,1 0 0 0 0,-1 0 0 0 0,0 0 0 0 0,0 0 0 0 0,0 0 0 0 0,0-1 0 0 0,-1 1 0 0 0,1 0 0 0 0,-1-1 0 0 0,1 1 0 0 0,-1-1-1 0 0,0 0 1 0 0,0 1 0 0 0,1-6 0 0 0,0 1 29 0 0,-1 0 0 0 0,0 0 1 0 0,0 0-1 0 0,0 0 0 0 0,-1-1 0 0 0,0 1 0 0 0,-1 0 0 0 0,1 0 0 0 0,-1 0 0 0 0,-2-7 0 0 0,2 12-33 0 0,1 0-1 0 0,-1 0 1 0 0,1 0-1 0 0,-1 0 0 0 0,1 0 1 0 0,-1 0-1 0 0,0 1 1 0 0,0-1-1 0 0,0 0 1 0 0,0 1-1 0 0,0-1 1 0 0,0 0-1 0 0,0 1 1 0 0,-1-1-1 0 0,1 1 0 0 0,-1 0 1 0 0,1-1-1 0 0,-1 1 1 0 0,1 0-1 0 0,-1 0 1 0 0,0 0-1 0 0,1 0 1 0 0,-1 0-1 0 0,0 1 1 0 0,0-1-1 0 0,0 0 1 0 0,0 1-1 0 0,0-1 0 0 0,0 1 1 0 0,1 0-1 0 0,-1 0 1 0 0,0-1-1 0 0,0 1 1 0 0,0 1-1 0 0,0-1 1 0 0,0 0-1 0 0,0 0 1 0 0,0 1-1 0 0,0-1 1 0 0,-3 2-1 0 0,-1 1-13 0 0,1 0 0 0 0,-1 0 0 0 0,1 0 0 0 0,0 1 1 0 0,0-1-1 0 0,0 1 0 0 0,1 1 0 0 0,-1-1 0 0 0,1 1 0 0 0,0-1 0 0 0,1 1 0 0 0,-1 0 0 0 0,1 0 0 0 0,0 1 1 0 0,0-1-1 0 0,0 1 0 0 0,1 0 0 0 0,-2 6 0 0 0,-1 4-40 0 0,0 0-1 0 0,1 0 1 0 0,1 0 0 0 0,1 0-1 0 0,-1 28 1 0 0,7 17-524 0 0,-3-58 343 0 0,-1 1 1 0 0,1 0-1 0 0,0-1 1 0 0,0 1-1 0 0,0-1 1 0 0,0 0-1 0 0,1 1 1 0 0,-1-1-1 0 0,1 0 1 0 0,0 0-1 0 0,0 0 1 0 0,0 0-1 0 0,1 0 1 0 0,3 3 0 0 0,-5-5-51 0 0,0 0 1 0 0,0-1 0 0 0,0 1 0 0 0,1-1 0 0 0,-1 1-1 0 0,0-1 1 0 0,0 0 0 0 0,1 1 0 0 0,-1-1 0 0 0,0 0-1 0 0,1 0 1 0 0,-1 0 0 0 0,0 0 0 0 0,0 0 0 0 0,1 0-1 0 0,-1 0 1 0 0,0-1 0 0 0,1 1 0 0 0,-1 0 0 0 0,0-1 0 0 0,0 1-1 0 0,1-1 1 0 0,-1 1 0 0 0,0-1 0 0 0,0 0 0 0 0,0 1-1 0 0,0-1 1 0 0,0 0 0 0 0,0 0 0 0 0,0 0 0 0 0,0 0-1 0 0,0 0 1 0 0,1-2 0 0 0,5-4-1099 0 0,-1-1-1 0 0,0 0 1 0 0,6-13-1 0 0,-8 15 1118 0 0,8-16 869 0 0,15-40-1 0 0,-11 23 4046 0 0,-6 25 1191 0 0,-10 29-2200 0 0,-7 26-1574 0 0,4-24-2219 0 0,-1 0 0 0 0,-1-1 0 0 0,-1 0 1 0 0,-8 16-1 0 0,12-27-68 0 0,0-1 1 0 0,-1 0-1 0 0,1 1 1 0 0,-1-1-1 0 0,0-1 1 0 0,0 1-1 0 0,-1 0 1 0 0,1-1-1 0 0,-1 0 0 0 0,0 0 1 0 0,0 0-1 0 0,0 0 1 0 0,0 0-1 0 0,0-1 1 0 0,-1 0-1 0 0,1 0 1 0 0,-1 0-1 0 0,-7 2 1 0 0,8-1 881 0 0,11 0-604 0 0,14-1-222 0 0,-5-3-156 0 0,0-1 0 0 0,0 0 1 0 0,0-1-1 0 0,0-1 0 0 0,17-7 1 0 0,-19 6-1377 0 0,-1-1 0 0 0,0 0-1 0 0,0-1 1 0 0,0-1 0 0 0,22-17 0 0 0,-69 58 119 0 0,21-19 2564 0 0,1 1 0 0 0,-11 19-1 0 0,17-25-332 0 0,1 1-1 0 0,-1 0 0 0 0,2 0 0 0 0,0 0 0 0 0,0 0 1 0 0,0 1-1 0 0,1-1 0 0 0,1 1 0 0 0,-2 19 0 0 0,4-27-586 0 0,0-1-1 0 0,0 1 1 0 0,0-1-1 0 0,0 1 1 0 0,1-1-1 0 0,-1 1 1 0 0,1-1-1 0 0,0 1 0 0 0,0-1 1 0 0,0 1-1 0 0,0-1 1 0 0,0 0-1 0 0,0 0 1 0 0,0 1-1 0 0,1-1 1 0 0,-1 0-1 0 0,1 0 1 0 0,0-1-1 0 0,0 1 0 0 0,0 0 1 0 0,2 1-1 0 0,-4-2-4 0 0,1-1-1 0 0,0 1 0 0 0,0-1 1 0 0,0 1-1 0 0,0-1 0 0 0,0 0 1 0 0,1 1-1 0 0,-1-1 0 0 0,0 0 1 0 0,0 0-1 0 0,0 0 0 0 0,0 0 1 0 0,0 0-1 0 0,0 0 0 0 0,0 0 0 0 0,0 0 1 0 0,0 0-1 0 0,0-1 0 0 0,2 0 1 0 0,-1 0 25 0 0,0 0 0 0 0,0 0 1 0 0,-1 0-1 0 0,1 0 0 0 0,0-1 1 0 0,-1 1-1 0 0,0 0 0 0 0,1-1 1 0 0,-1 1-1 0 0,0-1 0 0 0,1 0 1 0 0,-1 0-1 0 0,0 1 0 0 0,1-3 1 0 0,-1 1-25 0 0,0 1 0 0 0,0-1 0 0 0,0 1 0 0 0,0-1 0 0 0,0 0 0 0 0,0 1 0 0 0,-1-1 1 0 0,1 0-1 0 0,-1 0 0 0 0,0 0 0 0 0,0 1 0 0 0,0-1 0 0 0,0 0 0 0 0,0 0 0 0 0,-1 1 0 0 0,1-1 0 0 0,-1 0 0 0 0,0 0 0 0 0,0 1 1 0 0,0-1-1 0 0,0 1 0 0 0,0-1 0 0 0,0 1 0 0 0,-1-1 0 0 0,1 1 0 0 0,-1 0 0 0 0,0-1 0 0 0,0 1 0 0 0,0 0 0 0 0,0 0 0 0 0,0 1 1 0 0,0-1-1 0 0,0 0 0 0 0,-1 1 0 0 0,1-1 0 0 0,0 1 0 0 0,-4-2 0 0 0,3 2-117 0 0,0 0 0 0 0,0 0 0 0 0,0 0-1 0 0,0 0 1 0 0,0 1 0 0 0,0 0 0 0 0,0-1 0 0 0,0 1-1 0 0,0 0 1 0 0,0 0 0 0 0,0 0 0 0 0,0 1 0 0 0,0-1 0 0 0,0 1-1 0 0,0 0 1 0 0,0 0 0 0 0,0 0 0 0 0,0 0 0 0 0,1 0 0 0 0,-1 1-1 0 0,0-1 1 0 0,-3 4 0 0 0,0 1-3081 0 0,28-15-8520 0 0,-13 0 7462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13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58 6385 0 0,'-20'2'2789'0'0,"13"-2"-1118"0"0,-1 1 0 0 0,1 0 0 0 0,-1 0 0 0 0,-13 4 0 0 0,18-3-1357 0 0,0-1 0 0 0,-1 1 0 0 0,1 0 0 0 0,0 0 0 0 0,0 1-1 0 0,0-1 1 0 0,0 0 0 0 0,0 1 0 0 0,0 0 0 0 0,1 0 0 0 0,0 0 0 0 0,-4 5 0 0 0,1 2-183 0 0,0-1 1 0 0,1 1-1 0 0,0 0 0 0 0,0 0 1 0 0,1 0-1 0 0,1 0 0 0 0,-1 0 1 0 0,2 1-1 0 0,0-1 0 0 0,0 1 0 0 0,0 0 1 0 0,2-1-1 0 0,-1 1 0 0 0,1-1 1 0 0,4 16-1 0 0,-1-7-130 0 0,1 1 0 0 0,1-1 0 0 0,0 0 0 0 0,2-1 0 0 0,0 1 0 0 0,1-2-1 0 0,15 23 1 0 0,-21-35-3 0 0,1 1 0 0 0,0-1 0 0 0,0-1 0 0 0,0 1 0 0 0,1 0-1 0 0,-1-1 1 0 0,1 0 0 0 0,0 0 0 0 0,1-1 0 0 0,-1 1 0 0 0,1-1 0 0 0,-1 0-1 0 0,1-1 1 0 0,9 4 0 0 0,-9-5 4 0 0,-1 0-1 0 0,0-1 1 0 0,0 1 0 0 0,0-1 0 0 0,0 0-1 0 0,1-1 1 0 0,-1 1 0 0 0,0-1-1 0 0,0 0 1 0 0,0 0 0 0 0,0-1-1 0 0,0 1 1 0 0,0-1 0 0 0,0 0 0 0 0,-1-1-1 0 0,1 1 1 0 0,-1-1 0 0 0,7-4-1 0 0,-2-1 24 0 0,1-1 1 0 0,-1 1-1 0 0,-1-2 0 0 0,1 1 0 0 0,-2-1 0 0 0,1 0 0 0 0,-1-1 0 0 0,-1 0 0 0 0,0 0 0 0 0,-1 0 0 0 0,5-14 0 0 0,-2 2 40 0 0,-1 0 1 0 0,0-1-1 0 0,-2 1 0 0 0,3-45 0 0 0,-7 57-18 0 0,-1 1-1 0 0,0-1 0 0 0,-1 1 1 0 0,0-1-1 0 0,0 1 1 0 0,-2 0-1 0 0,1 0 0 0 0,-1-1 1 0 0,0 1-1 0 0,-1 1 1 0 0,-6-12-1 0 0,7 16-20 0 0,0 1 0 0 0,0-1-1 0 0,0 1 1 0 0,-1 0 0 0 0,1 0 0 0 0,-1 0 0 0 0,0 0 0 0 0,0 0-1 0 0,-1 1 1 0 0,1 0 0 0 0,-1 0 0 0 0,0 0 0 0 0,1 0 0 0 0,-1 1-1 0 0,0 0 1 0 0,-1 0 0 0 0,1 0 0 0 0,0 1 0 0 0,-1 0 0 0 0,1 0-1 0 0,0 0 1 0 0,-10 0 0 0 0,5 1-24 0 0,0 1-1 0 0,0-1 1 0 0,0 2-1 0 0,0-1 1 0 0,1 2 0 0 0,-1-1-1 0 0,1 1 1 0 0,-13 6-1 0 0,18-8-169 0 0,1 1-1 0 0,-1 0 0 0 0,1 0 1 0 0,0 0-1 0 0,-1 0 0 0 0,1 0 1 0 0,1 1-1 0 0,-1-1 0 0 0,0 1 1 0 0,0 0-1 0 0,1 0 1 0 0,0 0-1 0 0,-1 0 0 0 0,1 0 1 0 0,1 1-1 0 0,-1-1 0 0 0,0 0 1 0 0,1 1-1 0 0,-1 0 0 0 0,1-1 1 0 0,0 1-1 0 0,0 0 0 0 0,1-1 1 0 0,-1 8-1 0 0,1-1-1480 0 0,1-1 1 0 0,0 1-1 0 0,1-1 0 0 0,4 16 1 0 0,5 7-5994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49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73 8826 0 0,'-3'1'601'0'0,"-1"1"0"0"0,1-1-1 0 0,0 1 1 0 0,0 0 0 0 0,0 0 0 0 0,1 0 0 0 0,-1 0 0 0 0,0 0 0 0 0,1 1-1 0 0,-1-1 1 0 0,-2 5 0 0 0,3-4-440 0 0,1-1 0 0 0,-1 1 1 0 0,1-1-1 0 0,0 1 0 0 0,0 0 0 0 0,0-1 0 0 0,0 1 1 0 0,1 0-1 0 0,-1 0 0 0 0,1-1 0 0 0,-1 1 0 0 0,1 4 1 0 0,0-4-171 0 0,1 1 0 0 0,-1-1 1 0 0,1 1-1 0 0,0-1 1 0 0,0 1-1 0 0,0-1 0 0 0,0 0 1 0 0,1 0-1 0 0,-1 1 1 0 0,1-1-1 0 0,0 0 0 0 0,0 0 1 0 0,0 0-1 0 0,0-1 1 0 0,1 1-1 0 0,-1-1 0 0 0,1 1 1 0 0,-1-1-1 0 0,1 0 1 0 0,0 0-1 0 0,0 0 0 0 0,0 0 1 0 0,4 2-1 0 0,-6-4 20 0 0,0 1 1 0 0,1 0-1 0 0,-1-1 0 0 0,1 1 1 0 0,-1-1-1 0 0,0 1 0 0 0,1-1 0 0 0,-1 0 1 0 0,1 0-1 0 0,-1 0 0 0 0,1 0 1 0 0,-1 0-1 0 0,0 0 0 0 0,1 0 0 0 0,-1 0 1 0 0,1 0-1 0 0,-1-1 0 0 0,1 1 1 0 0,-1-1-1 0 0,0 1 0 0 0,3-2 0 0 0,-2 1 21 0 0,1-1 1 0 0,-1 0-1 0 0,0 0 0 0 0,0 0 0 0 0,0 0 0 0 0,0 0 0 0 0,-1 0 0 0 0,1-1 0 0 0,0 1 0 0 0,1-5 0 0 0,3-5 125 0 0,-2-1-1 0 0,1 1 0 0 0,4-24 0 0 0,-8 31-123 0 0,1-1 47 0 0,-1 0 0 0 0,0 0 0 0 0,-1 0 1 0 0,1 0-1 0 0,-1-1 0 0 0,0 1 0 0 0,0 0 0 0 0,-1 0 0 0 0,-2-10 0 0 0,2 14-36 0 0,1 0-1 0 0,-1 0 0 0 0,0 0 0 0 0,0 0 1 0 0,0 1-1 0 0,0-1 0 0 0,0 0 1 0 0,0 1-1 0 0,-1-1 0 0 0,1 1 0 0 0,-1-1 1 0 0,1 1-1 0 0,-1 0 0 0 0,1-1 1 0 0,-1 1-1 0 0,0 0 0 0 0,0 0 1 0 0,1 0-1 0 0,-1 0 0 0 0,0 1 0 0 0,0-1 1 0 0,0 0-1 0 0,0 1 0 0 0,0 0 1 0 0,0-1-1 0 0,0 1 0 0 0,0 0 0 0 0,0 0 1 0 0,0 0-1 0 0,0 0 0 0 0,0 0 1 0 0,-4 1-1 0 0,-2 1-214 0 0,-1-1 1 0 0,1 1 0 0 0,0 1-1 0 0,0 0 1 0 0,0 0-1 0 0,0 0 1 0 0,0 1-1 0 0,1 0 1 0 0,-1 1 0 0 0,1 0-1 0 0,0 0 1 0 0,1 0-1 0 0,-8 8 1 0 0,5-4-163 0 0,1 0 1 0 0,0 1-1 0 0,0 0 1 0 0,1 0-1 0 0,1 1 1 0 0,-1 0-1 0 0,2 0 1 0 0,-7 18-1 0 0,11-27 394 0 0,0 0-1 0 0,0 0 0 0 0,0 0 0 0 0,1 1 0 0 0,-1-1 0 0 0,0 0 0 0 0,1 0 0 0 0,0 1 0 0 0,0-1 1 0 0,0 0-1 0 0,0 0 0 0 0,0 1 0 0 0,0-1 0 0 0,0 0 0 0 0,1 0 0 0 0,-1 1 0 0 0,1-1 0 0 0,0 0 1 0 0,-1 0-1 0 0,1 0 0 0 0,0 0 0 0 0,0 0 0 0 0,0 0 0 0 0,1 0 0 0 0,1 3 0 0 0,0-3-25 0 0,-1-1 0 0 0,1 1-1 0 0,0-1 1 0 0,-1 0 0 0 0,1 0-1 0 0,0 0 1 0 0,0 0 0 0 0,0 0-1 0 0,-1-1 1 0 0,1 1 0 0 0,0-1-1 0 0,0 0 1 0 0,0 0 0 0 0,0 0 0 0 0,0 0-1 0 0,0-1 1 0 0,0 1 0 0 0,0-1-1 0 0,4-1 1 0 0,10-3 186 0 0,0-1 0 0 0,-1-1 0 0 0,1-1 1 0 0,-2 0-1 0 0,20-14 0 0 0,33-16-5406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50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1 104 8826 0 0,'3'-4'8799'0'0,"21"-19"-6357"0"0,-12 13-2209 0 0,0 0 0 0 0,1 1 1 0 0,0 1-1 0 0,0 1 0 0 0,1-1 0 0 0,0 2 1 0 0,0 0-1 0 0,25-6 0 0 0,-39 12-243 0 0,0 0 0 0 0,1 0 0 0 0,-1 0-1 0 0,0 0 1 0 0,0 0 0 0 0,1 0 0 0 0,-1 0 0 0 0,0 1-1 0 0,1-1 1 0 0,-1 0 0 0 0,0 0 0 0 0,0 0 0 0 0,0 0-1 0 0,1 1 1 0 0,-1-1 0 0 0,0 0 0 0 0,0 0 0 0 0,0 0 0 0 0,1 1-1 0 0,-1-1 1 0 0,0 0 0 0 0,0 0 0 0 0,0 1 0 0 0,0-1-1 0 0,0 0 1 0 0,1 0 0 0 0,-1 1 0 0 0,0-1 0 0 0,0 0-1 0 0,0 1 1 0 0,0-1 0 0 0,0 0 0 0 0,0 0 0 0 0,0 1 0 0 0,0-1-1 0 0,0 0 1 0 0,0 1 0 0 0,0-1 0 0 0,0 0 0 0 0,0 0-1 0 0,-1 1 1 0 0,1-1 0 0 0,0 0 0 0 0,0 0 0 0 0,0 1-1 0 0,0-1 1 0 0,0 0 0 0 0,-1 0 0 0 0,1 1 0 0 0,0-1 0 0 0,0 0-1 0 0,0 0 1 0 0,-1 0 0 0 0,1 1 0 0 0,0-1 0 0 0,-12 22-985 0 0,10-19 806 0 0,-2 5-117 0 0,-3 3 53 0 0,1 1 0 0 0,0-1 0 0 0,-7 25 0 0 0,12-34 319 0 0,0-1 0 0 0,0 1 0 0 0,1 0 0 0 0,-1 0 0 0 0,1 0 1 0 0,0 0-1 0 0,0 0 0 0 0,-1 0 0 0 0,1-1 0 0 0,0 1 0 0 0,0 0 1 0 0,1 0-1 0 0,-1 0 0 0 0,0 0 0 0 0,1 0 0 0 0,-1 0 0 0 0,1-1 0 0 0,0 1 1 0 0,-1 0-1 0 0,1 0 0 0 0,0-1 0 0 0,0 1 0 0 0,0 0 0 0 0,0-1 1 0 0,0 1-1 0 0,1-1 0 0 0,-1 0 0 0 0,0 1 0 0 0,1-1 0 0 0,-1 0 0 0 0,1 0 1 0 0,-1 1-1 0 0,1-1 0 0 0,0-1 0 0 0,2 2 0 0 0,0-1-7 0 0,1 0 0 0 0,-1-1-1 0 0,0 1 1 0 0,1-1-1 0 0,-1 0 1 0 0,0 0 0 0 0,1-1-1 0 0,-1 1 1 0 0,0-1 0 0 0,1 0-1 0 0,-1-1 1 0 0,0 1 0 0 0,0 0-1 0 0,0-1 1 0 0,5-3-1 0 0,27-15-1117 0 0,-7-1-4469 0 0,-21 15 966 0 0,4 3-2461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54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396 255 3849 0 0,'-126'-113'9885'0'0,"33"48"-8036"0"0,64 46-1470 0 0,16 10-248 0 0,0 0 0 0 0,-1 1 0 0 0,0 1 0 0 0,0 0 0 0 0,-26-9 0 0 0,39 16-114 0 0,0 0 1 0 0,0-1-1 0 0,0 1 1 0 0,0 0-1 0 0,-1 0 1 0 0,1 0-1 0 0,0 0 1 0 0,0 0-1 0 0,0 0 1 0 0,-1 0-1 0 0,1 0 1 0 0,0 1-1 0 0,0-1 1 0 0,0 0-1 0 0,0 1 1 0 0,0-1-1 0 0,0 1 1 0 0,0-1-1 0 0,-1 1 1 0 0,1-1-1 0 0,0 1 1 0 0,1 0-1 0 0,-1 0 1 0 0,-1 1-1 0 0,0 0-8 0 0,1 0 0 0 0,0 0 0 0 0,0 0 0 0 0,0 0 0 0 0,0 0 0 0 0,0 0 0 0 0,0 1 0 0 0,0-1 1 0 0,1 0-1 0 0,-1 1 0 0 0,1 3 0 0 0,-1 7-18 0 0,2 0 1 0 0,-1-1 0 0 0,5 21 0 0 0,-5-30 20 0 0,14 77 31 0 0,4-1 0 0 0,46 127 0 0 0,-1-56-2346 0 0,-62-147 2654 0 0,7 16-5367 0 0,-21-27-1991 0 0,4 1 5066 0 0,-1-3 559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54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18 114 2521 0 0,'-16'-10'3014'0'0,"16"10"-2947"0"0,0 0 0 0 0,-1 0 0 0 0,1 0-1 0 0,0 0 1 0 0,0 0 0 0 0,0 0 0 0 0,0 0 0 0 0,0-1 0 0 0,0 1-1 0 0,0 0 1 0 0,0 0 0 0 0,0 0 0 0 0,0 0 0 0 0,0 0-1 0 0,0 0 1 0 0,-1 0 0 0 0,1 0 0 0 0,0-1 0 0 0,0 1 0 0 0,0 0-1 0 0,0 0 1 0 0,0 0 0 0 0,0 0 0 0 0,0 0 0 0 0,0 0-1 0 0,0 0 1 0 0,0-1 0 0 0,0 1 0 0 0,0 0 0 0 0,0 0 0 0 0,0 0-1 0 0,0 0 1 0 0,0 0 0 0 0,1 0 0 0 0,-1 0 0 0 0,0-1-1 0 0,0 1 1 0 0,0 0 0 0 0,0 0 0 0 0,0 0 0 0 0,0 0 0 0 0,0 0-1 0 0,0 0 1 0 0,0 0 0 0 0,0 0 0 0 0,0 0 0 0 0,0 0-1 0 0,1-1 1 0 0,-1 1 0 0 0,0 0 0 0 0,0 0 0 0 0,0 0 0 0 0,0 0-1 0 0,0 0 1 0 0,0 0 0 0 0,29-1 5729 0 0,-6 0-6381 0 0,17-4 597 0 0,-1-2-1 0 0,0-2 1 0 0,46-18-1 0 0,-3-3-4588 0 0,-60 20 1128 0 0,-1 2-1083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54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19 11658 0 0,'-6'-3'1521'0'0,"-21"-10"1080"0"0,26 13-2560 0 0,0-1 0 0 0,0 1 0 0 0,0-1 0 0 0,0 1 1 0 0,0 0-1 0 0,0 0 0 0 0,0-1 0 0 0,0 1 0 0 0,0 0 0 0 0,0 0 1 0 0,0 0-1 0 0,0 0 0 0 0,0 0 0 0 0,0 1 0 0 0,0-1 0 0 0,0 0 0 0 0,0 0 1 0 0,0 1-1 0 0,0-1 0 0 0,0 0 0 0 0,0 1 0 0 0,-1 0 0 0 0,14 32-3205 0 0,-7-19 2334 0 0,-1 0 1 0 0,3 29-1 0 0,-2 66 2714 0 0,-6-88-1389 0 0,1 0 1 0 0,1 0 0 0 0,1 0-1 0 0,1 0 1 0 0,0 0 0 0 0,2 0 0 0 0,12 35-1 0 0,-16-54-559 0 0,0 0 0 0 0,-1 0-1 0 0,1 0 1 0 0,0 0 0 0 0,0 0 0 0 0,1 0-1 0 0,-1-1 1 0 0,0 1 0 0 0,1 0-1 0 0,-1 0 1 0 0,1-1 0 0 0,-1 1 0 0 0,1-1-1 0 0,0 0 1 0 0,-1 1 0 0 0,1-1-1 0 0,0 0 1 0 0,0 0 0 0 0,0 0 0 0 0,0 0-1 0 0,0 0 1 0 0,0-1 0 0 0,0 1-1 0 0,0-1 1 0 0,1 1 0 0 0,-1-1-1 0 0,0 0 1 0 0,3 0 0 0 0,-3 0-302 0 0,1-1-1 0 0,-1 0 1 0 0,0 0-1 0 0,0 0 1 0 0,0 0 0 0 0,0 0-1 0 0,1-1 1 0 0,-2 1-1 0 0,1-1 1 0 0,0 1 0 0 0,0-1-1 0 0,0 0 1 0 0,-1 1-1 0 0,1-1 1 0 0,-1 0 0 0 0,0 0-1 0 0,1 0 1 0 0,-1 0 0 0 0,0-1-1 0 0,0 1 1 0 0,0 0-1 0 0,0 0 1 0 0,-1-1 0 0 0,1 1-1 0 0,0-4 1 0 0,3-12-3534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55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4097 0 0,'0'6'9718'0'0,"2"23"-6089"0"0,4 38-1708 0 0,-5-43-2016 0 0,1-1 1 0 0,1 0 0 0 0,9 33 0 0 0,-13-56 58 0 0,1 1 0 0 0,0-1 0 0 0,0 0 0 0 0,0 0 0 0 0,0 0 0 0 0,0 1 0 0 0,0-1 0 0 0,0 0 0 0 0,0 0 0 0 0,0 0 0 0 0,0 1 0 0 0,1-1 0 0 0,-1 0 0 0 0,0 0 0 0 0,0 0 0 0 0,0 0-1 0 0,0 1 1 0 0,0-1 0 0 0,0 0 0 0 0,0 0 0 0 0,0 0 0 0 0,0 0 0 0 0,1 1 0 0 0,-1-1 0 0 0,0 0 0 0 0,0 0 0 0 0,0 0 0 0 0,0 0 0 0 0,0 0 0 0 0,1 0 0 0 0,-1 0 0 0 0,0 1 0 0 0,0-1 0 0 0,0 0 0 0 0,1 0 0 0 0,-1 0 0 0 0,0 0 0 0 0,0 0 0 0 0,0 0 0 0 0,0 0 0 0 0,1 0 0 0 0,-1 0 0 0 0,0 0 0 0 0,0 0 0 0 0,0 0-1 0 0,1 0 1 0 0,-1 0 0 0 0,0 0 0 0 0,0 0 0 0 0,0 0 0 0 0,1 0 0 0 0,-1-1 0 0 0,0 1 0 0 0,0 0 0 0 0,0 0 0 0 0,0 0 0 0 0,1 0 0 0 0,-1 0 0 0 0,0 0 0 0 0,0-1 0 0 0,9-16-666 0 0,4-23 500 0 0,-10 28 219 0 0,32-104-222 0 0,-31 104 406 0 0,1 0 1 0 0,0 1-1 0 0,1 0 1 0 0,1 0 0 0 0,-1 0-1 0 0,2 1 1 0 0,12-14-1 0 0,-20 23-90 0 0,1 1 0 0 0,0-1 0 0 0,-1 0 0 0 0,1 1 0 0 0,0-1 0 0 0,-1 1 0 0 0,1-1 0 0 0,0 0 0 0 0,0 1 0 0 0,-1 0 0 0 0,1-1 0 0 0,0 1 0 0 0,0-1 0 0 0,0 1 0 0 0,0 0 0 0 0,0 0 0 0 0,0-1 0 0 0,0 1 0 0 0,-1 0-1 0 0,1 0 1 0 0,0 0 0 0 0,0 0 0 0 0,0 0 0 0 0,0 0 0 0 0,0 0 0 0 0,2 1 0 0 0,-2 0-5 0 0,1 0-1 0 0,-1 0 1 0 0,0 0-1 0 0,1 0 0 0 0,-1 1 1 0 0,0-1-1 0 0,0 0 1 0 0,1 1-1 0 0,-1-1 1 0 0,0 1-1 0 0,0-1 1 0 0,-1 1-1 0 0,2 2 1 0 0,3 8 64 0 0,0 1 1 0 0,-1 0-1 0 0,2 15 1 0 0,-3-17-58 0 0,7 40-325 0 0,-4-22 517 0 0,13 42 0 0 0,2-26-2565 0 0,-18-40 1265 0 0,1 0 1 0 0,0 0 0 0 0,0 0-1 0 0,0-1 1 0 0,9 8 0 0 0,1-5-6706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55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457 211 6369 0 0,'-2'-8'1335'0'0,"-16"-37"4379"0"0,-18-27-1527 0 0,33 65-3872 0 0,-1 0 0 0 0,-1 1 1 0 0,1 0-1 0 0,-1 0 0 0 0,0 0 0 0 0,-1 0 1 0 0,1 1-1 0 0,-1-1 0 0 0,0 2 1 0 0,0-1-1 0 0,-1 1 0 0 0,0-1 1 0 0,1 2-1 0 0,-9-4 0 0 0,14 6-272 0 0,0 1-1 0 0,0 0 1 0 0,-1-1-1 0 0,1 1 1 0 0,0 0-1 0 0,0 0 1 0 0,0 0-1 0 0,0 0 1 0 0,-1 0 0 0 0,1 0-1 0 0,0 0 1 0 0,0 0-1 0 0,0 0 1 0 0,0 1-1 0 0,-1-1 1 0 0,1 0-1 0 0,0 1 1 0 0,0-1-1 0 0,0 1 1 0 0,0-1-1 0 0,0 1 1 0 0,0 0 0 0 0,0-1-1 0 0,-1 2 1 0 0,0 0-21 0 0,0 1 0 0 0,0-1 1 0 0,1 0-1 0 0,-1 1 1 0 0,1-1-1 0 0,0 1 0 0 0,-1 0 1 0 0,1-1-1 0 0,-1 6 1 0 0,-1 2-61 0 0,1 1 0 0 0,1-1 0 0 0,0 0 0 0 0,0 17 0 0 0,6 21-630 0 0,2-1 0 0 0,2 0 0 0 0,2 0 0 0 0,20 51 1 0 0,19 87-3143 0 0,-46-169 2953 0 0,2 10-1231 0 0,-6-11-2747 0 0,-3-20 853 0 0,-10-9 2267 0 0,5 4 992 0 0,-35-43-424 0 0,23 34 379 0 0</inkml:trace>
  <inkml:trace contextRef="#ctx0" brushRef="#br0" timeOffset="1">0 471 2985 0 0,'3'1'687'0'0,"0"-1"-1"0"0,0 0 1 0 0,1 0 0 0 0,-1 0 0 0 0,0 0 0 0 0,0 0 0 0 0,0 0 0 0 0,6-2 0 0 0,45-19 2938 0 0,-28 9-2309 0 0,33-8 317 0 0,83-20 0 0 0,-73 27-4025 0 0,1 4-5164 0 0,-52 8 2306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55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0 4945 0 0,'-12'4'2068'0'0,"1"1"0"0"0,0 0 0 0 0,1 0 0 0 0,-1 1-1 0 0,-9 8 1 0 0,11-7-1436 0 0,1-1-1 0 0,1 1 1 0 0,-1 0 0 0 0,1 1-1 0 0,0 0 1 0 0,-6 10 0 0 0,9-13-621 0 0,1 1 1 0 0,0-1 0 0 0,0 1 0 0 0,1 0-1 0 0,-1 0 1 0 0,1 0 0 0 0,0 0 0 0 0,1 0-1 0 0,-1 1 1 0 0,1-1 0 0 0,1 0 0 0 0,-1 1-1 0 0,1-1 1 0 0,0 0 0 0 0,1 1 0 0 0,-1-1-1 0 0,1 1 1 0 0,0-1 0 0 0,1 0 0 0 0,0 0-1 0 0,0 0 1 0 0,0 0 0 0 0,1 0 0 0 0,4 8-1 0 0,-6-11-24 0 0,1 0-1 0 0,0 0 1 0 0,-1 0-1 0 0,1 0 1 0 0,0-1-1 0 0,0 1 1 0 0,1 0-1 0 0,-1-1 1 0 0,0 0-1 0 0,1 1 1 0 0,-1-1-1 0 0,1 0 1 0 0,0-1-1 0 0,0 1 0 0 0,0 0 1 0 0,0-1-1 0 0,0 1 1 0 0,0-1-1 0 0,0 0 1 0 0,1 0-1 0 0,-1 0 1 0 0,0-1-1 0 0,0 1 1 0 0,1-1-1 0 0,-1 0 1 0 0,0 0-1 0 0,1 0 1 0 0,-1 0-1 0 0,0 0 1 0 0,1-1-1 0 0,-1 0 1 0 0,0 1-1 0 0,1-1 0 0 0,-1-1 1 0 0,0 1-1 0 0,6-3 1 0 0,-2 0 22 0 0,0-1-1 0 0,0 1 1 0 0,-1-1 0 0 0,1-1 0 0 0,-1 1-1 0 0,0-1 1 0 0,-1 0 0 0 0,1 0 0 0 0,-1-1-1 0 0,-1 1 1 0 0,1-1 0 0 0,-1 0-1 0 0,0-1 1 0 0,3-8 0 0 0,-4 9 95 0 0,-1 0-1 0 0,-1 0 1 0 0,1 0 0 0 0,-1-1 0 0 0,0 1-1 0 0,-1 0 1 0 0,0-1 0 0 0,0 1 0 0 0,-1 0-1 0 0,1 0 1 0 0,-2-1 0 0 0,1 1 0 0 0,-5-13-1 0 0,5 16-63 0 0,-1 1-1 0 0,1-1 0 0 0,-1 1 0 0 0,0 0 1 0 0,0-1-1 0 0,0 1 0 0 0,-1 0 0 0 0,1 0 1 0 0,-1 0-1 0 0,1 1 0 0 0,-1-1 1 0 0,0 0-1 0 0,0 1 0 0 0,-1 0 0 0 0,1 0 1 0 0,0 0-1 0 0,-1 0 0 0 0,1 0 0 0 0,-1 1 1 0 0,1 0-1 0 0,-1 0 0 0 0,0 0 1 0 0,1 0-1 0 0,-1 0 0 0 0,0 0 0 0 0,0 1 1 0 0,0 0-1 0 0,-4 0 0 0 0,5 0-53 0 0,-1 0 1 0 0,1 1-1 0 0,0-1 0 0 0,-1 1 0 0 0,1 0 1 0 0,-1 0-1 0 0,1 0 0 0 0,0 0 0 0 0,0 1 1 0 0,-1-1-1 0 0,1 1 0 0 0,0 0 0 0 0,1 0 0 0 0,-1 0 1 0 0,0 0-1 0 0,0 0 0 0 0,1 1 0 0 0,-1-1 1 0 0,1 1-1 0 0,-4 5 0 0 0,4-4-619 0 0,0 0 0 0 0,0 0 1 0 0,0 0-1 0 0,0 1 0 0 0,0-1 0 0 0,-1 6 0 0 0,0 31-12454 0 0,4-34 8484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57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5833 0 0,'0'-13'6757'0'0,"9"-1"-3521"0"0,17-3-765 0 0,-11 12-2212 0 0,0 0 1 0 0,1 1-1 0 0,0 1 0 0 0,0 1 0 0 0,0 0 0 0 0,20 1 1 0 0,-24 1-200 0 0,0 0 1 0 0,1 1 0 0 0,-1 1-1 0 0,0 0 1 0 0,1 1 0 0 0,-1 0-1 0 0,0 1 1 0 0,18 8 0 0 0,-27-11-18 0 0,1 1 0 0 0,-1 0 0 0 0,0 0 0 0 0,0 0 1 0 0,0 1-1 0 0,0-1 0 0 0,0 1 0 0 0,-1 0 0 0 0,1-1 0 0 0,-1 1 0 0 0,0 0 1 0 0,1 0-1 0 0,-1 1 0 0 0,-1-1 0 0 0,3 6 0 0 0,-3-6-341 0 0,0 0 0 0 0,0 1 0 0 0,-1-1-1 0 0,1 1 1 0 0,-1-1 0 0 0,0 0 0 0 0,0 1-1 0 0,0-1 1 0 0,-1 1 0 0 0,1-1 0 0 0,-1 1-1 0 0,0-1 1 0 0,0 0 0 0 0,-1 5 0 0 0,-1-2-479 0 0,0-1 1 0 0,0 1-1 0 0,-1-1 0 0 0,1 1 1 0 0,-1-1-1 0 0,0 0 1 0 0,-1-1-1 0 0,1 1 1 0 0,-1-1-1 0 0,0 1 1 0 0,0-2-1 0 0,0 1 0 0 0,0 0 1 0 0,-1-1-1 0 0,0 0 1 0 0,1 0-1 0 0,-11 3 1 0 0,-10 0 242 0 0,-28 10 1570 0 0,27 1 4936 0 0,52-25-1276 0 0,-7 3-3741 0 0,-10 2-643 0 0,20-7 591 0 0,51-11 1 0 0,-72 19-851 0 0,0 1 1 0 0,0 0-1 0 0,0 0 1 0 0,0 1-1 0 0,1 0 1 0 0,-1 0 0 0 0,0 1-1 0 0,0 0 1 0 0,0 0-1 0 0,0 0 1 0 0,0 1-1 0 0,0 0 1 0 0,7 4-1 0 0,-13-6-22 0 0,0 1-1 0 0,0 0 0 0 0,0 0 0 0 0,0 0 1 0 0,0 0-1 0 0,0 0 0 0 0,0 0 0 0 0,0 0 0 0 0,0 0 1 0 0,-1 0-1 0 0,1 0 0 0 0,0 1 0 0 0,-1-1 0 0 0,1 0 1 0 0,-1 1-1 0 0,1-1 0 0 0,-1 0 0 0 0,0 1 0 0 0,1-1 1 0 0,-1 0-1 0 0,0 1 0 0 0,0-1 0 0 0,0 0 0 0 0,0 1 1 0 0,0-1-1 0 0,0 1 0 0 0,-1-1 0 0 0,1 0 1 0 0,-1 2-1 0 0,-17 46 294 0 0,10-28-305 0 0,5-13-155 0 0,1 0-1 0 0,0 0 1 0 0,1 0 0 0 0,-1 14-1 0 0,2-20-199 0 0,0 0-1 0 0,0 1 0 0 0,0-1 0 0 0,0 1 0 0 0,1-1 0 0 0,-1 0 0 0 0,1 1 0 0 0,-1-1 0 0 0,1 0 1 0 0,0 0-1 0 0,-1 1 0 0 0,1-1 0 0 0,1 0 0 0 0,-1 0 0 0 0,0 0 0 0 0,0 0 0 0 0,1 0 0 0 0,-1 0 1 0 0,1-1-1 0 0,2 3 0 0 0,-4-3 128 0 0,1-1 0 0 0,-1 0 0 0 0,1 0 0 0 0,-1 0 0 0 0,0 1 0 0 0,1-1 0 0 0,-1 0 0 0 0,1 0 0 0 0,-1 0 0 0 0,0 0 1 0 0,1 0-1 0 0,-1 0 0 0 0,1 0 0 0 0,-1 0 0 0 0,0 0 0 0 0,1 0 0 0 0,-1 0 0 0 0,1 0 0 0 0,-1 0 0 0 0,1 0 0 0 0,-1 0 0 0 0,0-1 0 0 0,1 1 0 0 0,-1 0 0 0 0,0 0 1 0 0,1 0-1 0 0,-1-1 0 0 0,1 1 0 0 0,-1 0 0 0 0,8-6-3627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57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10794 0 0,'15'1'6498'0'0,"9"-3"-3378"0"0,-10 0-3049 0 0,0 1 1 0 0,22 1 0 0 0,-33 0-38 0 0,0 0 0 0 0,0 0 0 0 0,0 1 0 0 0,0-1 0 0 0,0 1 1 0 0,0 0-1 0 0,0 0 0 0 0,-1 0 0 0 0,1 0 0 0 0,0 1 0 0 0,-1-1 0 0 0,1 1 0 0 0,-1-1 1 0 0,1 1-1 0 0,-1 0 0 0 0,0 0 0 0 0,1 0 0 0 0,1 3 0 0 0,-3-3-44 0 0,0 1 0 0 0,0 0 0 0 0,0 0 0 0 0,0-1 0 0 0,0 1-1 0 0,-1 0 1 0 0,1 0 0 0 0,-1 0 0 0 0,0 0 0 0 0,0 0 0 0 0,0 0 0 0 0,0 0-1 0 0,-1 0 1 0 0,1-1 0 0 0,-1 1 0 0 0,1 0 0 0 0,-1 0 0 0 0,0 0 0 0 0,0-1-1 0 0,0 1 1 0 0,-1 0 0 0 0,1-1 0 0 0,-3 4 0 0 0,-1 4-611 0 0,-2-1 1 0 0,0 1-1 0 0,0-1 1 0 0,-12 12-1 0 0,4-8-219 0 0,12-11 736 0 0,0 0 0 0 0,0 0 0 0 0,1 1-1 0 0,-1-1 1 0 0,0 1 0 0 0,1 0-1 0 0,0 0 1 0 0,-1 0 0 0 0,1 0-1 0 0,-3 6 1 0 0,5-8 131 0 0,0 0-1 0 0,1-1 1 0 0,-1 1 0 0 0,1-1-1 0 0,-1 1 1 0 0,0 0 0 0 0,1-1-1 0 0,-1 1 1 0 0,1-1 0 0 0,0 1-1 0 0,-1-1 1 0 0,1 1 0 0 0,-1-1-1 0 0,1 0 1 0 0,0 1-1 0 0,-1-1 1 0 0,1 0 0 0 0,0 1-1 0 0,-1-1 1 0 0,1 0 0 0 0,0 0-1 0 0,0 0 1 0 0,-1 1 0 0 0,1-1-1 0 0,0 0 1 0 0,0 0 0 0 0,-1 0-1 0 0,1 0 1 0 0,0 0 0 0 0,1-1-1 0 0,25 2 931 0 0,-10-3-594 0 0,0-1 0 0 0,0-1 0 0 0,32-11 0 0 0,-31 8-301 0 0,0 2 0 0 0,35-6 0 0 0,-52 10-142 0 0,0 1 1 0 0,0 0 0 0 0,0 0-1 0 0,0 0 1 0 0,0 0 0 0 0,0 0-1 0 0,0 0 1 0 0,0 0 0 0 0,0 0-1 0 0,0 0 1 0 0,0 0 0 0 0,0 0-1 0 0,0 1 1 0 0,0-1-1 0 0,0 0 1 0 0,0 1 0 0 0,0-1-1 0 0,0 1 1 0 0,0-1 0 0 0,0 1-1 0 0,0 0 1 0 0,0 0 0 0 0,0 0-49 0 0,-1 0 0 0 0,1 0 0 0 0,-1 0 1 0 0,0 0-1 0 0,0 0 0 0 0,0 0 1 0 0,1 0-1 0 0,-1 0 0 0 0,0-1 0 0 0,0 1 1 0 0,0 0-1 0 0,-1 0 0 0 0,1 0 1 0 0,0 0-1 0 0,0 0 0 0 0,0 0 0 0 0,-1 0 1 0 0,1 0-1 0 0,-1 1 0 0 0,-1 3 5 0 0,-1 0-1 0 0,0 0 1 0 0,0 0-1 0 0,0 0 1 0 0,-1 0-1 0 0,-5 5 1 0 0,-4 5 1062 0 0,1 0 1 0 0,1 1-1 0 0,0 0 1 0 0,1 1-1 0 0,-9 21 1 0 0,8-16-691 0 0,-1-1 1 0 0,-22 31-1 0 0,39-56-302 0 0,1 1-1 0 0,0 0 0 0 0,0 0 0 0 0,0 1 1 0 0,0 0-1 0 0,10-2 0 0 0,2-2 14 0 0,-5 1-549 0 0,-1 0 0 0 0,0-1-1 0 0,22-14 1 0 0,-28 16-460 0 0,0-1 0 0 0,0 0 0 0 0,0 0 0 0 0,-1-1 1 0 0,0 0-1 0 0,0 1 0 0 0,0-2 0 0 0,4-7 0 0 0,4-10-4513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06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16307 0 0,'5'22'7839'0'0,"2"6"-4375"0"0,-3-14-3620 0 0,-1 1-1 0 0,1 23 0 0 0,-3 72 263 0 0,0 2-1504 0 0,5-39-4787 0 0,-6-56-618 0 0,-11-19-102 0 0,4 1 2406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14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13771 0 0,'-6'26'2748'0'0,"1"0"0"0"0,-1 26 0 0 0,5-20-1152 0 0,3 45 0 0 0,2-42-2230 0 0,1 0 0 0 0,1 0 0 0 0,2-1 0 0 0,2 0 0 0 0,1-1 0 0 0,1 0 0 0 0,21 38 0 0 0,-30-64-423 0 0,18 27-2458 0 0,-20-33 2955 0 0,-1 0-1 0 0,1 0 0 0 0,0 0 0 0 0,0 0 0 0 0,0 0 0 0 0,0 0 1 0 0,1 0-1 0 0,-1-1 0 0 0,0 1 0 0 0,0 0 0 0 0,0-1 0 0 0,1 1 1 0 0,-1-1-1 0 0,2 1 0 0 0,10 4-4550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58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10514 0 0,'35'-14'8279'0'0,"8"7"-6468"0"0,-38 6-1805 0 0,1 1 0 0 0,0 0 0 0 0,0 0 0 0 0,-1 1 0 0 0,1 0 0 0 0,0 0 0 0 0,-1 0 0 0 0,1 0 0 0 0,-1 1 0 0 0,1 0 0 0 0,9 5 0 0 0,-15-7-118 0 0,1 1-1 0 0,0-1 0 0 0,0 1 0 0 0,0-1 0 0 0,-1 1 1 0 0,1 0-1 0 0,0-1 0 0 0,-1 1 0 0 0,1 0 0 0 0,-1 0 1 0 0,1-1-1 0 0,-1 1 0 0 0,1 0 0 0 0,-1 0 0 0 0,0 0 1 0 0,1 0-1 0 0,-1 1 0 0 0,0-2-203 0 0,0 0 1 0 0,0 1-1 0 0,0-1 1 0 0,0 1-1 0 0,0-1 1 0 0,0 1-1 0 0,0-1 1 0 0,0 0-1 0 0,-1 1 0 0 0,1-1 1 0 0,0 0-1 0 0,0 1 1 0 0,-5 3-4103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58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40 11090 0 0,'2'2'528'0'0,"-1"1"-1"0"0,1-1 1 0 0,0 1-1 0 0,0-1 1 0 0,0 0-1 0 0,0 1 1 0 0,0-1-1 0 0,0 0 1 0 0,1 0-1 0 0,-1-1 1 0 0,1 1-1 0 0,-1 0 1 0 0,6 1-1 0 0,40 12 2606 0 0,-39-13-2889 0 0,0 1 1 0 0,0-1 0 0 0,16 9 0 0 0,-23-10-188 0 0,0 0 0 0 0,1 1 1 0 0,-1-1-1 0 0,0 1 0 0 0,-1-1 0 0 0,1 1 0 0 0,0 0 0 0 0,0 0 1 0 0,-1 0-1 0 0,1 0 0 0 0,-1 0 0 0 0,1 0 0 0 0,-1 0 0 0 0,0 1 0 0 0,0-1 1 0 0,0 0-1 0 0,0 1 0 0 0,1 3 0 0 0,-2-3-58 0 0,0 0 0 0 0,0-1 1 0 0,0 1-1 0 0,-1-1 0 0 0,1 1 0 0 0,0 0 0 0 0,-1-1 0 0 0,0 1 1 0 0,0-1-1 0 0,0 1 0 0 0,0-1 0 0 0,0 1 0 0 0,0-1 1 0 0,0 0-1 0 0,-1 0 0 0 0,1 1 0 0 0,-1-1 0 0 0,0 0 0 0 0,1 0 1 0 0,-1-1-1 0 0,-4 4 0 0 0,-6 5-435 0 0,-1 0 1 0 0,-21 11-1 0 0,17-10 11 0 0,-14 8-343 0 0,21-14 667 0 0,0 1 0 0 0,0 0 0 0 0,1 1 0 0 0,0 0 1 0 0,-13 13-1 0 0,21-20 126 0 0,1 0 1 0 0,0 0-1 0 0,-1 1 0 0 0,1-1 1 0 0,0 0-1 0 0,-1 1 0 0 0,1-1 1 0 0,0 0-1 0 0,0 1 1 0 0,0-1-1 0 0,-1 0 0 0 0,1 1 1 0 0,0-1-1 0 0,0 1 1 0 0,0-1-1 0 0,0 1 0 0 0,0-1 1 0 0,-1 0-1 0 0,1 1 1 0 0,0-1-1 0 0,0 1 0 0 0,0-1 1 0 0,0 1-1 0 0,0-1 1 0 0,1 0-1 0 0,-1 1 0 0 0,0-1 1 0 0,0 1-1 0 0,0-1 1 0 0,0 1-1 0 0,0-1 0 0 0,0 0 1 0 0,1 1-1 0 0,-1-1 1 0 0,1 1-1 0 0,16 6 385 0 0,25-5-90 0 0,-41-2-289 0 0,0 0-30 0 0,101-6 480 0 0,-91 5-634 0 0,-1-1 0 0 0,1 0-1 0 0,0-1 1 0 0,-1 0 0 0 0,1-1 0 0 0,-1 0 0 0 0,12-6 0 0 0,-21 9-298 0 0,0 0 1 0 0,1 0-1 0 0,-1 0 1 0 0,0 0-1 0 0,0 0 0 0 0,0 0 1 0 0,0 0-1 0 0,0-1 1 0 0,0 1-1 0 0,0 0 0 0 0,-1 0 1 0 0,1-1-1 0 0,0 1 1 0 0,-1-1-1 0 0,1 1 1 0 0,-1-1-1 0 0,1 1 0 0 0,-1-1 1 0 0,0 1-1 0 0,0-1 1 0 0,0 1-1 0 0,0-1 0 0 0,0 1 1 0 0,0-1-1 0 0,0 1 1 0 0,0-1-1 0 0,0 1 1 0 0,-1-1-1 0 0,0-2 0 0 0,-4-13-5265 0 0</inkml:trace>
  <inkml:trace contextRef="#ctx0" brushRef="#br0" timeOffset="0.46">173 108 7138 0 0,'42'32'8613'0'0,"-37"-29"-8136"0"0,0 0 1 0 0,1 0-1 0 0,0-1 0 0 0,-1 1 0 0 0,12 2 0 0 0,-13-5-484 0 0,-1 1 0 0 0,1-1 0 0 0,0 0 0 0 0,0 0 1 0 0,-1 0-1 0 0,1 0 0 0 0,0-1 0 0 0,-1 1 0 0 0,1-1 0 0 0,0 0 1 0 0,-1 0-1 0 0,1-1 0 0 0,-1 1 0 0 0,1-1 0 0 0,-1 1 0 0 0,0-1 0 0 0,1 0 1 0 0,-1 0-1 0 0,0-1 0 0 0,0 1 0 0 0,-1 0 0 0 0,1-1 0 0 0,0 0 0 0 0,3-4 1 0 0,-3 1-388 0 0,1 1 0 0 0,-1-1 0 0 0,1 1 0 0 0,-2-1 0 0 0,1 0 1 0 0,0 0-1 0 0,2-13 0 0 0,-4 16 271 0 0,0-1 1 0 0,0 1-1 0 0,-1-1 1 0 0,1 0-1 0 0,-1 1 1 0 0,0-1 0 0 0,0 0-1 0 0,0 1 1 0 0,-1-1-1 0 0,1 0 1 0 0,-1 1-1 0 0,0-1 1 0 0,0 0-1 0 0,0 1 1 0 0,-2-5-1 0 0,2 8 184 0 0,1 0-1 0 0,0-1 0 0 0,0 1 1 0 0,0 0-1 0 0,0 0 1 0 0,0 0-1 0 0,0 0 0 0 0,0 0 1 0 0,0-1-1 0 0,-1 1 1 0 0,1 0-1 0 0,0 0 0 0 0,0 0 1 0 0,0 0-1 0 0,0 0 1 0 0,0 0-1 0 0,-1 0 1 0 0,1 0-1 0 0,0 0 0 0 0,0-1 1 0 0,0 1-1 0 0,0 0 1 0 0,-1 0-1 0 0,1 0 0 0 0,0 0 1 0 0,0 0-1 0 0,0 0 1 0 0,0 0-1 0 0,-1 0 0 0 0,1 0 1 0 0,0 0-1 0 0,0 0 1 0 0,0 1-1 0 0,-1-1 0 0 0,1 0 1 0 0,0 0-1 0 0,0 0 1 0 0,0 0-1 0 0,0 0 1 0 0,0 0-1 0 0,-1 0 0 0 0,1 0 1 0 0,0 0-1 0 0,0 0 1 0 0,0 1-1 0 0,-8 9 1991 0 0,-1 14 230 0 0,2-3-1968 0 0,2 1-1 0 0,1 0 1 0 0,0 1-1 0 0,2-1 1 0 0,0 30 0 0 0,2-35-1536 0 0,1 0 0 0 0,1 0 0 0 0,0 0-1 0 0,7 23 1 0 0,-2-24-2329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59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20 1376 0 0,'0'-1'561'0'0,"0"0"0"0"0,-1 0-1 0 0,1-1 1 0 0,0 1 0 0 0,-1 0-1 0 0,1 0 1 0 0,0 0 0 0 0,-1-1-1 0 0,1 1 1 0 0,-1 0 0 0 0,0 0-1 0 0,1 0 1 0 0,-1 0 0 0 0,0 0-1 0 0,0 0 1 0 0,-1-1 0 0 0,-1 17 6500 0 0,2 14-3132 0 0,2-6-3938 0 0,0-10-236 0 0,14 134 1971 0 0,4-75-5063 0 0,-15-59 303 0 0,1-1 0 0 0,1 0 0 0 0,10 17-1 0 0,-8-20-2573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59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66 6577 0 0,'-12'-9'7732'0'0,"11"1"-4451"0"0,21-6-1678 0 0,-12 9-678 0 0,1 1-533 0 0,1-1 1 0 0,0 1-1 0 0,0 0 1 0 0,0 1-1 0 0,0 1 1 0 0,0-1-1 0 0,1 2 1 0 0,13-2 0 0 0,-16 3-340 0 0,-1-1 0 0 0,1 1 0 0 0,-1 1 0 0 0,0 0 1 0 0,1 0-1 0 0,-1 0 0 0 0,0 1 0 0 0,1 0 1 0 0,-1 0-1 0 0,0 0 0 0 0,-1 1 0 0 0,12 6 1 0 0,-17-7-69 0 0,1-1 1 0 0,-1 0 0 0 0,0 1 0 0 0,1-1 0 0 0,-1 1 0 0 0,0 0-1 0 0,0-1 1 0 0,0 1 0 0 0,0 0 0 0 0,0 0 0 0 0,0 0-1 0 0,-1 0 1 0 0,1-1 0 0 0,-1 1 0 0 0,1 0 0 0 0,-1 0 0 0 0,0 0-1 0 0,1 0 1 0 0,-1 0 0 0 0,0 0 0 0 0,0 0 0 0 0,-1 0 0 0 0,1 0-1 0 0,0 0 1 0 0,-1 0 0 0 0,1 0 0 0 0,-1 0 0 0 0,0 0 0 0 0,1 0-1 0 0,-1 0 1 0 0,0 0 0 0 0,-2 2 0 0 0,-4 9-574 0 0,0 0 0 0 0,-1-1 0 0 0,-13 16 0 0 0,12-18-137 0 0,8-8 767 0 0,0-1 0 0 0,1 1 1 0 0,-1 0-1 0 0,0 0 1 0 0,0-1-1 0 0,1 1 0 0 0,-1 0 1 0 0,1 0-1 0 0,0 0 0 0 0,-1-1 1 0 0,1 1-1 0 0,0 0 0 0 0,0 0 1 0 0,0 0-1 0 0,0 0 0 0 0,1 0 1 0 0,-1 0-1 0 0,0-1 0 0 0,1 1 1 0 0,0 0-1 0 0,-1 0 0 0 0,1 0 1 0 0,0-1-1 0 0,0 1 0 0 0,0-1 1 0 0,0 1-1 0 0,0 0 1 0 0,0-1-1 0 0,0 1 0 0 0,0-1 1 0 0,1 0-1 0 0,-1 1 0 0 0,0-1 1 0 0,1 0-1 0 0,-1 0 0 0 0,1 0 1 0 0,3 1-1 0 0,-2 1-21 0 0,0-1 0 0 0,0-1 1 0 0,0 1-1 0 0,0 0 0 0 0,0-1 0 0 0,0 0 1 0 0,1 1-1 0 0,-1-1 0 0 0,1 0 0 0 0,-1-1 1 0 0,1 1-1 0 0,-1-1 0 0 0,1 1 0 0 0,-1-1 0 0 0,1 0 1 0 0,-1-1-1 0 0,1 1 0 0 0,-1-1 0 0 0,1 1 1 0 0,3-2-1 0 0,-27 11-1634 0 0,15-8 1609 0 0,1 0 1 0 0,0 1-1 0 0,0 0 1 0 0,0 0 0 0 0,0 0-1 0 0,0 1 1 0 0,0-1-1 0 0,1 1 1 0 0,-1 0-1 0 0,1 0 1 0 0,0 0 0 0 0,-3 4-1 0 0,0 1-23 0 0,1 1 1 0 0,0-1-1 0 0,1 1 0 0 0,-1 0 0 0 0,2 0 1 0 0,-5 17-1 0 0,7-23 98 0 0,0 1 0 0 0,0 0 0 0 0,0-1 0 0 0,1 1 0 0 0,-1 0 0 0 0,1-1 0 0 0,0 1 0 0 0,1 0 0 0 0,-1 0 0 0 0,1-1 0 0 0,-1 1 0 0 0,1 0 0 0 0,0-1 0 0 0,0 1 0 0 0,1-1 0 0 0,-1 1 0 0 0,1-1 0 0 0,-1 0 0 0 0,1 1 0 0 0,5 4 0 0 0,-5-6-3 0 0,0-1 0 0 0,0 1-1 0 0,0-1 1 0 0,1 0-1 0 0,-1 1 1 0 0,0-1-1 0 0,1-1 1 0 0,-1 1-1 0 0,1 0 1 0 0,0 0 0 0 0,-1-1-1 0 0,1 0 1 0 0,-1 1-1 0 0,1-1 1 0 0,0 0-1 0 0,-1 0 1 0 0,1 0-1 0 0,0-1 1 0 0,-1 1-1 0 0,1-1 1 0 0,-1 1 0 0 0,4-3-1 0 0,10-1-20 0 0,-1-2 1 0 0,22-10-1 0 0,-23 9 33 0 0,18-10-310 0 0,-14 3-3013 0 0,-15 9-632 0 0,-3 5 3553 0 0,0-1-1 0 0,1 1 0 0 0,-1 0 0 0 0,0-1 0 0 0,0 1 0 0 0,0-1 0 0 0,0 1 1 0 0,0-1-1 0 0,0 1 0 0 0,-1-1 0 0 0,1 1 0 0 0,0 0 0 0 0,0-1 0 0 0,0 1 1 0 0,0-1-1 0 0,0 1 0 0 0,-1 0 0 0 0,1-1 0 0 0,0 0 131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01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48 3857 0 0,'-5'12'502'0'0,"-1"0"0"0"0,2 0 0 0 0,0 0 0 0 0,0 1 0 0 0,1-1-1 0 0,-2 15 1 0 0,5-23-470 0 0,0 0 0 0 0,0 0 0 0 0,0 0 0 0 0,1 0 0 0 0,-1 0 0 0 0,1 0 0 0 0,0 0 0 0 0,0 0 0 0 0,0 0 0 0 0,1 0-1 0 0,-1 0 1 0 0,1-1 0 0 0,0 1 0 0 0,0-1 0 0 0,1 1 0 0 0,-1-1 0 0 0,1 0 0 0 0,-1 0 0 0 0,1 0 0 0 0,0 0 0 0 0,0 0 0 0 0,0-1-1 0 0,7 5 1 0 0,-8-5 56 0 0,1 0-1 0 0,0 0 0 0 0,0-1 0 0 0,1 1 1 0 0,-1 0-1 0 0,0-1 0 0 0,0 0 0 0 0,1 0 1 0 0,-1 0-1 0 0,1 0 0 0 0,-1 0 0 0 0,1-1 0 0 0,-1 0 1 0 0,1 1-1 0 0,-1-1 0 0 0,1-1 0 0 0,0 1 1 0 0,-1 0-1 0 0,1-1 0 0 0,-1 0 0 0 0,0 0 1 0 0,1 0-1 0 0,-1 0 0 0 0,1 0 0 0 0,-1-1 1 0 0,0 1-1 0 0,0-1 0 0 0,0 0 0 0 0,0 0 0 0 0,0 0 1 0 0,5-5-1 0 0,-4 2 94 0 0,0 0 1 0 0,0-1-1 0 0,0 1 1 0 0,-1 0 0 0 0,1-1-1 0 0,-1 0 1 0 0,-1 0-1 0 0,1 0 1 0 0,-1 0-1 0 0,0 0 1 0 0,0-1-1 0 0,-1 1 1 0 0,0-1-1 0 0,0 1 1 0 0,-1-1-1 0 0,0-11 1 0 0,0 11-70 0 0,-1-1 0 0 0,0 1 0 0 0,0 0 0 0 0,-1 0 0 0 0,0-1 0 0 0,0 1 1 0 0,-1 0-1 0 0,0 1 0 0 0,0-1 0 0 0,-1 0 0 0 0,-5-6 0 0 0,8 10-81 0 0,-1 1-1 0 0,0 0 1 0 0,0 0 0 0 0,0 1-1 0 0,0-1 1 0 0,0 0 0 0 0,0 1-1 0 0,-1-1 1 0 0,1 1 0 0 0,0 0-1 0 0,-1-1 1 0 0,0 1-1 0 0,1 0 1 0 0,-1 1 0 0 0,1-1-1 0 0,-1 0 1 0 0,0 1 0 0 0,1 0-1 0 0,-1-1 1 0 0,0 1 0 0 0,0 0-1 0 0,1 0 1 0 0,-1 1-1 0 0,0-1 1 0 0,1 0 0 0 0,-1 1-1 0 0,0 0 1 0 0,1 0 0 0 0,-1 0-1 0 0,1 0 1 0 0,-1 0 0 0 0,1 0-1 0 0,-4 2 1 0 0,-2 2-190 0 0,-1 1 0 0 0,1-1 0 0 0,0 1 0 0 0,1 0 0 0 0,-1 1 0 0 0,-7 9 0 0 0,12-13-142 0 0,1-1 1 0 0,0 1-1 0 0,0-1 1 0 0,0 1-1 0 0,0 0 1 0 0,0 0-1 0 0,1 0 1 0 0,-1 0-1 0 0,1 0 1 0 0,0 0-1 0 0,0 1 1 0 0,0-1-1 0 0,0 0 1 0 0,1 0-1 0 0,-1 1 1 0 0,1-1-1 0 0,0 1 1 0 0,0-1-1 0 0,0 0 1 0 0,0 1-1 0 0,2 4 1 0 0,2 0-2489 0 0,3-2-1187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01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3753 0 0,'-8'3'6245'0'0,"1"8"-3466"0"0,1 13-481 0 0,4-12-1929 0 0,1 0 0 0 0,0 1 0 0 0,1-1 0 0 0,0 1 0 0 0,1-1 0 0 0,0 0 0 0 0,4 14 1 0 0,3 7-336 0 0,16 39 1 0 0,9 30-6232 0 0,-34-83 76 0 0,-3-13 2030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02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88 4913 0 0,'-13'11'5406'0'0,"24"-11"-2659"0"0,24-12-1426 0 0,-3-2-816 0 0,-22 9-220 0 0,0 0 0 0 0,1 1 0 0 0,0 0 0 0 0,0 1 0 0 0,0 0-1 0 0,14-2 1 0 0,-25 5-235 0 0,1 0-1 0 0,-1 0 1 0 0,0 0 0 0 0,1 0-1 0 0,-1 0 1 0 0,1 0-1 0 0,-1 0 1 0 0,0 0-1 0 0,1 0 1 0 0,-1 0 0 0 0,1 0-1 0 0,-1 0 1 0 0,0 0-1 0 0,1 0 1 0 0,-1 1-1 0 0,1-1 1 0 0,-1 0 0 0 0,0 0-1 0 0,1 0 1 0 0,-1 1-1 0 0,0-1 1 0 0,1 0-1 0 0,-1 0 1 0 0,0 1-1 0 0,1-1 1 0 0,-1 0 0 0 0,0 1-1 0 0,0-1 1 0 0,1 0-1 0 0,-1 1 1 0 0,0-1-1 0 0,0 1 1 0 0,-3 14 632 0 0,-18 19-503 0 0,18-30-82 0 0,-2 3-94 0 0,1 0 0 0 0,0 0 0 0 0,0 1-1 0 0,1-1 1 0 0,0 1 0 0 0,0 0 0 0 0,1 0 0 0 0,0 0 0 0 0,1 0-1 0 0,-1 0 1 0 0,1 0 0 0 0,1 11 0 0 0,0-15-11 0 0,0-1 0 0 0,1 1 1 0 0,-1 0-1 0 0,1-1 0 0 0,0 1 0 0 0,0-1 0 0 0,0 1 1 0 0,0-1-1 0 0,1 0 0 0 0,-1 1 0 0 0,1-1 1 0 0,0 0-1 0 0,0 0 0 0 0,0 0 0 0 0,1 0 1 0 0,-1-1-1 0 0,1 1 0 0 0,-1-1 0 0 0,1 1 1 0 0,0-1-1 0 0,0 0 0 0 0,0 0 0 0 0,0 0 0 0 0,0 0 1 0 0,0-1-1 0 0,1 1 0 0 0,-1-1 0 0 0,1 0 1 0 0,-1 0-1 0 0,6 1 0 0 0,-5-1-91 0 0,1 0 0 0 0,-1-1 0 0 0,0 1 0 0 0,1-1 0 0 0,-1 0 0 0 0,1 0-1 0 0,-1-1 1 0 0,0 1 0 0 0,1-1 0 0 0,-1 0 0 0 0,0 0 0 0 0,0 0 0 0 0,1-1 0 0 0,-1 0 0 0 0,0 1 0 0 0,0-1-1 0 0,-1-1 1 0 0,1 1 0 0 0,0 0 0 0 0,-1-1 0 0 0,1 0 0 0 0,-1 0 0 0 0,0 0 0 0 0,0 0 0 0 0,0-1 0 0 0,-1 1-1 0 0,1-1 1 0 0,-1 1 0 0 0,1-1 0 0 0,-1 0 0 0 0,2-5 0 0 0,-2 3-559 0 0,0 0-1 0 0,0 0 1 0 0,0-1 0 0 0,0 1 0 0 0,-1 0-1 0 0,0 0 1 0 0,-1-1 0 0 0,1 1 0 0 0,-1-1 0 0 0,0 1-1 0 0,-1 0 1 0 0,0-1 0 0 0,0 1 0 0 0,0 0-1 0 0,-1-1 1 0 0,1 1 0 0 0,-2 0 0 0 0,1 0-1 0 0,-1 0 1 0 0,-5-9 0 0 0,-6-4-1336 0 0</inkml:trace>
  <inkml:trace contextRef="#ctx0" brushRef="#br0" timeOffset="1">138 29 4313 0 0,'0'1'254'0'0,"0"-1"1"0"0,0 1-1 0 0,0-1 0 0 0,0 1 1 0 0,0-1-1 0 0,0 1 0 0 0,0-1 1 0 0,0 0-1 0 0,1 1 1 0 0,-1-1-1 0 0,0 1 0 0 0,0-1 1 0 0,0 1-1 0 0,1-1 0 0 0,-1 0 1 0 0,0 1-1 0 0,0-1 0 0 0,1 1 1 0 0,-1-1-1 0 0,0 0 1 0 0,1 0-1 0 0,-1 1 0 0 0,0-1 1 0 0,1 0-1 0 0,-1 1 0 0 0,1-1 1 0 0,-1 0-1 0 0,0 0 0 0 0,1 0 1 0 0,-1 1-1 0 0,1-1 1 0 0,19-1 3157 0 0,24-15-2090 0 0,-38 13-564 0 0,3-1-546 0 0,1 1 0 0 0,0-1 0 0 0,0 1 0 0 0,0 1 0 0 0,11-2 0 0 0,-19 4-165 0 0,0 0-1 0 0,0 0 1 0 0,0 0-1 0 0,0 0 1 0 0,0 0 0 0 0,0 0-1 0 0,0 0 1 0 0,0 1-1 0 0,0-1 1 0 0,-1 1 0 0 0,1-1-1 0 0,0 1 1 0 0,0 0 0 0 0,0 0-1 0 0,-1 0 1 0 0,1 0-1 0 0,0 0 1 0 0,-1 0 0 0 0,1 0-1 0 0,-1 0 1 0 0,1 1-1 0 0,-1-1 1 0 0,1 1 0 0 0,-1-1-1 0 0,0 1 1 0 0,0-1-1 0 0,0 1 1 0 0,0 0 0 0 0,0 0-1 0 0,0-1 1 0 0,0 1 0 0 0,-1 0-1 0 0,2 4 1 0 0,0 9 38 0 0,0 0 0 0 0,0 1 0 0 0,-1 0-1 0 0,-2 15 1 0 0,1 23-1274 0 0,1-45 11 0 0,0 0-1 0 0,0-1 1 0 0,6 18-1 0 0,0-11-2763 0 0,1-7-1524 0 0,0-5 1191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02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79 111 8442 0 0,'-4'1'820'0'0,"1"1"0"0"0,-1 0-1 0 0,1 1 1 0 0,-1-1 0 0 0,1 1 0 0 0,0-1 0 0 0,-4 6 0 0 0,-18 27 1352 0 0,21-28-2069 0 0,1 0-1 0 0,0 0 0 0 0,0 0 1 0 0,1 1-1 0 0,0-1 1 0 0,0 1-1 0 0,1-1 0 0 0,-1 13 1 0 0,2-13-46 0 0,1 0 0 0 0,1 0 0 0 0,-1 0 0 0 0,1-1 0 0 0,0 1 0 0 0,1-1 1 0 0,0 0-1 0 0,0 1 0 0 0,0-1 0 0 0,5 7 0 0 0,-5-9-45 0 0,-1 0 0 0 0,1 0 1 0 0,0 0-1 0 0,0-1 0 0 0,1 1 0 0 0,-1-1 0 0 0,1 0 0 0 0,-1 1 0 0 0,1-2 1 0 0,0 1-1 0 0,0 0 0 0 0,1-1 0 0 0,-1 0 0 0 0,0 0 0 0 0,7 2 0 0 0,-9-4-8 0 0,0 1 0 0 0,0-1 0 0 0,0 0 0 0 0,0 0 0 0 0,0 0 0 0 0,0-1 0 0 0,0 1 0 0 0,0 0-1 0 0,0-1 1 0 0,0 1 0 0 0,0-1 0 0 0,0 0 0 0 0,0 0 0 0 0,0 0 0 0 0,-1 0 0 0 0,1 0 0 0 0,0 0 0 0 0,-1 0-1 0 0,1 0 1 0 0,0-1 0 0 0,-1 1 0 0 0,0-1 0 0 0,1 1 0 0 0,-1-1 0 0 0,0 1 0 0 0,0-1 0 0 0,0 0 0 0 0,0 0-1 0 0,0 0 1 0 0,0 1 0 0 0,0-1 0 0 0,0 0 0 0 0,-1 0 0 0 0,1-3 0 0 0,1-2 25 0 0,-1 1 0 0 0,1-1 1 0 0,-2 0-1 0 0,1 0 0 0 0,-1 0 1 0 0,0 1-1 0 0,0-1 0 0 0,-1 0 1 0 0,-1-7-1 0 0,-1 4 8 0 0,0 1 0 0 0,-1-1 0 0 0,0 1-1 0 0,-1 0 1 0 0,0 0 0 0 0,0 1 0 0 0,-1-1 0 0 0,-7-8 0 0 0,-13-18 40 0 0,26 35-78 0 0,0-1-1 0 0,0 1 1 0 0,-1 0-1 0 0,1 0 1 0 0,0 0-1 0 0,0-1 1 0 0,-1 1-1 0 0,1 0 1 0 0,0-1 0 0 0,0 1-1 0 0,-1 0 1 0 0,1-1-1 0 0,0 1 1 0 0,0 0-1 0 0,0-1 1 0 0,0 1-1 0 0,0 0 1 0 0,0-1-1 0 0,0 1 1 0 0,0 0-1 0 0,-1-1 1 0 0,1 1-1 0 0,0-1 1 0 0,1 1-1 0 0,-1 0 1 0 0,0-1 0 0 0,0 1-1 0 0,0 0 1 0 0,0-1-1 0 0,0 1 1 0 0,0 0-1 0 0,0-1 1 0 0,0 1-1 0 0,1 0 1 0 0,-1-1-1 0 0,0 1 1 0 0,0 0-1 0 0,0-1 1 0 0,1 1-1 0 0,-1 0 1 0 0,0 0-1 0 0,0-1 1 0 0,1 1 0 0 0,-1 0-1 0 0,0 0 1 0 0,1-1-1 0 0,-1 1 1 0 0,0 0-1 0 0,1 0 1 0 0,-1 0-1 0 0,0 0 1 0 0,1-1-1 0 0,26 1-140 0 0,-3 0 72 0 0,-17-3 71 0 0,-1 0 0 0 0,1 0 0 0 0,-1 0 0 0 0,0-1 0 0 0,0 0 0 0 0,-1 0 0 0 0,1 0 1 0 0,-1-1-1 0 0,7-6 0 0 0,-10 9 0 0 0,-1 1 0 0 0,1-1 0 0 0,-1 0 0 0 0,1 0 0 0 0,-1 1 0 0 0,1-1 0 0 0,-1 0 0 0 0,0 0 0 0 0,0 0 0 0 0,0 0 0 0 0,0-1 0 0 0,0 1 0 0 0,0 0 0 0 0,-1 0 0 0 0,1 0-1 0 0,-1-1 1 0 0,1 1 0 0 0,-1 0 0 0 0,0-1 0 0 0,0 1 0 0 0,0 0 0 0 0,0-1 0 0 0,-1 1 0 0 0,1 0 0 0 0,-1 0 0 0 0,1-1 0 0 0,-1 1 0 0 0,0 0 0 0 0,1 0 0 0 0,-1 0 0 0 0,-3-4 0 0 0,4 5 4 0 0,0 1 1 0 0,0 0-1 0 0,0-1 0 0 0,-1 1 1 0 0,1 0-1 0 0,0-1 0 0 0,0 1 1 0 0,-1 0-1 0 0,1-1 0 0 0,0 1 1 0 0,-1 0-1 0 0,1-1 0 0 0,0 1 1 0 0,-1 0-1 0 0,1 0 0 0 0,0 0 1 0 0,-1-1-1 0 0,1 1 0 0 0,0 0 1 0 0,-1 0-1 0 0,1 0 0 0 0,-1 0 1 0 0,1 0-1 0 0,0 0 0 0 0,-1-1 0 0 0,1 1 1 0 0,-1 0-1 0 0,1 0 0 0 0,-1 0 1 0 0,1 0-1 0 0,0 1 0 0 0,-1-1 1 0 0,1 0-1 0 0,-1 0 0 0 0,1 0 1 0 0,0 0-1 0 0,-1 0 0 0 0,0 1 1 0 0,-8 16 70 0 0,3 25-74 0 0,7-11-96 0 0,1-1 1 0 0,2 1 0 0 0,1-1 0 0 0,1 1-1 0 0,11 30 1 0 0,-10-42-1371 0 0,0 0-1 0 0,15 25 1 0 0,-21-40 797 0 0,1-1 0 0 0,0 1 0 0 0,0-1 0 0 0,0 0 0 0 0,1 1 0 0 0,-1-1 0 0 0,1 0 0 0 0,0-1 0 0 0,0 1 0 0 0,0 0 0 0 0,0-1 1 0 0,5 4-1 0 0,6-2-3624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03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17 109 5697 0 0,'-16'-2'8425'0'0,"38"1"-5282"0"0,253-84-446 0 0,-218 65-2348 0 0,-58 20-22 0 0,-107 43-282 0 0,3 18-805 0 0,94-54 701 0 0,1 1 0 0 0,0 0-1 0 0,0 0 1 0 0,1 1 0 0 0,0 1 0 0 0,1 0 0 0 0,-10 14-1 0 0,17-22 57 0 0,-1 0-1 0 0,1 0 0 0 0,0 0 0 0 0,0 0 0 0 0,0 0 0 0 0,0 0 1 0 0,0 1-1 0 0,0-1 0 0 0,1 0 0 0 0,-1 1 0 0 0,1-1 0 0 0,-1 0 0 0 0,1 1 1 0 0,0-1-1 0 0,0 0 0 0 0,0 1 0 0 0,0-1 0 0 0,1 1 0 0 0,-1-1 0 0 0,2 4 1 0 0,-1-3 25 0 0,1-1 0 0 0,-1 0 0 0 0,1 0 0 0 0,-1 0 0 0 0,1 0 0 0 0,0 0 0 0 0,0 0 0 0 0,0-1 0 0 0,0 1 0 0 0,0-1 0 0 0,0 1 0 0 0,1-1 0 0 0,-1 0 1 0 0,0 0-1 0 0,5 2 0 0 0,5 0 55 0 0,0 0 1 0 0,-1 0 0 0 0,1-2 0 0 0,0 1-1 0 0,0-1 1 0 0,23-2 0 0 0,-15-2-51 0 0,1-1 1 0 0,-1 0 0 0 0,0-2 0 0 0,0 0-1 0 0,29-14 1 0 0,20-7-2172 0 0,-62 26-2811 0 0,-15 6-1251 0 0,-3 2 1287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03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9034 0 0,'1'2'492'0'0,"1"0"0"0"0,0-1 0 0 0,0 1 0 0 0,0 0 0 0 0,0-1 0 0 0,1 1 0 0 0,-1-1 0 0 0,0 0 0 0 0,1 1 0 0 0,-1-1 0 0 0,1 0 1 0 0,3 0-1 0 0,-1 0-40 0 0,0 0 1 0 0,1 0-1 0 0,-1-1 1 0 0,1 1-1 0 0,8-2 1 0 0,5-2-190 0 0,0 0 1 0 0,29-10-1 0 0,-28 7 236 0 0,9-3-365 0 0,-15 4-104 0 0,0 1-1 0 0,23-3 1 0 0,-37 7-145 0 0,0 0 0 0 0,0 0 1 0 0,-1 0-1 0 0,1 1 1 0 0,0-1-1 0 0,0 0 1 0 0,0 0-1 0 0,0 1 0 0 0,0-1 1 0 0,0 0-1 0 0,-1 0 1 0 0,1 1-1 0 0,0-1 1 0 0,0 0-1 0 0,0 0 1 0 0,0 1-1 0 0,0-1 0 0 0,0 0 1 0 0,0 0-1 0 0,0 1 1 0 0,0-1-1 0 0,0 0 1 0 0,1 0-1 0 0,-1 1 1 0 0,0-1-1 0 0,0 0 0 0 0,0 0 1 0 0,0 1-1 0 0,0-1 1 0 0,0 0-1 0 0,0 0 1 0 0,1 0-1 0 0,-1 1 0 0 0,0-1 1 0 0,0 0-1 0 0,0 0 1 0 0,0 0-1 0 0,1 0 1 0 0,-1 1-1 0 0,0-1 1 0 0,0 0-1 0 0,1 0 0 0 0,-1 0 1 0 0,0 0-1 0 0,0 0 1 0 0,0 0-1 0 0,1 0 1 0 0,-1 1-1 0 0,0-1 1 0 0,0 0-1 0 0,1 0 0 0 0,-1 0 1 0 0,-19 14-7159 0 0,5-5 2728 0 0</inkml:trace>
  <inkml:trace contextRef="#ctx0" brushRef="#br0" timeOffset="1">137 147 7066 0 0,'35'-4'7015'0'0,"0"-5"-4563"0"0,-24 5-2047 0 0,1 1 1 0 0,-1 1-1 0 0,14-2 1 0 0,-24 4-380 0 0,-1 0 1 0 0,0 0-1 0 0,0 0 1 0 0,1 0 0 0 0,-1 0-1 0 0,0 0 1 0 0,0 0 0 0 0,1 0-1 0 0,-1 0 1 0 0,0 0 0 0 0,1 0-1 0 0,-1 0 1 0 0,0 0 0 0 0,0 0-1 0 0,1 0 1 0 0,-1 0-1 0 0,0 0 1 0 0,0 0 0 0 0,1 0-1 0 0,-1 0 1 0 0,0 1 0 0 0,0-1-1 0 0,0 0 1 0 0,1 0 0 0 0,-1 0-1 0 0,0 0 1 0 0,0 1 0 0 0,0-1-1 0 0,1 0 1 0 0,-1 0-1 0 0,0 1 1 0 0,0-1 0 0 0,0 0-1 0 0,0 0 1 0 0,0 1 0 0 0,0-1-1 0 0,0 0 1 0 0,1 1 0 0 0,-6 11 431 0 0,-14 14-249 0 0,18-25-167 0 0,-3 4-41 0 0,1 1-1 0 0,0-1 1 0 0,0 1 0 0 0,0-1-1 0 0,1 1 1 0 0,-1 0 0 0 0,2 0-1 0 0,-1 0 1 0 0,0 0 0 0 0,0 11-1 0 0,2-15-5 0 0,-1 0 1 0 0,1 0-1 0 0,0 0 0 0 0,0 0 0 0 0,0-1 0 0 0,0 1 0 0 0,0 0 0 0 0,0 0 0 0 0,1 0 0 0 0,-1 0 1 0 0,1 0-1 0 0,-1-1 0 0 0,1 1 0 0 0,0 0 0 0 0,-1 0 0 0 0,1-1 0 0 0,0 1 0 0 0,0 0 1 0 0,0-1-1 0 0,1 1 0 0 0,-1-1 0 0 0,0 0 0 0 0,0 1 0 0 0,1-1 0 0 0,-1 0 0 0 0,1 0 0 0 0,-1 0 1 0 0,1 0-1 0 0,0 0 0 0 0,-1 0 0 0 0,1 0 0 0 0,0 0 0 0 0,0-1 0 0 0,-1 1 0 0 0,1-1 0 0 0,0 1 1 0 0,0-1-1 0 0,0 0 0 0 0,3 1 0 0 0,1-2-62 0 0,-1 0 0 0 0,0 0 0 0 0,1 0 0 0 0,-1 0 0 0 0,0-1 1 0 0,0 0-1 0 0,0 0 0 0 0,0 0 0 0 0,0-1 0 0 0,-1 0 0 0 0,1 1 0 0 0,-1-2 0 0 0,1 1 0 0 0,-1 0 0 0 0,5-6 1 0 0,4-4-1528 0 0,-1-1 0 0 0,0 0 0 0 0,12-19 0 0 0,-14 16-1577 0 0,0-1 0 0 0,8-21 1 0 0,-7 14 685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14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13 12035 0 0,'-21'34'5839'0'0,"19"-27"-3160"0"0,17-21-1135 0 0,-12 10-1456 0 0,1 0 0 0 0,0 1 0 0 0,-1 0 0 0 0,1 0 0 0 0,1 0 1 0 0,-1 0-1 0 0,0 1 0 0 0,1-1 0 0 0,-1 1 0 0 0,1 1 0 0 0,0-1 0 0 0,-1 0 1 0 0,1 1-1 0 0,0 0 0 0 0,5 0 0 0 0,-2 0-56 0 0,0 1 0 0 0,0 0 1 0 0,0 1-1 0 0,0 0 0 0 0,-1 0 0 0 0,1 1 0 0 0,0-1 0 0 0,-1 2 0 0 0,8 2 1 0 0,-3 0-17 0 0,0 1-1 0 0,-1 0 1 0 0,0 0 0 0 0,0 2 0 0 0,-1-1 0 0 0,1 1 0 0 0,-2 0 0 0 0,1 1 0 0 0,-1 0 0 0 0,-1 1 0 0 0,13 16 0 0 0,-14-13-11 0 0,-1 0 0 0 0,0 0 1 0 0,-1 1-1 0 0,0 0 0 0 0,-1 0 1 0 0,5 27-1 0 0,3 93-3919 0 0,-8-73-2571 0 0,-5-10-1616 0 0,0-27 4088 0 0</inkml:trace>
  <inkml:trace contextRef="#ctx0" brushRef="#br0" timeOffset="1">370 392 4033 0 0,'11'-52'5461'0'0,"28"-85"0"0"0,-38 135-5227 0 0,0-1-1 0 0,0 1 0 0 0,0 0 1 0 0,1-1-1 0 0,-1 1 0 0 0,0 0 1 0 0,1 0-1 0 0,-1 0 0 0 0,1 0 1 0 0,0 0-1 0 0,0 0 0 0 0,0 0 1 0 0,2-1-1 0 0,-3 2-150 0 0,0 1 1 0 0,0-1-1 0 0,1 1 0 0 0,-1-1 1 0 0,0 1-1 0 0,0 0 1 0 0,1-1-1 0 0,-1 1 0 0 0,0 0 1 0 0,0 0-1 0 0,1 0 1 0 0,-1 0-1 0 0,0 0 0 0 0,1 0 1 0 0,-1 0-1 0 0,0 1 1 0 0,1-1-1 0 0,-1 0 0 0 0,1 1 1 0 0,6 3-59 0 0,-1 1 1 0 0,0-1-1 0 0,0 1 1 0 0,0 1-1 0 0,-1-1 0 0 0,10 11 1 0 0,22 17-1043 0 0,-12-25-1957 0 0,-24-8 2548 0 0,-1 0 0 0 0,1 0 0 0 0,0 0 0 0 0,-1-1 1 0 0,1 1-1 0 0,-1-1 0 0 0,1 1 0 0 0,-1-1 0 0 0,1 1 0 0 0,-1-1 0 0 0,1 0 1 0 0,-1 0-1 0 0,0 0 0 0 0,1 0 0 0 0,-1 0 0 0 0,0 0 0 0 0,0 0 0 0 0,1 0 1 0 0,-1 0-1 0 0,0 0 0 0 0,1-3 0 0 0,11-13-4186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04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127 226 3529 0 0,'-5'-2'623'0'0,"0"0"0"0"0,0 0 0 0 0,0 1 1 0 0,0 0-1 0 0,0 0 0 0 0,-1 0 0 0 0,1 1 0 0 0,0 0 1 0 0,0 0-1 0 0,-1 0 0 0 0,1 0 0 0 0,0 1 1 0 0,0 0-1 0 0,0 0 0 0 0,-7 2 0 0 0,10-2-498 0 0,0 0 0 0 0,0 0 0 0 0,-1 0-1 0 0,1 0 1 0 0,0 0 0 0 0,0 1 0 0 0,1-1 0 0 0,-1 1 0 0 0,0-1-1 0 0,0 1 1 0 0,1-1 0 0 0,-1 1 0 0 0,1 0 0 0 0,-1 0-1 0 0,1 0 1 0 0,0 0 0 0 0,0 0 0 0 0,0 0 0 0 0,0 0 0 0 0,0 1-1 0 0,0-1 1 0 0,0 0 0 0 0,1 0 0 0 0,-1 1 0 0 0,1-1-1 0 0,0 0 1 0 0,0 1 0 0 0,0-1 0 0 0,0 0 0 0 0,0 1 0 0 0,0-1-1 0 0,1 0 1 0 0,-1 1 0 0 0,1-1 0 0 0,-1 0 0 0 0,2 3 0 0 0,0-1-80 0 0,-1 0 0 0 0,1 0 1 0 0,0 0-1 0 0,0 0 1 0 0,0-1-1 0 0,0 1 1 0 0,1-1-1 0 0,-1 1 1 0 0,1-1-1 0 0,0 0 1 0 0,0 0-1 0 0,0 0 1 0 0,1-1-1 0 0,-1 1 0 0 0,1-1 1 0 0,-1 1-1 0 0,1-1 1 0 0,0 0-1 0 0,0-1 1 0 0,0 1-1 0 0,0-1 1 0 0,0 0-1 0 0,0 0 1 0 0,0 0-1 0 0,0 0 0 0 0,0-1 1 0 0,1 1-1 0 0,-1-1 1 0 0,0 0-1 0 0,0 0 1 0 0,1-1-1 0 0,-1 0 1 0 0,0 1-1 0 0,0-1 1 0 0,0-1-1 0 0,0 1 1 0 0,0 0-1 0 0,0-1 0 0 0,0 0 1 0 0,0 0-1 0 0,-1 0 1 0 0,1-1-1 0 0,-1 1 1 0 0,1-1-1 0 0,-1 1 1 0 0,0-1-1 0 0,0 0 1 0 0,0-1-1 0 0,-1 1 1 0 0,1 0-1 0 0,-1-1 0 0 0,0 1 1 0 0,0-1-1 0 0,0 0 1 0 0,0 0-1 0 0,2-8 1 0 0,-3 8-4 0 0,1 0-1 0 0,-1-1 1 0 0,-1 1 0 0 0,1 0 0 0 0,-1-1 0 0 0,0 1 0 0 0,0-1 0 0 0,0 1-1 0 0,0-1 1 0 0,-1 1 0 0 0,0 0 0 0 0,0-1 0 0 0,0 1 0 0 0,0 0 0 0 0,-1 0-1 0 0,0 0 1 0 0,-2-5 0 0 0,1 6-173 0 0,0-1 0 0 0,0 0 0 0 0,0 1 0 0 0,-1-1 0 0 0,1 1-1 0 0,-1 0 1 0 0,0 0 0 0 0,0 1 0 0 0,0-1 0 0 0,-1 1 0 0 0,1 0 0 0 0,0 0 0 0 0,-1 0 0 0 0,1 1 0 0 0,-8-2-1 0 0,-8-1-2014 0 0,-9-1-2036 0 0,14-2-2616 0 0</inkml:trace>
  <inkml:trace contextRef="#ctx0" brushRef="#br0" timeOffset="1">231 13 5001 0 0,'10'-13'10334'0'0,"-12"30"-3405"0"0,0-3-6952 0 0,0 18 735 0 0,1 1 1 0 0,2 0-1 0 0,6 43 0 0 0,3-1-3259 0 0,0-6-6521 0 0</inkml:trace>
  <inkml:trace contextRef="#ctx0" brushRef="#br0" timeOffset="2">222 370 5217 0 0,'-3'73'7664'0'0,"3"-61"-6910"0"0,1 0 0 0 0,1 0 1 0 0,0 0-1 0 0,5 17 0 0 0,-6-25-709 0 0,0 0 0 0 0,1-1-1 0 0,-1 1 1 0 0,1-1 0 0 0,-1 1 0 0 0,1-1 0 0 0,0 0 0 0 0,0 0-1 0 0,1 0 1 0 0,-1 0 0 0 0,0 0 0 0 0,1 0 0 0 0,0 0 0 0 0,0-1-1 0 0,0 1 1 0 0,0-1 0 0 0,0 0 0 0 0,0 0 0 0 0,1 0 0 0 0,-1-1-1 0 0,0 1 1 0 0,1-1 0 0 0,0 1 0 0 0,-1-1 0 0 0,1 0-1 0 0,0-1 1 0 0,0 1 0 0 0,-1-1 0 0 0,1 0 0 0 0,0 1 0 0 0,0-2-1 0 0,0 1 1 0 0,-1 0 0 0 0,1-1 0 0 0,0 0 0 0 0,6-2 0 0 0,-3 2-133 0 0,-1-1 1 0 0,1-1-1 0 0,-1 1 1 0 0,1-1 0 0 0,-1 0-1 0 0,0-1 1 0 0,0 1-1 0 0,-1-1 1 0 0,1 0 0 0 0,-1-1-1 0 0,0 1 1 0 0,0-1-1 0 0,0 0 1 0 0,-1-1 0 0 0,5-6-1 0 0,3-6-1597 0 0,-2-1 0 0 0,0 0 0 0 0,10-31 0 0 0,0 1-2659 0 0,-3 21 708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05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1 115 4921 0 0,'0'-2'513'0'0,"0"-1"0"0"0,0 1 0 0 0,0 0 0 0 0,0 0-1 0 0,1-1 1 0 0,-1 1 0 0 0,1 0 0 0 0,-1 0 0 0 0,1 0 0 0 0,0-1 0 0 0,0 1 0 0 0,0 0-1 0 0,0 0 1 0 0,1 0 0 0 0,-1 0 0 0 0,0 1 0 0 0,1-1 0 0 0,-1 0 0 0 0,1 1-1 0 0,0-1 1 0 0,2-1 0 0 0,-1 1-129 0 0,1 0-1 0 0,0 0 1 0 0,-1 1 0 0 0,1-1-1 0 0,0 1 1 0 0,0 0 0 0 0,0 0-1 0 0,-1 1 1 0 0,1-1-1 0 0,0 1 1 0 0,7 0 0 0 0,-3 0-221 0 0,0 0 0 0 0,-1 1 0 0 0,1 0 0 0 0,0 1 0 0 0,-1 0 0 0 0,1 0-1 0 0,-1 0 1 0 0,0 1 0 0 0,1 0 0 0 0,-1 1 0 0 0,-1 0 0 0 0,11 7 0 0 0,-12-7-117 0 0,-1 1 0 0 0,0-1-1 0 0,0 1 1 0 0,-1 0 0 0 0,0 0-1 0 0,1 0 1 0 0,-2 1 0 0 0,1-1 0 0 0,-1 1-1 0 0,1-1 1 0 0,-2 1 0 0 0,1 0-1 0 0,-1 0 1 0 0,1 0 0 0 0,-1 9 0 0 0,0-5-601 0 0,-1 0 0 0 0,-1 0 0 0 0,1 1 0 0 0,-2-1 0 0 0,1 0 1 0 0,-1 0-1 0 0,-1 0 0 0 0,-5 13 0 0 0,2-14-1148 0 0,2-10 631 0 0,3 0 1070 0 0,1-1 0 0 0,0 1-1 0 0,-1 0 1 0 0,1 0 0 0 0,0 0 0 0 0,0 0 0 0 0,-1 0 0 0 0,1 0-1 0 0,0 0 1 0 0,0-1 0 0 0,0 1 0 0 0,1 0 0 0 0,-1 0-1 0 0,0 0 1 0 0,1-1 0 0 0,2-5 110 0 0,0 1-1 0 0,1 0 1 0 0,0 0-1 0 0,1 0 1 0 0,-1 0-1 0 0,1 1 1 0 0,0 0-1 0 0,0 0 1 0 0,1 0-1 0 0,0 0 1 0 0,-1 1-1 0 0,12-6 1 0 0,-7 3-242 0 0,0 0 0 0 0,-1 0 0 0 0,14-14 0 0 0,-17 13-476 0 0,0-1 0 0 0,-1 0 0 0 0,0 0 0 0 0,0 0 0 0 0,-1 0 0 0 0,0-1 0 0 0,0 1 0 0 0,-1-1 0 0 0,3-19 0 0 0,-5 23 786 0 0,0-1 0 0 0,-1 1-1 0 0,0-1 1 0 0,0 1 0 0 0,-4-10 5918 0 0,4 16-5990 0 0,-5 12 2300 0 0,-3 16-1058 0 0,4 9-1246 0 0,2 0 0 0 0,1 1 0 0 0,5 49 0 0 0,2-20-4100 0 0,3-1-5184 0 0,-5-34 2391 0 0,-5-30 7679 0 0,0 1 0 0 0,0 0 0 0 0,-1-1 0 0 0,1 1 0 0 0,0-1 0 0 0,-1 0 0 0 0,1 1 1 0 0,-1-1-1 0 0,-3 3 0 0 0,-4 7 2005 0 0,-21 52 2723 0 0,26-51-5395 0 0,-2 0 0 0 0,1 0 1 0 0,-2-1-1 0 0,-11 17 0 0 0,18-29-221 0 0,0 0 0 0 0,0 0-1 0 0,0 0 1 0 0,0 0-1 0 0,0 0 1 0 0,0 0 0 0 0,0 0-1 0 0,0 0 1 0 0,0-1 0 0 0,0 1-1 0 0,0 0 1 0 0,0 0-1 0 0,0 0 1 0 0,0 0 0 0 0,0 0-1 0 0,0 0 1 0 0,0 0-1 0 0,0 0 1 0 0,-1 0 0 0 0,1 0-1 0 0,0 0 1 0 0,0 0 0 0 0,0-1-1 0 0,0 1 1 0 0,0 0-1 0 0,0 0 1 0 0,0 0 0 0 0,0 0-1 0 0,0 0 1 0 0,0 0 0 0 0,0 0-1 0 0,-1 0 1 0 0,1 0-1 0 0,0 0 1 0 0,0 0 0 0 0,0 0-1 0 0,0 0 1 0 0,0 0-1 0 0,0 0 1 0 0,0 0 0 0 0,0 0-1 0 0,0 0 1 0 0,-1 0 0 0 0,1 0-1 0 0,0 0 1 0 0,0 0-1 0 0,0 0 1 0 0,0 0 0 0 0,0 0-1 0 0,0 0 1 0 0,0 0 0 0 0,0 0-1 0 0,0 1 1 0 0,0-1-1 0 0,0 0 1 0 0,-1 0 0 0 0,1 0-1 0 0,0 0 1 0 0,0 0-1 0 0,0 0 1 0 0,0 0 0 0 0,0 0-1 0 0,0 0 1 0 0,0 0 0 0 0,0 0-1 0 0,0 1 1 0 0,0-15-89 0 0,6-16 8 0 0,-2 23 125 0 0,0 0 1 0 0,1 1-1 0 0,-1 0 0 0 0,1 0 1 0 0,0 0-1 0 0,1 1 1 0 0,0-1-1 0 0,-1 1 0 0 0,2 0 1 0 0,-1 1-1 0 0,0 0 0 0 0,1 0 1 0 0,0 0-1 0 0,0 1 1 0 0,11-4-1 0 0,-3 2-630 0 0,1 0 0 0 0,22-3 1 0 0,30 1-9053 0 0,-47 8 3587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05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29 9242 0 0,'-2'3'462'0'0,"0"-1"-1"0"0,1 1 1 0 0,-1 0-1 0 0,0 0 1 0 0,1 0 0 0 0,0 0-1 0 0,-1 0 1 0 0,1 0 0 0 0,1 0-1 0 0,-1 0 1 0 0,0 0-1 0 0,1 1 1 0 0,-1 5 0 0 0,1-2-303 0 0,1 0 1 0 0,-1 0-1 0 0,1 0 1 0 0,1 0 0 0 0,-1 0-1 0 0,4 9 1 0 0,-2-8-204 0 0,0 0 1 0 0,1 0-1 0 0,0-1 1 0 0,0 1-1 0 0,1-1 1 0 0,0 0-1 0 0,0 0 1 0 0,0 0-1 0 0,1-1 1 0 0,0 1-1 0 0,7 4 0 0 0,-10-9 82 0 0,0-1-1 0 0,0 1 1 0 0,0-1-1 0 0,0 1 1 0 0,0-1-1 0 0,0 0 1 0 0,1 0-1 0 0,-1-1 0 0 0,0 1 1 0 0,0-1-1 0 0,1 0 1 0 0,-1 0-1 0 0,0 0 1 0 0,1 0-1 0 0,-1 0 1 0 0,0-1-1 0 0,1 1 0 0 0,-1-1 1 0 0,0 0-1 0 0,0 0 1 0 0,1 0-1 0 0,-1 0 1 0 0,0-1-1 0 0,0 1 1 0 0,-1-1-1 0 0,1 0 0 0 0,0 0 1 0 0,0 0-1 0 0,-1 0 1 0 0,1-1-1 0 0,-1 1 1 0 0,0 0-1 0 0,0-1 1 0 0,3-4-1 0 0,-2 3 73 0 0,0 1-1 0 0,0-1 1 0 0,-1 0 0 0 0,0 0 0 0 0,0 0-1 0 0,0 0 1 0 0,0 0 0 0 0,-1 0-1 0 0,1 0 1 0 0,-1 0 0 0 0,0-1 0 0 0,0 1-1 0 0,-1-1 1 0 0,1 1 0 0 0,-1 0-1 0 0,0-1 1 0 0,0 1 0 0 0,-1-1 0 0 0,1 1-1 0 0,-1-1 1 0 0,0 1 0 0 0,0 0 0 0 0,0 0-1 0 0,-1-1 1 0 0,0 1 0 0 0,-2-4-1 0 0,-1 0-40 0 0,-1 1-1 0 0,0 0 0 0 0,-1 0 1 0 0,0 1-1 0 0,0 0 0 0 0,0 0 1 0 0,-1 1-1 0 0,0-1 0 0 0,0 2 0 0 0,0-1 1 0 0,0 1-1 0 0,-11-3 0 0 0,16 5-187 0 0,0 1 0 0 0,0 0 0 0 0,-1 1 0 0 0,1-1 0 0 0,0 1 0 0 0,0-1 0 0 0,-1 1 0 0 0,1 0 0 0 0,0 0 0 0 0,-1 0 0 0 0,1 1 0 0 0,0-1 0 0 0,0 1 0 0 0,-1 0 0 0 0,1-1 0 0 0,0 2 0 0 0,0-1 0 0 0,0 0 0 0 0,0 1 0 0 0,0-1 0 0 0,0 1 0 0 0,1 0 0 0 0,-1 0 0 0 0,0 0 0 0 0,1 0 0 0 0,0 0 0 0 0,-1 1 0 0 0,1-1 0 0 0,0 1 0 0 0,0-1 0 0 0,0 1 0 0 0,1 0 0 0 0,-1 0 0 0 0,1 0 0 0 0,-1 0 0 0 0,-1 5 0 0 0,0 0-286 0 0,1 0 0 0 0,-1 1 0 0 0,1-1 0 0 0,0 1 0 0 0,1-1 0 0 0,0 1 1 0 0,1 0-1 0 0,-1 0 0 0 0,2-1 0 0 0,1 13 0 0 0,-2-18 521 0 0,1 0-1 0 0,0 0 1 0 0,-1 0 0 0 0,1 0-1 0 0,1 0 1 0 0,-1 0 0 0 0,0 0 0 0 0,1 0-1 0 0,-1 0 1 0 0,1-1 0 0 0,0 1 0 0 0,0-1-1 0 0,0 1 1 0 0,0-1 0 0 0,1 0-1 0 0,-1 0 1 0 0,1 0 0 0 0,-1 0 0 0 0,1 0-1 0 0,0 0 1 0 0,-1-1 0 0 0,1 1-1 0 0,0-1 1 0 0,0 0 0 0 0,0 0 0 0 0,0 0-1 0 0,0 0 1 0 0,0 0 0 0 0,1-1-1 0 0,5 1 1 0 0,120 0 3074 0 0,-73-1-5194 0 0,-44 0-3384 0 0,-24 6-5384 0 0</inkml:trace>
  <inkml:trace contextRef="#ctx0" brushRef="#br0" timeOffset="1">111 425 12035 0 0,'0'2'450'0'0,"0"-1"0"0"0,1 0 0 0 0,-1 0 0 0 0,1 0 0 0 0,-1 0 0 0 0,1 0 0 0 0,-1 0 0 0 0,1 0 0 0 0,-1 0 0 0 0,1 0 0 0 0,0-1 0 0 0,-1 1 0 0 0,1 0 0 0 0,0 0 0 0 0,1 0 0 0 0,15 4 2978 0 0,-10-6-3212 0 0,-1 0 0 0 0,1 0 0 0 0,0-1 0 0 0,9-4 0 0 0,8-1 533 0 0,-5 4-753 0 0,64-11 763 0 0,-28 10-3157 0 0,-73 4-11810 0 0,-5 3 9121 0 0,16 7 2429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07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3793 0 0,'4'2'10524'0'0,"4"4"-5654"0"0,20 7-4014 0 0,-27-12-814 0 0,0-1-1 0 0,0 0 1 0 0,-1 0 0 0 0,1 1-1 0 0,0-1 1 0 0,-1 1 0 0 0,1-1-1 0 0,-1 1 1 0 0,1-1 0 0 0,0 1 0 0 0,-1-1-1 0 0,1 1 1 0 0,-1-1 0 0 0,1 1-1 0 0,-1-1 1 0 0,0 1 0 0 0,1 0-1 0 0,-1-1 1 0 0,0 1 0 0 0,1 0-1 0 0,-1 0 1 0 0,0-1 0 0 0,0 1 0 0 0,1 0-1 0 0,-1 0 1 0 0,0-1 0 0 0,0 1-1 0 0,0 0 1 0 0,0 0 0 0 0,0-1-1 0 0,0 1 1 0 0,0 0 0 0 0,0 0-1 0 0,-1-1 1 0 0,1 1 0 0 0,0 0 0 0 0,0 0-1 0 0,-1-1 1 0 0,1 1 0 0 0,0 0-1 0 0,-1-1 1 0 0,0 2 0 0 0,-22 39 340 0 0,15-27-350 0 0,3-5-12 0 0,-15 33 20 0 0,19-40-28 0 0,0 0-1 0 0,0 0 0 0 0,0 0 0 0 0,0 1 0 0 0,1-1 0 0 0,-1 0 1 0 0,1 1-1 0 0,0-1 0 0 0,0 1 0 0 0,-1-1 0 0 0,2 0 1 0 0,-1 1-1 0 0,0-1 0 0 0,1 5 0 0 0,0-6 21 0 0,0 0-1 0 0,0-1 1 0 0,-1 1 0 0 0,1 0-1 0 0,0-1 1 0 0,0 1 0 0 0,0-1-1 0 0,0 1 1 0 0,0-1 0 0 0,0 1-1 0 0,0-1 1 0 0,0 0 0 0 0,0 1-1 0 0,0-1 1 0 0,0 0-1 0 0,0 0 1 0 0,0 0 0 0 0,0 0-1 0 0,0 0 1 0 0,0 0 0 0 0,0 0-1 0 0,0 0 1 0 0,0 0 0 0 0,0 0-1 0 0,0-1 1 0 0,2 0 0 0 0,32-9 649 0 0,-29 8-583 0 0,27-9 76 0 0,48-8 0 0 0,-29 13-4368 0 0,-43 5-1006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08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65 7722 0 0,'-5'-1'1165'0'0,"0"0"0"0"0,0 0 0 0 0,0-1 0 0 0,0 0 0 0 0,-7-3 0 0 0,12 5-1048 0 0,-1 0 0 0 0,1-1 0 0 0,0 1 0 0 0,-1 0-1 0 0,1-1 1 0 0,-1 1 0 0 0,1 0 0 0 0,-1-1 0 0 0,1 1-1 0 0,0 0 1 0 0,-1-1 0 0 0,1 1 0 0 0,0-1 0 0 0,0 1 0 0 0,-1-1-1 0 0,1 1 1 0 0,0-1 0 0 0,0 1 0 0 0,0-1 0 0 0,-1 1-1 0 0,1-1 1 0 0,0 1 0 0 0,0-1 0 0 0,0 0 0 0 0,0 0-8 0 0,1 0 0 0 0,-1 0 1 0 0,1 0-1 0 0,-1 0 1 0 0,1 0-1 0 0,0 0 0 0 0,-1 0 1 0 0,1 0-1 0 0,0 1 0 0 0,-1-1 1 0 0,1 0-1 0 0,0 0 1 0 0,0 1-1 0 0,0-1 0 0 0,0 1 1 0 0,0-1-1 0 0,1 0 1 0 0,8-4 83 0 0,0 1 0 0 0,0 0 0 0 0,0 1 0 0 0,0 0 0 0 0,0 1 1 0 0,0 0-1 0 0,1 0 0 0 0,20 0 0 0 0,-12 2-132 0 0,-1 1-1 0 0,1 0 1 0 0,-1 1 0 0 0,24 6-1 0 0,-39-7-29 0 0,0 0 0 0 0,0-1 0 0 0,0 1-1 0 0,0 0 1 0 0,-1 0 0 0 0,1 1 0 0 0,0-1 0 0 0,-1 1-1 0 0,1-1 1 0 0,-1 1 0 0 0,1 0 0 0 0,-1 0-1 0 0,0 0 1 0 0,0 0 0 0 0,1 0 0 0 0,-2 1 0 0 0,1-1-1 0 0,0 1 1 0 0,0-1 0 0 0,1 5 0 0 0,-2-4-38 0 0,0 1 1 0 0,0 0 0 0 0,-1 0-1 0 0,1-1 1 0 0,-1 1 0 0 0,0 0 0 0 0,0 0-1 0 0,0 0 1 0 0,-1-1 0 0 0,1 1-1 0 0,-1 0 1 0 0,0 0 0 0 0,0-1-1 0 0,-2 5 1 0 0,-1 3-181 0 0,-2 0 1 0 0,1-1-1 0 0,-1 1 0 0 0,-1-1 1 0 0,0-1-1 0 0,0 1 0 0 0,-1-1 1 0 0,0 0-1 0 0,-13 10 0 0 0,13-12 93 0 0,0 0-1 0 0,-1-1 1 0 0,0 0-1 0 0,-1 0 1 0 0,1-1-1 0 0,-1-1 1 0 0,0 1-1 0 0,-10 2 0 0 0,88-26 1249 0 0,-44 14-1325 0 0,82-17 517 0 0,-38 1-4150 0 0,-36 3-4659 0 0,-19 8 2501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09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13571 0 0,'-2'20'2328'0'0,"1"0"1"0"0,4 41-1 0 0,1-31-1139 0 0,10 40 0 0 0,51 124-6194 0 0,-59-179 4169 0 0,2 15-8525 0 0,-5-16 3717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09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69 7890 0 0,'-2'8'1018'0'0,"1"0"0"0"0,-1 1 0 0 0,1-1 0 0 0,0 0 1 0 0,1 0-1 0 0,0 0 0 0 0,1 10 0 0 0,0-7-557 0 0,1-1-1 0 0,0 0 1 0 0,1 0 0 0 0,0 0 0 0 0,7 16-1 0 0,-7-19-381 0 0,1 0-1 0 0,-1-1 0 0 0,1 1 1 0 0,1-1-1 0 0,-1 0 0 0 0,1 0 1 0 0,0 0-1 0 0,0-1 1 0 0,1 1-1 0 0,-1-1 0 0 0,1 0 1 0 0,0-1-1 0 0,1 0 0 0 0,-1 0 1 0 0,1 0-1 0 0,0-1 1 0 0,0 0-1 0 0,10 3 0 0 0,-11-5-14 0 0,0 0-1 0 0,1 0 1 0 0,-1-1-1 0 0,0 0 0 0 0,1-1 1 0 0,-1 1-1 0 0,0-1 1 0 0,0 0-1 0 0,0-1 0 0 0,1 1 1 0 0,-1-1-1 0 0,-1-1 1 0 0,1 1-1 0 0,0-1 0 0 0,-1 0 1 0 0,1 0-1 0 0,-1-1 1 0 0,0 1-1 0 0,0-1 0 0 0,0 0 1 0 0,0-1-1 0 0,-1 1 1 0 0,7-9-1 0 0,-6 7-27 0 0,0-1 0 0 0,0 1 0 0 0,-1-1 0 0 0,0 0 0 0 0,0 0 0 0 0,-1 0 0 0 0,0 0 0 0 0,0-1-1 0 0,0 1 1 0 0,-1-1 0 0 0,0 0 0 0 0,-1 0 0 0 0,0 0 0 0 0,0 0 0 0 0,-1 0 0 0 0,1 0 0 0 0,-2 0 0 0 0,-1-9 0 0 0,1 11 16 0 0,-1 0-1 0 0,0 0 1 0 0,0 1 0 0 0,0-1 0 0 0,-1 1 0 0 0,0-1-1 0 0,0 1 1 0 0,0 0 0 0 0,-1 0 0 0 0,0 0 0 0 0,0 1-1 0 0,0-1 1 0 0,-5-4 0 0 0,3 5-609 0 0,1 0 1 0 0,-1 0 0 0 0,0 1-1 0 0,0 0 1 0 0,0 0-1 0 0,0 0 1 0 0,-1 1-1 0 0,1-1 1 0 0,-1 1-1 0 0,-12-1 1 0 0,13 2-19 0 0,0 0 0 0 0,0 1 0 0 0,0 0 0 0 0,0 0 1 0 0,0 0-1 0 0,0 1 0 0 0,0 0 0 0 0,0 0 0 0 0,0 1 0 0 0,0 0 0 0 0,1 0 0 0 0,-1 0 0 0 0,1 0 1 0 0,-1 1-1 0 0,1 0 0 0 0,0 0 0 0 0,0 0 0 0 0,0 1 0 0 0,0 0 0 0 0,1 0 0 0 0,-1 0 1 0 0,1 1-1 0 0,0-1 0 0 0,0 1 0 0 0,1 0 0 0 0,0 0 0 0 0,-5 9 0 0 0,3-4 481 0 0,1 1 1 0 0,0 0-1 0 0,-3 16 0 0 0,6-23 1094 0 0,0 1 0 0 0,1-1 0 0 0,-1 1 0 0 0,1 0 0 0 0,0-1 1 0 0,1 9-1 0 0,7-6 5358 0 0,7-5-3323 0 0,20-7-1571 0 0,-28 4-799 0 0,4 0-613 0 0,33-4 435 0 0,59-15 1 0 0,-87 15-1573 0 0,0 0 1 0 0,21-11 0 0 0,-25 10-1184 0 0,-1 0 1 0 0,0-1 0 0 0,18-15-1 0 0,-3 1-3352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09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112 105 13955 0 0,'-9'5'1454'0'0,"0"0"-1"0"0,1 1 1 0 0,0 0-1 0 0,-12 10 1 0 0,14-10-1154 0 0,-1 1-1 0 0,1 0 1 0 0,0 0-1 0 0,1 1 1 0 0,-8 12 0 0 0,11-17-310 0 0,0 1 0 0 0,1-1 0 0 0,-1 1 0 0 0,1-1 0 0 0,-1 1 0 0 0,1 0 0 0 0,0-1 0 0 0,0 1 1 0 0,1 0-1 0 0,-1 0 0 0 0,1 0 0 0 0,0 0 0 0 0,0 0 0 0 0,0 0 0 0 0,0 0 0 0 0,1 0 0 0 0,-1-1 0 0 0,1 1 0 0 0,0 0 0 0 0,1 0 1 0 0,-1-1-1 0 0,1 1 0 0 0,-1 0 0 0 0,1-1 0 0 0,0 1 0 0 0,0-1 0 0 0,0 0 0 0 0,1 0 0 0 0,-1 0 0 0 0,1 0 0 0 0,6 5 1 0 0,-8-7 8 0 0,1 1 0 0 0,0-1 1 0 0,0 1-1 0 0,0-1 1 0 0,0 0-1 0 0,0 0 1 0 0,0 0-1 0 0,0 0 1 0 0,1 0-1 0 0,-1-1 1 0 0,0 1-1 0 0,0-1 0 0 0,1 1 1 0 0,-1-1-1 0 0,0 0 1 0 0,1 0-1 0 0,-1 0 1 0 0,0 0-1 0 0,1 0 1 0 0,2-1-1 0 0,-2 0-2 0 0,1 0 1 0 0,-1-1-1 0 0,1 1 1 0 0,-1-1-1 0 0,0 0 1 0 0,0 0-1 0 0,1 0 1 0 0,-2 0-1 0 0,1 0 1 0 0,0-1-1 0 0,5-5 1 0 0,-4 4-1 0 0,-1-1 0 0 0,1 0 0 0 0,0 0 0 0 0,-1 0 0 0 0,0-1 0 0 0,-1 1 0 0 0,1-1 1 0 0,-1 0-1 0 0,0 0 0 0 0,0 0 0 0 0,-1 0 0 0 0,1 0 0 0 0,-1 0 0 0 0,-1 0 0 0 0,1-8 1 0 0,-5-11 3 0 0,2 19-1 0 0,1 0 0 0 0,0 0 0 0 0,1 0 1 0 0,0 0-1 0 0,-1 0 0 0 0,2 0 1 0 0,-1 0-1 0 0,1 0 0 0 0,2-11 1 0 0,5-11-40 0 0,24-54 1 0 0,-34 90 82 0 0,1 0 0 0 0,0 0-1 0 0,0 0 1 0 0,1 0-1 0 0,0 0 1 0 0,1 14 0 0 0,0-8-5 0 0,1 23 187 0 0,2-1 0 0 0,15 70 0 0 0,-13-86-1050 0 0,0-2 0 0 0,14 31 0 0 0,-15-39-1004 0 0,1 1 1 0 0,1-1 0 0 0,-1-1 0 0 0,1 1-1 0 0,12 11 1 0 0,-14-17-2263 0 0,2 1-398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1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9730 0 0,'-24'7'9245'0'0,"10"6"-5601"0"0,13-11-3606 0 0,0 0 0 0 0,1 0 0 0 0,-1-1 0 0 0,0 1 0 0 0,1 0 0 0 0,0 0 0 0 0,0 0 0 0 0,-1 0 0 0 0,1 0 0 0 0,0 0 0 0 0,0 0 0 0 0,1 0 0 0 0,-1 0 0 0 0,0 0 0 0 0,1 0 0 0 0,-1 0 0 0 0,1 0 0 0 0,0 0 0 0 0,0 0 0 0 0,1 2 0 0 0,9 16-43 0 0,1-1 0 0 0,0 0 0 0 0,2-1 0 0 0,0-1 0 0 0,1 0 0 0 0,0 0 0 0 0,2-2 0 0 0,29 22 0 0 0,-43-35 0 0 0,0 1 0 0 0,0-1-1 0 0,1 0 1 0 0,-1 0 0 0 0,0-1 0 0 0,1 1 0 0 0,0-1 0 0 0,-1 1 0 0 0,1-1 0 0 0,0 0 0 0 0,-1-1 0 0 0,1 1 0 0 0,0-1 0 0 0,0 1 0 0 0,0-1 0 0 0,0 0 0 0 0,0-1 0 0 0,7 0-1 0 0,-7-1-208 0 0,0 1-1 0 0,0-1 0 0 0,0 0 0 0 0,0 0 1 0 0,0-1-1 0 0,-1 1 0 0 0,1-1 0 0 0,-1 0 0 0 0,1 0 1 0 0,-1 0-1 0 0,0 0 0 0 0,0 0 0 0 0,-1-1 1 0 0,1 1-1 0 0,-1-1 0 0 0,4-6 0 0 0,-4 7-537 0 0,-1 0 1 0 0,1-1-1 0 0,-1 1 0 0 0,0-1 0 0 0,0 1 1 0 0,0-1-1 0 0,0 1 0 0 0,-1-1 0 0 0,1 1 1 0 0,-1-1-1 0 0,0 0 0 0 0,0 1 0 0 0,0-1 0 0 0,-1 0 1 0 0,1 1-1 0 0,-2-6 0 0 0,-5-9-4140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10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0 161 6337 0 0,'5'2'941'0'0,"0"0"-1"0"0,1-1 1 0 0,-1 1-1 0 0,1-1 1 0 0,-1 0-1 0 0,1 0 1 0 0,-1-1-1 0 0,1 0 1 0 0,10-1-1 0 0,-9 0-866 0 0,-1 0 0 0 0,1 0 1 0 0,-1-1-1 0 0,1 0 0 0 0,-1-1 0 0 0,1 1 0 0 0,8-6 0 0 0,-8 3-953 0 0,0 1 0 0 0,-1-1 0 0 0,0 0 0 0 0,0 0 0 0 0,0-1 0 0 0,0 0 0 0 0,-1 0 0 0 0,0 0 0 0 0,0 0 0 0 0,-1-1 0 0 0,0 0 0 0 0,0 0 0 0 0,-1 0 0 0 0,4-11 0 0 0,-6 15 762 0 0,7-22-1035 0 0,-8 24 1348 0 0,1 0 0 0 0,-1 0 0 0 0,0 0 0 0 0,0 0 0 0 0,1 0 0 0 0,-1 0 1 0 0,0 0-1 0 0,0 0 0 0 0,0 0 0 0 0,0 0 0 0 0,0 0 0 0 0,-1 0 0 0 0,1 0 0 0 0,0 0 0 0 0,0 0 0 0 0,-1 0 0 0 0,1 0 0 0 0,0 0 0 0 0,-1-1 1 0 0,-3 11 6035 0 0,0 15-3432 0 0,3-23-2376 0 0,-16 176 5795 0 0,10-77-7072 0 0,-7-2-5034 0 0,14-95 4898 0 0,-1 0 0 0 0,1 0 0 0 0,-1 0 0 0 0,0 0 0 0 0,0 0 1 0 0,-1 0-1 0 0,1 0 0 0 0,-1 0 0 0 0,-2 4 0 0 0,-2 1-2732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14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 16235 0 0,'-31'45'6581'0'0,"10"0"-3739"0"0,18-36-2713 0 0,0 0 0 0 0,1 0 0 0 0,0 1 0 0 0,1 0 0 0 0,0-1 0 0 0,0 1 0 0 0,1 0 0 0 0,2 17 0 0 0,4 12-28 0 0,1-1 1 0 0,2 0-1 0 0,16 44 0 0 0,8 0-2429 0 0,-5-26-2998 0 0,3-2-4422 0 0,-20-39 3311 0 0</inkml:trace>
  <inkml:trace contextRef="#ctx0" brushRef="#br0" timeOffset="1">168 742 11658 0 0,'-14'35'3964'0'0,"-27"59"1107"0"0,35-83-4782 0 0,0 0 0 0 0,-1 0 0 0 0,0-1 0 0 0,-1 1-1 0 0,-15 14 1 0 0,21-23-273 0 0,-1 1 0 0 0,0-1 0 0 0,0 0-1 0 0,0 0 1 0 0,0-1 0 0 0,0 1 0 0 0,0-1 0 0 0,-1 1 0 0 0,1-1-1 0 0,0 0 1 0 0,-1 0 0 0 0,1 0 0 0 0,-1-1 0 0 0,1 1 0 0 0,-5-1 0 0 0,9-4-79 0 0,1 1 0 0 0,-1 0 0 0 0,1 0 1 0 0,0-1-1 0 0,0 1 0 0 0,5-5 1 0 0,0-1 68 0 0,1-1 1 0 0,1 1-1 0 0,0 1 1 0 0,0 0-1 0 0,1 0 1 0 0,-1 1-1 0 0,2 0 1 0 0,-1 1-1 0 0,1 0 1 0 0,0 0-1 0 0,0 1 1 0 0,1 1-1 0 0,15-4 1 0 0,-18 6-67 0 0,0 0 0 0 0,1 1 0 0 0,-1 0 0 0 0,0 0 0 0 0,1 1 0 0 0,-1 1 0 0 0,1 0 0 0 0,-1 0 0 0 0,0 1 0 0 0,0 0 0 0 0,1 0 0 0 0,-1 1 0 0 0,-1 0 0 0 0,1 1 0 0 0,0 0 0 0 0,-1 0 1 0 0,16 11-1 0 0,3 7-1833 0 0,8 5-5847 0 0,-17-17 577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11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6265 0 0,'0'0'289'0'0,"0"1"-1"0"0,0-1 1 0 0,0 1-1 0 0,-1-1 1 0 0,1 1-1 0 0,0-1 1 0 0,0 1-1 0 0,0-1 1 0 0,0 1-1 0 0,0-1 1 0 0,0 0-1 0 0,1 1 1 0 0,-1-1-1 0 0,0 1 1 0 0,0-1-1 0 0,0 1 1 0 0,0-1-1 0 0,1 1 1 0 0,-1-1-1 0 0,0 0 1 0 0,0 1-1 0 0,1-1 1 0 0,-1 1-1 0 0,0-1 1 0 0,0 0-1 0 0,1 1 1 0 0,-1-1-1 0 0,1 0 1 0 0,0 1 0 0 0,16 1 3296 0 0,26-14-2373 0 0,-34 10-108 0 0,20-6-209 0 0,1 2 0 0 0,36-4 0 0 0,19 6-4280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11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0 100 6353 0 0,'1'1'265'0'0,"-1"-1"0"0"0,0 1 0 0 0,0 0 0 0 0,1 0 0 0 0,-1 0-1 0 0,1-1 1 0 0,-1 1 0 0 0,0 0 0 0 0,1-1 0 0 0,-1 1-1 0 0,1 0 1 0 0,0-1 0 0 0,-1 1 0 0 0,1 0 0 0 0,-1-1 0 0 0,1 1-1 0 0,0-1 1 0 0,0 1 0 0 0,-1-1 0 0 0,1 0 0 0 0,0 1 0 0 0,0-1-1 0 0,1 1 1 0 0,25 0 3085 0 0,24-12-588 0 0,-31 5-2041 0 0,-24 13 126 0 0,-11 20-689 0 0,14-21-171 0 0,0 1 0 0 0,0 0 1 0 0,1-1-1 0 0,-1 1 0 0 0,1 0 0 0 0,1 0 0 0 0,-1-1 1 0 0,1 1-1 0 0,0 0 0 0 0,1-1 0 0 0,0 1 0 0 0,4 10 0 0 0,-5-15 55 0 0,-1 1-1 0 0,1-1 0 0 0,0 0 0 0 0,0 1 1 0 0,1-1-1 0 0,-1 0 0 0 0,0 1 0 0 0,1-1 0 0 0,0 0 1 0 0,-1 0-1 0 0,1 0 0 0 0,0-1 0 0 0,0 1 1 0 0,0 0-1 0 0,0-1 0 0 0,0 1 0 0 0,0-1 1 0 0,1 1-1 0 0,-1-1 0 0 0,0 0 0 0 0,1 0 0 0 0,-1 0 1 0 0,1-1-1 0 0,-1 1 0 0 0,1 0 0 0 0,-1-1 1 0 0,1 0-1 0 0,0 0 0 0 0,-1 1 0 0 0,1-1 1 0 0,-1-1-1 0 0,1 1 0 0 0,0 0 0 0 0,-1-1 0 0 0,4 0 1 0 0,-3 0 24 0 0,-1 0 1 0 0,0 0-1 0 0,1 0 1 0 0,-1 0 0 0 0,0 0-1 0 0,0-1 1 0 0,0 1-1 0 0,0-1 1 0 0,0 1-1 0 0,0-1 1 0 0,-1 0 0 0 0,1 1-1 0 0,-1-1 1 0 0,1 0-1 0 0,-1 0 1 0 0,1 0-1 0 0,-1 0 1 0 0,0-1 0 0 0,0 1-1 0 0,0 0 1 0 0,0 0-1 0 0,0-1 1 0 0,-1 1-1 0 0,1 0 1 0 0,-1-1 0 0 0,0 1-1 0 0,1-1 1 0 0,-1 1-1 0 0,0-1 1 0 0,0 1-1 0 0,-1 0 1 0 0,1-1 0 0 0,-1-4-1 0 0,-1-1-16 0 0,0 0 0 0 0,-1 1 0 0 0,1-1 0 0 0,-2 1 0 0 0,1-1 0 0 0,-1 1 0 0 0,0 0 0 0 0,0 0 0 0 0,-6-6 0 0 0,-11-9-1142 0 0,-18-21-2720 0 0,27 19-1169 0 0,12 22 4285 0 0,-1 1 0 0 0,1-1 1 0 0,-1 0-1 0 0,1 1 0 0 0,0-1 0 0 0,0 0 0 0 0,0 1 1 0 0,0-1-1 0 0,0 0 0 0 0,1 0 0 0 0,0-2 0 0 0,3-5-3889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220 109 8066 0 0,'-3'-1'1046'0'0,"1"0"-456"0"0,-1 0 0 0 0,0 0-1 0 0,1 0 1 0 0,-1 0-1 0 0,0 0 1 0 0,1 1-1 0 0,-1-1 1 0 0,0 1 0 0 0,1 0-1 0 0,-1 0 1 0 0,-3 0-1 0 0,21 33 3096 0 0,-13-30-3549 0 0,2 7 141 0 0,0 0-1 0 0,1-1 1 0 0,0 1 0 0 0,0-1 0 0 0,12 14 0 0 0,-15-21-253 0 0,-1 0 0 0 0,1-1 1 0 0,0 1-1 0 0,0-1 1 0 0,-1 1-1 0 0,1-1 0 0 0,0 0 1 0 0,0 0-1 0 0,1 0 1 0 0,-1 0-1 0 0,0 0 1 0 0,0 0-1 0 0,0 0 0 0 0,1-1 1 0 0,-1 1-1 0 0,0-1 1 0 0,1 0-1 0 0,-1 0 0 0 0,0 0 1 0 0,1 0-1 0 0,-1 0 1 0 0,0 0-1 0 0,0 0 0 0 0,1-1 1 0 0,-1 0-1 0 0,0 1 1 0 0,0-1-1 0 0,1 0 0 0 0,-1 0 1 0 0,0 0-1 0 0,0 0 1 0 0,3-3-1 0 0,0 2-28 0 0,-1-1 1 0 0,0 0-1 0 0,-1 0 0 0 0,1-1 0 0 0,0 1 1 0 0,-1-1-1 0 0,0 0 0 0 0,0 0 0 0 0,0 0 1 0 0,0 0-1 0 0,-1-1 0 0 0,0 1 1 0 0,0 0-1 0 0,0-1 0 0 0,0 0 0 0 0,0 0 1 0 0,-1 1-1 0 0,0-1 0 0 0,0 0 0 0 0,-1 0 1 0 0,1 0-1 0 0,-1 0 0 0 0,0 0 0 0 0,0 0 1 0 0,-1 0-1 0 0,1 0 0 0 0,-1 0 0 0 0,0 0 1 0 0,-1 0-1 0 0,1 1 0 0 0,-1-1 0 0 0,0 0 1 0 0,0 1-1 0 0,0-1 0 0 0,-1 1 0 0 0,0 0 1 0 0,1 0-1 0 0,-2 0 0 0 0,1 0 1 0 0,0 0-1 0 0,-1 1 0 0 0,1 0 0 0 0,-1-1 1 0 0,0 1-1 0 0,0 0 0 0 0,-1 1 0 0 0,1-1 1 0 0,0 1-1 0 0,-1 0 0 0 0,-7-2 0 0 0,-1 0-624 0 0,-1 2 0 0 0,-1 0 0 0 0,1 1 0 0 0,0 0 0 0 0,0 1 0 0 0,0 1 0 0 0,0 0 0 0 0,0 1 0 0 0,0 0 0 0 0,0 2 0 0 0,-16 4 0 0 0,23-5 342 0 0,0 0 0 0 0,0 0-1 0 0,0 0 1 0 0,1 1 0 0 0,-1 0-1 0 0,1 0 1 0 0,0 1 0 0 0,0-1-1 0 0,0 1 1 0 0,-5 7 0 0 0,8-9 310 0 0,1 1 0 0 0,-1 0 0 0 0,0 0 0 0 0,1 1 0 0 0,0-1 0 0 0,0 0 0 0 0,0 1 0 0 0,1-1 0 0 0,0 1-1 0 0,-1 0 1 0 0,1 0 0 0 0,1-1 0 0 0,-1 1 0 0 0,1 0 0 0 0,0 0 0 0 0,1 9 0 0 0,-1-10 256 0 0,1 1-1 0 0,-1-1 1 0 0,1 1-1 0 0,0-1 1 0 0,1 0-1 0 0,-1 0 1 0 0,1 1-1 0 0,0-1 1 0 0,0 0-1 0 0,0 0 1 0 0,0-1-1 0 0,1 1 1 0 0,-1 0-1 0 0,1-1 1 0 0,0 1-1 0 0,0-1 1 0 0,5 4-1 0 0,-2-4-52 0 0,-1 1 1 0 0,0-1-1 0 0,1-1 1 0 0,0 1-1 0 0,0-1 1 0 0,0 0-1 0 0,0 0 1 0 0,0-1-1 0 0,0 0 1 0 0,0 0-1 0 0,8 0 1 0 0,11-1 62 0 0,0-2 0 0 0,0 0 1 0 0,0-2-1 0 0,48-12 1 0 0,-62 11 281 0 0,2-2-4956 0 0,-13 7 4165 0 0,0 0 0 0 0,1 0 0 0 0,-1 0 0 0 0,0-1 0 0 0,1 1 0 0 0,-1 0 0 0 0,0 0-1 0 0,0 0 1 0 0,1-1 0 0 0,-1 1 0 0 0,0 0 0 0 0,0-1 0 0 0,1 1 0 0 0,-1 0 0 0 0,0-1-1 0 0,0 1 1 0 0,0 0 0 0 0,0-1 0 0 0,1 1 0 0 0,-1 0 0 0 0,0-1 0 0 0,0 1 0 0 0,0 0-1 0 0,0-1 1 0 0,0 1 0 0 0,0 0 0 0 0,0-1 0 0 0,0 1 0 0 0,0 0 0 0 0,0-1 0 0 0,0 1 0 0 0,0-1-1 0 0,0 1 1 0 0,0 0 0 0 0,-1-1 0 0 0,1 1 0 0 0,0 0 0 0 0,0-1 0 0 0,0 1 0 0 0,0 0-1 0 0,-1-1 1 0 0,1 1 0 0 0,0 0 0 0 0,0 0 0 0 0,-1-1 0 0 0,1 1 0 0 0,0 0 0 0 0,0 0-1 0 0,-1-1 1 0 0,1 1 0 0 0,0 0 0 0 0,-1 0 0 0 0,1 0 0 0 0,0 0 0 0 0,-1-1 0 0 0,1 1-1 0 0,0 0 1 0 0,-1 0 0 0 0,1 0 0 0 0,0 0 0 0 0,-1 0 0 0 0,-3 1-3018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12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27 125 2040 0 0,'-7'72'4943'0'0,"7"-72"-4933"0"0,-1 0 1 0 0,1-1-1 0 0,0 1 1 0 0,0 0-1 0 0,0 0 1 0 0,0 0-1 0 0,0 0 1 0 0,0 0 0 0 0,0 0-1 0 0,0 0 1 0 0,0 0-1 0 0,0 0 1 0 0,0 0-1 0 0,0 0 1 0 0,0 0-1 0 0,0 0 1 0 0,-1 0-1 0 0,1 0 1 0 0,0 0-1 0 0,0 0 1 0 0,0 0-1 0 0,0 0 1 0 0,0 0-1 0 0,0 0 1 0 0,0 0-1 0 0,0 0 1 0 0,0 0-1 0 0,0 0 1 0 0,-1 0-1 0 0,1 0 1 0 0,0 0-1 0 0,0 0 1 0 0,0 0 0 0 0,0 0-1 0 0,0 0 1 0 0,0 0-1 0 0,0 0 1 0 0,0 0-1 0 0,0 0 1 0 0,0 0-1 0 0,0 0 1 0 0,-1 0-1 0 0,1 0 1 0 0,0 0-1 0 0,0 0 1 0 0,0 0-1 0 0,0 1 1 0 0,0-1-1 0 0,0 0 1 0 0,0 0-1 0 0,0 0 1 0 0,0 0-1 0 0,0 0 1 0 0,0 0-1 0 0,0 0 1 0 0,0 0-1 0 0,0 0 1 0 0,0 0 0 0 0,0 0-1 0 0,0 1 1 0 0,0-1-1 0 0,0 0 1 0 0,0 0-1 0 0,0 0 1 0 0,0 0-1 0 0,0 0 1 0 0,0 0-1 0 0,0 0 1 0 0,0 0-1 0 0,-5-10 841 0 0,-1-12 452 0 0,4 12-803 0 0,0 0 1 0 0,2-1-1 0 0,-1 1 1 0 0,1 0-1 0 0,0-1 1 0 0,1 1-1 0 0,1-1 0 0 0,-1 1 1 0 0,4-11-1 0 0,-4 18-389 0 0,1 0-1 0 0,-1 0 0 0 0,0 1 1 0 0,1-1-1 0 0,-1 0 0 0 0,1 0 1 0 0,0 1-1 0 0,0-1 0 0 0,0 1 1 0 0,0 0-1 0 0,0-1 1 0 0,0 1-1 0 0,1 0 0 0 0,-1 0 1 0 0,1 0-1 0 0,-1 1 0 0 0,1-1 1 0 0,0 1-1 0 0,0-1 0 0 0,0 1 1 0 0,0 0-1 0 0,0 0 0 0 0,0 0 1 0 0,0 1-1 0 0,0-1 1 0 0,0 1-1 0 0,0-1 0 0 0,0 1 1 0 0,0 0-1 0 0,1 0 0 0 0,-1 1 1 0 0,0-1-1 0 0,5 2 0 0 0,-4-2-42 0 0,0 1 0 0 0,0 0-1 0 0,0 0 1 0 0,0 0 0 0 0,0 1 0 0 0,-1-1-1 0 0,1 1 1 0 0,0 0 0 0 0,-1 0 0 0 0,1 0-1 0 0,-1 0 1 0 0,4 4 0 0 0,-6-5 12 0 0,0 1 1 0 0,0-1-1 0 0,0 0 0 0 0,0 1 1 0 0,-1-1-1 0 0,1 0 1 0 0,0 1-1 0 0,-1-1 0 0 0,1 1 1 0 0,-1-1-1 0 0,0 1 1 0 0,1-1-1 0 0,-1 1 0 0 0,0 0 1 0 0,0-1-1 0 0,0 1 1 0 0,0-1-1 0 0,0 1 0 0 0,0-1 1 0 0,0 1-1 0 0,-1 0 1 0 0,1-1-1 0 0,-1 1 0 0 0,1-1 1 0 0,-1 0-1 0 0,1 1 1 0 0,-1-1-1 0 0,0 1 0 0 0,0-1 1 0 0,0 0-1 0 0,0 1 1 0 0,0-1-1 0 0,-1 2 0 0 0,-9 9 10 0 0,1 1-1 0 0,-2-2 0 0 0,0 0 0 0 0,0 0 0 0 0,-1-1 1 0 0,0 0-1 0 0,0-1 0 0 0,-20 9 0 0 0,38-20-1572 0 0,48-23-14111 0 0,-38 18 11113 0 0</inkml:trace>
  <inkml:trace contextRef="#ctx0" brushRef="#br0" timeOffset="1">394 206 14107 0 0,'17'20'6429'0'0,"9"0"-3940"0"0,-25-19-2565 0 0,1 0 0 0 0,-1 0 0 0 0,0 0-1 0 0,0-1 1 0 0,1 1 0 0 0,-1 0 0 0 0,0-1 0 0 0,1 1 0 0 0,-1-1 0 0 0,0 1 0 0 0,1-1 0 0 0,-1 0 0 0 0,1 0 0 0 0,-1 0 0 0 0,1 1 0 0 0,-1-1-1 0 0,1-1 1 0 0,-1 1 0 0 0,1 0 0 0 0,-1 0 0 0 0,0 0 0 0 0,1-1 0 0 0,-1 1 0 0 0,1-1 0 0 0,-1 1 0 0 0,0-1 0 0 0,1 1 0 0 0,-1-1-1 0 0,0 0 1 0 0,0 0 0 0 0,0 0 0 0 0,1 0 0 0 0,-1 0 0 0 0,0 0 0 0 0,0 0 0 0 0,0 0 0 0 0,0 0 0 0 0,0-2 0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4:47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1140 92 2945 0 0,'-12'-7'1649'0'0,"1"1"-1"0"0,-1 0 1 0 0,0 1 0 0 0,0 0 0 0 0,0 1 0 0 0,-14-3 0 0 0,-80-11 3206 0 0,22 6-3075 0 0,42 4-1444 0 0,-1 1-1 0 0,-1 3 1 0 0,1 2 0 0 0,0 1 0 0 0,-52 7-1 0 0,63-2-208 0 0,0 1-1 0 0,1 2 1 0 0,0 1-1 0 0,1 2 1 0 0,0 1-1 0 0,0 1 0 0 0,-49 28 1 0 0,61-28-113 0 0,1 1 1 0 0,0 1 0 0 0,1 0-1 0 0,1 1 1 0 0,0 1 0 0 0,1 0-1 0 0,1 1 1 0 0,0 1 0 0 0,1 0-1 0 0,1 0 1 0 0,1 1 0 0 0,1 1-1 0 0,0-1 1 0 0,-6 24 0 0 0,4-7-42 0 0,2 0 1 0 0,1 1 0 0 0,2 0-1 0 0,1 1 1 0 0,2-1 0 0 0,2 1-1 0 0,4 49 1 0 0,-1-69 21 0 0,0 0 1 0 0,1-1-1 0 0,1 1 0 0 0,1-1 1 0 0,0 0-1 0 0,1 0 0 0 0,1 0 1 0 0,0-1-1 0 0,2 0 0 0 0,0 0 1 0 0,0-1-1 0 0,1 0 0 0 0,1-1 1 0 0,1 0-1 0 0,0-1 0 0 0,1 0 1 0 0,0-1-1 0 0,1 0 0 0 0,0-1 1 0 0,0-1-1 0 0,32 17 0 0 0,-7-9-13 0 0,1-1 0 0 0,0-2-1 0 0,1-2 1 0 0,44 8 0 0 0,173 21-139 0 0,-216-37 131 0 0,261 20-90 0 0,-248-25 68 0 0,1-2 0 0 0,-1-2 0 0 0,80-18 0 0 0,-98 13 43 0 0,-2-2 0 0 0,0-2 0 0 0,0-1 0 0 0,-1-1 0 0 0,46-29 0 0 0,-59 31 66 0 0,-1-1 1 0 0,0-1 0 0 0,-1 0-1 0 0,-1-1 1 0 0,-1-1 0 0 0,0-1-1 0 0,-1-1 1 0 0,-1 0 0 0 0,17-28-1 0 0,-25 34 44 0 0,-1 1 0 0 0,0-1-1 0 0,-1-1 1 0 0,0 1-1 0 0,-1-1 1 0 0,-1 1 0 0 0,0-1-1 0 0,-1 0 1 0 0,0-1-1 0 0,-1 1 1 0 0,-1 0-1 0 0,-1-18 1 0 0,-2 14 24 0 0,0 1 1 0 0,-1 0-1 0 0,-1 0 0 0 0,0 0 0 0 0,-2 0 1 0 0,0 1-1 0 0,0 0 0 0 0,-20-29 1 0 0,8 19-26 0 0,-1 1 0 0 0,-1 1 1 0 0,-1 1-1 0 0,-1 1 1 0 0,0 0-1 0 0,-2 2 0 0 0,-1 1 1 0 0,0 1-1 0 0,-2 2 1 0 0,-44-21-1 0 0,-2 7-40 0 0,-2 5-1 0 0,0 2 1 0 0,-1 4 0 0 0,-113-13 0 0 0,25 17 88 0 0,137 15-773 0 0,-1 1-1 0 0,1 1 0 0 0,-51 10 1 0 0,65-6-1467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4:48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240 132 2377 0 0,'-2'-11'2167'0'0,"-1"0"0"0"0,0 1 1 0 0,-1-1-1 0 0,0 1 0 0 0,0 0 1 0 0,-10-14-1 0 0,12 21-1885 0 0,0-1 0 0 0,-1 1 0 0 0,1 0-1 0 0,-1 0 1 0 0,0 0 0 0 0,0 0 0 0 0,0 1 0 0 0,-1-1 0 0 0,1 1-1 0 0,0 0 1 0 0,-1 0 0 0 0,0 0 0 0 0,1 0 0 0 0,-1 1-1 0 0,0-1 1 0 0,0 1 0 0 0,0 0 0 0 0,0 0 0 0 0,0 0 0 0 0,-6 1-1 0 0,5-1-256 0 0,1 1 0 0 0,-1 0 0 0 0,0 1 0 0 0,0-1 0 0 0,0 1 0 0 0,0 0 0 0 0,1 0 0 0 0,-1 0-1 0 0,0 1 1 0 0,1 0 0 0 0,-1 0 0 0 0,1 0 0 0 0,0 0 0 0 0,0 1 0 0 0,0-1 0 0 0,0 1 0 0 0,0 0 0 0 0,0 1-1 0 0,1-1 1 0 0,-1 0 0 0 0,1 1 0 0 0,0 0 0 0 0,-4 7 0 0 0,3-3-60 0 0,0-1 0 0 0,1 1 1 0 0,0 0-1 0 0,0 0 0 0 0,1 1 0 0 0,0-1 0 0 0,1 0 1 0 0,0 1-1 0 0,0-1 0 0 0,1 1 0 0 0,0-1 1 0 0,2 17-1 0 0,1-9-201 0 0,0 0 1 0 0,2 0 0 0 0,10 25 0 0 0,6 22-3312 0 0,-15-19-5447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4:48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71 3225 0 0,'-7'-14'13163'0'0,"34"19"-8660"0"0,-20-3-5136 0 0,10 2 890 0 0,0-1 1 0 0,0 0-1 0 0,1-1 1 0 0,-1-1-1 0 0,1-1 1 0 0,29-3-1 0 0,-35 1-822 0 0,-2 0 0 0 0,1-1 0 0 0,0 0 0 0 0,18-8-1 0 0,4-8-4549 0 0,-4-7-3525 0 0,-21 18 4545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4:4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64 3153 0 0,'-30'-31'13235'0'0,"15"7"-8106"0"0,15 24-5159 0 0,0 0 1 0 0,0 0 0 0 0,-1-1-1 0 0,1 1 1 0 0,0 0 0 0 0,0 0 0 0 0,0-1-1 0 0,0 1 1 0 0,0 0 0 0 0,0-1-1 0 0,0 1 1 0 0,0 0 0 0 0,0 0-1 0 0,0-1 1 0 0,1 1 0 0 0,-1 0 0 0 0,0 0-1 0 0,0-1 1 0 0,0 1 0 0 0,0 0-1 0 0,0 0 1 0 0,0-1 0 0 0,0 1-1 0 0,1 0 1 0 0,-1 0 0 0 0,0-1 0 0 0,0 1-1 0 0,0 0 1 0 0,1 0 0 0 0,-1 0-1 0 0,0 0 1 0 0,0-1 0 0 0,1 1-1 0 0,-1 0 1 0 0,0 0 0 0 0,0 0 0 0 0,1 0-1 0 0,-1 0 1 0 0,0 0 0 0 0,0 0-1 0 0,1 0 1 0 0,-1-1 0 0 0,0 1-1 0 0,0 0 1 0 0,1 0 0 0 0,-1 0 0 0 0,0 0-1 0 0,1 1 1 0 0,7 1-5104 0 0</inkml:trace>
  <inkml:trace contextRef="#ctx0" brushRef="#br0" timeOffset="1">27 146 5425 0 0,'-14'24'10192'0'0,"3"7"-5263"0"0,11-28-4960 0 0,-1 0 0 0 0,1 0 1 0 0,-1 0-1 0 0,1 1 0 0 0,0-1 1 0 0,0 0-1 0 0,2 6 0 0 0,-2-8-265 0 0,0 1 0 0 0,1-1-1 0 0,-1 0 1 0 0,1 1 0 0 0,-1-1-1 0 0,1 0 1 0 0,0 0 0 0 0,-1 1 0 0 0,1-1-1 0 0,0 0 1 0 0,0 0 0 0 0,0 0 0 0 0,0 0-1 0 0,0 0 1 0 0,0 0 0 0 0,0 0-1 0 0,3 1 1 0 0,-2-1-1954 0 0,-1-1 1875 0 0,-1 0 0 0 0,1 0-1 0 0,-1 0 1 0 0,1 0 0 0 0,-1 0 0 0 0,1 0 0 0 0,-1 0 0 0 0,0 0 0 0 0,1 0 0 0 0,-1 0 0 0 0,1 0 0 0 0,-1 0 0 0 0,1 0 0 0 0,-1 0 0 0 0,3-3-2251 0 0,2 0-823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4:49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3705 0 0,'-4'4'12332'0'0,"-1"19"-9524"0"0,-4 29-2833 0 0,6-33 205 0 0,1-6-140 0 0,0-1 1 0 0,1 1 0 0 0,0 0-1 0 0,1-1 1 0 0,0 1 0 0 0,1 0-1 0 0,1-1 1 0 0,4 19-1 0 0,-6-30-49 0 0,0-1-1 0 0,1 0 1 0 0,-1 1-1 0 0,0-1 0 0 0,0 0 1 0 0,1 1-1 0 0,-1-1 1 0 0,0 0-1 0 0,1 0 0 0 0,-1 1 1 0 0,0-1-1 0 0,1 0 0 0 0,-1 0 1 0 0,1 0-1 0 0,-1 0 1 0 0,0 1-1 0 0,1-1 0 0 0,-1 0 1 0 0,1 0-1 0 0,-1 0 1 0 0,0 0-1 0 0,1 0 0 0 0,-1 0 1 0 0,1 0-1 0 0,-1 0 0 0 0,0 0 1 0 0,1 0-1 0 0,-1 0 1 0 0,1 0-1 0 0,-1-1 0 0 0,0 1 1 0 0,1 0-1 0 0,-1 0 1 0 0,1 0-1 0 0,-1 0 0 0 0,0-1 1 0 0,1 1-1 0 0,-1 0 0 0 0,0 0 1 0 0,1-1-1 0 0,-1 1 1 0 0,0 0-1 0 0,0-1 0 0 0,1 1 1 0 0,-1 0-1 0 0,0-1 0 0 0,0 1 1 0 0,1-1-1 0 0,18-21-185 0 0,-14 17 179 0 0,1-2 29 0 0,-2 1-1 0 0,1 0 1 0 0,1 1-1 0 0,-1 0 1 0 0,1 0-1 0 0,11-8 1 0 0,-16 13 2 0 0,0-1-1 0 0,0 1 1 0 0,0 0 0 0 0,-1-1 0 0 0,1 1-1 0 0,0 0 1 0 0,0-1 0 0 0,0 1 0 0 0,0 0-1 0 0,0 0 1 0 0,0 0 0 0 0,0 0 0 0 0,0 0 0 0 0,0 0-1 0 0,0 0 1 0 0,0 0 0 0 0,0 0 0 0 0,0 1-1 0 0,0-1 1 0 0,2 1 0 0 0,-2 0 27 0 0,0 0-1 0 0,1 0 1 0 0,-1 0 0 0 0,0 1-1 0 0,0-1 1 0 0,0 0 0 0 0,0 1-1 0 0,0-1 1 0 0,0 1 0 0 0,0-1-1 0 0,0 1 1 0 0,0 0 0 0 0,-1-1 0 0 0,1 1-1 0 0,-1 0 1 0 0,1 1 0 0 0,6 42 559 0 0,-1-8-2593 0 0,1-14-5441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4:49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151 104 2328 0 0,'3'-20'4583'0'0,"-2"12"-2701"0"0,0 1 0 0 0,0-1 0 0 0,-1 0-1 0 0,0 0 1 0 0,-1-14 0 0 0,0 20-1673 0 0,1 1 1 0 0,0 0-1 0 0,-1 0 1 0 0,1 0-1 0 0,-1 0 0 0 0,1 0 1 0 0,-1 0-1 0 0,1-1 0 0 0,-1 1 1 0 0,0 1-1 0 0,1-1 1 0 0,-1 0-1 0 0,0 0 0 0 0,0 0 1 0 0,0 0-1 0 0,0 0 1 0 0,-2-1-1 0 0,2 2-108 0 0,-1-1 0 0 0,0 1 1 0 0,0-1-1 0 0,0 1 0 0 0,1 0 1 0 0,-1-1-1 0 0,0 1 0 0 0,0 0 1 0 0,0 0-1 0 0,0 1 0 0 0,0-1 1 0 0,1 0-1 0 0,-1 0 0 0 0,0 1 0 0 0,-2 0 1 0 0,-2 2-94 0 0,0-1 1 0 0,0 1-1 0 0,0 0 1 0 0,0 1 0 0 0,0-1-1 0 0,1 1 1 0 0,0 0-1 0 0,0 1 1 0 0,0-1 0 0 0,0 1-1 0 0,1 0 1 0 0,0 0-1 0 0,0 0 1 0 0,0 1 0 0 0,0-1-1 0 0,1 1 1 0 0,0 0-1 0 0,0 0 1 0 0,1 0 0 0 0,0 1-1 0 0,0-1 1 0 0,-1 8-1 0 0,-1 1-305 0 0,1 0 0 0 0,1-1-1 0 0,1 2 1 0 0,0-1-1 0 0,1 0 1 0 0,0 0-1 0 0,2 0 1 0 0,4 27 0 0 0,7-9-3118 0 0,-12-32 3075 0 0,-1 0 0 0 0,0 0 0 0 0,1 0 0 0 0,-1 0-1 0 0,1 0 1 0 0,-1-1 0 0 0,1 1 0 0 0,-1 0 0 0 0,1 0 0 0 0,-1 0 0 0 0,1 0 0 0 0,0-1 0 0 0,0 1 0 0 0,0 0-1 0 0,-1-1 1 0 0,1 1 0 0 0,0-1 0 0 0,0 1 0 0 0,0-1 0 0 0,0 1 0 0 0,0-1 0 0 0,0 1 0 0 0,0-1 0 0 0,0 0-1 0 0,0 0 1 0 0,0 1 0 0 0,0-1 0 0 0,0 0 0 0 0,0 0 0 0 0,1 0 0 0 0,0-8-4316 0 0,-10-6 3513 0 0,7 13 862 0 0,-3-6-650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15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18 139 19580 0 0,'-3'4'675'0'0,"1"0"0"0"0,0 0-1 0 0,0 0 1 0 0,0 0 0 0 0,1 1 0 0 0,-1-1-1 0 0,0 7 1 0 0,1-5-383 0 0,0-1 0 0 0,1 1-1 0 0,0-1 1 0 0,0 0 0 0 0,2 9 0 0 0,1 2-386 0 0,1-1 1 0 0,1 1-1 0 0,9 19 1 0 0,-7-18 388 0 0,-7-16-296 0 0,11 25-240 0 0,18 35 0 0 0,-25-54 41 0 0,0 0 0 0 0,0-1 0 0 0,1 1 0 0 0,0-1-1 0 0,0 0 1 0 0,1-1 0 0 0,-1 1 0 0 0,1-1 0 0 0,0 0 0 0 0,9 5 0 0 0,-14-9 162 0 0,0 0 0 0 0,0-1 0 0 0,0 1 0 0 0,0-1 0 0 0,0 1 0 0 0,1-1-1 0 0,-1 1 1 0 0,0-1 0 0 0,0 1 0 0 0,1-1 0 0 0,-1 0 0 0 0,0 0-1 0 0,0 0 1 0 0,1 0 0 0 0,-1 0 0 0 0,0 0 0 0 0,0 0 0 0 0,1 0-1 0 0,-1 0 1 0 0,0-1 0 0 0,2 1 0 0 0,-2-1 5 0 0,0 0-1 0 0,0 0 1 0 0,-1 0 0 0 0,1 1-1 0 0,0-1 1 0 0,0 0 0 0 0,-1 0 0 0 0,1 0-1 0 0,-1 0 1 0 0,1 0 0 0 0,-1 0-1 0 0,1 0 1 0 0,-1 0 0 0 0,1 0-1 0 0,-1-1 1 0 0,0 1 0 0 0,0 0-1 0 0,0-2 1 0 0,1-6-72 0 0,-1-1-1 0 0,0 1 1 0 0,-1-1 0 0 0,-3-12-1 0 0,4 18 114 0 0,-9-38 86 0 0,-2 1 0 0 0,-25-62 0 0 0,4 11 695 0 0,19 35 16 0 0,12 54-735 0 0,0 0-1 0 0,1-1 0 0 0,0 1 1 0 0,0 0-1 0 0,0 0 0 0 0,0-1 1 0 0,0 1-1 0 0,1 0 1 0 0,-1 0-1 0 0,1 0 0 0 0,0-1 1 0 0,0 1-1 0 0,0 0 1 0 0,1 0-1 0 0,1-3 0 0 0,-2 5-54 0 0,0 1 0 0 0,0-1 0 0 0,0 0 0 0 0,0 0 0 0 0,0 1 0 0 0,0-1 0 0 0,0 1 0 0 0,0-1 0 0 0,0 1 0 0 0,1 0 0 0 0,-1-1-1 0 0,0 1 1 0 0,0 0 0 0 0,0 0 0 0 0,1 0 0 0 0,-1-1 0 0 0,0 1 0 0 0,0 1 0 0 0,1-1 0 0 0,-1 0 0 0 0,0 0 0 0 0,0 0 0 0 0,0 1 0 0 0,1-1-1 0 0,-1 0 1 0 0,0 1 0 0 0,0-1 0 0 0,0 1 0 0 0,0 0 0 0 0,2 1 0 0 0,32 23 106 0 0,-16-9-106 0 0,-2 2 0 0 0,1 0-1 0 0,-2 1 1 0 0,0 1 0 0 0,13 23-1 0 0,-21-30-29 0 0,0 1-1 0 0,-1 0 1 0 0,-1 0-1 0 0,0 0 1 0 0,-1 1 0 0 0,0-1-1 0 0,-1 1 1 0 0,-1 0-1 0 0,2 24 1 0 0,-5-37-60 0 0,0 1 1 0 0,0 0 0 0 0,0 0 0 0 0,0 0-1 0 0,-1 0 1 0 0,1 0 0 0 0,-1-1-1 0 0,0 1 1 0 0,0 0 0 0 0,0 0 0 0 0,0-1-1 0 0,0 1 1 0 0,0-1 0 0 0,-1 1-1 0 0,0-1 1 0 0,1 1 0 0 0,-1-1 0 0 0,0 0-1 0 0,0 0 1 0 0,0 0 0 0 0,0 0-1 0 0,0 0 1 0 0,-1 0 0 0 0,1-1-1 0 0,-4 3 1 0 0,-6 1-279 0 0,1-1 0 0 0,-1 0-1 0 0,0 0 1 0 0,-24 3 0 0 0,26-6 414 0 0,0 1 0 0 0,-1 1 1 0 0,1 0-1 0 0,0 0 0 0 0,-13 7 1 0 0,23-10-48 0 0,-1 0 1 0 0,1 0 0 0 0,0 0 0 0 0,-1 0-1 0 0,1 0 1 0 0,0 0 0 0 0,-1 0 0 0 0,1 1-1 0 0,0-1 1 0 0,-1 0 0 0 0,1 0-1 0 0,0 0 1 0 0,0 1 0 0 0,-1-1 0 0 0,1 0-1 0 0,0 0 1 0 0,0 1 0 0 0,-1-1-1 0 0,1 0 1 0 0,0 0 0 0 0,0 1 0 0 0,0-1-1 0 0,0 0 1 0 0,-1 1 0 0 0,1-1 0 0 0,0 0-1 0 0,0 1 1 0 0,0-1 0 0 0,0 0-1 0 0,0 1 1 0 0,0-1 0 0 0,0 0 0 0 0,0 1-1 0 0,0-1 1 0 0,0 0 0 0 0,0 1 0 0 0,0-1-1 0 0,0 0 1 0 0,0 1 0 0 0,0-1-1 0 0,1 0 1 0 0,-1 1 0 0 0,0-1 0 0 0,0 0-1 0 0,0 1 1 0 0,0-1 0 0 0,1 0-1 0 0,-1 0 1 0 0,0 1 0 0 0,0-1 0 0 0,0 0-1 0 0,1 0 1 0 0,-1 1 0 0 0,0-1 0 0 0,1 0-1 0 0,-1 0 1 0 0,0 0 0 0 0,0 0-1 0 0,1 1 1 0 0,-1-1 0 0 0,0 0 0 0 0,1 0-1 0 0,-1 0 1 0 0,1 0 0 0 0,24 5 100 0 0,-17-6-125 0 0,1-1 0 0 0,-1 0 1 0 0,0 0-1 0 0,0-1 0 0 0,0 0 0 0 0,0-1 1 0 0,9-5-1 0 0,54-37-1415 0 0,-40 25-434 0 0,46-37-7194 0 0,-42 28 2248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4:50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34 1304 0 0,'-8'-6'1266'0'0,"-24"-14"2872"0"0,30 19-3423 0 0,0 0 1 0 0,0 0-1 0 0,0 0 0 0 0,0 1 1 0 0,0-1-1 0 0,0 0 1 0 0,0 1-1 0 0,0-1 0 0 0,0 1 1 0 0,0 0-1 0 0,0 0 1 0 0,0 0-1 0 0,-4 0 1 0 0,6 0-634 0 0,-1 0 0 0 0,1 0 0 0 0,0 0 0 0 0,0 0 0 0 0,-1 0 0 0 0,1 0 0 0 0,0 0 0 0 0,-1 1 0 0 0,1-1 0 0 0,0 0 0 0 0,0 0 1 0 0,-1 0-1 0 0,1 0 0 0 0,0 0 0 0 0,0 0 0 0 0,0 1 0 0 0,-1-1 0 0 0,1 0 0 0 0,0 0 0 0 0,0 0 0 0 0,0 1 0 0 0,0-1 0 0 0,-1 0 0 0 0,1 0 1 0 0,0 0-1 0 0,0 1 0 0 0,0-1 0 0 0,0 0 0 0 0,0 0 0 0 0,0 1 0 0 0,0-1 0 0 0,-1 0 0 0 0,1 0 0 0 0,0 1 0 0 0,0-1 0 0 0,0 0 1 0 0,0 1-1 0 0,0-1 0 0 0,0 0 0 0 0,0 0 0 0 0,0 1 0 0 0,1-1 0 0 0,9 11 775 0 0,16 4-890 0 0,-11-12-25 0 0,0 0 0 0 0,0-1 0 0 0,0-1 0 0 0,0 0 0 0 0,0-1 0 0 0,16-2 0 0 0,47-8-7769 0 0,-45 2 32 0 0,-18 4 3922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4:50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2 3481 0 0,'-1'0'554'0'0,"0"0"0"0"0,0-1 1 0 0,0 1-1 0 0,-1 0 0 0 0,1 0 0 0 0,0 0 1 0 0,0 0-1 0 0,0 0 0 0 0,0 0 0 0 0,0 0 1 0 0,0 0-1 0 0,-1 0 0 0 0,1 1 0 0 0,0-1 1 0 0,0 0-1 0 0,0 1 0 0 0,0-1 0 0 0,0 1 1 0 0,-2 0-1 0 0,-18 20 3445 0 0,15-14-3721 0 0,2 1-1 0 0,-1-1 0 0 0,1 1 1 0 0,-5 12-1 0 0,8-15-260 0 0,-1 0-1 0 0,2 0 1 0 0,-1 1-1 0 0,1-1 0 0 0,-1 0 1 0 0,1 0-1 0 0,1 0 1 0 0,-1 1-1 0 0,1-1 1 0 0,0 0-1 0 0,0 0 1 0 0,0 0-1 0 0,1 0 1 0 0,0 0-1 0 0,0 0 0 0 0,4 5 1 0 0,-6-8-22 0 0,1 0 0 0 0,1-1 0 0 0,-1 1 1 0 0,0 0-1 0 0,0-1 0 0 0,1 0 0 0 0,-1 1 0 0 0,0-1 0 0 0,1 0 1 0 0,-1 0-1 0 0,1 1 0 0 0,0-1 0 0 0,-1-1 0 0 0,1 1 0 0 0,0 0 1 0 0,0 0-1 0 0,0-1 0 0 0,2 2 0 0 0,-1-2 4 0 0,-1 0-1 0 0,0-1 1 0 0,1 1 0 0 0,-1 0 0 0 0,0-1-1 0 0,0 0 1 0 0,0 1 0 0 0,1-1-1 0 0,-1 0 1 0 0,0 0 0 0 0,0 0-1 0 0,0 0 1 0 0,0 0 0 0 0,0-1-1 0 0,-1 1 1 0 0,1-1 0 0 0,0 1-1 0 0,-1-1 1 0 0,3-3 0 0 0,-1 2 28 0 0,-1 0 0 0 0,1 0 1 0 0,-1 0-1 0 0,0-1 1 0 0,0 1-1 0 0,-1-1 0 0 0,1 1 1 0 0,-1-1-1 0 0,0 0 0 0 0,0 1 1 0 0,0-1-1 0 0,0 0 1 0 0,-1 0-1 0 0,1 0 0 0 0,-1 0 1 0 0,0 0-1 0 0,0 0 1 0 0,-1 1-1 0 0,1-1 0 0 0,-1 0 1 0 0,0 0-1 0 0,-2-6 0 0 0,3 8-15 0 0,-1-1 0 0 0,0 1 0 0 0,-1 0 0 0 0,1 0 0 0 0,0-1 0 0 0,0 1-1 0 0,-1 0 1 0 0,0 0 0 0 0,1 0 0 0 0,-1 1 0 0 0,0-1 0 0 0,0 0-1 0 0,0 1 1 0 0,0-1 0 0 0,0 1 0 0 0,0 0 0 0 0,0-1 0 0 0,0 1 0 0 0,-1 0-1 0 0,1 0 1 0 0,-1 1 0 0 0,1-1 0 0 0,0 0 0 0 0,-1 1 0 0 0,1 0 0 0 0,-1-1-1 0 0,1 1 1 0 0,-1 0 0 0 0,1 0 0 0 0,-1 0 0 0 0,1 1 0 0 0,-1-1-1 0 0,1 1 1 0 0,-1-1 0 0 0,1 1 0 0 0,-3 1 0 0 0,3-1-263 0 0,0-1 1 0 0,1 1 0 0 0,-1 1-1 0 0,0-1 1 0 0,1 0 0 0 0,-1 0-1 0 0,0 0 1 0 0,1 1-1 0 0,0-1 1 0 0,-1 1 0 0 0,-1 1-1 0 0,-2 7-5064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4:51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85 2280 0 0,'3'-7'1178'0'0,"6"-18"2044"0"0,-8 13 3452 0 0,-1 18-2003 0 0,-2 10-3189 0 0,1 1-1273 0 0,1-12-194 0 0,0 1 1 0 0,1-1-1 0 0,0 0 0 0 0,0 1 0 0 0,0-1 0 0 0,0 0 0 0 0,1 0 1 0 0,0 0-1 0 0,0 0 0 0 0,4 6 0 0 0,-5-9-13 0 0,0-1 1 0 0,0 0-1 0 0,0 0 0 0 0,0 0 1 0 0,0 0-1 0 0,0 0 0 0 0,0-1 1 0 0,0 1-1 0 0,0 0 0 0 0,1 0 0 0 0,-1-1 1 0 0,0 1-1 0 0,1 0 0 0 0,-1-1 1 0 0,0 0-1 0 0,1 1 0 0 0,1-1 0 0 0,0 0 15 0 0,-1 0-1 0 0,0 0 0 0 0,1 0 0 0 0,-1-1 0 0 0,0 1 1 0 0,1-1-1 0 0,-1 1 0 0 0,0-1 0 0 0,0 0 0 0 0,0 0 0 0 0,0 0 1 0 0,1 0-1 0 0,2-3 0 0 0,0 0 52 0 0,0-1 1 0 0,0 1-1 0 0,0-1 1 0 0,-1 0-1 0 0,0 0 1 0 0,0 0-1 0 0,0-1 0 0 0,-1 1 1 0 0,1-1-1 0 0,-1 0 1 0 0,-1 0-1 0 0,1 0 1 0 0,2-11-1 0 0,-4 15-33 0 0,-1 0-1 0 0,0 0 1 0 0,1-1-1 0 0,-1 1 1 0 0,0 0-1 0 0,0 0 1 0 0,0-1-1 0 0,0 1 1 0 0,0 0-1 0 0,-1 0 1 0 0,1-1-1 0 0,-1 1 1 0 0,0 0-1 0 0,1 0 1 0 0,-1 0-1 0 0,0 0 1 0 0,-2-3-1 0 0,1 3-12 0 0,1 0 0 0 0,-1 1 0 0 0,0-1 0 0 0,0 1 0 0 0,0-1 0 0 0,0 1 0 0 0,0 0 0 0 0,0 0 0 0 0,-1 0 0 0 0,1 0 0 0 0,0 0 0 0 0,-1 0 0 0 0,1 1 0 0 0,0-1 0 0 0,-1 1 0 0 0,1 0 0 0 0,-1-1 0 0 0,1 1 0 0 0,-5 1 0 0 0,4-1-131 0 0,-1 0 0 0 0,1 0 1 0 0,0 1-1 0 0,0-1 0 0 0,0 1 0 0 0,0 0 0 0 0,0 0 0 0 0,0 0 1 0 0,0 1-1 0 0,0-1 0 0 0,0 1 0 0 0,0-1 0 0 0,0 1 0 0 0,1 0 1 0 0,-5 4-1 0 0,3-2-450 0 0,0 1 1 0 0,0 0 0 0 0,0 1 0 0 0,0-1 0 0 0,1 0 0 0 0,0 1-1 0 0,-4 9 1 0 0,2-3-755 0 0,1-1-1 0 0,1 1 0 0 0,0 0 1 0 0,1 1-1 0 0,0-1 1 0 0,1 0-1 0 0,0 24 1 0 0,9-5 1761 0 0,-7-30-163 0 0,0 1-1 0 0,0 0 0 0 0,0-1 1 0 0,0 1-1 0 0,0-1 0 0 0,0 0 0 0 0,0 1 1 0 0,1-1-1 0 0,-1 0 0 0 0,0 0 1 0 0,1 0-1 0 0,-1 0 0 0 0,1 0 1 0 0,0 0-1 0 0,-1 0 0 0 0,1 0 1 0 0,2 0-1 0 0,-1 0 309 0 0,1 0 1 0 0,0 0-1 0 0,0-1 1 0 0,0 0-1 0 0,0 0 0 0 0,0 0 1 0 0,6-1-1 0 0,19-4-802 0 0,-16 3 306 0 0,37-12-168 0 0,-27 3-3158 0 0,-7-5-4333 0 0,-14-1 4666 0 0,0 11 1382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4:51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1568 0 0,'-1'11'12637'0'0,"-3"13"-8804"0"0,-6 44-4201 0 0,12 5-269 0 0,5-36-2781 0 0,8-5-4995 0 0,-7-23 4539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4:51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5497 0 0,'0'-1'362'0'0,"0"1"1"0"0,0-1-1 0 0,0 0 0 0 0,0 1 0 0 0,0-1 0 0 0,0 0 1 0 0,1 1-1 0 0,-1-1 0 0 0,0 1 0 0 0,0-1 0 0 0,1 1 1 0 0,-1-1-1 0 0,0 0 0 0 0,1 1 0 0 0,-1-1 0 0 0,0 1 1 0 0,1 0-1 0 0,-1-1 0 0 0,1 1 0 0 0,-1-1 0 0 0,1 1 1 0 0,-1 0-1 0 0,1-1 0 0 0,-1 1 0 0 0,1 0 0 0 0,0-1 1 0 0,0 1-1 0 0,23-3 3057 0 0,22 10-2017 0 0,-43-6-1368 0 0,0 0 0 0 0,0-1 0 0 0,0 1 0 0 0,0 1 0 0 0,0-1 0 0 0,0 0 0 0 0,0 1 0 0 0,0 0 0 0 0,-1 0-1 0 0,1-1 1 0 0,-1 1 0 0 0,1 1 0 0 0,-1-1 0 0 0,0 0 0 0 0,0 1 0 0 0,0-1 0 0 0,0 1 0 0 0,0-1 0 0 0,0 1 0 0 0,-1 0-1 0 0,0 0 1 0 0,1 0 0 0 0,-1 0 0 0 0,0 0 0 0 0,0 0 0 0 0,-1 0 0 0 0,1 0 0 0 0,0 7 0 0 0,-1-6-22 0 0,0 1 0 0 0,-1-1 0 0 0,1 1 1 0 0,-1 0-1 0 0,0-1 0 0 0,-1 0 0 0 0,1 1 1 0 0,-1-1-1 0 0,0 0 0 0 0,0 1 0 0 0,0-1 1 0 0,0 0-1 0 0,-1-1 0 0 0,1 1 0 0 0,-1 0 1 0 0,0-1-1 0 0,0 1 0 0 0,-1-1 0 0 0,-6 5 1 0 0,-17 6-361 0 0,27-14 329 0 0,-1 1-1 0 0,0-1 1 0 0,0 1 0 0 0,0-1-1 0 0,1 0 1 0 0,-1 1 0 0 0,0-1-1 0 0,0 0 1 0 0,0 0 0 0 0,0 0 0 0 0,0 0-1 0 0,0 0 1 0 0,0 0 0 0 0,1 0-1 0 0,-1 0 1 0 0,0 0 0 0 0,0 0-1 0 0,0 0 1 0 0,0 0 0 0 0,0-1 0 0 0,1 1-1 0 0,-1 0 1 0 0,0-1 0 0 0,0 1-1 0 0,0 0 1 0 0,1-1 0 0 0,-1 1-1 0 0,0-1 1 0 0,-1-1 0 0 0,2 2 10 0 0,1-1-1 0 0,-1 1 1 0 0,0-1 0 0 0,0 1 0 0 0,1-1 0 0 0,-1 1-1 0 0,0-1 1 0 0,1 1 0 0 0,-1-1 0 0 0,0 1 0 0 0,1 0 0 0 0,-1-1-1 0 0,1 1 1 0 0,-1 0 0 0 0,1-1 0 0 0,-1 1 0 0 0,1 0-1 0 0,-1-1 1 0 0,1 1 0 0 0,-1 0 0 0 0,1 0 0 0 0,-1 0-1 0 0,1-1 1 0 0,0 1 0 0 0,-1 0 0 0 0,1 0 0 0 0,-1 0 0 0 0,1 0-1 0 0,-1 0 1 0 0,1 0 0 0 0,0 0 0 0 0,-1 0 0 0 0,1 0-1 0 0,0 1 1 0 0,23-2 80 0 0,-10 3-73 0 0,0 0-1 0 0,26 8 1 0 0,-35-9-593 0 0,0 1-1 0 0,0 0 1 0 0,0 1-1 0 0,0-1 1 0 0,0 1-1 0 0,4 3 1 0 0,-8-6 363 0 0,-1 1 0 0 0,0-1 1 0 0,0 0-1 0 0,1 0 0 0 0,-1 1 1 0 0,0-1-1 0 0,1 0 0 0 0,-1 1 1 0 0,0-1-1 0 0,0 0 0 0 0,0 1 1 0 0,1-1-1 0 0,-1 0 1 0 0,0 1-1 0 0,0-1 0 0 0,0 1 1 0 0,0-1-1 0 0,0 0 0 0 0,1 1 1 0 0,-1-1-1 0 0,0 1 0 0 0,0-1 1 0 0,0 0-1 0 0,0 1 1 0 0,0-1-1 0 0,-1 1 0 0 0,1-1 1 0 0,0 0-1 0 0,0 1 0 0 0,0-1 1 0 0,0 1-1 0 0,0-1 0 0 0,0 0 1 0 0,-1 1-1 0 0,1-1 0 0 0,0 0 1 0 0,0 1-1 0 0,-1-1 1 0 0,1 0-1 0 0,0 1 0 0 0,0-1 1 0 0,-1 0-1 0 0,1 0 0 0 0,0 1 1 0 0,-1-1-1 0 0,1 0 0 0 0,0 0 1 0 0,-1 0-1 0 0,1 1 1 0 0,0-1-1 0 0,-1 0 0 0 0,-6 5-3114 0 0</inkml:trace>
  <inkml:trace contextRef="#ctx0" brushRef="#br0" timeOffset="1">84 255 2144 0 0,'-23'2'2567'0'0,"-3"8"11946"0"0,26-10-14402 0 0,28 2 1134 0 0,14-4-952 0 0,-29 1-222 0 0,1 0 0 0 0,0 1 0 0 0,16 2 0 0 0,-29-2-53 0 0,-1 0 0 0 0,1 1 0 0 0,-1-1 1 0 0,1 0-1 0 0,0 1 0 0 0,-1-1 1 0 0,1 0-1 0 0,-1 1 0 0 0,1-1 0 0 0,-1 1 1 0 0,1-1-1 0 0,-1 1 0 0 0,1-1 1 0 0,-1 1-1 0 0,1-1 0 0 0,-1 1 1 0 0,0 0-1 0 0,1-1 0 0 0,-1 1 0 0 0,0-1 1 0 0,0 1-1 0 0,1 0 0 0 0,-1-1 1 0 0,0 1-1 0 0,0 0 0 0 0,0-1 0 0 0,0 1 1 0 0,0 0-1 0 0,0 0 0 0 0,0-1 1 0 0,0 1-1 0 0,0 0 0 0 0,0-1 1 0 0,0 1-1 0 0,0 0 0 0 0,-1-1 0 0 0,1 2 1 0 0,-11 34-622 0 0,6-20-1338 0 0,4-11 743 0 0,-2 10-3836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4:52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19 4641 0 0,'4'-18'13467'0'0,"-8"34"-8793"0"0,-3 7-4784 0 0,-1-2 227 0 0,4-8-324 0 0,-1-1-1 0 0,0 0 0 0 0,-1 0 1 0 0,0 0-1 0 0,-13 17 0 0 0,17-28-998 0 0,3-8 770 0 0,9-10 254 0 0,-7 15 183 0 0,1 0 0 0 0,0 1 0 0 0,0-1 0 0 0,0 1 0 0 0,0 0 0 0 0,0 0 1 0 0,0 0-1 0 0,0 1 0 0 0,0-1 0 0 0,0 1 0 0 0,1 0 0 0 0,-1 0 0 0 0,8 2 0 0 0,-9-2 7 0 0,0 0 1 0 0,0 1-1 0 0,-1 0 0 0 0,1 0 0 0 0,0 0 1 0 0,0 0-1 0 0,0 0 0 0 0,0 0 1 0 0,-1 1-1 0 0,1-1 0 0 0,-1 1 0 0 0,3 2 1 0 0,-4-3-72 0 0,-1-1 0 0 0,0 1 1 0 0,1 0-1 0 0,-1 0 1 0 0,0 0-1 0 0,0 0 0 0 0,1 0 1 0 0,-1-1-1 0 0,0 1 0 0 0,0 0 1 0 0,0 0-1 0 0,0 0 1 0 0,0 0-1 0 0,0 0 0 0 0,0 0 1 0 0,0 0-1 0 0,-1 0 1 0 0,1-1-1 0 0,0 1 0 0 0,0 0 1 0 0,-1 0-1 0 0,0 1 1 0 0,-13 26 302 0 0,7-14 1129 0 0,5-8-1221 0 0,0-1 0 0 0,0 0 0 0 0,0 0 1 0 0,-1 0-1 0 0,1 0 0 0 0,-1 0 0 0 0,0-1 0 0 0,-1 1 1 0 0,1-1-1 0 0,-1 0 0 0 0,0 0 0 0 0,0 0 0 0 0,0-1 0 0 0,0 1 1 0 0,-1-1-1 0 0,0 0 0 0 0,-9 5 0 0 0,16-6 87 0 0,10-1-195 0 0,14 0-65 0 0,8-4-398 0 0,39-3-4112 0 0,-24-3-6309 0 0,-33 5 5662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4:52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 5593 0 0,'-6'-3'12227'0'0,"4"3"-10587"0"0,1 2-528 0 0,-1-1-471 0 0,2 0-329 0 0,-1 0-200 0 0,1 0-96 0 0,1 0-496 0 0,-1 0-257 0 0,1 1-551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4:55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0 2433 0 0,'-16'47'12197'0'0,"-3"8"-5241"0"0,-5 29-5149 0 0,22-70-1825 0 0,-1 0-1 0 0,2 0 1 0 0,-1-1-1 0 0,2 1 1 0 0,0 0 0 0 0,1 0-1 0 0,0 0 1 0 0,4 18 0 0 0,-3-27-44 0 0,0 0 1 0 0,0 1 0 0 0,1-1 0 0 0,-1 0 0 0 0,1-1 0 0 0,0 1 0 0 0,0 0-1 0 0,1-1 1 0 0,-1 0 0 0 0,1 1 0 0 0,0-2 0 0 0,0 1 0 0 0,0 0-1 0 0,1-1 1 0 0,-1 0 0 0 0,1 0 0 0 0,0 0 0 0 0,0 0 0 0 0,0-1-1 0 0,0 0 1 0 0,1 0 0 0 0,9 2 0 0 0,15-1-4378 0 0,-1-8-3809 0 0,-13-1 1867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4:56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72 248 0 0,'-10'-4'-204'0'0,"-3"-3"4226"0"0,-2-4 6710 0 0,14 10-10391 0 0,1 1 1 0 0,0-1-1 0 0,-1 1 1 0 0,1-1-1 0 0,0 1 1 0 0,0-1 0 0 0,0 1-1 0 0,-1-1 1 0 0,1 1-1 0 0,0-1 1 0 0,0 1-1 0 0,0-1 1 0 0,0 0 0 0 0,0 1-1 0 0,0-1 1 0 0,0 1-1 0 0,0-1 1 0 0,0 1-1 0 0,0-1 1 0 0,0 1 0 0 0,1-2-1 0 0,13-14 313 0 0,-10 13-637 0 0,1 1-1 0 0,0-1 1 0 0,0 1 0 0 0,0 0-1 0 0,0 0 1 0 0,0 0-1 0 0,1 1 1 0 0,-1 0-1 0 0,1 0 1 0 0,-1 0 0 0 0,1 1-1 0 0,8-1 1 0 0,19 6-7394 0 0,-50-2-6075 0 0,-4 10 12879 0 0,-15 17 11401 0 0,20-5-4623 0 0,7 7-3679 0 0,9-29-2598 0 0,-1-1 0 0 0,1 1 1 0 0,0 0-1 0 0,0-1 0 0 0,0 1 0 0 0,0 0 1 0 0,0 0-1 0 0,0-1 0 0 0,1 1 0 0 0,0 0 1 0 0,-1-1-1 0 0,1 1 0 0 0,0-1 0 0 0,0 1 1 0 0,0-1-1 0 0,1 1 0 0 0,-1-1 0 0 0,1 0 1 0 0,-1 1-1 0 0,1-1 0 0 0,2 2 0 0 0,15-15-16563 0 0,-10-26 14526 0 0,-8 30 1877 0 0,3-15 283 0 0,4-22 1179 0 0,3 22 7143 0 0,-11 21-8135 0 0,0 1-1 0 0,1-1 0 0 0,-1 1 1 0 0,1-1-1 0 0,-1 1 1 0 0,0 0-1 0 0,1-1 0 0 0,-1 1 1 0 0,1 0-1 0 0,-1 0 1 0 0,1-1-1 0 0,-1 1 0 0 0,1 0 1 0 0,-1 0-1 0 0,1 0 1 0 0,-1-1-1 0 0,1 1 0 0 0,-1 0 1 0 0,1 0-1 0 0,0 0 1 0 0,-1 0-1 0 0,1 0 0 0 0,-1 0 1 0 0,1 0-1 0 0,-1 0 0 0 0,1 0 1 0 0,-1 1-1 0 0,2-1 1 0 0,12 12 2197 0 0,-12-9-2306 0 0,0 0 1 0 0,0 0 0 0 0,-1 0 0 0 0,1 0 0 0 0,0 0-1 0 0,-1 0 1 0 0,0 1 0 0 0,1 4 0 0 0,-2-4-69 0 0,0 0 1 0 0,0 0 0 0 0,-1-1-1 0 0,1 1 1 0 0,-1 0 0 0 0,0-1-1 0 0,0 1 1 0 0,-3 6 0 0 0,1-5-576 0 0,1 0 0 0 0,-1 0-1 0 0,-1 0 1 0 0,1 0 0 0 0,-7 7 0 0 0,8-10 124 0 0,-1 1 1 0 0,1 0-1 0 0,-1-1 1 0 0,0 0-1 0 0,0 0 0 0 0,1 0 1 0 0,-1 0-1 0 0,-1 0 1 0 0,1 0-1 0 0,0-1 0 0 0,0 1 1 0 0,-1-1-1 0 0,1 0 1 0 0,0 0-1 0 0,-1 0 0 0 0,1-1 1 0 0,-1 1-1 0 0,1-1 1 0 0,-1 0-1 0 0,0 0 0 0 0,-6-1 1 0 0,10 1 418 0 0,0 0-1 0 0,0 0 1 0 0,1 0 0 0 0,-1 0 0 0 0,0 0 0 0 0,0 0-1 0 0,0 0 1 0 0,0 0 0 0 0,0 0 0 0 0,0 0 0 0 0,0 0 0 0 0,0 0-1 0 0,0 0 1 0 0,1 0 0 0 0,-1 0 0 0 0,0 0 0 0 0,0 0-1 0 0,0 0 1 0 0,0 0 0 0 0,0 0 0 0 0,0 0 0 0 0,0 0 0 0 0,0 0-1 0 0,0 0 1 0 0,0-1 0 0 0,0 1 0 0 0,0 0 0 0 0,0 0-1 0 0,0 0 1 0 0,1 0 0 0 0,-1 0 0 0 0,0 0 0 0 0,0 0-1 0 0,0 0 1 0 0,0 0 0 0 0,0 0 0 0 0,0-1 0 0 0,0 1 0 0 0,0 0-1 0 0,0 0 1 0 0,0 0 0 0 0,0 0 0 0 0,0 0 0 0 0,0 0-1 0 0,0 0 1 0 0,0 0 0 0 0,0 0 0 0 0,0-1 0 0 0,0 1 0 0 0,0 0-1 0 0,-1 0 1 0 0,1 0 0 0 0,0 0 0 0 0,0 0 0 0 0,0 0-1 0 0,0 0 1 0 0,0 0 0 0 0,0 0 0 0 0,0 0 0 0 0,0 0 0 0 0,0 0-1 0 0,0 0 1 0 0,0-1 0 0 0,0 1 0 0 0,0 0 0 0 0,0 0-1 0 0,-1 0 1 0 0,1 0 0 0 0,0 0 0 0 0,13-6 662 0 0,15-4-620 0 0,-17 7-327 0 0,28-4-2101 0 0,-19 9-2402 0 0,-19-1 4771 0 0,-1 0-1 0 0,0 0 1 0 0,0 0 0 0 0,1 0 0 0 0,-1 0 0 0 0,0 0-1 0 0,0 0 1 0 0,0 0 0 0 0,0 0 0 0 0,0 0 0 0 0,-1 0-1 0 0,1 0 1 0 0,0 0 0 0 0,0 0 0 0 0,-1 0 0 0 0,1 0 0 0 0,0-1-1 0 0,-1 1 1 0 0,1 0 0 0 0,-1 0 0 0 0,1 0 0 0 0,-2 1-1 0 0,-13 24 3928 0 0,15-25-3683 0 0,-7 8 1650 0 0,0 1-1 0 0,-1-1 1 0 0,0-1-1 0 0,-13 12 0 0 0,-2 2-134 0 0,67-28-1577 0 0,14-10-3948 0 0,-51 14 2450 0 0,-1-1-1 0 0,1 0 0 0 0,0-1 0 0 0,-1 0 0 0 0,0 0 0 0 0,0 0 1 0 0,0-1-1 0 0,-1 1 0 0 0,1-1 0 0 0,4-7 0 0 0,3-2-1354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4:56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13 10650 0 0,'-27'37'8224'0'0,"3"8"-4702"0"0,22-41-3475 0 0,0-1-1 0 0,1 1 1 0 0,-1-1 0 0 0,1 1 0 0 0,0 0 0 0 0,0 0 0 0 0,0-1-1 0 0,1 1 1 0 0,-1 0 0 0 0,1 0 0 0 0,0 0 0 0 0,0 0 0 0 0,1-1-1 0 0,-1 1 1 0 0,1 0 0 0 0,0 0 0 0 0,0-1 0 0 0,0 1 0 0 0,0 0-1 0 0,0-1 1 0 0,1 1 0 0 0,3 5 0 0 0,-4-8-46 0 0,-1 0 0 0 0,1 0 1 0 0,0 0-1 0 0,-1 0 0 0 0,1 0 0 0 0,0-1 0 0 0,0 1 1 0 0,0 0-1 0 0,0 0 0 0 0,0-1 0 0 0,0 1 0 0 0,0-1 1 0 0,0 1-1 0 0,0-1 0 0 0,0 1 0 0 0,0-1 0 0 0,0 1 0 0 0,0-1 1 0 0,0 0-1 0 0,1 0 0 0 0,-1 0 0 0 0,0 1 0 0 0,0-1 1 0 0,0 0-1 0 0,0-1 0 0 0,0 1 0 0 0,3 0 0 0 0,-2-1 8 0 0,0 0-1 0 0,0-1 0 0 0,0 1 0 0 0,0 0 0 0 0,0-1 1 0 0,0 1-1 0 0,0-1 0 0 0,0 0 0 0 0,0 0 0 0 0,-1 1 1 0 0,1-1-1 0 0,1-3 0 0 0,3-4 23 0 0,-1 1 1 0 0,-1-1-1 0 0,0 0 0 0 0,0-1 1 0 0,4-13-1 0 0,-7 19-57 0 0,-1-1 0 0 0,1 1 1 0 0,-1-1-1 0 0,0 1 0 0 0,0 0 0 0 0,0-1 0 0 0,-1 1 0 0 0,1-1 0 0 0,-1 1 1 0 0,0 0-1 0 0,0-1 0 0 0,-1 1 0 0 0,1 0 0 0 0,-1 0 0 0 0,0 0 1 0 0,-4-6-1 0 0,-7-19-5500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15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10362 0 0,'-2'1'758'0'0,"0"0"-1"0"0,1 0 0 0 0,-1 0 1 0 0,0 1-1 0 0,1-1 0 0 0,-1 1 1 0 0,0-1-1 0 0,1 1 0 0 0,0 0 1 0 0,-1-1-1 0 0,0 3 0 0 0,-3 21 3370 0 0,5-17-3940 0 0,2 0 1 0 0,-1 0 0 0 0,1 0-1 0 0,6 15 1 0 0,-2-3 88 0 0,-3-12-217 0 0,5 23-482 0 0,1-1-1 0 0,2-1 1 0 0,1 0-1 0 0,24 42 1 0 0,-36-71 420 0 0,1 1 0 0 0,-1-1 1 0 0,1 1-1 0 0,-1-1 0 0 0,1 1 0 0 0,0-1 1 0 0,-1 0-1 0 0,1 1 0 0 0,0-1 0 0 0,-1 0 1 0 0,1 0-1 0 0,0 1 0 0 0,-1-1 0 0 0,1 0 1 0 0,0 0-1 0 0,-1 0 0 0 0,1 0 0 0 0,0 0 1 0 0,0 0-1 0 0,-1 0 0 0 0,1 0 0 0 0,0 0 1 0 0,0 0-1 0 0,-1 0 0 0 0,1 0 0 0 0,0 0 1 0 0,-1-1-1 0 0,1 1 0 0 0,0 0 0 0 0,-1-1 1 0 0,2 1-1 0 0,24-16 42 0 0,-16 9-33 0 0,56-23-688 0 0,-17 8-3209 0 0,-5-4-8558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4:56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4585 0 0,'-1'30'11829'0'0,"-2"1"-4881"0"0,-6 28-3679 0 0,-4 33-9976 0 0,9-82 978 0 0</inkml:trace>
  <inkml:trace contextRef="#ctx0" brushRef="#br0" timeOffset="1">6 263 4985 0 0,'-1'4'1250'0'0,"0"1"-1"0"0,0-1 1 0 0,0 0-1 0 0,0 0 1 0 0,1 0-1 0 0,0 0 1 0 0,-1 1-1 0 0,2 3 1 0 0,-1-6-906 0 0,1 1 0 0 0,-1-1 1 0 0,1 1-1 0 0,-1-1 0 0 0,1 1 0 0 0,0-1 0 0 0,0 0 0 0 0,0 1 1 0 0,1-1-1 0 0,-1 0 0 0 0,3 3 0 0 0,-2-2-383 0 0,1-1 0 0 0,0 0 0 0 0,-1 0 0 0 0,1 0 0 0 0,0 0 0 0 0,0-1 0 0 0,0 1-1 0 0,0-1 1 0 0,0 1 0 0 0,1-1 0 0 0,-1 0 0 0 0,0 0 0 0 0,1-1 0 0 0,-1 1 0 0 0,0-1 0 0 0,1 1 0 0 0,-1-1-1 0 0,1 0 1 0 0,-1-1 0 0 0,5 0 0 0 0,-5 1-494 0 0,1 0-1 0 0,-1 0 1 0 0,0-1 0 0 0,0 1-1 0 0,0-1 1 0 0,0 0 0 0 0,-1 1-1 0 0,1-1 1 0 0,0-1 0 0 0,0 1-1 0 0,0 0 1 0 0,-1-1 0 0 0,1 0-1 0 0,-1 1 1 0 0,1-1 0 0 0,-1 0-1 0 0,0 0 1 0 0,0 0 0 0 0,0-1-1 0 0,0 1 1 0 0,0 0 0 0 0,0-1-1 0 0,0 1 1 0 0,1-4 0 0 0,1-16-2736 0 0,6 3 675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4:57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18 3881 0 0,'1'-2'10128'0'0,"8"0"-4385"0"0,20 1-2882 0 0,13 0-5017 0 0,-21-2 3681 0 0,-57-5-1265 0 0,29 8-252 0 0,1 1 0 0 0,0 0 0 0 0,0 0 0 0 0,0 1 0 0 0,0-1 0 0 0,0 1 0 0 0,0 1 0 0 0,0-1 0 0 0,0 1 0 0 0,1 0 0 0 0,-1 0 0 0 0,1 1 0 0 0,0-1 0 0 0,0 1 0 0 0,0 0 0 0 0,1 1 0 0 0,-1-1 0 0 0,1 1 0 0 0,0 0 0 0 0,0 0 0 0 0,1 0-1 0 0,0 0 1 0 0,0 1 0 0 0,0 0 0 0 0,0-1 0 0 0,1 1 0 0 0,0 0 0 0 0,0 0 0 0 0,0 0 0 0 0,1 0 0 0 0,0 1 0 0 0,0-1 0 0 0,1 0 0 0 0,0 1 0 0 0,0-1 0 0 0,0 0 0 0 0,1 0 0 0 0,0 1 0 0 0,0-1 0 0 0,1 0 0 0 0,-1 0 0 0 0,1 0 0 0 0,1 0 0 0 0,-1 0 0 0 0,4 6 0 0 0,-4-10-210 0 0,-1 0 0 0 0,1 0 1 0 0,0 0-1 0 0,0 0 0 0 0,0 0 1 0 0,0 0-1 0 0,0 0 0 0 0,0-1 1 0 0,0 1-1 0 0,1-1 0 0 0,-1 1 0 0 0,1-1 1 0 0,-1 0-1 0 0,1 0 0 0 0,-1 0 1 0 0,1 0-1 0 0,-1-1 0 0 0,1 1 1 0 0,0-1-1 0 0,0 1 0 0 0,-1-1 0 0 0,1 0 1 0 0,0 0-1 0 0,0 0 0 0 0,-1 0 1 0 0,1-1-1 0 0,0 1 0 0 0,3-2 1 0 0,-4 1-390 0 0,1 1 0 0 0,-1-1 0 0 0,0 0 1 0 0,0 0-1 0 0,0 0 0 0 0,0 0 0 0 0,0-1 1 0 0,0 1-1 0 0,0 0 0 0 0,-1-1 0 0 0,1 1 1 0 0,0-1-1 0 0,-1 0 0 0 0,1 1 1 0 0,-1-1-1 0 0,0 0 0 0 0,1 0 0 0 0,-1 0 1 0 0,0 0-1 0 0,0 0 0 0 0,1-3 0 0 0,2-9-2540 0 0</inkml:trace>
  <inkml:trace contextRef="#ctx0" brushRef="#br0" timeOffset="1">13 93 10250 0 0,'0'1'374'0'0,"-1"1"0"0"0,1 0 1 0 0,0-1-1 0 0,0 1 0 0 0,0 0 0 0 0,0 0 0 0 0,0-1 0 0 0,1 1 0 0 0,-1 0 1 0 0,0-1-1 0 0,1 1 0 0 0,-1 0 0 0 0,1-1 0 0 0,0 1 0 0 0,-1-1 0 0 0,1 1 1 0 0,0-1-1 0 0,0 1 0 0 0,0-1 0 0 0,0 1 0 0 0,0-1 0 0 0,0 0 0 0 0,3 2 1 0 0,-1-1-196 0 0,0 0 1 0 0,0-1 0 0 0,0 1 0 0 0,0-1 0 0 0,0 0 0 0 0,1 1 0 0 0,-1-2 0 0 0,1 1 0 0 0,-1 0 0 0 0,1-1-1 0 0,3 1 1 0 0,4-1-806 0 0,0 0-1 0 0,0 0 1 0 0,0-1-1 0 0,0-1 0 0 0,0 0 1 0 0,16-5-1 0 0,-24 6 21 0 0,-1 1 0 0 0,1-1 0 0 0,-1 0-1 0 0,1 0 1 0 0,-1 0 0 0 0,0 0 0 0 0,1-1-1 0 0,-1 1 1 0 0,0-1 0 0 0,0 1 0 0 0,0-1-1 0 0,0 0 1 0 0,0 1 0 0 0,0-1 0 0 0,-1 0-1 0 0,1 0 1 0 0,-1 0 0 0 0,1-1-1 0 0,-1 1 1 0 0,0 0 0 0 0,0-1 0 0 0,0 1-1 0 0,0 0 1 0 0,0-1 0 0 0,0 1 0 0 0,0-5-1 0 0,2-1-18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4:57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26 448 0 0,'5'-17'1030'0'0,"8"8"9844"0"0,-14 18-3286 0 0,-4 14-5738 0 0,4-18-1066 0 0,-3 16-516 0 0,1 0-1 0 0,0 1 0 0 0,2-1 1 0 0,0 1-1 0 0,3 24 1 0 0,3-14-4160 0 0,4 0-3862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4:58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10 5009 0 0,'6'-9'18405'0'0,"6"24"-14176"0"0,10 27-4501 0 0,-16-28 407 0 0,0 2-1 0 0,-2-1 0 0 0,1 0 1 0 0,-2 1-1 0 0,0 0 1 0 0,-1 0-1 0 0,-1 0 0 0 0,0 0 1 0 0,-1 0-1 0 0,-1 0 1 0 0,-4 25-1 0 0,1-20-326 0 0,-1 0-1 0 0,0 0 1 0 0,-10 22-1 0 0,6-23-884 0 0,0 0 0 0 0,-1-1-1 0 0,-13 17 1 0 0,14-24-3027 0 0,-3-6-5492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5:34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1116 791 1176 0 0,'-1'-17'2002'0'0,"1"14"-1713"0"0,0 1 0 0 0,0-1 0 0 0,0 0 0 0 0,-1 0 0 0 0,1 0 0 0 0,-1 0 0 0 0,0 0 0 0 0,-1-3 0 0 0,2 5-201 0 0,-1 1 1 0 0,0-1 0 0 0,1 0-1 0 0,-1 1 1 0 0,1-1 0 0 0,-1 1-1 0 0,0-1 1 0 0,0 1 0 0 0,1 0 0 0 0,-1-1-1 0 0,0 1 1 0 0,0 0 0 0 0,0-1-1 0 0,1 1 1 0 0,-1 0 0 0 0,0 0 0 0 0,0 0-1 0 0,0 0 1 0 0,0 0 0 0 0,1 0-1 0 0,-1 0 1 0 0,0 0 0 0 0,0 0-1 0 0,0 0 1 0 0,0 0 0 0 0,1 1 0 0 0,-1-1-1 0 0,0 0 1 0 0,0 0 0 0 0,0 1-1 0 0,1-1 1 0 0,-1 1 0 0 0,0-1 0 0 0,-1 2-1 0 0,-37 13 2121 0 0,-1-1 0 0 0,0-2 0 0 0,-1-1 0 0 0,-64 7 0 0 0,21-9-548 0 0,-107-3-1 0 0,152-7-1579 0 0,1-2 0 0 0,-1-1 1 0 0,1-2-1 0 0,0-1 0 0 0,-44-15 0 0 0,64 16-70 0 0,-1-1 0 0 0,1-1 0 0 0,1 0 0 0 0,0-1 0 0 0,0-1 0 0 0,0-1 1 0 0,2-1-1 0 0,-1 0 0 0 0,1 0 0 0 0,1-2 0 0 0,1 0 0 0 0,-16-19 0 0 0,24 25-28 0 0,0 0 1 0 0,0 0-1 0 0,1 0 0 0 0,-1-1 1 0 0,2 1-1 0 0,-1-1 0 0 0,2 0 1 0 0,-1 0-1 0 0,1 0 0 0 0,0 0 1 0 0,1-1-1 0 0,0 1 1 0 0,0 0-1 0 0,1-1 0 0 0,1 1 1 0 0,-1-1-1 0 0,2 1 0 0 0,-1 0 1 0 0,6-17-1 0 0,-1 10-23 0 0,0-1 0 0 0,2 1 0 0 0,0 1 0 0 0,0-1 0 0 0,2 2 0 0 0,0-1 0 0 0,0 1-1 0 0,2 1 1 0 0,21-22 0 0 0,5-1-18 0 0,2 1-1 0 0,1 2 1 0 0,1 1-1 0 0,49-26 1 0 0,-71 48 36 0 0,0 0 0 0 0,1 1 0 0 0,0 0 0 0 0,1 2 0 0 0,-1 1 0 0 0,1 1 0 0 0,1 0 1 0 0,-1 2-1 0 0,1 1 0 0 0,-1 0 0 0 0,1 2 0 0 0,22 2 0 0 0,-6 3 0 0 0,0 3 0 0 0,0 1 1 0 0,62 23-1 0 0,105 58-90 0 0,-192-83 131 0 0,1 1 1 0 0,-1 0-1 0 0,-1 1 1 0 0,1 0-1 0 0,22 23 0 0 0,-31-27-4 0 0,0 0 0 0 0,-1 1 0 0 0,1-1 0 0 0,-2 1 1 0 0,1 1-1 0 0,-1-1 0 0 0,1 0 0 0 0,-2 1 0 0 0,1-1 0 0 0,-1 1 0 0 0,0 0 0 0 0,0 0 0 0 0,-1 0 0 0 0,0 0 0 0 0,0 0 0 0 0,-1 8 0 0 0,-1 7-5 0 0,-1 0-1 0 0,-1 0 1 0 0,-1-1-1 0 0,-1 1 1 0 0,-14 36-1 0 0,-50 102-1725 0 0,61-143 1304 0 0,-1 3-405 0 0,-39 74-1432 0 0,17-52-1700 0 0,-5-7-4641 0 0,22-25 4612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5:36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0 2777 0 0,'-1'0'116'0'0,"0"0"-1"0"0,1 1 1 0 0,-1-1 0 0 0,0 0 0 0 0,0 1 0 0 0,1-1 0 0 0,-1 0 0 0 0,0 1 0 0 0,1-1 0 0 0,-1 1 0 0 0,0-1 0 0 0,1 1 0 0 0,-1-1 0 0 0,1 1 0 0 0,-1-1 0 0 0,1 1-1 0 0,-1 0 1 0 0,1-1 0 0 0,-1 1 0 0 0,1 0 0 0 0,-1 0 0 0 0,1-1 0 0 0,-1 3 0 0 0,-11 24-431 0 0,8-18 639 0 0,-54 132 3488 0 0,30-64-4126 0 0,43-122-7370 0 0,3-6 6393 0 0,-15 40 1839 0 0,2 2 1 0 0,-1-1 0 0 0,1 0 0 0 0,1 1 0 0 0,8-12-1 0 0,-14 21-473 0 0,1 0 0 0 0,0 0 0 0 0,-1 0 0 0 0,1 0-1 0 0,-1 0 1 0 0,1 0 0 0 0,0 0 0 0 0,-1 0-1 0 0,1 0 1 0 0,-1 0 0 0 0,1 0 0 0 0,0 0 0 0 0,-1 0-1 0 0,1 0 1 0 0,-1 1 0 0 0,1-1 0 0 0,-1 0-1 0 0,1 0 1 0 0,-1 1 0 0 0,1-1 0 0 0,-1 0 0 0 0,1 1-1 0 0,-1-1 1 0 0,1 1 0 0 0,-1-1 0 0 0,0 0-1 0 0,1 1 1 0 0,-1-1 0 0 0,1 1 0 0 0,-1-1 0 0 0,0 1-1 0 0,0 0 1 0 0,1-1 0 0 0,-1 1 0 0 0,0-1-1 0 0,0 1 1 0 0,14 22 73 0 0,-14-23-114 0 0,53 121 2928 0 0,-33-67-2580 0 0,-9-22-6307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5:36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3185 0 0,'-1'0'198'0'0,"-1"0"0"0"0,1 0 0 0 0,0 0 0 0 0,0 0 0 0 0,-1 0 0 0 0,1 1 0 0 0,0-1 0 0 0,0 1 0 0 0,0-1 0 0 0,-1 1 0 0 0,1-1 0 0 0,0 1 0 0 0,0 0 0 0 0,0-1 0 0 0,0 1 0 0 0,-1 1 0 0 0,0 1-116 0 0,0-1 0 0 0,0 1 1 0 0,0 0-1 0 0,1 0 0 0 0,-1-1 0 0 0,1 1 0 0 0,0 0 0 0 0,0 0 0 0 0,0 0 0 0 0,-1 6 1 0 0,1 0-169 0 0,0 0 0 0 0,0-1 0 0 0,1 1 0 0 0,0 0 0 0 0,1 13 0 0 0,1-4 589 0 0,-1 1 1 0 0,0-1 0 0 0,-3 19 0 0 0,0-16-412 0 0,2 0 1 0 0,2 23-1 0 0,-1-37-570 0 0,0 0-1 0 0,1 0 0 0 0,-1 0 0 0 0,2-1 0 0 0,4 13 1 0 0,-7-19 416 0 0,0 0-1 0 0,0 1 1 0 0,0-1 0 0 0,0 0 0 0 0,0 0 0 0 0,1 1 0 0 0,-1-1-1 0 0,0 0 1 0 0,0 0 0 0 0,0 0 0 0 0,0 1 0 0 0,0-1 0 0 0,0 0-1 0 0,1 0 1 0 0,-1 0 0 0 0,0 1 0 0 0,0-1 0 0 0,0 0 0 0 0,1 0-1 0 0,-1 0 1 0 0,0 0 0 0 0,0 0 0 0 0,0 0 0 0 0,1 1 0 0 0,-1-1 0 0 0,0 0-1 0 0,0 0 1 0 0,1 0 0 0 0,-1 0 0 0 0,0 0 0 0 0,0 0 0 0 0,0 0-1 0 0,1 0 1 0 0,-1 0 0 0 0,0 0 0 0 0,0 0 0 0 0,1 0 0 0 0,-1 0-1 0 0,0 0 1 0 0,0 0 0 0 0,1 0 0 0 0,-1-1 0 0 0,0 1 0 0 0,0 0-1 0 0,1 0 1 0 0,-1 0 0 0 0,0 0 0 0 0,0 0 0 0 0,0 0 0 0 0,0-1-1 0 0,1 1 1 0 0,-1 0 0 0 0,0 0 0 0 0,0 0 0 0 0,0-1 0 0 0,0 1 0 0 0,1 0-1 0 0,-1 0 1 0 0,0 0 0 0 0,0-1 0 0 0,0 1 0 0 0,0 0 0 0 0,0-1-1 0 0,7-15-1259 0 0,-6 14 1114 0 0,5-8-578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5:37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6 9722 0 0,'0'0'10'0'0,"0"0"-1"0"0,1-1 1 0 0,-1 1-1 0 0,0 0 1 0 0,0 0-1 0 0,0-1 1 0 0,0 1 0 0 0,0 0-1 0 0,0 0 1 0 0,0-1-1 0 0,0 1 1 0 0,0 0-1 0 0,1 0 1 0 0,-1 0 0 0 0,0-1-1 0 0,0 1 1 0 0,0 0-1 0 0,0 0 1 0 0,1 0-1 0 0,-1 0 1 0 0,0-1-1 0 0,0 1 1 0 0,0 0 0 0 0,1 0-1 0 0,-1 0 1 0 0,0 0-1 0 0,0 0 1 0 0,1 0-1 0 0,-1 0 1 0 0,0 0 0 0 0,0 0-1 0 0,1-1 1 0 0,-1 1-1 0 0,0 0 1 0 0,0 0-1 0 0,1 0 1 0 0,-1 0-1 0 0,0 0 1 0 0,1 1 0 0 0,-4 10-1793 0 0,-26 28 1867 0 0,22-31 220 0 0,0 0 0 0 0,0 1-1 0 0,1 1 1 0 0,0-1 0 0 0,0 1 0 0 0,1 0 0 0 0,-6 17 0 0 0,18-29-5892 0 0,7-18 3453 0 0,-12 18 2064 0 0,25-45-249 0 0,-20 35 944 0 0,-1 1-1 0 0,2-1 1 0 0,10-13-1 0 0,-17 25-520 0 0,0-1-1 0 0,0 1 1 0 0,0-1-1 0 0,0 1 0 0 0,0-1 1 0 0,0 1-1 0 0,0 0 1 0 0,0-1-1 0 0,0 1 1 0 0,0 0-1 0 0,0 0 1 0 0,0 0-1 0 0,0 0 1 0 0,0 0-1 0 0,0 0 1 0 0,0 0-1 0 0,0 0 0 0 0,0 0 1 0 0,0 1-1 0 0,0-1 1 0 0,0 0-1 0 0,0 1 1 0 0,0-1-1 0 0,0 0 1 0 0,0 1-1 0 0,0 0 1 0 0,0-1-1 0 0,0 1 1 0 0,1 0-1 0 0,32 26 157 0 0,-23-19-162 0 0,61 37-22 0 0,-37-25-695 0 0,-35-20 524 0 0,1 0 0 0 0,-1 0 0 0 0,0 1 0 0 0,0-1 0 0 0,0 0 0 0 0,0 0 0 0 0,0 0 1 0 0,1 0-1 0 0,-1 1 0 0 0,0-1 0 0 0,0 0 0 0 0,0 0 0 0 0,0 0 0 0 0,0 1 0 0 0,0-1 0 0 0,0 0 0 0 0,0 0 1 0 0,0 0-1 0 0,0 1 0 0 0,0-1 0 0 0,0 0 0 0 0,0 0 0 0 0,0 0 0 0 0,0 1 0 0 0,0-1 0 0 0,0 0 1 0 0,0 0-1 0 0,0 1 0 0 0,0-1 0 0 0,0 0 0 0 0,0 0 0 0 0,0 0 0 0 0,0 1 0 0 0,0-1 0 0 0,0 0 0 0 0,-1 0 1 0 0,1 0-1 0 0,0 0 0 0 0,0 1 0 0 0,0-1 0 0 0,0 0 0 0 0,0 0 0 0 0,-1 0 0 0 0,1 0 0 0 0,0 0 1 0 0,0 0-1 0 0,0 1 0 0 0,-1-1 0 0 0,1 0 0 0 0,0 0 0 0 0,0 0 0 0 0,0 0 0 0 0,-1 0 0 0 0,1 0 66 0 0,-5 5-2191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5:37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7066 0 0,'3'-2'1810'0'0,"20"-7"570"0"0,-11 5-2378 0 0,0-1-1 0 0,1 2 1 0 0,-1 0-1 0 0,25-3 1 0 0,-15 5 54 0 0,0 2 1 0 0,-1 1-1 0 0,33 6 1 0 0,-5 5-6494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5:37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17 4385 0 0,'-13'2'2752'0'0,"-11"3"-1318"0"0,23-5-1670 0 0,14-2-277 0 0,59-7 746 0 0,-47 7 903 0 0,41-8 1 0 0,-116 14-757 0 0,41-5-389 0 0,-1 1 1 0 0,1 1-1 0 0,0 0 1 0 0,0 0-1 0 0,-15 5 1 0 0,22-5-47 0 0,1 0-1 0 0,-1 0 1 0 0,1 0-1 0 0,-1 0 1 0 0,1 0 0 0 0,0 0-1 0 0,0 1 1 0 0,0-1 0 0 0,-1 0-1 0 0,1 1 1 0 0,1-1-1 0 0,-1 1 1 0 0,0-1 0 0 0,0 1-1 0 0,0-1 1 0 0,1 1-1 0 0,-1 0 1 0 0,1-1 0 0 0,-1 1-1 0 0,1 0 1 0 0,0-1 0 0 0,0 1-1 0 0,-1 0 1 0 0,1-1-1 0 0,0 1 1 0 0,1 0 0 0 0,-1 0-1 0 0,0-1 1 0 0,1 3 0 0 0,1 8-44 0 0,0 0 0 0 0,1-1 0 0 0,5 13-1 0 0,-4-13 40 0 0,0 0 52 0 0,1 0 0 0 0,0-1 0 0 0,0 0 0 0 0,1 0 0 0 0,1 0 0 0 0,-1-1 0 0 0,2 0 0 0 0,-1 0 0 0 0,1-1 0 0 0,0 0 0 0 0,1-1 0 0 0,0 1 0 0 0,0-1 0 0 0,18 9 0 0 0,-24-14-251 0 0,0-1 0 0 0,0-1 0 0 0,0 1 0 0 0,1 0 0 0 0,-1-1 0 0 0,0 1 0 0 0,0-1 0 0 0,0 0 0 0 0,0 0 0 0 0,0 0 0 0 0,0-1 0 0 0,0 1 0 0 0,1-1 0 0 0,-1 0 0 0 0,0 1 0 0 0,0-1 0 0 0,0-1 0 0 0,-1 1 0 0 0,1 0 0 0 0,0-1 0 0 0,0 1-1 0 0,-1-1 1 0 0,1 0 0 0 0,-1 0 0 0 0,4-3 0 0 0,2-3-1057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16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97 11346 0 0,'-3'9'3705'0'0,"3"-2"-808"0"0,1 3-841 0 0,4-5-759 0 0,1 2-633 0 0,6-1-392 0 0,6-4-152 0 0,9-2-64 0 0,7-3-16 0 0,7-3-56 0 0,6-5-112 0 0,5-1-312 0 0,3-6-553 0 0,2-2-951 0 0,-1-3-1593 0 0,-4-2-1264 0 0,-7 1-2032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5:38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11819 0 0,'3'-5'370'0'0,"0"-1"1"0"0,0 1 0 0 0,1 0 0 0 0,0 0 0 0 0,0 0 0 0 0,0 0 0 0 0,10-7-1 0 0,-9 7-482 0 0,1 2-1 0 0,0-1 0 0 0,0 1 0 0 0,0 0 0 0 0,1 0 0 0 0,-1 0 0 0 0,1 1 1 0 0,-1 0-1 0 0,1 1 0 0 0,0-1 0 0 0,0 1 0 0 0,0 1 0 0 0,-1-1 1 0 0,1 1-1 0 0,0 0 0 0 0,0 1 0 0 0,0 0 0 0 0,10 2 0 0 0,-12-2-247 0 0,19 3 784 0 0,-13-5-2895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5:38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 5425 0 0,'0'0'69'0'0,"0"0"0"0"0,0 0-1 0 0,0 0 1 0 0,0 0 0 0 0,0 0-1 0 0,0 0 1 0 0,0 0 0 0 0,-1 0-1 0 0,1 0 1 0 0,0 0 0 0 0,0 0 0 0 0,0 1-1 0 0,0-1 1 0 0,0 0 0 0 0,0 0-1 0 0,0 0 1 0 0,0 0 0 0 0,0 0-1 0 0,0 0 1 0 0,0 0 0 0 0,-1 0-1 0 0,1 0 1 0 0,0 1 0 0 0,0-1 0 0 0,0 0-1 0 0,0 0 1 0 0,0 0 0 0 0,0 0-1 0 0,0 0 1 0 0,0 0 0 0 0,0 0-1 0 0,0 0 1 0 0,0 1 0 0 0,0-1 0 0 0,0 0-1 0 0,0 0 1 0 0,0 0 0 0 0,0 0-1 0 0,0 0 1 0 0,0 0 0 0 0,0 0-1 0 0,0 1 1 0 0,1-1 0 0 0,-1 0 0 0 0,0 0-1 0 0,0 0 1 0 0,0 0 0 0 0,0 0-1 0 0,0 0 1 0 0,0 0 0 0 0,0 0-1 0 0,0 0 1 0 0,0 1 0 0 0,0-1 0 0 0,0 0-1 0 0,1 0 1 0 0,-1 0 0 0 0,0 0-1 0 0,0 0 1 0 0,0 0 0 0 0,0 0-1 0 0,11 4 350 0 0,2-5-957 0 0,-13 1 570 0 0,0 0 1 0 0,0 0-1 0 0,0 0 1 0 0,1 0 0 0 0,-1 0-1 0 0,0 0 1 0 0,0 0-1 0 0,0-1 1 0 0,0 1 0 0 0,0 0-1 0 0,1 0 1 0 0,-1 0-1 0 0,0 0 1 0 0,0 0 0 0 0,0-1-1 0 0,0 1 1 0 0,0 0-1 0 0,0 0 1 0 0,1 0 0 0 0,-1 0-1 0 0,0-1 1 0 0,0 1-1 0 0,0 0 1 0 0,0 0 0 0 0,0 0-1 0 0,0-1 1 0 0,0 1-1 0 0,0 0 1 0 0,0 0 0 0 0,0 0-1 0 0,0-1 1 0 0,0 1-1 0 0,0 0 1 0 0,0 0 0 0 0,0 0-1 0 0,0-1 1 0 0,0 1-1 0 0,0 0 1 0 0,0 0 0 0 0,0 0-1 0 0,-1 0 1 0 0,1-1-1 0 0,0 1 1 0 0,0 0-31 0 0,0 0 0 0 0,0-1 0 0 0,0 1-1 0 0,-1 0 1 0 0,1 0 0 0 0,0 0 0 0 0,0-1 0 0 0,0 1 0 0 0,0 0 0 0 0,0 0 0 0 0,0-1-1 0 0,0 1 1 0 0,0 0 0 0 0,0 0 0 0 0,0-1 0 0 0,0 1 0 0 0,0 0 0 0 0,0 0-1 0 0,0 0 1 0 0,0-1 0 0 0,0 1 0 0 0,0 0 0 0 0,0 0 0 0 0,0 0 0 0 0,1-1-1 0 0,-1 1 1 0 0,0 0 0 0 0,0 0 0 0 0,0 0 0 0 0,0-1 0 0 0,0 1 0 0 0,1 0 0 0 0,-1 0-1 0 0,0 0 1 0 0,0 0 0 0 0,0-1 0 0 0,0 1 0 0 0,1 0 0 0 0,-1 0 0 0 0,1 0-2 0 0,-1 0 1 0 0,0 0 0 0 0,1 0 0 0 0,-1 0-1 0 0,0 1 1 0 0,1-1 0 0 0,-1 0-1 0 0,0 0 1 0 0,1 0 0 0 0,-1 1 0 0 0,0-1-1 0 0,0 0 1 0 0,1 0 0 0 0,-1 1 0 0 0,0-1-1 0 0,0 0 1 0 0,1 0 0 0 0,-1 1 0 0 0,0-1-1 0 0,0 0 1 0 0,0 1 0 0 0,0-1 0 0 0,1 0-1 0 0,-1 1 1 0 0,0-1 0 0 0,0 0-1 0 0,0 1 1 0 0,0-1 0 0 0,0 0 0 0 0,0 1-1 0 0,0-1 1 0 0,0 0 0 0 0,0 1 0 0 0,0 0-1 0 0,1 5 590 0 0,0 10-225 0 0,2-1 1 0 0,6 24 0 0 0,6-8-3962 0 0,-13-29 2807 0 0,0 1-1 0 0,0-1 0 0 0,0 1 1 0 0,1-1-1 0 0,-1 0 0 0 0,1 0 1 0 0,-1 0-1 0 0,5 2 0 0 0,-2-2 295 0 0,1 0-612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5:38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87 224 0 0,'3'-16'737'0'0,"4"-24"-17"0"0,-7 39-396 0 0,0-1 1 0 0,1 1-1 0 0,-1-1 1 0 0,0 1-1 0 0,0-1 1 0 0,0 1-1 0 0,-1-1 1 0 0,1 1-1 0 0,0 0 1 0 0,0-1-1 0 0,-1 1 1 0 0,1-1-1 0 0,-1 1 1 0 0,0-1 0 0 0,1 1-1 0 0,-1 0 1 0 0,0 0-1 0 0,1-1 1 0 0,-3-1-1 0 0,2 3-166 0 0,1 0-1 0 0,-1 0 0 0 0,0 0 1 0 0,1 0-1 0 0,-1 0 1 0 0,0 0-1 0 0,1 0 1 0 0,-1 0-1 0 0,1 0 1 0 0,-1 1-1 0 0,0-1 1 0 0,1 0-1 0 0,-1 0 1 0 0,1 1-1 0 0,-1-1 0 0 0,0 0 1 0 0,1 1-1 0 0,-1-1 1 0 0,1 0-1 0 0,-1 1 1 0 0,1-1-1 0 0,0 1 1 0 0,-1-1-1 0 0,1 1 1 0 0,-1-1-1 0 0,1 1 1 0 0,0-1-1 0 0,-1 1 1 0 0,1-1-1 0 0,0 1 0 0 0,0 0 1 0 0,-1-1-1 0 0,1 2 1 0 0,-13 25-97 0 0,12-24 151 0 0,-9 19-185 0 0,-13 44 0 0 0,21-58-52 0 0,0 1 1 0 0,1-1-1 0 0,0 0 1 0 0,0 1-1 0 0,1-1 1 0 0,0 0-1 0 0,0 1 1 0 0,1-1-1 0 0,2 10 1 0 0,6 0-1825 0 0,-7-16 769 0 0,0 0 1 0 0,0 0 0 0 0,1 0-1 0 0,-1 0 1 0 0,1 0-1 0 0,-1-1 1 0 0,1 1 0 0 0,3 1-1 0 0,-1-1-627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5:39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2 6153 0 0,'-16'29'3238'0'0,"-2"4"-3157"0"0,17-32-29 0 0,1 0-1 0 0,-1 0 1 0 0,1 0 0 0 0,-1-1 0 0 0,0 1-1 0 0,0 0 1 0 0,0 0 0 0 0,1-1 0 0 0,-1 1 0 0 0,0 0-1 0 0,0-1 1 0 0,0 1 0 0 0,0-1 0 0 0,0 1 0 0 0,0-1-1 0 0,0 0 1 0 0,0 1 0 0 0,0-1 0 0 0,0 0 0 0 0,0 0-1 0 0,-1 0 1 0 0,1 0 0 0 0,0 0 0 0 0,0 0 0 0 0,-2 0-1 0 0,2-1 47 0 0,-1 0-1 0 0,1 0 1 0 0,-1 0-1 0 0,1 0 1 0 0,0-1-1 0 0,-1 1 1 0 0,1 0-1 0 0,0-1 1 0 0,0 1-1 0 0,0-1 1 0 0,0 1-1 0 0,0-1 0 0 0,0 0 1 0 0,0 1-1 0 0,1-1 1 0 0,-1 0-1 0 0,1 0 1 0 0,-1 1-1 0 0,1-1 1 0 0,-1 0-1 0 0,1 0 1 0 0,0 0-1 0 0,0-3 1 0 0,0 4-111 0 0,0 0 1 0 0,-1-1-1 0 0,1 1 1 0 0,0 0 0 0 0,0 0-1 0 0,0 0 1 0 0,0-1-1 0 0,0 1 1 0 0,0 0 0 0 0,0 0-1 0 0,1-1 1 0 0,-1 1-1 0 0,0 0 1 0 0,1 0-1 0 0,-1 0 1 0 0,1 0 0 0 0,-1-1-1 0 0,1 1 1 0 0,-1 0-1 0 0,1 0 1 0 0,0 0 0 0 0,0 0-1 0 0,-1 0 1 0 0,1 1-1 0 0,0-1 1 0 0,0 0-1 0 0,0 0 1 0 0,0 0 0 0 0,0 1-1 0 0,0-1 1 0 0,0 0-1 0 0,0 1 1 0 0,0-1 0 0 0,1 1-1 0 0,0-1 1 0 0,19 2-155 0 0,0 0 0 0 0,0 2 0 0 0,25 6 0 0 0,-45-9 182 0 0,0 0 0 0 0,0 1 0 0 0,0-1 0 0 0,0 0 0 0 0,0 1 0 0 0,0-1 1 0 0,0 1-1 0 0,0-1 0 0 0,0 1 0 0 0,-1-1 0 0 0,1 1 0 0 0,0 0 0 0 0,0-1 0 0 0,0 1 1 0 0,-1 0-1 0 0,1 0 0 0 0,0 0 0 0 0,-1-1 0 0 0,1 1 0 0 0,0 0 0 0 0,-1 0 1 0 0,1 0-1 0 0,-1 0 0 0 0,0 0 0 0 0,1 0 0 0 0,-1 0 0 0 0,0 0 0 0 0,0 0 0 0 0,1 2 1 0 0,-1 0 11 0 0,-1 0 0 0 0,1 0 0 0 0,-1 0 1 0 0,1 0-1 0 0,-1 0 0 0 0,0 0 0 0 0,0 0 1 0 0,0 0-1 0 0,-1 0 0 0 0,-1 3 0 0 0,-1 2 43 0 0,-1-1 0 0 0,0 0 0 0 0,0-1 0 0 0,0 1-1 0 0,-1-1 1 0 0,0 0 0 0 0,-9 7 0 0 0,-10-4 588 0 0,12-9-254 0 0,13 0-397 0 0,-1 0-1 0 0,1 0 1 0 0,0 0 0 0 0,0 0 0 0 0,0 0 0 0 0,-1 0 0 0 0,1 0 0 0 0,0 0-1 0 0,0 0 1 0 0,0 0 0 0 0,-1-1 0 0 0,1 1 0 0 0,0 0 0 0 0,0 0 0 0 0,0 0-1 0 0,0 0 1 0 0,-1-1 0 0 0,1 1 0 0 0,0 0 0 0 0,0 0 0 0 0,0 0 0 0 0,0-1-1 0 0,0 1 1 0 0,0 0 0 0 0,0 0 0 0 0,0 0 0 0 0,-1-1 0 0 0,1 1 0 0 0,0 0-1 0 0,0 0 1 0 0,0-1 0 0 0,0 1 0 0 0,0 0 0 0 0,0 0 0 0 0,0 0 0 0 0,0-1-1 0 0,0 1 1 0 0,1 0 0 0 0,-1 0 0 0 0,0-1 0 0 0,0 0-48 0 0,1 1 0 0 0,0-1 0 0 0,-1 0 0 0 0,1 1 0 0 0,0-1 1 0 0,0 1-1 0 0,0-1 0 0 0,-1 1 0 0 0,1-1 0 0 0,0 1 0 0 0,0-1 0 0 0,0 1 0 0 0,0 0 1 0 0,0 0-1 0 0,0-1 0 0 0,0 1 0 0 0,0 0 0 0 0,0 0 0 0 0,1 0 0 0 0,25-2-1882 0 0,-22 1 855 0 0,39-5-6508 0 0,-29 4 4919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5:54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4 528 0 0,'-26'11'2394'0'0,"12"-5"1752"0"0,14-6-4017 0 0,-1 0-1 0 0,1 0 0 0 0,-1 0 1 0 0,1 0-1 0 0,-1 0 1 0 0,1 1-1 0 0,-1-1 0 0 0,1 0 1 0 0,-1 0-1 0 0,1 0 1 0 0,0 1-1 0 0,-1-1 1 0 0,1 0-1 0 0,-1 1 0 0 0,1-1 1 0 0,0 0-1 0 0,-1 1 1 0 0,1-1-1 0 0,0 0 0 0 0,-1 1 1 0 0,1-1-1 0 0,0 1 1 0 0,0-1-1 0 0,-1 1 0 0 0,1-1 1 0 0,0 1-1 0 0,0-1 1 0 0,0 1-1 0 0,0-1 0 0 0,-1 1 1 0 0,1-1-1 0 0,0 1 1 0 0,0-1-1 0 0,0 1 1 0 0,0-1-1 0 0,0 1 0 0 0,1 0-79 0 0,0-1 0 0 0,-1 0 0 0 0,1 1 0 0 0,-1-1 0 0 0,1 0 0 0 0,0 1 0 0 0,-1-1 0 0 0,1 0 0 0 0,0 0 0 0 0,-1 0 0 0 0,1 1 0 0 0,0-1 0 0 0,0 0 0 0 0,-1 0 0 0 0,1 0 0 0 0,0 0 0 0 0,-1 0 0 0 0,1 0 0 0 0,0 0 0 0 0,0-1 0 0 0,-1 1 0 0 0,1 0 0 0 0,0 0 0 0 0,-1-1 0 0 0,1 1 0 0 0,0-1-1 0 0,15-5 520 0 0,-4 1-286 0 0,1 0 0 0 0,0 0-1 0 0,0 1 1 0 0,0 1-1 0 0,25-3 1 0 0,-36 6-241 0 0,0 0 1 0 0,1 0-1 0 0,-1 0 0 0 0,1 0 1 0 0,-1 1-1 0 0,0-1 0 0 0,0 1 1 0 0,1 0-1 0 0,-1-1 0 0 0,0 1 0 0 0,0 0 1 0 0,0 0-1 0 0,0 1 0 0 0,0-1 1 0 0,0 0-1 0 0,3 3 0 0 0,-3-1 33 0 0,0-1-1 0 0,0 1 0 0 0,-1 0 1 0 0,1-1-1 0 0,-1 1 0 0 0,0 0 1 0 0,0 0-1 0 0,0 0 0 0 0,0 0 0 0 0,0 0 1 0 0,0 0-1 0 0,-1 0 0 0 0,0 0 1 0 0,1 1-1 0 0,-2 5 0 0 0,0 4 122 0 0,0 1 0 0 0,-1 0 0 0 0,-1-1-1 0 0,-5 17 1 0 0,3-14-151 0 0,1-1-1 0 0,-3 26 1 0 0,7-40-100 0 0,0-1 0 0 0,0 1 0 0 0,0 0 0 0 0,0-1 0 0 0,0 1 1 0 0,0 0-1 0 0,0-1 0 0 0,0 1 0 0 0,0 0 0 0 0,1 0 0 0 0,-1-1 1 0 0,0 1-1 0 0,0-1 0 0 0,0 1 0 0 0,1 0 0 0 0,-1-1 0 0 0,0 1 0 0 0,1 0 1 0 0,-1-1-1 0 0,1 1 0 0 0,-1-1 0 0 0,1 1 0 0 0,-1-1 0 0 0,1 1 1 0 0,-1-1-1 0 0,1 0 0 0 0,-1 1 0 0 0,1-1 0 0 0,-1 1 0 0 0,2-1 1 0 0,-1 0-215 0 0,-1 0 0 0 0,1 0 1 0 0,-1 0-1 0 0,1 0 0 0 0,-1 0 1 0 0,1 0-1 0 0,-1 0 1 0 0,1 0-1 0 0,-1-1 0 0 0,1 1 1 0 0,-1 0-1 0 0,1 0 0 0 0,-1-1 1 0 0,1 1-1 0 0,-1 0 0 0 0,1-1 1 0 0,-1 1-1 0 0,0 0 1 0 0,1-1-1 0 0,-1 1 0 0 0,0-1 1 0 0,1 1-1 0 0,-1 0 0 0 0,0-1 1 0 0,1 1-1 0 0,-1-1 1 0 0,0 1-1 0 0,0-1 0 0 0,0 1 1 0 0,0-1-1 0 0,1 1 0 0 0,-1-1 1 0 0,0 1-1 0 0,0-1 0 0 0,0 0 1 0 0,0 1-1 0 0,0-1 1 0 0,0 0-1 0 0,0-9-2629 0 0,4 1 210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5:55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20 2320 0 0,'-8'-2'1863'0'0,"-18"-2"6848"0"0,24 0-5438 0 0,16-1-2887 0 0,-1 3-152 0 0,0 1-1 0 0,1 0 1 0 0,-1 1 0 0 0,0 0 0 0 0,0 2 0 0 0,0-1-1 0 0,14 5 1 0 0,12 0-2264 0 0,-1-3-4277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5:55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0 456 0 0,'-46'12'2072'0'0,"37"-11"384"0"0,0 1-1 0 0,0 0 1 0 0,0 1-1 0 0,-10 4 1 0 0,17-6-2389 0 0,1 1 0 0 0,0-1 0 0 0,-1 1 0 0 0,1 0 0 0 0,0-1 0 0 0,0 1 0 0 0,0 0 0 0 0,0 0 0 0 0,0 0 0 0 0,0 0 0 0 0,1 0 0 0 0,-1 0 0 0 0,0 0 0 0 0,1 0 0 0 0,0 0 0 0 0,-1 0 0 0 0,1 0 0 0 0,0 0 0 0 0,0 0 0 0 0,0 0 0 0 0,1 4 0 0 0,0-3-87 0 0,-1 0 1 0 0,0-1 0 0 0,0 1 0 0 0,0-1-1 0 0,-1 1 1 0 0,1-1 0 0 0,-1 1 0 0 0,1-1-1 0 0,-1 1 1 0 0,0-1 0 0 0,0 1 0 0 0,0-1-1 0 0,-2 5 1 0 0,3-8 19 0 0,0 1 0 0 0,0 0 0 0 0,1 0 0 0 0,-1-1 0 0 0,0 1 0 0 0,0 0 0 0 0,0-1 0 0 0,0 1 0 0 0,1 0 0 0 0,-1-1 0 0 0,0 1 0 0 0,0 0 0 0 0,0-1 0 0 0,0 1 0 0 0,0 0 0 0 0,0 0 0 0 0,0-1 0 0 0,0 1 0 0 0,0 0 0 0 0,0-1-1 0 0,0 1 1 0 0,0 0 0 0 0,0-1 0 0 0,0 1 0 0 0,0 0 0 0 0,-1-1 0 0 0,1 1 0 0 0,0 0 0 0 0,0-1 0 0 0,0 1 0 0 0,0 0 0 0 0,-1 0 0 0 0,1-1 0 0 0,0 1 0 0 0,0 0 0 0 0,-1 0 0 0 0,1-1 0 0 0,0 1 0 0 0,0 0 0 0 0,-1 0 0 0 0,1 0 0 0 0,0-1 0 0 0,0 1 0 0 0,-1 0 0 0 0,1 0 0 0 0,22-6-195 0 0,39-8 768 0 0,-57 13-1135 0 0,0 1 0 0 0,1 0 1 0 0,-1 0-1 0 0,0 0 0 0 0,0 0 0 0 0,8 3 1 0 0,-11-3 196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5:55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29 1304 0 0,'0'-1'325'0'0,"0"1"-1"0"0,0-1 0 0 0,-1 1 1 0 0,1-1-1 0 0,0 1 0 0 0,0-1 1 0 0,0 1-1 0 0,0-1 1 0 0,0 1-1 0 0,0-1 0 0 0,-1 0 1 0 0,1 1-1 0 0,0-1 0 0 0,1 1 1 0 0,-1-1-1 0 0,0 1 0 0 0,0-1 1 0 0,0 1-1 0 0,0-1 0 0 0,0 0 1 0 0,0 1-1 0 0,1-1 1 0 0,-1 1-1 0 0,0-1 0 0 0,0 1 1 0 0,1-1-1 0 0,-1 1 0 0 0,0 0 1 0 0,1-1-1 0 0,-1 1 0 0 0,1-1 1 0 0,-1 1-1 0 0,0 0 1 0 0,2-1-1 0 0,23-8 2159 0 0,-18 9-2533 0 0,-1-1 0 0 0,1 1 0 0 0,-1 0 0 0 0,1 0 0 0 0,-1 1 0 0 0,10 1 0 0 0,-15-1 70 0 0,0-1-1 0 0,-1 0 1 0 0,1 0 0 0 0,0 1 0 0 0,-1-1 0 0 0,1 0 0 0 0,-1 1-1 0 0,1-1 1 0 0,0 1 0 0 0,-1-1 0 0 0,1 1 0 0 0,-1-1-1 0 0,0 1 1 0 0,1-1 0 0 0,-1 1 0 0 0,1 0 0 0 0,-1-1 0 0 0,0 1-1 0 0,1 0 1 0 0,-1-1 0 0 0,0 1 0 0 0,0 0 0 0 0,0-1-1 0 0,1 1 1 0 0,-1 0 0 0 0,0-1 0 0 0,0 1 0 0 0,0 0 0 0 0,0-1-1 0 0,0 2 1 0 0,-7 26 107 0 0,6-26-57 0 0,0 0 0 0 0,0 0 0 0 0,0 0 0 0 0,0 1 0 0 0,0-1 0 0 0,1 0 0 0 0,-1 0 0 0 0,1 1 0 0 0,0-1 0 0 0,0 0 0 0 0,0 0 0 0 0,0 1 0 0 0,0-1 0 0 0,0 0-1 0 0,0 1 1 0 0,1-1 0 0 0,-1 0 0 0 0,1 0 0 0 0,1 3 0 0 0,-1-4-56 0 0,0 0 0 0 0,0 0 0 0 0,0-1 0 0 0,1 1 0 0 0,-1 0 0 0 0,0-1 0 0 0,1 1 0 0 0,-1-1 0 0 0,0 1 0 0 0,1-1 0 0 0,-1 0 0 0 0,0 1 0 0 0,1-1 0 0 0,-1 0 0 0 0,1 0 0 0 0,-1 0 0 0 0,1 0 0 0 0,-1 0 0 0 0,0 0 0 0 0,1-1 0 0 0,-1 1 0 0 0,1 0 0 0 0,-1-1 0 0 0,0 1 0 0 0,1-1 0 0 0,-1 1 0 0 0,2-2 0 0 0,38-21-1046 0 0,-34 18 295 0 0,2-1-2339 0 0,1-1 1 0 0,-2 0 0 0 0,15-14-1 0 0,-12 11 281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5:56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3785 0 0,'-6'8'14787'0'0,"6"-7"-14259"0"0,-1 0-96 0 0,1 1-520 0 0,1-1-448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6:22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0 494 4481 0 0,'1'-3'606'0'0,"1"1"-1"0"0,-1-1 1 0 0,1 1-1 0 0,0 0 1 0 0,0 0-1 0 0,0-1 1 0 0,0 1-1 0 0,0 0 1 0 0,0 1 0 0 0,0-1-1 0 0,1 0 1 0 0,3-1-1 0 0,36-18 3412 0 0,-16 9-2147 0 0,118-70 1824 0 0,-68 36-3059 0 0,2 3 0 0 0,129-50-1 0 0,-78 50-396 0 0,2 6 0 0 0,176-27-1 0 0,-222 53-227 0 0,0 3-1 0 0,1 4 1 0 0,-1 3-1 0 0,157 20 1 0 0,-13 36-42 0 0,-122-26 49 0 0,190 53-38 0 0,-262-72 32 0 0,-1 3 1 0 0,38 18-1 0 0,-44-17 34 0 0,1-2-1 0 0,0-1 0 0 0,52 13 1 0 0,-75-23-85 0 0,0-1 0 0 0,1 1 0 0 0,-1-1 0 0 0,0 0 0 0 0,1 0 1 0 0,5-2-1 0 0,-8 2-748 0 0,-1-1-1 0 0,0 0 1 0 0,0 0 0 0 0,0 0 0 0 0,0 0 0 0 0,0 0 0 0 0,-1-1 0 0 0,5-2-1 0 0,-4 0-2405 0 0,-3 3 2661 0 0,1 1 1 0 0,-1-1-1 0 0,0 0 1 0 0,1 1-1 0 0,-1-1 1 0 0,0 0-1 0 0,0 0 1 0 0,0 1 0 0 0,0-1-1 0 0,0 0 1 0 0,0-1-1 0 0,1 0-452 0 0,0-9-4400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16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74 6841 0 0,'-29'31'4667'0'0,"22"-23"-3263"0"0,0 0-1 0 0,0-1 1 0 0,0 0 0 0 0,-1-1 0 0 0,-12 9 0 0 0,20-15-1343 0 0,0 0-1 0 0,0 0 1 0 0,0 0 0 0 0,0-1 0 0 0,0 1-1 0 0,1 0 1 0 0,-1 0 0 0 0,0 0-1 0 0,0-1 1 0 0,0 1 0 0 0,0 0 0 0 0,0 0-1 0 0,0-1 1 0 0,0 1 0 0 0,0 0-1 0 0,0 0 1 0 0,0 0 0 0 0,0-1 0 0 0,0 1-1 0 0,0 0 1 0 0,0 0 0 0 0,-1 0-1 0 0,1-1 1 0 0,0 1 0 0 0,0 0 0 0 0,0 0-1 0 0,0 0 1 0 0,0-1 0 0 0,0 1-1 0 0,0 0 1 0 0,-1 0 0 0 0,1 0 0 0 0,0 0-1 0 0,0 0 1 0 0,0-1 0 0 0,0 1-1 0 0,-1 0 1 0 0,1 0 0 0 0,0 0 0 0 0,0 0-1 0 0,0 0 1 0 0,-1 0 0 0 0,1 0-1 0 0,0 0 1 0 0,0 0 0 0 0,0-1 0 0 0,-1 1-1 0 0,1 0 1 0 0,0 0 0 0 0,0 0-1 0 0,-1 0 1 0 0,1 0 0 0 0,0 1 0 0 0,0-1-1 0 0,0 0 1 0 0,-1 0 0 0 0,1 0 0 0 0,0 0-1 0 0,9-19 655 0 0,0 8-599 0 0,0 0-1 0 0,1 1 1 0 0,0 0 0 0 0,0 0 0 0 0,1 1 0 0 0,1 0-1 0 0,-1 1 1 0 0,1 0 0 0 0,1 1 0 0 0,0 1 0 0 0,-1 0-1 0 0,2 0 1 0 0,24-6 0 0 0,-30 10-120 0 0,1 0 0 0 0,-1 1 0 0 0,1 0 0 0 0,0 0 1 0 0,0 1-1 0 0,-1 0 0 0 0,1 1 0 0 0,0 0 0 0 0,-1 0 0 0 0,14 4 0 0 0,-16-3 17 0 0,0 0 1 0 0,-1 1-1 0 0,1 0 0 0 0,-1 0 1 0 0,1 0-1 0 0,-1 0 0 0 0,0 1 1 0 0,0 0-1 0 0,-1 0 0 0 0,1 1 0 0 0,-1-1 1 0 0,0 1-1 0 0,0 0 0 0 0,0 0 1 0 0,5 11-1 0 0,-5-9-16 0 0,-1 1 1 0 0,0 1-1 0 0,-1-1 1 0 0,1 0-1 0 0,-2 1 1 0 0,1-1-1 0 0,-1 1 1 0 0,0-1-1 0 0,-1 1 1 0 0,0 0-1 0 0,0-1 1 0 0,-3 15-1 0 0,0-5-30 0 0,-1-1 0 0 0,-1 0-1 0 0,0 0 1 0 0,-2 0 0 0 0,-8 17 0 0 0,-9-3 11 0 0,24-30 21 0 0,-1 0 1 0 0,1 0-1 0 0,-1-1 1 0 0,1 1 0 0 0,-1 0-1 0 0,1-1 1 0 0,-1 1-1 0 0,0 0 1 0 0,1-1-1 0 0,-1 1 1 0 0,0-1-1 0 0,0 1 1 0 0,1-1 0 0 0,-1 1-1 0 0,0-1 1 0 0,0 0-1 0 0,0 1 1 0 0,1-1-1 0 0,-1 0 1 0 0,0 0-1 0 0,0 0 1 0 0,0 0-1 0 0,0 0 1 0 0,0 0 0 0 0,0 0-1 0 0,0 0 1 0 0,1 0-1 0 0,-1 0 1 0 0,0 0-1 0 0,0 0 1 0 0,0 0-1 0 0,0-1 1 0 0,0 1 0 0 0,1 0-1 0 0,-1-1 1 0 0,0 1-1 0 0,0-1 1 0 0,0 1-1 0 0,-1-2 1 0 0,2 1 4 0 0,-1 0 1 0 0,1-1-1 0 0,0 1 1 0 0,0-1-1 0 0,-1 1 0 0 0,1-1 1 0 0,0 1-1 0 0,0 0 1 0 0,0-1-1 0 0,0 1 0 0 0,0-1 1 0 0,1 1-1 0 0,-1-1 1 0 0,0 1-1 0 0,1 0 1 0 0,-1-1-1 0 0,1 1 0 0 0,-1 0 1 0 0,1-1-1 0 0,0 1 1 0 0,0 0-1 0 0,-1 0 0 0 0,3-2 1 0 0,21-28 97 0 0,-10 18-166 0 0,1-1 0 0 0,1 2 1 0 0,0 0-1 0 0,0 1 0 0 0,1 1 1 0 0,1 0-1 0 0,-1 1 0 0 0,1 1 0 0 0,1 1 1 0 0,0 0-1 0 0,0 2 0 0 0,0 0 0 0 0,21-2 1 0 0,-38 6-53 0 0,-1 1-1 0 0,1 0 1 0 0,-1 0 0 0 0,1 0 0 0 0,-1 0 0 0 0,0 0 0 0 0,1 0 0 0 0,-1 0-1 0 0,1 0 1 0 0,-1 1 0 0 0,1-1 0 0 0,-1 0 0 0 0,0 1 0 0 0,1 0 0 0 0,-1-1 0 0 0,0 1-1 0 0,0 0 1 0 0,1-1 0 0 0,-1 1 0 0 0,0 0 0 0 0,0 0 0 0 0,0 0 0 0 0,0 0-1 0 0,0 0 1 0 0,0 0 0 0 0,0 0 0 0 0,0 1 0 0 0,1 1 0 0 0,-1 0-528 0 0,-1-1-1 0 0,1 1 1 0 0,-1 0 0 0 0,0-1 0 0 0,0 1 0 0 0,0 0-1 0 0,0-1 1 0 0,0 1 0 0 0,0 0 0 0 0,-1-1 0 0 0,1 1 0 0 0,-1-1-1 0 0,0 1 1 0 0,0-1 0 0 0,-1 4 0 0 0,-7 14-6391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6:23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10 3985 0 0,'-6'-7'6954'0'0,"6"6"-6519"0"0,-1 1-1 0 0,1 0 1 0 0,-1 0 0 0 0,1-1-1 0 0,-2 1 1 0 0,-8 5 3746 0 0,9-5-4081 0 0,0 1-1 0 0,0 0 1 0 0,0 0-1 0 0,1 1 1 0 0,-1-1-1 0 0,0 0 1 0 0,1 0-1 0 0,-1 0 1 0 0,1 0-1 0 0,0 0 1 0 0,-1 1-1 0 0,1-1 1 0 0,0 0-1 0 0,-1 0 1 0 0,1 1-1 0 0,0-1 1 0 0,0 0-1 0 0,0 0 1 0 0,0 1-1 0 0,1 1 1 0 0,7 15 71 0 0,0-1 0 0 0,1 0 1 0 0,1 0-1 0 0,1-1 0 0 0,0 0 1 0 0,26 26-1 0 0,6 11-3 0 0,-31-37-89 0 0,-6-9 53 0 0,0 1-1 0 0,0 0 1 0 0,-1 0-1 0 0,0 1 1 0 0,0-1-1 0 0,3 10 1 0 0,-8-16-14 0 0,0-1 1 0 0,0 1-1 0 0,0 0 1 0 0,0-1 0 0 0,0 1-1 0 0,-1-1 1 0 0,1 1-1 0 0,-1-1 1 0 0,1 1-1 0 0,-1 0 1 0 0,1-1-1 0 0,-1 0 1 0 0,0 1-1 0 0,0-1 1 0 0,0 1 0 0 0,0-1-1 0 0,0 0 1 0 0,0 0-1 0 0,0 1 1 0 0,-2 0-1 0 0,-31 28 534 0 0,23-21-401 0 0,-78 78 181 0 0,4-3-1134 0 0,79-75-3295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08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84 256 0 0,'-13'-18'2719'0'0,"10"15"-1466"0"0,0 0 0 0 0,0-1 0 0 0,-1 1-1 0 0,1 0 1 0 0,-1 0 0 0 0,1 1 0 0 0,-1-1 0 0 0,0 1 0 0 0,-7-3-1 0 0,30 43-412 0 0,-1 2-803 0 0,7 14-41 0 0,-24-50 7 0 0,2 0-1 0 0,-1-1 1 0 0,0 1 0 0 0,1-1 0 0 0,-1 0-1 0 0,1 0 1 0 0,0 0 0 0 0,0 0 0 0 0,1 0-1 0 0,4 3 1 0 0,-7-5 3 0 0,1-1 0 0 0,-1 1-1 0 0,0 0 1 0 0,1 0 0 0 0,-1-1-1 0 0,1 1 1 0 0,-1-1 0 0 0,1 0-1 0 0,-1 1 1 0 0,1-1 0 0 0,0 0-1 0 0,-1 0 1 0 0,1 0 0 0 0,-1 0 0 0 0,1 0-1 0 0,0 0 1 0 0,-1 0 0 0 0,1-1-1 0 0,-1 1 1 0 0,1 0 0 0 0,-1-1-1 0 0,3-1 1 0 0,-2 1 14 0 0,0-1 0 0 0,0 0 0 0 0,0 1 0 0 0,0-1 0 0 0,0 0 0 0 0,-1 0 0 0 0,1 0 0 0 0,-1-1 0 0 0,1 1 0 0 0,-1 0 0 0 0,0 0 0 0 0,2-5 0 0 0,1-7 69 0 0,0-1 0 0 0,-1 1 0 0 0,3-29 0 0 0,-6 39-94 0 0,3-14-202 0 0,1-26 140 0 0,-10 19-4898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0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79 680 0 0,'0'1'174'0'0,"0"0"0"0"0,-1-1 0 0 0,1 1-1 0 0,0 0 1 0 0,0-1 0 0 0,-1 1 0 0 0,1 0 0 0 0,0-1 0 0 0,-1 1-1 0 0,1 0 1 0 0,-1-1 0 0 0,1 1 0 0 0,-1-1 0 0 0,1 1 0 0 0,-1-1-1 0 0,1 1 1 0 0,-1-1 0 0 0,1 1 0 0 0,-1-1 0 0 0,0 0 0 0 0,1 1-1 0 0,-1-1 1 0 0,0 0 0 0 0,1 0 0 0 0,-1 1 0 0 0,0-1 0 0 0,1 0-1 0 0,-1 0 1 0 0,0 0 0 0 0,0 0 0 0 0,1 0 0 0 0,-1 0 0 0 0,-1 0-1 0 0,1-1 264 0 0,0 0 0 0 0,0 0-1 0 0,0-1 1 0 0,0 1-1 0 0,0 0 1 0 0,0-1-1 0 0,1 1 1 0 0,-1-1-1 0 0,0 1 1 0 0,1-1-1 0 0,-1 1 1 0 0,1-1-1 0 0,-1 1 1 0 0,1-1-1 0 0,0-1 1 0 0,1 2-396 0 0,1 0 1 0 0,-1 0-1 0 0,1 1 0 0 0,-1-1 1 0 0,1 0-1 0 0,-1 1 0 0 0,1 0 1 0 0,0-1-1 0 0,-1 1 1 0 0,1 0-1 0 0,0 0 0 0 0,-1 0 1 0 0,1 0-1 0 0,0 0 0 0 0,2 1 1 0 0,6-2 4 0 0,-4 0 35 0 0,1-1-1 0 0,-1-1 1 0 0,1 1-1 0 0,-1-1 1 0 0,0 0 0 0 0,0 0-1 0 0,0-1 1 0 0,9-8 0 0 0,10-5-1167 0 0,2 4-3535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09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2993 0 0,'3'-1'7104'0'0,"5"-1"-3506"0"0,42-8-2869 0 0,12-4-142 0 0,-62 14-570 0 0,0 1-1 0 0,1-1 1 0 0,-1 0 0 0 0,0 1-1 0 0,0-1 1 0 0,0 0-1 0 0,0 0 1 0 0,0 1 0 0 0,1-1-1 0 0,-1 0 1 0 0,0 1-1 0 0,0-1 1 0 0,0 1 0 0 0,0-1-1 0 0,0 0 1 0 0,0 1-1 0 0,0-1 1 0 0,0 0 0 0 0,0 1-1 0 0,0-1 1 0 0,-1 0-1 0 0,1 1 1 0 0,0-1 0 0 0,0 0-1 0 0,0 0 1 0 0,0 1-1 0 0,0-1 1 0 0,-1 0 0 0 0,1 1-1 0 0,0-1 1 0 0,0 0-1 0 0,0 0 1 0 0,-1 1 0 0 0,1-1-1 0 0,-10 20 9 0 0,7-15 15 0 0,-9 33 136 0 0,6-18-1182 0 0,-1 0-3365 0 0,7-21 4329 0 0,0 1 0 0 0,0 0 0 0 0,0 0 1 0 0,0 0-1 0 0,0 0 0 0 0,0-1 0 0 0,1 1 0 0 0,-1 0 1 0 0,0 0-1 0 0,0 0 0 0 0,0 0 0 0 0,0-1 1 0 0,0 1-1 0 0,0 0 0 0 0,0 0 0 0 0,0 0 1 0 0,0 0-1 0 0,-1-1 0 0 0,1 1 0 0 0,0 0 1 0 0,0 0-1 0 0,0 0 0 0 0,0 0 0 0 0,0 0 1 0 0,0-1-1 0 0,0 1 0 0 0,0 0 0 0 0,0 0 0 0 0,0 0 1 0 0,0 0-1 0 0,-1 0 0 0 0,1 0 0 0 0,0-1 1 0 0,0 1-1 0 0,0 0 0 0 0,0 0 0 0 0,0 0 1 0 0,-1 0-1 0 0,1 0 0 0 0,0 0 0 0 0,0 0 1 0 0,0 0-1 0 0,0 0 0 0 0,0 0 0 0 0,-1 0 1 0 0,1 0-1 0 0,0 0 0 0 0,0 0 0 0 0,0 0 0 0 0,0 0 1 0 0,-1 0-1 0 0,-12 0 68 0 0,6 0 1209 0 0,12-3 770 0 0,4-2-1274 0 0,24-11 70 0 0,-31 15-782 0 0,-1 1 1 0 0,0-1-1 0 0,1 1 0 0 0,-1 0 0 0 0,1-1 0 0 0,-1 1 1 0 0,0 0-1 0 0,1 0 0 0 0,-1 0 0 0 0,1 0 0 0 0,-1 0 1 0 0,0 0-1 0 0,1 0 0 0 0,-1 0 0 0 0,1 1 1 0 0,-1-1-1 0 0,0 0 0 0 0,1 1 0 0 0,-1-1 0 0 0,3 2 1 0 0,-4-1 10 0 0,1 0 1 0 0,0 0 0 0 0,-1 1 0 0 0,1-1-1 0 0,-1 0 1 0 0,0 0 0 0 0,1 0-1 0 0,-1 0 1 0 0,0 1 0 0 0,1-1 0 0 0,-1 0-1 0 0,0 0 1 0 0,0 0 0 0 0,0 1 0 0 0,0-1-1 0 0,0 0 1 0 0,-1 0 0 0 0,1 0 0 0 0,0 1-1 0 0,0-1 1 0 0,-1 0 0 0 0,1 0 0 0 0,-1 0-1 0 0,0 2 1 0 0,-16 32 278 0 0,13-27-264 0 0,3-8-55 0 0,1 1 0 0 0,-1 0 0 0 0,0 0 0 0 0,1 0 0 0 0,-1 1 0 0 0,1-1 0 0 0,-1 0 0 0 0,1 0 0 0 0,-1 0 0 0 0,1 0 0 0 0,0 0 0 0 0,0 1 0 0 0,-1-1 0 0 0,1 0 0 0 0,0 0 0 0 0,0 0 0 0 0,0 1 0 0 0,0-1 0 0 0,1 0 0 0 0,-1 0 0 0 0,0 0 0 0 0,0 1 0 0 0,1-1 0 0 0,-1 0 0 0 0,1 1 0 0 0,1-1-8 0 0,-1-1 0 0 0,1 1 0 0 0,-1-1 0 0 0,1 1 0 0 0,0-1-1 0 0,-1 0 1 0 0,1 0 0 0 0,0 0 0 0 0,0 0 0 0 0,-1 0-1 0 0,1 0 1 0 0,0 0 0 0 0,-1 0 0 0 0,1-1 0 0 0,0 1 0 0 0,-1-1-1 0 0,1 1 1 0 0,2-2 0 0 0,39-18-1702 0 0,-40 19 859 0 0,0-1-1 0 0,0-1 0 0 0,0 1 0 0 0,0 0 1 0 0,0-1-1 0 0,-1 1 0 0 0,1-1 1 0 0,-1 0-1 0 0,0 0 0 0 0,3-4 1 0 0,1-2-1496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10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93 2048 0 0,'-1'-2'535'0'0,"0"1"0"0"0,0 0-1 0 0,0-1 1 0 0,0 1-1 0 0,0-1 1 0 0,0 1-1 0 0,1-1 1 0 0,-1 0-1 0 0,0 1 1 0 0,1-1-1 0 0,-1 0 1 0 0,1 1 0 0 0,0-1-1 0 0,-1-2 1 0 0,1 1-41 0 0,0 0 1 0 0,0 0-1 0 0,0 0 0 0 0,1 0 1 0 0,-1 1-1 0 0,1-1 1 0 0,0 0-1 0 0,1-4 1 0 0,-1 5-428 0 0,0 0 0 0 0,-1 0 0 0 0,1 1 0 0 0,0-1 0 0 0,0 0 0 0 0,0 1 0 0 0,0-1 0 0 0,1 1 0 0 0,-1-1 0 0 0,0 1 0 0 0,0 0 0 0 0,1-1 0 0 0,-1 1 0 0 0,1 0 0 0 0,-1 0 0 0 0,1 0 0 0 0,0 0 0 0 0,-1 0 0 0 0,1 0 0 0 0,0 1 0 0 0,0-1 0 0 0,0 0 0 0 0,-1 1 0 0 0,1 0 0 0 0,0-1 0 0 0,0 1 0 0 0,0 0 0 0 0,3 0 0 0 0,-2 0-54 0 0,-1 0 1 0 0,1 1-1 0 0,-1-1 1 0 0,1 0-1 0 0,-1 1 1 0 0,1 0-1 0 0,-1-1 1 0 0,0 1 0 0 0,1 0-1 0 0,-1 0 1 0 0,0 1-1 0 0,0-1 1 0 0,0 0-1 0 0,0 1 1 0 0,0-1 0 0 0,0 1-1 0 0,0 0 1 0 0,0 0-1 0 0,-1-1 1 0 0,1 1-1 0 0,-1 0 1 0 0,1 0 0 0 0,-1 1-1 0 0,0-1 1 0 0,1 0-1 0 0,-1 0 1 0 0,-1 1-1 0 0,1-1 1 0 0,0 0 0 0 0,0 4-1 0 0,-1 4-9 0 0,0-1 0 0 0,-1 1 0 0 0,0-1 0 0 0,0 1 0 0 0,-1-1 0 0 0,-6 16 0 0 0,6-17-45 0 0,-1-1-1 0 0,1 1 1 0 0,1 0 0 0 0,-1-1-1 0 0,1 1 1 0 0,1 0-1 0 0,-1 0 1 0 0,2 13 0 0 0,-1-20 30 0 0,0 0 1 0 0,1 0 0 0 0,-1 0 0 0 0,0 0 0 0 0,1 0 0 0 0,-1 0 0 0 0,0 0 0 0 0,1 0-1 0 0,-1-1 1 0 0,1 1 0 0 0,0 0 0 0 0,-1 0 0 0 0,1 0 0 0 0,0 0 0 0 0,-1-1 0 0 0,1 1-1 0 0,0 0 1 0 0,0-1 0 0 0,0 1 0 0 0,0-1 0 0 0,-1 1 0 0 0,1-1 0 0 0,0 1 0 0 0,0-1 0 0 0,0 1-1 0 0,2-1 1 0 0,-1 0 9 0 0,0 0-1 0 0,1 0 0 0 0,-1 0 1 0 0,0 0-1 0 0,0 0 0 0 0,0-1 0 0 0,1 0 1 0 0,-1 1-1 0 0,0-1 0 0 0,0 0 1 0 0,4-2-1 0 0,2-1-64 0 0,0-2 1 0 0,1 1-1 0 0,-2-1 1 0 0,12-11-1 0 0,-18 16-323 0 0,1 0 1 0 0,-1-1-1 0 0,1 0 0 0 0,-1 1 1 0 0,0-1-1 0 0,0 0 0 0 0,0 0 0 0 0,0 0 1 0 0,0 1-1 0 0,0-1 0 0 0,0 0 1 0 0,0 0-1 0 0,-1 0 0 0 0,1-1 1 0 0,-1 1-1 0 0,0 0 0 0 0,0 0 0 0 0,1 0 1 0 0,-1 0-1 0 0,0 0 0 0 0,-1 0 1 0 0,1 0-1 0 0,0-1 0 0 0,-1 1 1 0 0,1 0-1 0 0,-1 0 0 0 0,0 0 0 0 0,1 0 1 0 0,-3-3-1 0 0,2 3 93 0 0,-1 0-1 0 0,1 0 1 0 0,-1 0-1 0 0,0 0 1 0 0,0 0-1 0 0,0 0 1 0 0,0 0-1 0 0,0 1 1 0 0,0-1 0 0 0,-3-1-1 0 0,2 1 748 0 0,0 1-1 0 0,0 0 1 0 0,0 0-1 0 0,0 0 1 0 0,0 0-1 0 0,0 0 1 0 0,0 1-1 0 0,0-1 1 0 0,-5 1-1 0 0,0 1 2866 0 0,13 2-1204 0 0,14 1-518 0 0,-11-6-1471 0 0,-1 1 0 0 0,0-1 0 0 0,0-1 0 0 0,0 0 0 0 0,0 0 0 0 0,0 0 0 0 0,11-8 1 0 0,-14 9-230 0 0,-1 0 0 0 0,0 0 0 0 0,0 0 0 0 0,0 0 0 0 0,-1-1 1 0 0,1 0-1 0 0,-1 1 0 0 0,1-1 0 0 0,-1 0 0 0 0,0 0 0 0 0,0 0 0 0 0,0 0 1 0 0,0-1-1 0 0,-1 1 0 0 0,1 0 0 0 0,-1-1 0 0 0,2-5 0 0 0,-3 8 121 0 0,0 0 0 0 0,0 1 0 0 0,0-1 0 0 0,1 0 0 0 0,-1 0 0 0 0,0 0 0 0 0,0 0 0 0 0,-1 0 0 0 0,1 0-1 0 0,0 1 1 0 0,0-1 0 0 0,0 0 0 0 0,-1 0 0 0 0,1 0 0 0 0,0 0 0 0 0,-1 1 0 0 0,1-1 0 0 0,0 0 0 0 0,-1 0-1 0 0,1 1 1 0 0,-1-1 0 0 0,1 0 0 0 0,-1 1 0 0 0,0-1 0 0 0,1 1 0 0 0,-1-1 0 0 0,0 0 0 0 0,1 1 0 0 0,-1 0 0 0 0,0-1-1 0 0,0 1 1 0 0,1-1 0 0 0,-1 1 0 0 0,0 0 0 0 0,0-1 0 0 0,0 1 0 0 0,0 0 0 0 0,1 0 0 0 0,-1 0 0 0 0,0 0-1 0 0,-1 0 1 0 0,0 0 43 0 0,1 0 0 0 0,0 1 0 0 0,0-1 0 0 0,0 0 0 0 0,0 1 0 0 0,0-1 0 0 0,0 1 0 0 0,0 0 0 0 0,0-1 0 0 0,0 1 0 0 0,0 0 0 0 0,1-1 0 0 0,-1 1 0 0 0,0 0 0 0 0,0 0 0 0 0,1 0 0 0 0,-1 0 0 0 0,0 0 0 0 0,1 0 0 0 0,-1 0 0 0 0,1 0-1 0 0,-1 0 1 0 0,1 0 0 0 0,0 0 0 0 0,-1 0 0 0 0,1 0 0 0 0,0 0 0 0 0,0 0 0 0 0,0 1 0 0 0,0-1 0 0 0,0 0 0 0 0,0 0 0 0 0,0 2 0 0 0,1 14-72 0 0,6 63 628 0 0,-6-72-925 0 0,0-1 0 0 0,1 0 0 0 0,0 1 0 0 0,0-1 1 0 0,1 0-1 0 0,0 0 0 0 0,0 0 0 0 0,4 6 0 0 0,4-3-3330 0 0,-11-10 3460 0 0,1 0-1 0 0,-1 0 1 0 0,0 0 0 0 0,1 0-1 0 0,-1 0 1 0 0,0 0-1 0 0,1 0 1 0 0,-1 0 0 0 0,1 0-1 0 0,-1 0 1 0 0,0 0 0 0 0,1-1-1 0 0,-1 1 1 0 0,0 0 0 0 0,1 0-1 0 0,-1 0 1 0 0,0 0 0 0 0,1-1-1 0 0,-1 1 1 0 0,0 0-1 0 0,1 0 1 0 0,-1-1 0 0 0,0 1-1 0 0,0 0 1 0 0,1-1 0 0 0,-1 1-1 0 0,0 0 1 0 0,0 0 0 0 0,1-1-1 0 0,5-5-2269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11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31 4529 0 0,'-3'0'201'0'0,"1"0"-1"0"0,-1 1 1 0 0,1-1 0 0 0,-1 0 0 0 0,1 1-1 0 0,-1 0 1 0 0,1 0 0 0 0,0-1 0 0 0,-1 1-1 0 0,1 1 1 0 0,0-1 0 0 0,0 0 0 0 0,-1 0-1 0 0,1 1 1 0 0,0-1 0 0 0,0 1-1 0 0,1 0 1 0 0,-1 0 0 0 0,0 0 0 0 0,0 0-1 0 0,1 0 1 0 0,0 0 0 0 0,-1 0 0 0 0,1 0-1 0 0,0 0 1 0 0,-2 4 0 0 0,2-4-105 0 0,1-1 1 0 0,-1 1 0 0 0,0-1-1 0 0,1 1 1 0 0,-1-1 0 0 0,1 1-1 0 0,0-1 1 0 0,-1 1 0 0 0,1-1 0 0 0,0 1-1 0 0,0 0 1 0 0,0-1 0 0 0,0 1-1 0 0,0-1 1 0 0,0 1 0 0 0,0 0-1 0 0,1-1 1 0 0,-1 1 0 0 0,1-1-1 0 0,-1 1 1 0 0,1-1 0 0 0,-1 1-1 0 0,1-1 1 0 0,0 1 0 0 0,0-1-1 0 0,0 0 1 0 0,0 1 0 0 0,0-1-1 0 0,0 0 1 0 0,0 0 0 0 0,0 0-1 0 0,0 0 1 0 0,1 0 0 0 0,-1 0-1 0 0,0 0 1 0 0,1 0 0 0 0,-1 0-1 0 0,1 0 1 0 0,-1-1 0 0 0,3 2-1 0 0,1-2-58 0 0,-1 0 0 0 0,0 0 0 0 0,1 0 0 0 0,-1 0 0 0 0,0 0-1 0 0,0-1 1 0 0,1 0 0 0 0,-1 0 0 0 0,0 0 0 0 0,0-1 0 0 0,0 1-1 0 0,0-1 1 0 0,0 0 0 0 0,0 0 0 0 0,-1 0 0 0 0,1-1 0 0 0,-1 1 0 0 0,1-1-1 0 0,-1 0 1 0 0,0 0 0 0 0,0 0 0 0 0,4-5 0 0 0,-6 7-22 0 0,0 0 0 0 0,1-1 0 0 0,-1 1 1 0 0,0-1-1 0 0,0 0 0 0 0,0 1 0 0 0,0-1 0 0 0,0 0 0 0 0,0 0 1 0 0,0 1-1 0 0,-1-1 0 0 0,1 0 0 0 0,0 0 0 0 0,-1 0 0 0 0,0 0 1 0 0,1 0-1 0 0,-1 0 0 0 0,0 0 0 0 0,0 0 0 0 0,0 0 0 0 0,-1 0 1 0 0,1 0-1 0 0,0 0 0 0 0,-1 0 0 0 0,1 1 0 0 0,-1-1 0 0 0,1 0 1 0 0,-1 0-1 0 0,0 0 0 0 0,0 1 0 0 0,0-1 0 0 0,0 0 0 0 0,0 1 1 0 0,0-1-1 0 0,-1 0 0 0 0,1 1 0 0 0,0 0 0 0 0,-1-1 0 0 0,1 1 1 0 0,-1 0-1 0 0,1 0 0 0 0,-1 0 0 0 0,0 0 0 0 0,0 0 1 0 0,1 0-1 0 0,-1 0 0 0 0,0 1 0 0 0,0-1 0 0 0,-3 0 0 0 0,3 0-67 0 0,-1 0-1 0 0,0-1 1 0 0,0 2 0 0 0,0-1-1 0 0,0 0 1 0 0,0 1-1 0 0,0-1 1 0 0,0 1-1 0 0,0 0 1 0 0,0 0 0 0 0,0 0-1 0 0,1 0 1 0 0,-1 1-1 0 0,0-1 1 0 0,0 1-1 0 0,0 0 1 0 0,0-1 0 0 0,0 1-1 0 0,0 1 1 0 0,1-1-1 0 0,-1 0 1 0 0,0 1 0 0 0,1-1-1 0 0,-1 1 1 0 0,-3 4-1 0 0,3-3-4 0 0,1 0 0 0 0,-1 0 0 0 0,1 1 0 0 0,0 0-1 0 0,1-1 1 0 0,-1 1 0 0 0,0 0 0 0 0,1 0 0 0 0,0 0-1 0 0,0 0 1 0 0,0 0 0 0 0,0 0 0 0 0,1 0 0 0 0,0 0 0 0 0,0 0-1 0 0,0 0 1 0 0,0 0 0 0 0,1 6 0 0 0,2 9 33 0 0,-1 0-1 0 0,0 28 1 0 0,-3-39 59 0 0,0 0 0 0 0,0 0 0 0 0,-1 0 0 0 0,0 0 0 0 0,0 0-1 0 0,-1 0 1 0 0,0-1 0 0 0,-6 11 0 0 0,3-10-176 0 0,6-12-433 0 0,10-16 51 0 0,-5 15 493 0 0,0 1 1 0 0,0 0-1 0 0,1 0 0 0 0,0 1 0 0 0,-1 0 0 0 0,1 0 1 0 0,1 0-1 0 0,-1 1 0 0 0,0-1 0 0 0,1 1 0 0 0,-1 1 1 0 0,1 0-1 0 0,-1 0 0 0 0,12-1 0 0 0,-5 1-837 0 0,0-2 0 0 0,22-6-1 0 0,-32 8 487 0 0,1-1 0 0 0,-1 1-1 0 0,1-1 1 0 0,-1 0-1 0 0,0 0 1 0 0,0 0 0 0 0,0 0-1 0 0,0-1 1 0 0,0 1-1 0 0,0-1 1 0 0,-1 0 0 0 0,1 0-1 0 0,3-5 1 0 0,-5 5 371 0 0,0 1 0 0 0,-1 0 0 0 0,1-1 0 0 0,0 1 0 0 0,-1 0 0 0 0,1-1 0 0 0,-1 1 0 0 0,0-1 0 0 0,0 1 0 0 0,0-1 0 0 0,0 1 0 0 0,-1-1 0 0 0,1 1 0 0 0,0-1 0 0 0,-1 1 0 0 0,0 0 0 0 0,-1-4 0 0 0,2 5 202 0 0,0 0-1 0 0,-1 0 1 0 0,1-1 0 0 0,-1 1-1 0 0,1 0 1 0 0,-1 0-1 0 0,0 0 1 0 0,1 0 0 0 0,-1 0-1 0 0,0 0 1 0 0,0 0-1 0 0,0 0 1 0 0,1 0-1 0 0,-1 0 1 0 0,0 0 0 0 0,0 1-1 0 0,-1-1 1 0 0,1 0-1 0 0,0 1 1 0 0,0-1-1 0 0,0 1 1 0 0,0-1 0 0 0,0 1-1 0 0,-1-1 1 0 0,1 1-1 0 0,0 0 1 0 0,0 0 0 0 0,-1 0-1 0 0,1-1 1 0 0,0 1-1 0 0,0 0 1 0 0,-1 1-1 0 0,1-1 1 0 0,-2 0 0 0 0,2 1-61 0 0,0-1 1 0 0,0 1-1 0 0,1-1 1 0 0,-1 1-1 0 0,0-1 1 0 0,0 1 0 0 0,0 0-1 0 0,1-1 1 0 0,-1 1-1 0 0,0 0 1 0 0,1 0 0 0 0,-1 0-1 0 0,0 0 1 0 0,1-1-1 0 0,-1 1 1 0 0,1 0-1 0 0,0 0 1 0 0,-1 0 0 0 0,1 0-1 0 0,0 0 1 0 0,-1 0-1 0 0,1 0 1 0 0,0 0-1 0 0,0 0 1 0 0,0 0 0 0 0,0 0-1 0 0,0 2 1 0 0,4 34 216 0 0,-2-20-290 0 0,-1-6-76 0 0,0-6-106 0 0,-1 1 1 0 0,0-1 0 0 0,0 0-1 0 0,0 0 1 0 0,0 0 0 0 0,-1 0-1 0 0,1 1 1 0 0,-3 4 0 0 0,5-12 67 0 0,1 0 1 0 0,-1 1-1 0 0,1-1 1 0 0,0 1-1 0 0,-1-1 1 0 0,1 1-1 0 0,0 0 1 0 0,0 0-1 0 0,-1 0 1 0 0,1 1 0 0 0,6-2-1 0 0,9-3-6 0 0,16-16-1981 0 0,-7-8-5236 0 0,-21 20 4699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11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6 2705 0 0,'-1'-1'377'0'0,"0"0"0"0"0,0 1 1 0 0,0-1-1 0 0,0 1 0 0 0,0-1 1 0 0,0 1-1 0 0,0-1 1 0 0,0 1-1 0 0,0 0 0 0 0,-1 0 1 0 0,1-1-1 0 0,0 1 0 0 0,0 0 1 0 0,0 0-1 0 0,0 0 1 0 0,0 0-1 0 0,-1 0 0 0 0,1 1 1 0 0,0-1-1 0 0,0 0 0 0 0,-1 1 1 0 0,1 0-98 0 0,0 1 1 0 0,1-1 0 0 0,-1 0-1 0 0,1 1 1 0 0,-1-1 0 0 0,1 1 0 0 0,0-1-1 0 0,-1 1 1 0 0,1-1 0 0 0,0 1-1 0 0,0-1 1 0 0,0 1 0 0 0,1 1-1 0 0,-2 9-782 0 0,0 21 621 0 0,-8 45 1 0 0,6-64-960 0 0,-1 0 1 0 0,0 1 0 0 0,-6 13 0 0 0,10-29 689 0 0,3-5-365 0 0,0-1 1 0 0,0 1-1 0 0,1 0 1 0 0,-1 0-1 0 0,7-6 0 0 0,-9 10 553 0 0,1 0 0 0 0,0 0 0 0 0,0 0 0 0 0,0 0-1 0 0,0 0 1 0 0,1 1 0 0 0,-1-1 0 0 0,0 1 0 0 0,1 0-1 0 0,-1 0 1 0 0,1-1 0 0 0,-1 2 0 0 0,1-1 0 0 0,-1 0-1 0 0,1 0 1 0 0,0 1 0 0 0,-1 0 0 0 0,1-1 0 0 0,0 1-1 0 0,0 0 1 0 0,3 1 0 0 0,4 1-425 0 0,-8-2-143 0 0,0 1 0 0 0,0-1 0 0 0,0 0 0 0 0,0 1 0 0 0,0-1 0 0 0,0 0 0 0 0,0 0 0 0 0,0 0 0 0 0,0-1 0 0 0,2 1 0 0 0,2-1-1659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11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2 120 4137 0 0,'-1'-6'5090'0'0,"8"-4"-3306"0"0,19-10-2358 0 0,-18 13 1043 0 0,17-10-373 0 0,-20 14-154 0 0,0 0 0 0 0,0 0 0 0 0,0 0 0 0 0,-1-1 0 0 0,1 1 0 0 0,-1-1-1 0 0,0-1 1 0 0,0 1 0 0 0,0 0 0 0 0,-1-1 0 0 0,6-9 0 0 0,-9 14 49 0 0,0 0 0 0 0,0 1-1 0 0,-1-1 1 0 0,1 0 0 0 0,0 0 0 0 0,0 0 0 0 0,0 0 0 0 0,-1 0 0 0 0,1 0-1 0 0,0 1 1 0 0,0-1 0 0 0,0 0 0 0 0,-1 0 0 0 0,1 0 0 0 0,0 0 0 0 0,0 0-1 0 0,0 0 1 0 0,-1 0 0 0 0,1 0 0 0 0,0 0 0 0 0,0 0 0 0 0,-1 0 0 0 0,1 0-1 0 0,0 0 1 0 0,0 0 0 0 0,0 0 0 0 0,-1 0 0 0 0,1 0 0 0 0,0 0-1 0 0,0-1 1 0 0,0 1 0 0 0,-1 0 0 0 0,1 0 0 0 0,0 0 0 0 0,0 0 0 0 0,0 0-1 0 0,0 0 1 0 0,-1-1 0 0 0,1 1 0 0 0,0 0 0 0 0,0 0 0 0 0,0 0 0 0 0,0 0-1 0 0,0-1 1 0 0,-1 1 0 0 0,1 0 0 0 0,0 0 0 0 0,0 0 0 0 0,0-1 0 0 0,0 1-1 0 0,0 0 1 0 0,0 0 0 0 0,0-1 0 0 0,0 1 0 0 0,0 0 0 0 0,0 0 0 0 0,0 0-1 0 0,0-1 1 0 0,0 1 0 0 0,0 0 0 0 0,0 0 0 0 0,0-1 0 0 0,-15 16 664 0 0,13-9-339 0 0,1-1 0 0 0,-1 1 1 0 0,1 0-1 0 0,1 0 0 0 0,-1 0 1 0 0,1-1-1 0 0,0 1 0 0 0,1 9 1 0 0,10 52 237 0 0,-7-46-709 0 0,-1 4-1688 0 0,-2-11-4716 0 0,2-8 2619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12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1584 0 0,'0'0'315'0'0,"-1"0"0"0"0,0 0 0 0 0,1 0 1 0 0,-1 0-1 0 0,1 0 0 0 0,-1 0 0 0 0,0 0 0 0 0,1 0 0 0 0,-1 0 0 0 0,1 1 0 0 0,-1-1 0 0 0,1 0 0 0 0,-1 0 0 0 0,1 1 0 0 0,-1-1 0 0 0,1 0 0 0 0,-1 1 0 0 0,1-1 0 0 0,-1 1 0 0 0,1-1 0 0 0,-1 0 0 0 0,1 1 0 0 0,0-1 1 0 0,-1 1-1 0 0,1 0 0 0 0,-2 18 1731 0 0,12 21-3015 0 0,-9-36 1996 0 0,2-7-97 0 0,-2-1-981 0 0,-4 7-125 0 0,1-2 233 0 0,0 0 0 0 0,1 0-1 0 0,-1 1 1 0 0,1-1 0 0 0,0 0-1 0 0,-1 0 1 0 0,1 1 0 0 0,0-1-1 0 0,0 0 1 0 0,0 1-1 0 0,0 0 1 0 0,0-1 0 0 0,0 1-1 0 0,0-1 1 0 0,1 1 0 0 0,-1 0-1 0 0,1 0 1 0 0,-1-1 0 0 0,1 1-1 0 0,-1 0 1 0 0,1 0 0 0 0,0 0-1 0 0,0-1 1 0 0,0 1 0 0 0,0 0-1 0 0,0 0 1 0 0,0 0 0 0 0,1 0-1 0 0,0 1 1 0 0,0 0 3 0 0,0-1 1 0 0,0 1-1 0 0,1-1 0 0 0,-1 1 0 0 0,1-1 1 0 0,-1 0-1 0 0,1 0 0 0 0,0 0 1 0 0,0 0-1 0 0,0 0 0 0 0,0 0 0 0 0,0 0 1 0 0,0-1-1 0 0,1 1 0 0 0,-1-1 1 0 0,1 0-1 0 0,-1 1 0 0 0,1-1 0 0 0,-1 0 1 0 0,1 0-1 0 0,-1-1 0 0 0,1 1 1 0 0,0-1-1 0 0,0 1 0 0 0,-1-1 0 0 0,1 0 1 0 0,0 0-1 0 0,0 0 0 0 0,-1 0 1 0 0,1 0-1 0 0,0-1 0 0 0,3 0 0 0 0,0 0-46 0 0,-1-1 0 0 0,1 1-1 0 0,-1-1 1 0 0,1 0-1 0 0,-1-1 1 0 0,0 1 0 0 0,0-1-1 0 0,8-5 1 0 0,-10 6-354 0 0,0-1 0 0 0,0 1 0 0 0,0-1 0 0 0,-1 0 1 0 0,1 0-1 0 0,-1 0 0 0 0,4-5 0 0 0,-6 7 143 0 0,1 1 0 0 0,-1 0-1 0 0,0-1 1 0 0,0 1 0 0 0,1 0-1 0 0,-1-1 1 0 0,0 1 0 0 0,0-1 0 0 0,0 1-1 0 0,0 0 1 0 0,0-1 0 0 0,1 1-1 0 0,-1-1 1 0 0,0 1 0 0 0,0 0 0 0 0,0-1-1 0 0,0 1 1 0 0,0-1 0 0 0,0 1-1 0 0,0-1 1 0 0,0 1 0 0 0,0 0-1 0 0,-1-1 1 0 0,1 1 0 0 0,0-1 0 0 0,0 1-1 0 0,0 0 1 0 0,0-1 0 0 0,0 1-1 0 0,-1 0 1 0 0,1-1 0 0 0,0 1-1 0 0,0 0 1 0 0,-1-1 0 0 0,1 1 0 0 0,0 0-1 0 0,-1-1 1 0 0,1 1 0 0 0,0 0-1 0 0,-1 0 1 0 0,1-1 0 0 0,0 1-1 0 0,-1 0 1 0 0,1 0 0 0 0,-1 0 0 0 0,1 0-1 0 0,0 0 1 0 0,-1-1 0 0 0,1 1-1 0 0,-1 0 1 0 0,-4 0-2585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13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4 110 1744 0 0,'-1'-2'743'0'0,"0"-1"-1"0"0,1 0 0 0 0,-1 0 1 0 0,1 0-1 0 0,0 0 1 0 0,0 0-1 0 0,0 0 0 0 0,0 0 1 0 0,1 0-1 0 0,-1 0 0 0 0,1 0 1 0 0,0 0-1 0 0,1-5 0 0 0,21-18 467 0 0,-19 22-1199 0 0,-1 1 0 0 0,1 0 0 0 0,0 0 0 0 0,0 0 0 0 0,8-4 0 0 0,0 4-2250 0 0,2 1-3334 0 0,-8 1 1034 0 0,-7-2 3743 0 0,-13-1 3240 0 0,14 3-2162 0 0,-1 1 0 0 0,1 0 1 0 0,-1 0-1 0 0,0 0 0 0 0,1 0 0 0 0,-1 0 1 0 0,1 0-1 0 0,-1 0 0 0 0,1 0 0 0 0,-1 0 1 0 0,1 0-1 0 0,-1 0 0 0 0,0 0 0 0 0,1 0 1 0 0,-1 0-1 0 0,1 0 0 0 0,-1 1 0 0 0,1-1 1 0 0,-1 0-1 0 0,1 0 0 0 0,-1 1 0 0 0,1-1 1 0 0,0 0-1 0 0,-1 1 0 0 0,1-1 0 0 0,-1 0 1 0 0,1 1-1 0 0,-1 0 0 0 0,1 15 2841 0 0,2 2-3135 0 0,-13 81 219 0 0,3-58-4973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17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0 122 13459 0 0,'35'-22'9733'0'0,"-4"-6"-6767"0"0,-23 20-2976 0 0,1 1-1 0 0,-1 0 1 0 0,1 0 0 0 0,0 0-1 0 0,1 1 1 0 0,19-9 0 0 0,-22 12 18 0 0,1 0 1 0 0,0 1-1 0 0,0 0 1 0 0,0 0-1 0 0,1 1 1 0 0,-1 0-1 0 0,0 0 1 0 0,1 1 0 0 0,12 1-1 0 0,-16 0 4 0 0,-1 0 0 0 0,0 0 0 0 0,0 0 0 0 0,1 1 0 0 0,-1-1 0 0 0,0 1 0 0 0,0 0 0 0 0,0 0-1 0 0,-1 1 1 0 0,1-1 0 0 0,0 1 0 0 0,-1 0 0 0 0,0 0 0 0 0,1 0 0 0 0,-1 0 0 0 0,0 0 0 0 0,-1 1 0 0 0,1 0 0 0 0,3 6 0 0 0,6 11 135 0 0,-2 0 0 0 0,11 30 0 0 0,-8 1-1424 0 0,-10-3-4393 0 0,-3-48 5372 0 0,0 0-1 0 0,0-1 1 0 0,0 1 0 0 0,-1-1-1 0 0,1 1 1 0 0,0 0 0 0 0,0-1-1 0 0,0 1 1 0 0,-1-1-1 0 0,1 1 1 0 0,0 0 0 0 0,-1-1-1 0 0,1 1 1 0 0,0-1-1 0 0,-1 1 1 0 0,1-1 0 0 0,-1 1-1 0 0,1-1 1 0 0,-1 1-1 0 0,1-1 1 0 0,-1 0 0 0 0,1 1-1 0 0,-1-1 1 0 0,1 0 0 0 0,-1 1-1 0 0,1-1 1 0 0,-1 0-1 0 0,0 0 1 0 0,1 0 0 0 0,-1 1-1 0 0,0-1 1 0 0,1 0-1 0 0,-1 0 1 0 0,0 0 0 0 0,1 0-1 0 0,-1 0 1 0 0,1 0-1 0 0,-1 0 1 0 0,0 0 0 0 0,1 0-1 0 0,-1-1 1 0 0,0 1 0 0 0,-12-1-4239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13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3985 0 0,'23'-20'6120'0'0,"4"0"-3493"0"0,-17 14-2682 0 0,1-1 1 0 0,0 1-1 0 0,0 1 0 0 0,0 0 1 0 0,24-7-1 0 0,-27 13-2837 0 0,-14 6-1721 0 0,0-1 2941 0 0,3 5-683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14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1736 0 0,'0'0'141'0'0,"1"1"0"0"0,-1-1 0 0 0,0 0 0 0 0,0 0 0 0 0,0 1 0 0 0,0-1 0 0 0,0 0 0 0 0,0 0 0 0 0,0 1 0 0 0,1-1 0 0 0,-1 0 0 0 0,0 0 0 0 0,0 0-1 0 0,0 1 1 0 0,1-1 0 0 0,-1 0 0 0 0,0 0 0 0 0,0 0 0 0 0,0 0 0 0 0,1 1 0 0 0,-1-1 0 0 0,0 0 0 0 0,0 0 0 0 0,1 0 0 0 0,-1 0 0 0 0,0 0 0 0 0,0 0 0 0 0,1 0 0 0 0,-1 0-1 0 0,0 0 1 0 0,0 0 0 0 0,1 0 0 0 0,-1 0 0 0 0,0 0 0 0 0,1 0 0 0 0,-1 0 0 0 0,0 0 0 0 0,15-7 2648 0 0,18-19-1045 0 0,-26 20-1181 0 0,11-9-29 0 0,-11 9-346 0 0,-1 0 0 0 0,2 0 1 0 0,-1 1-1 0 0,16-9 0 0 0,-44 54 693 0 0,18-36-855 0 0,-23 43-43 0 0,22-23-64 0 0,4-23 78 0 0,0 0 0 0 0,1 0 0 0 0,-1-1 0 0 0,0 1 0 0 0,0 0 0 0 0,1 0 0 0 0,-1-1 0 0 0,0 1 0 0 0,1 0 0 0 0,-1-1 0 0 0,1 1 0 0 0,-1 0 0 0 0,1-1 0 0 0,-1 1 0 0 0,1-1 0 0 0,-1 1 0 0 0,1-1 0 0 0,-1 1 0 0 0,1-1 0 0 0,0 1 0 0 0,-1-1 0 0 0,1 1 0 0 0,0-1 0 0 0,0 0 0 0 0,0 1 0 0 0,2-1 65 0 0,-1 0 1 0 0,1 1-1 0 0,-1-1 0 0 0,0 0 1 0 0,1-1-1 0 0,-1 1 0 0 0,1 0 1 0 0,-1-1-1 0 0,0 1 1 0 0,1-1-1 0 0,-1 0 0 0 0,0 0 1 0 0,0 1-1 0 0,0-2 1 0 0,0 1-1 0 0,1 0 0 0 0,-1 0 1 0 0,-1-1-1 0 0,1 1 1 0 0,0-1-1 0 0,0 1 0 0 0,2-4 1 0 0,0 1 291 0 0,0-1 1 0 0,0 1 0 0 0,-1-1 0 0 0,1 1-1 0 0,-1-1 1 0 0,-1 0 0 0 0,1 0 0 0 0,2-8-1 0 0,-4 12-300 0 0,0 0 0 0 0,-1 0 0 0 0,0 0 0 0 0,1 0 0 0 0,-1 1 0 0 0,0-1 0 0 0,1 0 0 0 0,-1 0 0 0 0,0 0 0 0 0,0 0 0 0 0,0 0 0 0 0,0 0-1 0 0,0 0 1 0 0,0 0 0 0 0,0 0 0 0 0,0 0 0 0 0,0 0 0 0 0,0 0 0 0 0,0 0 0 0 0,-1 0 0 0 0,1 0 0 0 0,0 0 0 0 0,-1 0 0 0 0,1 0 0 0 0,-1 0 0 0 0,1 1-1 0 0,-1-1 1 0 0,1 0 0 0 0,-1 0 0 0 0,0 1 0 0 0,1-1 0 0 0,-1 0 0 0 0,0 0 0 0 0,0 1 0 0 0,1-1 0 0 0,-1 1 0 0 0,0-1 0 0 0,0 1 0 0 0,0-1 0 0 0,0 1-1 0 0,0 0 1 0 0,0-1 0 0 0,0 1 0 0 0,0 0 0 0 0,1 0 0 0 0,-1-1 0 0 0,0 1 0 0 0,0 0 0 0 0,0 0 0 0 0,0 0 0 0 0,0 0 0 0 0,0 1 0 0 0,0-1 0 0 0,0 0-1 0 0,0 0 1 0 0,0 0 0 0 0,0 1 0 0 0,0-1 0 0 0,-1 1 0 0 0,-2 0-224 0 0,0 1-1 0 0,0-1 1 0 0,0 1-1 0 0,1-1 1 0 0,-1 1-1 0 0,-5 4 1 0 0,7-5-300 0 0,0 0 1 0 0,1 1 0 0 0,-1-1 0 0 0,0 1-1 0 0,1-1 1 0 0,-1 1 0 0 0,1 0 0 0 0,0-1-1 0 0,-1 1 1 0 0,1 0 0 0 0,-1 3 0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14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4 108 3121 0 0,'-1'-6'1455'0'0,"0"-1"0"0"0,0 0 1 0 0,1 1-1 0 0,0-1 0 0 0,1-11 0 0 0,0 15-1122 0 0,0 0-1 0 0,0 0 1 0 0,0 0-1 0 0,0 0 1 0 0,1 0-1 0 0,-1 0 1 0 0,1 1-1 0 0,0-1 1 0 0,0 0-1 0 0,0 1 1 0 0,0 0-1 0 0,0-1 1 0 0,0 1-1 0 0,5-3 1 0 0,-6 3-276 0 0,1 1 1 0 0,-1 0 0 0 0,1 0 0 0 0,-1 0 0 0 0,1 0 0 0 0,-1 0 0 0 0,1 0 0 0 0,0 0 0 0 0,-1 0-1 0 0,1 1 1 0 0,0-1 0 0 0,0 1 0 0 0,0-1 0 0 0,-1 1 0 0 0,1 0 0 0 0,0-1 0 0 0,0 1 0 0 0,0 0-1 0 0,0 0 1 0 0,0 1 0 0 0,-1-1 0 0 0,1 0 0 0 0,0 0 0 0 0,0 1 0 0 0,0-1 0 0 0,-1 1 0 0 0,1 0-1 0 0,0 0 1 0 0,0-1 0 0 0,-1 1 0 0 0,1 0 0 0 0,-1 0 0 0 0,1 1 0 0 0,-1-1 0 0 0,1 0-1 0 0,-1 0 1 0 0,2 3 0 0 0,0-1 47 0 0,-1 1-1 0 0,1 0 1 0 0,-1 0-1 0 0,0 0 1 0 0,0 0-1 0 0,0 1 0 0 0,0-1 1 0 0,-1 0-1 0 0,0 1 1 0 0,0-1-1 0 0,0 1 1 0 0,-1-1-1 0 0,1 10 1 0 0,-9 57-310 0 0,3-40-2430 0 0,2-1-3827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7:14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 2240 0 0,'7'-33'2932'0'0,"-5"22"-1288"0"0,0 1 0 0 0,0 0 0 0 0,1 0 0 0 0,8-18 0 0 0,-11 28-1560 0 0,0 0-1 0 0,0 0 0 0 0,0-1 1 0 0,0 1-1 0 0,0 0 0 0 0,0 0 1 0 0,0 0-1 0 0,0 0 1 0 0,0 0-1 0 0,0-1 0 0 0,0 1 1 0 0,0 0-1 0 0,0 0 0 0 0,0 0 1 0 0,0 0-1 0 0,0 0 1 0 0,0-1-1 0 0,1 1 0 0 0,-1 0 1 0 0,0 0-1 0 0,0 0 0 0 0,0 0 1 0 0,0 0-1 0 0,0 0 0 0 0,0 0 1 0 0,0 0-1 0 0,1 0 1 0 0,-1 0-1 0 0,0-1 0 0 0,0 1 1 0 0,0 0-1 0 0,0 0 0 0 0,0 0 1 0 0,1 0-1 0 0,-1 0 1 0 0,0 0-1 0 0,0 0 0 0 0,0 0 1 0 0,0 0-1 0 0,1 0 0 0 0,-1 0 1 0 0,0 0-1 0 0,0 0 1 0 0,0 0-1 0 0,0 0 0 0 0,0 0 1 0 0,1 1-1 0 0,-1-1 0 0 0,0 0 1 0 0,0 0-1 0 0,0 0 0 0 0,0 0 1 0 0,0 0-1 0 0,0 0 1 0 0,1 0-1 0 0,2 12 1399 0 0,0 16-1011 0 0,0 27-318 0 0,5 69-195 0 0,5-43-6809 0 0,-11-71 3016 0 0,3 1-2011 0 0</inkml:trace>
  <inkml:trace contextRef="#ctx0" brushRef="#br0" timeOffset="1">235 200 6633 0 0,'0'3'5378'0'0,"1"0"-4242"0"0,0 2-368 0 0,0-1-176 0 0,0 0 64 0 0,0-1-120 0 0,0 0-136 0 0,-1-1-111 0 0,2 0-217 0 0,0 0-128 0 0,0 0-505 0 0,1-2-999 0 0,7-15-10875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19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 21 8458 0 0,'-1'-1'224'0'0,"1"0"0"0"0,-1-1-1 0 0,0 1 1 0 0,1 0 0 0 0,-1 0 0 0 0,0 0 0 0 0,0 0 0 0 0,0 0 0 0 0,0 0 0 0 0,0 0 0 0 0,0 0-1 0 0,0 0 1 0 0,0 1 0 0 0,0-1 0 0 0,0 0 0 0 0,0 1 0 0 0,0-1 0 0 0,-1 0 0 0 0,1 1-1 0 0,0-1 1 0 0,-1 1 0 0 0,1 0 0 0 0,-1-1 0 0 0,-2 1-126 0 0,0 0 1 0 0,0 0-1 0 0,0 0 1 0 0,0 0-1 0 0,0 1 0 0 0,1 0 1 0 0,-1-1-1 0 0,-4 3 1 0 0,-5 2-283 0 0,-1 0 0 0 0,2 1 0 0 0,-20 11 1 0 0,25-12 151 0 0,1 0 0 0 0,-1 1 0 0 0,1-1 0 0 0,0 1 0 0 0,-9 12 0 0 0,-13 12-30 0 0,6-8 125 0 0,1 2-1 0 0,1 0 1 0 0,1 1-1 0 0,1 1 0 0 0,2 0 1 0 0,0 1-1 0 0,2 1 1 0 0,-18 47-1 0 0,23-47-5 0 0,0-1 0 0 0,2 2 0 0 0,1-1 0 0 0,2 1 0 0 0,0 0-1 0 0,2 0 1 0 0,1 0 0 0 0,1 0 0 0 0,6 41 0 0 0,-3-56-93 0 0,-1-1 0 0 0,2 0-1 0 0,0 1 1 0 0,0-2 0 0 0,1 1-1 0 0,1 0 1 0 0,0-1 0 0 0,1 0 0 0 0,0-1-1 0 0,1 1 1 0 0,0-1 0 0 0,1-1 0 0 0,12 13-1 0 0,-12-15 23 0 0,1 0 0 0 0,-1-1 0 0 0,1 0 0 0 0,1-1-1 0 0,0 0 1 0 0,-1-1 0 0 0,2 0 0 0 0,-1-1 0 0 0,0 0-1 0 0,1 0 1 0 0,0-1 0 0 0,0-1 0 0 0,0 0 0 0 0,0-1 0 0 0,14 0-1 0 0,-7-1 162 0 0,0-1 0 0 0,0-1 0 0 0,-1 0 0 0 0,1-2 0 0 0,0 0 0 0 0,-1-1 0 0 0,0-1-1 0 0,0 0 1 0 0,-1-2 0 0 0,0 0 0 0 0,0-1 0 0 0,0 0 0 0 0,-1-1 0 0 0,-1-1 0 0 0,17-16 0 0 0,-16 13 112 0 0,-2-2 0 0 0,0 1 0 0 0,0-2 1 0 0,-2 0-1 0 0,0 0 0 0 0,-1-1 0 0 0,-1-1 1 0 0,0 0-1 0 0,-2 0 0 0 0,0-1 1 0 0,-1 0-1 0 0,-1 0 0 0 0,5-31 0 0 0,-8 30-20 0 0,0-1 0 0 0,-1 0-1 0 0,-1 1 1 0 0,-1-1 0 0 0,-1 0-1 0 0,-7-41 1 0 0,4 51-166 0 0,1-1 0 0 0,-1 1 0 0 0,-1 0 0 0 0,0 0 0 0 0,-1 0 0 0 0,-1 0 0 0 0,1 1 0 0 0,-2 0 0 0 0,1 1 0 0 0,-2 0 0 0 0,1 0 0 0 0,-19-16 0 0 0,8 9 53 0 0,-1 1 1 0 0,0 1-1 0 0,-2 1 1 0 0,0 0-1 0 0,-35-15 1 0 0,49 25-297 0 0,-1 1 1 0 0,1 1-1 0 0,-1 0 0 0 0,0 0 1 0 0,0 0-1 0 0,0 1 1 0 0,0 1-1 0 0,-12 0 0 0 0,15 0-328 0 0,0 1 0 0 0,0 0 0 0 0,0 1 0 0 0,0-1 0 0 0,0 1 0 0 0,0 0 0 0 0,0 1 0 0 0,1-1 0 0 0,-1 1 0 0 0,1 1 0 0 0,0-1 0 0 0,0 0 1 0 0,-7 7-1 0 0,-16 20-5682 0 0,17-12 1112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20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16 184 7082 0 0,'-14'3'4039'0'0,"12"4"-2135"0"0,3-7-1797 0 0,0 1 0 0 0,-1 0 0 0 0,1-1 0 0 0,0 1 1 0 0,0 0-1 0 0,0-1 0 0 0,-1 1 0 0 0,1-1 0 0 0,0 1 0 0 0,0-1 0 0 0,0 0 0 0 0,0 1 0 0 0,0-1 0 0 0,0 0 0 0 0,0 1 0 0 0,0-1 0 0 0,0 0 0 0 0,0 0 0 0 0,0 0 0 0 0,0 0 0 0 0,0 0 0 0 0,1 0 0 0 0,113-13 1050 0 0,-1-6-1 0 0,127-36 0 0 0,155-26-963 0 0,-312 74-156 0 0,1-1-2247 0 0,-29 0-4422 0 0,-33 0 94 0 0,-14 5 3452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20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10066 0 0,'5'-5'148'0'0,"0"0"0"0"0,0 0 0 0 0,1 1-1 0 0,0 0 1 0 0,0 0 0 0 0,0 0 0 0 0,0 1-1 0 0,1-1 1 0 0,-1 1 0 0 0,1 1 0 0 0,0 0 0 0 0,0 0-1 0 0,0 0 1 0 0,0 1 0 0 0,0-1 0 0 0,0 2 0 0 0,0-1-1 0 0,0 1 1 0 0,8 1 0 0 0,-7-1 105 0 0,0 1 0 0 0,0 0 0 0 0,-1 0 0 0 0,1 1 1 0 0,0 0-1 0 0,-1 1 0 0 0,1-1 0 0 0,-1 1 0 0 0,0 1 0 0 0,0-1 0 0 0,0 1 1 0 0,-1 0-1 0 0,1 1 0 0 0,-1 0 0 0 0,0 0 0 0 0,-1 0 0 0 0,8 9 0 0 0,-11-11-132 0 0,-1-1-1 0 0,1 1 0 0 0,-1 0 0 0 0,0 0 0 0 0,0 0 1 0 0,0 0-1 0 0,0 0 0 0 0,0 1 0 0 0,-1-1 1 0 0,1 0-1 0 0,-1 0 0 0 0,0 0 0 0 0,0 1 0 0 0,-1-1 1 0 0,1 0-1 0 0,0 0 0 0 0,-1 0 0 0 0,0 1 0 0 0,0-1 1 0 0,0 0-1 0 0,0 0 0 0 0,-2 3 0 0 0,-4 10 19 0 0,-1-1-1 0 0,-19 28 0 0 0,14-24-46 0 0,3-2-237 0 0,-52 88 467 0 0,55-91-818 0 0,0 1 1 0 0,1-1 0 0 0,1 1-1 0 0,0 0 1 0 0,-3 25 0 0 0,7-38 237 0 0,1-1 1 0 0,0 1 0 0 0,0-1 0 0 0,-1 1-1 0 0,1-1 1 0 0,0 1 0 0 0,1-1 0 0 0,-1 1-1 0 0,0 0 1 0 0,0-1 0 0 0,1 1 0 0 0,-1-1 0 0 0,0 0-1 0 0,1 1 1 0 0,0-1 0 0 0,-1 1 0 0 0,1-1-1 0 0,0 0 1 0 0,0 1 0 0 0,0-1 0 0 0,0 0-1 0 0,0 0 1 0 0,0 0 0 0 0,0 0 0 0 0,0 0 0 0 0,0 0-1 0 0,0 0 1 0 0,1 0 0 0 0,-1 0 0 0 0,0 0-1 0 0,1-1 1 0 0,-1 1 0 0 0,1 0 0 0 0,-1-1-1 0 0,1 1 1 0 0,-1-1 0 0 0,1 0 0 0 0,-1 0 0 0 0,1 1-1 0 0,-1-1 1 0 0,1 0 0 0 0,-1 0 0 0 0,1 0-1 0 0,-1-1 1 0 0,1 1 0 0 0,-1 0 0 0 0,1 0-1 0 0,-1-1 1 0 0,1 1 0 0 0,2-2 0 0 0,11-3-3255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21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4153 0 0,'0'-1'239'0'0,"0"-1"0"0"0,1 1 1 0 0,-1 0-1 0 0,1 0 0 0 0,-1 0 0 0 0,1 0 0 0 0,-1 0 1 0 0,1 0-1 0 0,0 0 0 0 0,-1 0 0 0 0,1 0 0 0 0,0 0 1 0 0,0 0-1 0 0,0 0 0 0 0,1-1 0 0 0,4 3 600 0 0,-5 12 675 0 0,-6 28-414 0 0,2-1 1 0 0,2 1-1 0 0,5 52 1 0 0,-3-81-1090 0 0,1-1 1 0 0,0 1 0 0 0,0-1-1 0 0,2 0 1 0 0,-1 0 0 0 0,1 0-1 0 0,1 0 1 0 0,0-1-1 0 0,1 1 1 0 0,-1-1 0 0 0,2-1-1 0 0,0 1 1 0 0,0-1 0 0 0,0 0-1 0 0,1-1 1 0 0,14 12 0 0 0,-20-18 29 0 0,0-1 1 0 0,0 1-1 0 0,-1-1 1 0 0,1 0 0 0 0,0 0-1 0 0,0 1 1 0 0,1-1-1 0 0,-1 0 1 0 0,0-1 0 0 0,0 1-1 0 0,0 0 1 0 0,0 0-1 0 0,1-1 1 0 0,-1 0 0 0 0,0 1-1 0 0,1-1 1 0 0,-1 0 0 0 0,0 0-1 0 0,1 0 1 0 0,-1-1-1 0 0,0 1 1 0 0,1 0 0 0 0,-1-1-1 0 0,0 0 1 0 0,0 1-1 0 0,1-1 1 0 0,-1 0 0 0 0,0 0-1 0 0,0 0 1 0 0,0 0-1 0 0,0-1 1 0 0,0 1 0 0 0,0 0-1 0 0,-1-1 1 0 0,1 0-1 0 0,0 1 1 0 0,-1-1 0 0 0,1 0-1 0 0,-1 0 1 0 0,2-3 0 0 0,6-8 224 0 0,-2-1 1 0 0,1 0 0 0 0,-2-1 0 0 0,9-27 0 0 0,-12 32-356 0 0,12-35 250 0 0,11-58 0 0 0,-22 83-320 0 0,-1 0 0 0 0,-1-1 1 0 0,-1 1-1 0 0,-1-1 0 0 0,-3-29 0 0 0,-4 25-2022 0 0,7 24 1946 0 0,0 0 0 0 0,-1 0-1 0 0,1 1 1 0 0,-1-1 0 0 0,1 1-1 0 0,-1-1 1 0 0,1 0-1 0 0,-1 1 1 0 0,1-1 0 0 0,-1 1-1 0 0,0-1 1 0 0,1 1 0 0 0,-1 0-1 0 0,0-1 1 0 0,1 1-1 0 0,-1-1 1 0 0,0 1 0 0 0,1 0-1 0 0,-1 0 1 0 0,0-1-1 0 0,0 1 1 0 0,1 0 0 0 0,-1 0-1 0 0,0 0 1 0 0,0 0 0 0 0,0 0-1 0 0,1 0 1 0 0,-1 0-1 0 0,0 0 1 0 0,0 0 0 0 0,0 1-1 0 0,-11 3-4727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22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5953 0 0,'12'-13'5011'0'0,"10"4"-3428"0"0,23-1-1215 0 0,-41 9 25 0 0,222-22 340 0 0,-104 13-5565 0 0,-121 10 4396 0 0,1 0 0 0 0,-1 0 1 0 0,0 0-1 0 0,1-1 0 0 0,-1 1 1 0 0,0 0-1 0 0,0-1 0 0 0,1 1 1 0 0,-1-1-1 0 0,0 1 0 0 0,0-1 1 0 0,0 0-1 0 0,1 1 0 0 0,-1-1 0 0 0,1-1 1 0 0,3-1-1539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22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77 1928 0 0,'-6'-31'4446'0'0,"6"26"-3611"0"0,-1 0 0 0 0,0 0 0 0 0,0 0 0 0 0,0 0 0 0 0,-1 0 0 0 0,1 0-1 0 0,-3-4 1 0 0,3 9-798 0 0,1 0 0 0 0,0 0 0 0 0,0-1-1 0 0,0 1 1 0 0,0 0 0 0 0,0 0-1 0 0,0 0 1 0 0,0 0 0 0 0,0 0-1 0 0,0 0 1 0 0,0 0 0 0 0,0 0-1 0 0,-1 0 1 0 0,1 0 0 0 0,0 0-1 0 0,0 0 1 0 0,0-1 0 0 0,0 1 0 0 0,0 0-1 0 0,0 0 1 0 0,0 0 0 0 0,-1 0-1 0 0,1 0 1 0 0,0 0 0 0 0,0 0-1 0 0,0 0 1 0 0,0 0 0 0 0,0 0-1 0 0,0 0 1 0 0,0 0 0 0 0,-1 0-1 0 0,1 0 1 0 0,0 0 0 0 0,0 0 0 0 0,0 1-1 0 0,0-1 1 0 0,0 0 0 0 0,0 0-1 0 0,0 0 1 0 0,-1 0 0 0 0,1 0-1 0 0,0 0 1 0 0,0 0 0 0 0,0 0-1 0 0,0 0 1 0 0,0 0 0 0 0,0 0-1 0 0,0 1 1 0 0,0-1 0 0 0,0 0 0 0 0,0 0-1 0 0,0 0 1 0 0,0 0 0 0 0,-1 0-1 0 0,1 0 1 0 0,-5 12 560 0 0,-2 12-552 0 0,4-10-39 0 0,-11 73-37 0 0,13-76 22 0 0,1-1-1 0 0,-1 1 1 0 0,2-1-1 0 0,-1 1 0 0 0,2 0 1 0 0,2 11-1 0 0,-4-20 5 0 0,1 0 1 0 0,0 0-1 0 0,-1 0 1 0 0,1 0-1 0 0,0 0 1 0 0,0 0-1 0 0,0 0 1 0 0,1-1-1 0 0,-1 1 0 0 0,0 0 1 0 0,1-1-1 0 0,-1 1 1 0 0,1-1-1 0 0,0 1 1 0 0,-1-1-1 0 0,1 1 0 0 0,0-1 1 0 0,0 0-1 0 0,0 0 1 0 0,0 0-1 0 0,0 0 1 0 0,0-1-1 0 0,0 1 1 0 0,0 0-1 0 0,0-1 0 0 0,0 1 1 0 0,0-1-1 0 0,0 0 1 0 0,1 0-1 0 0,-1 0 1 0 0,0 0-1 0 0,3 0 0 0 0,9-2-10 0 0,-1 0-1 0 0,0-1 1 0 0,0 0-1 0 0,17-8 1 0 0,7 0-122 0 0,-4 9-929 0 0,-32 2 971 0 0,-1 0-1 0 0,0 0 0 0 0,1 0 1 0 0,-1 0-1 0 0,0 0 1 0 0,0 0-1 0 0,1 0 0 0 0,-1 0 1 0 0,0 1-1 0 0,1-1 0 0 0,-1 0 1 0 0,0 0-1 0 0,0 0 1 0 0,1 0-1 0 0,-1 1 0 0 0,0-1 1 0 0,0 0-1 0 0,0 0 0 0 0,1 1 1 0 0,-1-1-1 0 0,0 0 0 0 0,0 0 1 0 0,0 1-1 0 0,0-1 1 0 0,0 0-1 0 0,1 0 0 0 0,-1 1 1 0 0,0-1-1 0 0,0 0 0 0 0,0 1 1 0 0,0-1-1 0 0,0 1 1 0 0,-10 14-5697 0 0,-5-4 1912 0 0,7-4 2560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17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61 8426 0 0,'-1'19'3802'0'0,"1"0"0"0"0,3 31 0 0 0,-1-38-3239 0 0,0 1 1 0 0,1-1-1 0 0,0 0 1 0 0,1 0 0 0 0,5 12-1 0 0,-6-19-550 0 0,-1 1 0 0 0,1-1-1 0 0,0 0 1 0 0,0 0 0 0 0,0-1-1 0 0,1 1 1 0 0,0 0 0 0 0,0-1-1 0 0,0 0 1 0 0,0 0-1 0 0,1-1 1 0 0,-1 1 0 0 0,1-1-1 0 0,0 0 1 0 0,0 0 0 0 0,0 0-1 0 0,1-1 1 0 0,-1 1 0 0 0,0-2-1 0 0,1 1 1 0 0,0 0 0 0 0,-1-1-1 0 0,1 0 1 0 0,0 0 0 0 0,0-1-1 0 0,-1 0 1 0 0,11 0 0 0 0,-12-1 12 0 0,1 1 0 0 0,-1-1 0 0 0,0 0 1 0 0,0 0-1 0 0,0 0 0 0 0,0 0 0 0 0,0-1 0 0 0,0 0 1 0 0,0 0-1 0 0,0 0 0 0 0,0 0 0 0 0,-1 0 0 0 0,1-1 1 0 0,-1 0-1 0 0,0 0 0 0 0,3-3 0 0 0,-1 1 9 0 0,-1-1 0 0 0,0 0-1 0 0,0 0 1 0 0,-1 0 0 0 0,1 0-1 0 0,-1-1 1 0 0,-1 1 0 0 0,1-1-1 0 0,1-8 1 0 0,-2 3 20 0 0,0 1 1 0 0,0-1-1 0 0,-1 0 1 0 0,0 1-1 0 0,-1-1 1 0 0,-1 0-1 0 0,0 1 1 0 0,0-1-1 0 0,-1 0 1 0 0,-1 1-1 0 0,-6-19 1 0 0,8 26-23 0 0,-1 1 0 0 0,0 0 0 0 0,0-1 0 0 0,0 1-1 0 0,0 0 1 0 0,0 0 0 0 0,-1 1 0 0 0,1-1 0 0 0,-1 0 0 0 0,0 1 0 0 0,0 0 0 0 0,0-1 0 0 0,0 1 0 0 0,0 0 0 0 0,0 1 0 0 0,-5-3 0 0 0,2 2 17 0 0,1 0 1 0 0,-1 1-1 0 0,-1-1 1 0 0,1 1-1 0 0,0 1 1 0 0,0-1-1 0 0,0 1 1 0 0,0 0-1 0 0,-8 1 1 0 0,5 0-109 0 0,-1 1 0 0 0,1-1 1 0 0,0 2-1 0 0,0-1 0 0 0,1 1 0 0 0,-1 1 1 0 0,1-1-1 0 0,-1 2 0 0 0,1-1 1 0 0,0 1-1 0 0,1 0 0 0 0,-1 1 0 0 0,-6 6 1 0 0,3 5-2399 0 0,12-9-1503 0 0,9-7-3293 0 0,6-4-87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22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3657 0 0,'-1'-1'288'0'0,"-1"1"0"0"0,1 0 0 0 0,0 0 0 0 0,0 0 0 0 0,-1 0 0 0 0,1 0 0 0 0,0 1 0 0 0,0-1 1 0 0,-1 0-1 0 0,1 0 0 0 0,0 1 0 0 0,0-1 0 0 0,0 1 0 0 0,0-1 0 0 0,0 1 0 0 0,0 0 0 0 0,-1-1 0 0 0,1 1 0 0 0,1 0 0 0 0,-1 0 1 0 0,0 0-1 0 0,0-1 0 0 0,0 1 0 0 0,0 0 0 0 0,0 0 0 0 0,0 2 0 0 0,1-2-184 0 0,-1 1-1 0 0,1 0 1 0 0,0 0-1 0 0,-1 0 1 0 0,1 0-1 0 0,0 0 1 0 0,1-1-1 0 0,-1 1 1 0 0,0 0-1 0 0,0 0 1 0 0,1 0-1 0 0,-1 0 1 0 0,1-1-1 0 0,-1 1 1 0 0,2 2-1 0 0,1 2-43 0 0,-1-1-1 0 0,1 0 1 0 0,0 0-1 0 0,1 0 1 0 0,-1 0-1 0 0,1 0 1 0 0,0-1-1 0 0,0 0 1 0 0,1 0-1 0 0,7 6 1 0 0,-4-6-254 0 0,1 0 1 0 0,0-1 0 0 0,0-1 0 0 0,0 1 0 0 0,0-1-1 0 0,0-1 1 0 0,0 0 0 0 0,1 0 0 0 0,-1-1 0 0 0,0 0-1 0 0,1 0 1 0 0,-1-1 0 0 0,0-1 0 0 0,18-4-1 0 0,-12 2-842 0 0,1-1 0 0 0,-1-1 0 0 0,0 0 0 0 0,0-1 0 0 0,0-1 0 0 0,-1 0 0 0 0,22-18 0 0 0,-12 7-955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24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59 9634 0 0,'-1'0'152'0'0,"0"0"0"0"0,0 0 0 0 0,1-1 1 0 0,-1 1-1 0 0,0 0 0 0 0,1-1 0 0 0,-1 1 0 0 0,1 0 0 0 0,-1-1 0 0 0,0 1 1 0 0,1-1-1 0 0,-1 1 0 0 0,1-1 0 0 0,-1 0 0 0 0,1 1 0 0 0,0-1 0 0 0,-1 1 1 0 0,1-1-1 0 0,0 0 0 0 0,-1 1 0 0 0,1-1 0 0 0,0 0 0 0 0,0 1 0 0 0,-1-1 1 0 0,1 0-1 0 0,0 0 0 0 0,0 1 0 0 0,0-1 0 0 0,0 0 0 0 0,0 0 0 0 0,1-1-148 0 0,1 0-1 0 0,-1 1 0 0 0,1 0 1 0 0,-1-1-1 0 0,1 1 0 0 0,0 0 1 0 0,-1 0-1 0 0,1 0 0 0 0,0 0 1 0 0,4-2-1 0 0,7-2-124 0 0,0 0 0 0 0,0 1 0 0 0,0 1 0 0 0,1 0 0 0 0,0 1 0 0 0,0 0 0 0 0,0 1 0 0 0,-1 0 0 0 0,1 1 0 0 0,0 1 0 0 0,21 4 0 0 0,-35-5 94 0 0,0 0 1 0 0,1 0-1 0 0,-1 0 1 0 0,0 0-1 0 0,0 0 1 0 0,1 0-1 0 0,-1 0 1 0 0,0 0-1 0 0,0 0 1 0 0,0 0-1 0 0,1 0 1 0 0,-1 1-1 0 0,0-1 1 0 0,0 0-1 0 0,0 0 1 0 0,0 0-1 0 0,1 0 1 0 0,-1 1-1 0 0,0-1 1 0 0,0 0-1 0 0,0 0 1 0 0,0 0-1 0 0,0 1 1 0 0,1-1-1 0 0,-1 0 1 0 0,0 0-1 0 0,0 0 1 0 0,0 1-1 0 0,0-1 1 0 0,0 0-1 0 0,0 0 1 0 0,0 1-1 0 0,0-1 1 0 0,0 0-1 0 0,0 0 1 0 0,0 0-1 0 0,0 1 1 0 0,0-1-1 0 0,-6 12-1191 0 0,-12 12-659 0 0,16-23 1773 0 0,-140 175 59 0 0,119-146 1569 0 0,38-38 2345 0 0,23-15-2185 0 0,-1 0-818 0 0,-35 22-838 0 0,1 0 0 0 0,-1-1-1 0 0,1 1 1 0 0,-1 0 0 0 0,1 1 0 0 0,0-1 0 0 0,-1 0 0 0 0,1 1 0 0 0,0 0 0 0 0,0-1 0 0 0,-1 1 0 0 0,1 0-1 0 0,3 1 1 0 0,-5-1-4 0 0,-1 0 0 0 0,1 1-1 0 0,-1-1 1 0 0,0 0 0 0 0,1 1 0 0 0,-1-1-1 0 0,1 1 1 0 0,-1-1 0 0 0,0 0-1 0 0,1 1 1 0 0,-1-1 0 0 0,0 1 0 0 0,0-1-1 0 0,1 1 1 0 0,-1-1 0 0 0,0 1-1 0 0,0-1 1 0 0,0 1 0 0 0,0 0-1 0 0,1-1 1 0 0,-1 1 0 0 0,0-1 0 0 0,0 1-1 0 0,0-1 1 0 0,0 1 0 0 0,0-1-1 0 0,0 1 1 0 0,-1 0 0 0 0,1-1 0 0 0,0 1-1 0 0,0-1 1 0 0,0 1 0 0 0,0-1-1 0 0,-1 1 1 0 0,0 0 0 0 0,-10 27 326 0 0,6-17-271 0 0,3-3-96 0 0,0-1-1 0 0,0 1 0 0 0,0 0 1 0 0,1 1-1 0 0,1-1 1 0 0,-1 0-1 0 0,1 0 0 0 0,1 0 1 0 0,-1 0-1 0 0,1 0 0 0 0,4 13 1 0 0,-5-18 10 0 0,1 0-1 0 0,0-1 1 0 0,1 1 0 0 0,-1 0 0 0 0,0 0-1 0 0,1 0 1 0 0,0-1 0 0 0,-1 1 0 0 0,1-1-1 0 0,0 1 1 0 0,1-1 0 0 0,-1 0 0 0 0,0 0-1 0 0,0 0 1 0 0,1 0 0 0 0,0 0 0 0 0,-1 0-1 0 0,1-1 1 0 0,0 0 0 0 0,0 1 0 0 0,-1-1-1 0 0,1 0 1 0 0,0 0 0 0 0,0 0 0 0 0,0-1-1 0 0,0 1 1 0 0,1-1 0 0 0,-1 1 0 0 0,0-1-1 0 0,0 0 1 0 0,0-1 0 0 0,6 0-1 0 0,-3 0 57 0 0,-1 0-1 0 0,1 0 0 0 0,-1-1 0 0 0,1 0 1 0 0,-1 0-1 0 0,0-1 0 0 0,0 1 0 0 0,0-1 1 0 0,0 0-1 0 0,-1-1 0 0 0,1 1 0 0 0,-1-1 0 0 0,0 0 1 0 0,0 0-1 0 0,0 0 0 0 0,0 0 0 0 0,-1-1 1 0 0,0 0-1 0 0,1 1 0 0 0,-2-1 0 0 0,1 0 0 0 0,2-6 1 0 0,-3 6-9 0 0,-1 1 1 0 0,1-1-1 0 0,-1 1 1 0 0,0-1 0 0 0,0 1-1 0 0,0-1 1 0 0,0 0-1 0 0,-1 1 1 0 0,0-1-1 0 0,0 0 1 0 0,0 1-1 0 0,-1-1 1 0 0,1 0 0 0 0,-1 1-1 0 0,0-1 1 0 0,-1 1-1 0 0,1-1 1 0 0,-1 1-1 0 0,0-1 1 0 0,0 1 0 0 0,0 0-1 0 0,0 0 1 0 0,-1 0-1 0 0,0 0 1 0 0,0 1-1 0 0,-6-7 1 0 0,-1 1-445 0 0,0 1 0 0 0,-1 0 1 0 0,-15-9-1 0 0,24 16 382 0 0,0-1 0 0 0,0 1 0 0 0,0 0 0 0 0,0 0-1 0 0,0 0 1 0 0,-1 0 0 0 0,1 0 0 0 0,0 1 0 0 0,0-1 0 0 0,-1 1 0 0 0,1-1 0 0 0,0 1 0 0 0,0 0 0 0 0,-1 0-1 0 0,1 0 1 0 0,0 0 0 0 0,-1 0 0 0 0,1 0 0 0 0,0 1 0 0 0,-1-1 0 0 0,1 1 0 0 0,0 0 0 0 0,0 0 0 0 0,0 0-1 0 0,-1 0 1 0 0,1 0 0 0 0,-2 2 0 0 0,1-1-42 0 0,1 1 0 0 0,1 0 0 0 0,-1 0-1 0 0,0 0 1 0 0,1 0 0 0 0,0 0 0 0 0,-1 0 0 0 0,1 1-1 0 0,0-1 1 0 0,1 0 0 0 0,-2 7 0 0 0,-1 44-598 0 0,2-29 176 0 0,-3-1 419 0 0,0-1 0 0 0,-2 1 0 0 0,0-1 0 0 0,-2-1-1 0 0,0 1 1 0 0,-2-1 0 0 0,-13 23 0 0 0,25-49 123 0 0,-1 1-1 0 0,1-1 1 0 0,0 1 0 0 0,0 0 0 0 0,0 0-1 0 0,0 0 1 0 0,0 0 0 0 0,1 0-1 0 0,-1 0 1 0 0,1 1 0 0 0,0-1 0 0 0,0 1-1 0 0,0 0 1 0 0,0 0 0 0 0,0 0 0 0 0,0 0-1 0 0,0 0 1 0 0,1 1 0 0 0,-1-1-1 0 0,1 1 1 0 0,-1 0 0 0 0,1 0 0 0 0,0 1-1 0 0,-1-1 1 0 0,1 1 0 0 0,0-1 0 0 0,7 1-1 0 0,-11 0-63 0 0,23 0-1 0 0,0-2 0 0 0,0-1 0 0 0,42-10 0 0 0,-58 10-292 0 0,0 1 0 0 0,0-1-1 0 0,0 0 1 0 0,-1-1 0 0 0,1 0 0 0 0,9-7 0 0 0,-12 7-372 0 0,1-1-1 0 0,-1 1 1 0 0,0-1-1 0 0,0 0 1 0 0,0 0 0 0 0,-1 0-1 0 0,1 0 1 0 0,-1-1 0 0 0,2-5-1 0 0,-3 6 660 0 0,0 0-1 0 0,0-1 0 0 0,-1 1 1 0 0,0 0-1 0 0,0-1 1 0 0,0 1-1 0 0,-1-1 0 0 0,0-7 1 0 0,0 11 140 0 0,0 0 0 0 0,0-1 0 0 0,-1 1 0 0 0,1 0 1 0 0,-1 0-1 0 0,1 0 0 0 0,-1-1 0 0 0,0 1 0 0 0,0 0 0 0 0,0 0 0 0 0,0 0 1 0 0,0 0-1 0 0,0 0 0 0 0,0 0 0 0 0,-1 1 0 0 0,1-1 0 0 0,-1 0 1 0 0,0 1-1 0 0,1-1 0 0 0,-1 1 0 0 0,0-1 0 0 0,-3-1 0 0 0,9 6 211 0 0,-1-1 0 0 0,1 1-1 0 0,-1 0 1 0 0,0 0 0 0 0,0 0-1 0 0,0 1 1 0 0,0-1 0 0 0,0 1-1 0 0,-1 0 1 0 0,1-1-1 0 0,-1 1 1 0 0,0 0 0 0 0,0 0-1 0 0,-1 1 1 0 0,1-1 0 0 0,0 6-1 0 0,0-4-259 0 0,0 0-1 0 0,1 0 1 0 0,-1-1-1 0 0,1 1 1 0 0,0-1-1 0 0,0 1 1 0 0,1-1-1 0 0,-1 0 1 0 0,6 5-1 0 0,-6-8-123 0 0,1 0 0 0 0,-1 0-1 0 0,1 0 1 0 0,0 0 0 0 0,-1-1 0 0 0,1 0-1 0 0,0 0 1 0 0,0 0 0 0 0,0 0-1 0 0,0 0 1 0 0,0-1 0 0 0,0 1 0 0 0,0-1-1 0 0,0 0 1 0 0,7-2 0 0 0,0 1-732 0 0,-1 0 1 0 0,0-1-1 0 0,1 0 1 0 0,17-8-1 0 0,-14 1-1141 0 0,-21 4-746 0 0,-27 5-848 0 0,4 6 2854 0 0,-45 15 0 0 0,63-16 1754 0 0,-1 0 0 0 0,1 0-1 0 0,0 1 1 0 0,1 1 0 0 0,-1 0 0 0 0,-11 9 0 0 0,23-16-1003 0 0,-1 1-1 0 0,0-1 0 0 0,1 1 0 0 0,-1 0 0 0 0,0-1 1 0 0,1 1-1 0 0,-1 0 0 0 0,0-1 0 0 0,1 1 0 0 0,0 0 1 0 0,-1 0-1 0 0,1-1 0 0 0,-1 1 0 0 0,1 0 1 0 0,0 0-1 0 0,-1 0 0 0 0,1 0 0 0 0,0-1 0 0 0,0 1 1 0 0,0 0-1 0 0,0 0 0 0 0,0 0 0 0 0,0 0 1 0 0,0 0-1 0 0,0 0 0 0 0,0 0 0 0 0,0 0 0 0 0,0-1 1 0 0,1 3-1 0 0,0-1-52 0 0,0 0 0 0 0,1 0 0 0 0,-1-1 0 0 0,1 1 0 0 0,-1 0 0 0 0,1 0 0 0 0,0-1 0 0 0,-1 1 0 0 0,1-1 0 0 0,0 0 0 0 0,3 2 0 0 0,5 3-99 0 0,1-1-1 0 0,0 0 1 0 0,15 4 0 0 0,-14-6-299 0 0,1 0-1 0 0,-1-1 1 0 0,1-1-1 0 0,0 0 1 0 0,-1 0-1 0 0,1-1 1 0 0,0-1 0 0 0,-1 0-1 0 0,1-1 1 0 0,-1 0-1 0 0,1-1 1 0 0,-1-1-1 0 0,0 0 1 0 0,0 0-1 0 0,18-10 1 0 0,-9 2 241 0 0,-1 0 0 0 0,0-2 0 0 0,-1 0 0 0 0,0-1 0 0 0,-1-1 0 0 0,-1-1 0 0 0,21-25 1 0 0,-34 37 383 0 0,0 0 0 0 0,0-1 0 0 0,-1 0 0 0 0,0 1 0 0 0,0-1 0 0 0,0 0 1 0 0,-1-1-1 0 0,3-7 0 0 0,-5 13-110 0 0,0 0 1 0 0,1 0 0 0 0,-1-1-1 0 0,0 1 1 0 0,0 0 0 0 0,0-1-1 0 0,0 1 1 0 0,0 0 0 0 0,0-1-1 0 0,-1 1 1 0 0,1 0 0 0 0,0-1-1 0 0,-1 1 1 0 0,1 0 0 0 0,-1 0-1 0 0,1 0 1 0 0,-1-1 0 0 0,-1-1-1 0 0,1 2-13 0 0,0 0-1 0 0,-1 0 1 0 0,1 0-1 0 0,-1 0 0 0 0,1 1 1 0 0,-1-1-1 0 0,1 0 1 0 0,-1 1-1 0 0,1-1 1 0 0,-1 1-1 0 0,0-1 0 0 0,1 1 1 0 0,-1 0-1 0 0,0 0 1 0 0,1 0-1 0 0,-1 0 1 0 0,0 0-1 0 0,1 0 0 0 0,-3 0 1 0 0,-8 1 256 0 0,-1 1 0 0 0,1 0 0 0 0,-1 1 0 0 0,1 1 0 0 0,-22 8 0 0 0,28-10-338 0 0,1 1 0 0 0,-1 0 0 0 0,1 0 0 0 0,-1 0 0 0 0,1 1 0 0 0,0 0 0 0 0,0-1 0 0 0,1 2 0 0 0,-1-1 1 0 0,1 1-1 0 0,0-1 0 0 0,0 1 0 0 0,-6 10 0 0 0,9-14-58 0 0,1 1 0 0 0,-1-1 1 0 0,0 0-1 0 0,1 1 1 0 0,-1-1-1 0 0,0 1 0 0 0,1-1 1 0 0,0 1-1 0 0,-1-1 0 0 0,1 1 1 0 0,0 0-1 0 0,0-1 1 0 0,0 1-1 0 0,0-1 0 0 0,0 1 1 0 0,0-1-1 0 0,1 1 1 0 0,-1-1-1 0 0,0 1 0 0 0,2 2 1 0 0,-1-3 0 0 0,-1 0 0 0 0,1 0 0 0 0,0 0 0 0 0,0 0 0 0 0,0 0 0 0 0,0-1 0 0 0,1 1 0 0 0,-1 0 0 0 0,0-1 0 0 0,0 1 0 0 0,0 0 0 0 0,1-1 0 0 0,-1 1 0 0 0,0-1 0 0 0,0 0 0 0 0,1 1 0 0 0,-1-1 0 0 0,3 0 0 0 0,2 0 26 0 0,1 0 0 0 0,0 0 0 0 0,-1 0-1 0 0,1-1 1 0 0,-1 0 0 0 0,1-1 0 0 0,-1 0 0 0 0,8-2-1 0 0,9-6 151 0 0,43-25 0 0 0,-60 31-126 0 0,0 1 0 0 0,-1-1 0 0 0,1-1 0 0 0,-1 1 0 0 0,0-1 0 0 0,0 1-1 0 0,-1-1 1 0 0,1-1 0 0 0,-1 1 0 0 0,0-1 0 0 0,-1 0 0 0 0,5-8 0 0 0,-7 11-152 0 0,-1-1 1 0 0,0 1-1 0 0,1-1 0 0 0,-1 1 1 0 0,0-1-1 0 0,0 1 0 0 0,-1-1 1 0 0,1 1-1 0 0,-1-1 0 0 0,0 1 1 0 0,0-1-1 0 0,0 1 0 0 0,-2-5 1 0 0,-23-44-3864 0 0,22 45 3248 0 0,-1-1-140 0 0,-16-33-2504 0 0,20 39 3102 0 0,1 0 0 0 0,-1 0-1 0 0,0 0 1 0 0,0 0 0 0 0,1 0-1 0 0,-1 0 1 0 0,1 0 0 0 0,0 0 0 0 0,-1 0-1 0 0,1 0 1 0 0,0 0 0 0 0,0-1-1 0 0,1 1 1 0 0,-1 0 0 0 0,0 0-1 0 0,1-3 1 0 0,0 4 241 0 0,0 0 0 0 0,0 0 0 0 0,0-1 0 0 0,0 1 0 0 0,0 0 0 0 0,0 0 0 0 0,1 0 0 0 0,-1 0-1 0 0,0 1 1 0 0,0-1 0 0 0,1 0 0 0 0,-1 0 0 0 0,1 1 0 0 0,-1-1 0 0 0,0 1 0 0 0,1-1 0 0 0,-1 1 0 0 0,1 0 0 0 0,-1 0 0 0 0,1-1 0 0 0,-1 1 0 0 0,1 0-1 0 0,-1 0 1 0 0,1 1 0 0 0,-1-1 0 0 0,1 0 0 0 0,-1 0 0 0 0,1 1 0 0 0,-1-1 0 0 0,1 1 0 0 0,-1-1 0 0 0,0 1 0 0 0,3 1 0 0 0,0-1 669 0 0,0 1 1 0 0,0 0 0 0 0,0 1-1 0 0,0-1 1 0 0,0 1 0 0 0,0 0 0 0 0,-1 0-1 0 0,1 0 1 0 0,5 7 0 0 0,-5-4 313 0 0,0 1 0 0 0,0 1 0 0 0,-1-1 0 0 0,0 0 0 0 0,3 11 0 0 0,5 43 1085 0 0,-9-21-1924 0 0,-3 41 1 0 0,1-78-87 0 0,-2 45-405 0 0,0 66-811 0 0,8-38-7349 0 0,-2-50 2545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25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24 12811 0 0,'0'0'133'0'0,"-1"0"-1"0"0,1 0 1 0 0,0 0 0 0 0,0 0 0 0 0,-1 0 0 0 0,1 0 0 0 0,0-1-1 0 0,0 1 1 0 0,-1 0 0 0 0,1 0 0 0 0,0 0 0 0 0,0 0 0 0 0,-1-1-1 0 0,1 1 1 0 0,0 0 0 0 0,0 0 0 0 0,0-1 0 0 0,0 1 0 0 0,-1 0-1 0 0,1 0 1 0 0,0-1 0 0 0,0 1 0 0 0,0 0 0 0 0,0 0 0 0 0,0-1-1 0 0,0 1 1 0 0,0 0 0 0 0,0-1 0 0 0,0 1 0 0 0,0 0 0 0 0,-1 0-1 0 0,2-1 1 0 0,-1 1 0 0 0,0 0 0 0 0,0-1 0 0 0,0 1 0 0 0,0 0-1 0 0,0 0 1 0 0,0-1 0 0 0,0 1 0 0 0,0 0 0 0 0,0-1 0 0 0,0 1-1 0 0,1 0 1 0 0,-1-1 0 0 0,17-6 803 0 0,26 1-1568 0 0,-30 7 572 0 0,-1 1 0 0 0,1 0 0 0 0,-1 0 0 0 0,20 8 0 0 0,20 3-1823 0 0,-46-11 1103 0 0,0-2-1 0 0,0 1 1 0 0,0-1-1 0 0,0 0 1 0 0,0 0-1 0 0,9-1 0 0 0,-14 0 386 0 0,0 1-1 0 0,1 0 0 0 0,-1-1 0 0 0,0 1 0 0 0,0-1 1 0 0,1 1-1 0 0,-1-1 0 0 0,0 0 0 0 0,0 1 0 0 0,0-1 1 0 0,0 0-1 0 0,0 0 0 0 0,2-1 0 0 0,4-7-3329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25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6665 0 0,'1'2'347'0'0,"-1"0"0"0"0,0-1-1 0 0,1 1 1 0 0,-1-1 0 0 0,1 1-1 0 0,0-1 1 0 0,-1 1 0 0 0,1-1-1 0 0,0 1 1 0 0,0-1 0 0 0,0 1-1 0 0,0-1 1 0 0,0 0 0 0 0,2 2-1 0 0,-1-1-185 0 0,0 0-1 0 0,-1 0 0 0 0,1 0 0 0 0,-1 0 1 0 0,1 0-1 0 0,-1 0 0 0 0,0 0 1 0 0,0 1-1 0 0,1 1 0 0 0,1 14 828 0 0,0-1-1 0 0,-1 0 0 0 0,0 1 1 0 0,-3 33-1 0 0,-13 74-475 0 0,7-69-545 0 0,0-11-420 0 0,-4 44-414 0 0,11-81 43 0 0,-1 0 1 0 0,2 0-1 0 0,-1 0 0 0 0,1 0 1 0 0,0 0-1 0 0,1 0 1 0 0,0 0-1 0 0,3 9 1 0 0,1-9-2801 0 0,1-4-1008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25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44 6017 0 0,'-2'-3'1023'0'0,"1"-1"0"0"0,-1 0 0 0 0,1 0 0 0 0,-1 1 0 0 0,0-1 0 0 0,-4-4 1 0 0,5 7-817 0 0,0-1 0 0 0,0 1 0 0 0,-1 0 0 0 0,1 0 0 0 0,0 0 1 0 0,0 0-1 0 0,-1 0 0 0 0,1 1 0 0 0,0-1 0 0 0,-1 0 1 0 0,1 0-1 0 0,-1 1 0 0 0,1-1 0 0 0,-2 1 0 0 0,0 0-178 0 0,1 0 0 0 0,-1 0-1 0 0,0 0 1 0 0,1 1-1 0 0,-1-1 1 0 0,0 1 0 0 0,1 0-1 0 0,-1 0 1 0 0,1 0 0 0 0,-1 0-1 0 0,1 0 1 0 0,0 1 0 0 0,-1-1-1 0 0,1 1 1 0 0,0-1-1 0 0,0 1 1 0 0,0 0 0 0 0,0 0-1 0 0,0 0 1 0 0,-2 4 0 0 0,-8 7 38 0 0,2 0 1 0 0,0 2 0 0 0,1-1 0 0 0,0 1-1 0 0,1 0 1 0 0,1 1 0 0 0,-8 22 0 0 0,12-30-30 0 0,0 1 0 0 0,1-1 0 0 0,0 1 0 0 0,0 0 0 0 0,1-1 0 0 0,0 1 0 0 0,1 0 0 0 0,0 0 0 0 0,0 0 0 0 0,1-1 0 0 0,0 1 0 0 0,1 0 0 0 0,0 0 0 0 0,0-1 0 0 0,0 0 0 0 0,5 10 0 0 0,-6-17-20 0 0,0 1 0 0 0,0 0 0 0 0,0-1 0 0 0,0 1 0 0 0,0-1 1 0 0,0 0-1 0 0,0 1 0 0 0,0-1 0 0 0,1 0 0 0 0,-1 0 0 0 0,0 0 0 0 0,1 0 0 0 0,-1 0 1 0 0,1 0-1 0 0,-1 0 0 0 0,1 0 0 0 0,0 0 0 0 0,-1-1 0 0 0,1 1 0 0 0,0-1 0 0 0,3 1 1 0 0,-2-1 20 0 0,-1 0 1 0 0,1 0 0 0 0,0 0 0 0 0,0-1 0 0 0,0 0 0 0 0,0 1-1 0 0,0-1 1 0 0,0 0 0 0 0,-1 0 0 0 0,1-1 0 0 0,0 1 0 0 0,2-2-1 0 0,3-2 31 0 0,-1 0 0 0 0,0-1-1 0 0,0 0 1 0 0,-1 0 0 0 0,1-1-1 0 0,-1 1 1 0 0,9-15 0 0 0,-8 9-57 0 0,-1 0 1 0 0,0 0-1 0 0,-1 0 1 0 0,-1-1-1 0 0,1 1 1 0 0,3-25 0 0 0,-7 32-92 0 0,0 0 0 0 0,-1 0 0 0 0,1 1 0 0 0,-1-1 0 0 0,0 0 0 0 0,0 0 1 0 0,-1 0-1 0 0,1 0 0 0 0,-1 0 0 0 0,0 1 0 0 0,-1-1 0 0 0,1 0 1 0 0,-1 1-1 0 0,0-1 0 0 0,0 1 0 0 0,0-1 0 0 0,0 1 0 0 0,-1 0 0 0 0,0 0 1 0 0,0 0-1 0 0,-6-6 0 0 0,6 8-73 0 0,0 0 0 0 0,1 0-1 0 0,-1 1 1 0 0,0-1 0 0 0,0 1 0 0 0,0 0 0 0 0,0 0 0 0 0,0 0-1 0 0,-1 0 1 0 0,1 0 0 0 0,0 1 0 0 0,0 0 0 0 0,-1-1 0 0 0,1 1-1 0 0,-4 1 1 0 0,-30 6-5829 0 0,37-7 5726 0 0,0 1 0 0 0,-1-1 0 0 0,1 0 0 0 0,-1 0 0 0 0,1 0 0 0 0,-1 0 0 0 0,1 0 0 0 0,-1 0 0 0 0,1 0 0 0 0,-1 0 0 0 0,1 0 0 0 0,-1 0 0 0 0,1 0 0 0 0,-1 0 0 0 0,1 0 0 0 0,0 0 0 0 0,-1-1 0 0 0,1 1 0 0 0,-1 0 0 0 0,1 0 0 0 0,-1 0 0 0 0,1-1 0 0 0,0 1 0 0 0,-1-1 0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26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3873 0 0,'8'-3'1723'0'0,"1"-1"0"0"0,-1 1 0 0 0,1 0 0 0 0,-1 1 1 0 0,14-3-1 0 0,-21 5-1631 0 0,1 0 1 0 0,-1-1-1 0 0,0 1 1 0 0,1 0-1 0 0,-1 0 0 0 0,1 0 1 0 0,-1 0-1 0 0,0 0 1 0 0,1 1-1 0 0,-1-1 1 0 0,0 0-1 0 0,1 1 1 0 0,-1-1-1 0 0,0 1 1 0 0,1-1-1 0 0,-1 1 1 0 0,0 0-1 0 0,0-1 0 0 0,0 1 1 0 0,0 0-1 0 0,0 0 1 0 0,0 0-1 0 0,0 0 1 0 0,0 0-1 0 0,0 0 1 0 0,0 0-1 0 0,0 0 1 0 0,0 0-1 0 0,-1 0 0 0 0,1 1 1 0 0,0-1-1 0 0,-1 0 1 0 0,1 0-1 0 0,-1 1 1 0 0,0-1-1 0 0,1 0 1 0 0,-1 1-1 0 0,0-1 1 0 0,0 0-1 0 0,0 1 1 0 0,0-1-1 0 0,0 1 0 0 0,0 1 1 0 0,-2 35 130 0 0,-2 1 0 0 0,-8 40 1 0 0,5-43-236 0 0,1 1 0 0 0,0 55 1 0 0,6-85-252 0 0,5 69-2689 0 0,5-38-1058 0 0,-9-34 2939 0 0,1 0 1 0 0,0 0 0 0 0,0 0 0 0 0,1 0 0 0 0,-1 0-1 0 0,4 3 1 0 0,3 2-2232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26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20 3705 0 0,'-1'-1'288'0'0,"0"-1"-1"0"0,0 1 1 0 0,0-1 0 0 0,0 1 0 0 0,0 0 0 0 0,0 0 0 0 0,-1-1-1 0 0,1 1 1 0 0,0 0 0 0 0,-1 0 0 0 0,1 0 0 0 0,-1 0 0 0 0,0 1-1 0 0,1-1 1 0 0,-1 0 0 0 0,0 1 0 0 0,1-1 0 0 0,-4 0 0 0 0,4 2-161 0 0,0 0 0 0 0,-1-1 1 0 0,1 1-1 0 0,0 0 1 0 0,0 0-1 0 0,0 0 1 0 0,0 0-1 0 0,0 0 0 0 0,0 0 1 0 0,0 0-1 0 0,0 0 1 0 0,0 0-1 0 0,0 1 1 0 0,0-1-1 0 0,1 0 0 0 0,-1 1 1 0 0,1-1-1 0 0,-1 0 1 0 0,1 1-1 0 0,-1-1 1 0 0,1 1-1 0 0,0-1 1 0 0,-1 2-1 0 0,-6 32 581 0 0,1-1 0 0 0,-4 69 0 0 0,2-3-173 0 0,2-85 687 0 0,6-15-1190 0 0,0 0 0 0 0,-1 0 0 0 0,1 0-1 0 0,0 0 1 0 0,-1 0 0 0 0,1 0 0 0 0,0 0 0 0 0,0 0 0 0 0,-1 0 0 0 0,1 0 0 0 0,0 0-1 0 0,0 0 1 0 0,-1 0 0 0 0,1 0 0 0 0,0 0 0 0 0,-1 0 0 0 0,1 0 0 0 0,0-1 0 0 0,0 1-1 0 0,0 0 1 0 0,-1 0 0 0 0,1 0 0 0 0,0 0 0 0 0,0-1 0 0 0,0 1 0 0 0,-1 0 0 0 0,1 0-1 0 0,0-1 1 0 0,0 1 0 0 0,0 0 0 0 0,-1-1 0 0 0,0-2 8 0 0,-1 1 1 0 0,1-1-1 0 0,0 0 1 0 0,0 0-1 0 0,0 0 1 0 0,0 0-1 0 0,0 0 1 0 0,0-4-1 0 0,1-2-68 0 0,0 0 0 0 0,1-1-1 0 0,0 1 1 0 0,0-1 0 0 0,1 1 0 0 0,0 0 0 0 0,1 0 0 0 0,0 0-1 0 0,0 0 1 0 0,1 1 0 0 0,0-1 0 0 0,1 1 0 0 0,0 0-1 0 0,0 0 1 0 0,1 1 0 0 0,0-1 0 0 0,0 1 0 0 0,0 1-1 0 0,1-1 1 0 0,10-7 0 0 0,-16 13 15 0 0,0 0 1 0 0,1 0-1 0 0,-1 0 0 0 0,0 1 1 0 0,1-1-1 0 0,-1 0 0 0 0,1 0 1 0 0,-1 1-1 0 0,1-1 0 0 0,-1 1 1 0 0,1 0-1 0 0,0-1 0 0 0,-1 1 1 0 0,1 0-1 0 0,-1 0 0 0 0,1 0 1 0 0,0 0-1 0 0,-1 0 0 0 0,1 0 1 0 0,0 0-1 0 0,-1 1 0 0 0,1-1 1 0 0,1 1-1 0 0,0 1 0 0 0,-1-1 0 0 0,0 0 0 0 0,0 1 0 0 0,0 0 0 0 0,-1-1 0 0 0,1 1 0 0 0,0 0 1 0 0,-1 0-1 0 0,1 0 0 0 0,-1 0 0 0 0,0 0 0 0 0,1 0 0 0 0,0 5 0 0 0,1 0 18 0 0,0 1 0 0 0,-1-1 0 0 0,0 1 0 0 0,0 0 0 0 0,-1 0 0 0 0,0 0 0 0 0,0 0 0 0 0,-1 13 0 0 0,-3-8 51 0 0,0-1 1 0 0,0 0 0 0 0,-1 0-1 0 0,-1 0 1 0 0,0 0-1 0 0,-1-1 1 0 0,0 0 0 0 0,0 0-1 0 0,-1 0 1 0 0,-14 15 0 0 0,12-15 41 0 0,-1-1 0 0 0,0 0 0 0 0,0 0 1 0 0,-1-1-1 0 0,-1 0 0 0 0,1-1 1 0 0,-1 0-1 0 0,-1-1 0 0 0,-14 7 1 0 0,14-10-56 0 0,17-7-353 0 0,24-8-70 0 0,15 6 267 0 0,46-7-4166 0 0,-71 8 1876 0 0,0 0 0 0 0,-1-2-1 0 0,17-6 1 0 0,-12 4-408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27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1 120 6609 0 0,'2'-8'529'0'0,"1"1"0"0"0,0 1-1 0 0,0-1 1 0 0,0 0-1 0 0,1 1 1 0 0,0 0-1 0 0,1 0 1 0 0,-1 0-1 0 0,1 0 1 0 0,0 1 0 0 0,0-1-1 0 0,1 1 1 0 0,9-6-1 0 0,-11 8-672 0 0,0 0-1 0 0,1 0 0 0 0,-1 0 0 0 0,0 1 1 0 0,1 0-1 0 0,0 0 0 0 0,-1 0 1 0 0,1 1-1 0 0,0-1 0 0 0,0 1 0 0 0,0 0 1 0 0,0 1-1 0 0,0-1 0 0 0,0 1 1 0 0,0 0-1 0 0,0 0 0 0 0,0 1 0 0 0,0-1 1 0 0,0 1-1 0 0,9 3 0 0 0,-13-4 66 0 0,0 1 0 0 0,0 0 0 0 0,-1-1 0 0 0,1 1 0 0 0,0-1 0 0 0,0 1 0 0 0,-1 0 0 0 0,1 0 1 0 0,0-1-1 0 0,-1 1 0 0 0,1 0 0 0 0,-1 0 0 0 0,1 0 0 0 0,-1 0 0 0 0,1 0 0 0 0,-1 0 0 0 0,0 0 0 0 0,0 0 0 0 0,1 0 0 0 0,-1 0 0 0 0,0 0 0 0 0,0 0 0 0 0,0 0 0 0 0,0 0 0 0 0,0 0 0 0 0,0 0 0 0 0,0 0 0 0 0,0 0 0 0 0,0 0 0 0 0,-1-1 0 0 0,1 1 0 0 0,0 0 0 0 0,-1 0 0 0 0,1 0 0 0 0,-1 0 0 0 0,1 0 0 0 0,-1 0 0 0 0,1 0 0 0 0,-1 0 0 0 0,0 0 0 0 0,-30 42-72 0 0,27-37-74 0 0,-15 18 692 0 0,0-2-1 0 0,-44 40 0 0 0,63-62-406 0 0,-1 0 0 0 0,1 0 0 0 0,0 0 0 0 0,-1 0 0 0 0,1 1 0 0 0,-1-1 0 0 0,1 0 0 0 0,0 0 0 0 0,-1 1 0 0 0,1-1 0 0 0,0 0 0 0 0,-1 0 0 0 0,1 1 0 0 0,0-1 0 0 0,0 0 0 0 0,-1 1 0 0 0,1-1 0 0 0,0 0 0 0 0,0 1 0 0 0,-1-1 0 0 0,1 1 0 0 0,0-1 0 0 0,0 0 0 0 0,0 1 0 0 0,0-1 0 0 0,0 1 0 0 0,0-1 0 0 0,0 0 0 0 0,0 1 0 0 0,0-1 0 0 0,0 1 0 0 0,0-1 0 0 0,0 1 0 0 0,0-1 0 0 0,0 1 0 0 0,16-1 392 0 0,24-12-514 0 0,3-11-122 0 0,-33 16-1061 0 0,0-1 0 0 0,-1 0 0 0 0,17-19 1 0 0,-15 13 201 0 0,0 0 0 0 0,10-20-1 0 0,1-10 4149 0 0,-19 28-43 0 0,-9 10 479 0 0,4 6-3363 0 0,1 1-1 0 0,0-1 0 0 0,0 0 1 0 0,-1 1-1 0 0,1-1 0 0 0,0 1 1 0 0,0-1-1 0 0,0 1 0 0 0,0-1 1 0 0,0 1-1 0 0,0 0 1 0 0,0 0-1 0 0,0-1 0 0 0,0 1 1 0 0,0 0-1 0 0,0 0 0 0 0,0 0 1 0 0,0 0-1 0 0,1 0 0 0 0,-2 2 1 0 0,-5 13-63 0 0,1-1 0 0 0,0 1 0 0 0,1 1 0 0 0,1-1 0 0 0,1 1 0 0 0,-2 20 1 0 0,-5 19-135 0 0,-3 10-718 0 0,-10 42-6083 0 0,16-97 1407 0 0,-2-7 3413 0 0,-16-5 4658 0 0,23 1-2291 0 0,0-1-1 0 0,0 1 1 0 0,0-1-1 0 0,0 1 0 0 0,0 0 1 0 0,0 0-1 0 0,0 0 0 0 0,0 0 1 0 0,0 0-1 0 0,-1 0 1 0 0,1 1-1 0 0,0-1 0 0 0,0 1 1 0 0,0-1-1 0 0,0 1 0 0 0,0 0 1 0 0,0 0-1 0 0,1 0 1 0 0,-4 2-1 0 0,1 1-239 0 0,1 0 1 0 0,0 0 0 0 0,0 1-1 0 0,0-1 1 0 0,1 1-1 0 0,0-1 1 0 0,0 1-1 0 0,0 0 1 0 0,0 0-1 0 0,1 0 1 0 0,0 0-1 0 0,0 0 1 0 0,0 0-1 0 0,1 0 1 0 0,-1 1-1 0 0,1-1 1 0 0,0 0 0 0 0,1 0-1 0 0,1 9 1 0 0,-2-11-200 0 0,1 0 0 0 0,0 0 0 0 0,0 0 0 0 0,0 1 0 0 0,0-1 0 0 0,0 0 1 0 0,1 0-1 0 0,-1 0 0 0 0,1-1 0 0 0,0 1 0 0 0,-1 0 0 0 0,2-1 0 0 0,-1 1 0 0 0,0-1 1 0 0,0 1-1 0 0,1-1 0 0 0,-1 0 0 0 0,1 0 0 0 0,0 0 0 0 0,-1 0 0 0 0,1-1 0 0 0,0 1 1 0 0,0-1-1 0 0,0 0 0 0 0,0 0 0 0 0,1 0 0 0 0,-1 0 0 0 0,0 0 0 0 0,0-1 0 0 0,0 1 1 0 0,5-1-1 0 0,4-1-824 0 0,-1 0 0 0 0,1-2 0 0 0,-1 1 0 0 0,0-1 0 0 0,0-1 0 0 0,0 0 0 0 0,0 0 1 0 0,0-1-1 0 0,16-11 0 0 0,-17 11 183 0 0,29-12-1730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28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1 10178 0 0,'2'-1'5088'0'0,"-1"7"-3329"0"0,-1 8-1431 0 0,-14 23-324 0 0,0-2 0 0 0,-3 0-1 0 0,-1-1 1 0 0,-23 34 0 0 0,-23 44 26 0 0,48-75-34 0 0,11-25-309 0 0,0 0-1 0 0,-1 0 0 0 0,-1 0 1 0 0,-7 11-1 0 0,30-75-2384 0 0,-11 38 2691 0 0,1 0 0 0 0,1 1 0 0 0,0-1 0 0 0,1 2 0 0 0,1-1 0 0 0,0 1 1 0 0,0 0-1 0 0,12-10 0 0 0,-19 19 12 0 0,1 1 0 0 0,-1-1 0 0 0,1 1 1 0 0,0 0-1 0 0,0 0 0 0 0,0 0 0 0 0,0 0 0 0 0,0 0 1 0 0,0 1-1 0 0,0-1 0 0 0,1 1 0 0 0,-1 0 1 0 0,1 0-1 0 0,-1 0 0 0 0,1 0 0 0 0,-1 1 1 0 0,1-1-1 0 0,-1 1 0 0 0,1 0 0 0 0,-1 0 0 0 0,1 1 1 0 0,-1-1-1 0 0,1 1 0 0 0,-1-1 0 0 0,1 1 1 0 0,-1 0-1 0 0,1 0 0 0 0,-1 1 0 0 0,0-1 1 0 0,0 1-1 0 0,1 0 0 0 0,-1-1 0 0 0,-1 1 0 0 0,1 1 1 0 0,0-1-1 0 0,0 0 0 0 0,-1 1 0 0 0,1-1 1 0 0,2 4-1 0 0,4 6-33 0 0,1 0 0 0 0,10 19 0 0 0,11 14-2133 0 0,-30-44 1967 0 0,0 0 0 0 0,-1 0 0 0 0,1 0 0 0 0,0 0 0 0 0,0 0 0 0 0,0-1 0 0 0,-1 1 0 0 0,1 0 0 0 0,0-1 0 0 0,0 1 0 0 0,0-1 0 0 0,0 1 0 0 0,1-1 0 0 0,-1 1 0 0 0,0-1 0 0 0,0 0 0 0 0,0 1-1 0 0,0-1 1 0 0,0 0 0 0 0,0 0 0 0 0,0 0 0 0 0,1 0 0 0 0,-1 0 0 0 0,0 0 0 0 0,2 0 0 0 0,-1-1 15 0 0,0 0-1 0 0,0 0 1 0 0,1 0 0 0 0,-1 0-1 0 0,0-1 1 0 0,0 1-1 0 0,0-1 1 0 0,0 1 0 0 0,0-1-1 0 0,-1 0 1 0 0,3-2 0 0 0,4-6 374 0 0,-1 0 0 0 0,0 0 1 0 0,8-18-1 0 0,6-24 3077 0 0,-20 49-2916 0 0,0 0 0 0 0,0-1 0 0 0,0 1 0 0 0,-1-1 0 0 0,0 1 0 0 0,1-1 0 0 0,-1 1 0 0 0,0-1 0 0 0,-1 1 0 0 0,1-1 0 0 0,-1 1 0 0 0,1-1-1 0 0,-3-4 1 0 0,-1 39 547 0 0,-1-3-704 0 0,1 1 124 0 0,-1 0 0 0 0,-1 0 0 0 0,-19 54 0 0 0,-7-16-4550 0 0,9-42-1770 0 0,23-24 5783 0 0,-14 12-3535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28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4729 0 0,'62'-26'7523'0'0,"-36"18"-6357"0"0,46-7 0 0 0,-26 9-1375 0 0,76 0 1 0 0,-104 9 1035 0 0,-18-3-779 0 0,0 0 0 0 0,0 1 0 0 0,0-1 0 0 0,1 0 1 0 0,-1 0-1 0 0,0 0 0 0 0,0 1 0 0 0,0-1 0 0 0,0 0 0 0 0,0 0 1 0 0,0 1-1 0 0,0-1 0 0 0,1 0 0 0 0,-1 0 0 0 0,0 0 0 0 0,0 1 1 0 0,0-1-1 0 0,0 0 0 0 0,0 0 0 0 0,0 1 0 0 0,0-1 0 0 0,0 0 1 0 0,0 0-1 0 0,0 1 0 0 0,0-1 0 0 0,0 0 0 0 0,-1 0 0 0 0,1 1 1 0 0,0-1-1 0 0,0 0 0 0 0,0 0 0 0 0,0 1 0 0 0,0-1 0 0 0,0 0 1 0 0,-1 0-1 0 0,-23 23 2631 0 0,14-16-3026 0 0,-4 5 398 0 0,-1 1-1 0 0,2 0 0 0 0,0 0 1 0 0,0 2-1 0 0,-10 15 1 0 0,21-26-52 0 0,-1 0 0 0 0,1 0 0 0 0,0 0 0 0 0,1 0 0 0 0,-1 0 0 0 0,1 0 0 0 0,0 0 0 0 0,0 0 0 0 0,0 1 0 0 0,0-1 1 0 0,1 0-1 0 0,-1 6 0 0 0,2-7 10 0 0,-1 1 0 0 0,1-1 1 0 0,0 0-1 0 0,0 0 0 0 0,0 0 0 0 0,0 0 1 0 0,1 0-1 0 0,-1-1 0 0 0,1 1 0 0 0,-1 0 1 0 0,1-1-1 0 0,0 1 0 0 0,0-1 1 0 0,1 1-1 0 0,-1-1 0 0 0,0 0 0 0 0,1 0 1 0 0,-1 0-1 0 0,4 2 0 0 0,0-1-26 0 0,1 0 0 0 0,-1 0 0 0 0,1 0 0 0 0,0-1 0 0 0,0 0 0 0 0,0 0 0 0 0,1-1 0 0 0,-1 0 0 0 0,0 0 0 0 0,1 0 0 0 0,-1-1 0 0 0,0 0 0 0 0,1-1 0 0 0,-1 0 0 0 0,0 0 0 0 0,1 0 0 0 0,-1-1-1 0 0,0 0 1 0 0,8-4 0 0 0,0 1-624 0 0,1-2-1 0 0,-2 0 1 0 0,17-9-1 0 0,-19 8-1507 0 0,1-1 0 0 0,21-19 0 0 0,-32 26 1602 0 0,1 0 0 0 0,-1-1 0 0 0,0 1 0 0 0,0-1 0 0 0,0 1 0 0 0,-1-1 0 0 0,1 0 0 0 0,0 0 0 0 0,-1 0 0 0 0,0 0 0 0 0,0 0 0 0 0,0 0 1 0 0,1-3-1 0 0,4-6-1682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18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1 17140 0 0,'-17'9'3157'0'0,"-30"21"1"0"0,31-17-1927 0 0,-27 27 1 0 0,33-30-1131 0 0,0 1-1 0 0,1 1 1 0 0,0 0-1 0 0,1 0 1 0 0,0 0 0 0 0,1 1-1 0 0,0 1 1 0 0,-6 18-1 0 0,12-28-104 0 0,-1 0 1 0 0,2 0-1 0 0,-1 0 0 0 0,0 1 0 0 0,1-1 0 0 0,0 0 1 0 0,0 0-1 0 0,0 1 0 0 0,0-1 0 0 0,1 0 1 0 0,0 0-1 0 0,0 0 0 0 0,0 0 0 0 0,0 0 1 0 0,0 0-1 0 0,3 5 0 0 0,0-3-13 0 0,-1-1 0 0 0,1 1 0 0 0,0-1 0 0 0,0 0 1 0 0,1 0-1 0 0,-1 0 0 0 0,1-1 0 0 0,0 0 0 0 0,10 7 0 0 0,-5-5-11 0 0,0-1 0 0 0,-1 0 1 0 0,2 0-1 0 0,-1-1 0 0 0,0 0 0 0 0,1-1 0 0 0,0 0 0 0 0,0-1 1 0 0,0 0-1 0 0,0-1 0 0 0,0 0 0 0 0,14-1 0 0 0,-19 0 25 0 0,1-1 0 0 0,0 0-1 0 0,-1-1 1 0 0,1 1 0 0 0,-1-1-1 0 0,1 0 1 0 0,-1-1 0 0 0,0 0-1 0 0,0 0 1 0 0,0 0 0 0 0,0-1-1 0 0,-1 0 1 0 0,0 0 0 0 0,1 0-1 0 0,-1 0 1 0 0,-1-1 0 0 0,1 0-1 0 0,-1 0 1 0 0,1 0 0 0 0,-1-1-1 0 0,-1 0 1 0 0,1 1 0 0 0,-1-1-1 0 0,0 0 1 0 0,-1-1-1 0 0,1 1 1 0 0,1-7 0 0 0,-2 4 13 0 0,-1 1 0 0 0,0 0 1 0 0,0-1-1 0 0,0 1 0 0 0,-1-1 0 0 0,-1 1 1 0 0,1-1-1 0 0,-1 1 0 0 0,-1-1 0 0 0,0 1 1 0 0,0 0-1 0 0,0-1 0 0 0,-1 1 0 0 0,0 0 1 0 0,-1 1-1 0 0,0-1 0 0 0,0 1 0 0 0,0-1 1 0 0,-1 1-1 0 0,0 1 0 0 0,-7-8 0 0 0,2 5 10 0 0,0 1 1 0 0,0 0-1 0 0,0 0 0 0 0,-1 1 0 0 0,0 0 0 0 0,0 1 1 0 0,-1 1-1 0 0,0 0 0 0 0,0 0 0 0 0,0 1 0 0 0,0 1 1 0 0,-1 0-1 0 0,-23-2 0 0 0,30 4-22 0 0,-1 1 0 0 0,0 0 0 0 0,0 0 0 0 0,1 1 0 0 0,-1 0 0 0 0,1 0 0 0 0,-1 0 0 0 0,1 1 0 0 0,-1 0 0 0 0,1 1 0 0 0,0-1-1 0 0,-8 5 1 0 0,10-4-20 0 0,-1 1-1 0 0,1-1 0 0 0,0 1 0 0 0,0 0 1 0 0,1 0-1 0 0,-1 0 0 0 0,1 0 0 0 0,-1 1 1 0 0,1-1-1 0 0,1 1 0 0 0,-1 0 0 0 0,1 0 1 0 0,0 0-1 0 0,0 0 0 0 0,0 0 0 0 0,-1 10 1 0 0,-3 17-98 0 0,2 1 0 0 0,1-1 0 0 0,2 1 1 0 0,3 45-1 0 0,26 129-24 0 0,-24-184 126 0 0,1 0 0 0 0,15 39-1 0 0,-19-57-118 0 0,1 0-1 0 0,0 0 1 0 0,1 0-1 0 0,-1 0 0 0 0,1 0 1 0 0,0-1-1 0 0,0 1 1 0 0,1-1-1 0 0,-1 0 0 0 0,1 0 1 0 0,0 0-1 0 0,0 0 1 0 0,1-1-1 0 0,-1 0 0 0 0,1 1 1 0 0,-1-2-1 0 0,9 5 1 0 0,-10-6-213 0 0,1-1 0 0 0,-1 0 0 0 0,1 1 0 0 0,-1-1 1 0 0,1 0-1 0 0,-1-1 0 0 0,1 1 0 0 0,-1-1 0 0 0,1 0 1 0 0,-1 1-1 0 0,0-1 0 0 0,1-1 0 0 0,-1 1 1 0 0,0 0-1 0 0,0-1 0 0 0,0 0 0 0 0,0 0 0 0 0,0 0 1 0 0,0 0-1 0 0,0 0 0 0 0,-1 0 0 0 0,1-1 0 0 0,-1 1 1 0 0,0-1-1 0 0,4-5 0 0 0,5-6-1472 0 0,-1-1 0 0 0,-1 0 0 0 0,13-27 0 0 0,55-151-2171 0 0,-32 61 9281 0 0,-36 104-2252 0 0,-27 98 7842 0 0,5 7-8036 0 0,8-38-3138 0 0,-2-1 1 0 0,-2-1-1 0 0,-16 45 0 0 0,15-58-406 0 0,0 0-1 0 0,-23 36 1 0 0,29-53 544 0 0,-1-1 0 0 0,1 0 0 0 0,-1-1 0 0 0,0 1 0 0 0,0-1 0 0 0,-1 0 0 0 0,0 0 0 0 0,0 0 0 0 0,0-1 0 0 0,0 0 0 0 0,-1 0 1 0 0,1-1-1 0 0,-15 5 0 0 0,19-7 123 0 0,-5 1 220 0 0,0 1 0 0 0,-1-1 0 0 0,1 1 0 0 0,-10 7 0 0 0,16-10-75 0 0,-1 1 1 0 0,1 0-1 0 0,0 0 0 0 0,0 0 1 0 0,0 0-1 0 0,-1 0 0 0 0,1 0 0 0 0,0 0 1 0 0,0 0-1 0 0,1 0 0 0 0,-1 1 0 0 0,0-1 1 0 0,0 0-1 0 0,1 1 0 0 0,-1-1 1 0 0,0 0-1 0 0,1 1 0 0 0,0-1 0 0 0,-1 1 1 0 0,1-1-1 0 0,0 1 0 0 0,0-1 0 0 0,-1 1 1 0 0,1-1-1 0 0,0 1 0 0 0,1-1 1 0 0,-1 1-1 0 0,0-1 0 0 0,0 1 0 0 0,1 2 1 0 0,0-3-57 0 0,-1-1 1 0 0,1 1-1 0 0,0 0 0 0 0,-1 0 1 0 0,1-1-1 0 0,0 1 1 0 0,0 0-1 0 0,-1-1 1 0 0,1 1-1 0 0,0-1 1 0 0,0 1-1 0 0,0-1 1 0 0,0 1-1 0 0,-1-1 0 0 0,1 0 1 0 0,0 1-1 0 0,0-1 1 0 0,0 0-1 0 0,0 0 1 0 0,0 0-1 0 0,0 0 1 0 0,0 0-1 0 0,0 0 1 0 0,0 0-1 0 0,0 0 0 0 0,0 0 1 0 0,0 0-1 0 0,0 0 1 0 0,0 0-1 0 0,0-1 1 0 0,0 1-1 0 0,1-1 1 0 0,34-13 498 0 0,-36 14-537 0 0,236-121-184 0 0,-160 77-3458 0 0,0-2-4460 0 0,-29 18-527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29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17 109 10690 0 0,'-16'-5'6055'0'0,"21"-1"-4705"0"0,29-1-1816 0 0,6 5 206 0 0,71-13-1 0 0,-91 11-652 0 0,-1-1-1 0 0,0-1 0 0 0,-1 0 1 0 0,1-1-1 0 0,28-17 0 0 0,-46 24 893 0 0,0 0-1 0 0,0 0 1 0 0,-1-1-1 0 0,1 1 0 0 0,0 0 1 0 0,-1-1-1 0 0,1 1 0 0 0,-1-1 1 0 0,1 1-1 0 0,0 0 1 0 0,-1-1-1 0 0,1 1 0 0 0,-1-1 1 0 0,1 0-1 0 0,-1 1 0 0 0,1-1 1 0 0,-1 1-1 0 0,0-1 1 0 0,1 0-1 0 0,-1 1 0 0 0,0-1 1 0 0,1 0-1 0 0,-1 1 0 0 0,0-1 1 0 0,0 0-1 0 0,0-1 0 0 0,0 2 34 0 0,-1-1 0 0 0,1 0 0 0 0,-1 1-1 0 0,0-1 1 0 0,0 1 0 0 0,1-1-1 0 0,-1 1 1 0 0,0 0 0 0 0,0-1 0 0 0,1 1-1 0 0,-1 0 1 0 0,0-1 0 0 0,0 1-1 0 0,0 0 1 0 0,0 0 0 0 0,1 0-1 0 0,-3 0 1 0 0,-43 0 867 0 0,42 1-776 0 0,-1 1 0 0 0,0-1 0 0 0,1 1 0 0 0,-1 0 0 0 0,1 0 0 0 0,-1 1 0 0 0,1-1 0 0 0,0 1-1 0 0,0 0 1 0 0,0 0 0 0 0,0 0 0 0 0,1 0 0 0 0,0 1 0 0 0,-1 0 0 0 0,1 0 0 0 0,0 0 0 0 0,1 0 0 0 0,-1 0 0 0 0,1 0 0 0 0,-1 1 0 0 0,1-1 0 0 0,1 1 0 0 0,-1-1 0 0 0,1 1 0 0 0,-2 7 0 0 0,-1 12 11 0 0,1 0 1 0 0,1 0-1 0 0,2 0 1 0 0,1 26-1 0 0,0-9-189 0 0,-4 26 33 0 0,1-39-568 0 0,3 49 0 0 0,-1-76 609 0 0,0-1 0 0 0,0 0-1 0 0,0 0 1 0 0,-1 1-1 0 0,1-1 1 0 0,0 0-1 0 0,0 0 1 0 0,0 1 0 0 0,0-1-1 0 0,0 0 1 0 0,1 0-1 0 0,-1 1 1 0 0,0-1 0 0 0,0 0-1 0 0,0 1 1 0 0,0-1-1 0 0,0 0 1 0 0,0 0 0 0 0,0 0-1 0 0,0 1 1 0 0,1-1-1 0 0,-1 0 1 0 0,0 0-1 0 0,0 1 1 0 0,0-1 0 0 0,0 0-1 0 0,1 0 1 0 0,-1 0-1 0 0,0 0 1 0 0,0 1 0 0 0,0-1-1 0 0,1 0 1 0 0,-1 0-1 0 0,0 0 1 0 0,0 0 0 0 0,1 0-1 0 0,-1 0 1 0 0,0 0-1 0 0,0 0 1 0 0,1 0 0 0 0,-1 0-1 0 0,0 0 1 0 0,1 0-1 0 0,-1 0 1 0 0,0 0-1 0 0,0 0 1 0 0,1 0 0 0 0,-1 0-1 0 0,14-12-182 0 0,12-25-387 0 0,-25 36 522 0 0,27-58-183 0 0,-23 48 189 0 0,0-1 0 0 0,0 0-1 0 0,2 1 1 0 0,11-17 0 0 0,-50 77 240 0 0,-9 14 770 0 0,25-45-813 0 0,-1-1 1 0 0,-1-1-1 0 0,-25 17 0 0 0,-5 5-130 0 0,48-38-31 0 0,1 0-1 0 0,-1 0 0 0 0,0 0 1 0 0,0 0-1 0 0,0 0 0 0 0,0 0 0 0 0,0 0 1 0 0,0 0-1 0 0,0 0 0 0 0,0 0 0 0 0,0 0 1 0 0,0 0-1 0 0,1 0 0 0 0,-1 0 1 0 0,0 0-1 0 0,0 0 0 0 0,0 0 0 0 0,0 0 1 0 0,0 0-1 0 0,0 0 0 0 0,0 0 0 0 0,0 0 1 0 0,0 0-1 0 0,0 0 0 0 0,0 0 1 0 0,0 1-1 0 0,0-1 0 0 0,0 0 0 0 0,0 0 1 0 0,0 0-1 0 0,0 0 0 0 0,0 0 0 0 0,1 0 1 0 0,-1 0-1 0 0,0 0 0 0 0,0 0 0 0 0,0 0 1 0 0,0 1-1 0 0,0-1 0 0 0,0 0 1 0 0,0 0-1 0 0,0 0 0 0 0,0 0 0 0 0,-1 0 1 0 0,1 0-1 0 0,0 0 0 0 0,0 0 0 0 0,0 0 1 0 0,0 0-1 0 0,0 1 0 0 0,0-1 1 0 0,0 0-1 0 0,0 0 0 0 0,0 0 0 0 0,0 0 1 0 0,0 0-1 0 0,0 0 0 0 0,0 0 0 0 0,0 0 1 0 0,0 0-1 0 0,0 0 0 0 0,0 0 1 0 0,0 0-1 0 0,-1 0 0 0 0,1 0 0 0 0,0 0 1 0 0,0 0-1 0 0,0 0 0 0 0,13 0-236 0 0,21-5 123 0 0,-28 4 69 0 0,43-7-148 0 0,1 1-4848 0 0,68-19 0 0 0,-89 17 2414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29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109 160 3209 0 0,'1'-3'450'0'0,"-1"1"-1"0"0,1 0 1 0 0,-1 0 0 0 0,1 0 0 0 0,-1-1 0 0 0,0 1 0 0 0,0 0-1 0 0,0 0 1 0 0,0-1 0 0 0,-1 1 0 0 0,1 0 0 0 0,-1 0 0 0 0,1 0-1 0 0,-1-1 1 0 0,0 1 0 0 0,-1-3 0 0 0,1 4-346 0 0,0 0 0 0 0,0 0 0 0 0,0 0 0 0 0,-1 0 0 0 0,1 0-1 0 0,0 0 1 0 0,0 0 0 0 0,-1 0 0 0 0,1 0 0 0 0,-1 1 0 0 0,1-1 0 0 0,0 0 0 0 0,-1 1 0 0 0,1 0 0 0 0,-1-1-1 0 0,0 1 1 0 0,1 0 0 0 0,-1 0 0 0 0,1 0 0 0 0,-1 0 0 0 0,1 0 0 0 0,-1 0 0 0 0,1 0 0 0 0,-1 0 0 0 0,-1 1 0 0 0,2-1-81 0 0,0 1 0 0 0,0-1-1 0 0,0 1 1 0 0,0 0 0 0 0,0-1 0 0 0,0 1 0 0 0,0 0 0 0 0,0-1 0 0 0,0 1 0 0 0,0 0 0 0 0,0 0 0 0 0,0 0 0 0 0,1 0 0 0 0,-1 0 0 0 0,0 0 0 0 0,1 0 0 0 0,-1 0 0 0 0,1 0 0 0 0,-1 0 0 0 0,1 0 0 0 0,-1 2 0 0 0,-8 33 377 0 0,6-20-129 0 0,-11 22 365 0 0,8-23-375 0 0,1 1-1 0 0,0-1 1 0 0,-2 18 0 0 0,7-32-284 0 0,1-1-1 0 0,-1 0 1 0 0,1 0 0 0 0,-1 0-1 0 0,1 0 1 0 0,-1 1 0 0 0,1-1 0 0 0,-1 0-1 0 0,1 0 1 0 0,-1 0 0 0 0,1 0 0 0 0,-1 0-1 0 0,1 0 1 0 0,-1 0 0 0 0,1 0 0 0 0,-1-1-1 0 0,1 1 1 0 0,0 0 0 0 0,-1 0-1 0 0,1 0 1 0 0,-1 0 0 0 0,1-1 0 0 0,-1 1-1 0 0,0 0 1 0 0,1-1 0 0 0,-1 1 0 0 0,1 0-1 0 0,-1-1 1 0 0,1 1 0 0 0,-1-1-1 0 0,21-10-1373 0 0,19-16-1028 0 0,-1-1 1 0 0,-1-2 0 0 0,40-40-1 0 0,-4-6 3629 0 0,-55 52 2009 0 0,-18 23-2872 0 0,0 0-1 0 0,0 0 1 0 0,0 0-1 0 0,0 0 1 0 0,0 0 0 0 0,-1 0-1 0 0,1-1 1 0 0,-1 1-1 0 0,1 0 1 0 0,0 0-1 0 0,-1 0 1 0 0,0-1-1 0 0,1 1 1 0 0,-1 0-1 0 0,0-1 1 0 0,0 1 0 0 0,0 0-1 0 0,0-1 1 0 0,0 1-1 0 0,0-2 1 0 0,-1 3-185 0 0,1 1 0 0 0,-1-1 0 0 0,0 0 0 0 0,0 0 0 0 0,1 1 0 0 0,-1-1 0 0 0,0 0 0 0 0,1 1 0 0 0,-1-1 0 0 0,0 1 1 0 0,1-1-1 0 0,-1 0 0 0 0,1 1 0 0 0,-1 0 0 0 0,1-1 0 0 0,-1 1 0 0 0,1-1 0 0 0,-1 1 0 0 0,1 0 0 0 0,-1-1 0 0 0,0 2 0 0 0,-12 16 124 0 0,-26 43-428 0 0,-43 93 0 0 0,37-39-3387 0 0,35-83-2210 0 0,-9 57-1 0 0,18-73 2158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30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438 0 14947 0 0,'2'5'2687'0'0,"3"17"-2979"0"0,-1 4 616 0 0,-2 0 0 0 0,0 1 0 0 0,-4 36 0 0 0,1 0 726 0 0,2 165 865 0 0,-34 270-1 0 0,30-476-1886 0 0,-1 1-13 0 0,2 0 0 0 0,0 0 0 0 0,1 1 0 0 0,4 32 0 0 0,-1-48 136 0 0,-2-12 577 0 0,0 2-644 0 0,-1 1-1 0 0,1-1 0 0 0,-1 1 0 0 0,1-1 0 0 0,-1 0 0 0 0,1 1 1 0 0,-1-1-1 0 0,0 1 0 0 0,0 0 0 0 0,0-1 0 0 0,-2-2 0 0 0,-2 1 9 0 0,0-1-1 0 0,-1 1 0 0 0,1-1 0 0 0,-1 2 0 0 0,0-1 0 0 0,0 0 0 0 0,0 1 0 0 0,0 0 0 0 0,-12-2 0 0 0,-62-4 10 0 0,61 6-72 0 0,-184-22-1866 0 0,201 23 1527 0 0,-1 1 1 0 0,1 0-1 0 0,0 0 0 0 0,-1 0 0 0 0,1 0 1 0 0,-1 1-1 0 0,1-1 0 0 0,0 1 0 0 0,-1-1 0 0 0,-3 2 1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8:30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21 13083 0 0,'14'-21'4508'0'0,"-12"22"-3767"0"0,-7 13-353 0 0,-9 16 924 0 0,-1-1 0 0 0,-2-1 0 0 0,-1 0 0 0 0,-31 36 0 0 0,19-26-1028 0 0,-25 44 0 0 0,52-77-296 0 0,1-1-1 0 0,-1 1 1 0 0,1 0 0 0 0,0 0-1 0 0,1 0 1 0 0,-1 0 0 0 0,1 0-1 0 0,0 0 1 0 0,0 0 0 0 0,0 1-1 0 0,1-1 1 0 0,0 0 0 0 0,0 1-1 0 0,0-1 1 0 0,1 0-1 0 0,-1 1 1 0 0,1-1 0 0 0,1 0-1 0 0,-1 0 1 0 0,1 0 0 0 0,0 0-1 0 0,3 6 1 0 0,-2-6-516 0 0,0 0 1 0 0,1 0-1 0 0,0 0 1 0 0,0-1-1 0 0,0 1 0 0 0,0-1 1 0 0,1 0-1 0 0,0 0 1 0 0,0-1-1 0 0,0 1 1 0 0,0-1-1 0 0,9 4 0 0 0,16 4-4797 0 0,4-2-3070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9:22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90 1216 0 0,'-41'11'2292'0'0,"-22"4"5340"0"0,63-15-7570 0 0,0 0 1 0 0,0-1 0 0 0,0 1-1 0 0,-1 0 1 0 0,1 0 0 0 0,0 0 0 0 0,0 0-1 0 0,0 0 1 0 0,0 0 0 0 0,0 0-1 0 0,0 0 1 0 0,0 0 0 0 0,0 0 62 0 0,0 0-62 0 0,-1 0-1 0 0,1 0 1 0 0,0 0 0 0 0,0-1-1 0 0,0 1 1 0 0,0 0 0 0 0,0 0-1 0 0,0 0 1 0 0,0 0 0 0 0,0 0-1 0 0,0 0 1 0 0,0 0 0 0 0,0 0 0 0 0,0 0-1 0 0,0-1 1 0 0,0 1 0 0 0,0 0-1 0 0,0 0 1 0 0,0 0 0 0 0,0 0-1 0 0,0 0 1 0 0,0 0 0 0 0,0 0-1 0 0,0 0 1 0 0,0-1 0 0 0,0 1-1 0 0,0 0 1 0 0,0 0 0 0 0,0 0-1 0 0,0 0 1 0 0,0 0 0 0 0,0 0 0 0 0,1 0-1 0 0,-1 0 64 0 0,0 0-64 0 0,0 0 1 0 0,0-1 0 0 0,0 1-1 0 0,0 0 1 0 0,0 0 0 0 0,0 0-1 0 0,0 0 1 0 0,0 0 0 0 0,0 0-1 0 0,1 0 1 0 0,-1 0 0 0 0,0 0-1 0 0,0 0 1 0 0,0 0 0 0 0,0 0 0 0 0,0 0-1 0 0,11-11 1637 0 0,14-10-432 0 0,-14 14-1097 0 0,0 1 0 0 0,1 0-1 0 0,0 1 1 0 0,0 0 0 0 0,0 1 0 0 0,0 0 0 0 0,1 1 0 0 0,23-3-1 0 0,9 3-152 0 0,56 2-1 0 0,8 0 159 0 0,-46-4-85 0 0,0 4 0 0 0,106 10 0 0 0,-80 1 534 0 0,0-4 0 0 0,1-3 0 0 0,-1-5 0 0 0,0-4 0 0 0,120-22 0 0 0,-174 22-533 0 0,1 2-1 0 0,0 1 0 0 0,58 3 1 0 0,106 22 53 0 0,-130-19 310 0 0,-39-3-1883 0 0,0 2-4236 0 0,-23-1 270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9:23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132 173 1344 0 0,'-36'-9'1633'0'0,"22"6"15"0"0,0-1 0 0 0,0 0 0 0 0,-26-12 0 0 0,39 16-1487 0 0,0 0 0 0 0,1-1 0 0 0,-1 1 0 0 0,0-1-1 0 0,0 1 1 0 0,0-1 0 0 0,1 1 0 0 0,-1-1 0 0 0,0 1 0 0 0,1-1 0 0 0,-1 0 0 0 0,0 1 0 0 0,1-1 0 0 0,-1 0 0 0 0,1 0 0 0 0,-1 1 0 0 0,1-1 0 0 0,0 0 0 0 0,-1-1 0 0 0,1 1-66 0 0,0 1 1 0 0,0-1-1 0 0,0 1 0 0 0,0-1 1 0 0,0 1-1 0 0,1-1 0 0 0,-1 1 1 0 0,0-1-1 0 0,0 1 0 0 0,1-1 1 0 0,-1 1-1 0 0,0-1 1 0 0,0 1-1 0 0,1-1 0 0 0,-1 1 1 0 0,1 0-1 0 0,-1-1 0 0 0,0 1 1 0 0,1 0-1 0 0,-1-1 0 0 0,1 1 1 0 0,-1 0-1 0 0,1-1 1 0 0,2-1 91 0 0,1 1 1 0 0,-1-1-1 0 0,1 1 1 0 0,-1 0-1 0 0,1 0 1 0 0,-1 0-1 0 0,8 0 1 0 0,416-9 2196 0 0,-235 11-949 0 0,264-34 0 0 0,-340 15-917 0 0,162-20 888 0 0,-228 35-1279 0 0,-1 2 0 0 0,1 2 1 0 0,83 12-1 0 0,-90-4-1037 0 0,-19-3 1987 0 0,49 5-1 0 0,-26-15-4372 0 0,-43 4 2139 0 0,0-2 0 0 0,0 1 0 0 0,0 0 0 0 0,-1-1 0 0 0,1 0 0 0 0,0 0 0 0 0,-1 0 0 0 0,6-4 1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9:23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4129 0 0,'0'0'46'0'0,"0"-1"0"0"0,1 1-1 0 0,-1-1 1 0 0,0 1 0 0 0,0-1 0 0 0,1 1 0 0 0,-1 0-1 0 0,0-1 1 0 0,1 1 0 0 0,-1-1 0 0 0,0 1 0 0 0,1 0-1 0 0,-1-1 1 0 0,1 1 0 0 0,-1 0 0 0 0,0 0 0 0 0,1-1 0 0 0,-1 1-1 0 0,1 0 1 0 0,-1 0 0 0 0,1 0 0 0 0,-1-1 0 0 0,1 1-1 0 0,-1 0 1 0 0,1 0 0 0 0,-1 0 0 0 0,1 0 0 0 0,-1 0 0 0 0,1 0-1 0 0,-1 0 1 0 0,1 0 0 0 0,-1 0 0 0 0,2 0 0 0 0,21 3 385 0 0,-18-3-56 0 0,170 14 6941 0 0,2 0-6200 0 0,430 1-27 0 0,-215-15-713 0 0,-207 4 292 0 0,111 6 1476 0 0,-4 24-703 0 0,-230-17-1270 0 0,-48-12-200 0 0,1-1 1 0 0,-1 0-1 0 0,1-1 1 0 0,26 2-1 0 0,-36-5-2011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9:24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15 1856 0 0,'-19'2'2097'0'0,"15"-1"-1278"0"0,-1 0 0 0 0,0-1 0 0 0,0 0 0 0 0,0 1 0 0 0,0-2 0 0 0,1 1 0 0 0,-1 0 0 0 0,-6-2 0 0 0,49-4 2253 0 0,88 0-1347 0 0,155 1-641 0 0,194 44-94 0 0,31 1 954 0 0,-123-47-542 0 0,-91-1-25 0 0,-249 10-1085 0 0,77 14 0 0 0,-81-10-86 0 0,-12-7-633 0 0,-13-7-7181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9:25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1672 0 0,'0'0'78'0'0,"0"0"0"0"0,0 0 0 0 0,0 0-1 0 0,0 0 1 0 0,1 0 0 0 0,-1 0 0 0 0,0 0-1 0 0,0 1 1 0 0,0-1 0 0 0,0 0 0 0 0,0 0-1 0 0,1 0 1 0 0,-1 0 0 0 0,0 0 0 0 0,0 1-1 0 0,0-1 1 0 0,0 0 0 0 0,0 0 0 0 0,0 0-1 0 0,0 0 1 0 0,0 1 0 0 0,0-1 0 0 0,0 0-1 0 0,0 0 1 0 0,0 0 0 0 0,0 1 0 0 0,0-1-1 0 0,0 0 1 0 0,0 0 0 0 0,0 0 0 0 0,0 1-1 0 0,0-1 1 0 0,0 0 0 0 0,0 0 0 0 0,0 0-1 0 0,0 0 1 0 0,0 1 0 0 0,0-1 0 0 0,0 0-1 0 0,0 0 1 0 0,0 0 0 0 0,-1 0 0 0 0,1 1-1 0 0,0-1 1 0 0,0 0 0 0 0,0 0 0 0 0,0 0-1 0 0,0 0 1 0 0,-1 0 0 0 0,1 0 0 0 0,0 1-1 0 0,0-1 1 0 0,0 0 0 0 0,0 0 0 0 0,-1 0-1 0 0,1 0 1 0 0,0 0 0 0 0,0 0 0 0 0,0 0-1 0 0,0 0 1 0 0,-1 0 0 0 0,1 0 0 0 0,0 0-1 0 0,0 0 1 0 0,0 0 0 0 0,-1 0 0 0 0,1 0-1 0 0,0 0 1 0 0,0 0 0 0 0,23 8 2225 0 0,34 4-6 0 0,285 26 2200 0 0,171-10-4431 0 0,-220-15 704 0 0,112-11 813 0 0,-384 0-1464 0 0,8 0 110 0 0,-14-5-4273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9:26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28 4737 0 0,'-47'-27'12677'0'0,"78"27"-12190"0"0,181 45 451 0 0,-96-17-652 0 0,43 8-123 0 0,266 53-4 0 0,-351-79 382 0 0,-1-2 0 0 0,2-4-1 0 0,-1-4 1 0 0,0-2 0 0 0,0-4 0 0 0,132-27 0 0 0,-172 26-574 0 0,110-17 798 0 0,-128 22-1001 0 0,1 1 0 0 0,-1 1-1 0 0,1 1 1 0 0,-1 0 0 0 0,0 1 0 0 0,28 7-1 0 0,-35-4-3571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06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3 648 6585 0 0,'-1'7'1558'0'0,"0"-1"0"0"0,1 1 0 0 0,-1 0 0 0 0,1 0 0 0 0,1-1-1 0 0,-1 1 1 0 0,4 12 0 0 0,-2-11-875 0 0,1 0 0 0 0,-1 0 1 0 0,2 0-1 0 0,-1 0 0 0 0,10 13 0 0 0,-8-13-642 0 0,1 0 0 0 0,0-1 1 0 0,1 0-1 0 0,-1 0 0 0 0,1 0 0 0 0,1-1 0 0 0,-1 0 0 0 0,1-1 1 0 0,0 1-1 0 0,1-2 0 0 0,15 8 0 0 0,-16-9-135 0 0,1 0-1 0 0,-1-1 1 0 0,1 0-1 0 0,0-1 1 0 0,0 1 0 0 0,0-2-1 0 0,0 1 1 0 0,0-1-1 0 0,0-1 1 0 0,12-1 0 0 0,-15 0-541 0 0,1 1 1 0 0,-1-1-1 0 0,0 0 1 0 0,0 0-1 0 0,-1-1 1 0 0,10-5-1 0 0,-11 6-358 0 0,0-1-1 0 0,0 0 1 0 0,-1 0-1 0 0,1-1 0 0 0,-1 1 1 0 0,1-1-1 0 0,-1 1 1 0 0,0-1-1 0 0,2-5 1 0 0,11-17-4888 0 0</inkml:trace>
  <inkml:trace contextRef="#ctx0" brushRef="#br0" timeOffset="1">563 0 8826 0 0,'-11'5'1943'0'0,"0"0"1"0"0,0 0-1 0 0,1 1 1 0 0,-1 0-1 0 0,1 1 1 0 0,-18 15-1 0 0,33-25-1622 0 0,0 0 1 0 0,0 0-1 0 0,0 0 1 0 0,1 1-1 0 0,-1 0 0 0 0,1 0 1 0 0,8-2-1 0 0,1-1-81 0 0,3-1-186 0 0,1 1 0 0 0,0 1-1 0 0,0 0 1 0 0,28-1-1 0 0,-38 5-460 0 0,1 0 0 0 0,-1 0 0 0 0,1 1 0 0 0,16 4 0 0 0,-22-4-202 0 0,1 1 1 0 0,0 0 0 0 0,-1-1-1 0 0,1 2 1 0 0,-1-1 0 0 0,0 0-1 0 0,1 1 1 0 0,-1 0 0 0 0,0 0 0 0 0,3 3-1 0 0,-5-4 38 0 0,-1-1 0 0 0,0 0 0 0 0,0 1-1 0 0,0-1 1 0 0,0 0 0 0 0,0 1 0 0 0,0 0 0 0 0,0-1-1 0 0,-1 1 1 0 0,1-1 0 0 0,0 1 0 0 0,-1 0 0 0 0,1-1-1 0 0,-1 1 1 0 0,0 2 0 0 0,1 11-4840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18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18676 0 0,'-6'30'5737'0'0,"0"-4"-4777"0"0,0 3-471 0 0,0-6-321 0 0,4-13-128 0 0,-1-1-296 0 0,3-6-713 0 0,6-10-4488 0 0,-1-8-1120 0 0,2-4-1697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9:27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2128 0 0,'-5'3'1209'0'0,"-20"10"2113"0"0,10-11 1844 0 0,49 2-2067 0 0,-2 0-3105 0 0,131 27 777 0 0,1-7 0 0 0,1-8-1 0 0,235-5 1 0 0,310-8 1183 0 0,-685 1-2404 0 0,7 0-3171 0 0,-16-6-5787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9:28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5113 0 0,'10'1'5132'0'0,"12"1"-3664"0"0,53 4-1896 0 0,-24-2 1419 0 0,0-3 0 0 0,59-5 0 0 0,101-21 1240 0 0,61-3-1408 0 0,691 66 2012 0 0,-884-28-2047 0 0,-1 3-1 0 0,99 31 1 0 0,-173-43-761 0 0,0 0 0 0 0,0 0 0 0 0,0-1 1 0 0,0 1-1 0 0,0-1 0 0 0,1 0 0 0 0,-1 0 0 0 0,0 0 0 0 0,0 0 0 0 0,7-2 0 0 0,-10 1-187 0 0,0 1-1 0 0,1-1 1 0 0,-1 1-1 0 0,0-1 0 0 0,0 0 1 0 0,1 1-1 0 0,-1-1 1 0 0,0 0-1 0 0,0 0 1 0 0,0 0-1 0 0,0 0 1 0 0,0 0-1 0 0,2-2 0 0 0,-2 1-300 0 0,-1 0 0 0 0,1 0-1 0 0,0 0 1 0 0,0 1-1 0 0,-1-1 1 0 0,1 0-1 0 0,-1 0 1 0 0,0 0 0 0 0,1 0-1 0 0,-1 0 1 0 0,0 0-1 0 0,-1-3 1 0 0,-5-11-6738 0 0,-2 8 2076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9:29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6513 0 0,'1'1'2085'0'0,"15"7"1642"0"0,-4-2-3520 0 0,0 0 0 0 0,0-2 0 0 0,17 6 0 0 0,16-3 270 0 0,1-2-1 0 0,57 0 0 0 0,95-10 555 0 0,-69 0-367 0 0,427 9 307 0 0,-432 4-663 0 0,0 6-1 0 0,176 43 1 0 0,-197-30 105 0 0,7 2 1606 0 0,164 23 0 0 0,128-15-3160 0 0,-386-34-1891 0 0,-11-1-719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9:55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55 2008 0 0,'-3'-1'470'0'0,"-15"-7"2405"0"0,18 7-2797 0 0,0 1-1 0 0,0 0 0 0 0,-1-1 0 0 0,1 1 0 0 0,0 0 0 0 0,0-1 0 0 0,0 1 0 0 0,0 0 0 0 0,-1-1 0 0 0,1 1 0 0 0,0-1 0 0 0,0 1 0 0 0,0-1 0 0 0,0 1 0 0 0,0 0 0 0 0,0-1 0 0 0,0 1 0 0 0,0-1 0 0 0,0 1 0 0 0,0 0 0 0 0,0-1 1 0 0,0 1-1 0 0,1-1 0 0 0,-1 1 0 0 0,0 0 0 0 0,0-1 0 0 0,0 1 0 0 0,0-1 0 0 0,1 1 0 0 0,-1 0 0 0 0,0-1 0 0 0,0 1 0 0 0,1 0 0 0 0,-1-1 0 0 0,0 1 0 0 0,3-2 1957 0 0,3 3 1233 0 0,20 1-2933 0 0,103-9 1118 0 0,23 0-403 0 0,181 0 1108 0 0,-72-1-1202 0 0,-168 8-700 0 0,26-1 475 0 0,130 15 0 0 0,-149-6-94 0 0,200-12 1 0 0,-257 2-617 0 0,23-7-23 0 0,-45 5-39 0 0,37-1 0 0 0,-52 5-643 0 0,1 0-1 0 0,0 1 0 0 0,0-1 0 0 0,-1 1 0 0 0,1 1 0 0 0,0 0 1 0 0,-1-1-1 0 0,0 2 0 0 0,10 4 0 0 0,-15-7 100 0 0,1 1 1 0 0,-1 0-1 0 0,0-1 0 0 0,0 1 1 0 0,1 0-1 0 0,-1 0 1 0 0,0 0-1 0 0,0 0 0 0 0,0 0 1 0 0,0 0-1 0 0,0 0 0 0 0,0 0 1 0 0,-1 0-1 0 0,2 3 0 0 0,3 10-4467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9:56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583 46 1048 0 0,'-26'-6'4560'0'0,"-15"-2"-1295"0"0,31 6-3163 0 0,1 1 0 0 0,-1 0 0 0 0,1 1 0 0 0,-17 2 0 0 0,-11 1-35 0 0,20-2 609 0 0,1 1 0 0 0,-29 6 0 0 0,33-4-136 0 0,1-1 0 0 0,-1-1 0 0 0,0 0 0 0 0,1 0 0 0 0,-1-1 0 0 0,0-1 0 0 0,0 0-1 0 0,0-1 1 0 0,0 0 0 0 0,-16-3 0 0 0,22 2-536 0 0,-1 1 0 0 0,0 1 0 0 0,0-1-1 0 0,1 1 1 0 0,-1 1 0 0 0,0-1 0 0 0,0 1 0 0 0,1 0 0 0 0,-1 1-1 0 0,1-1 1 0 0,-1 1 0 0 0,1 1 0 0 0,-1-1 0 0 0,1 1 0 0 0,-7 4-1 0 0,6-3 23 0 0,-1-2 0 0 0,1 1 0 0 0,0-1 0 0 0,-1 0-1 0 0,1-1 1 0 0,-1 0 0 0 0,0 0 0 0 0,-11-1-1 0 0,50-2 153 0 0,54-11 0 0 0,-15 1 72 0 0,195-7 501 0 0,-159 11-520 0 0,-65 3-108 0 0,0 2 1 0 0,54 3-1 0 0,365 25 1688 0 0,-419-25-1782 0 0,247-12 545 0 0,-212 2-416 0 0,26-3 419 0 0,110-1 0 0 0,-168 15-560 0 0,0 2 0 0 0,0 2-1 0 0,54 13 1 0 0,-55-6-8 0 0,60 22 1 0 0,-87-27-397 0 0,14 4-1559 0 0,-5-8-7108 0 0,-11-3 1178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9:58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5377 0 0,'-1'0'55'0'0,"1"1"0"0"0,-1-1 1 0 0,1 1-1 0 0,-1-1 0 0 0,1 1 0 0 0,0-1 0 0 0,-1 1 0 0 0,1-1 0 0 0,0 1 0 0 0,-1-1 1 0 0,1 1-1 0 0,0 0 0 0 0,0-1 0 0 0,-1 1 0 0 0,1-1 0 0 0,0 1 0 0 0,0 0 1 0 0,0-1-1 0 0,0 1 0 0 0,0 0 0 0 0,0-1 0 0 0,0 1 0 0 0,0 0 0 0 0,0-1 0 0 0,0 1 1 0 0,0 0-1 0 0,0-1 0 0 0,1 2 0 0 0,10 23-564 0 0,-10-23 568 0 0,1 1 0 0 0,-1-1-1 0 0,0 1 1 0 0,1 0 0 0 0,-1 0 0 0 0,-1-1 0 0 0,1 1 0 0 0,0 0 0 0 0,0 5 0 0 0,-21 42 8188 0 0,21-48-8161 0 0,-1 0 0 0 0,1-1 1 0 0,0 1-1 0 0,0 0 0 0 0,0-1 0 0 0,0 1 0 0 0,0-1 0 0 0,0 1 0 0 0,0-1 0 0 0,0 0 0 0 0,1 1 0 0 0,-1-1 0 0 0,1 0 0 0 0,-1 0 0 0 0,3 2 0 0 0,25 15 134 0 0,-8-7 36 0 0,1-2 1 0 0,-1 0 0 0 0,1-2 0 0 0,1 0 0 0 0,-1-2-1 0 0,1 0 1 0 0,32 2 0 0 0,167-3 1821 0 0,-129-6-2107 0 0,234 8 236 0 0,185-3 901 0 0,-8 3-253 0 0,-292 4-781 0 0,136 10-772 0 0,-326-17-283 0 0,30 1-3034 0 0,-48-4 3201 0 0,1 0 0 0 0,-1 0 0 0 0,0-1 0 0 0,0 0 0 0 0,0 1 0 0 0,0-1 0 0 0,0-1 0 0 0,0 1 0 0 0,7-3 0 0 0,12-15-3795 0 0,-3 3 557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39:59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 7674 0 0,'-8'-4'4680'0'0,"20"5"-3859"0"0,20 6-1148 0 0,-8 4 545 0 0,0 1-1 0 0,-1 1 1 0 0,-1 1-1 0 0,0 1 0 0 0,27 25 1 0 0,38 25 1766 0 0,-17-19-1285 0 0,-1 2-1 0 0,98 92 1 0 0,-35-6-399 0 0,206 269 0 0 0,-254-281-346 0 0,127 245-1 0 0,22 155 10 0 0,-13 87 50 0 0,-149-401 2 0 0,146 522 19 0 0,-127-408-84 0 0,164 720 41 0 0,-68 16 146 0 0,-154-822-137 0 0,-11 2 1 0 0,-10 0 0 0 0,-28 346-1 0 0,-53 81 127 0 0,37-370-75 0 0,-2-15 199 0 0,-12-1 0 0 0,-118 392-1 0 0,-332 800 32 0 0,454-1348-2721 0 0,20-38-7409 0 0,18-54 4117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01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11 8090 0 0,'-3'-10'1251'0'0,"9"15"-1186"0"0,8 18-436 0 0,-3 10 370 0 0,-3 0 0 0 0,0 1 0 0 0,-2 0 0 0 0,-2 0 0 0 0,1 42 0 0 0,-4-54 395 0 0,-1 1 1 0 0,-1 0-1 0 0,-1-1 1 0 0,0 1-1 0 0,-9 29 1 0 0,16-70 842 0 0,1-8-1081 0 0,1 1 0 0 0,19-42 0 0 0,-16 50-28 0 0,0 1 0 0 0,1 1 0 0 0,1 0-1 0 0,0 0 1 0 0,1 2 0 0 0,1-1-1 0 0,0 1 1 0 0,0 1 0 0 0,2 1 0 0 0,27-16-1 0 0,-33 21-121 0 0,1 1-1 0 0,0 0 1 0 0,0 1-1 0 0,1 0 1 0 0,-1 1-1 0 0,1 0 1 0 0,23-2-1 0 0,-27 5-13 0 0,0 0 0 0 0,1 0-1 0 0,-1 1 1 0 0,0 0 0 0 0,0 0 0 0 0,0 1-1 0 0,0 0 1 0 0,0 1 0 0 0,0-1 0 0 0,-1 2 0 0 0,1-1-1 0 0,9 7 1 0 0,-14-9-7 0 0,0 1 0 0 0,0 0-1 0 0,0 0 1 0 0,-1 0 0 0 0,1 1 0 0 0,0-1-1 0 0,-1 0 1 0 0,0 1 0 0 0,0 0 0 0 0,0 0 0 0 0,0-1-1 0 0,0 1 1 0 0,0 0 0 0 0,-1 0 0 0 0,1 1-1 0 0,-1-1 1 0 0,0 0 0 0 0,0 0 0 0 0,0 1-1 0 0,0 3 1 0 0,-1-3-2 0 0,0 0-1 0 0,-1 0 0 0 0,1-1 1 0 0,-1 1-1 0 0,0 0 0 0 0,0 0 1 0 0,0-1-1 0 0,0 1 0 0 0,-1 0 1 0 0,0-1-1 0 0,0 1 0 0 0,0-1 1 0 0,0 0-1 0 0,0 0 1 0 0,0 0-1 0 0,-1 0 0 0 0,-5 5 1 0 0,-16 14 108 0 0,-2-1 0 0 0,-35 23 0 0 0,33-25 34 0 0,0 1 0 0 0,-30 29 0 0 0,58-49-116 0 0,-1 1 0 0 0,1-1 0 0 0,0 0 0 0 0,-1 0 0 0 0,1 1 0 0 0,0-1 0 0 0,-1 1 0 0 0,1-1 0 0 0,0 0 0 0 0,-1 1-1 0 0,1-1 1 0 0,0 1 0 0 0,-1-1 0 0 0,1 1 0 0 0,0-1 0 0 0,0 1 0 0 0,0-1 0 0 0,0 1 0 0 0,-1-1 0 0 0,1 1 0 0 0,0-1 0 0 0,0 1 0 0 0,0-1 0 0 0,0 1 0 0 0,0-1 0 0 0,0 1 0 0 0,0-1 0 0 0,0 1 0 0 0,1-1 0 0 0,-1 1 0 0 0,0-1 0 0 0,0 1 0 0 0,0-1 0 0 0,0 1 0 0 0,1 0 0 0 0,19 8 354 0 0,28-6-216 0 0,-30-5-223 0 0,59-7-1743 0 0,-28-5-5534 0 0,-47 14 7039 0 0,-1-1 1 0 0,1 0 0 0 0,-1 1 0 0 0,0-1 0 0 0,1 0-1 0 0,-1 0 1 0 0,0 0 0 0 0,0 0 0 0 0,1 0 0 0 0,-1 0-1 0 0,0 0 1 0 0,1-3 0 0 0,4-3-1390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02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48 242 632 0 0,'-25'-13'1563'0'0,"25"13"-1460"0"0,-1-1 1 0 0,1 1 0 0 0,-1 0-1 0 0,1-1 1 0 0,-1 1 0 0 0,0 0-1 0 0,1-1 1 0 0,-1 1-1 0 0,0 0 1 0 0,1 0 0 0 0,-1 0-1 0 0,0 0 1 0 0,1 0 0 0 0,-1 0-1 0 0,0 0 1 0 0,1 0 0 0 0,-1 0-1 0 0,0 0 1 0 0,1 0-1 0 0,-1 0 1 0 0,0 0 0 0 0,1 0-1 0 0,-1 1 1 0 0,0-1 0 0 0,1 0-1 0 0,-1 0 1 0 0,1 1 0 0 0,-1-1-1 0 0,0 0 1 0 0,1 1-1 0 0,-1-1 1 0 0,1 1 0 0 0,-1-1-1 0 0,1 1 1 0 0,-1-1 0 0 0,0 1-1 0 0,2 0 25 0 0,-1 0 0 0 0,0-1 0 0 0,0 1-1 0 0,0-1 1 0 0,1 1 0 0 0,-1-1-1 0 0,0 1 1 0 0,1-1 0 0 0,-1 1 0 0 0,0-1-1 0 0,1 0 1 0 0,-1 1 0 0 0,1-1 0 0 0,-1 1-1 0 0,0-1 1 0 0,1 0 0 0 0,-1 1 0 0 0,1-1-1 0 0,-1 0 1 0 0,1 0 0 0 0,-1 1 0 0 0,1-1-1 0 0,-1 0 1 0 0,1 0 0 0 0,0 0-1 0 0,-1 0 1 0 0,1 0 0 0 0,-1 0 0 0 0,1 0-1 0 0,-1 0 1 0 0,1 0 0 0 0,0 0 0 0 0,-1 0-1 0 0,1 0 1 0 0,-1 0 0 0 0,2 0 0 0 0,22-1 1693 0 0,0-3-1605 0 0,0-2 0 0 0,0 0 0 0 0,-1-2 1 0 0,0 0-1 0 0,-1-1 0 0 0,0-2 0 0 0,0 0 0 0 0,-1-1 0 0 0,34-27 0 0 0,-50 35-363 0 0,0 0 1 0 0,0 0 0 0 0,0-1-1 0 0,-1 0 1 0 0,1 0 0 0 0,-1 0-1 0 0,-1 0 1 0 0,1-1-1 0 0,-1 1 1 0 0,0-1 0 0 0,0 0-1 0 0,0 0 1 0 0,-1 0-1 0 0,0-1 1 0 0,0 1 0 0 0,-1 0-1 0 0,1-1 1 0 0,-1 1 0 0 0,-1-1-1 0 0,0-8 1 0 0,-14 96 1985 0 0,-5 35-1703 0 0,-7 54 146 0 0,25-146-2279 0 0,0 0 0 0 0,5 39 0 0 0,3-76-4672 0 0,30-48 6686 0 0,69-115 492 0 0,-65 98 3199 0 0,-51 115 2712 0 0,6 15-5236 0 0,4 57-1692 0 0,5-76 288 0 0,0 9-2598 0 0,-8-19-4909 0 0,2-16 5965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02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65 154 15515 0 0,'-4'2'-43'0'0,"0"0"-1"0"0,0-1 0 0 0,0 1 0 0 0,0 1 1 0 0,0-1-1 0 0,0 1 0 0 0,1-1 1 0 0,-1 1-1 0 0,1 0 0 0 0,-1 0 0 0 0,-2 5 1 0 0,4-6-341 0 0,1 0 0 0 0,-1 0 1 0 0,1 0-1 0 0,0 1 0 0 0,0-1 1 0 0,0 0-1 0 0,0 1 1 0 0,0-1-1 0 0,0 1 0 0 0,1-1 1 0 0,-1 1-1 0 0,1-1 0 0 0,-1 1 1 0 0,1-1-1 0 0,0 1 1 0 0,0 0-1 0 0,0-1 0 0 0,1 1 1 0 0,-1-1-1 0 0,1 1 0 0 0,0 2 1 0 0,-1-5 345 0 0,1 0-1 0 0,-1 1 1 0 0,0-1 0 0 0,0 0 0 0 0,0 0-1 0 0,1 0 1 0 0,-1 0 0 0 0,0 0 0 0 0,0 0 0 0 0,0 1-1 0 0,1-1 1 0 0,-1 0 0 0 0,0 0 0 0 0,0 0-1 0 0,1 0 1 0 0,-1 0 0 0 0,0 0 0 0 0,0 0 0 0 0,1 0-1 0 0,-1 0 1 0 0,0 0 0 0 0,0 0 0 0 0,1 0-1 0 0,-1 0 1 0 0,0 0 0 0 0,0-1 0 0 0,1 1 0 0 0,-1 0-1 0 0,0 0 1 0 0,0 0 0 0 0,0 0 0 0 0,1 0-1 0 0,-1 0 1 0 0,0-1 0 0 0,0 1 0 0 0,0 0 0 0 0,1 0-1 0 0,-1 0 1 0 0,0 0 0 0 0,0-1 0 0 0,0 1 0 0 0,0 0-1 0 0,0 0 1 0 0,0 0 0 0 0,1-1 0 0 0,-1 1-1 0 0,0 0 1 0 0,0 0 0 0 0,0-1 0 0 0,0 1 0 0 0,0 0-1 0 0,0-1 1 0 0,10-15 356 0 0,-9 15-387 0 0,25-43 542 0 0,-15 22-283 0 0,2 1 1 0 0,0 0-1 0 0,1 1 1 0 0,1 1-1 0 0,1 0 1 0 0,26-24-1 0 0,-40 42-180 0 0,0-1 1 0 0,-1 1-1 0 0,1 0 0 0 0,0 0 1 0 0,0-1-1 0 0,0 1 1 0 0,0 1-1 0 0,0-1 0 0 0,0 0 1 0 0,0 1-1 0 0,0-1 0 0 0,1 1 1 0 0,-1-1-1 0 0,0 1 0 0 0,0 0 1 0 0,0 0-1 0 0,0 0 0 0 0,1 0 1 0 0,-1 0-1 0 0,0 1 1 0 0,0-1-1 0 0,4 2 0 0 0,-3-1-7 0 0,1 1-1 0 0,-1 0 1 0 0,0 0-1 0 0,1 0 1 0 0,-1 1-1 0 0,0-1 1 0 0,-1 1-1 0 0,1-1 1 0 0,0 1-1 0 0,-1 0 1 0 0,1 0-1 0 0,1 4 1 0 0,0-1 56 0 0,0 0 0 0 0,-1 0 0 0 0,0 0 0 0 0,0 0 0 0 0,-1 0 0 0 0,0 0 0 0 0,0 1 0 0 0,0-1 0 0 0,-1 1 0 0 0,0 0 0 0 0,0-1 0 0 0,-1 1 0 0 0,0 0 0 0 0,0-1 0 0 0,-1 9 0 0 0,-2-7-61 0 0,-1 0 0 0 0,0 0 1 0 0,0 0-1 0 0,-1 0 0 0 0,0-1 0 0 0,0 1 0 0 0,-1-1 1 0 0,0-1-1 0 0,0 1 0 0 0,0-1 0 0 0,-1 0 0 0 0,0 0 1 0 0,-12 7-1 0 0,4-4 206 0 0,-1 0 1 0 0,1 0-1 0 0,-1-2 1 0 0,-1 0-1 0 0,-32 9 1 0 0,44-15-62 0 0,0 0 1 0 0,0 0 0 0 0,-1-1 0 0 0,1 1 0 0 0,0-1 0 0 0,-8-1-1 0 0,11 1-94 0 0,0-1 0 0 0,0 1 0 0 0,0-1-1 0 0,0 1 1 0 0,0-1 0 0 0,0 1-1 0 0,0-1 1 0 0,1 0 0 0 0,-1 0 0 0 0,0 0-1 0 0,0 0 1 0 0,1 0 0 0 0,-1-1-1 0 0,0 1 1 0 0,1 0 0 0 0,-1-1 0 0 0,1 1-1 0 0,-2-4 1 0 0,3 5-50 0 0,0 0 0 0 0,-1 0 0 0 0,1 0 1 0 0,0 0-1 0 0,0-1 0 0 0,0 1 0 0 0,0 0 0 0 0,0 0 0 0 0,0 0 0 0 0,0 0 1 0 0,0 0-1 0 0,0 0 0 0 0,0-1 0 0 0,0 1 0 0 0,0 0 0 0 0,0 0 0 0 0,0 0 0 0 0,0 0 1 0 0,0 0-1 0 0,0-1 0 0 0,0 1 0 0 0,0 0 0 0 0,1 0 0 0 0,-1 0 0 0 0,0 0 1 0 0,0 0-1 0 0,0 0 0 0 0,0 0 0 0 0,0-1 0 0 0,0 1 0 0 0,0 0 0 0 0,0 0 1 0 0,0 0-1 0 0,1 0 0 0 0,-1 0 0 0 0,0 0 0 0 0,0 0 0 0 0,0 0 0 0 0,0 0 1 0 0,0 0-1 0 0,0 0 0 0 0,0 0 0 0 0,1-1 0 0 0,-1 1 0 0 0,0 0 0 0 0,0 0 1 0 0,0 0-1 0 0,0 0 0 0 0,0 0 0 0 0,1 0 0 0 0,-1 0 0 0 0,0 0 0 0 0,0 0 0 0 0,0 1 1 0 0,15-1-193 0 0,13 6-154 0 0,6 5 374 0 0,-10-3-1612 0 0,39 8 0 0 0,-54-15 918 0 0,0 0 1 0 0,0-1 0 0 0,-1 1 0 0 0,1-1 0 0 0,0-1-1 0 0,0 0 1 0 0,-1 0 0 0 0,14-4 0 0 0,12-4-529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20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1306 1672 0 0,'-5'0'397'0'0,"0"1"0"0"0,1-1 0 0 0,-1 0-1 0 0,1 0 1 0 0,-1-1 0 0 0,0 1-1 0 0,1-1 1 0 0,-1 0 0 0 0,-8-3 0 0 0,12 3 67 0 0,-1 0-1 0 0,0 0 1 0 0,0-1 0 0 0,1 1 0 0 0,-1 0 0 0 0,1-1 0 0 0,-1 1 0 0 0,1-1 0 0 0,-1 1 0 0 0,1-1-1 0 0,0 0 1 0 0,0 0 0 0 0,0 1 0 0 0,0-1 0 0 0,0 0 0 0 0,0 0 0 0 0,1 0 0 0 0,-1 0-1 0 0,0 0 1 0 0,1 0 0 0 0,0 0 0 0 0,-1 0 0 0 0,1-4 0 0 0,-1-5 1150 0 0,1-13 2625 0 0,0 23-4116 0 0,0 1 0 0 0,1-1 0 0 0,-1 0 0 0 0,1 0 0 0 0,-1 0 0 0 0,1 1 0 0 0,-1-1 0 0 0,1 0 0 0 0,-1 1-1 0 0,1-1 1 0 0,-1 0 0 0 0,1 1 0 0 0,0-1 0 0 0,-1 1 0 0 0,1-1 0 0 0,0 1 0 0 0,0-1 0 0 0,0 1 0 0 0,-1-1 0 0 0,1 1 0 0 0,0 0 0 0 0,0 0 0 0 0,0-1 0 0 0,1 1 0 0 0,5-2-110 0 0,-1-1 0 0 0,0 1 0 0 0,0-1 0 0 0,0 0-1 0 0,-1-1 1 0 0,1 1 0 0 0,-1-1 0 0 0,0 0 0 0 0,0-1 0 0 0,0 1-1 0 0,0-1 1 0 0,6-9 0 0 0,6-8-14 0 0,21-39-1 0 0,84-170 63 0 0,-2 4-8 0 0,-90 175-64 0 0,3 2-1 0 0,52-59 1 0 0,-72 92-16 0 0,-1 1-1 0 0,0-2 1 0 0,-1 1-1 0 0,15-34 0 0 0,23-79-2713 0 0,-43 111 1979 0 0,3-7-742 0 0,8-23-4383 0 0,-16 43 4569 0 0,0 1 1 0 0,0 0-1 0 0,0 0 0 0 0,-1-1 0 0 0,1 1 1 0 0,-1 0-1 0 0,-1-7 0 0 0,-1 5-1892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03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2 10378 0 0,'-41'-2'4353'0'0,"7"9"-3802"0"0,30-6-653 0 0,0 1 0 0 0,-1 1 0 0 0,1-1 0 0 0,0 1 0 0 0,1-1 0 0 0,-1 1 0 0 0,0 0 0 0 0,1 0-1 0 0,0 1 1 0 0,0-1 0 0 0,0 1 0 0 0,0 0 0 0 0,0 0 0 0 0,-2 4 0 0 0,-6 11-50 0 0,1 2 0 0 0,1-1 0 0 0,0 1 0 0 0,2 0 0 0 0,0 1 0 0 0,1 0 0 0 0,2 0 0 0 0,0 0 0 0 0,1 0 0 0 0,1 37 0 0 0,3-30 255 0 0,1 0 1 0 0,1 0 0 0 0,2 0-1 0 0,0 0 1 0 0,3-1 0 0 0,0 1-1 0 0,21 45 1 0 0,-27-69 16 0 0,0 0 0 0 0,0-1 0 0 0,1 1 0 0 0,0-1 0 0 0,0 0 0 0 0,0 0 0 0 0,0 0 0 0 0,1 0 0 0 0,-1-1 0 0 0,1 1 0 0 0,0-1 0 0 0,0 0 0 0 0,1 0 0 0 0,-1 0 0 0 0,0-1 0 0 0,9 4 0 0 0,-8-5-60 0 0,-1 0 0 0 0,0 0 0 0 0,1 0-1 0 0,-1-1 1 0 0,1 1 0 0 0,-1-1 0 0 0,1-1 0 0 0,-1 1 0 0 0,0 0 0 0 0,1-1 0 0 0,-1 0 0 0 0,1 0 0 0 0,-1-1 0 0 0,0 1 0 0 0,0-1-1 0 0,0 0 1 0 0,0 0 0 0 0,0 0 0 0 0,6-5 0 0 0,-4 3-12 0 0,0-1 0 0 0,0 0 0 0 0,0 0 0 0 0,0-1 0 0 0,-1 0 0 0 0,0 0 0 0 0,-1 0 0 0 0,1-1 0 0 0,-1 1 0 0 0,0-1 0 0 0,-1 0 0 0 0,5-11 0 0 0,-5 7-70 0 0,0 0-1 0 0,0 0 1 0 0,-1 0-1 0 0,-1-1 1 0 0,0 1-1 0 0,0-1 1 0 0,-1 1-1 0 0,-1-12 0 0 0,-1 9-340 0 0,1 0 0 0 0,-2 1 0 0 0,0-1 0 0 0,-1 1 0 0 0,0 0-1 0 0,-1 0 1 0 0,0 1 0 0 0,-1-1 0 0 0,-1 1 0 0 0,0 0-1 0 0,0 1 1 0 0,-1 0 0 0 0,-1 0 0 0 0,-15-16 0 0 0,17 22-280 0 0,1-1 0 0 0,-1 2 0 0 0,0-1 0 0 0,0 1 0 0 0,-1 0 0 0 0,1 1 0 0 0,-1 0 0 0 0,0 0 1 0 0,0 1-1 0 0,0 0 0 0 0,0 0 0 0 0,-13-1 0 0 0,-10 2-1407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03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3 181 224 0 0,'-1'4'126'0'0,"0"0"0"0"0,1 0-1 0 0,-1 1 1 0 0,1-1 0 0 0,0 1 0 0 0,0-1-1 0 0,0 0 1 0 0,1 1 0 0 0,0-1 0 0 0,-1 0-1 0 0,1 1 1 0 0,1-1 0 0 0,-1 0 0 0 0,1 0 0 0 0,0 0-1 0 0,3 6 1 0 0,-2-6 144 0 0,1-1-1 0 0,0 1 1 0 0,-1-1-1 0 0,1 0 1 0 0,0 0-1 0 0,0-1 1 0 0,1 1-1 0 0,-1-1 1 0 0,0 0 0 0 0,1 0-1 0 0,-1-1 1 0 0,1 1-1 0 0,0-1 1 0 0,0 0-1 0 0,5 1 1 0 0,15 1 302 0 0,1 0 0 0 0,-1-2 0 0 0,1 0-1 0 0,0-2 1 0 0,39-6 0 0 0,128-33 187 0 0,-171 34-642 0 0,-14 4-77 0 0,-1 1-1 0 0,0-2 1 0 0,0 1-1 0 0,-1-1 0 0 0,1 0 1 0 0,0 0-1 0 0,-1-1 0 0 0,10-7 1 0 0,-14 9-244 0 0,1-1 1 0 0,0 0 0 0 0,-1 1-1 0 0,0-1 1 0 0,0 0-1 0 0,1 0 1 0 0,-2 0 0 0 0,1-1-1 0 0,0 1 1 0 0,-1 0-1 0 0,1-1 1 0 0,-1 1 0 0 0,0-1-1 0 0,0 1 1 0 0,-1-1-1 0 0,1 1 1 0 0,-1-1 0 0 0,1-6-1 0 0,-2-24-2584 0 0,1-26 213 0 0,0 50 2770 0 0,1 1 1 0 0,0 0 0 0 0,1 0 0 0 0,3-11-1 0 0,-6 45 4929 0 0,1 2-4188 0 0,-15 130 1142 0 0,4-50-1987 0 0,3 146-1 0 0,11-217-2166 0 0,0 11-4684 0 0,-1-36 4542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04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0 16772 0 0,'-5'5'-13'0'0,"0"0"0"0"0,0 0 0 0 0,1 0 0 0 0,0 1-1 0 0,0 0 1 0 0,0 0 0 0 0,1 0 0 0 0,-1 0 0 0 0,1 0 0 0 0,1 1 0 0 0,-3 7 0 0 0,-1 10-402 0 0,-6 44 0 0 0,6-32 133 0 0,-6 33 22 0 0,3 0 0 0 0,2 0 0 0 0,4 1 0 0 0,3 0 0 0 0,11 86 0 0 0,-10-149 320 0 0,0-1-1 0 0,0 0 1 0 0,1 0 0 0 0,0 0 0 0 0,0 0-1 0 0,6 10 1 0 0,-8-15-21 0 0,1 0-1 0 0,0 0 1 0 0,-1 0 0 0 0,1-1-1 0 0,-1 1 1 0 0,1 0 0 0 0,0-1-1 0 0,0 1 1 0 0,-1 0-1 0 0,1-1 1 0 0,0 1 0 0 0,0-1-1 0 0,0 1 1 0 0,0-1-1 0 0,-1 1 1 0 0,1-1 0 0 0,0 0-1 0 0,0 0 1 0 0,0 1-1 0 0,1-1 1 0 0,0 0 25 0 0,-1 0 0 0 0,1-1 0 0 0,-1 1 0 0 0,1-1 0 0 0,-1 1-1 0 0,1-1 1 0 0,-1 1 0 0 0,0-1 0 0 0,1 0 0 0 0,-1 0 0 0 0,0 0 0 0 0,0 0 0 0 0,0 1 0 0 0,1-2-1 0 0,-1 1 1 0 0,0 0 0 0 0,1-2 0 0 0,12-16 47 0 0,-1-1 0 0 0,-1-1 0 0 0,-1 0 0 0 0,-1-1 0 0 0,-1 0-1 0 0,12-42 1 0 0,-11 13-74 0 0,-10 44-688 0 0,0 0 0 0 0,0 0 1 0 0,-1 0-1 0 0,1 0 1 0 0,-2 0-1 0 0,1 0 1 0 0,-4-11-1 0 0,1 9-317 0 0,0 1-1 0 0,-1-1 1 0 0,0 1-1 0 0,0 0 1 0 0,0 1 0 0 0,-1-1-1 0 0,0 1 1 0 0,-1 0-1 0 0,1 1 1 0 0,-13-10 0 0 0,-6-2-278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04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15 552 0 0,'-11'4'64'0'0,"1"0"0"0"0,-1 2 0 0 0,1-1 0 0 0,-1 1 0 0 0,-12 11 0 0 0,21-16-42 0 0,0 1 0 0 0,0 0 0 0 0,0-1 0 0 0,1 1 0 0 0,-1 0 0 0 0,1 0 0 0 0,-1 0 0 0 0,1 0 0 0 0,0 0-1 0 0,0 1 1 0 0,0-1 0 0 0,0 0 0 0 0,0 0 0 0 0,0 1 0 0 0,1-1 0 0 0,-1 1 0 0 0,1-1 0 0 0,0 1 0 0 0,-1-1 0 0 0,1 0 0 0 0,0 1 0 0 0,0-1 0 0 0,1 1 0 0 0,-1-1 0 0 0,0 1 0 0 0,1-1 0 0 0,0 0 0 0 0,-1 1 0 0 0,1-1 0 0 0,0 0-1 0 0,0 1 1 0 0,2 2 0 0 0,3 4 377 0 0,0 1-1 0 0,0-1 1 0 0,1 0-1 0 0,0 0 0 0 0,1-1 1 0 0,0 0-1 0 0,0-1 0 0 0,1 1 1 0 0,-1-2-1 0 0,2 1 1 0 0,-1-1-1 0 0,1 0 0 0 0,16 6 1 0 0,-17-8-77 0 0,-1-1-1 0 0,2-1 1 0 0,-1 1 0 0 0,0-1 0 0 0,0-1 0 0 0,1 0 0 0 0,-1 0 0 0 0,1-1 0 0 0,-1 0-1 0 0,1-1 1 0 0,-1 0 0 0 0,0 0 0 0 0,1-1 0 0 0,-1 0 0 0 0,0 0 0 0 0,12-6-1 0 0,4-3 181 0 0,44-27 0 0 0,-59 31-657 0 0,-1 1 1 0 0,0-1 0 0 0,0-1 0 0 0,-1 1-1 0 0,0-2 1 0 0,0 1 0 0 0,8-13 0 0 0,-14 18-199 0 0,0-1 1 0 0,-1 1-1 0 0,1-1 0 0 0,-1 0 1 0 0,0 0-1 0 0,0 0 1 0 0,-1 0-1 0 0,1 0 1 0 0,-1 1-1 0 0,0-1 0 0 0,0 0 1 0 0,0 0-1 0 0,0 0 1 0 0,-1 0-1 0 0,0 0 1 0 0,0 0-1 0 0,0 0 0 0 0,-2-4 1 0 0,2 5 204 0 0,1 0 1 0 0,-2 1-1 0 0,1-1 1 0 0,0 1-1 0 0,0-1 1 0 0,-1 1-1 0 0,1 0 1 0 0,-1-1-1 0 0,0 1 1 0 0,0 0-1 0 0,0 0 0 0 0,0 0 1 0 0,0 0-1 0 0,0 1 1 0 0,0-1-1 0 0,-1 0 1 0 0,1 1-1 0 0,-1 0 1 0 0,1-1-1 0 0,-1 1 1 0 0,1 0-1 0 0,-1 0 1 0 0,0 1-1 0 0,1-1 0 0 0,-1 0 1 0 0,-4 1-1 0 0,6 0 190 0 0,-1 0 0 0 0,0 1-1 0 0,0-1 1 0 0,1 1-1 0 0,-1-1 1 0 0,0 1 0 0 0,1 0-1 0 0,-1 0 1 0 0,0-1 0 0 0,1 1-1 0 0,-1 0 1 0 0,1 1-1 0 0,0-1 1 0 0,-1 0 0 0 0,1 0-1 0 0,0 1 1 0 0,0-1-1 0 0,0 0 1 0 0,0 1 0 0 0,0-1-1 0 0,0 1 1 0 0,0 0 0 0 0,0-1-1 0 0,0 1 1 0 0,1 0-1 0 0,-1-1 1 0 0,1 1 0 0 0,-1 0-1 0 0,1 0 1 0 0,0 0-1 0 0,0 1 1 0 0,-1 3 203 0 0,0-1 1 0 0,1 0-1 0 0,-1 0 0 0 0,1 1 1 0 0,1-1-1 0 0,-1 0 0 0 0,1 0 1 0 0,0 0-1 0 0,3 9 0 0 0,1-2-125 0 0,7 19-12 0 0,-12-30-116 0 0,0 0 0 0 0,0 0 0 0 0,0 0 1 0 0,0 0-1 0 0,0 0 0 0 0,0 0 0 0 0,0-1 0 0 0,-1 1 1 0 0,1 0-1 0 0,0 0 0 0 0,0 0 0 0 0,-1 0 0 0 0,1 0 1 0 0,0-1-1 0 0,-1 1 0 0 0,1 0 0 0 0,-1 0 0 0 0,1-1 1 0 0,-1 1-1 0 0,0 0 0 0 0,1-1 0 0 0,-1 1 1 0 0,1 0-1 0 0,-1-1 0 0 0,0 1 0 0 0,0-1 0 0 0,1 1 1 0 0,-1-1-1 0 0,0 0 0 0 0,0 1 0 0 0,0-1 0 0 0,1 0 1 0 0,-2 1-1 0 0,-5 2-339 0 0,1 0 0 0 0,0 0 0 0 0,0 1 0 0 0,0 0 0 0 0,1 0 1 0 0,-1 0-1 0 0,1 1 0 0 0,0 0 0 0 0,1 0 0 0 0,-1 0 0 0 0,1 1 0 0 0,0-1 0 0 0,-6 12 0 0 0,4-7 689 0 0,1 0-1 0 0,0 1 1 0 0,0 0-1 0 0,2 0 1 0 0,-1 0-1 0 0,1 0 1 0 0,-2 17-1 0 0,5-27-154 0 0,-1 0-1 0 0,1 0 1 0 0,0 0-1 0 0,0 0 0 0 0,0 0 1 0 0,0 0-1 0 0,0 0 0 0 0,0 0 1 0 0,1-1-1 0 0,-1 1 0 0 0,0 0 1 0 0,0 0-1 0 0,1 0 1 0 0,-1 0-1 0 0,0 0 0 0 0,1 0 1 0 0,-1-1-1 0 0,1 1 0 0 0,-1 0 1 0 0,1 0-1 0 0,-1-1 1 0 0,1 1-1 0 0,0 0 0 0 0,-1-1 1 0 0,1 1-1 0 0,0 0 0 0 0,0-1 1 0 0,1 2-1 0 0,0-2 1 0 0,0 1-1 0 0,1-1 0 0 0,-1 1 1 0 0,1-1-1 0 0,-1 0 1 0 0,0 1-1 0 0,1-1 1 0 0,-1 0-1 0 0,0-1 1 0 0,1 1-1 0 0,2-1 0 0 0,6-2-25 0 0,0 0-1 0 0,-1 0 0 0 0,19-9 1 0 0,-12 4 104 0 0,-11 5-698 0 0,0 1 0 0 0,-1-1 0 0 0,1 0 0 0 0,-1-1 0 0 0,0 1 0 0 0,8-8 0 0 0,-11 9 71 0 0,-1 0 1 0 0,1 0-1 0 0,-1-1 0 0 0,1 1 0 0 0,-1-1 1 0 0,0 1-1 0 0,0-1 0 0 0,0 1 1 0 0,0-1-1 0 0,-1 0 0 0 0,1 1 0 0 0,-1-1 1 0 0,1 0-1 0 0,-1 0 0 0 0,0 0 1 0 0,0 1-1 0 0,0-1 0 0 0,-1-5 0 0 0,0 1 43 0 0,0-1 0 0 0,1 1 0 0 0,0-1 0 0 0,2-9 0 0 0,2-1-86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05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311 85 176 0 0,'6'-21'182'0'0,"-3"9"247"0"0,1 1 0 0 0,10-23-1 0 0,-14 33-409 0 0,1 1 0 0 0,-1 0 0 0 0,0-1 0 0 0,0 1 0 0 0,0 0 0 0 0,0-1 0 0 0,1 1 0 0 0,-1 0 0 0 0,0-1 0 0 0,0 1 0 0 0,0 0 0 0 0,1 0 0 0 0,-1-1 0 0 0,0 1 0 0 0,0 0 0 0 0,1 0 0 0 0,-1 0 0 0 0,0-1 0 0 0,1 1 0 0 0,-1 0 0 0 0,0 0 0 0 0,1 0 0 0 0,-1 0 0 0 0,0 0 0 0 0,1 0 0 0 0,-1 0 0 0 0,0-1 0 0 0,1 1 0 0 0,-1 0-1 0 0,0 0 1 0 0,1 0 0 0 0,-1 0 0 0 0,0 0 0 0 0,1 1 0 0 0,-1-1 0 0 0,0 0 0 0 0,1 0 0 0 0,-1 0 0 0 0,0 0 0 0 0,1 0 0 0 0,-1 0 0 0 0,0 1 0 0 0,1-1 0 0 0,-1 0 0 0 0,0 0 0 0 0,0 0 0 0 0,1 1 0 0 0,-1-1 0 0 0,0 0 0 0 0,0 0 0 0 0,1 1 0 0 0,-1-1 0 0 0,0 0 0 0 0,0 0 0 0 0,0 1 0 0 0,0-1 0 0 0,1 0 0 0 0,-1 1 0 0 0,0-1 0 0 0,0 0 0 0 0,0 1 0 0 0,0-1 0 0 0,0 0 0 0 0,0 1-1 0 0,0-1 1 0 0,0 1 0 0 0,7 24 941 0 0,-8-2-808 0 0,-1 1-1 0 0,0-1 0 0 0,-2 0 0 0 0,-1 0 0 0 0,-1-1 0 0 0,0 0 0 0 0,-2 0 0 0 0,-1 0 0 0 0,0-1 0 0 0,-15 24 0 0 0,20-40-501 0 0,0 1-1 0 0,-1-1 1 0 0,1 0-1 0 0,-1 0 1 0 0,0 0-1 0 0,0-1 1 0 0,-1 1-1 0 0,1-1 1 0 0,-1-1-1 0 0,-7 5 1 0 0,-6 3-1124 0 0</inkml:trace>
  <inkml:trace contextRef="#ctx0" brushRef="#br0" timeOffset="1">14 438 80 0 0,'-2'4'105'0'0,"0"1"1"0"0,0 0-1 0 0,0 0 0 0 0,1 0 1 0 0,-1 0-1 0 0,1 0 0 0 0,0 0 1 0 0,1 0-1 0 0,-1 0 0 0 0,1 0 1 0 0,0 0-1 0 0,0 0 1 0 0,1 0-1 0 0,0 0 0 0 0,0 1 1 0 0,0-1-1 0 0,0 0 0 0 0,1-1 1 0 0,-1 1-1 0 0,1 0 0 0 0,1 0 1 0 0,-1-1-1 0 0,1 1 0 0 0,-1-1 1 0 0,1 0-1 0 0,1 0 0 0 0,-1 0 1 0 0,0 0-1 0 0,1-1 0 0 0,7 6 1 0 0,-4-3 67 0 0,2 0 0 0 0,-1 0-1 0 0,1-1 1 0 0,0 0 0 0 0,0-1 0 0 0,0 0 0 0 0,1 0 0 0 0,-1-1 0 0 0,1 0 0 0 0,0-1 0 0 0,0 0-1 0 0,0 0 1 0 0,0-1 0 0 0,0-1 0 0 0,11 0 0 0 0,-6-1-408 0 0,0-1 1 0 0,1-1-1 0 0,-1-1 0 0 0,-1 0 0 0 0,1-1 1 0 0,-1 0-1 0 0,16-9 0 0 0,8-7-1277 0 0,43-32 0 0 0,-72 46 1382 0 0,43-24-822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05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 0 9034 0 0,'-94'154'2747'0'0,"73"-115"-3478"0"0,-2 0 1 0 0,-1-2-1 0 0,-1-1 1 0 0,-55 58-1 0 0,75-89 645 0 0,-1-1-1 0 0,1 0 0 0 0,-1 0 0 0 0,0-1 1 0 0,0 1-1 0 0,0-1 0 0 0,0 0 1 0 0,0-1-1 0 0,-1 0 0 0 0,0 0 0 0 0,-12 2 1 0 0,17-3 84 0 0,0-1 0 0 0,-1 0 0 0 0,1 0 0 0 0,-1 0 0 0 0,1 0 0 0 0,0 0 0 0 0,-1 0 0 0 0,1-1 0 0 0,0 1 0 0 0,-1-1 0 0 0,1 0 0 0 0,0 1 1 0 0,-1-1-1 0 0,1 0 0 0 0,0 0 0 0 0,0-1 0 0 0,0 1 0 0 0,0 0 0 0 0,0-1 0 0 0,0 1 0 0 0,0-1 0 0 0,1 0 0 0 0,-1 1 0 0 0,1-1 0 0 0,-1 0 0 0 0,1 0 0 0 0,-1 0 1 0 0,1 0-1 0 0,0 0 0 0 0,0-1 0 0 0,0 1 0 0 0,0 0 0 0 0,1 0 0 0 0,-1-1 0 0 0,0 1 0 0 0,1-3 0 0 0,-1 2-54 0 0,1 1 0 0 0,0-1-1 0 0,0 1 1 0 0,1-1 0 0 0,-1 1-1 0 0,0-1 1 0 0,1 1 0 0 0,-1-1-1 0 0,1 1 1 0 0,0 0 0 0 0,0-1-1 0 0,0 1 1 0 0,0 0 0 0 0,0 0-1 0 0,1-1 1 0 0,-1 1 0 0 0,1 0-1 0 0,-1 0 1 0 0,1 1 0 0 0,0-1-1 0 0,0 0 1 0 0,0 0 0 0 0,0 1-1 0 0,0-1 1 0 0,0 1 0 0 0,4-2 0 0 0,7-4 109 0 0,0 0 0 0 0,0 1 1 0 0,20-6-1 0 0,-25 9-45 0 0,17-6 167 0 0,0 2 0 0 0,0 0 0 0 0,1 2 0 0 0,0 0-1 0 0,0 2 1 0 0,0 1 0 0 0,0 1 0 0 0,0 1 0 0 0,41 6 0 0 0,-67-6-187 0 0,0 0 1 0 0,0 0-1 0 0,0 0 1 0 0,0 0-1 0 0,0 0 1 0 0,1 0-1 0 0,-1 0 1 0 0,0 0-1 0 0,0 0 1 0 0,0 0-1 0 0,0 0 1 0 0,0 0-1 0 0,0 0 1 0 0,1 0-1 0 0,-1 0 1 0 0,0 0-1 0 0,0 0 1 0 0,0 0-1 0 0,0 0 1 0 0,0 0 0 0 0,0 0-1 0 0,0 0 1 0 0,1 0-1 0 0,-1 0 1 0 0,0 0-1 0 0,0 1 1 0 0,0-1-1 0 0,0 0 1 0 0,0 0-1 0 0,0 0 1 0 0,0 0-1 0 0,0 0 1 0 0,0 0-1 0 0,0 0 1 0 0,1 0-1 0 0,-1 1 1 0 0,0-1-1 0 0,0 0 1 0 0,0 0-1 0 0,0 0 1 0 0,0 0-1 0 0,0 0 1 0 0,0 0-1 0 0,0 1 1 0 0,0-1-1 0 0,0 0 1 0 0,0 0 0 0 0,0 0-1 0 0,0 0 1 0 0,0 0-1 0 0,0 0 1 0 0,0 1-1 0 0,0-1 1 0 0,0 0-1 0 0,-1 0 1 0 0,1 0-1 0 0,0 0 1 0 0,0 0-1 0 0,0 0 1 0 0,0 0-1 0 0,0 1 1 0 0,-12 7-889 0 0,-22 8-686 0 0,30-14 1406 0 0,-19 8-413 0 0,-123 60-617 0 0,128-60 1213 0 0,1 1-1 0 0,1 1 1 0 0,0 0 0 0 0,0 1 0 0 0,-27 28 0 0 0,40-37 14 0 0,0 0 0 0 0,0 1 0 0 0,0-1 0 0 0,0 1 1 0 0,1 0-1 0 0,-1-1 0 0 0,1 1 0 0 0,1 0 0 0 0,-1 0 0 0 0,1 1 0 0 0,-1-1 1 0 0,1 8-1 0 0,0-12 38 0 0,1 1 0 0 0,1-1 0 0 0,-1 1 1 0 0,0 0-1 0 0,0-1 0 0 0,1 1 0 0 0,-1-1 0 0 0,0 1 1 0 0,1-1-1 0 0,0 1 0 0 0,-1-1 0 0 0,1 0 1 0 0,0 1-1 0 0,0-1 0 0 0,-1 0 0 0 0,1 1 0 0 0,0-1 1 0 0,2 1-1 0 0,-1 0 78 0 0,0-1 1 0 0,0 0-1 0 0,0 0 1 0 0,0 0 0 0 0,1 0-1 0 0,-1 0 1 0 0,0 0-1 0 0,1 0 1 0 0,-1-1-1 0 0,0 1 1 0 0,1-1-1 0 0,-1 0 1 0 0,1 0-1 0 0,-1 0 1 0 0,4 0 0 0 0,16-3 820 0 0,0 0 1 0 0,0-2 0 0 0,0 0 0 0 0,38-15 0 0 0,-34 10-431 0 0,0 2 0 0 0,41-7 0 0 0,-66 14-485 0 0,1 1 0 0 0,-1-1 0 0 0,0 1 0 0 0,1 0 0 0 0,-1-1 0 0 0,1 1 0 0 0,-1 0 0 0 0,0 0 0 0 0,1 0 0 0 0,-1 0 0 0 0,1 0 0 0 0,-1 1 0 0 0,0-1 0 0 0,1 0 0 0 0,-1 1 0 0 0,0-1 0 0 0,1 0-1 0 0,-1 1 1 0 0,0 0 0 0 0,0-1 0 0 0,0 1 0 0 0,1 0 0 0 0,1 1 0 0 0,-3 0 35 0 0,0 0-1 0 0,1 0 0 0 0,-1 0 1 0 0,0 0-1 0 0,0 0 0 0 0,-1 0 1 0 0,1 0-1 0 0,0-1 0 0 0,-1 1 1 0 0,1 0-1 0 0,-1 0 0 0 0,1 0 1 0 0,-1 0-1 0 0,0-1 0 0 0,0 1 1 0 0,-1 1-1 0 0,-15 45-2213 0 0,8 3-4590 0 0,8-22 2585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06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17404 0 0,'1'4'1696'0'0,"3"3"-1536"0"0,2 2-136 0 0,4-1-184 0 0,5-3-1064 0 0,2-1-2401 0 0,-3-5-2224 0 0,5-2-481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20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27 6825 0 0,'-51'35'8375'0'0,"47"-31"-7792"0"0,0-1-1 0 0,0 1 0 0 0,1-1 0 0 0,0 1 0 0 0,0 0 0 0 0,0 0 0 0 0,0 0 0 0 0,1 0 0 0 0,-1 1 0 0 0,-1 5 0 0 0,6-15-133 0 0,0 0 0 0 0,0 0 0 0 0,1 0 1 0 0,0 0-1 0 0,0 0 0 0 0,0 1 0 0 0,0-1 0 0 0,1 1 0 0 0,6-6 0 0 0,-3 4-299 0 0,0 0-1 0 0,1 1 1 0 0,0 0 0 0 0,0 0 0 0 0,0 1-1 0 0,0 0 1 0 0,1 0 0 0 0,0 1 0 0 0,10-3-1 0 0,-8 3-159 0 0,-1 1-1 0 0,0 0 0 0 0,1 1 0 0 0,-1 0 1 0 0,1 1-1 0 0,-1 0 0 0 0,1 0 0 0 0,-1 1 0 0 0,1 0 1 0 0,-1 1-1 0 0,0 1 0 0 0,0-1 0 0 0,0 2 1 0 0,17 7-1 0 0,-22-8 38 0 0,-1 0 1 0 0,1 0 0 0 0,-1 1-1 0 0,0 0 1 0 0,0 0-1 0 0,-1 0 1 0 0,1 0 0 0 0,-1 1-1 0 0,0-1 1 0 0,0 1-1 0 0,0 0 1 0 0,-1 0 0 0 0,0 0-1 0 0,0 0 1 0 0,0 0-1 0 0,0 1 1 0 0,1 9 0 0 0,1 10 31 0 0,-1 1-1 0 0,-1 42 1 0 0,-2-27-63 0 0,1-15-144 0 0,5 54-526 0 0,-5-72-23 0 0,1-1-1 0 0,0 0 1 0 0,0 1 0 0 0,6 11-1 0 0,4-4-4741 0 0,-12-14 5086 0 0,0-1 0 0 0,1 0 0 0 0,-1 0 1 0 0,1 0-1 0 0,-1 1 0 0 0,1-1 0 0 0,-1 0 0 0 0,1 0 0 0 0,-1 0 0 0 0,1 0 0 0 0,-1 0 1 0 0,1 0-1 0 0,0 0 0 0 0,-1 0 0 0 0,1 0 0 0 0,-1 0 0 0 0,1 0 0 0 0,-1-1 0 0 0,1 1 1 0 0,-1 0-1 0 0,0 0 0 0 0,1 0 0 0 0,0-1 0 0 0,9-6-6368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21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82 183 8090 0 0,'-29'47'10867'0'0,"-6"30"-6139"0"0,24-52-4085 0 0,9-19-635 0 0,1-1 1 0 0,0 0-1 0 0,0 1 1 0 0,0-1-1 0 0,1 0 1 0 0,0 1-1 0 0,0-1 0 0 0,0 1 1 0 0,1-1-1 0 0,-1 0 1 0 0,1 1-1 0 0,1-1 1 0 0,-1 0-1 0 0,1 0 1 0 0,0 1-1 0 0,4 6 0 0 0,6 12 32 0 0,0-1-1 0 0,18 23 0 0 0,-23-35-36 0 0,-2-5-12 0 0,0 1 1 0 0,0-1-1 0 0,0 1 0 0 0,1-2 0 0 0,-1 1 1 0 0,1 0-1 0 0,1-1 0 0 0,-1 0 1 0 0,9 4-1 0 0,-12-7 5 0 0,-1-1 1 0 0,1 0-1 0 0,0 0 1 0 0,0 0-1 0 0,-1 0 1 0 0,1 0 0 0 0,0-1-1 0 0,0 1 1 0 0,0-1-1 0 0,0 0 1 0 0,0 0-1 0 0,0 0 1 0 0,0 0-1 0 0,-1-1 1 0 0,1 1-1 0 0,0-1 1 0 0,0 1-1 0 0,0-1 1 0 0,0 0-1 0 0,-1 0 1 0 0,1 0-1 0 0,0-1 1 0 0,-1 1-1 0 0,1-1 1 0 0,-1 1-1 0 0,0-1 1 0 0,1 0-1 0 0,2-2 1 0 0,1-3 1 0 0,0 0 1 0 0,-1-1-1 0 0,1 1 1 0 0,-1-1-1 0 0,-1 0 1 0 0,0 0-1 0 0,0-1 1 0 0,0 1-1 0 0,-1-1 1 0 0,0 0 0 0 0,-1 1-1 0 0,0-1 1 0 0,0-1-1 0 0,0-14 1 0 0,-1 9-106 0 0,-1-1 1 0 0,0 0-1 0 0,-1 0 1 0 0,-1 0 0 0 0,0 0-1 0 0,-1 1 1 0 0,-9-26-1 0 0,10 36 77 0 0,0 0-1 0 0,-1 0 0 0 0,1 1 0 0 0,-1 0 1 0 0,0-1-1 0 0,0 1 0 0 0,-1 0 0 0 0,1 0 1 0 0,-1 1-1 0 0,0-1 0 0 0,0 1 1 0 0,0 0-1 0 0,0 0 0 0 0,-8-4 0 0 0,10 6 39 0 0,0 0 0 0 0,0 0 0 0 0,0 0 0 0 0,0 1 0 0 0,0-1 0 0 0,0 1 0 0 0,0-1 0 0 0,0 1 0 0 0,0 0 0 0 0,0 0 0 0 0,0 0 0 0 0,0 0 0 0 0,0 0 0 0 0,0 0 0 0 0,-1 1 0 0 0,1-1 0 0 0,0 1 0 0 0,0 0 0 0 0,0-1 0 0 0,1 1-1 0 0,-1 0 1 0 0,0 0 0 0 0,0 0 0 0 0,0 0 0 0 0,1 0 0 0 0,-1 1 0 0 0,0-1 0 0 0,1 1 0 0 0,-1-1 0 0 0,1 1 0 0 0,0-1 0 0 0,-1 1 0 0 0,1 0 0 0 0,0-1 0 0 0,0 1 0 0 0,0 0 0 0 0,0 0 0 0 0,-1 4 0 0 0,2-6-13 0 0,-1 1 1 0 0,1 0 0 0 0,-1-1 0 0 0,1 1 0 0 0,-1 0-1 0 0,1 0 1 0 0,0 0 0 0 0,-1-1 0 0 0,1 1 0 0 0,0 0-1 0 0,0 0 1 0 0,-1 0 0 0 0,1 0 0 0 0,0 0 0 0 0,0 0-1 0 0,0-1 1 0 0,0 1 0 0 0,0 0 0 0 0,0 0-1 0 0,1 0 1 0 0,-1 0 0 0 0,0 0 0 0 0,0-1 0 0 0,1 1-1 0 0,-1 0 1 0 0,0 0 0 0 0,1 0 0 0 0,0 1 0 0 0,0-2 4 0 0,0 1 0 0 0,1-1 0 0 0,-1 1 0 0 0,0-1 0 0 0,1 0 0 0 0,-1 0 0 0 0,0 0 0 0 0,0 1 0 0 0,1-1 0 0 0,-1 0 0 0 0,0-1 0 0 0,1 1 0 0 0,-1 0 0 0 0,0 0 0 0 0,1 0 0 0 0,1-1 0 0 0,8-3 62 0 0,0 0 0 0 0,21-10 0 0 0,-2-2-649 0 0,0-1 1 0 0,-1-1-1 0 0,51-42 1 0 0,-77 57 105 0 0,-1-1-1 0 0,1 0 1 0 0,-1 0 0 0 0,1 0 0 0 0,-1 0 0 0 0,0 0-1 0 0,0 0 1 0 0,-1 0 0 0 0,1-1 0 0 0,-1 1-1 0 0,0-1 1 0 0,0 1 0 0 0,-1-1 0 0 0,1 1 0 0 0,-1-10-1 0 0,0 9 819 0 0,0-1-1 0 0,-1 1 0 0 0,1-1 1 0 0,-1 1-1 0 0,0 0 0 0 0,0-1 1 0 0,-1 1-1 0 0,0 0 0 0 0,0 0 1 0 0,0 0-1 0 0,0 0 0 0 0,-7-9 0 0 0,9 14-245 0 0,0 0-1 0 0,0 0 1 0 0,-1 0-1 0 0,1 0 1 0 0,0 0-1 0 0,0-1 1 0 0,-1 1-1 0 0,1 0 1 0 0,0 0-1 0 0,0 0 0 0 0,-1 0 1 0 0,1 0-1 0 0,0 0 1 0 0,0 0-1 0 0,-1 0 1 0 0,1 0-1 0 0,0 1 1 0 0,0-1-1 0 0,-1 0 0 0 0,1 0 1 0 0,0 0-1 0 0,0 0 1 0 0,0 0-1 0 0,-1 0 1 0 0,1 0-1 0 0,0 1 1 0 0,0-1-1 0 0,0 0 0 0 0,-1 0 1 0 0,1 0-1 0 0,0 0 1 0 0,0 1-1 0 0,0-1 1 0 0,0 0-1 0 0,-1 0 1 0 0,1 0-1 0 0,0 1 1 0 0,0-1-1 0 0,0 0 0 0 0,0 0 1 0 0,0 1-1 0 0,0-1 1 0 0,0 0-1 0 0,0 0 1 0 0,0 1-1 0 0,0-1 1 0 0,0 0-1 0 0,0 0 0 0 0,0 1 1 0 0,0-1-1 0 0,0 0 1 0 0,0 0-1 0 0,0 1 1 0 0,-4 16 652 0 0,4-17-668 0 0,-6 44 64 0 0,1 0 1 0 0,3 1-1 0 0,1-1 0 0 0,3 1 1 0 0,1-1-1 0 0,2 0 1 0 0,16 61-1 0 0,0-41-2132 0 0,-19-59 1138 0 0,0 1 0 0 0,1-1 0 0 0,0 0 0 0 0,0 0 0 0 0,0 0 0 0 0,0-1 0 0 0,1 1 0 0 0,0-1 1 0 0,5 5-1 0 0,3-5-4434 0 0,-1-8-739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22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13603 0 0,'-19'22'8482'0'0,"16"-18"-6264"0"0,11-12-1692 0 0,-6 7-514 0 0,0-1-1 0 0,0 1 0 0 0,0 0 1 0 0,0 0-1 0 0,0-1 1 0 0,1 1-1 0 0,-1 1 0 0 0,0-1 1 0 0,0 0-1 0 0,1 0 1 0 0,-1 1-1 0 0,0-1 0 0 0,1 1 1 0 0,-1 0-1 0 0,0 0 1 0 0,1 0-1 0 0,-1 0 0 0 0,1 0 1 0 0,-1 1-1 0 0,0-1 0 0 0,1 0 1 0 0,-1 1-1 0 0,0 0 1 0 0,1 0-1 0 0,-1 0 0 0 0,0 0 1 0 0,0 0-1 0 0,0 0 1 0 0,0 0-1 0 0,0 1 0 0 0,0-1 1 0 0,0 1-1 0 0,0-1 1 0 0,-1 1-1 0 0,3 2 0 0 0,0 1 20 0 0,1-1 0 0 0,-1 1 0 0 0,-1 0 0 0 0,1 0-1 0 0,0 1 1 0 0,-1-1 0 0 0,0 1 0 0 0,-1-1 0 0 0,1 1 0 0 0,-1 0-1 0 0,0 0 1 0 0,1 8 0 0 0,-2-6-43 0 0,-1-1 1 0 0,0 0-1 0 0,0 1 0 0 0,-1-1 1 0 0,1 0-1 0 0,-2 0 0 0 0,1 1 1 0 0,-1-1-1 0 0,0 0 0 0 0,-1 0 1 0 0,-4 9-1 0 0,-3 2-139 0 0,-1-1 0 0 0,-21 27 0 0 0,19-28 2 0 0,1 0 1 0 0,1 1-1 0 0,-9 17 0 0 0,19-32 130 0 0,0 0 0 0 0,0 0 1 0 0,1 0-1 0 0,-1 0 0 0 0,0 0 0 0 0,1 0 1 0 0,0 0-1 0 0,-1 0 0 0 0,1 0 0 0 0,0 0 1 0 0,0 0-1 0 0,0 0 0 0 0,0 0 0 0 0,0 0 0 0 0,1 0 1 0 0,-1 0-1 0 0,1 0 0 0 0,-1 0 0 0 0,1 0 1 0 0,1 3-1 0 0,0-2 3 0 0,0 0 1 0 0,0-1-1 0 0,0 1 0 0 0,0-1 1 0 0,1 1-1 0 0,-1-1 0 0 0,1 0 1 0 0,0 0-1 0 0,-1 0 0 0 0,1 0 1 0 0,5 2-1 0 0,2 0-30 0 0,1 1 0 0 0,0-2 1 0 0,0 0-1 0 0,0 0 0 0 0,0-1 0 0 0,17 2 0 0 0,-15-4-586 0 0,1 1 0 0 0,-1-2 0 0 0,1 1 0 0 0,-1-2 0 0 0,1 0 0 0 0,16-5 0 0 0,-23 5-249 0 0,0 0 0 0 0,-1-1 0 0 0,1 0-1 0 0,-1 0 1 0 0,0-1 0 0 0,0 0 0 0 0,0 0-1 0 0,0 0 1 0 0,-1 0 0 0 0,1-1 0 0 0,-1 0 0 0 0,-1 0-1 0 0,8-10 1 0 0,9-17-3971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22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 13403 0 0,'1'1'505'0'0,"-1"1"0"0"0,0-1 0 0 0,1 1 0 0 0,-1-1 0 0 0,1 0 0 0 0,0 1 0 0 0,0-1 0 0 0,-1 0 0 0 0,1 1 0 0 0,0-1 0 0 0,0 0 0 0 0,0 0 0 0 0,2 2 0 0 0,18 7 2597 0 0,-11-8-3217 0 0,0 0 1 0 0,-1-1-1 0 0,17 0 0 0 0,8 2-914 0 0,-63-1-16454 0 0,12-1 14071 0 0</inkml:trace>
  <inkml:trace contextRef="#ctx0" brushRef="#br0" timeOffset="1">20 72 5953 0 0,'-1'0'380'0'0,"0"0"0"0"0,0 1 0 0 0,0-1 0 0 0,0 0 1 0 0,0 1-1 0 0,0-1 0 0 0,0 1 0 0 0,0-1 0 0 0,1 1 0 0 0,-1 0 0 0 0,0-1 0 0 0,0 1 0 0 0,0 0 0 0 0,1 0 0 0 0,-1 0 0 0 0,0-1 0 0 0,1 1 0 0 0,-1 0 0 0 0,1 0 0 0 0,-1 0 0 0 0,1 0 0 0 0,-1 0 0 0 0,1 0 0 0 0,0 0 1 0 0,-1 2-1 0 0,1-1-112 0 0,1-1 0 0 0,-1 1 0 0 0,0-1 1 0 0,1 0-1 0 0,0 1 0 0 0,-1-1 1 0 0,1 0-1 0 0,0 1 0 0 0,-1-1 1 0 0,1 0-1 0 0,0 0 0 0 0,0 0 1 0 0,0 1-1 0 0,0-1 0 0 0,0 0 0 0 0,2 0 1 0 0,3 5 131 0 0,1-2 0 0 0,0 1 0 0 0,0-1 0 0 0,0 0 1 0 0,13 5-1 0 0,-11-7-404 0 0,0 1 0 0 0,0-1 0 0 0,0 0 1 0 0,1-1-1 0 0,-1 0 0 0 0,0 0 0 0 0,1-1 0 0 0,-1-1 1 0 0,18-2-1 0 0,-22 2-468 0 0,0 0 0 0 0,0-1 1 0 0,0 1-1 0 0,0-1 0 0 0,-1 0 0 0 0,1-1 1 0 0,0 1-1 0 0,5-5 0 0 0,-7 4-443 0 0,0 0 0 0 0,0 1-1 0 0,0-1 1 0 0,0-1 0 0 0,-1 1-1 0 0,1 0 1 0 0,-1-1 0 0 0,0 1 0 0 0,0-1-1 0 0,0 1 1 0 0,1-7 0 0 0,6-15-4407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22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6825 0 0,'-1'0'644'0'0,"-1"1"0"0"0,1-1 0 0 0,0 0 0 0 0,0 1 0 0 0,0-1 0 0 0,0 1 0 0 0,0 0 0 0 0,0-1 0 0 0,0 1-1 0 0,0 0 1 0 0,1 0 0 0 0,-1-1 0 0 0,0 1 0 0 0,0 0 0 0 0,0 1 0 0 0,-10 21 4495 0 0,0 29-2339 0 0,9-39-1960 0 0,-3 20-564 0 0,1 1 1 0 0,2-1 0 0 0,1 1-1 0 0,4 35 1 0 0,-1-47-972 0 0,2-1 0 0 0,10 38 1 0 0,-10-46-833 0 0,1 1 1 0 0,1-1-1 0 0,0 0 1 0 0,16 23-1 0 0,-20-33 247 0 0,0 1 1 0 0,0-1-1 0 0,1 0 0 0 0,0 0 1 0 0,0 0-1 0 0,0 0 0 0 0,0-1 1 0 0,5 4-1 0 0,6-3-3560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23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 18428 0 0,'-34'55'5735'0'0,"10"11"-3741"0"0,20-54-1954 0 0,1 0 0 0 0,1 0-1 0 0,0 0 1 0 0,1 0 0 0 0,0 0 0 0 0,1 0 0 0 0,0 1-1 0 0,1-1 1 0 0,2 13 0 0 0,-2-22-54 0 0,1 1-1 0 0,-1-1 1 0 0,0 1-1 0 0,1-1 1 0 0,0 0-1 0 0,0 0 0 0 0,0 0 1 0 0,0 0-1 0 0,0 0 1 0 0,0 0-1 0 0,1-1 1 0 0,0 1-1 0 0,-1-1 1 0 0,1 0-1 0 0,0 1 1 0 0,0-1-1 0 0,0 0 1 0 0,0-1-1 0 0,4 3 1 0 0,-5-4 6 0 0,0 1-1 0 0,0 0 1 0 0,0 0-1 0 0,0-1 1 0 0,0 1-1 0 0,1-1 1 0 0,-1 0 0 0 0,0 0-1 0 0,0 0 1 0 0,0 0-1 0 0,0 0 1 0 0,0 0 0 0 0,0 0-1 0 0,0-1 1 0 0,1 1-1 0 0,-1-1 1 0 0,0 1 0 0 0,0-1-1 0 0,0 0 1 0 0,0 0-1 0 0,-1 0 1 0 0,1 0-1 0 0,0 0 1 0 0,0 0 0 0 0,-1-1-1 0 0,1 1 1 0 0,0 0-1 0 0,-1-1 1 0 0,1 0 0 0 0,-1 1-1 0 0,0-1 1 0 0,0 0-1 0 0,2-1 1 0 0,0-5 15 0 0,1 1 0 0 0,-1-1 0 0 0,0 1 0 0 0,-1-1 0 0 0,0 0 0 0 0,0 0 0 0 0,-1 0 0 0 0,0 0 0 0 0,0 0 1 0 0,-1-9-1 0 0,0 12-4 0 0,0 1 1 0 0,0-1-1 0 0,-1 0 1 0 0,1 0-1 0 0,-1 1 1 0 0,0-1 0 0 0,-1 0-1 0 0,1 1 1 0 0,-1-1-1 0 0,0 1 1 0 0,0 0-1 0 0,0-1 1 0 0,0 1-1 0 0,-1 0 1 0 0,0 0 0 0 0,0 1-1 0 0,0-1 1 0 0,-5-4-1 0 0,4 6-37 0 0,1 0 0 0 0,-1 1-1 0 0,1-1 1 0 0,-1 1 0 0 0,0 0-1 0 0,1 0 1 0 0,-1 1 0 0 0,0-1-1 0 0,0 1 1 0 0,1-1 0 0 0,-1 1-1 0 0,0 1 1 0 0,0-1 0 0 0,1 0-1 0 0,-1 1 1 0 0,-5 1 0 0 0,-64 20-1750 0 0,59-17 1145 0 0,8-3 369 0 0,1 0 0 0 0,0 0 0 0 0,0 0-1 0 0,0 1 1 0 0,0-1 0 0 0,1 1 0 0 0,-1 1-1 0 0,1-1 1 0 0,0 0 0 0 0,0 1 0 0 0,0 0 0 0 0,0 0-1 0 0,-5 7 1 0 0,7-7 224 0 0,0 0 1 0 0,0 0-1 0 0,0 1 0 0 0,1-1 1 0 0,-1 0-1 0 0,1 1 0 0 0,0-1 1 0 0,1 1-1 0 0,-1-1 0 0 0,1 1 1 0 0,0 0-1 0 0,0-1 0 0 0,0 1 1 0 0,0-1-1 0 0,1 1 0 0 0,2 8 1 0 0,-3-10 192 0 0,1 0 1 0 0,0 0-1 0 0,0 0 1 0 0,0 0-1 0 0,0 0 1 0 0,0-1-1 0 0,1 1 1 0 0,-1 0-1 0 0,1 0 1 0 0,0-1-1 0 0,0 1 1 0 0,0-1-1 0 0,0 0 1 0 0,0 1 0 0 0,0-1-1 0 0,1 0 1 0 0,-1 0-1 0 0,1-1 1 0 0,-1 1-1 0 0,1 0 1 0 0,0-1-1 0 0,-1 1 1 0 0,6 0-1 0 0,-1 0 87 0 0,0-1 0 0 0,1 0-1 0 0,-1-1 1 0 0,0 1 0 0 0,1-2-1 0 0,-1 1 1 0 0,1-1 0 0 0,-1 0-1 0 0,7-2 1 0 0,1 0-17 0 0,-3 0-163 0 0,-1 1 1 0 0,0 0-1 0 0,1 1 0 0 0,-1 0 0 0 0,20 1 1 0 0,-30 0-44 0 0,0 1 0 0 0,0-1 1 0 0,-1 0-1 0 0,1 0 1 0 0,0 0-1 0 0,0 1 1 0 0,0-1-1 0 0,-1 1 0 0 0,1-1 1 0 0,0 0-1 0 0,-1 1 1 0 0,1-1-1 0 0,0 1 0 0 0,-1 0 1 0 0,1-1-1 0 0,0 1 1 0 0,-1-1-1 0 0,1 1 0 0 0,-1 0 1 0 0,1 0-1 0 0,-1-1 1 0 0,0 1-1 0 0,1 0 0 0 0,0 1 1 0 0,0 25 256 0 0,-14 24-169 0 0,9-38-297 0 0,-1-1 0 0 0,-1 0 0 0 0,0 0 0 0 0,-11 18 0 0 0,14-27-16 0 0,0 1-1 0 0,1-1 0 0 0,-2 1 1 0 0,1-1-1 0 0,0 0 0 0 0,-1 0 1 0 0,1-1-1 0 0,-1 1 1 0 0,0-1-1 0 0,0 0 0 0 0,0 0 1 0 0,0 0-1 0 0,0 0 0 0 0,0-1 1 0 0,-1 1-1 0 0,1-1 0 0 0,-6 1 1 0 0,7-2 135 0 0,1 0 1 0 0,-1 1-1 0 0,1 0 0 0 0,-1-1 1 0 0,1 1-1 0 0,-1 0 0 0 0,1 0 1 0 0,0 0-1 0 0,0 1 1 0 0,-1-1-1 0 0,1 0 0 0 0,0 1 1 0 0,0 0-1 0 0,0-1 0 0 0,-2 4 1 0 0,-19 32-1096 0 0,20-30 1011 0 0,57-41 1671 0 0,-44 28-1158 0 0,-1 0 1 0 0,1 0-1 0 0,1 1 1 0 0,-1 0-1 0 0,16-4 0 0 0,-23 8-272 0 0,0 0-1 0 0,1 0 0 0 0,-1 0 0 0 0,1 1 1 0 0,-1-1-1 0 0,0 1 0 0 0,1 0 0 0 0,-1 0 1 0 0,1 0-1 0 0,-1 0 0 0 0,1 1 0 0 0,-1-1 1 0 0,1 1-1 0 0,-1 0 0 0 0,0 0 0 0 0,1 0 1 0 0,-1 1-1 0 0,0-1 0 0 0,0 1 1 0 0,0-1-1 0 0,4 4 0 0 0,-5-2-22 0 0,0-1 1 0 0,0 0-1 0 0,-1 1 1 0 0,0 0-1 0 0,1-1 1 0 0,-1 1-1 0 0,0 0 0 0 0,0-1 1 0 0,0 1-1 0 0,-1 0 1 0 0,1 0-1 0 0,-1 0 0 0 0,1 0 1 0 0,-1 0-1 0 0,0-1 1 0 0,0 1-1 0 0,0 0 0 0 0,-1 0 1 0 0,1 0-1 0 0,-1 0 1 0 0,1 0-1 0 0,-2 3 1 0 0,-1 2-26 0 0,1 1 0 0 0,-1-1 0 0 0,-1 0 0 0 0,0 1 0 0 0,-9 13 0 0 0,7-15-71 0 0,0 1 0 0 0,0-2 0 0 0,-1 1 1 0 0,0-1-1 0 0,-15 11 0 0 0,2-2-22 0 0,20-15 69 0 0,0 1 0 0 0,0 0 0 0 0,-1-1-1 0 0,1 1 1 0 0,0 0 0 0 0,0-1 0 0 0,0 1 0 0 0,0 0 0 0 0,0-1 0 0 0,0 1-1 0 0,0 0 1 0 0,0-1 0 0 0,0 1 0 0 0,0 0 0 0 0,1-1 0 0 0,-1 1 0 0 0,0 0 0 0 0,0-1-1 0 0,0 1 1 0 0,1 0 0 0 0,-1-1 0 0 0,0 1 0 0 0,1-1 0 0 0,-1 1 0 0 0,1-1 0 0 0,-1 1-1 0 0,1-1 1 0 0,-1 1 0 0 0,1-1 0 0 0,-1 1 0 0 0,1-1 0 0 0,-1 0 0 0 0,1 1-1 0 0,0-1 1 0 0,-1 0 0 0 0,1 1 0 0 0,1-1 0 0 0,24 17 99 0 0,-20-15-237 0 0,-1 0 1 0 0,1 0-1 0 0,0 0 1 0 0,0-1-1 0 0,0 1 1 0 0,0-1-1 0 0,0-1 1 0 0,0 1-1 0 0,0-1 1 0 0,1 0-1 0 0,-1-1 1 0 0,0 0-1 0 0,0 1 1 0 0,0-2-1 0 0,0 1 1 0 0,0-1-1 0 0,0 0 1 0 0,-1 0-1 0 0,1-1 1 0 0,0 1-1 0 0,5-5 1 0 0,-2 1-1032 0 0,-1 0 1 0 0,0-1 0 0 0,0 0 0 0 0,-1 0 0 0 0,0-1-1 0 0,0 0 1 0 0,-1 0 0 0 0,0 0 0 0 0,0-1 0 0 0,-1 0 0 0 0,8-17-1 0 0,5-22-4524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23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0 17340 0 0,'-9'24'9880'0'0,"-14"11"-7064"0"0,2-1-2651 0 0,5 0-304 0 0,-13 45-1 0 0,6-16-1809 0 0,-5-3-3833 0 0,32-68 3005 0 0,8-14 1487 0 0,-10 19 1546 0 0,0-1-1 0 0,0 1 1 0 0,1 0-1 0 0,-1 0 0 0 0,1 0 1 0 0,0 0-1 0 0,-1 0 0 0 0,2 0 1 0 0,-1 1-1 0 0,0-1 0 0 0,0 1 1 0 0,1 0-1 0 0,-1 0 0 0 0,1 0 1 0 0,5-2-1 0 0,6 1 218 0 0,-1 0-1 0 0,1 0 0 0 0,26 0 1 0 0,-37 2-493 0 0,-1 1 0 0 0,0 0 0 0 0,1 0 0 0 0,-1 0 0 0 0,1 0 0 0 0,-1 1 0 0 0,1 0 0 0 0,-1-1 0 0 0,0 1 0 0 0,1 0 0 0 0,-1 1 0 0 0,0-1 0 0 0,0 1 0 0 0,0-1 0 0 0,0 1 0 0 0,0 0 0 0 0,0 0 0 0 0,0 0 0 0 0,-1 0 0 0 0,1 1 0 0 0,-1-1 0 0 0,4 5 0 0 0,-3 7-3205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24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11763 0 0,'-8'20'4568'0'0,"-10"36"1569"0"0,16-52-5816 0 0,1 0 0 0 0,1 1 0 0 0,-1-1 0 0 0,0 1 0 0 0,1-1 1 0 0,0 1-1 0 0,0-1 0 0 0,1 1 0 0 0,-1-1 0 0 0,2 5 0 0 0,-1-8-247 0 0,-1 0 1 0 0,1 1-1 0 0,0-1 0 0 0,0 0 0 0 0,0 0 0 0 0,0 0 1 0 0,0 0-1 0 0,0 0 0 0 0,0 0 0 0 0,1 0 0 0 0,-1 0 1 0 0,0 0-1 0 0,0 0 0 0 0,1-1 0 0 0,-1 1 0 0 0,0 0 1 0 0,1-1-1 0 0,-1 0 0 0 0,1 1 0 0 0,-1-1 0 0 0,1 0 1 0 0,-1 1-1 0 0,1-1 0 0 0,-1 0 0 0 0,1 0 0 0 0,-1 0 1 0 0,3-1-1 0 0,49-6 468 0 0,-41 4-393 0 0,42-7 48 0 0,-36 5-208 0 0,0 1 0 0 0,1 1 0 0 0,-1 0 0 0 0,0 2 0 0 0,1 0 0 0 0,-1 1 0 0 0,26 3 0 0 0,-43-3 3 0 0,0 1 0 0 0,0-1-1 0 0,0 0 1 0 0,0 0 0 0 0,-1 0-1 0 0,1 0 1 0 0,0 1 0 0 0,0-1 0 0 0,0 0-1 0 0,0 1 1 0 0,0-1 0 0 0,-1 1-1 0 0,1-1 1 0 0,0 1 0 0 0,0 0-1 0 0,-1-1 1 0 0,1 1 0 0 0,0 0 0 0 0,-1-1-1 0 0,1 1 1 0 0,-1 0 0 0 0,1 0-1 0 0,-1-1 1 0 0,1 1 0 0 0,-1 0 0 0 0,1 0-1 0 0,-1 0 1 0 0,0 0 0 0 0,0 0-1 0 0,1-1 1 0 0,-1 1 0 0 0,0 0-1 0 0,0 1 1 0 0,0 3-15 0 0,-1-1 0 0 0,0 0 0 0 0,0-1-1 0 0,0 1 1 0 0,-1 0 0 0 0,-2 6 0 0 0,-6 17-746 0 0,10-24 318 0 0,0 0 0 0 0,-1 1 0 0 0,1-1 0 0 0,1 1 0 0 0,-1-1 0 0 0,1 1 0 0 0,-1-1 0 0 0,1 0 1 0 0,2 7-1 0 0,-3-10 210 0 0,1 1 1 0 0,-1-1-1 0 0,0 1 0 0 0,0-1 1 0 0,1 1-1 0 0,-1-1 1 0 0,0 1-1 0 0,1-1 1 0 0,-1 1-1 0 0,1-1 1 0 0,-1 1-1 0 0,0-1 0 0 0,1 0 1 0 0,-1 1-1 0 0,1-1 1 0 0,-1 0-1 0 0,1 1 1 0 0,-1-1-1 0 0,1 0 1 0 0,-1 0-1 0 0,1 0 0 0 0,0 1 1 0 0,0-1-1 0 0,0 0-153 0 0,0-1-1 0 0,1 1 1 0 0,-1 0-1 0 0,0-1 0 0 0,0 1 1 0 0,0-1-1 0 0,0 1 1 0 0,0-1-1 0 0,0 1 0 0 0,0-1 1 0 0,-1 0-1 0 0,1 0 1 0 0,0 1-1 0 0,0-1 0 0 0,0 0 1 0 0,-1 0-1 0 0,2-2 1 0 0,7-10-3407 0 0,1-3-686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07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1 228 13371 0 0,'85'-14'7069'0'0,"1"1"-3789"0"0,171-13-2312 0 0,-234 28-1154 0 0,-21 3 51 0 0,-11 4 123 0 0,-16 9 39 0 0,-36 18 0 0 0,41-26-51 0 0,1 1 0 0 0,0 1 0 0 0,1 1 0 0 0,-26 23 1 0 0,39-31-8 0 0,0 1 0 0 0,1-1 0 0 0,-1 1 1 0 0,2 0-1 0 0,-1 0 0 0 0,0 0 0 0 0,1 0 0 0 0,0 0 1 0 0,1 1-1 0 0,-1 0 0 0 0,1-1 0 0 0,1 1 1 0 0,-1 0-1 0 0,1 0 0 0 0,0 0 0 0 0,1 0 1 0 0,0 0-1 0 0,1 13 0 0 0,-1-16 16 0 0,0-1 1 0 0,0 0-1 0 0,1 1 1 0 0,-1-1-1 0 0,1 0 0 0 0,0 1 1 0 0,0-1-1 0 0,0 0 0 0 0,1 0 1 0 0,-1 0-1 0 0,1 0 0 0 0,0 0 1 0 0,-1 0-1 0 0,1 0 1 0 0,1-1-1 0 0,-1 1 0 0 0,0 0 1 0 0,0-1-1 0 0,1 0 0 0 0,0 0 1 0 0,-1 0-1 0 0,6 3 0 0 0,-5-4 18 0 0,0 0-1 0 0,1 0 1 0 0,-1 0-1 0 0,1-1 0 0 0,-1 0 1 0 0,0 1-1 0 0,1-1 1 0 0,-1 0-1 0 0,1-1 0 0 0,-1 1 1 0 0,1-1-1 0 0,-1 1 1 0 0,0-1-1 0 0,1 0 0 0 0,-1 0 1 0 0,0 0-1 0 0,0-1 1 0 0,1 1-1 0 0,-1-1 0 0 0,-1 0 1 0 0,1 0-1 0 0,4-3 1 0 0,2-2 44 0 0,0 0 0 0 0,0-1 1 0 0,-1 0-1 0 0,0-1 0 0 0,0 0 1 0 0,-1 0-1 0 0,0-1 1 0 0,0 0-1 0 0,-1 0 0 0 0,-1 0 1 0 0,0-1-1 0 0,0 1 0 0 0,-1-1 1 0 0,0-1-1 0 0,-1 1 0 0 0,-1 0 1 0 0,1-1-1 0 0,-2 0 0 0 0,0 1 1 0 0,0-1-1 0 0,-1 0 1 0 0,-2-16-1 0 0,1 16-325 0 0,-1 0 0 0 0,-1 0 0 0 0,0 1 1 0 0,-1-1-1 0 0,0 1 0 0 0,-1-1 0 0 0,0 1 1 0 0,-9-13-1 0 0,-9-13-2960 0 0,-31-51-9612 0 0,46 66 8421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24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13347 0 0,'-1'0'486'0'0,"0"0"-1"0"0,-1 0 1 0 0,1 1 0 0 0,0-1 0 0 0,0 0 0 0 0,0 1-1 0 0,0-1 1 0 0,0 1 0 0 0,0-1 0 0 0,0 1-1 0 0,0-1 1 0 0,0 1 0 0 0,0 0 0 0 0,0-1 0 0 0,1 1-1 0 0,-1 0 1 0 0,0 0 0 0 0,0 0 0 0 0,1-1 0 0 0,-1 1-1 0 0,0 0 1 0 0,1 0 0 0 0,-1 0 0 0 0,1 0-1 0 0,-1 2 1 0 0,1-1-274 0 0,-1 0 0 0 0,1 0 0 0 0,0 0 0 0 0,0 0 0 0 0,1 0 0 0 0,-1 0 0 0 0,0 0 0 0 0,1 0 0 0 0,-1 0 0 0 0,1 0 0 0 0,-1 0 0 0 0,1-1 0 0 0,1 4 0 0 0,1 0-269 0 0,0-1-1 0 0,0 1 1 0 0,0 0-1 0 0,0-1 1 0 0,1 0 0 0 0,0 1-1 0 0,0-1 1 0 0,0-1 0 0 0,7 7-1 0 0,-5-8 60 0 0,0 1 0 0 0,0-1 0 0 0,0 0 0 0 0,1-1 0 0 0,-1 1 0 0 0,0-1-1 0 0,8 0 1 0 0,-11 0-17 0 0,0-1 0 0 0,1 0 0 0 0,-1 0 0 0 0,0 0 0 0 0,0 0 0 0 0,0-1 0 0 0,1 1 0 0 0,-1-1 0 0 0,0 0 0 0 0,0 0-1 0 0,0 0 1 0 0,0 0 0 0 0,0-1 0 0 0,0 1 0 0 0,-1-1 0 0 0,5-2 0 0 0,-6 3 0 0 0,-1 1-1 0 0,0 0 1 0 0,0 0-1 0 0,1-1 1 0 0,-1 1-1 0 0,0 0 1 0 0,0 0-1 0 0,1-1 1 0 0,-1 1-1 0 0,0 0 1 0 0,0-1-1 0 0,0 1 1 0 0,1 0-1 0 0,-1-1 1 0 0,0 1-1 0 0,0 0 1 0 0,0-1-1 0 0,0 1 1 0 0,0-1-1 0 0,0 1 1 0 0,0 0-1 0 0,0-1 1 0 0,0 1 0 0 0,0 0-1 0 0,0-1 1 0 0,0 1-1 0 0,0-1 1 0 0,0 1-1 0 0,0 0 1 0 0,0-1-1 0 0,0 1 1 0 0,0 0-1 0 0,-1-1 1 0 0,1 1-1 0 0,0 0 1 0 0,0-1-1 0 0,-1 0 1 0 0,-15-7-478 0 0,-23 2-189 0 0,35 5 667 0 0,-1 1-1 0 0,0 1 1 0 0,0-1 0 0 0,1 1-1 0 0,-1 0 1 0 0,0 0 0 0 0,1 0-1 0 0,-1 0 1 0 0,1 1 0 0 0,0 0-1 0 0,-1 0 1 0 0,1 0 0 0 0,0 1-1 0 0,0-1 1 0 0,0 1 0 0 0,1 0-1 0 0,-1 0 1 0 0,1 0 0 0 0,-1 0 0 0 0,1 1-1 0 0,-3 4 1 0 0,3-4 31 0 0,1 0 0 0 0,0 1 1 0 0,0 0-1 0 0,0-1 0 0 0,1 1 0 0 0,0 0 1 0 0,0 0-1 0 0,0 0 0 0 0,0 0 0 0 0,1 0 1 0 0,0 0-1 0 0,0 0 0 0 0,0 0 0 0 0,0 0 1 0 0,1 0-1 0 0,0 0 0 0 0,0 0 0 0 0,0 0 1 0 0,4 8-1 0 0,-3-9-16 0 0,-1 0 1 0 0,1 0-1 0 0,-1-1 1 0 0,1 1-1 0 0,0-1 1 0 0,1 1-1 0 0,-1-1 1 0 0,1 0-1 0 0,-1 0 1 0 0,1 0-1 0 0,0 0 1 0 0,0 0-1 0 0,0-1 1 0 0,0 1-1 0 0,1-1 1 0 0,-1 0-1 0 0,1 0 0 0 0,-1 0 1 0 0,1 0-1 0 0,0-1 1 0 0,7 2-1 0 0,2 0-11 0 0,0-2-1 0 0,0 0 0 0 0,1-1 1 0 0,-1 0-1 0 0,18-3 0 0 0,-18 2-577 0 0,0-1 1 0 0,1 2-1 0 0,-1 0 0 0 0,1 1 0 0 0,16 3 0 0 0,-34-4 765 0 0,1 0 0 0 0,0 1-1 0 0,-1 0 1 0 0,1 0 0 0 0,0 0 0 0 0,0 0-1 0 0,-1 0 1 0 0,1 1 0 0 0,0-1 0 0 0,0 1-1 0 0,1 0 1 0 0,-6 3 0 0 0,0 1 310 0 0,0 0-1 0 0,1 0 1 0 0,-1 1 0 0 0,-6 7-1 0 0,-2 9-374 0 0,1 0-1 0 0,2 2 0 0 0,0-1 1 0 0,1 1-1 0 0,2 1 0 0 0,0 0 1 0 0,-10 47-1 0 0,20-73-105 0 0,0 0 0 0 0,0 1 0 0 0,0-1 1 0 0,0 0-1 0 0,0 1 0 0 0,0-1 0 0 0,-1 0 0 0 0,1 1 0 0 0,0-1 0 0 0,0 0 0 0 0,0 1 0 0 0,0-1 1 0 0,0 0-1 0 0,0 1 0 0 0,0-1 0 0 0,0 0 0 0 0,1 1 0 0 0,-1-1 0 0 0,0 0 0 0 0,0 1 1 0 0,0-1-1 0 0,0 0 0 0 0,0 1 0 0 0,0-1 0 0 0,1 0 0 0 0,-1 1 0 0 0,0-1 0 0 0,0 0 1 0 0,1 0-1 0 0,-1 1 0 0 0,0-1 0 0 0,0 0 0 0 0,1 0 0 0 0,-1 0 0 0 0,0 1 0 0 0,0-1 0 0 0,1 0 1 0 0,-1 0-1 0 0,0 0 0 0 0,1 0 0 0 0,-1 0 0 0 0,0 0 0 0 0,1 1 0 0 0,-1-1 0 0 0,0 0 1 0 0,1 0-1 0 0,-1 0 0 0 0,0 0 0 0 0,1 0 0 0 0,-1 0 0 0 0,0 0 0 0 0,1 0 0 0 0,-1-1 0 0 0,0 1 1 0 0,1 0-1 0 0,29-10 284 0 0,-3 0-263 0 0,39 5-992 0 0,-21 2-1978 0 0,0-4-5278 0 0,-18 0-1508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24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18548 0 0,'0'14'5265'0'0,"0"-4"-3120"0"0,0 4-481 0 0,0-4-160 0 0,0-2-544 0 0,0-2-439 0 0,-2 0-177 0 0,1-1-272 0 0,-1-2-176 0 0,-1 1-192 0 0,0-1-257 0 0,2 0-375 0 0,5-6-2905 0 0,2-7-1312 0 0,-3-10-6577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38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21 7314 0 0,'-8'-20'7949'0'0,"8"20"-7802"0"0,-1 0 1 0 0,1 0 0 0 0,0 0 0 0 0,0 0 0 0 0,-1 0 0 0 0,1 0 0 0 0,0 0 0 0 0,-1 0 0 0 0,1 0 0 0 0,0 0 0 0 0,0 0 0 0 0,-1 0 0 0 0,1 0-1 0 0,0 0 1 0 0,0 0 0 0 0,-1 1 0 0 0,1-1 0 0 0,0 0 0 0 0,0 0 0 0 0,0 0 0 0 0,-1 0 0 0 0,1 1 0 0 0,0-1 0 0 0,0 0 0 0 0,0 0 0 0 0,-1 0-1 0 0,1 1 1 0 0,0-1 0 0 0,0 0 0 0 0,0 0 0 0 0,0 1 0 0 0,0-1 0 0 0,0 0 0 0 0,0 0 0 0 0,0 1 0 0 0,-1-1 0 0 0,1 1 0 0 0,-10 40 3212 0 0,3 4-3033 0 0,2 0 0 0 0,2 0-1 0 0,2 0 1 0 0,2 0 0 0 0,2 0 0 0 0,1 0 0 0 0,3-1 0 0 0,2 1 0 0 0,22 67 0 0 0,132 337-903 0 0,44 142-6175 0 0,-198-561 3769 0 0,-2 0 0 0 0,5 39 0 0 0,-7-17-4153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38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98 12819 0 0,'-6'-5'7486'0'0,"12"-3"-5306"0"0,12-6-1681 0 0,-18 14-459 0 0,17-10 150 0 0,0 2 0 0 0,0 0 0 0 0,1 1 1 0 0,0 1-1 0 0,0 0 0 0 0,0 2 1 0 0,24-4-1 0 0,13 1-50 0 0,68 1-1 0 0,122 11 26 0 0,-205-1-60 0 0,0 2 1 0 0,0 1-1 0 0,0 2 0 0 0,39 14 0 0 0,-65-17-34 0 0,-1-1 0 0 0,1 2 0 0 0,-2-1 0 0 0,1 2 0 0 0,-1 0-1 0 0,0 0 1 0 0,0 1 0 0 0,-1 1 0 0 0,-1 0 0 0 0,0 0 0 0 0,0 1 0 0 0,-1 0 0 0 0,0 1-1 0 0,10 17 1 0 0,-13-18-32 0 0,-1 1-1 0 0,0 0 0 0 0,-1 0 0 0 0,0 0 0 0 0,0 1 0 0 0,-2-1 1 0 0,1 1-1 0 0,-2-1 0 0 0,1 1 0 0 0,-2 0 0 0 0,0 0 1 0 0,0 0-1 0 0,-1-1 0 0 0,-1 1 0 0 0,0 0 0 0 0,-7 19 0 0 0,1-10 6 0 0,-1 0-1 0 0,-1 0 0 0 0,-1-1 0 0 0,-1-1 0 0 0,0 0 0 0 0,-2 0 0 0 0,-1-1 0 0 0,0-1 0 0 0,-20 19 0 0 0,-22 14 19 0 0,-92 67 0 0 0,-8-8-364 0 0,-4-8 0 0 0,-290 135-1 0 0,425-226 72 0 0,19-9-3 0 0,0 0 0 0 0,0 1 0 0 0,1 0 0 0 0,-1 0 0 0 0,1 0 0 0 0,0 1-1 0 0,0 0 1 0 0,0 0 0 0 0,0 1 0 0 0,1-1 0 0 0,-7 8 0 0 0,12-12 130 0 0,0 1 0 0 0,-1-1 0 0 0,1 0 0 0 0,0 1 0 0 0,0-1-1 0 0,0 0 1 0 0,0 1 0 0 0,0-1 0 0 0,0 0 0 0 0,-1 1 0 0 0,1-1 0 0 0,0 0 0 0 0,0 1 0 0 0,0-1 0 0 0,0 0 0 0 0,0 1 0 0 0,0-1 0 0 0,0 0 0 0 0,1 1 0 0 0,-1-1 0 0 0,0 0 0 0 0,0 1 0 0 0,0-1 0 0 0,0 0 0 0 0,0 1-1 0 0,0-1 1 0 0,1 0 0 0 0,-1 0 0 0 0,0 1 0 0 0,0-1 0 0 0,0 0 0 0 0,1 1 0 0 0,-1-1 0 0 0,1 0 0 0 0,14 6-2764 0 0,22-3-2141 0 0,-36-3 4668 0 0,51 1-6946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38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2058 18116 0 0,'-1'10'851'0'0,"0"-2"-119"0"0,0 1 1 0 0,0-1-1 0 0,1 1 0 0 0,1-1 1 0 0,0 10-1 0 0,3-13-236 0 0,1-14-274 0 0,2-17-18 0 0,-7 25-174 0 0,52-336 1383 0 0,-28-6-1128 0 0,-21 291-242 0 0,12-255 94 0 0,16-221 108 0 0,-23 454-232 0 0,22-96 0 0 0,-24 146-9 0 0,1-1 1 0 0,1 1 0 0 0,1 1-1 0 0,1 0 1 0 0,1 0 0 0 0,1 1-1 0 0,23-33 1 0 0,-29 48 0 0 0,0 0 0 0 0,-1 1 0 0 0,2 0 0 0 0,-1-1 0 0 0,1 2 0 0 0,0-1 0 0 0,12-7 0 0 0,-15 12 1 0 0,-1-1 0 0 0,0 1 0 0 0,1-1-1 0 0,-1 1 1 0 0,1 0 0 0 0,-1 1 0 0 0,1-1 0 0 0,-1 1 0 0 0,1-1-1 0 0,-1 1 1 0 0,1 0 0 0 0,0 0 0 0 0,-1 0 0 0 0,1 1 0 0 0,-1 0-1 0 0,1-1 1 0 0,-1 1 0 0 0,1 0 0 0 0,-1 1 0 0 0,7 2 0 0 0,1 3 12 0 0,0 0 1 0 0,-1 1 0 0 0,0 1 0 0 0,0 0-1 0 0,0 0 1 0 0,-2 1 0 0 0,1 0 0 0 0,-1 0-1 0 0,0 1 1 0 0,12 23 0 0 0,4 12 28 0 0,23 66 0 0 0,109 401 105 0 0,-139-445-115 0 0,-7-32-64 0 0,206 689-1249 0 0,-207-694 666 0 0,-8-16-1295 0 0,-1-15 1775 0 0,0 0 0 0 0,0 1-1 0 0,-1-1 1 0 0,1 0 0 0 0,0 0 0 0 0,0 0 0 0 0,0 0 0 0 0,0 1 0 0 0,0-1 0 0 0,-1 0 0 0 0,1 0 0 0 0,0 0 0 0 0,0 0 0 0 0,0 0 0 0 0,-1 0 0 0 0,1 0 0 0 0,0 1 0 0 0,0-1 0 0 0,0 0 0 0 0,-1 0 0 0 0,1 0 0 0 0,0 0 0 0 0,0 0 0 0 0,-1 0 0 0 0,1 0 0 0 0,0 0 0 0 0,0 0 0 0 0,0 0 0 0 0,-1 0 0 0 0,1 0 0 0 0,0 0 0 0 0,0-1 0 0 0,-1 1 0 0 0,1 0 0 0 0,0 0 0 0 0,0 0 0 0 0,0 0 0 0 0,-1 0 0 0 0,1 0 0 0 0,0 0 0 0 0,0-1 0 0 0,0 1 0 0 0,0 0 0 0 0,-1 0 0 0 0,1 0 0 0 0,0 0 0 0 0,0-1 0 0 0,-22-17-5908 0 0,-7-8-1295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39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14 12251 0 0,'-12'13'7233'0'0,"5"-4"-4608"0"0,2 0-1057 0 0,16-7-696 0 0,15-5-296 0 0,11-5-40 0 0,21-1-143 0 0,13 0-121 0 0,9 0-136 0 0,8 5-112 0 0,1 1-8 0 0,2 1-104 0 0,0 4-280 0 0,2-1-665 0 0,1 2-1199 0 0,-1 2-2545 0 0,-7-5-1609 0 0,0 3-1383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39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568 1 18724 0 0,'-50'14'1639'0'0,"1"3"-1"0"0,0 2 1 0 0,2 1-1 0 0,-52 32 1 0 0,61-29-779 0 0,0 2 0 0 0,-56 50 0 0 0,81-64-934 0 0,2 0 1 0 0,0 1-1 0 0,0 0 0 0 0,1 1 1 0 0,1 0-1 0 0,0 1 0 0 0,-8 16 1 0 0,15-26 52 0 0,0-1-1 0 0,0 1 1 0 0,1 0 0 0 0,0 1 0 0 0,-1-1 0 0 0,1 0-1 0 0,1 0 1 0 0,-1 0 0 0 0,1 1 0 0 0,-1-1-1 0 0,1 0 1 0 0,0 1 0 0 0,1-1 0 0 0,-1 0-1 0 0,1 0 1 0 0,0 1 0 0 0,0-1 0 0 0,0 0 0 0 0,1 0-1 0 0,-1 0 1 0 0,1 0 0 0 0,0 0 0 0 0,0-1-1 0 0,0 1 1 0 0,1 0 0 0 0,-1-1 0 0 0,1 0 0 0 0,0 1-1 0 0,0-1 1 0 0,0 0 0 0 0,5 3 0 0 0,34 23-134 0 0,1-2 1 0 0,2-1 0 0 0,89 36 0 0 0,-86-42 261 0 0,-1 2 1 0 0,0 3-1 0 0,70 48 1 0 0,-113-70-50 0 0,0 1 0 0 0,0-1 0 0 0,0 1 0 0 0,-1 0 1 0 0,1 0-1 0 0,-1 0 0 0 0,0 0 0 0 0,0 0 0 0 0,0 1 0 0 0,-1-1 0 0 0,1 1 0 0 0,-1 0 0 0 0,0 0 0 0 0,-1 0 1 0 0,1 0-1 0 0,-1 0 0 0 0,1 6 0 0 0,-2-3 32 0 0,0 0 0 0 0,0-1 1 0 0,-1 1-1 0 0,0 0 0 0 0,0 0 1 0 0,-1-1-1 0 0,0 1 0 0 0,-1-1 1 0 0,1 1-1 0 0,-8 12 0 0 0,-5 7 33 0 0,-1 0 0 0 0,-1-2 0 0 0,-2 0 0 0 0,-24 27 0 0 0,-93 84-87 0 0,132-132-37 0 0,-54 46-962 0 0,-2-3 0 0 0,-77 47 0 0 0,134-92 646 0 0,1 0 0 0 0,-1 0 0 0 0,1 0 0 0 0,-1 0 0 0 0,1 0 0 0 0,0 0 0 0 0,0 1 0 0 0,0-1-1 0 0,-3 5 1 0 0,5-7 98 0 0,0 1 0 0 0,0-1 0 0 0,-1 1-1 0 0,1-1 1 0 0,0 1 0 0 0,0-1-1 0 0,0 1 1 0 0,0-1 0 0 0,0 1 0 0 0,0-1-1 0 0,0 1 1 0 0,0-1 0 0 0,0 1-1 0 0,0-1 1 0 0,0 1 0 0 0,0-1 0 0 0,0 1-1 0 0,0-1 1 0 0,1 1 0 0 0,-1-1-1 0 0,0 1 1 0 0,0-1 0 0 0,1 2 0 0 0,0-2-386 0 0,0 1 1 0 0,0 0 0 0 0,0 0 0 0 0,0 0-1 0 0,0 0 1 0 0,0-1 0 0 0,0 1 0 0 0,1-1-1 0 0,-1 1 1 0 0,0-1 0 0 0,0 1 0 0 0,1-1-1 0 0,1 1 1 0 0,21 5-6696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8:40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828 2 15275 0 0,'-11'-2'9008'0'0,"-1"8"-5212"0"0,-12 13-3342 0 0,16-11 285 0 0,-112 96 80 0 0,-73 57-648 0 0,134-121-176 0 0,-29 22-183 0 0,76-53 100 0 0,1 1 0 0 0,1 0 0 0 0,0 0 0 0 0,0 1 0 0 0,-9 13 0 0 0,18-22 66 0 0,-1 1-1 0 0,1 0 1 0 0,-1-1 0 0 0,1 1 0 0 0,0 0-1 0 0,0 0 1 0 0,0 0 0 0 0,0 0 0 0 0,1 0-1 0 0,-1 0 1 0 0,1 0 0 0 0,0 0 0 0 0,0 0-1 0 0,0 0 1 0 0,0 0 0 0 0,1 6 0 0 0,1-3-3 0 0,-1-1 0 0 0,1 0 0 0 0,1 0 1 0 0,-1 0-1 0 0,1 0 0 0 0,0 0 1 0 0,0 0-1 0 0,6 7 0 0 0,5 4-37 0 0,2-1-1 0 0,0-1 0 0 0,31 22 1 0 0,-45-35 54 0 0,51 35-72 0 0,2-3 1 0 0,109 49-1 0 0,126 30 119 0 0,-255-100-31 0 0,-14-4 19 0 0,-7-4 24 0 0,-1 0 0 0 0,0 1 1 0 0,0 1-1 0 0,-1 0 0 0 0,0 0 0 0 0,0 1 1 0 0,0 1-1 0 0,12 10 0 0 0,-22-16-15 0 0,0 1 1 0 0,-1-1-1 0 0,1 0 0 0 0,0 1 1 0 0,-1-1-1 0 0,1 0 0 0 0,-1 1 1 0 0,0 0-1 0 0,0-1 0 0 0,0 1 0 0 0,0 0 1 0 0,-1 0-1 0 0,1-1 0 0 0,-1 1 1 0 0,1 0-1 0 0,-1 0 0 0 0,0 0 1 0 0,0 0-1 0 0,0 0 0 0 0,-1-1 0 0 0,1 1 1 0 0,-1 0-1 0 0,1 0 0 0 0,-1 0 1 0 0,-2 3-1 0 0,-2 5 96 0 0,0 0 1 0 0,0 0-1 0 0,-1-1 0 0 0,-15 18 1 0 0,-12 12 150 0 0,-1 0 0 0 0,-58 48 0 0 0,-90 63 16 0 0,144-121-274 0 0,-111 87-78 0 0,-134 110-315 0 0,104-67-2906 0 0,155-133 1410 0 0,3-4-1632 0 0,6-10-2040 0 0,-2-4-4292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9:06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1187 151 9218 0 0,'-9'-12'1210'0'0,"0"1"0"0"0,-1 0 0 0 0,0 1 0 0 0,-1 0 0 0 0,0 1 0 0 0,-1 0 0 0 0,0 1 0 0 0,-22-12 0 0 0,16 11-540 0 0,0 2 0 0 0,-1 0 0 0 0,-1 0 1 0 0,1 2-1 0 0,-36-5 0 0 0,23 7-452 0 0,0 1 0 0 0,1 2 0 0 0,-1 1 0 0 0,0 1 0 0 0,1 2 0 0 0,-1 1 0 0 0,-60 19 1 0 0,51-10-198 0 0,1 2 1 0 0,1 2 0 0 0,1 2 0 0 0,0 1 0 0 0,1 2 0 0 0,2 1 0 0 0,0 2 0 0 0,2 2 0 0 0,1 1-1 0 0,1 1 1 0 0,-50 64 0 0 0,64-67-60 0 0,1 1-1 0 0,1 0 1 0 0,1 2-1 0 0,2-1 1 0 0,1 2-1 0 0,1-1 1 0 0,1 1-1 0 0,2 1 1 0 0,2-1-1 0 0,0 1 1 0 0,2 0-1 0 0,2 1 1 0 0,3 44-1 0 0,1-39 6 0 0,1-1 1 0 0,2 0-1 0 0,2 0 0 0 0,1-1 0 0 0,2 0 1 0 0,1 0-1 0 0,2-1 0 0 0,1-1 0 0 0,2 0 1 0 0,1-1-1 0 0,28 37 0 0 0,-17-35-11 0 0,1-1-1 0 0,1-1 1 0 0,2-2-1 0 0,1-2 1 0 0,1-1 0 0 0,2-1-1 0 0,48 26 1 0 0,-41-29 14 0 0,0-3 1 0 0,1-1-1 0 0,0-2 0 0 0,2-3 1 0 0,0-1-1 0 0,74 11 0 0 0,-90-21 66 0 0,0-2 0 0 0,1-1 0 0 0,-1-2-1 0 0,1-1 1 0 0,-1-1 0 0 0,1-1 0 0 0,-2-2 0 0 0,1-1-1 0 0,-1-2 1 0 0,0-1 0 0 0,0-1 0 0 0,-1-2-1 0 0,50-29 1 0 0,-43 19 116 0 0,-1-2 0 0 0,-1-2 0 0 0,-1-1 1 0 0,-2-1-1 0 0,-1-2 0 0 0,-1-1 0 0 0,-2-1 0 0 0,-1-1 0 0 0,36-64 0 0 0,-31 41 37 0 0,-3-1 1 0 0,-2-2-1 0 0,-3-1 0 0 0,21-86 0 0 0,-34 103-73 0 0,-1 0 0 0 0,-3 0 0 0 0,-2 0 0 0 0,-1-1 0 0 0,-3 0 0 0 0,-1 1 0 0 0,-9-56 0 0 0,6 83-57 0 0,1 0 0 0 0,-2 0 0 0 0,0 1 0 0 0,-1 0 0 0 0,-1 0 1 0 0,-1 0-1 0 0,0 1 0 0 0,-1 0 0 0 0,0 1 0 0 0,-1 0 0 0 0,-23-25 0 0 0,18 25 10 0 0,-1 0-1 0 0,0 1 0 0 0,0 1 0 0 0,-2 0 1 0 0,1 2-1 0 0,-2 0 0 0 0,1 1 1 0 0,-1 0-1 0 0,-33-9 0 0 0,10 8-22 0 0,0 1 0 0 0,0 2 0 0 0,-1 1 0 0 0,0 3 0 0 0,0 2 0 0 0,-45 3 0 0 0,19 5-72 0 0,0 2 0 0 0,-133 36 0 0 0,171-36-166 0 0,1 1 0 0 0,0 1 1 0 0,1 2-1 0 0,-48 28 0 0 0,64-32-550 0 0,0 0 0 0 0,1 1 1 0 0,0 1-1 0 0,-16 18 0 0 0,19-19-772 0 0,2 0-1 0 0,-1 1 1 0 0,2 0 0 0 0,-1 0-1 0 0,1 1 1 0 0,-5 15 0 0 0,-3 21-7662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9:07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1029 162 5625 0 0,'-15'-40'6134'0'0,"11"28"-4607"0"0,-1 0 1 0 0,0 0-1 0 0,-1 0 0 0 0,-9-14 0 0 0,13 23-1305 0 0,-1 0 1 0 0,0-1-1 0 0,0 1 0 0 0,0 0 0 0 0,0 0 0 0 0,0 1 0 0 0,-1-1 0 0 0,1 1 0 0 0,-1-1 0 0 0,0 1 0 0 0,0 0 0 0 0,0 0 1 0 0,0 1-1 0 0,0-1 0 0 0,0 1 0 0 0,0 0 0 0 0,-5 0 0 0 0,-27-3 133 0 0,0 2 0 0 0,0 2 1 0 0,0 1-1 0 0,0 2 0 0 0,0 1 0 0 0,0 2 1 0 0,-48 15-1 0 0,59-12-352 0 0,0 1 0 0 0,1 1 0 0 0,0 1 0 0 0,1 1 0 0 0,0 1 0 0 0,1 1 0 0 0,1 1 0 0 0,0 1 0 0 0,1 0 0 0 0,-30 36 0 0 0,22-19-47 0 0,1 1 0 0 0,2 1 0 0 0,1 2 0 0 0,2 0 0 0 0,-29 69 0 0 0,22-32-69 0 0,-32 131 1 0 0,51-161 56 0 0,2 1 1 0 0,2-1-1 0 0,2 1 1 0 0,3 65-1 0 0,3-84-33 0 0,1-1-1 0 0,2 1 1 0 0,1-1-1 0 0,0-1 0 0 0,2 1 1 0 0,1-1-1 0 0,1 0 0 0 0,1-1 1 0 0,2 0-1 0 0,14 22 0 0 0,-8-19 5 0 0,2 0 0 0 0,1-1 0 0 0,0-1-1 0 0,2-1 1 0 0,1-1 0 0 0,1-2 0 0 0,41 28-1 0 0,-33-28 67 0 0,0-1-1 0 0,2-2 0 0 0,0-1 0 0 0,1-2 1 0 0,1-2-1 0 0,0-1 0 0 0,1-2 0 0 0,0-2 1 0 0,1-1-1 0 0,-1-2 0 0 0,1-2 0 0 0,0-2 1 0 0,0-1-1 0 0,43-6 0 0 0,-49 0 149 0 0,0-1 0 0 0,0-1-1 0 0,-1-3 1 0 0,0 0 0 0 0,0-2 0 0 0,52-30-1 0 0,-47 20 42 0 0,-2-1 0 0 0,-1-3 0 0 0,0 0 0 0 0,55-60 0 0 0,-44 34-53 0 0,-2-3 0 0 0,-3-2 0 0 0,-2-1 1 0 0,-2-2-1 0 0,-4-1 0 0 0,41-107 0 0 0,-58 129-49 0 0,-3 0 1 0 0,-1-1-1 0 0,-2 0 0 0 0,-2-1 0 0 0,-2 0 1 0 0,2-72-1 0 0,-9 92-23 0 0,0-1 0 0 0,-1 0 1 0 0,-1 1-1 0 0,-2 0 0 0 0,0-1 0 0 0,-1 2 1 0 0,-1-1-1 0 0,-1 1 0 0 0,-1 0 0 0 0,-1 0 1 0 0,0 1-1 0 0,-2 1 0 0 0,0 0 0 0 0,-18-21 0 0 0,11 20-19 0 0,-1 0-1 0 0,0 2 0 0 0,-1 0 0 0 0,-1 1 0 0 0,-1 1 1 0 0,0 2-1 0 0,-1 0 0 0 0,-1 1 0 0 0,0 1 0 0 0,-1 2 1 0 0,0 0-1 0 0,0 2 0 0 0,-47-8 0 0 0,32 9-59 0 0,0 3-1 0 0,-1 1 1 0 0,1 2-1 0 0,0 2 1 0 0,-1 2-1 0 0,1 2 1 0 0,0 1 0 0 0,-61 18-1 0 0,82-18-287 0 0,-1 1-1 0 0,1 1 1 0 0,0 0-1 0 0,1 2 1 0 0,-26 17-1 0 0,34-20-579 0 0,1 2 0 0 0,0-1-1 0 0,0 1 1 0 0,1 1 0 0 0,0-1-1 0 0,-8 13 1 0 0,-30 41-10000 0 0,37-28 5004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07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 11058 0 0,'2'-1'1673'0'0,"-2"1"-1255"0"0,1-1 0 0 0,-1 1 0 0 0,1 0 0 0 0,-1 0 0 0 0,1 0 0 0 0,-1 0 0 0 0,1-1 1 0 0,-1 1-1 0 0,1 0 0 0 0,-1 0 0 0 0,1 0 0 0 0,0 0 0 0 0,-1 0 0 0 0,1 0 0 0 0,-1 0 0 0 0,1 1 0 0 0,-1-1 0 0 0,1 0 1 0 0,-1 0-1 0 0,1 0 0 0 0,-1 0 0 0 0,2 1 0 0 0,0 13 3543 0 0,-15 29-5197 0 0,8-31 2008 0 0,1 3-778 0 0,-2 6-174 0 0,-7 42-1 0 0,12-58 160 0 0,0 0 0 0 0,1 0 0 0 0,0 0 0 0 0,0 0 0 0 0,0 0 0 0 0,1 0 0 0 0,0-1 0 0 0,0 1 0 0 0,0 0 1 0 0,0 0-1 0 0,1 0 0 0 0,-1 0 0 0 0,1-1 0 0 0,4 7 0 0 0,-4-9 18 0 0,0-1 1 0 0,0 0 0 0 0,0 1-1 0 0,0-1 1 0 0,0 0 0 0 0,0 0-1 0 0,0 0 1 0 0,1 0 0 0 0,-1-1-1 0 0,0 1 1 0 0,1 0-1 0 0,-1-1 1 0 0,0 0 0 0 0,1 1-1 0 0,-1-1 1 0 0,0 0 0 0 0,1 0-1 0 0,-1-1 1 0 0,1 1 0 0 0,2-1-1 0 0,50-11-922 0 0,-47 10 226 0 0,21-6-1560 0 0,-18 0-5043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9:25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2107 264 392 0 0,'1'0'202'0'0,"1"0"0"0"0,-1-1 0 0 0,1 1 0 0 0,-1-1 0 0 0,0 1 1 0 0,1-1-1 0 0,-1 0 0 0 0,0 1 0 0 0,1-1 0 0 0,-1 0 0 0 0,0 0 0 0 0,2-2 0 0 0,-2 2 144 0 0,-1 1 1 0 0,0-1-1 0 0,1 0 1 0 0,-1 0-1 0 0,0 0 0 0 0,0 1 1 0 0,-10-17 13871 0 0,-3 19-11431 0 0,-6 1-1080 0 0,12-6-1383 0 0,1 1-1 0 0,0-1 1 0 0,0-1 0 0 0,0 1 0 0 0,0-1 0 0 0,0 0 0 0 0,-9-9-1 0 0,-15-10 458 0 0,13 13-544 0 0,0 2 1 0 0,0 0-1 0 0,-1 1 0 0 0,0 1 0 0 0,0 0 0 0 0,-35-5 0 0 0,-121-5 155 0 0,95 11-309 0 0,-89-15 49 0 0,-170-41-1 0 0,299 53-62 0 0,-1 3-1 0 0,0 1 1 0 0,0 1 0 0 0,-1 3-1 0 0,1 1 1 0 0,0 3-1 0 0,0 0 1 0 0,1 3 0 0 0,-1 1-1 0 0,1 2 1 0 0,1 2 0 0 0,-56 25-1 0 0,-19 11-9 0 0,-131 52 88 0 0,235-96-151 0 0,-1 1 1 0 0,1 0 0 0 0,0 0-1 0 0,1 1 1 0 0,-1 0 0 0 0,1 0-1 0 0,0 1 1 0 0,1 0 0 0 0,-1 0 0 0 0,1 1-1 0 0,1 0 1 0 0,0 1 0 0 0,0-1-1 0 0,0 1 1 0 0,1 0 0 0 0,0 0-1 0 0,1 1 1 0 0,0-1 0 0 0,1 1 0 0 0,0 0-1 0 0,0 0 1 0 0,-1 16 0 0 0,1-2-6 0 0,0 0 1 0 0,2 0-1 0 0,1 0 1 0 0,1 0-1 0 0,1 0 1 0 0,2 0-1 0 0,0 0 1 0 0,12 40 0 0 0,-9-48 0 0 0,-1 1-1 0 0,2-1 1 0 0,0 0 0 0 0,1-1 0 0 0,19 24 0 0 0,63 67-56 0 0,-68-80 59 0 0,19 17 5 0 0,1-2 0 0 0,1-1 0 0 0,3-3-1 0 0,1-2 1 0 0,103 57 0 0 0,-79-54-13 0 0,78 29 0 0 0,-116-54 1 0 0,1-2 1 0 0,0-2-1 0 0,1-1 0 0 0,62 6 1 0 0,-38-12 8 0 0,0-2-1 0 0,0-3 1 0 0,62-10 0 0 0,174-46-11 0 0,-161 29 12 0 0,-39 16 21 0 0,-64 11-4 0 0,0-2 0 0 0,50-14 0 0 0,-67 13-6 0 0,-1-1 0 0 0,0 0 0 0 0,0-1 0 0 0,0 0 0 0 0,-1-1 0 0 0,-1-1 1 0 0,0 0-1 0 0,0 0 0 0 0,-1-1 0 0 0,0-1 0 0 0,-1 0 0 0 0,12-17 0 0 0,-1-2-8 0 0,-2-1 0 0 0,-1-1 0 0 0,-2 0-1 0 0,13-39 1 0 0,-21 49 13 0 0,-2 0-1 0 0,-1 0 0 0 0,-1 0 1 0 0,-1-1-1 0 0,0 1 1 0 0,-2-1-1 0 0,-1 1 0 0 0,-5-38 1 0 0,1 28 18 0 0,-2-1 0 0 0,-2 1 0 0 0,-1 0 0 0 0,-1 1-1 0 0,-20-42 1 0 0,22 58 7 0 0,0 0 0 0 0,-2 1 0 0 0,0 0-1 0 0,0 1 1 0 0,-2 0 0 0 0,1 1 0 0 0,-2 0-1 0 0,0 1 1 0 0,0 1 0 0 0,-1 0 0 0 0,-19-12-1 0 0,5 7 20 0 0,0 1 0 0 0,-1 2 1 0 0,-1 0-1 0 0,0 2 0 0 0,-42-9 0 0 0,44 13-26 0 0,-183-41 72 0 0,165 40-86 0 0,-1 1-1 0 0,-74 1 1 0 0,111 6 40 0 0,-1 1-1 0 0,1 0 1 0 0,0 1-1 0 0,0-1 1 0 0,0 2-1 0 0,0 0 1 0 0,0 0-1 0 0,-16 8 1 0 0,22-9-276 0 0,1 0 1 0 0,-1 0-1 0 0,1 1 1 0 0,0 0-1 0 0,0-1 1 0 0,0 1-1 0 0,0 0 1 0 0,0 0-1 0 0,0 1 1 0 0,-2 4-1 0 0,3-5-592 0 0,1 0 0 0 0,-1 1 0 0 0,1-1 0 0 0,0 1 1 0 0,0 0-1 0 0,0-1 0 0 0,0 1 0 0 0,1 0 0 0 0,-1-1 0 0 0,1 1 0 0 0,0 0 0 0 0,1 7 0 0 0,1 10-10100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9:38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1687 24 6657 0 0,'-2'-1'615'0'0,"0"-1"-1"0"0,0 1 0 0 0,-1 0 1 0 0,1 0-1 0 0,0 0 0 0 0,0 0 1 0 0,-1 0-1 0 0,1 1 0 0 0,-1-1 1 0 0,1 1-1 0 0,-1-1 0 0 0,1 1 1 0 0,-1 0-1 0 0,1 0 0 0 0,-1 0 1 0 0,-2 0-1 0 0,-46 8 2882 0 0,35-5-2483 0 0,-24 1-83 0 0,0-3 1 0 0,0-1 0 0 0,0-1-1 0 0,-62-12 1 0 0,47 6-640 0 0,-82-1-1 0 0,64 13-170 0 0,0 2 0 0 0,0 4 0 0 0,-127 35 0 0 0,-204 92-78 0 0,303-100-34 0 0,95-36-25 0 0,0 1 1 0 0,-1 0 0 0 0,1 0-1 0 0,0 1 1 0 0,1-1-1 0 0,-1 2 1 0 0,1-1 0 0 0,0 0-1 0 0,0 1 1 0 0,0 0-1 0 0,-8 10 1 0 0,3 1-196 0 0,1-1 1 0 0,1 1-1 0 0,-7 18 1 0 0,8-18-262 0 0,-1 1 0 0 0,0-1 1 0 0,-18 24-1 0 0,6-25-2033 0 0,20-14 2352 0 0,0-1-1 0 0,0 0 1 0 0,-1 0 0 0 0,1 1-1 0 0,0-1 1 0 0,-1 0 0 0 0,1 0 0 0 0,0 0-1 0 0,-1 0 1 0 0,1 0 0 0 0,0 0-1 0 0,-1 0 1 0 0,1 1 0 0 0,0-1 0 0 0,-1 0-1 0 0,1 0 1 0 0,0 0 0 0 0,-1 0-1 0 0,1 0 1 0 0,0 0 0 0 0,-1-1 0 0 0,1 1-1 0 0,0 0 1 0 0,-1 0 0 0 0,1 0-1 0 0,0 0 1 0 0,-1 0 0 0 0,1 0 0 0 0,0 0-1 0 0,0-1 1 0 0,-1 1 0 0 0,1 0-1 0 0,0 0 1 0 0,0-1 0 0 0,-1 1 0 0 0,1 0-1 0 0,0 0 1 0 0,0-1 0 0 0,-1 1-1 0 0,1 0 1 0 0,0 0 0 0 0,0-1 0 0 0,0 1-1 0 0,0 0 1 0 0,0-1 0 0 0,-1 1-1 0 0,1 0 1 0 0,0-1 0 0 0,0 1 0 0 0,0 0-1 0 0,0-1 1 0 0,0 1 0 0 0,0 0-1 0 0,0-1 1 0 0,0 1 0 0 0,0 0 0 0 0,0-1-1 0 0,0 1 1 0 0,0 0 0 0 0,1-1-1 0 0,-1 1 1 0 0,0 0 0 0 0,0-1 0 0 0,0 1-1 0 0,0 0 1 0 0,0 0 0 0 0,1-1-1 0 0,5-12-6734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9:39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10 5577 0 0,'-20'-4'1817'0'0,"14"2"-800"0"0,1 1 0 0 0,0 0 0 0 0,-1 0 0 0 0,1 1 0 0 0,0-1 0 0 0,-11 2 0 0 0,15-1-815 0 0,-1 1-1 0 0,0-1 1 0 0,0 1 0 0 0,1 0 0 0 0,-1 0 0 0 0,0 0 0 0 0,1 0-1 0 0,-1 0 1 0 0,1 0 0 0 0,-1 0 0 0 0,1 0 0 0 0,-1 0 0 0 0,1 1 0 0 0,0-1-1 0 0,0 1 1 0 0,0-1 0 0 0,0 1 0 0 0,0-1 0 0 0,0 1 0 0 0,0 0-1 0 0,0-1 1 0 0,0 1 0 0 0,1 0 0 0 0,-1 2 0 0 0,-3 13 281 0 0,1 0 0 0 0,0 0 1 0 0,1 0-1 0 0,1 0 0 0 0,1 0 1 0 0,3 30-1 0 0,-1 40-372 0 0,-21 40 64 0 0,0-5-52 0 0,18-106-122 0 0,0-1 1 0 0,2 0-1 0 0,0 0 1 0 0,0 0-1 0 0,1 0 1 0 0,5 16-1 0 0,-6-28 45 0 0,-1 0 0 0 0,1 0 0 0 0,0 0 1 0 0,0 0-1 0 0,0-1 0 0 0,1 1 0 0 0,-1 0 0 0 0,1-1 0 0 0,-1 1 1 0 0,1-1-1 0 0,0 0 0 0 0,0 1 0 0 0,0-1 0 0 0,0 0 0 0 0,1 0 1 0 0,-1 0-1 0 0,0 0 0 0 0,1-1 0 0 0,-1 1 0 0 0,1-1 0 0 0,0 1 1 0 0,0-1-1 0 0,-1 0 0 0 0,1 0 0 0 0,0 0 0 0 0,0-1 0 0 0,0 1 0 0 0,0-1 1 0 0,0 1-1 0 0,0-1 0 0 0,0 0 0 0 0,0 0 0 0 0,0 0 0 0 0,0-1 1 0 0,5 0-1 0 0,9-3 146 0 0,-1-1 0 0 0,0 0 0 0 0,-1-1 0 0 0,1-1 0 0 0,15-9 0 0 0,-18 9-289 0 0,4-1 110 0 0,0 0 0 0 0,0 1 1 0 0,1 1-1 0 0,24-5 1 0 0,-31 9-394 0 0,-1 1 1 0 0,1 0 0 0 0,-1 0 0 0 0,1 1 0 0 0,-1 1 0 0 0,1 0 0 0 0,-1 0 0 0 0,1 1 0 0 0,12 4 0 0 0,41 14-8776 0 0,-32-12 1141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9:40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77 2272 0 0,'-8'-11'2009'0'0,"-25"-29"5568"0"0,31 38-6649 0 0,-1-1 1 0 0,1 0 0 0 0,-1 1 0 0 0,0 0-1 0 0,0 0 1 0 0,0 0 0 0 0,0 0-1 0 0,0 0 1 0 0,0 1 0 0 0,-1-1 0 0 0,-3 0-1 0 0,56 18 1350 0 0,10-11-2243 0 0,-41-4-20 0 0,-1 0 1 0 0,1 1-1 0 0,31 9 0 0 0,-42-9-10 0 0,-1 0 0 0 0,0 1 0 0 0,-1 0 0 0 0,1 0 0 0 0,0 0 0 0 0,-1 1 0 0 0,0 0 0 0 0,0 0 0 0 0,0 0 0 0 0,0 1 0 0 0,-1-1 0 0 0,1 1 0 0 0,-1 0 0 0 0,5 9 0 0 0,-2-2 29 0 0,-2 1 1 0 0,1 0 0 0 0,-1 0 0 0 0,-1 0-1 0 0,0 1 1 0 0,-1-1 0 0 0,-1 1 0 0 0,0 0-1 0 0,-1 0 1 0 0,0 0 0 0 0,-1-1-1 0 0,-1 1 1 0 0,0 0 0 0 0,-3 14 0 0 0,1-8-42 0 0,-1-1 1 0 0,-1 0-1 0 0,-1 0 1 0 0,-1 0-1 0 0,0-1 1 0 0,-1 0-1 0 0,-1 0 1 0 0,-1-1-1 0 0,-16 21 1 0 0,21-31-37 0 0,-1-1 0 0 0,0 0 0 0 0,0-1 0 0 0,0 1 0 0 0,-1-1 0 0 0,0 0-1 0 0,-11 5 1 0 0,16-8 6 0 0,-1-1-1 0 0,1 0 1 0 0,-1 0 0 0 0,1 0-1 0 0,-1 0 1 0 0,1 0-1 0 0,-1 0 1 0 0,0-1-1 0 0,1 1 1 0 0,-1-1-1 0 0,0 0 1 0 0,0 1-1 0 0,0-2 1 0 0,1 1-1 0 0,-1 0 1 0 0,0 0-1 0 0,0-1 1 0 0,1 1-1 0 0,-1-1 1 0 0,1 0-1 0 0,-1 0 1 0 0,0 0-1 0 0,1 0 1 0 0,-1-1 0 0 0,1 1-1 0 0,-3-3 1 0 0,5 4 25 0 0,0 0 1 0 0,-1 0 0 0 0,1 0 0 0 0,0 0 0 0 0,0 0-1 0 0,0-1 1 0 0,0 1 0 0 0,-1 0 0 0 0,1 0-1 0 0,0 0 1 0 0,0 0 0 0 0,0-1 0 0 0,0 1 0 0 0,0 0-1 0 0,0 0 1 0 0,0 0 0 0 0,-1-1 0 0 0,1 1 0 0 0,0 0-1 0 0,0 0 1 0 0,0 0 0 0 0,0-1 0 0 0,0 1-1 0 0,0 0 1 0 0,0 0 0 0 0,0-1 0 0 0,0 1 0 0 0,0 0-1 0 0,0 0 1 0 0,0 0 0 0 0,1-1 0 0 0,-1 1 0 0 0,0 0-1 0 0,0 0 1 0 0,0 0 0 0 0,0-1 0 0 0,0 1-1 0 0,0 0 1 0 0,1 0 0 0 0,9-7-213 0 0,21 0 118 0 0,-26 6 92 0 0,54-10-161 0 0,1 2 0 0 0,0 3-1 0 0,81 2 1 0 0,-136 4-421 0 0,21 2-2309 0 0,-11 3-6350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9:41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1 186 8850 0 0,'0'4'9064'0'0,"11"3"-5161"0"0,1-8-3526 0 0,1 0 0 0 0,-1-1 0 0 0,0-1 0 0 0,17-5 0 0 0,-15 4-841 0 0,1 0 0 0 0,24-2 0 0 0,-8 5-2141 0 0,-24 1 980 0 0,0 0-1 0 0,0 0 1 0 0,-1-1 0 0 0,1 0-1 0 0,-1 0 1 0 0,8-2-1 0 0,-11 2 1262 0 0,-1-1 1 0 0,1 1-1 0 0,-1-1 0 0 0,1 1 0 0 0,-1-1 0 0 0,1 0 1 0 0,-1 0-1 0 0,0 0 0 0 0,0 0 0 0 0,0 0 0 0 0,0 0 1 0 0,-1 0-1 0 0,1-1 0 0 0,-1 1 0 0 0,1-1 0 0 0,-1 1 1 0 0,0-1-1 0 0,2-3 0 0 0,-1 0 322 0 0,0 0 1 0 0,-1 1-1 0 0,0-1 1 0 0,0 0-1 0 0,0 0 0 0 0,0 0 1 0 0,-1 0-1 0 0,-1-11 1 0 0,-8-13 3050 0 0,8 28-2197 0 0,-1-1 1 0 0,1 1-1 0 0,-1 0 1 0 0,0 0-1 0 0,1 0 1 0 0,-1 0-1 0 0,0 0 1 0 0,0 0-1 0 0,-5-2 1 0 0,7 4-601 0 0,0 0 0 0 0,0-1 0 0 0,-1 1 0 0 0,1 0 0 0 0,0 0 1 0 0,-1 0-1 0 0,1 0 0 0 0,0 0 0 0 0,0 0 0 0 0,-1 0 0 0 0,1 0 1 0 0,0 0-1 0 0,-1 0 0 0 0,1 0 0 0 0,0 0 0 0 0,-1 0 0 0 0,1 0 1 0 0,0 0-1 0 0,0 0 0 0 0,-1 0 0 0 0,1 0 0 0 0,-3 2 2334 0 0,3-1-2334 0 0,-7 13 2521 0 0,0 21-2444 0 0,6-31 186 0 0,-9 66-301 0 0,4 0 0 0 0,4 136 1 0 0,9-155-2514 0 0,-2-17-2193 0 0,-3 0-5512 0 0,-1-18 5107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9:41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24 130 10138 0 0,'-3'6'766'0'0,"-1"0"-1"0"0,1 0 1 0 0,1 0-1 0 0,-1 0 0 0 0,1 1 1 0 0,0-1-1 0 0,1 1 1 0 0,-1 0-1 0 0,1-1 1 0 0,0 10-1 0 0,2-12-559 0 0,-1-1 0 0 0,1 1 1 0 0,0 0-1 0 0,0 0 0 0 0,0 0 0 0 0,1-1 0 0 0,-1 1 1 0 0,1-1-1 0 0,0 1 0 0 0,0-1 0 0 0,0 0 0 0 0,1 1 0 0 0,-1-1 1 0 0,1 0-1 0 0,-1 0 0 0 0,1-1 0 0 0,0 1 0 0 0,6 3 0 0 0,1 1-89 0 0,-1 0-1 0 0,2-1 0 0 0,-1-1 1 0 0,0 1-1 0 0,1-2 0 0 0,0 0 1 0 0,0 0-1 0 0,1-1 0 0 0,-1 0 1 0 0,1-1-1 0 0,-1 0 0 0 0,1-1 1 0 0,0 0-1 0 0,-1-1 0 0 0,1 0 1 0 0,14-3-1 0 0,-18 2-89 0 0,0 0 1 0 0,0-1-1 0 0,0-1 0 0 0,0 1 1 0 0,0-1-1 0 0,-1-1 1 0 0,1 1-1 0 0,-1-1 1 0 0,0 0-1 0 0,0-1 0 0 0,-1 0 1 0 0,1 0-1 0 0,-1 0 1 0 0,0-1-1 0 0,0 0 0 0 0,-1 0 1 0 0,0-1-1 0 0,0 1 1 0 0,0-1-1 0 0,-1 0 0 0 0,0 0 1 0 0,-1-1-1 0 0,6-14 1 0 0,-6 15 9 0 0,-1-1 1 0 0,-1 1 0 0 0,1 0 0 0 0,-1-1 0 0 0,-1 1-1 0 0,1 0 1 0 0,-1-1 0 0 0,0 1 0 0 0,-1-1 0 0 0,0 1-1 0 0,0 0 1 0 0,-1-1 0 0 0,0 1 0 0 0,-4-13 0 0 0,3 16-20 0 0,1-1 1 0 0,-1 0-1 0 0,0 0 1 0 0,0 1-1 0 0,0 0 1 0 0,-1 0-1 0 0,1 0 1 0 0,-1 0 0 0 0,0 0-1 0 0,0 1 1 0 0,0-1-1 0 0,-1 1 1 0 0,1 0-1 0 0,-1 1 1 0 0,0-1-1 0 0,0 1 1 0 0,1 0-1 0 0,-2 0 1 0 0,1 0-1 0 0,0 1 1 0 0,-6-1 0 0 0,-1 0-10 0 0,1 1 0 0 0,-1 0 0 0 0,0 1 1 0 0,0 1-1 0 0,0 0 0 0 0,0 0 1 0 0,1 1-1 0 0,-1 1 0 0 0,0 0 1 0 0,1 0-1 0 0,0 1 0 0 0,0 1 1 0 0,0-1-1 0 0,1 2 0 0 0,-14 8 0 0 0,17-9-121 0 0,0 0-1 0 0,1 1 0 0 0,0-1 1 0 0,0 1-1 0 0,1 0 0 0 0,-1 1 1 0 0,1-1-1 0 0,1 1 0 0 0,-9 14 0 0 0,11-14-239 0 0,-1-1 0 0 0,1 1 0 0 0,0 0-1 0 0,0 0 1 0 0,1 0 0 0 0,0 0 0 0 0,0 0 0 0 0,0 0-1 0 0,1 0 1 0 0,0 0 0 0 0,1 0 0 0 0,2 12-1 0 0,-2-11-1027 0 0,1-1-1 0 0,0 0 0 0 0,0 0 0 0 0,1 0 1 0 0,0 0-1 0 0,0 0 0 0 0,0-1 0 0 0,5 7 1 0 0,6 2-4097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9:41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7 9418 0 0,'-1'-1'561'0'0,"0"0"0"0"0,0 1 0 0 0,0-1-1 0 0,0 1 1 0 0,0-1 0 0 0,0 1 0 0 0,0-1 0 0 0,0 1 0 0 0,0 0-1 0 0,-1-1 1 0 0,1 1 0 0 0,0 0 0 0 0,0 0 0 0 0,0 0 0 0 0,0 0-1 0 0,0 0 1 0 0,-1 0 0 0 0,-1 0 0 0 0,1 1-156 0 0,1-1 0 0 0,-1 1 0 0 0,0 0 0 0 0,0 0 0 0 0,0 0 0 0 0,1 0 1 0 0,-1 0-1 0 0,1 0 0 0 0,-1 0 0 0 0,-1 3 0 0 0,-4 3-210 0 0,1 0 0 0 0,1 1 0 0 0,-9 15 0 0 0,7-11 415 0 0,-20 36-911 0 0,1 1 0 0 0,-21 63 0 0 0,24-58-3524 0 0,0 0-3703 0 0,17-45 819 0 0,4-18 3496 0 0,6-15 2369 0 0,0 17 1694 0 0,0 1 0 0 0,0 0 0 0 0,0 0 0 0 0,1 1 0 0 0,0-1 0 0 0,0 1 0 0 0,0 0 0 0 0,0 0 1 0 0,1 1-1 0 0,0 0 0 0 0,0 0 0 0 0,0 0 0 0 0,1 0 0 0 0,12-4 0 0 0,3-1 738 0 0,1 1-1 0 0,0 2 1 0 0,28-6-1 0 0,-39 10-1450 0 0,1 1 0 0 0,-1 0 0 0 0,24 1 0 0 0,0 8-2422 0 0,-33-7 1685 0 0,-1 0 0 0 0,0 0-1 0 0,1 0 1 0 0,-1 0-1 0 0,0 1 1 0 0,0-1 0 0 0,0 1-1 0 0,0-1 1 0 0,0 1-1 0 0,-1 0 1 0 0,3 2-1 0 0,-1 5-3833 0 0,-2 3-1260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9:42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13803 0 0,'39'0'4961'0'0,"77"0"1901"0"0,153-17-9230 0 0,-262 17 2749 0 0,9-3-4446 0 0,-27-3-2577 0 0,-34-3 1820 0 0,-7 6 3706 0 0,48 4 1404 0 0,-1-1-1 0 0,1 1 1 0 0,-1-1 0 0 0,1 1-1 0 0,-1 1 1 0 0,1-1 0 0 0,-1 1 0 0 0,-5 2-1 0 0,8-2 107 0 0,0-1-1 0 0,0 1 1 0 0,0-1-1 0 0,0 1 1 0 0,0 0-1 0 0,0 0 1 0 0,0-1-1 0 0,0 2 1 0 0,1-1-1 0 0,-1 0 1 0 0,1 0-1 0 0,-1 0 1 0 0,1 1-1 0 0,0-1 1 0 0,-1 5-1 0 0,-2 6 413 0 0,1 1 0 0 0,1-1 0 0 0,1 1-1 0 0,0-1 1 0 0,0 1 0 0 0,1 0 0 0 0,1-1-1 0 0,4 23 1 0 0,-4-28-1032 0 0,1 1 0 0 0,0-1-1 0 0,0 0 1 0 0,1 0 0 0 0,0 0 0 0 0,0 0-1 0 0,1 0 1 0 0,0 0 0 0 0,0-1 0 0 0,1 0-1 0 0,0 0 1 0 0,0 0 0 0 0,1-1 0 0 0,11 11 0 0 0,2-5-3938 0 0,-17-12 3633 0 0,-1 1 0 0 0,0-1-1 0 0,1 1 1 0 0,-1-1-1 0 0,1 0 1 0 0,-1 0-1 0 0,1 1 1 0 0,-1-1-1 0 0,1 0 1 0 0,-1 0-1 0 0,1-1 1 0 0,-1 1-1 0 0,3 0 1 0 0,11-6-4938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9:47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201 132 1040 0 0,'-10'13'10089'0'0,"-11"-32"-3954"0"0,20 18-5917 0 0,-1 0-1 0 0,0 0 1 0 0,0 0 0 0 0,0 1 0 0 0,0-1 0 0 0,0 0 0 0 0,0 1 0 0 0,0 0 0 0 0,0-1 0 0 0,0 1-1 0 0,0 0 1 0 0,0 0 0 0 0,0 0 0 0 0,0 0 0 0 0,0 1 0 0 0,0-1 0 0 0,0 0 0 0 0,-3 2 0 0 0,0-1 50 0 0,0 2-1 0 0,0-1 1 0 0,1 0 0 0 0,-1 1 0 0 0,1 0 0 0 0,-9 6 0 0 0,-1 4 253 0 0,1 0 0 0 0,-22 29-1 0 0,32-38-511 0 0,0 0-1 0 0,0 0 0 0 0,1 0 1 0 0,0 0-1 0 0,-1 0 0 0 0,1 1 1 0 0,1-1-1 0 0,-1 1 0 0 0,1-1 1 0 0,0 1-1 0 0,0 0 1 0 0,0-1-1 0 0,0 1 0 0 0,1 0 1 0 0,0-1-1 0 0,0 1 0 0 0,0 0 1 0 0,2 8-1 0 0,0-7-15 0 0,0 0 1 0 0,0-1-1 0 0,0 1 1 0 0,1-1-1 0 0,0 1 0 0 0,0-1 1 0 0,0 0-1 0 0,1 0 1 0 0,0 0-1 0 0,0 0 0 0 0,0-1 1 0 0,0 0-1 0 0,7 5 1 0 0,-6-4 5 0 0,2 0 1 0 0,-1-1 0 0 0,0 0 0 0 0,1 0 0 0 0,0 0-1 0 0,0-1 1 0 0,0 0 0 0 0,1 0 0 0 0,-1-1 0 0 0,0 0-1 0 0,1 0 1 0 0,0-1 0 0 0,-1 0 0 0 0,1 0 0 0 0,0-1-1 0 0,-1 0 1 0 0,1 0 0 0 0,0-1 0 0 0,0 0-1 0 0,-1 0 1 0 0,1-1 0 0 0,-1 0 0 0 0,11-4 0 0 0,-11 1 65 0 0,0 1 1 0 0,-1-1 0 0 0,0-1 0 0 0,0 1-1 0 0,0-1 1 0 0,0 0 0 0 0,-1 0 0 0 0,0-1-1 0 0,-1 1 1 0 0,1-1 0 0 0,-1 0 0 0 0,0-1-1 0 0,-1 1 1 0 0,0-1 0 0 0,0 1 0 0 0,-1-1-1 0 0,0 0 1 0 0,0 0 0 0 0,0 0 0 0 0,-1-11-1 0 0,1 3 31 0 0,-1 0-1 0 0,-1 0 1 0 0,0 0-1 0 0,-1 0 1 0 0,-1 0-1 0 0,-1 0 0 0 0,0 0 1 0 0,-1 0-1 0 0,-9-21 1 0 0,11 32-81 0 0,-1 0 0 0 0,1-1 0 0 0,-1 2 0 0 0,-1-1 0 0 0,1 0 0 0 0,-1 1 0 0 0,1-1 0 0 0,-1 1 0 0 0,0 0 1 0 0,-1 1-1 0 0,1-1 0 0 0,-1 1 0 0 0,0 0 0 0 0,1 0 0 0 0,-1 0 0 0 0,-1 0 0 0 0,1 1 0 0 0,0 0 0 0 0,-1 0 0 0 0,1 1 0 0 0,-1-1 0 0 0,1 1 1 0 0,-1 0-1 0 0,0 1 0 0 0,1-1 0 0 0,-1 1 0 0 0,0 0 0 0 0,1 1 0 0 0,-1-1 0 0 0,0 1 0 0 0,1 0 0 0 0,-1 1 0 0 0,1-1 0 0 0,-1 1 0 0 0,1 0 0 0 0,0 0 1 0 0,-1 1-1 0 0,1 0 0 0 0,1 0 0 0 0,-1 0 0 0 0,0 0 0 0 0,-7 8 0 0 0,10-8-127 0 0,-1 0 1 0 0,1 0-1 0 0,0 0 1 0 0,0 0 0 0 0,1 0-1 0 0,-1 1 1 0 0,1-1-1 0 0,-1 1 1 0 0,1-1-1 0 0,0 1 1 0 0,0 0-1 0 0,1-1 1 0 0,-1 1-1 0 0,1 0 1 0 0,0-1-1 0 0,0 1 1 0 0,0 0-1 0 0,0-1 1 0 0,1 1-1 0 0,-1 0 1 0 0,1-1-1 0 0,0 1 1 0 0,2 5-1 0 0,-1-3-792 0 0,1 1-1 0 0,0 0 0 0 0,0-1 0 0 0,0 0 1 0 0,5 7-1 0 0,-5-9-539 0 0,0 0 0 0 0,0 0 0 0 0,0-1 1 0 0,1 1-1 0 0,-1-1 0 0 0,1 0 0 0 0,5 4 0 0 0,6-1-4226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9:48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33 10314 0 0,'-1'-2'589'0'0,"-1"-1"1"0"0,0 1-1 0 0,0-1 0 0 0,0 1 1 0 0,0 0-1 0 0,0 0 0 0 0,0 0 0 0 0,-1 0 1 0 0,1 0-1 0 0,-1 0 0 0 0,1 1 1 0 0,-1-1-1 0 0,0 1 0 0 0,0 0 1 0 0,0 0-1 0 0,1 0 0 0 0,-5-1 0 0 0,4 2-407 0 0,0 0-1 0 0,0 0 1 0 0,0 1-1 0 0,0-1 0 0 0,0 1 1 0 0,0 0-1 0 0,0 0 1 0 0,0 0-1 0 0,1 0 0 0 0,-1 0 1 0 0,0 0-1 0 0,1 1 0 0 0,-1-1 1 0 0,1 1-1 0 0,-1 0 1 0 0,1 0-1 0 0,0 0 0 0 0,-3 3 1 0 0,-9 9-75 0 0,1 1 1 0 0,1 1-1 0 0,0 0 1 0 0,1 1-1 0 0,0 0 1 0 0,-15 36-1 0 0,10-14-137 0 0,2 0-1 0 0,-12 55 0 0 0,21-72-29 0 0,1 1 1 0 0,1 0-1 0 0,0 39 0 0 0,3-53-2 0 0,0 0 1 0 0,1 1-1 0 0,0-1 1 0 0,1 0-1 0 0,0 0 1 0 0,0 0-1 0 0,1 0 1 0 0,0 0-1 0 0,1-1 1 0 0,0 1-1 0 0,0-1 1 0 0,6 8-1 0 0,-7-13 56 0 0,1 0 0 0 0,-1 0 0 0 0,1 0 0 0 0,0 0 0 0 0,0-1 0 0 0,0 1 0 0 0,0-1 0 0 0,0 0 0 0 0,0 0 0 0 0,1-1 0 0 0,-1 1 0 0 0,1-1 0 0 0,-1 0 0 0 0,1 0 0 0 0,0-1 0 0 0,-1 1-1 0 0,1-1 1 0 0,0 0 0 0 0,-1 0 0 0 0,6-1 0 0 0,-7 1 33 0 0,-1 0-1 0 0,1-1 1 0 0,-1 1-1 0 0,1 0 1 0 0,-1-1 0 0 0,1 0-1 0 0,-1 1 1 0 0,1-1-1 0 0,-1 0 1 0 0,0 0-1 0 0,1 0 1 0 0,-1-1-1 0 0,0 1 1 0 0,0 0-1 0 0,0-1 1 0 0,0 0-1 0 0,0 1 1 0 0,0-1-1 0 0,-1 0 1 0 0,1 0 0 0 0,0 0-1 0 0,-1 0 1 0 0,0 0-1 0 0,1 0 1 0 0,-1-1-1 0 0,0 1 1 0 0,0 0-1 0 0,0-1 1 0 0,0 1-1 0 0,-1-1 1 0 0,1 1-1 0 0,-1-1 1 0 0,1 1 0 0 0,-1-1-1 0 0,0 1 1 0 0,0-1-1 0 0,-1-3 1 0 0,1 2 1 0 0,-1 0 1 0 0,0 1 0 0 0,0-1-1 0 0,-1 0 1 0 0,1 1-1 0 0,-1-1 1 0 0,0 1 0 0 0,0-1-1 0 0,0 1 1 0 0,0 0 0 0 0,-1 0-1 0 0,1 0 1 0 0,-1 0 0 0 0,0 0-1 0 0,0 1 1 0 0,0-1 0 0 0,0 1-1 0 0,0 0 1 0 0,0 0-1 0 0,-1 0 1 0 0,1 0 0 0 0,-1 1-1 0 0,1-1 1 0 0,-1 1 0 0 0,0 0-1 0 0,1 0 1 0 0,-1 0 0 0 0,0 0-1 0 0,0 1 1 0 0,-5 0-1 0 0,3-1-116 0 0,1 1-1 0 0,-1-1 0 0 0,1 2 0 0 0,-1-1 0 0 0,1 1 0 0 0,0-1 1 0 0,-1 1-1 0 0,1 1 0 0 0,0-1 0 0 0,-1 1 0 0 0,1 0 0 0 0,0 0 0 0 0,0 1 1 0 0,1-1-1 0 0,-1 1 0 0 0,0 0 0 0 0,1 0 0 0 0,0 1 0 0 0,0 0 0 0 0,0-1 1 0 0,-4 6-1 0 0,5-4-473 0 0,0-1 1 0 0,1 1 0 0 0,-1 0-1 0 0,1 0 1 0 0,0 0 0 0 0,1 0-1 0 0,-1 0 1 0 0,0 8 0 0 0,2 24-9282 0 0,4-22 3863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08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11739 0 0,'7'18'5169'0'0,"1"-1"-2321"0"0,3 3-1095 0 0,4-4-945 0 0,-1 1-544 0 0,2-1-192 0 0,1 0-48 0 0,3-2-48 0 0,0-2 32 0 0,1-2-16 0 0,0-3-136 0 0,1-4-424 0 0,-2-3-377 0 0,3-6-431 0 0,-3-4-1104 0 0,0-8-1705 0 0,-5-10-568 0 0,2-2-1096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9:48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0 4921 0 0,'-3'3'13272'0'0,"-4"7"-6669"0"0,-3 5-4710 0 0,-21 34-4609 0 0,22-33 4379 0 0,-6 8-1582 0 0,1-4-244 0 0,1 1 1 0 0,1 1-1 0 0,1 0 1 0 0,1 0 0 0 0,1 1-1 0 0,-7 28 1 0 0,15-49 132 0 0,1 0 0 0 0,0 0 1 0 0,0 0-1 0 0,-1 0 0 0 0,1 0 0 0 0,1 0 1 0 0,-1 0-1 0 0,0 0 0 0 0,0 0 0 0 0,1 0 1 0 0,-1 0-1 0 0,1 0 0 0 0,-1 0 0 0 0,1 0 1 0 0,0 0-1 0 0,0 0 0 0 0,0 0 0 0 0,0-1 1 0 0,0 1-1 0 0,3 2 0 0 0,-2-2 15 0 0,1 1-1 0 0,-1-1 1 0 0,1-1 0 0 0,0 1-1 0 0,0 0 1 0 0,0-1-1 0 0,0 1 1 0 0,0-1 0 0 0,0 0-1 0 0,1 0 1 0 0,4 1 0 0 0,5-1 38 0 0,0 0 0 0 0,0 0 0 0 0,0-1 0 0 0,-1 0 0 0 0,21-4 0 0 0,-25 2-154 0 0,18-2-170 0 0,34-10 0 0 0,-19-3-3680 0 0,-38 15 2752 0 0,1-1 0 0 0,-1 1 0 0 0,0 0-1 0 0,0-1 1 0 0,0 0 0 0 0,0 0 0 0 0,4-5 0 0 0,3-8-5148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9:48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17628 0 0,'3'128'7244'0'0,"6"-1"-6091"0"0,9-1-6879 0 0,10-2-7666 0 0,-22-108 11027 0 0,10 5-369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9:49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5 15771 0 0,'-2'-1'562'0'0,"1"0"-1"0"0,-1 1 1 0 0,0-1-1 0 0,1 1 1 0 0,-1 0-1 0 0,0-1 1 0 0,0 1-1 0 0,1 0 1 0 0,-1 0-1 0 0,0 0 1 0 0,0 0-1 0 0,1 0 1 0 0,-4 1-1 0 0,-25 12 2036 0 0,18-5-2698 0 0,0 2 0 0 0,-15 13 0 0 0,20-16 546 0 0,-4 3-430 0 0,0 2 0 0 0,1-1 1 0 0,0 1-1 0 0,1 1 0 0 0,0 0 0 0 0,-13 26 1 0 0,19-32-100 0 0,0 0 1 0 0,0 1-1 0 0,0-1 1 0 0,1 1-1 0 0,0-1 1 0 0,0 1-1 0 0,1 0 1 0 0,0 0-1 0 0,0-1 0 0 0,1 1 1 0 0,0 0-1 0 0,1 0 1 0 0,-1 0-1 0 0,2 0 1 0 0,2 11-1 0 0,-2-14 69 0 0,0-1 0 0 0,1 0 0 0 0,0 0 0 0 0,-1 0 0 0 0,2 0 0 0 0,-1 0 0 0 0,0-1 0 0 0,1 1 0 0 0,-1-1-1 0 0,1 0 1 0 0,0 0 0 0 0,0-1 0 0 0,0 1 0 0 0,0-1 0 0 0,1 1 0 0 0,-1-1 0 0 0,1-1 0 0 0,-1 1 0 0 0,1-1-1 0 0,0 0 1 0 0,0 0 0 0 0,9 1 0 0 0,4 0-92 0 0,0 0 0 0 0,1-2 0 0 0,-1 0 0 0 0,33-5 0 0 0,-8-6-4066 0 0,-40 10 3337 0 0,0 0 0 0 0,-1-1 0 0 0,1 1 0 0 0,-1-1 1 0 0,0 0-1 0 0,1 1 0 0 0,-1-1 0 0 0,0 0 0 0 0,0-1 1 0 0,0 1-1 0 0,0 0 0 0 0,0 0 0 0 0,1-4 0 0 0,6-9-4987 0 0</inkml:trace>
  <inkml:trace contextRef="#ctx0" brushRef="#br0" timeOffset="1">210 126 16460 0 0,'-3'1'3248'0'0,"2"5"-935"0"0,-2 5-473 0 0,1 4-728 0 0,1 6-584 0 0,1 4-328 0 0,0 3-127 0 0,1 4-49 0 0,1 0-32 0 0,-1 3-81 0 0,2-1-279 0 0,2 0-480 0 0,-1-4-824 0 0,1-4-1113 0 0,1-4-1160 0 0,-1-7-912 0 0,-16-13-72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9:49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14483 0 0,'5'2'5742'0'0,"1"8"-3905"0"0,4 10-929 0 0,39 86 1324 0 0,-23-54-1235 0 0,27 80-1 0 0,-49-116-934 0 0,0 0-1 0 0,-2 1 1 0 0,0-1-1 0 0,0 1 1 0 0,-2-1-1 0 0,0 1 1 0 0,-1-1-1 0 0,-4 22 1 0 0,0-8-921 0 0,-2 0 0 0 0,-1-1 0 0 0,-20 46 0 0 0,16-49-2403 0 0,-4-1-3435 0 0,-2-2-2176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9:50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30 9930 0 0,'-3'-4'1598'0'0,"0"1"-316"0"0,1 0-1 0 0,0 0 1 0 0,-1 0 0 0 0,1 1-1 0 0,-1-1 1 0 0,0 1 0 0 0,-6-4-1 0 0,8 6-1149 0 0,0 0 0 0 0,0-1 0 0 0,0 1 0 0 0,0 0 0 0 0,0 0 0 0 0,-1 0 0 0 0,1 0 0 0 0,0 0 0 0 0,0 0 0 0 0,0 1 0 0 0,0-1 0 0 0,0 0 0 0 0,0 0 0 0 0,0 1 0 0 0,0-1 0 0 0,0 1 0 0 0,0-1 0 0 0,0 1 0 0 0,0-1 0 0 0,0 1 0 0 0,0 0 0 0 0,0-1-1 0 0,1 1 1 0 0,-1 0 0 0 0,0 0 0 0 0,0-1 0 0 0,1 1 0 0 0,-1 0 0 0 0,0 0 0 0 0,1 0 0 0 0,-1 1 0 0 0,-14 20 148 0 0,2 0 0 0 0,0 0 0 0 0,2 1 0 0 0,0 1 0 0 0,-9 31 0 0 0,-11 66-81 0 0,27-98-174 0 0,2 0-1 0 0,0 0 1 0 0,2 0-1 0 0,1 1 0 0 0,0-1 1 0 0,2 0-1 0 0,1 0 1 0 0,0 0-1 0 0,2-1 1 0 0,12 32-1 0 0,-1-12 54 0 0,2-1-1 0 0,1 0 1 0 0,3-2-1 0 0,37 52 0 0 0,-52-82-286 0 0,-1 1-1 0 0,1-1 1 0 0,14 12-1 0 0,5-4-4621 0 0,-24-16 3532 0 0,-1 0 0 0 0,0 0 0 0 0,1-1 0 0 0,-1 1 0 0 0,1-1 0 0 0,-1 0 0 0 0,1 1 0 0 0,-1-1 0 0 0,1 0 0 0 0,2-1 0 0 0,4 1-5034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0:10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168 115 2569 0 0,'-5'-13'2525'0'0,"-1"0"0"0"0,0 1 0 0 0,-1 0 0 0 0,-1 0 0 0 0,-15-19 0 0 0,21 29-2096 0 0,0 0 0 0 0,0 0-1 0 0,-1 0 1 0 0,1 1 0 0 0,-1-1 0 0 0,1 0 0 0 0,-1 1-1 0 0,1 0 1 0 0,-1-1 0 0 0,0 1 0 0 0,1 0 0 0 0,-1 1 0 0 0,0-1-1 0 0,0 0 1 0 0,0 1 0 0 0,0-1 0 0 0,-4 1 0 0 0,3 1-383 0 0,1-1 1 0 0,-1 1 0 0 0,0 0-1 0 0,1 0 1 0 0,-1 0 0 0 0,1 0-1 0 0,-1 1 1 0 0,1-1 0 0 0,0 1-1 0 0,-5 3 1 0 0,-3 2-86 0 0,3-1 539 0 0,15-4 299 0 0,6 1-316 0 0,19 4-243 0 0,0-1-1 0 0,0-2 1 0 0,55-1-1 0 0,16 3-170 0 0,38-2 55 0 0,-91-5-20 0 0,-45-3-780 0 0,-8-5-3493 0 0,-9-9-7424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0:10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2721 0 0,'-2'0'1114'0'0,"-2"2"1372"0"0,-1-1 0 0 0,1 1-1 0 0,0-1 1 0 0,-1 1 0 0 0,1 1 0 0 0,-6 3 0 0 0,0 8 1150 0 0,6 8-3836 0 0,8 311 478 0 0,2-196-761 0 0,-8-86-332 0 0,1-38-78 0 0,0 1 1 0 0,1-1 0 0 0,0 0-1 0 0,1 0 1 0 0,4 18-1 0 0,-2-52-11975 0 0,-6 11 9119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0:11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5425 0 0,'-2'1'600'0'0,"0"-1"-1"0"0,1 1 0 0 0,-1 0 1 0 0,1 0-1 0 0,-1 0 1 0 0,1 0-1 0 0,0 0 1 0 0,-1 0-1 0 0,1 0 0 0 0,0 0 1 0 0,0 0-1 0 0,0 1 1 0 0,-1-1-1 0 0,2 1 1 0 0,-1-1-1 0 0,0 1 0 0 0,0-1 1 0 0,0 1-1 0 0,1-1 1 0 0,-1 1-1 0 0,0 2 1 0 0,0-1-259 0 0,1 1 0 0 0,0-1 0 0 0,0 1 0 0 0,0 0 0 0 0,0-1 0 0 0,0 1-1 0 0,1-1 1 0 0,0 1 0 0 0,1 6 0 0 0,1-1-366 0 0,1-1 0 0 0,0 1 0 0 0,0-1 0 0 0,1 0 0 0 0,0 0 0 0 0,0 0 0 0 0,8 8 0 0 0,12 11 378 0 0,-1 2-1 0 0,-2 0 1 0 0,22 36 0 0 0,-41-59-341 0 0,1 1 0 0 0,0-1-1 0 0,1 0 1 0 0,0 0 0 0 0,0 0 0 0 0,0-1-1 0 0,1 0 1 0 0,-1 0 0 0 0,8 5 0 0 0,-11-9 32 0 0,0 0 0 0 0,0 0 0 0 0,1 0 0 0 0,-1-1 0 0 0,0 1 0 0 0,0 0 0 0 0,1-1 0 0 0,-1 0 0 0 0,1 1 1 0 0,-1-1-1 0 0,0 0 0 0 0,1 0 0 0 0,-1 0 0 0 0,1-1 0 0 0,-1 1 0 0 0,0 0 0 0 0,1-1 0 0 0,-1 0 0 0 0,0 0 0 0 0,0 1 0 0 0,1-1 0 0 0,-1 0 1 0 0,0-1-1 0 0,0 1 0 0 0,0 0 0 0 0,0-1 0 0 0,0 1 0 0 0,0-1 0 0 0,-1 1 0 0 0,1-1 0 0 0,-1 0 0 0 0,3-3 0 0 0,10-13 300 0 0,-1 0-1 0 0,0-1 0 0 0,-1-1 1 0 0,15-37-1 0 0,-17 34-34 0 0,2 1 0 0 0,0 0 0 0 0,26-34 0 0 0,-38 55-361 0 0,0 1 0 0 0,0 0 0 0 0,0 0 1 0 0,1 0-1 0 0,-1 0 0 0 0,0-1 0 0 0,0 1 0 0 0,0 0 0 0 0,0 0 0 0 0,1 0 0 0 0,-1 0 1 0 0,0 0-1 0 0,0 0 0 0 0,0 0 0 0 0,1-1 0 0 0,-1 1 0 0 0,0 0 0 0 0,0 0 1 0 0,1 0-1 0 0,-1 0 0 0 0,0 0 0 0 0,0 0 0 0 0,0 0 0 0 0,1 0 0 0 0,-1 0 1 0 0,0 0-1 0 0,0 0 0 0 0,1 0 0 0 0,-1 0 0 0 0,0 0 0 0 0,0 1 0 0 0,0-1 1 0 0,1 0-1 0 0,-1 0 0 0 0,0 0 0 0 0,0 0 0 0 0,0 0 0 0 0,1 0 0 0 0,-1 0 1 0 0,0 1-1 0 0,0-1 0 0 0,0 0 0 0 0,0 0 0 0 0,0 0 0 0 0,1 1 0 0 0,-1-1 1 0 0,0 0-1 0 0,0 0 0 0 0,0 0 0 0 0,0 1 0 0 0,0-1 0 0 0,0 0 0 0 0,0 0 1 0 0,0 0-1 0 0,0 1 0 0 0,0-1 0 0 0,0 0 0 0 0,0 0 0 0 0,0 1 0 0 0,0-1 0 0 0,0 0 1 0 0,0 14-6189 0 0,-10-9-598 0 0,5 8-874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0:12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96 4209 0 0,'-9'-7'3007'0'0,"2"0"0"0"0,-1-1 0 0 0,-11-15 0 0 0,18 22-2658 0 0,0-1 0 0 0,0 0 0 0 0,0 1-1 0 0,0-1 1 0 0,0 0 0 0 0,0 1 0 0 0,1-1 0 0 0,-1 0 0 0 0,1 0 0 0 0,-1 1 0 0 0,1-1-1 0 0,0 0 1 0 0,0-3 0 0 0,0 4-287 0 0,0 0 0 0 0,1 0 0 0 0,-1 0-1 0 0,0 0 1 0 0,1 0 0 0 0,-1 0 0 0 0,1 0 0 0 0,0 0 0 0 0,-1 0-1 0 0,1 0 1 0 0,0 1 0 0 0,-1-1 0 0 0,1 0 0 0 0,0 0 0 0 0,0 1 0 0 0,0-1-1 0 0,0 0 1 0 0,-1 1 0 0 0,1-1 0 0 0,0 1 0 0 0,0-1 0 0 0,0 1-1 0 0,0 0 1 0 0,0-1 0 0 0,2 1 0 0 0,4-2-21 0 0,0 1 1 0 0,0 0-1 0 0,0 1 0 0 0,0 0 1 0 0,0 0-1 0 0,0 0 0 0 0,0 1 1 0 0,0 0-1 0 0,0 0 0 0 0,-1 1 1 0 0,1 0-1 0 0,9 3 1 0 0,8 5 21 0 0,43 24 1 0 0,-63-32-57 0 0,-1-1-1 0 0,0 1 0 0 0,1 0 1 0 0,-1 1-1 0 0,0-1 0 0 0,0 0 1 0 0,0 1-1 0 0,-1 0 0 0 0,1 0 1 0 0,-1 0-1 0 0,1 0 0 0 0,-1 0 0 0 0,0 0 1 0 0,0 0-1 0 0,0 1 0 0 0,2 6 1 0 0,-4-6-51 0 0,1 1 0 0 0,-1-1 0 0 0,0 1 0 0 0,0-1 0 0 0,0 1 0 0 0,-1-1 0 0 0,1 1 0 0 0,-1-1 0 0 0,0 1 0 0 0,-1-1 0 0 0,1 0 0 0 0,-1 1 0 0 0,0-1 0 0 0,-2 5 0 0 0,-10 16-124 0 0,-1-1 0 0 0,-1 0 0 0 0,-22 23-1 0 0,23-29 106 0 0,0 1 0 0 0,1 1 0 0 0,1 0 0 0 0,1 1 0 0 0,-11 23 0 0 0,22-40 45 0 0,1-1-1 0 0,-1 0 0 0 0,1 1 0 0 0,-1-1 1 0 0,1 0-1 0 0,0 1 0 0 0,0-1 0 0 0,1 0 1 0 0,-1 1-1 0 0,1-1 0 0 0,-1 0 0 0 0,1 1 1 0 0,0-1-1 0 0,1 0 0 0 0,-1 0 1 0 0,0 0-1 0 0,1 0 0 0 0,0 0 0 0 0,-1 0 1 0 0,1-1-1 0 0,3 5 0 0 0,-4-6 39 0 0,1 0 0 0 0,-1 1 0 0 0,0-1 0 0 0,0 0 0 0 0,0 0 0 0 0,1 0 0 0 0,-1 0 0 0 0,0 0 0 0 0,1 0 0 0 0,-1 0 0 0 0,1-1-1 0 0,-1 1 1 0 0,1 0 0 0 0,-1-1 0 0 0,1 1 0 0 0,0-1 0 0 0,-1 0 0 0 0,1 0 0 0 0,0 1 0 0 0,-1-1 0 0 0,1 0 0 0 0,0 0 0 0 0,-1 0 0 0 0,1-1 0 0 0,0 1 0 0 0,-1 0 0 0 0,1-1 0 0 0,-1 1 0 0 0,1-1-1 0 0,-1 1 1 0 0,1-1 0 0 0,-1 0 0 0 0,1 0 0 0 0,-1 1 0 0 0,1-1 0 0 0,-1 0 0 0 0,0 0 0 0 0,1-1 0 0 0,-1 1 0 0 0,0 0 0 0 0,0 0 0 0 0,0 0 0 0 0,1-3 0 0 0,2 0 107 0 0,-1-1 1 0 0,0 0-1 0 0,0-1 0 0 0,0 1 1 0 0,-1 0-1 0 0,0-1 1 0 0,0 1-1 0 0,0-1 0 0 0,0 0 1 0 0,-1 1-1 0 0,0-1 1 0 0,-1 0-1 0 0,1 0 0 0 0,-1 0 1 0 0,0 0-1 0 0,0 0 1 0 0,-1 0-1 0 0,0 0 0 0 0,0 1 1 0 0,0-1-1 0 0,-1 0 1 0 0,0 1-1 0 0,-4-10 0 0 0,0 1 22 0 0,-1 1 0 0 0,0 0-1 0 0,-1 1 1 0 0,-1-1 0 0 0,0 2-1 0 0,-1-1 1 0 0,0 1 0 0 0,-15-12-1 0 0,-1 0-40 0 0,-41-26 0 0 0,59 43-104 0 0,-1 1 0 0 0,0 0 1 0 0,0 1-1 0 0,0 0 0 0 0,-1 0 0 0 0,1 1 0 0 0,-1 1 0 0 0,0-1 1 0 0,-14-1-1 0 0,23 4-37 0 0,1 0 0 0 0,-1 0 0 0 0,1 0 0 0 0,-1 0 0 0 0,1 0 0 0 0,-1 0 0 0 0,1 0 0 0 0,-1 0 0 0 0,1 0 0 0 0,-1 0 0 0 0,1 0 0 0 0,-1 0 0 0 0,1 0 0 0 0,-1 1 0 0 0,1-1 0 0 0,-1 0 0 0 0,1 0 0 0 0,-1 0 0 0 0,1 1 0 0 0,0-1 0 0 0,-1 0 0 0 0,1 1 0 0 0,0-1 0 0 0,-1 0 0 0 0,1 1 0 0 0,-1-1 0 0 0,1 0 0 0 0,0 1 0 0 0,0-1 0 0 0,-1 1 0 0 0,1-1 0 0 0,0 1 0 0 0,0-1 0 0 0,0 0 0 0 0,-1 1 0 0 0,1-1 0 0 0,0 1 0 0 0,0-1 0 0 0,0 1 0 0 0,0-1 0 0 0,0 1 0 0 0,0-1 0 0 0,0 1 0 0 0,0-1 0 0 0,0 1 0 0 0,0-1 0 0 0,0 1 0 0 0,0-1 0 0 0,0 1 0 0 0,1-1 0 0 0,-1 1 0 0 0,0-1 0 0 0,0 1 0 0 0,0-1 0 0 0,1 0 0 0 0,-1 1 0 0 0,0-1 0 0 0,1 1 0 0 0,-1-1 1 0 0,0 0-1 0 0,1 1 0 0 0,0 0 0 0 0,20 26-3944 0 0,-17-22 2567 0 0,1-1 0 0 0,0-1 0 0 0,0 1 0 0 0,0 0 0 0 0,0-1 0 0 0,11 5 0 0 0,12 2-5654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0:12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49 116 6913 0 0,'-4'-39'11502'0'0,"8"-4"-5642"0"0,-4 42-5810 0 0,1-1-1 0 0,-1 1 1 0 0,0-1 0 0 0,1 0-1 0 0,-1 1 1 0 0,1-1 0 0 0,0 1 0 0 0,-1-1-1 0 0,1 1 1 0 0,0-1 0 0 0,0 1-1 0 0,0 0 1 0 0,0 0 0 0 0,0-1 0 0 0,0 1-1 0 0,0 0 1 0 0,1 0 0 0 0,-1 0-1 0 0,0 0 1 0 0,1 0 0 0 0,-1 0 0 0 0,1 0-1 0 0,-1 1 1 0 0,1-1 0 0 0,-1 1-1 0 0,1-1 1 0 0,-1 1 0 0 0,1-1 0 0 0,0 1-1 0 0,-1 0 1 0 0,1-1 0 0 0,-1 1-1 0 0,1 0 1 0 0,0 0 0 0 0,-1 1 0 0 0,1-1-1 0 0,0 0 1 0 0,-1 0 0 0 0,1 1-1 0 0,-1-1 1 0 0,1 1 0 0 0,0-1 0 0 0,-1 1-1 0 0,1 0 1 0 0,1 1 0 0 0,1 0-31 0 0,0 0 0 0 0,-1 0-1 0 0,1 0 1 0 0,-1 0 0 0 0,1 0 0 0 0,-1 1 0 0 0,0-1 0 0 0,0 1 0 0 0,0 0 0 0 0,0 0 0 0 0,-1 0 0 0 0,1 1 0 0 0,-1-1 0 0 0,0 1 0 0 0,3 6 0 0 0,-3-5-32 0 0,0 1 0 0 0,0 0 0 0 0,-1 0 0 0 0,0 0 0 0 0,0 0 1 0 0,-1 0-1 0 0,0 0 0 0 0,0 1 0 0 0,-1 8 0 0 0,-3 9-439 0 0,-2-1-1 0 0,0 0 1 0 0,-1 0-1 0 0,-13 27 1 0 0,16-42 179 0 0,0 2-109 0 0,-1 1-1 0 0,0-1 0 0 0,-1 0 1 0 0,0-1-1 0 0,-11 13 0 0 0,15-20 307 0 0,1 0-1 0 0,-1 0 1 0 0,0 0-1 0 0,0-1 1 0 0,0 1 0 0 0,-1 0-1 0 0,1-1 1 0 0,0 0-1 0 0,-1 0 1 0 0,1 1-1 0 0,-1-1 1 0 0,-3 1-1 0 0,4-2 71 0 0,0 0 1 0 0,0 0-1 0 0,1 0 0 0 0,-1 0 0 0 0,0 0 0 0 0,1-1 0 0 0,-1 1 0 0 0,0 0 0 0 0,1-1 1 0 0,-1 1-1 0 0,1-1 0 0 0,-1 0 0 0 0,1 0 0 0 0,-1 1 0 0 0,1-1 0 0 0,-1 0 1 0 0,1 0-1 0 0,0 0 0 0 0,-1 0 0 0 0,1-1 0 0 0,0 1 0 0 0,-1-2 0 0 0,1 2 64 0 0,0 1-1 0 0,1-1 0 0 0,-1 0 1 0 0,0 0-1 0 0,1 0 0 0 0,-1 1 1 0 0,1-1-1 0 0,-1 0 0 0 0,1 0 0 0 0,-1 0 1 0 0,1 0-1 0 0,0 0 0 0 0,-1 0 1 0 0,1 0-1 0 0,0 0 0 0 0,0 0 0 0 0,0 0 1 0 0,0 0-1 0 0,0 0 0 0 0,0 0 1 0 0,0 0-1 0 0,0 0 0 0 0,0 0 1 0 0,1 0-1 0 0,-1 0 0 0 0,1-2 0 0 0,0 1 55 0 0,1 0 0 0 0,-1 0 0 0 0,1 0 0 0 0,-1 0-1 0 0,1 0 1 0 0,0 0 0 0 0,0 0 0 0 0,0 1-1 0 0,0-1 1 0 0,3-2 0 0 0,3 0 54 0 0,0-1 1 0 0,1 2-1 0 0,-1-1 1 0 0,0 1-1 0 0,11-2 1 0 0,-2 2-95 0 0,-1 2 1 0 0,0 0-1 0 0,18 1 0 0 0,10 0-2394 0 0,-3-5-5977 0 0,-28 0 2958 0 0,-1 1-745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08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1 8234 0 0,'-5'3'2253'0'0,"1"0"1"0"0,0 0-1 0 0,0 0 0 0 0,0 1 1 0 0,-5 6-1 0 0,-13 25 2857 0 0,12-14-5930 0 0,-10 38 1 0 0,3-7 1736 0 0,-4 2-930 0 0,9-19-863 0 0,-2-1 0 0 0,-1-1 0 0 0,-2 0 0 0 0,-32 49 0 0 0,49-81 764 0 0,-1-1 0 0 0,1 1 1 0 0,-1 0-1 0 0,1-1 0 0 0,0 1 1 0 0,-1 0-1 0 0,1-1 0 0 0,-1 1 1 0 0,1-1-1 0 0,-1 1 0 0 0,0-1 1 0 0,1 1-1 0 0,-1-1 0 0 0,0 1 1 0 0,1-1-1 0 0,-1 1 0 0 0,0-1 1 0 0,1 0-1 0 0,-1 0 0 0 0,0 1 1 0 0,0-1-1 0 0,1 0 0 0 0,-1 0 1 0 0,0 0-1 0 0,0 0 0 0 0,-1 0 1 0 0,2 0-4 0 0,-1-1-1 0 0,0 0 1 0 0,1 1 0 0 0,-1-1 0 0 0,1 0 0 0 0,-1 0-1 0 0,1 1 1 0 0,-1-1 0 0 0,1 0 0 0 0,0 0 0 0 0,-1 0 0 0 0,1 1-1 0 0,0-1 1 0 0,0 0 0 0 0,-1 0 0 0 0,1 0 0 0 0,0 0-1 0 0,0-1 1 0 0,2-46-1173 0 0,0 33 1470 0 0,1 0 1 0 0,10-27 0 0 0,-12 39-10 0 0,0 0 1 0 0,0-1 0 0 0,1 1 0 0 0,-1 0 0 0 0,1 0 0 0 0,0 0 0 0 0,0 0 0 0 0,0 0-1 0 0,0 1 1 0 0,0-1 0 0 0,1 0 0 0 0,-1 1 0 0 0,1 0 0 0 0,0 0 0 0 0,0-1-1 0 0,-1 1 1 0 0,1 1 0 0 0,7-4 0 0 0,-8 5-56 0 0,1 0 0 0 0,0 0 0 0 0,-1 0 0 0 0,1 0 0 0 0,0 0 0 0 0,-1 1 0 0 0,1-1 0 0 0,-1 1 0 0 0,1-1 0 0 0,-1 1 0 0 0,1 0 0 0 0,-1 0 0 0 0,1 0 0 0 0,-1 1 0 0 0,0-1 0 0 0,1 1 0 0 0,1 1 0 0 0,38 35 672 0 0,-33-29-618 0 0,36 39 242 0 0,16 18-7 0 0,-54-60-574 0 0,-1-1 0 0 0,1 0 0 0 0,0 0 0 0 0,0 0 0 0 0,1-1 0 0 0,-1 0 0 0 0,15 6 0 0 0,-21-10 18 0 0,0 1 1 0 0,0-1-1 0 0,0 0 0 0 0,0 1 0 0 0,0-1 0 0 0,-1 0 1 0 0,1 0-1 0 0,0 1 0 0 0,0-1 0 0 0,0 0 0 0 0,0 0 0 0 0,0 0 1 0 0,0 0-1 0 0,0 0 0 0 0,0 0 0 0 0,0-1 0 0 0,0 1 0 0 0,0 0 1 0 0,0 0-1 0 0,0-1 0 0 0,-1 1 0 0 0,1 0 0 0 0,0-1 0 0 0,0 1 1 0 0,0-1-1 0 0,0 1 0 0 0,-1-1 0 0 0,1 0 0 0 0,0 1 1 0 0,-1-1-1 0 0,1 0 0 0 0,0 1 0 0 0,-1-1 0 0 0,1 0 0 0 0,-1 0 1 0 0,1 0-1 0 0,-1 1 0 0 0,1-1 0 0 0,-1 0 0 0 0,0 0 0 0 0,1 0 1 0 0,-1 0-1 0 0,0-1 0 0 0,1-4-1380 0 0,-1 1-1 0 0,1-1 1 0 0,-1 0-1 0 0,-1 1 1 0 0,-1-12 0 0 0,-2-8-2770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0:13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16 9594 0 0,'3'-16'8884'0'0,"3"23"-4583"0"0,4 26-2764 0 0,-4 22-1193 0 0,-3 66 1 0 0,-1-26-1522 0 0,7 1-3615 0 0,-8-95 4168 0 0,-1 1-1 0 0,1-1 1 0 0,-1 0-1 0 0,0 1 1 0 0,0-1-1 0 0,1 1 1 0 0,-1-1-1 0 0,0 1 1 0 0,0-1 0 0 0,-1 1-1 0 0,1-1 1 0 0,0 1-1 0 0,0-1 1 0 0,-1 1-1 0 0,1-1 1 0 0,-1 1-1 0 0,1-1 1 0 0,-2 2-1 0 0,2-3 391 0 0,-1 0 0 0 0,1 1 0 0 0,-1-1 0 0 0,1 0 0 0 0,-1 0 0 0 0,0 0 0 0 0,1 0 0 0 0,-1 0-1 0 0,1 1 1 0 0,-1-1 0 0 0,1 0 0 0 0,-1 0 0 0 0,0 0 0 0 0,1-1 0 0 0,-1 1 0 0 0,1 0-1 0 0,-1 0 1 0 0,0 0 0 0 0,1 0 0 0 0,-1-1 0 0 0,0 1 0 0 0,-14-7 1360 0 0,-5-6-1094 0 0,15 9 1420 0 0,-1 0 0 0 0,1 1 0 0 0,-1-1 0 0 0,0 1 0 0 0,-1 1 0 0 0,-10-5 0 0 0,16 7-1136 0 0,0 0 1 0 0,0 0-1 0 0,0 0 1 0 0,0 0-1 0 0,-1 0 0 0 0,1 0 1 0 0,0 0-1 0 0,0 0 1 0 0,0 0-1 0 0,0 1 0 0 0,0-1 1 0 0,0 0-1 0 0,0 1 1 0 0,0-1-1 0 0,0 1 0 0 0,0-1 1 0 0,0 1-1 0 0,-2 0 0 0 0,2 1-58 0 0,0 0-1 0 0,-1-1 0 0 0,1 1 0 0 0,0 0 0 0 0,0 0 0 0 0,0-1 0 0 0,0 1 0 0 0,0 0 1 0 0,0 0-1 0 0,0 0 0 0 0,1 0 0 0 0,-1 0 0 0 0,0 3 0 0 0,0 5-32 0 0,0-1 0 0 0,0 1 0 0 0,0 0 0 0 0,2-1 0 0 0,-1 1 0 0 0,1-1 0 0 0,0 1 0 0 0,1-1 0 0 0,0 1 0 0 0,1-1 0 0 0,0 0 0 0 0,0 0 0 0 0,7 14 0 0 0,-7-19-274 0 0,-1 0 0 0 0,0-1 1 0 0,1 1-1 0 0,0-1 1 0 0,0 0-1 0 0,0 1 0 0 0,0-1 1 0 0,1-1-1 0 0,-1 1 0 0 0,1 0 1 0 0,-1-1-1 0 0,1 0 0 0 0,6 3 1 0 0,-6-4-222 0 0,1 1 0 0 0,-1-2 0 0 0,0 1 0 0 0,1 0 0 0 0,-1-1 0 0 0,1 0 0 0 0,-1 0 0 0 0,1 0 0 0 0,-1 0 0 0 0,1-1 0 0 0,-1 1 0 0 0,0-1 0 0 0,1-1 0 0 0,-1 1 0 0 0,6-3 0 0 0,-6 2-501 0 0,-1 1 0 0 0,1-1 0 0 0,-1 0 0 0 0,0 0-1 0 0,0 0 1 0 0,0 0 0 0 0,0-1 0 0 0,-1 1 0 0 0,1-1 0 0 0,0 0 0 0 0,-1 0-1 0 0,0 0 1 0 0,0 0 0 0 0,0 0 0 0 0,0 0 0 0 0,2-7 0 0 0,11-12-4798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0:13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20 161 13883 0 0,'-8'-19'7992'0'0,"9"30"-4799"0"0,10 34-2797 0 0,1 13-331 0 0,11 38-68 0 0,-19-85 2 0 0,-1 0 0 0 0,2-1 1 0 0,0 1-1 0 0,0-1 0 0 0,1 0 0 0 0,9 12 0 0 0,-14-20 1 0 0,0 0 1 0 0,0 0-1 0 0,1 0 1 0 0,-1-1-1 0 0,1 1 0 0 0,-1 0 1 0 0,1-1-1 0 0,0 1 1 0 0,0-1-1 0 0,-1 0 0 0 0,1 1 1 0 0,0-1-1 0 0,0 0 0 0 0,0 0 1 0 0,1 0-1 0 0,-1-1 1 0 0,0 1-1 0 0,0 0 0 0 0,0-1 1 0 0,1 1-1 0 0,-1-1 1 0 0,0 0-1 0 0,0 0 0 0 0,1 0 1 0 0,-1 0-1 0 0,0 0 0 0 0,0 0 1 0 0,1-1-1 0 0,-1 1 1 0 0,0-1-1 0 0,0 1 0 0 0,1-1 1 0 0,-1 0-1 0 0,0 0 1 0 0,0 0-1 0 0,0 0 0 0 0,0 0 1 0 0,0-1-1 0 0,-1 1 0 0 0,1-1 1 0 0,2-2-1 0 0,2-1 7 0 0,-1-1 1 0 0,0-1-1 0 0,0 1 0 0 0,0-1 1 0 0,-1 0-1 0 0,0 0 0 0 0,0 0 0 0 0,-1-1 1 0 0,0 1-1 0 0,3-13 0 0 0,-3 8-8 0 0,-1-1-1 0 0,0 1 0 0 0,-1 0 1 0 0,0-1-1 0 0,-1 0 1 0 0,-1 1-1 0 0,-3-23 1 0 0,3 29-213 0 0,-1 0 1 0 0,1 1 0 0 0,-1-1 0 0 0,0 1-1 0 0,-1-1 1 0 0,0 1 0 0 0,0 0 0 0 0,-4-6-1 0 0,5 8-275 0 0,-1 0 0 0 0,0-1 0 0 0,0 2 0 0 0,0-1 0 0 0,-1 0 0 0 0,1 1 0 0 0,-1-1 0 0 0,1 1 0 0 0,-1 0 0 0 0,0 0 0 0 0,0 1-1 0 0,-6-3 1 0 0,4 2-692 0 0,-1 1-1 0 0,1 0 0 0 0,-1 0 1 0 0,0 0-1 0 0,1 1 0 0 0,-13 0 1 0 0,13 1 579 0 0,0 0 1 0 0,1 0 0 0 0,-1 0 0 0 0,0 1-1 0 0,1 0 1 0 0,0 0 0 0 0,-9 5 0 0 0,10-5 496 0 0,0 1 0 0 0,0 0-1 0 0,0 0 1 0 0,1 0 0 0 0,0 0 0 0 0,-1 0 0 0 0,1 0 0 0 0,0 1 0 0 0,-4 7 0 0 0,4-7 378 0 0,1 1 0 0 0,0-1 0 0 0,1 1 0 0 0,-1 0 1 0 0,1-1-1 0 0,-1 1 0 0 0,2 0 0 0 0,-1 0 0 0 0,0 0 0 0 0,1 6 1 0 0,0-9 51 0 0,-1-1 0 0 0,1 0 0 0 0,0 1 0 0 0,0-1 0 0 0,0 0 0 0 0,1 1 0 0 0,-1-1 0 0 0,0 1 0 0 0,0-1 0 0 0,1 0 0 0 0,-1 1 0 0 0,1-1 0 0 0,-1 0 0 0 0,1 0 0 0 0,-1 1 0 0 0,1-1 0 0 0,0 0 0 0 0,0 0 0 0 0,-1 0 0 0 0,1 0 0 0 0,0 0 0 0 0,0 0 0 0 0,0 0 0 0 0,0 0 0 0 0,0 0 0 0 0,1 0 0 0 0,-1-1 0 0 0,0 1 0 0 0,0 0 0 0 0,0-1 0 0 0,1 1 1 0 0,-1-1-1 0 0,0 1 0 0 0,1-1 0 0 0,-1 0 0 0 0,0 1 0 0 0,1-1 0 0 0,-1 0 0 0 0,3 0 0 0 0,5-1 709 0 0,0 0 0 0 0,0-1-1 0 0,0 0 1 0 0,0 0 0 0 0,10-5 0 0 0,6-1-925 0 0,-8 5-12 0 0,-1 0 1 0 0,1 1-1 0 0,25 0 0 0 0,20 4-3898 0 0,-50-1 2257 0 0,-10-1 1136 0 0,0 0 0 0 0,0 0-1 0 0,0 0 1 0 0,-1 0-1 0 0,1 0 1 0 0,0 0 0 0 0,0-1-1 0 0,0 1 1 0 0,0 0-1 0 0,0-1 1 0 0,-1 0 0 0 0,1 1-1 0 0,0-1 1 0 0,-1 0-1 0 0,1 0 1 0 0,0 0 0 0 0,-1 0-1 0 0,1 0 1 0 0,-1-1-1 0 0,1 1 1 0 0,-1 0-1 0 0,0-1 1 0 0,0 1 0 0 0,1 0-1 0 0,-1-1 1 0 0,1-2-1 0 0,1-3-81 0 0,-1 1-1 0 0,0-1 0 0 0,0 0 1 0 0,-1 1-1 0 0,0-1 0 0 0,0-7 1 0 0,6-26 618 0 0,11-2 30 0 0,5-16 966 0 0,-22 54-109 0 0,0 0 0 0 0,-1-1 0 0 0,1 1-1 0 0,-1 0 1 0 0,0-1 0 0 0,-1-7-1 0 0,2 11-818 0 0,-1 1 0 0 0,0 0 0 0 0,0 0 0 0 0,0-1 0 0 0,0 1 0 0 0,0 0 0 0 0,0-1 0 0 0,0 1 0 0 0,0 0 0 0 0,0 0 0 0 0,0-1 0 0 0,0 1 0 0 0,-3-4 2939 0 0,3 4-2939 0 0,0 0 0 0 0,0 0 0 0 0,-1 0-1 0 0,1 0 1 0 0,0 0 0 0 0,0 0 0 0 0,-1-1 0 0 0,1 1 0 0 0,0 0 0 0 0,-1 0 0 0 0,1 0 0 0 0,0 0 0 0 0,-10 10 2468 0 0,-4 18-2098 0 0,5-3-537 0 0,1 0 1 0 0,1 0-1 0 0,1 1 0 0 0,1 0 0 0 0,2 0 0 0 0,0 0 1 0 0,1 28-1 0 0,3-32-822 0 0,0 0 0 0 0,2 0 1 0 0,0 0-1 0 0,1 0 1 0 0,8 22-1 0 0,-2-21-2353 0 0,-4-9-2821 0 0,-4-11 3708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0:14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5185 0 0,'-3'3'1017'0'0,"1"0"1"0"0,-1 0-1 0 0,1 0 0 0 0,0 1 0 0 0,0-1 1 0 0,0 0-1 0 0,1 1 0 0 0,-1 0 0 0 0,0 4 1 0 0,-6 42 3359 0 0,8-35-3948 0 0,1 0 0 0 0,0 0 1 0 0,1 0-1 0 0,5 20 0 0 0,-5-28-388 0 0,0-1-1 0 0,0 1 1 0 0,1-1 0 0 0,0 1 0 0 0,0-1 0 0 0,0 0 0 0 0,1 0-1 0 0,0-1 1 0 0,0 1 0 0 0,0-1 0 0 0,1 0 0 0 0,0 0 0 0 0,6 5 0 0 0,-8-8-22 0 0,0 0 1 0 0,1 0-1 0 0,-1 0 1 0 0,0 0-1 0 0,1-1 1 0 0,-1 0-1 0 0,1 0 1 0 0,-1 0-1 0 0,1 0 1 0 0,0 0-1 0 0,-1-1 1 0 0,1 1-1 0 0,0-1 1 0 0,-1 0-1 0 0,1 0 1 0 0,0 0-1 0 0,0-1 1 0 0,-1 0-1 0 0,1 1 1 0 0,-1-1-1 0 0,1 0 1 0 0,-1-1-1 0 0,1 1 1 0 0,-1-1-1 0 0,6-3 1 0 0,-1 0 36 0 0,-1 0 1 0 0,0 0 0 0 0,0-1-1 0 0,-1 0 1 0 0,1-1 0 0 0,-2 0-1 0 0,1 1 1 0 0,-1-2 0 0 0,1 1-1 0 0,-2-1 1 0 0,1 0 0 0 0,-1 0 0 0 0,5-15-1 0 0,-6 13-401 0 0,0 1 1 0 0,0 0-1 0 0,-1-1 0 0 0,-1 1 0 0 0,0-1 1 0 0,0 1-1 0 0,-1-17 0 0 0,0 23-48 0 0,0 0 0 0 0,-1 0 0 0 0,1 1 0 0 0,-1-1 0 0 0,1 0 0 0 0,-1 1 0 0 0,0-1 0 0 0,0 1 0 0 0,0-1 1 0 0,0 1-1 0 0,-1-1 0 0 0,1 1 0 0 0,-1-1 0 0 0,1 1 0 0 0,-1 0 0 0 0,0 0 0 0 0,0 0 0 0 0,0 0 0 0 0,0 0 0 0 0,-4-2 0 0 0,2 2 26 0 0,0 0 0 0 0,0 1 0 0 0,0-1-1 0 0,0 1 1 0 0,0 0 0 0 0,0 0 0 0 0,0 1 0 0 0,0-1 0 0 0,-1 1 0 0 0,1 0-1 0 0,0 0 1 0 0,-6 1 0 0 0,-1 0 194 0 0,0 1 0 0 0,1 1-1 0 0,-1 0 1 0 0,-12 4 0 0 0,12-2 1040 0 0,1-1 0 0 0,0 2 0 0 0,-11 6 0 0 0,19-11-490 0 0,0 0-1 0 0,1 0 1 0 0,-1 0 0 0 0,1 0 0 0 0,-1 0 0 0 0,1 1 0 0 0,-1-1 0 0 0,1 1 0 0 0,0-1 0 0 0,-1 1 0 0 0,1-1 0 0 0,0 1 0 0 0,0 0 0 0 0,0 0 0 0 0,1-1-1 0 0,-1 1 1 0 0,0 0 0 0 0,0 3 0 0 0,1-4-165 0 0,1 0 0 0 0,-1 1 0 0 0,0-1 1 0 0,1 0-1 0 0,-1 0 0 0 0,1 0 0 0 0,-1 0 0 0 0,1 0 0 0 0,0 0 0 0 0,0 0 0 0 0,-1-1 0 0 0,1 1 0 0 0,0 0 0 0 0,0 0 1 0 0,0 0-1 0 0,0-1 0 0 0,0 1 0 0 0,0 0 0 0 0,0-1 0 0 0,0 1 0 0 0,0-1 0 0 0,0 1 0 0 0,0-1 0 0 0,0 0 0 0 0,0 1 0 0 0,0-1 1 0 0,1 0-1 0 0,-1 0 0 0 0,0 0 0 0 0,2 0 0 0 0,128 13-608 0 0,-111-12-1034 0 0,-14-1-233 0 0,-1 1 1 0 0,1-1-1 0 0,0-1 0 0 0,0 1 0 0 0,9-3 0 0 0,6-3-6297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0:14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0 18676 0 0,'-4'1'234'0'0,"0"0"-1"0"0,1 1 1 0 0,-1-1-1 0 0,1 1 1 0 0,-1 0-1 0 0,1 0 1 0 0,0 0-1 0 0,-1 0 1 0 0,1 1-1 0 0,0-1 1 0 0,1 1-1 0 0,-1 0 1 0 0,0-1-1 0 0,1 1 1 0 0,0 1-1 0 0,-1-1 1 0 0,1 0-1 0 0,1 0 1 0 0,-1 1-1 0 0,0-1 1 0 0,1 1-1 0 0,-1 0 1 0 0,0 5-1 0 0,-2 2-182 0 0,1 1 0 0 0,1 0-1 0 0,0 0 1 0 0,1 0-1 0 0,0 1 1 0 0,0 14 0 0 0,3-16-58 0 0,-1 1 0 0 0,1-1 0 0 0,1 0 0 0 0,0 1 1 0 0,7 16-1 0 0,-8-23 4 0 0,0 0 0 0 0,0-1 1 0 0,0 1-1 0 0,1-1 0 0 0,0 0 0 0 0,0 0 0 0 0,0 0 1 0 0,0 0-1 0 0,0 0 0 0 0,1-1 0 0 0,0 1 0 0 0,0-1 1 0 0,0 0-1 0 0,0 0 0 0 0,6 3 0 0 0,-8-6 7 0 0,0 1 0 0 0,0-1-1 0 0,0 1 1 0 0,1-1 0 0 0,-1 0 0 0 0,0 0-1 0 0,0 0 1 0 0,0 0 0 0 0,0 0 0 0 0,0-1-1 0 0,1 1 1 0 0,-1-1 0 0 0,0 1 0 0 0,0-1-1 0 0,0 0 1 0 0,0 0 0 0 0,0 0 0 0 0,-1 0-1 0 0,1 0 1 0 0,0 0 0 0 0,0 0 0 0 0,-1-1-1 0 0,1 1 1 0 0,0 0 0 0 0,-1-1-1 0 0,0 0 1 0 0,1 1 0 0 0,-1-1 0 0 0,0 0-1 0 0,0 0 1 0 0,2-3 0 0 0,3-6 28 0 0,0 0 1 0 0,-1 0-1 0 0,-1 0 0 0 0,4-14 1 0 0,-5 15 15 0 0,0 0-1 0 0,-1 0 1 0 0,0 0 0 0 0,-1-1 0 0 0,-1 1 0 0 0,1 0 0 0 0,-1-1 0 0 0,-1 1 0 0 0,-2-10 0 0 0,3 15-38 0 0,-2 1 0 0 0,1-1 0 0 0,0 1 1 0 0,-1 0-1 0 0,0-1 0 0 0,0 1 1 0 0,0 0-1 0 0,0 0 0 0 0,-1 0 1 0 0,0 1-1 0 0,0-1 0 0 0,0 1 1 0 0,0-1-1 0 0,0 1 0 0 0,-1 0 1 0 0,1 0-1 0 0,-1 0 0 0 0,0 1 1 0 0,0 0-1 0 0,0-1 0 0 0,0 1 0 0 0,-6-2 1 0 0,3 2-111 0 0,1-1 0 0 0,-1 1 0 0 0,0 1 0 0 0,0-1 0 0 0,0 1 0 0 0,0 0 0 0 0,0 1 0 0 0,0 0 0 0 0,0 0 0 0 0,-1 1 0 0 0,1-1 0 0 0,0 1 0 0 0,0 1 0 0 0,0-1 0 0 0,1 2 0 0 0,-1-1 0 0 0,0 0 0 0 0,1 1 0 0 0,-8 5 0 0 0,8-4-371 0 0,1 0 1 0 0,0 0-1 0 0,0 0 1 0 0,0 1-1 0 0,1 0 0 0 0,0 0 1 0 0,0 0-1 0 0,0 0 1 0 0,0 1-1 0 0,1 0 0 0 0,0 0 1 0 0,0-1-1 0 0,0 2 1 0 0,1-1-1 0 0,0 0 0 0 0,0 0 1 0 0,1 1-1 0 0,0-1 0 0 0,0 1 1 0 0,0 12-1 0 0,1-13-378 0 0,0 1-1 0 0,0 0 0 0 0,1-1 0 0 0,0 1 1 0 0,0-1-1 0 0,1 1 0 0 0,3 9 0 0 0,-3-11 671 0 0,1 0 0 0 0,-1 0 0 0 0,1 0 0 0 0,0-1 0 0 0,1 1 0 0 0,-1-1 0 0 0,8 8 0 0 0,-5-7 743 0 0,0 0-1 0 0,0 0 1 0 0,1-1 0 0 0,-1 1 0 0 0,11 3-1 0 0,41 12 7086 0 0,-29-11-5334 0 0,15 4-2212 0 0,-18-13-8141 0 0,-14-2 1266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0:15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9786 0 0,'0'0'283'0'0,"-1"1"0"0"0,1-1-1 0 0,1 1 1 0 0,-1-1 0 0 0,0 0 0 0 0,0 1 0 0 0,0-1-1 0 0,0 1 1 0 0,0-1 0 0 0,0 0 0 0 0,0 1-1 0 0,0-1 1 0 0,3 4 2545 0 0,-3-4-2545 0 0,1 0 0 0 0,-1 0-1 0 0,1 1 1 0 0,13-1 3246 0 0,17-10-2141 0 0,-23 7-693 0 0,65-17 244 0 0,-67 19-938 0 0,0 0 0 0 0,0 0 0 0 0,0 1 0 0 0,0 0 0 0 0,0 0 0 0 0,0 1 0 0 0,0-1 0 0 0,-1 1-1 0 0,1 0 1 0 0,10 4 0 0 0,-15-5-22 0 0,0 1 0 0 0,0-1 0 0 0,0 1 0 0 0,0-1 0 0 0,0 1 0 0 0,0-1 0 0 0,-1 1 0 0 0,1 0 0 0 0,0 0 0 0 0,0-1 0 0 0,0 1-1 0 0,-1 0 1 0 0,1 0 0 0 0,0 0 0 0 0,-1 0 0 0 0,1 0 0 0 0,-1 0 0 0 0,1 0 0 0 0,-1 0 0 0 0,1 0 0 0 0,-1 0 0 0 0,0 0-1 0 0,0 0 1 0 0,1 2 0 0 0,-1 0-88 0 0,0-1-1 0 0,-1 1 1 0 0,1 0-1 0 0,-1 0 1 0 0,1-1-1 0 0,-1 1 1 0 0,0 0-1 0 0,0-1 0 0 0,-2 5 1 0 0,-3 4-296 0 0,-1 0 0 0 0,0-1-1 0 0,-10 12 1 0 0,9-13 329 0 0,-18 24 19 0 0,25-32 187 0 0,0 1 0 0 0,0-1 1 0 0,0 1-1 0 0,0 0 0 0 0,1 0 1 0 0,-1-1-1 0 0,0 1 0 0 0,1 0 1 0 0,-1 0-1 0 0,1 0 0 0 0,0 0 1 0 0,0 0-1 0 0,-1 0 0 0 0,1 0 1 0 0,0-1-1 0 0,1 1 0 0 0,-1 3 1 0 0,1-4-100 0 0,0 0 0 0 0,-1 0 1 0 0,1 0-1 0 0,0 0 1 0 0,0 0-1 0 0,0 0 1 0 0,0-1-1 0 0,0 1 1 0 0,0 0-1 0 0,0-1 0 0 0,0 1 1 0 0,0-1-1 0 0,0 1 1 0 0,0-1-1 0 0,1 0 1 0 0,-1 1-1 0 0,0-1 0 0 0,0 0 1 0 0,0 0-1 0 0,1 0 1 0 0,-1 1-1 0 0,0-2 1 0 0,0 1-1 0 0,0 0 0 0 0,1 0 1 0 0,-1 0-1 0 0,0 0 1 0 0,0-1-1 0 0,0 1 1 0 0,0 0-1 0 0,2-2 1 0 0,39-12-168 0 0,-41 13 136 0 0,43-20-3706 0 0,-17 1-4677 0 0,-11 5 787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0:15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27 12115 0 0,'-2'-3'1073'0'0,"0"0"0"0"0,0 1 0 0 0,0 0 1 0 0,0-1-1 0 0,-1 1 0 0 0,1 0 0 0 0,-5-3 1 0 0,6 4-819 0 0,0 1 0 0 0,-1-1 0 0 0,1 1 0 0 0,0-1 0 0 0,0 1 0 0 0,0 0-1 0 0,0-1 1 0 0,0 1 0 0 0,0 0 0 0 0,-1 0 0 0 0,1 0 0 0 0,0 0 0 0 0,0 0 0 0 0,0 0 0 0 0,0 0 0 0 0,-2 1 0 0 0,1 0-187 0 0,-1 0 0 0 0,1 0 0 0 0,0 1 0 0 0,0-1 0 0 0,1 1-1 0 0,-1-1 1 0 0,0 1 0 0 0,0 0 0 0 0,1 0 0 0 0,-1 0 0 0 0,1 0 0 0 0,-1 0-1 0 0,1 0 1 0 0,0 0 0 0 0,0 0 0 0 0,0 1 0 0 0,0-1 0 0 0,0 0 0 0 0,1 1-1 0 0,-1 2 1 0 0,-1 4-70 0 0,0 0 0 0 0,0 0-1 0 0,2 0 1 0 0,-1 0 0 0 0,1 0-1 0 0,0 0 1 0 0,1 0-1 0 0,0 0 1 0 0,0 0 0 0 0,6 17-1 0 0,-5-19-6 0 0,0 0-1 0 0,1 0 1 0 0,0-1-1 0 0,0 1 1 0 0,0-1-1 0 0,1 1 1 0 0,0-1 0 0 0,0 0-1 0 0,1-1 1 0 0,0 1-1 0 0,0-1 1 0 0,0 0-1 0 0,12 9 1 0 0,-15-12 10 0 0,0-1 1 0 0,0 0 0 0 0,0 1 0 0 0,0-1 0 0 0,1 0-1 0 0,-1 0 1 0 0,1 0 0 0 0,-1-1 0 0 0,0 1 0 0 0,1 0 0 0 0,-1-1-1 0 0,1 0 1 0 0,-1 0 0 0 0,1 1 0 0 0,-1-1 0 0 0,1-1-1 0 0,0 1 1 0 0,-1 0 0 0 0,1-1 0 0 0,-1 1 0 0 0,0-1-1 0 0,1 0 1 0 0,-1 0 0 0 0,1 0 0 0 0,-1 0 0 0 0,0 0 0 0 0,0 0-1 0 0,0-1 1 0 0,0 1 0 0 0,0-1 0 0 0,0 1 0 0 0,0-1-1 0 0,0 0 1 0 0,0 0 0 0 0,-1 0 0 0 0,1 0 0 0 0,-1 0-1 0 0,1 0 1 0 0,-1 0 0 0 0,0 0 0 0 0,1-4 0 0 0,2-1-9 0 0,-1-1 0 0 0,0 0 1 0 0,0 0-1 0 0,0 0 0 0 0,-1 0 1 0 0,-1 0-1 0 0,0-1 0 0 0,0 1 1 0 0,0-1-1 0 0,-1 1 0 0 0,-1-12 1 0 0,0 16-194 0 0,0 1 1 0 0,0-1 0 0 0,0 0 0 0 0,0 0 0 0 0,-1 0 0 0 0,0 1 0 0 0,0-1 0 0 0,0 1 0 0 0,0-1-1 0 0,0 1 1 0 0,-1 0 0 0 0,0 0 0 0 0,1 0 0 0 0,-1 0 0 0 0,0 0 0 0 0,0 1 0 0 0,-1-1 0 0 0,1 1-1 0 0,-1 0 1 0 0,1 0 0 0 0,-1 0 0 0 0,1 0 0 0 0,-1 1 0 0 0,0 0 0 0 0,0-1 0 0 0,0 1-1 0 0,0 1 1 0 0,0-1 0 0 0,0 1 0 0 0,0-1 0 0 0,-8 1 0 0 0,4 0-221 0 0,1 1 0 0 0,-1-1 1 0 0,0 1-1 0 0,0 0 0 0 0,1 1 0 0 0,-1-1 0 0 0,1 2 1 0 0,0-1-1 0 0,-1 1 0 0 0,1 0 0 0 0,0 0 0 0 0,1 1 1 0 0,-1 0-1 0 0,0 1 0 0 0,1-1 0 0 0,-6 7 0 0 0,3 0 171 0 0,1 0-1 0 0,0 1 0 0 0,1 0 0 0 0,1 1 1 0 0,-1-1-1 0 0,2 1 0 0 0,0 0 1 0 0,1 1-1 0 0,0-1 0 0 0,1 1 0 0 0,0 0 1 0 0,1 0-1 0 0,1 0 0 0 0,0 0 0 0 0,1 0 1 0 0,1 0-1 0 0,0 0 0 0 0,5 24 0 0 0,-5-34 292 0 0,0 1 0 0 0,1 0 0 0 0,0 0 0 0 0,-1-1 0 0 0,2 1 0 0 0,-1-1 0 0 0,4 6 0 0 0,-4-7 283 0 0,1-1 0 0 0,-1 1 0 0 0,0-1 1 0 0,1 1-1 0 0,0-1 0 0 0,-1 0 0 0 0,1 0 1 0 0,0 0-1 0 0,0 0 0 0 0,0-1 0 0 0,1 1 1 0 0,-1-1-1 0 0,0 0 0 0 0,5 1 0 0 0,-1 0 312 0 0,1-2-1 0 0,-1 1 1 0 0,1-1-1 0 0,0 0 1 0 0,-1-1-1 0 0,1 0 1 0 0,-1 0-1 0 0,0 0 1 0 0,1-1-1 0 0,-1 0 1 0 0,13-6-1 0 0,17-7 265 0 0,46-20-3884 0 0,-33 5-8291 0 0,-37 21 6111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0:15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4961 0 0,'-6'3'3865'0'0,"-1"3"-184"0"0,-1 6-617 0 0,2 4-815 0 0,-1 6-817 0 0,-1 3-656 0 0,2 6-432 0 0,-2 0-320 0 0,5 1-400 0 0,2 0-832 0 0,4-3-1457 0 0,0-2-1960 0 0,18 0-2608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0:16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10474 0 0,'-2'3'1158'0'0,"-1"0"0"0"0,1 0 0 0 0,0 0 0 0 0,0 0 1 0 0,0 1-1 0 0,0-1 0 0 0,-2 6 0 0 0,-5 29 1704 0 0,7-21-2605 0 0,1 0 1 0 0,2 24-1 0 0,1-15-82 0 0,10 48 1 0 0,-10-63-227 0 0,1-1 1 0 0,0 0 0 0 0,1 1 0 0 0,0-1 0 0 0,1-1 0 0 0,0 1-1 0 0,8 11 1 0 0,-13-21 20 0 0,0 0 0 0 0,0 0 0 0 0,0 1 0 0 0,0-1 0 0 0,0 0 0 0 0,0 0 0 0 0,0 0 0 0 0,1 0 0 0 0,-1 1 0 0 0,0-1 0 0 0,0 0 0 0 0,0 0 0 0 0,0 0 0 0 0,0 0 0 0 0,1 0 0 0 0,-1 0 0 0 0,0 1 0 0 0,0-1 0 0 0,0 0 0 0 0,0 0 0 0 0,1 0 0 0 0,-1 0 0 0 0,0 0 0 0 0,0 0 0 0 0,0 0 0 0 0,1 0 0 0 0,-1 0 0 0 0,0 0 0 0 0,0 0 0 0 0,0 0 0 0 0,1 0 0 0 0,-1 0 0 0 0,0 0 0 0 0,0 0 0 0 0,0 0 0 0 0,1 0 0 0 0,-1 0 0 0 0,0 0 0 0 0,0 0 0 0 0,0 0 0 0 0,0-1 0 0 0,1 1 0 0 0,-1 0 0 0 0,0 0 0 0 0,0 0 0 0 0,0 0 0 0 0,6-13-539 0 0,-2-22 424 0 0,-3 32 81 0 0,0-29 65 0 0,-2-41 0 0 0,0 47 814 0 0,0-1 0 0 0,6-45 0 0 0,-5 72-749 0 0,0-1-1 0 0,0 0 0 0 0,0 1 1 0 0,0-1-1 0 0,1 0 1 0 0,-1 1-1 0 0,0-1 1 0 0,0 0-1 0 0,0 0 1 0 0,1 1-1 0 0,-1-1 1 0 0,0 1-1 0 0,1-1 1 0 0,-1 0-1 0 0,0 1 1 0 0,1-1-1 0 0,-1 1 1 0 0,1-1-1 0 0,-1 1 1 0 0,1-1-1 0 0,-1 1 1 0 0,1-1-1 0 0,0 1 1 0 0,-1 0-1 0 0,1-1 0 0 0,-1 1 1 0 0,1 0-1 0 0,0-1 1 0 0,1 1-1 0 0,-1 0-8 0 0,1 0-1 0 0,-1 0 0 0 0,0 0 0 0 0,1 1 1 0 0,-1-1-1 0 0,1 1 0 0 0,-1-1 0 0 0,0 1 1 0 0,1-1-1 0 0,-1 1 0 0 0,0 0 0 0 0,1 0 1 0 0,1 1-1 0 0,3 3 3 0 0,0 1 0 0 0,1-1 0 0 0,-2 1 0 0 0,7 7 0 0 0,-7-5-92 0 0,1 0 0 0 0,-1-1-1 0 0,0 2 1 0 0,-1-1 0 0 0,0 1-1 0 0,0-1 1 0 0,-1 1 0 0 0,0 0-1 0 0,-1 0 1 0 0,0 0 0 0 0,0 1-1 0 0,1 15 1 0 0,-4-20-145 0 0,1 1 0 0 0,0-1-1 0 0,-1 0 1 0 0,0 0 0 0 0,-1 1 0 0 0,1-1-1 0 0,-1 0 1 0 0,0 0 0 0 0,0 0-1 0 0,0-1 1 0 0,-1 1 0 0 0,1 0 0 0 0,-1-1-1 0 0,-1 0 1 0 0,1 0 0 0 0,0 0 0 0 0,-1 0-1 0 0,0 0 1 0 0,0 0 0 0 0,0-1-1 0 0,0 0 1 0 0,-1 0 0 0 0,-8 4 0 0 0,-27 6-862 0 0,6-2 1564 0 0,34-11-492 0 0,-1 0 0 0 0,1 0 0 0 0,0 0 0 0 0,0 0 1 0 0,0 0-1 0 0,0 0 0 0 0,0 0 0 0 0,0 0 1 0 0,-1 0-1 0 0,1 0 0 0 0,0 0 0 0 0,0 0 0 0 0,0 1 1 0 0,0-1-1 0 0,0 0 0 0 0,0 0 0 0 0,0 0 1 0 0,0 0-1 0 0,-1 0 0 0 0,1 0 0 0 0,0 1 0 0 0,0-1 1 0 0,0 0-1 0 0,0 0 0 0 0,0 0 0 0 0,0 0 1 0 0,0 0-1 0 0,0 0 0 0 0,0 1 0 0 0,0-1 1 0 0,0 0-1 0 0,0 0 0 0 0,0 0 0 0 0,0 0 0 0 0,0 1 1 0 0,0-1-1 0 0,0 0 0 0 0,0 0 0 0 0,0 0 1 0 0,0 0-1 0 0,0 0 0 0 0,0 0 0 0 0,1 1 0 0 0,-1-1 1 0 0,0 0-1 0 0,0 0 0 0 0,0 0 0 0 0,0 0 1 0 0,0 0-1 0 0,0 0 0 0 0,10 7 526 0 0,13 1-352 0 0,-14-6-584 0 0,1-1 1 0 0,0-1 0 0 0,-1 0-1 0 0,1 0 1 0 0,0-1 0 0 0,13-2-1 0 0,-17 1-1348 0 0,-1 1-1 0 0,1-1 0 0 0,0 0 0 0 0,-1 0 1 0 0,1-1-1 0 0,9-5 0 0 0,1-4-4599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0:16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20 14371 0 0,'-3'-20'10195'0'0,"-3"34"-6984"0"0,-4 32-3143 0 0,-9 152 486 0 0,20-99-3450 0 0,2-67-3179 0 0,7 34 1 0 0,-4-46-2279 0 0</inkml:trace>
  <inkml:trace contextRef="#ctx0" brushRef="#br0" timeOffset="1">281 415 24653 0 0,'-1'0'1881'0'0,"-1"3"-545"0"0,0 0-216 0 0,-1 3-408 0 0,0 1-360 0 0,-1 3-216 0 0,1 0-88 0 0,1 2-96 0 0,1 0-136 0 0,1-1-184 0 0,1 0-264 0 0,4-2-400 0 0,-2 0-616 0 0,3-3-1385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0:37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29 5625 0 0,'-2'-3'1070'0'0,"-1"0"0"0"0,0 1 1 0 0,0-1-1 0 0,0 1 0 0 0,0 0 0 0 0,-1 0 0 0 0,1 0 0 0 0,0 0 0 0 0,-1 0 1 0 0,1 1-1 0 0,-1-1 0 0 0,-4 0 0 0 0,7 2-793 0 0,0 0-1 0 0,0 0 1 0 0,0 0-1 0 0,0 0 1 0 0,-1 0 0 0 0,1 0-1 0 0,0 0 1 0 0,0 0 0 0 0,0 1-1 0 0,0-1 1 0 0,0 1 0 0 0,0-1-1 0 0,0 0 1 0 0,0 1 0 0 0,0 0-1 0 0,0-1 1 0 0,-1 2-1 0 0,0 0-252 0 0,0-1 0 0 0,1 1 0 0 0,0 0 0 0 0,-1 0 0 0 0,1 0 0 0 0,0 0-1 0 0,0 0 1 0 0,0 0 0 0 0,0 0 0 0 0,0 0 0 0 0,0 4 0 0 0,-2 13 35 0 0,1 0 1 0 0,0 0 0 0 0,2 0-1 0 0,0 0 1 0 0,2 0 0 0 0,0 0-1 0 0,7 28 1 0 0,1 24-119 0 0,-2 23-265 0 0,-1 1-1816 0 0,6-2-3692 0 0,-13-91 5359 0 0,0 1 0 0 0,1-1 0 0 0,0 0 0 0 0,-1 1 0 0 0,1-1 0 0 0,0 1 0 0 0,0-1 0 0 0,1 0 0 0 0,-1 0 0 0 0,0 0 0 0 0,1 0 0 0 0,2 3 0 0 0,-4-4 309 0 0,1-1-1 0 0,-1 0 1 0 0,0 0-1 0 0,1 1 1 0 0,-1-1-1 0 0,1 0 1 0 0,-1 0-1 0 0,0 0 1 0 0,1 1-1 0 0,-1-1 1 0 0,1 0-1 0 0,-1 0 1 0 0,1 0-1 0 0,-1 0 1 0 0,1 0-1 0 0,-1 0 1 0 0,1 0-1 0 0,-1 0 1 0 0,1 0-1 0 0,-1 0 1 0 0,1 0-1 0 0,-1 0 1 0 0,0 0-1 0 0,1-1 1 0 0,0 1-1 0 0,0-1-16 0 0,1 0 0 0 0,-1 0-1 0 0,0 0 1 0 0,0 0 0 0 0,0 0-1 0 0,0-1 1 0 0,0 1 0 0 0,0 0-1 0 0,0 0 1 0 0,0-1 0 0 0,0 1 0 0 0,0-2-1 0 0,8-20-1605 0 0,5-1-24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08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1 178 4177 0 0,'2'0'5113'0'0,"4"0"-2344"0"0,4 0-489 0 0,6-1-352 0 0,1-1-399 0 0,6 1-465 0 0,2-1-536 0 0,-1 2-360 0 0,1 0-104 0 0,-2 2-16 0 0,-2 1-112 0 0,0-1-544 0 0,-3 1-1256 0 0,-2 2-1929 0 0,-6-7-1216 0 0,2 1-912 0 0</inkml:trace>
  <inkml:trace contextRef="#ctx0" brushRef="#br0" timeOffset="1">219 1 6897 0 0,'-4'4'359'0'0,"-1"1"0"0"0,1-1 0 0 0,0 1 0 0 0,0 0-1 0 0,0 0 1 0 0,1 1 0 0 0,0-1 0 0 0,0 1-1 0 0,0-1 1 0 0,1 1 0 0 0,-1 0 0 0 0,1 0-1 0 0,1 0 1 0 0,-1 1 0 0 0,1-1 0 0 0,0 7 0 0 0,-2 15 1534 0 0,2 0 0 0 0,3 37 0 0 0,-1-44-1661 0 0,-1-15-243 0 0,1 133-4704 0 0,-2-123 3754 0 0,-1 0 0 0 0,0 1 1 0 0,-1-1-1 0 0,-1-1 1 0 0,0 1-1 0 0,-10 22 1 0 0,3-15-4105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0:38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34 2785 0 0,'8'-33'19001'0'0,"-9"33"-18849"0"0,-12 12 2607 0 0,4 1-2639 0 0,0 1-1 0 0,1 0 0 0 0,0 0 1 0 0,2 1-1 0 0,0 0 0 0 0,0 0 1 0 0,-3 19-1 0 0,-4 6-124 0 0,7-24-29 0 0,1 1-1 0 0,1 0 1 0 0,0 0 0 0 0,1 1 0 0 0,1-1 0 0 0,1 29 0 0 0,1-40-45 0 0,0 1 1 0 0,1 0 0 0 0,0 0 0 0 0,0-1 0 0 0,1 1 0 0 0,-1-1-1 0 0,2 1 1 0 0,-1-1 0 0 0,1 0 0 0 0,0 0 0 0 0,0 0 0 0 0,0 0 0 0 0,1 0-1 0 0,0-1 1 0 0,0 1 0 0 0,0-1 0 0 0,1 0 0 0 0,0-1 0 0 0,0 1 0 0 0,6 4-1 0 0,-8-8 54 0 0,0 1 0 0 0,0-1 0 0 0,-1 0-1 0 0,1 1 1 0 0,0-1 0 0 0,0-1 0 0 0,0 1-1 0 0,0 0 1 0 0,0-1 0 0 0,0 1 0 0 0,0-1-1 0 0,0 0 1 0 0,0 0 0 0 0,0-1 0 0 0,0 1-1 0 0,0 0 1 0 0,0-1 0 0 0,0 0 0 0 0,0 0 0 0 0,0 0-1 0 0,0 0 1 0 0,0 0 0 0 0,0 0 0 0 0,-1-1-1 0 0,1 1 1 0 0,-1-1 0 0 0,1 0 0 0 0,-1 0-1 0 0,1 0 1 0 0,-1 0 0 0 0,0 0 0 0 0,0 0-1 0 0,0-1 1 0 0,2-3 0 0 0,-2 4 22 0 0,0 0 0 0 0,-1-1 0 0 0,1 1 0 0 0,-1-1 0 0 0,1 0 1 0 0,-1 1-1 0 0,0-1 0 0 0,0 0 0 0 0,0 0 0 0 0,0 0 0 0 0,-1 0 0 0 0,1 0 0 0 0,-1 0 1 0 0,1 0-1 0 0,-1 0 0 0 0,0 0 0 0 0,0 0 0 0 0,-1 0 0 0 0,1 0 0 0 0,-1 0 0 0 0,1 0 1 0 0,-1 0-1 0 0,0 0 0 0 0,0 0 0 0 0,0 1 0 0 0,-1-1 0 0 0,1 0 0 0 0,-1 1 0 0 0,1-1 1 0 0,-1 1-1 0 0,0-1 0 0 0,0 1 0 0 0,0 0 0 0 0,-4-4 0 0 0,1 3 43 0 0,0-1 0 0 0,-1 1 0 0 0,1 0-1 0 0,-1 1 1 0 0,0-1 0 0 0,0 1 0 0 0,0 0 0 0 0,0 1 0 0 0,0 0-1 0 0,0-1 1 0 0,0 2 0 0 0,-12-1 0 0 0,13 1-46 0 0,0 0 1 0 0,1 0 0 0 0,-1 1-1 0 0,0 0 1 0 0,0 0 0 0 0,1 0-1 0 0,-1 0 1 0 0,0 1 0 0 0,1-1-1 0 0,0 1 1 0 0,-1 0 0 0 0,1 1-1 0 0,0-1 1 0 0,0 1 0 0 0,0 0-1 0 0,0 0 1 0 0,-4 4 0 0 0,7-5-151 0 0,0-1-1 0 0,0 0 1 0 0,0 1 0 0 0,0 0 0 0 0,0-1 0 0 0,1 1 0 0 0,-1-1 0 0 0,0 1 0 0 0,1 0-1 0 0,0 0 1 0 0,-1-1 0 0 0,1 1 0 0 0,0 0 0 0 0,-1 3 0 0 0,2-3-428 0 0,-1 0 0 0 0,0 0-1 0 0,0 0 1 0 0,1 0 0 0 0,-1-1 0 0 0,1 1 0 0 0,-1 0 0 0 0,1 0 0 0 0,0 0 0 0 0,0 0-1 0 0,0-1 1 0 0,0 1 0 0 0,3 3 0 0 0,13 12-7099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0:38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9098 0 0,'-22'20'14506'0'0,"37"-22"-13965"0"0,-5 0-509 0 0,-1 1 1 0 0,1 0-1 0 0,0 0 0 0 0,0 1 0 0 0,-1 0 0 0 0,1 0 1 0 0,0 1-1 0 0,11 3 0 0 0,-18-3-43 0 0,0-1 1 0 0,0 1-1 0 0,0 1 0 0 0,0-1 1 0 0,0 0-1 0 0,0 1 1 0 0,-1-1-1 0 0,1 1 0 0 0,0 0 1 0 0,-1 0-1 0 0,0 0 0 0 0,1 0 1 0 0,-1 0-1 0 0,0 0 0 0 0,0 1 1 0 0,0-1-1 0 0,-1 1 1 0 0,1 0-1 0 0,0-1 0 0 0,-1 1 1 0 0,0 0-1 0 0,0 0 0 0 0,0 0 1 0 0,0 0-1 0 0,0 0 0 0 0,0 0 1 0 0,-1 0-1 0 0,1 0 0 0 0,-1 6 1 0 0,-1 3-210 0 0,0 1 1 0 0,0 0-1 0 0,-1-1 0 0 0,-1 1 1 0 0,0-1-1 0 0,-1 0 0 0 0,0 0 1 0 0,-11 22-1 0 0,4-14-566 0 0,-1 1-1 0 0,-1-1 1 0 0,-28 34-1 0 0,35-48 553 0 0,0 0 0 0 0,0-1 0 0 0,-1 0 1 0 0,1 0-1 0 0,-9 4 0 0 0,13-7 183 0 0,-1-1 1 0 0,1 0 0 0 0,-1 0 0 0 0,1 0 0 0 0,-1 0 0 0 0,0-1 0 0 0,1 1 0 0 0,-6 0 0 0 0,7-1 61 0 0,0 0 1 0 0,0 0 0 0 0,0 0-1 0 0,0 0 1 0 0,0-1-1 0 0,0 1 1 0 0,0 0 0 0 0,0-1-1 0 0,0 1 1 0 0,0 0 0 0 0,0-1-1 0 0,0 1 1 0 0,0-1 0 0 0,1 1-1 0 0,-1-1 1 0 0,0 0 0 0 0,0 1-1 0 0,0-1 1 0 0,1 0 0 0 0,-1 0-1 0 0,0 1 1 0 0,1-1 0 0 0,-1-1-1 0 0,0 2 32 0 0,1-1 0 0 0,0 1 0 0 0,0 0 0 0 0,0 0 0 0 0,0-1 0 0 0,0 1 0 0 0,0 0 0 0 0,0 0 0 0 0,0-1 0 0 0,0 1 0 0 0,0 0 0 0 0,0 0 0 0 0,0-1 0 0 0,0 1 0 0 0,0 0 0 0 0,0 0 0 0 0,0-1 0 0 0,0 1 0 0 0,0 0 0 0 0,0 0 0 0 0,0-1 0 0 0,0 1 0 0 0,0 0 0 0 0,0 0 0 0 0,0-1 0 0 0,0 1 0 0 0,1 0 0 0 0,-1 0 0 0 0,0-1 0 0 0,0 1 0 0 0,0 0 0 0 0,1 0 0 0 0,-1 0 0 0 0,0 0 0 0 0,0-1 0 0 0,0 1-1 0 0,1 0 1 0 0,-1 0 0 0 0,15-5 718 0 0,15 2-258 0 0,-2 4-466 0 0,1 2 1 0 0,39 9-1 0 0,11 1-5813 0 0,-44-15-1986 0 0,-18 2 3022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0:3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9970 0 0,'-5'4'4305'0'0,"1"4"-1256"0"0,-1 5-753 0 0,-1 4-823 0 0,2 3-577 0 0,-2 2-352 0 0,3 3-224 0 0,0 2-160 0 0,1 3-104 0 0,4 0-72 0 0,-2 2-240 0 0,1-3-416 0 0,1-2-641 0 0,1-4-847 0 0,0-5-745 0 0,0-4-623 0 0,-3-7-521 0 0,16 11-912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0:39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28 418 3145 0 0,'-2'1'636'0'0,"1"0"1"0"0,-1 0-1 0 0,0 0 0 0 0,1 0 1 0 0,-1 0-1 0 0,1 0 1 0 0,0 0-1 0 0,-1 0 1 0 0,1 0-1 0 0,0 1 0 0 0,0-1 1 0 0,0 0-1 0 0,0 1 1 0 0,0-1-1 0 0,0 1 1 0 0,0 0-1 0 0,0-1 0 0 0,1 1 1 0 0,-2 2-1 0 0,1 0-165 0 0,1 0-1 0 0,-1 0 0 0 0,1 0 0 0 0,-1 0 0 0 0,1 0 0 0 0,0 0 1 0 0,1 0-1 0 0,0 6 0 0 0,0-3-376 0 0,1-1 1 0 0,0 1-1 0 0,0-1 1 0 0,0 1-1 0 0,1-1 1 0 0,0 0-1 0 0,0 0 1 0 0,1 0-1 0 0,-1 0 1 0 0,7 7 0 0 0,-6-10-141 0 0,0 0 0 0 0,0 0 1 0 0,-1 0-1 0 0,2 0 0 0 0,-1-1 1 0 0,0 0-1 0 0,1 0 0 0 0,-1 0 1 0 0,1 0-1 0 0,-1-1 0 0 0,1 1 1 0 0,0-1-1 0 0,-1 0 0 0 0,1-1 1 0 0,0 1-1 0 0,5-1 0 0 0,19-4-3116 0 0,-1-6-3444 0 0,-9-1-113 0 0</inkml:trace>
  <inkml:trace contextRef="#ctx0" brushRef="#br0" timeOffset="1">341 1 14075 0 0,'-14'22'7253'0'0,"4"3"-3406"0"0,3-1-3691 0 0,-6 35 1 0 0,1-3 125 0 0,-9 27-515 0 0,-10 34-4560 0 0,31-117 4734 0 0,0 0-1 0 0,0 0 1 0 0,0 0-1 0 0,0 0 1 0 0,0 0-1 0 0,0 0 0 0 0,0 0 1 0 0,0 0-1 0 0,-1 0 1 0 0,1-1-1 0 0,0 1 1 0 0,0 0-1 0 0,0 0 1 0 0,0 0-1 0 0,0 0 0 0 0,0 0 1 0 0,0 0-1 0 0,0 0 1 0 0,0 0-1 0 0,-1 0 1 0 0,1 0-1 0 0,0 0 0 0 0,0 0 1 0 0,0 0-1 0 0,0 0 1 0 0,0 0-1 0 0,0 0 1 0 0,0 0-1 0 0,0 0 0 0 0,-1 0 1 0 0,1 1-1 0 0,0-1 1 0 0,0 0-1 0 0,0 0 1 0 0,0 0-1 0 0,0 0 0 0 0,0 0 1 0 0,0 0-1 0 0,0 0 1 0 0,0 0-1 0 0,0 0 1 0 0,0 0-1 0 0,-1 0 1 0 0,1 0-1 0 0,0 0 0 0 0,0 1 1 0 0,0-1-1 0 0,0 0 1 0 0,0 0-1 0 0,0 0 1 0 0,0 0-1 0 0,0 0 0 0 0,0 0 1 0 0,0 0-1 0 0,0 0 1 0 0,0 1-1 0 0,0-1 1 0 0,0 0-1 0 0,0 0 0 0 0,0 0 1 0 0,0 0-1 0 0,0 0 1 0 0,0 0-1 0 0,0 0 1 0 0,0 0-1 0 0,0 1 0 0 0,0-1 1 0 0,-3-12-940 0 0,0-17 1242 0 0,4 23-10 0 0,0 1 0 0 0,0-1 1 0 0,1 1-1 0 0,-1-1 0 0 0,1 1 0 0 0,0 0 0 0 0,1 0 0 0 0,-1 0 1 0 0,1 0-1 0 0,0 1 0 0 0,0-1 0 0 0,1 1 0 0 0,-1-1 0 0 0,1 1 1 0 0,0 0-1 0 0,0 0 0 0 0,0 1 0 0 0,0-1 0 0 0,1 1 1 0 0,0 0-1 0 0,0 0 0 0 0,9-3 0 0 0,-9 4-216 0 0,-1 0 0 0 0,1 1 1 0 0,-1 0-1 0 0,1 0 0 0 0,0 0 0 0 0,-1 1 0 0 0,1-1 1 0 0,0 1-1 0 0,0 0 0 0 0,0 1 0 0 0,8 1 0 0 0,-9-1-408 0 0,0 0 1 0 0,1 1-1 0 0,-1 0 0 0 0,0-1 0 0 0,0 1 1 0 0,0 1-1 0 0,0-1 0 0 0,0 1 0 0 0,-1 0 1 0 0,1-1-1 0 0,-1 1 0 0 0,1 1 0 0 0,4 5 1 0 0,-8-9 254 0 0,0 0 0 0 0,0 0 0 0 0,1 0 0 0 0,-1 0 0 0 0,0 1 0 0 0,0-1 0 0 0,1 0 0 0 0,-1 0 0 0 0,0 0 0 0 0,0 0 0 0 0,0 1 0 0 0,1-1 0 0 0,-1 0 0 0 0,0 0 0 0 0,0 0 0 0 0,0 1 0 0 0,0-1 0 0 0,1 0 1 0 0,-1 0-1 0 0,0 1 0 0 0,0-1 0 0 0,0 0 0 0 0,0 0 0 0 0,0 1 0 0 0,0-1 0 0 0,0 0 0 0 0,0 0 0 0 0,0 1 0 0 0,0-1 0 0 0,0 0 0 0 0,0 0 0 0 0,0 1 0 0 0,0-1 0 0 0,0 0 0 0 0,0 0 0 0 0,0 1 0 0 0,0-1 0 0 0,0 0 0 0 0,0 0 0 0 0,0 1 0 0 0,-1-1 0 0 0,1 0 0 0 0,0 1 0 0 0,-1 10-8158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0:39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12163 0 0,'30'-9'8602'0'0,"23"5"-5379"0"0,-13 2-2700 0 0,19-14-339 0 0,-48 12-195 0 0,-1 1 0 0 0,1 0 0 0 0,-1 1 0 0 0,1 0 0 0 0,12-1 0 0 0,-22 3 1 0 0,0 0-1 0 0,-1 1 1 0 0,1-1-1 0 0,0 0 1 0 0,0 0-1 0 0,0 1 1 0 0,-1-1-1 0 0,1 0 1 0 0,0 1-1 0 0,0-1 1 0 0,-1 1-1 0 0,1-1 1 0 0,0 1-1 0 0,-1-1 1 0 0,1 1-1 0 0,0 0 0 0 0,-1-1 1 0 0,1 1-1 0 0,-1 0 1 0 0,1-1-1 0 0,-1 1 1 0 0,0 0-1 0 0,1 0 1 0 0,-1-1-1 0 0,0 1 1 0 0,1 0-1 0 0,-1 0 1 0 0,0 0-1 0 0,0-1 1 0 0,0 1-1 0 0,0 0 1 0 0,1 0-1 0 0,-1 0 1 0 0,0 0-1 0 0,-1-1 1 0 0,1 1-1 0 0,0 1 1 0 0,-5 36-277 0 0,4-35 253 0 0,-9 39-430 0 0,-5 31-887 0 0,13-26-6135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0:40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40 15955 0 0,'0'-12'3505'0'0,"-1"4"-1272"0"0,2-2-537 0 0,1 4-744 0 0,1 3-536 0 0,0 3-288 0 0,0 0-112 0 0,3 4-200 0 0,0 1-448 0 0,0 1-776 0 0,0 1-1329 0 0,0 1-1648 0 0,-9 9-8097 0 0</inkml:trace>
  <inkml:trace contextRef="#ctx0" brushRef="#br0" timeOffset="1">58 279 12939 0 0,'8'-9'3424'0'0,"1"1"-807"0"0,3-1-641 0 0,-2 2-927 0 0,0 2-441 0 0,-3 2-520 0 0,1 0-512 0 0,1 3-1017 0 0,-2-1-1799 0 0,-1-2-1873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0:41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37 3417 0 0,'-1'-3'1266'0'0,"0"1"0"0"0,-1-1 0 0 0,0 1 0 0 0,1-1 0 0 0,-1 1 0 0 0,0 0 0 0 0,0 0 0 0 0,0-1 0 0 0,-1 1 0 0 0,-1-1 0 0 0,-9 3 4360 0 0,-2 16-4629 0 0,8-3-918 0 0,-1 0 0 0 0,2 1 0 0 0,0 0-1 0 0,0 0 1 0 0,2 1 0 0 0,0 0-1 0 0,0-1 1 0 0,1 1 0 0 0,1 0-1 0 0,1 1 1 0 0,0-1 0 0 0,1 0 0 0 0,3 31-1 0 0,-1-32-213 0 0,0 1 0 0 0,1-1-1 0 0,1 0 1 0 0,0 0 0 0 0,1 0-1 0 0,0-1 1 0 0,1 0 0 0 0,1 0-1 0 0,0 0 1 0 0,1 0 0 0 0,0-1-1 0 0,1-1 1 0 0,0 1 0 0 0,19 16-1 0 0,-24-24 135 0 0,-1-1-1 0 0,1 0 1 0 0,0 0-1 0 0,0-1 0 0 0,1 1 1 0 0,-1-1-1 0 0,0 0 1 0 0,1 0-1 0 0,0 0 1 0 0,-1-1-1 0 0,1 1 0 0 0,0-1 1 0 0,0 0-1 0 0,0-1 1 0 0,-1 1-1 0 0,1-1 1 0 0,9 0-1 0 0,-10-1 57 0 0,1-1 0 0 0,-1 1 1 0 0,0 0-1 0 0,1-1 0 0 0,-1 0 0 0 0,0 0 1 0 0,0 0-1 0 0,0-1 0 0 0,0 0 0 0 0,-1 1 0 0 0,1-1 1 0 0,-1 0-1 0 0,0-1 0 0 0,1 1 0 0 0,-1 0 1 0 0,-1-1-1 0 0,1 0 0 0 0,0 0 0 0 0,1-4 0 0 0,3-5 125 0 0,-1 0 0 0 0,-1 0 0 0 0,-1-1 0 0 0,0 0 0 0 0,0 0 0 0 0,-1 0 0 0 0,-1 0 0 0 0,0 0 0 0 0,-1 0 0 0 0,-1-1 0 0 0,-2-26 0 0 0,0 26-57 0 0,0-1-1 0 0,-1 1 1 0 0,-1 0 0 0 0,0 0 0 0 0,-1 0 0 0 0,0 0-1 0 0,-1 1 1 0 0,-1 0 0 0 0,0 0 0 0 0,-16-22 0 0 0,18 30-85 0 0,-1 0 1 0 0,0 0 0 0 0,1 0 0 0 0,-2 1-1 0 0,1-1 1 0 0,-1 1 0 0 0,0 1 0 0 0,0 0-1 0 0,0 0 1 0 0,0 0 0 0 0,-1 1 0 0 0,0 0-1 0 0,-11-3 1 0 0,15 5-95 0 0,0 0 0 0 0,0 1 0 0 0,0-1 1 0 0,0 1-1 0 0,0 0 0 0 0,0 0 0 0 0,0 1 0 0 0,1-1 0 0 0,-1 1 0 0 0,0 0 1 0 0,0 0-1 0 0,0 0 0 0 0,1 1 0 0 0,-1-1 0 0 0,0 1 0 0 0,1 0 0 0 0,-1 0 0 0 0,1 0 1 0 0,0 0-1 0 0,0 1 0 0 0,0-1 0 0 0,0 1 0 0 0,0 0 0 0 0,1 0 0 0 0,-1 0 0 0 0,1 0 1 0 0,-1 0-1 0 0,1 0 0 0 0,-3 7 0 0 0,3-5-522 0 0,0 0 0 0 0,0 0 1 0 0,0 0-1 0 0,0 0 0 0 0,1 0 0 0 0,-1 10 1 0 0,1 18-5964 0 0,4-4-2636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0:41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0 247 8842 0 0,'0'-2'645'0'0,"1"1"1"0"0,-1 0 0 0 0,0-1-1 0 0,1 1 1 0 0,-1-1-1 0 0,1 1 1 0 0,-1 0 0 0 0,1 0-1 0 0,0-1 1 0 0,-1 1-1 0 0,1 0 1 0 0,0 0-1 0 0,0 0 1 0 0,0 0 0 0 0,0 0-1 0 0,0 0 1 0 0,0 0-1 0 0,2-2 1 0 0,22-4 3935 0 0,-21 6-4503 0 0,-1 1 0 0 0,0-1 0 0 0,1 0 0 0 0,-1 0 0 0 0,1 0 0 0 0,-1 0 1 0 0,0-1-1 0 0,0 1 0 0 0,0-1 0 0 0,0 0 0 0 0,3-2 0 0 0,13-15 80 0 0,-2-1 1 0 0,-1 0 0 0 0,27-42 0 0 0,-2 2-5529 0 0,-33 44-3881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0:41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13083 0 0,'0'2'830'0'0,"1"0"1"0"0,-1 0 0 0 0,0 0 0 0 0,1-1-1 0 0,-1 1 1 0 0,1 0 0 0 0,-1 0-1 0 0,1 0 1 0 0,0-1 0 0 0,0 1-1 0 0,1 1 1 0 0,27 30 813 0 0,-11-14-1168 0 0,60 84-133 0 0,-41-52-2096 0 0,67 73 1 0 0,-81-105-125 0 0,-11-15-1811 0 0,-12-4 3431 0 0,1 0-1 0 0,-1-1 1 0 0,0 1-1 0 0,1 0 1 0 0,2-5-4377 0 0,-3 4 4376 0 0,0 1 1 0 0,0 0-1 0 0,0-1 1 0 0,0 1 0 0 0,0 0-1 0 0,0-1 1 0 0,0 1-1 0 0,0-1 1 0 0,1-8-5260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13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387 119 1224 0 0,'3'-13'-349'0'0,"-2"9"1767"0"0,0 0-1 0 0,-1 0 1 0 0,1 0-1 0 0,-1 0 1 0 0,0 0-1 0 0,0-6 1 0 0,0 9-1230 0 0,0 1-1 0 0,0 0 1 0 0,0-1 0 0 0,-1 1-1 0 0,1 0 1 0 0,0-1 0 0 0,0 1 0 0 0,0 0-1 0 0,0 0 1 0 0,0-1 0 0 0,-1 1 0 0 0,1 0-1 0 0,0 0 1 0 0,0-1 0 0 0,-1 1 0 0 0,1 0-1 0 0,0 0 1 0 0,0 0 0 0 0,-1-1-1 0 0,1 1 1 0 0,0 0 0 0 0,-1 0 0 0 0,1 0-1 0 0,0 0 1 0 0,0 0 0 0 0,-1-1 0 0 0,1 1-1 0 0,0 0 1 0 0,-1 0 0 0 0,1 0 0 0 0,-1 0-1 0 0,-18 9 3210 0 0,10-3-3087 0 0,1 0 0 0 0,1 1 1 0 0,-1 1-1 0 0,1-1 1 0 0,0 1-1 0 0,-9 14 0 0 0,-31 59-338 0 0,23-38 172 0 0,-75 128-188 0 0,99-171 32 0 0,-1 0 0 0 0,1 1 1 0 0,0-1-1 0 0,0 0 0 0 0,0 0 0 0 0,0 0 0 0 0,0 0 0 0 0,0 1 1 0 0,0-1-1 0 0,0 0 0 0 0,-1 0 0 0 0,1 0 0 0 0,0 1 0 0 0,0-1 0 0 0,0 0 1 0 0,0 0-1 0 0,0 1 0 0 0,0-1 0 0 0,0 0 0 0 0,0 0 0 0 0,0 0 1 0 0,0 1-1 0 0,1-1 0 0 0,-1 0 0 0 0,0 0 0 0 0,0 0 0 0 0,0 1 0 0 0,0-1 1 0 0,0 0-1 0 0,0 0 0 0 0,0 0 0 0 0,0 1 0 0 0,1-1 0 0 0,-1 0 1 0 0,0 0-1 0 0,0 0 0 0 0,0 0 0 0 0,0 0 0 0 0,0 1 0 0 0,1-1 0 0 0,-1 0 1 0 0,0 0-1 0 0,1 0 0 0 0,14 1-239 0 0,35-11 213 0 0,-10 1 56 0 0,-19 9-9 0 0,1 1 0 0 0,-1 0 0 0 0,0 2 0 0 0,0 0 0 0 0,39 13 0 0 0,-32-9 41 0 0,2 0 1 0 0,30 2-1 0 0,-60-9-32 0 0,1 0 0 0 0,-1 0 0 0 0,1 0 0 0 0,-1 0 0 0 0,1 1 0 0 0,0-1 1 0 0,-1 0-1 0 0,1 0 0 0 0,-1-1 0 0 0,1 1 0 0 0,0 0 0 0 0,-1 0 0 0 0,1 0 0 0 0,-1 0 0 0 0,1 0 0 0 0,-1-1 0 0 0,1 1 0 0 0,-1 0 0 0 0,1 0 0 0 0,-1-1 0 0 0,1 1 0 0 0,-1 0 0 0 0,1-1 0 0 0,-1 1 0 0 0,1-1 0 0 0,-1 1 0 0 0,0-1 0 0 0,1 1 0 0 0,0-1 0 0 0,-1 0 20 0 0,0 0 0 0 0,0 0 1 0 0,0 0-1 0 0,0 0 0 0 0,0 0 0 0 0,0-1 0 0 0,-1 1 1 0 0,1 0-1 0 0,0 0 0 0 0,0 0 0 0 0,-1 0 0 0 0,1 0 1 0 0,-1 0-1 0 0,0-1 0 0 0,-26-36 895 0 0,25 35-854 0 0,-59-69 956 0 0,-141-127 0 0 0,182 181-1025 0 0,-1 1-1 0 0,0 2 1 0 0,-1 0 0 0 0,-1 1 0 0 0,-1 1 0 0 0,0 2-1 0 0,0 0 1 0 0,-35-10 0 0 0,58 21-17 0 0,1 0 0 0 0,0 0 0 0 0,0 0 0 0 0,-1 0 0 0 0,1 1 0 0 0,0-1 1 0 0,0 0-1 0 0,-1 0 0 0 0,1 0 0 0 0,0 0 0 0 0,0 0 0 0 0,-1 0 0 0 0,1 1 0 0 0,0-1 0 0 0,0 0 0 0 0,-1 0 0 0 0,1 0 0 0 0,0 1 1 0 0,0-1-1 0 0,0 0 0 0 0,0 0 0 0 0,0 1 0 0 0,-1-1 0 0 0,1 0 0 0 0,0 0 0 0 0,0 1 0 0 0,0-1 0 0 0,0 0 0 0 0,0 1 1 0 0,0-1-1 0 0,0 0 0 0 0,0 0 0 0 0,0 1 0 0 0,0-1 0 0 0,0 0 0 0 0,0 0 0 0 0,0 1 0 0 0,0-1 0 0 0,0 0 0 0 0,0 1 0 0 0,0-1 1 0 0,0 0-1 0 0,0 0 0 0 0,1 1 0 0 0,-1-1 0 0 0,0 0 0 0 0,0 0 0 0 0,0 1 0 0 0,0-1 0 0 0,1 0 0 0 0,-1 0 0 0 0,0 0 0 0 0,0 1 1 0 0,8 16-176 0 0,62 101-87 0 0,-45-80 252 0 0,-1 2 0 0 0,-2 1 0 0 0,-2 1 1 0 0,19 57-1 0 0,-18-22 4 0 0,13 42-4 0 0,-34-117 23 0 0,1-1-1 0 0,-1 1 0 0 0,1-1 1 0 0,-1 1-1 0 0,1-1 0 0 0,-1 0 1 0 0,1 0-1 0 0,0 1 0 0 0,0-1 1 0 0,0 0-1 0 0,0 0 0 0 0,-1 0 1 0 0,2 0-1 0 0,-1 0 0 0 0,0 0 1 0 0,1 1-1 0 0,-1-2 2 0 0,-1 0 1 0 0,1 0 0 0 0,-1 0-1 0 0,1 0 1 0 0,-1 0-1 0 0,1 0 1 0 0,-1 0-1 0 0,1 0 1 0 0,-1 0 0 0 0,1 0-1 0 0,-1-1 1 0 0,1 1-1 0 0,-1 0 1 0 0,1 0-1 0 0,-1 0 1 0 0,1-1 0 0 0,-1 1-1 0 0,1 0 1 0 0,-1-1-1 0 0,0 1 1 0 0,1-1-1 0 0,-1 1 1 0 0,0 0-1 0 0,1-1 1 0 0,-1 1 0 0 0,0-1-1 0 0,1 1 1 0 0,-1-1-1 0 0,5-8 121 0 0,-1 1 0 0 0,0-1 0 0 0,4-16 0 0 0,-4 12-24 0 0,78-176 1424 0 0,-36 89-1184 0 0,-34 68-338 0 0,-1 0-1 0 0,-2-1 0 0 0,11-62 1 0 0,-19 81-1757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09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7394 0 0,'0'1'502'0'0,"0"-1"0"0"0,1 1 0 0 0,-1 0 0 0 0,0 0 0 0 0,1 0 0 0 0,-1 0 0 0 0,1-1 0 0 0,-1 1 0 0 0,1 0 0 0 0,0 0 0 0 0,-1-1 0 0 0,1 1 0 0 0,0 0 0 0 0,-1-1 0 0 0,1 1 0 0 0,0-1 0 0 0,1 2 0 0 0,18 3 3413 0 0,25-8-1969 0 0,-38 2-1275 0 0,15-1-221 0 0,1 0-1 0 0,35 2 1 0 0,-49 1-440 0 0,-1 0 0 0 0,0 0 0 0 0,0 1 0 0 0,0-1 0 0 0,0 2 0 0 0,0-1 0 0 0,-1 1 0 0 0,1 1 0 0 0,-1-1 0 0 0,12 8 0 0 0,-17-10-25 0 0,-1 0 0 0 0,1 1-1 0 0,0-1 1 0 0,-1 0 0 0 0,0 1-1 0 0,1-1 1 0 0,-1 1 0 0 0,0-1-1 0 0,1 1 1 0 0,-1-1 0 0 0,0 1-1 0 0,0 0 1 0 0,-1 0 0 0 0,1-1 0 0 0,0 1-1 0 0,0 0 1 0 0,-1 0 0 0 0,1 0-1 0 0,-1 0 1 0 0,0 0 0 0 0,1 0-1 0 0,-1 0 1 0 0,0 0 0 0 0,0 0-1 0 0,-1 0 1 0 0,1 0 0 0 0,0 0 0 0 0,0 0-1 0 0,-1 0 1 0 0,0 0 0 0 0,1-1-1 0 0,-1 1 1 0 0,0 0 0 0 0,0 0-1 0 0,0 0 1 0 0,-2 2 0 0 0,-4 6-89 0 0,-1 0-1 0 0,0-1 1 0 0,-1 0 0 0 0,-17 15 0 0 0,6-6 63 0 0,17-15 31 0 0,-1 1-1 0 0,1-1 1 0 0,0 1-1 0 0,0 0 1 0 0,1 0-1 0 0,-1 0 1 0 0,1 0-1 0 0,0 1 1 0 0,0-1 0 0 0,0 1-1 0 0,0-1 1 0 0,1 1-1 0 0,0-1 1 0 0,0 1-1 0 0,0 5 1 0 0,1-7 11 0 0,0-1-1 0 0,0 0 1 0 0,1 0 0 0 0,-1 1-1 0 0,1-1 1 0 0,0 0 0 0 0,0 0 0 0 0,-1 0-1 0 0,1 0 1 0 0,1 0 0 0 0,-1 0-1 0 0,0 0 1 0 0,0 0 0 0 0,1 0 0 0 0,-1 0-1 0 0,1-1 1 0 0,-1 1 0 0 0,1 0 0 0 0,0-1-1 0 0,0 0 1 0 0,0 1 0 0 0,0-1-1 0 0,0 0 1 0 0,0 0 0 0 0,0 0 0 0 0,0 0-1 0 0,0 0 1 0 0,0-1 0 0 0,0 1-1 0 0,1-1 1 0 0,-1 1 0 0 0,0-1 0 0 0,4 0-1 0 0,6 2-198 0 0,1 0-1 0 0,-1-1 1 0 0,1-1-1 0 0,-1 0 1 0 0,1-1 0 0 0,-1 0-1 0 0,1-1 1 0 0,-1-1-1 0 0,0 0 1 0 0,13-5-1 0 0,-16 5-574 0 0,-1-1 0 0 0,0 0 0 0 0,-1 0 0 0 0,1-1 0 0 0,-1 0 0 0 0,9-8 0 0 0,-10 8-398 0 0,0-1 0 0 0,0 0 0 0 0,-1-1 0 0 0,0 0 0 0 0,0 1 0 0 0,-1-1 0 0 0,5-10 0 0 0,7-19-3417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58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81 3481 0 0,'-40'17'2435'0'0,"-26"10"2829"0"0,21-12 1907 0 0,71-24-3410 0 0,17-11-2607 0 0,-4 3-496 0 0,-32 14-558 0 0,0-1 0 0 0,0 1 0 0 0,0 1 0 0 0,0-1-1 0 0,1 1 1 0 0,-1 1 0 0 0,1-1 0 0 0,-1 1 0 0 0,1 0 0 0 0,0 1 0 0 0,-1 0 0 0 0,1 0 0 0 0,0 1 0 0 0,12 2 0 0 0,27 8 15 0 0,0-3 0 0 0,1-2 0 0 0,0-2 0 0 0,0-2 0 0 0,89-7 1 0 0,-124 3-96 0 0,235-16 374 0 0,-189 17-103 0 0,1 2-1 0 0,70 12 0 0 0,-60-5-200 0 0,1-3-1 0 0,-1-3 1 0 0,1-3 0 0 0,102-15-1 0 0,-58 7 309 0 0,205 10 0 0 0,-231 3-233 0 0,0-4-1 0 0,102-13 1 0 0,0-7 168 0 0,-153 18-311 0 0,-1 2 0 0 0,1 2 0 0 0,41 6 0 0 0,-28 0 0 0 0,1-2 0 0 0,-1-2 0 0 0,79-5 0 0 0,61 0 42 0 0,-122 4-8 0 0,98-10 0 0 0,-66-13 254 0 0,-67 12-102 0 0,55-6 0 0 0,70 16-125 0 0,-140-1-57 0 0,0-1 31 0 0,-1-1 0 0 0,24-4 0 0 0,-26 3-46 0 0,0 0 0 0 0,0 1 1 0 0,25 2-1 0 0,2 4 92 0 0,-1 2-1 0 0,65 21 0 0 0,-101-27-73 0 0,0-1-1 0 0,0 1 1 0 0,0-1 0 0 0,0 0-1 0 0,0 0 1 0 0,0-1 0 0 0,0 0-1 0 0,0 0 1 0 0,0 0 0 0 0,0-1-1 0 0,-1 0 1 0 0,1 0 0 0 0,-1 0-1 0 0,1-1 1 0 0,-1 1 0 0 0,8-6-1 0 0,-6 4-20 0 0,0 0 0 0 0,1 0 0 0 0,-1 1 0 0 0,1 0-1 0 0,0 0 1 0 0,0 1 0 0 0,0 0 0 0 0,16-1-1 0 0,63-5 14 0 0,-69 5-35 0 0,1 1 0 0 0,-1 0 1 0 0,1 2-1 0 0,35 3 0 0 0,-17 2 14 0 0,0 2 0 0 0,-1 1 0 0 0,61 23 0 0 0,-57-13 3 0 0,-27-11 1 0 0,0 0 1 0 0,1-1-1 0 0,-1-1 0 0 0,1 0 0 0 0,1-1 0 0 0,-1 0 0 0 0,1-1 0 0 0,26 1 0 0 0,-34-5-5 0 0,1-1-1 0 0,-1 0 0 0 0,0 0 0 0 0,0-1 0 0 0,0 1 0 0 0,0-2 1 0 0,-1 1-1 0 0,1-1 0 0 0,-1 0 0 0 0,8-7 0 0 0,-9 7 0 0 0,0 0 0 0 0,1 0 0 0 0,0 1 0 0 0,0-1 0 0 0,0 1 0 0 0,0 0 0 0 0,0 1 0 0 0,1-1-1 0 0,-1 1 1 0 0,1 1 0 0 0,12-3 0 0 0,-17 5-1 0 0,1-1-1 0 0,0 1 1 0 0,0-1 0 0 0,0 1-1 0 0,-1 0 1 0 0,1 0 0 0 0,-1 0-1 0 0,1 1 1 0 0,0-1 0 0 0,-1 1-1 0 0,0-1 1 0 0,1 1 0 0 0,-1 0-1 0 0,0 0 1 0 0,0 0 0 0 0,0 0-1 0 0,2 3 1 0 0,-2-3 4 0 0,-1 0-1 0 0,1 0 1 0 0,0 0-1 0 0,0 0 1 0 0,-1 0-1 0 0,1-1 1 0 0,0 1 0 0 0,0-1-1 0 0,1 1 1 0 0,-1-1-1 0 0,0 0 1 0 0,0 0-1 0 0,1 0 1 0 0,-1 0 0 0 0,0 0-1 0 0,1 0 1 0 0,-1-1-1 0 0,1 1 1 0 0,-1-1-1 0 0,1 0 1 0 0,-1 0 0 0 0,1 0-1 0 0,0 0 1 0 0,-1 0-1 0 0,3-1 1 0 0,5-2 0 0 0,0-1 0 0 0,-1 0 0 0 0,1 0 1 0 0,-1-1-1 0 0,13-9 0 0 0,-14 8-5 0 0,0 1 1 0 0,0 1-1 0 0,1-1 0 0 0,0 1 1 0 0,0 1-1 0 0,12-4 0 0 0,-21 7-25 0 0,1 1 1 0 0,-1 0-1 0 0,1 0 0 0 0,-1 0 0 0 0,0 0 0 0 0,1 0 1 0 0,-1 0-1 0 0,0 0 0 0 0,0 0 0 0 0,0 0 0 0 0,0 0 1 0 0,0 0-1 0 0,0 0 0 0 0,0 0 0 0 0,0 0 1 0 0,0 0-1 0 0,0 0 0 0 0,0 0 0 0 0,-1 0 0 0 0,0 2 1 0 0,0 17-1536 0 0,1-20 1440 0 0,0 0 1 0 0,0 0-1 0 0,0-1 1 0 0,0 1-1 0 0,0 0 1 0 0,0 0-1 0 0,0 0 0 0 0,0 0 1 0 0,0-1-1 0 0,0 1 1 0 0,1 0-1 0 0,1-1-1852 0 0,-2 1 1852 0 0,0 0 0 0 0,0-1 1 0 0,1 1-1 0 0,-1 0 1 0 0,0 0-1 0 0,0 0 1 0 0,0 0-1 0 0,0 1 1 0 0,1-1-1 0 0,-1 0 1 0 0,0 0-1 0 0,0 0 0 0 0,0 0 1 0 0,0 0-1 0 0,1 0 1 0 0,-1 0-1 0 0,0 0 1 0 0,0 0-1 0 0,0 0 1 0 0,2 2-1854 0 0,-2-1 1853 0 0,0-1 1 0 0,0 0-1 0 0,0 0 1 0 0,0 1-1 0 0,6-19-10573 0 0,-2 3 3724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49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0 5481 0 0,'-2'1'9899'0'0,"-4"6"-4648"0"0,-27 40-3005 0 0,21-25-2071 0 0,-98 175 835 0 0,78-146-1228 0 0,-66 81 0 0 0,96-130 69 0 0,1 0 0 0 0,0-1 0 0 0,-1 1 0 0 0,1-1 0 0 0,-1 0 0 0 0,0 1 0 0 0,1-1 0 0 0,-1 0 0 0 0,0 0-1 0 0,-4 2 1 0 0,2-7-1270 0 0,9-13 803 0 0,0 6 568 0 0,1-1 0 0 0,0 1 0 0 0,1 0 0 0 0,1 0 0 0 0,-1 1 0 0 0,2 0 0 0 0,-1 0 0 0 0,20-15 0 0 0,-25 22 62 0 0,-1 1-1 0 0,1 0 0 0 0,0 0 1 0 0,0 0-1 0 0,0 0 1 0 0,0 1-1 0 0,0-1 0 0 0,0 1 1 0 0,0 0-1 0 0,0-1 1 0 0,1 2-1 0 0,-1-1 0 0 0,1 0 1 0 0,-1 1-1 0 0,0-1 1 0 0,1 1-1 0 0,-1 0 0 0 0,1 0 1 0 0,-1 0-1 0 0,1 1 1 0 0,-1-1-1 0 0,0 1 0 0 0,1 0 1 0 0,-1 0-1 0 0,0 0 1 0 0,1 0-1 0 0,-1 1 0 0 0,0-1 1 0 0,0 1-1 0 0,0 0 1 0 0,0 0-1 0 0,-1 0 0 0 0,1 0 1 0 0,0 1-1 0 0,-1-1 1 0 0,0 0-1 0 0,5 6 0 0 0,20 32-49 0 0,12 14 222 0 0,-36-50-656 0 0,0-1 0 0 0,0 0 0 0 0,0 0 0 0 0,1 0 0 0 0,-1-1 0 0 0,1 1 0 0 0,0-1 0 0 0,0 0-1 0 0,0 0 1 0 0,0 0 0 0 0,0 0 0 0 0,5 0 0 0 0,23-3-10380 0 0,-22-4 8113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49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5273 0 0,'3'3'3905'0'0,"3"4"-480"0"0,0 4-217 0 0,0 4-423 0 0,-3 0-569 0 0,0 3-719 0 0,-2 4-689 0 0,1 3-344 0 0,-2 4-248 0 0,0 4-160 0 0,0 4-112 0 0,-2 0-448 0 0,2 0-864 0 0,2-1-1609 0 0,-4-1-2224 0 0,-4-8 72 0 0,2 3-952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49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12475 0 0,'8'-9'10397'0'0,"-8"9"-10026"0"0,1 0 1 0 0,0 0-1 0 0,30-15 2197 0 0,38-10-2652 0 0,-51 20 154 0 0,1 1 0 0 0,24-2 1 0 0,-36 5-64 0 0,1 0 0 0 0,-1 1 0 0 0,0 1 0 0 0,0-1 0 0 0,0 1 0 0 0,0 0 0 0 0,0 1 0 0 0,0-1 0 0 0,9 5 0 0 0,-15-6-9 0 0,1 1 0 0 0,-1 0 0 0 0,0 0 0 0 0,0 0 0 0 0,0 0 0 0 0,-1 0-1 0 0,1 0 1 0 0,0 0 0 0 0,0 0 0 0 0,0 0 0 0 0,-1 0 0 0 0,1 0 0 0 0,-1 0 0 0 0,1 1 0 0 0,-1-1 0 0 0,1 0 0 0 0,-1 0 0 0 0,0 1-1 0 0,1-1 1 0 0,-1 0 0 0 0,0 1 0 0 0,0-1 0 0 0,0 0 0 0 0,0 1 0 0 0,0-1 0 0 0,0 0 0 0 0,0 1 0 0 0,-1-1 0 0 0,1 0 0 0 0,0 1-1 0 0,-1-1 1 0 0,1 0 0 0 0,-1 0 0 0 0,0 0 0 0 0,1 1 0 0 0,-1-1 0 0 0,-1 1 0 0 0,-1 6-7 0 0,-2-1 1 0 0,1 0 0 0 0,-1 0-1 0 0,-8 9 1 0 0,-5 1-17 0 0,14-15 18 0 0,1 1 0 0 0,0-1-1 0 0,0 1 1 0 0,0 0 0 0 0,0 1 0 0 0,0-1-1 0 0,0 0 1 0 0,1 1 0 0 0,-4 5-1 0 0,7-7 6 0 0,-1-1 0 0 0,0 0 0 0 0,0 0 0 0 0,0 0 0 0 0,1 0 0 0 0,-1 0 0 0 0,1 0 0 0 0,-1 0 0 0 0,1 0 0 0 0,-1 0-1 0 0,1 0 1 0 0,-1 0 0 0 0,1-1 0 0 0,0 1 0 0 0,-1 0 0 0 0,1 0 0 0 0,0 0 0 0 0,0-1 0 0 0,0 1 0 0 0,0 0 0 0 0,0-1 0 0 0,0 1-1 0 0,0-1 1 0 0,0 1 0 0 0,0-1 0 0 0,1 1 0 0 0,29 13-5 0 0,-30-14 6 0 0,14 5-411 0 0,1 0 0 0 0,0-1-1 0 0,0-1 1 0 0,1-1-1 0 0,-1 0 1 0 0,0-1 0 0 0,20-1-1 0 0,-23-1-1119 0 0,0 0 0 0 0,0-1 0 0 0,23-7-1 0 0,-27 6-91 0 0,0-1-1 0 0,0 1 0 0 0,-1-2 1 0 0,0 1-1 0 0,15-11 0 0 0,2-6-3387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50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12427 0 0,'-8'6'10332'0'0,"16"0"-6971"0"0,22 1-4008 0 0,-26-6 1281 0 0,151 27-884 0 0,-89-20-4639 0 0,-56-9 500 0 0,-12-3 1047 0 0,-18-3 2249 0 0,12 7 1658 0 0,1 0 1 0 0,-1 1-1 0 0,1 0 0 0 0,-1 0 1 0 0,1 1-1 0 0,0-1 0 0 0,0 2 1 0 0,-1-1-1 0 0,-8 5 1 0 0,13-5-352 0 0,0 0 0 0 0,0 0 0 0 0,0 0 0 0 0,0 1 0 0 0,0-1 1 0 0,0 1-1 0 0,1 0 0 0 0,-1-1 0 0 0,1 1 0 0 0,0 0 1 0 0,0 0-1 0 0,0 1 0 0 0,0-1 0 0 0,0 0 0 0 0,1 1 1 0 0,-1-1-1 0 0,1 1 0 0 0,0-1 0 0 0,0 1 0 0 0,0 5 0 0 0,0 3-177 0 0,1-1 0 0 0,0 1 0 0 0,0 0-1 0 0,1-1 1 0 0,3 15 0 0 0,-3-20-440 0 0,1 0 0 0 0,-1 0 1 0 0,1-1-1 0 0,0 1 0 0 0,1 0 1 0 0,-1-1-1 0 0,1 1 0 0 0,0-1 1 0 0,0 0-1 0 0,1 0 0 0 0,7 8 1 0 0,-11-13 167 0 0,0 1 0 0 0,1-1 0 0 0,-1 1 0 0 0,1-1 0 0 0,-1 1 0 0 0,1-1 1 0 0,0 0-1 0 0,-1 1 0 0 0,1-1 0 0 0,-1 0 0 0 0,1 1 0 0 0,0-1 0 0 0,-1 0 0 0 0,1 0 1 0 0,-1 0-1 0 0,1 1 0 0 0,0-1 0 0 0,-1 0 0 0 0,1 0 0 0 0,0 0 0 0 0,-1 0 0 0 0,1 0 0 0 0,0 0 1 0 0,-1-1-1 0 0,1 1 0 0 0,0 0 0 0 0,-1 0 0 0 0,1 0 0 0 0,0-1 0 0 0,-1 1 0 0 0,1 0 1 0 0,0-1-1 0 0,1 0-111 0 0,-1-1 0 0 0,1 1 1 0 0,-1-1-1 0 0,0 0 0 0 0,1 0 1 0 0,-1 1-1 0 0,0-1 0 0 0,0 0 1 0 0,0 0-1 0 0,1-3 0 0 0,1-5-14 0 0,0 1 0 0 0,0-1-1 0 0,1-14 1 0 0,-2-44 1373 0 0,-3 38 15043 0 0,2 68-15874 0 0,-2 0-1 0 0,-2-1 1 0 0,-12 61 0 0 0,14-95-370 0 0,0 1 0 0 0,0-1 0 0 0,-1 0 0 0 0,1 0 0 0 0,-1 1-1 0 0,0-1 1 0 0,0-1 0 0 0,0 1 0 0 0,0 0 0 0 0,0 0 0 0 0,-1-1 0 0 0,1 1 0 0 0,-1-1 0 0 0,0 0 0 0 0,1 0 0 0 0,-1 0 0 0 0,-6 3 0 0 0,-2 0-170 0 0,0 0 0 0 0,0-1 0 0 0,-21 5 0 0 0,34-6 2226 0 0,13 2-546 0 0,18 2 207 0 0,-18-7-1365 0 0,1 0 0 0 0,-1-1 0 0 0,1 0 0 0 0,-1-1 0 0 0,1-1 0 0 0,-1-1 0 0 0,18-6 0 0 0,-21 6-1123 0 0,0-1 1 0 0,0-1 0 0 0,19-12 0 0 0,-25 14-533 0 0,0 0 0 0 0,-1-1 1 0 0,1 0-1 0 0,-1 0 0 0 0,0-1 1 0 0,0 1-1 0 0,5-9 0 0 0,0-2-3896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50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4737 0 0,'-9'0'12590'0'0,"8"0"-12170"0"0,-6 12 4568 0 0,-1 22-4954 0 0,6-26 850 0 0,-17 89-1113 0 0,6-31-3061 0 0,14-69 3304 0 0,0 0 1 0 0,0 0 0 0 0,1 0-1 0 0,-1 0 1 0 0,1 0 0 0 0,-1 0-1 0 0,1 0 1 0 0,0 0 0 0 0,0 0-1 0 0,0 1 1 0 0,1-1 0 0 0,-1 1-1 0 0,0 0 1 0 0,1 0 0 0 0,0 0-1 0 0,-1 0 1 0 0,1 0 0 0 0,0 0 0 0 0,0 0-1 0 0,0 1 1 0 0,0 0 0 0 0,0 0-1 0 0,5-2 1 0 0,9-1-376 0 0,-1 1 0 0 0,1 0 0 0 0,25-1 0 0 0,-26 3-1432 0 0,-15 1 1294 0 0,0 0 0 0 0,1 0 0 0 0,-1-1 0 0 0,0 1 1 0 0,0 0-1 0 0,0 0 0 0 0,0-1 0 0 0,1 1 0 0 0,-1-1 0 0 0,0 1 0 0 0,0-1 0 0 0,0 0 0 0 0,0 1 1 0 0,0-1-1 0 0,0 0 0 0 0,0 0 0 0 0,-1 1 0 0 0,1-1 0 0 0,0 0 0 0 0,0 0 0 0 0,0 0 0 0 0,0-2 1 0 0,0 1 249 0 0,0 0 1 0 0,0-1 0 0 0,-1 1-1 0 0,1-1 1 0 0,-1 1 0 0 0,1-1 0 0 0,-1 1-1 0 0,0-1 1 0 0,0 1 0 0 0,-1-5-1 0 0,-1-7 2208 0 0,0 1-1 0 0,-2-1 0 0 0,-5-16 1 0 0,4 15 964 0 0,-3 3 4370 0 0,3 28-3129 0 0,3-8-4885 0 0,-6 30 1014 0 0,0 1 0 0 0,-3 58 0 0 0,11-74-1267 0 0,3 44 0 0 0,0-53-675 0 0,-1 1 0 0 0,2-1 0 0 0,9 26-1 0 0,-5-27-2401 0 0,-8-12 3894 0 0,0-1 1 0 0,0 0-1 0 0,0 0 0 0 0,1 1 1 0 0,-1-1-1 0 0,0 0 1 0 0,0 0-1 0 0,1 0 1 0 0,-1 0-1 0 0,0 1 1 0 0,0-1-1 0 0,1 0 1 0 0,-1 0-1 0 0,0 0 1 0 0,1 0-1 0 0,-1 0 1 0 0,0 0-1 0 0,0 0 1 0 0,1 0-1 0 0,-1 0 1 0 0,0 0-1 0 0,1 0 0 0 0,-1 0 1 0 0,0 0-1 0 0,1 0 1 0 0,-1 0-1 0 0,0 0 1 0 0,0 0-1 0 0,1 0 1 0 0,-1 0-1 0 0,0-1 1 0 0,1 1-1 0 0,-1 0 1 0 0,0 0-1 0 0,0 0 1 0 0,1 0-1 0 0,-1-1 1 0 0,0 1-1 0 0,0 0 1 0 0,0 0-1 0 0,1 0 1 0 0,-1-1-1 0 0,6-7-4003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51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11282 0 0,'27'6'10576'0'0,"19"-8"-8564"0"0,-10-1-1670 0 0,-10 4-197 0 0,43 8 0 0 0,-23 4-2218 0 0,-41-10 799 0 0,1-1 0 0 0,-1 1 0 0 0,0-1 0 0 0,-1 2 1 0 0,9 5-1 0 0,-12-8 1013 0 0,-1-1 0 0 0,1 0 0 0 0,-1 0 0 0 0,0 1 0 0 0,1-1 0 0 0,-1 0 0 0 0,0 1 0 0 0,1-1 0 0 0,-1 0 1 0 0,0 1-1 0 0,0-1 0 0 0,1 0 0 0 0,-1 1 0 0 0,0-1 0 0 0,0 1 0 0 0,0-1 0 0 0,1 0 0 0 0,-1 1 0 0 0,0-1 0 0 0,0 1 0 0 0,0-1 0 0 0,0 1 0 0 0,0-1 0 0 0,0 1 1 0 0,0-1-1 0 0,0 0 0 0 0,0 1 0 0 0,0-1 0 0 0,0 1 0 0 0,0-1 0 0 0,-1 1 0 0 0,-1 7-4239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51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10610 0 0,'37'-16'8031'0'0,"26"3"-4990"0"0,-23 5-2209 0 0,46-11-500 0 0,-109 48-1127 0 0,14-18 765 0 0,1 0 0 0 0,1 0-1 0 0,0 1 1 0 0,0 0 0 0 0,1 1-1 0 0,1-1 1 0 0,0 1 0 0 0,-5 25 0 0 0,8-31 33 0 0,1 0 1 0 0,0 0 0 0 0,0-1 0 0 0,0 1-1 0 0,1 0 1 0 0,0 0 0 0 0,1 0 0 0 0,0 0 0 0 0,0 0-1 0 0,0 0 1 0 0,1 0 0 0 0,0-1 0 0 0,0 1-1 0 0,0-1 1 0 0,1 1 0 0 0,0-1 0 0 0,1 0-1 0 0,-1 0 1 0 0,7 8 0 0 0,-8-12 31 0 0,-1 0 1 0 0,1-1-1 0 0,0 1 0 0 0,-1 0 1 0 0,1-1-1 0 0,0 1 0 0 0,0-1 1 0 0,0 0-1 0 0,0 0 0 0 0,0 1 1 0 0,1-1-1 0 0,-1-1 0 0 0,0 1 1 0 0,0 0-1 0 0,1 0 0 0 0,-1-1 1 0 0,0 0-1 0 0,1 1 0 0 0,-1-1 1 0 0,1 0-1 0 0,-1 0 1 0 0,0 0-1 0 0,1 0 0 0 0,-1-1 1 0 0,0 1-1 0 0,1-1 0 0 0,-1 1 1 0 0,0-1-1 0 0,1 0 0 0 0,-1 0 1 0 0,0 0-1 0 0,0 0 0 0 0,0 0 1 0 0,4-3-1 0 0,-1 0 110 0 0,-1 1 0 0 0,0-1 1 0 0,0 0-1 0 0,0 0 0 0 0,0-1 0 0 0,-1 1 0 0 0,1-1 1 0 0,-1 0-1 0 0,0 0 0 0 0,-1 0 0 0 0,1 0 1 0 0,-1 0-1 0 0,2-8 0 0 0,-2 6-45 0 0,0-1-1 0 0,-1 1 1 0 0,0 0-1 0 0,0-1 1 0 0,-1 1-1 0 0,0 0 1 0 0,0-1-1 0 0,-1 1 1 0 0,-1-10-1 0 0,0 13-90 0 0,1 0 0 0 0,0 0 0 0 0,-1 0 0 0 0,0 0 0 0 0,0 0 0 0 0,0 1 0 0 0,-1-1 0 0 0,1 0 0 0 0,-1 1 0 0 0,0 0 0 0 0,0 0 0 0 0,0 0 0 0 0,0 0 0 0 0,0 0-1 0 0,-1 1 1 0 0,0-1 0 0 0,-4-2 0 0 0,-8-4-640 0 0,-37-19-374 0 0,50 27 84 0 0,-1-1 1 0 0,0 1-1 0 0,0 0 0 0 0,0 0 0 0 0,0 0 0 0 0,-7 0 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51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4569 0 0,'8'-11'3312'0'0,"5"-2"5881"0"0,-13 13-8932 0 0,1-1-1 0 0,-1 1 0 0 0,0 0 0 0 0,1 0 0 0 0,-1 0 0 0 0,0 0 0 0 0,1 0 0 0 0,-1 0 0 0 0,1-1 1 0 0,-1 1-1 0 0,0 0 0 0 0,1 0 0 0 0,-1 0 0 0 0,0 0 0 0 0,1 0 0 0 0,-1 0 0 0 0,0 1 1 0 0,1-1-1 0 0,-1 0 0 0 0,1 0 0 0 0,-1 0 0 0 0,0 0 0 0 0,1 0 0 0 0,-1 0 0 0 0,0 1 1 0 0,1-1-1 0 0,-1 0 0 0 0,8 17 2557 0 0,-6 3-2443 0 0,0 0 0 0 0,-1 0-1 0 0,-2 0 1 0 0,-4 40 0 0 0,-1 8-703 0 0,5-44-160 0 0,-1 30-1391 0 0,3-39-235 0 0,-1-15 2052 0 0,0 0-1 0 0,0 0 1 0 0,0 0-1 0 0,0 0 1 0 0,0-1-1 0 0,0 1 1 0 0,0 0-1 0 0,0 0 0 0 0,0 0 1 0 0,0 0-1 0 0,0 0 1 0 0,0 0-1 0 0,0 0 1 0 0,1 0-1 0 0,-1 0 1 0 0,0 0-1 0 0,0-1 1 0 0,1 1-827 0 0,-1 0 826 0 0,0 0 1 0 0,0 0-1 0 0,0 0 1 0 0,0 0-1 0 0,0 0 0 0 0,0 0 1 0 0,0 0-1 0 0,1 0 1 0 0,-1 0-1 0 0,0 0 1 0 0,0 0-1 0 0,0 0 1 0 0,0 0-1 0 0,0 0 0 0 0,0 0 1 0 0,0 0-1 0 0,0 0 1 0 0,0 0-1 0 0,0 0 1 0 0,1 0-1 0 0,2-10 227 0 0,1 1 0 0 0,0-1 0 0 0,1 1-1 0 0,0 0 1 0 0,1 0 0 0 0,0 0 0 0 0,10-11 0 0 0,-14 18-174 0 0,0 0 0 0 0,1-1 1 0 0,-1 1-1 0 0,1 0 1 0 0,0 0-1 0 0,-1 0 0 0 0,1 1 1 0 0,0-1-1 0 0,0 1 1 0 0,0-1-1 0 0,0 1 0 0 0,0 0 1 0 0,1 0-1 0 0,-1 1 1 0 0,0-1-1 0 0,0 0 0 0 0,1 1 1 0 0,-1 0-1 0 0,0 0 1 0 0,1 0-1 0 0,-1 0 0 0 0,0 1 1 0 0,1-1-1 0 0,-1 1 1 0 0,0 0-1 0 0,5 2 0 0 0,-1-1-605 0 0,12 5-4156 0 0,-18-7 4153 0 0,0 0-1 0 0,1 1 1 0 0,-1-1 0 0 0,0 0-1 0 0,0 0 1 0 0,1 0-1 0 0,-1-1 1 0 0,0 1 0 0 0,0 0-1 0 0,0 0 1 0 0,1-1-1 0 0,-1 1 1 0 0,0 0 0 0 0,1-2-1 0 0,6-3-4500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52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91 4873 0 0,'0'0'3'0'0,"-4"-6"2102"0"0,-1 0 0 0 0,1 0 0 0 0,0-1-1 0 0,0 0 1 0 0,-5-13 0 0 0,9 19-1772 0 0,-1 0 1 0 0,1 0-1 0 0,0 0 0 0 0,0-1 0 0 0,0 1 1 0 0,-1 0-1 0 0,1 0 0 0 0,0-1 0 0 0,1 1 1 0 0,-1 0-1 0 0,0 0 0 0 0,0 0 0 0 0,0-1 1 0 0,1 1-1 0 0,-1 0 0 0 0,1 0 0 0 0,-1 0 1 0 0,2-2-1 0 0,-1 2-199 0 0,0 0 1 0 0,0-1-1 0 0,1 1 0 0 0,-1 0 0 0 0,1 0 1 0 0,-1 0-1 0 0,1 0 0 0 0,-1 0 1 0 0,1 1-1 0 0,0-1 0 0 0,-1 0 1 0 0,1 1-1 0 0,0-1 0 0 0,0 1 1 0 0,-1 0-1 0 0,4-1 0 0 0,2 1-89 0 0,-1 0 0 0 0,0 0 0 0 0,0 1 0 0 0,0 0 0 0 0,0 0-1 0 0,0 0 1 0 0,0 1 0 0 0,0 0 0 0 0,0 0 0 0 0,0 0 0 0 0,-1 1-1 0 0,1 0 1 0 0,-1 0 0 0 0,0 0 0 0 0,0 1 0 0 0,0 0 0 0 0,0 0 0 0 0,0 0-1 0 0,-1 1 1 0 0,0-1 0 0 0,4 7 0 0 0,-3-6-15 0 0,-1 0 1 0 0,0 0-1 0 0,0 1 1 0 0,-1 0-1 0 0,0 0 0 0 0,0 0 1 0 0,0 0-1 0 0,-1 1 1 0 0,0-1-1 0 0,0 1 1 0 0,0-1-1 0 0,-1 1 0 0 0,0-1 1 0 0,0 1-1 0 0,-1 0 1 0 0,0 0-1 0 0,0 0 0 0 0,-1-1 1 0 0,-1 9-1 0 0,-8 16-1216 0 0,-2-1 0 0 0,-28 51 0 0 0,15-34-3329 0 0,39-68 3466 0 0,-2 8 1541 0 0,-1 0 1 0 0,2 1-1 0 0,18-14 0 0 0,-25 22-435 0 0,1-1-1 0 0,-1 1 1 0 0,1 0 0 0 0,0 0-1 0 0,0 1 1 0 0,0 0 0 0 0,0 0-1 0 0,1 1 1 0 0,14-3 0 0 0,-19 5-98 0 0,0 1 1 0 0,1-1 0 0 0,-1 1-1 0 0,0 0 1 0 0,0 0 0 0 0,0 0-1 0 0,0 0 1 0 0,0 1 0 0 0,0-1-1 0 0,3 3 1 0 0,14 5-1852 0 0,-3-8-3632 0 0,-12-12-1676 0 0,-5-17 4978 0 0,0 21 1238 0 0,1-11-943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09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18148 0 0,'0'1'206'0'0,"1"0"0"0"0,-1 0 0 0 0,0 0 0 0 0,0-1 0 0 0,1 1 0 0 0,-1 0 0 0 0,0 0 0 0 0,1 0 0 0 0,-1 0 0 0 0,1 0 0 0 0,-1-1 0 0 0,1 1 0 0 0,-1 0 0 0 0,1 0 0 0 0,0-1 1 0 0,-1 1-1 0 0,1 0 0 0 0,0-1 0 0 0,-1 1 0 0 0,1-1 0 0 0,0 1 0 0 0,0-1 0 0 0,0 1 0 0 0,0-1 0 0 0,-1 0 0 0 0,1 1 0 0 0,0-1 0 0 0,0 0 0 0 0,2 0 0 0 0,31 4 629 0 0,-25-4-263 0 0,5 1-406 0 0,1 1-1 0 0,-1 0 1 0 0,0 1-1 0 0,0 0 1 0 0,0 1-1 0 0,0 1 0 0 0,0 0 1 0 0,-1 1-1 0 0,20 11 1 0 0,-28-13-164 0 0,1-1 1 0 0,-1 2-1 0 0,0-1 0 0 0,0 0 1 0 0,-1 1-1 0 0,1 0 1 0 0,-1 0-1 0 0,0 1 1 0 0,-1-1-1 0 0,1 1 0 0 0,-1-1 1 0 0,0 1-1 0 0,0 0 1 0 0,-1 1-1 0 0,0-1 0 0 0,0 0 1 0 0,0 1-1 0 0,-1-1 1 0 0,0 1-1 0 0,0-1 0 0 0,0 1 1 0 0,-1-1-1 0 0,-1 9 1 0 0,-1-2-243 0 0,0 0 0 0 0,-1 0 0 0 0,0 0 0 0 0,-1-1 1 0 0,-1 1-1 0 0,0-1 0 0 0,-1 0 0 0 0,0 0 0 0 0,0-1 1 0 0,-1 0-1 0 0,-1 0 0 0 0,0-1 0 0 0,-1 1 1 0 0,0-2-1 0 0,0 1 0 0 0,-1-2 0 0 0,0 1 0 0 0,0-1 1 0 0,-1-1-1 0 0,0 1 0 0 0,-1-2 0 0 0,1 0 1 0 0,-1 0-1 0 0,-25 7 0 0 0,16-10-332 0 0,39-2 1181 0 0,64 3 754 0 0,-63-5-1240 0 0,1 2-1 0 0,-1 0 1 0 0,1 2 0 0 0,-1 0 0 0 0,35 10-1 0 0,-19 5 67 0 0,-5-2-1236 0 0,-11-10-3357 0 0,-16-26-11748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52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2657 0 0,'0'-6'1497'0'0,"1"-28"5518"0"0,-1 32-6421 0 0,0 1 0 0 0,0-1 0 0 0,0 1 0 0 0,0-1-1 0 0,1 1 1 0 0,-1-1 0 0 0,1 1 0 0 0,-1-1 0 0 0,1 1-1 0 0,-1 0 1 0 0,1-1 0 0 0,0 1 0 0 0,-1 0 0 0 0,1 0 0 0 0,0-1-1 0 0,0 1 1 0 0,2-2 0 0 0,4 30 2865 0 0,18 178-2063 0 0,-1-3-5864 0 0,-20-183 191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53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0 2961 0 0,'-11'7'2731'0'0,"0"0"0"0"0,1 1 1 0 0,0 0-1 0 0,-13 14 1 0 0,13-12-1622 0 0,1 1 1 0 0,0 0-1 0 0,1 1 1 0 0,-9 15-1 0 0,13-20-997 0 0,1 0 0 0 0,-1 0 0 0 0,1 1 0 0 0,0-1 0 0 0,1 1 0 0 0,0-1 0 0 0,0 1 0 0 0,0 0 0 0 0,1 0 0 0 0,0 0 0 0 0,1 0 0 0 0,0 0 0 0 0,0 0 0 0 0,1 0 0 0 0,0-1 0 0 0,0 1 0 0 0,1 0 1 0 0,0 0-1 0 0,4 10 0 0 0,-4-13-98 0 0,1-1 0 0 0,-1 1 0 0 0,1-1 0 0 0,0 0 0 0 0,0 0 0 0 0,1 0 0 0 0,-1 0 0 0 0,1-1 0 0 0,0 1 0 0 0,0-1 0 0 0,0 0 0 0 0,0 0 0 0 0,1 0 0 0 0,-1-1 0 0 0,1 1 1 0 0,0-1-1 0 0,-1-1 0 0 0,1 1 0 0 0,0 0 0 0 0,0-1 0 0 0,0 0 0 0 0,0 0 0 0 0,1-1 0 0 0,-1 1 0 0 0,0-1 0 0 0,0 0 0 0 0,0-1 0 0 0,0 1 0 0 0,0-1 0 0 0,1 0 0 0 0,-1 0 1 0 0,0-1-1 0 0,-1 1 0 0 0,1-1 0 0 0,0 0 0 0 0,0 0 0 0 0,-1-1 0 0 0,1 0 0 0 0,-1 1 0 0 0,0-2 0 0 0,0 1 0 0 0,0 0 0 0 0,0-1 0 0 0,-1 1 0 0 0,1-1 0 0 0,-1 0 0 0 0,0 0 1 0 0,0-1-1 0 0,0 1 0 0 0,2-6 0 0 0,-2 3 29 0 0,0 0 1 0 0,0 0 0 0 0,-1 0-1 0 0,1 0 1 0 0,-2-1 0 0 0,1 1-1 0 0,-1-1 1 0 0,0 1 0 0 0,0-1 0 0 0,-1 1-1 0 0,-1-9 1 0 0,0 8-85 0 0,0 1 0 0 0,0-1 0 0 0,-1 0 0 0 0,0 0 1 0 0,0 1-1 0 0,-1-1 0 0 0,0 1 0 0 0,-1 0 0 0 0,0 0 0 0 0,0 0 0 0 0,0 0 1 0 0,0 1-1 0 0,-1-1 0 0 0,-1 1 0 0 0,1 0 0 0 0,-9-7 0 0 0,0 1-547 0 0,-18-12-3600 0 0,55 48-13856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53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 3353 0 0,'1'-1'615'0'0,"0"0"0"0"0,1 1 0 0 0,-1-1 0 0 0,0 0 0 0 0,1 1 0 0 0,-1 0 0 0 0,0-1 0 0 0,1 1 0 0 0,-1 0 0 0 0,1-1 0 0 0,-1 1 1 0 0,1 0-1 0 0,-1 0 0 0 0,1 0 0 0 0,-1 1 0 0 0,0-1 0 0 0,1 0 0 0 0,-1 0 0 0 0,1 1 0 0 0,-1-1 0 0 0,2 1 0 0 0,-2 0-327 0 0,-1 0 0 0 0,1 0-1 0 0,0 0 1 0 0,0 0 0 0 0,-1 0-1 0 0,1 0 1 0 0,-1 0 0 0 0,1 0-1 0 0,-1 0 1 0 0,1 0 0 0 0,-1 0-1 0 0,0 1 1 0 0,0-1 0 0 0,1 0-1 0 0,-1 0 1 0 0,0 0 0 0 0,0 1-1 0 0,0-1 1 0 0,0 0 0 0 0,-1 1-1 0 0,-1 11 61 0 0,0 0-1 0 0,-1 0 0 0 0,-9 22 0 0 0,7-20 64 0 0,0 1-360 0 0,2-9-85 0 0,1-1 1 0 0,-1 1-1 0 0,2-1 0 0 0,-1 1 0 0 0,1 0 1 0 0,0 0-1 0 0,0 0 0 0 0,0 0 0 0 0,1 0 1 0 0,0-1-1 0 0,1 1 0 0 0,1 11 0 0 0,-1-18 23 0 0,-1 1 1 0 0,1 0-1 0 0,0 0 0 0 0,-1 0 0 0 0,1-1 0 0 0,0 1 0 0 0,0 0 1 0 0,-1-1-1 0 0,1 1 0 0 0,0-1 0 0 0,0 1 0 0 0,0-1 0 0 0,0 1 1 0 0,0-1-1 0 0,-1 0 0 0 0,1 1 0 0 0,0-1 0 0 0,0 0 0 0 0,0 0 1 0 0,0 0-1 0 0,0 0 0 0 0,0 0 0 0 0,0 0 0 0 0,0 0 1 0 0,0 0-1 0 0,0 0 0 0 0,0 0 0 0 0,0 0 0 0 0,0-1 0 0 0,2 0 1 0 0,37-12 64 0 0,-22 7-16 0 0,-11 4-73 0 0,1 1 0 0 0,0 0 0 0 0,0 1 0 0 0,0 0 0 0 0,0 0 0 0 0,10 2 0 0 0,16 1-5263 0 0,-34-3 4906 0 0,1 0-1 0 0,-1 0 1 0 0,1 0 0 0 0,-1 0 0 0 0,1 0 0 0 0,-1 0 0 0 0,0 0 0 0 0,1-1 0 0 0,-1 1 0 0 0,1 0 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53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95 7906 0 0,'-1'1'754'0'0,"0"1"-1"0"0,0 0 1 0 0,1 0 0 0 0,-1 0 0 0 0,0 0 0 0 0,0 0-1 0 0,1 0 1 0 0,0 0 0 0 0,-1 0 0 0 0,1 0 0 0 0,0 0-1 0 0,0 0 1 0 0,0 0 0 0 0,0 0 0 0 0,0 0 0 0 0,0 0 0 0 0,1 2-1 0 0,1 1-282 0 0,-1-1-1 0 0,1 1 0 0 0,0-1 0 0 0,0 0 0 0 0,0 1 1 0 0,0-1-1 0 0,4 4 0 0 0,3 3-421 0 0,0-1 1 0 0,0 0-1 0 0,1-1 0 0 0,15 12 1 0 0,-21-18-146 0 0,1 0 1 0 0,-1-1-1 0 0,1 1 1 0 0,0-1 0 0 0,0 0-1 0 0,0 0 1 0 0,0 0-1 0 0,0 0 1 0 0,0-1-1 0 0,0 0 1 0 0,0 0-1 0 0,1-1 1 0 0,-1 0-1 0 0,0 1 1 0 0,0-2 0 0 0,1 1-1 0 0,-1-1 1 0 0,0 1-1 0 0,10-4 1 0 0,-10 2-583 0 0,-1 1 1 0 0,0-1 0 0 0,0 0-1 0 0,0-1 1 0 0,0 1-1 0 0,4-4 1 0 0,-4 3-616 0 0,-1 0 0 0 0,1 0 0 0 0,-1-1 0 0 0,0 0 0 0 0,0 1 0 0 0,3-7 0 0 0,9-17-5399 0 0</inkml:trace>
  <inkml:trace contextRef="#ctx0" brushRef="#br0" timeOffset="1">201 1 7570 0 0,'-1'7'8887'0'0,"1"-7"-8706"0"0,12 2 2095 0 0,15-3-2017 0 0,-13-1-234 0 0,0 0-1 0 0,0 1 1 0 0,26 2-1 0 0,-8 8-8147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54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2657 0 0,'-4'4'1595'0'0,"0"1"0"0"0,1-1 0 0 0,-1 1 0 0 0,1-1 0 0 0,0 1 0 0 0,1 0 0 0 0,-3 7 0 0 0,4-11-1305 0 0,1 0 1 0 0,0 0-1 0 0,-1 0 0 0 0,1 0 0 0 0,0 0 1 0 0,0 0-1 0 0,0 1 0 0 0,0-1 1 0 0,0 0-1 0 0,0 0 0 0 0,1 0 0 0 0,-1 0 1 0 0,0 0-1 0 0,0 0 0 0 0,1 0 1 0 0,-1 0-1 0 0,1 0 0 0 0,-1 0 0 0 0,1 0 1 0 0,-1 0-1 0 0,2 1 0 0 0,17 11 104 0 0,-11-11-249 0 0,0 0-1 0 0,1 0 1 0 0,-1-1 0 0 0,0 0 0 0 0,1-1 0 0 0,-1 0-1 0 0,1 0 1 0 0,-1 0 0 0 0,0-1 0 0 0,1-1 0 0 0,14-3-1 0 0,-27 6-87 0 0,1 1 0 0 0,0-1-1 0 0,0 1 1 0 0,0 0 0 0 0,0 0-1 0 0,0 1 1 0 0,0-1 0 0 0,1 0-1 0 0,-1 1 1 0 0,1 0 0 0 0,0-1-1 0 0,-1 1 1 0 0,1 0 0 0 0,1 0-1 0 0,-1 1 1 0 0,0-1 0 0 0,1 0-1 0 0,-3 7 1 0 0,1-1-83 0 0,0 0 1 0 0,0 1-1 0 0,1-1 1 0 0,0 1-1 0 0,1 0 1 0 0,0 10-1 0 0,0-17 23 0 0,1 1-1 0 0,1 0 1 0 0,-1 0 0 0 0,0-1-1 0 0,1 1 1 0 0,0-1 0 0 0,0 1-1 0 0,0 0 1 0 0,0-1 0 0 0,1 0-1 0 0,-1 1 1 0 0,1-1 0 0 0,0 0-1 0 0,0 0 1 0 0,0 0 0 0 0,5 6-1 0 0,-5-8 12 0 0,0 0 0 0 0,0 1 0 0 0,0-1 0 0 0,0 0-1 0 0,0 0 1 0 0,0 0 0 0 0,1-1 0 0 0,-1 1 0 0 0,0 0-1 0 0,1-1 1 0 0,-1 1 0 0 0,0-1 0 0 0,1 0-1 0 0,-1 0 1 0 0,0 0 0 0 0,1 0 0 0 0,-1 0 0 0 0,1-1-1 0 0,-1 1 1 0 0,0-1 0 0 0,0 0 0 0 0,1 1-1 0 0,-1-1 1 0 0,0 0 0 0 0,0 0 0 0 0,0 0 0 0 0,3-2-1 0 0,2-2 5 0 0,-1 1 0 0 0,1-1 1 0 0,-1 0-1 0 0,0 0 0 0 0,-1-1 0 0 0,1 0 0 0 0,5-7 0 0 0,-10 11-3 0 0,0 1 0 0 0,0-1 0 0 0,0 0 0 0 0,0 0 1 0 0,0 0-1 0 0,0 1 0 0 0,0-1 0 0 0,-1 0 0 0 0,1 0 0 0 0,-1 0 0 0 0,1 0 1 0 0,-1 0-1 0 0,0-1 0 0 0,0-1 0 0 0,0 3 3 0 0,-1 0 0 0 0,1-1 1 0 0,0 1-1 0 0,-1 0 0 0 0,1 0 0 0 0,-1 0 1 0 0,0 0-1 0 0,1 0 0 0 0,-1 0 0 0 0,0 0 1 0 0,0 0-1 0 0,0 0 0 0 0,0 0 0 0 0,0 0 1 0 0,0 0-1 0 0,0 0 0 0 0,0 1 0 0 0,0-1 1 0 0,0 0-1 0 0,0 1 0 0 0,0-1 0 0 0,0 1 1 0 0,-1-1-1 0 0,1 1 0 0 0,-1-1 0 0 0,-6-1-6 0 0,-5-3-98 0 0,1 1-1 0 0,-1 0 0 0 0,0 1 0 0 0,0 0 0 0 0,-1 1 0 0 0,-20 0 0 0 0,27 7-3563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54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208 103 14211 0 0,'-15'-24'8490'0'0,"-6"6"-5208"0"0,19 17-3248 0 0,1 1-1 0 0,0-1 0 0 0,0 1 1 0 0,0-1-1 0 0,-1 1 1 0 0,1-1-1 0 0,0 1 0 0 0,-1 0 1 0 0,1 0-1 0 0,0 0 0 0 0,-1 0 1 0 0,1 0-1 0 0,0 0 0 0 0,-1 0 1 0 0,1 0-1 0 0,0 1 0 0 0,-1-1 1 0 0,1 0-1 0 0,0 1 1 0 0,0-1-1 0 0,-1 1 0 0 0,1-1 1 0 0,0 1-1 0 0,0 0 0 0 0,0 0 1 0 0,0-1-1 0 0,0 1 0 0 0,0 0 1 0 0,0 0-1 0 0,0 0 1 0 0,0 0-1 0 0,0 0 0 0 0,0 0 1 0 0,1 0-1 0 0,-1 0 0 0 0,0 1 1 0 0,1-1-1 0 0,-1 0 0 0 0,0 3 1 0 0,-1 0-35 0 0,0 0 1 0 0,0 0-1 0 0,1 0 1 0 0,0 0-1 0 0,0 1 0 0 0,0-1 1 0 0,0 0-1 0 0,0 1 1 0 0,1-1-1 0 0,0 1 1 0 0,0-1-1 0 0,0 1 1 0 0,1-1-1 0 0,-1 1 0 0 0,1-1 1 0 0,0 0-1 0 0,0 1 1 0 0,1-1-1 0 0,-1 0 1 0 0,1 0-1 0 0,0 0 0 0 0,0 0 1 0 0,0 0-1 0 0,1 0 1 0 0,-1-1-1 0 0,1 1 1 0 0,0-1-1 0 0,4 5 1 0 0,-3-4-5 0 0,1-1 0 0 0,-1 1 0 0 0,1-1 0 0 0,0 1 0 0 0,0-2 1 0 0,0 1-1 0 0,1 0 0 0 0,-1-1 0 0 0,0 0 0 0 0,1 0 0 0 0,0-1 1 0 0,-1 1-1 0 0,1-1 0 0 0,0 0 0 0 0,0-1 0 0 0,0 0 0 0 0,-1 1 0 0 0,1-2 1 0 0,0 1-1 0 0,0-1 0 0 0,6-1 0 0 0,-7 0 8 0 0,1 1 0 0 0,-1-1-1 0 0,0 0 1 0 0,0 0 0 0 0,-1-1-1 0 0,1 1 1 0 0,0-1 0 0 0,-1 0-1 0 0,0-1 1 0 0,1 1 0 0 0,-1-1-1 0 0,-1 1 1 0 0,1-1 0 0 0,0-1-1 0 0,-1 1 1 0 0,0 0 0 0 0,0-1-1 0 0,0 1 1 0 0,-1-1 0 0 0,3-6-1 0 0,-4 7-21 0 0,0 0 0 0 0,0 0 0 0 0,0 0 0 0 0,0 0-1 0 0,-1 0 1 0 0,0-1 0 0 0,0 1 0 0 0,0 0-1 0 0,0 0 1 0 0,-1 0 0 0 0,1 0 0 0 0,-1 0 0 0 0,0 0-1 0 0,-1 0 1 0 0,1 0 0 0 0,0 0 0 0 0,-1 0-1 0 0,0 1 1 0 0,0-1 0 0 0,0 1 0 0 0,-1-1 0 0 0,1 1-1 0 0,-1 0 1 0 0,0 0 0 0 0,1 0 0 0 0,-8-5-1 0 0,2 1-232 0 0,-1 1-1 0 0,0 0 0 0 0,0 1 1 0 0,-1 0-1 0 0,1 1 0 0 0,-1-1 1 0 0,0 2-1 0 0,-1-1 0 0 0,1 2 1 0 0,0-1-1 0 0,-1 1 0 0 0,0 1 1 0 0,1 0-1 0 0,-1 0 0 0 0,-16 2 1 0 0,20 0 10 0 0,0-1 1 0 0,1 1-1 0 0,-1 1 0 0 0,1-1 1 0 0,-1 1-1 0 0,1 0 0 0 0,0 1 1 0 0,0-1-1 0 0,0 1 1 0 0,0 0-1 0 0,0 1 0 0 0,0 0 1 0 0,1-1-1 0 0,0 2 0 0 0,0-1 1 0 0,0 1-1 0 0,0-1 1 0 0,1 1-1 0 0,0 1 0 0 0,0-1 1 0 0,0 0-1 0 0,0 1 0 0 0,1 0 1 0 0,0 0-1 0 0,-4 12 0 0 0,5-10 130 0 0,-1 0 0 0 0,1 1-1 0 0,1-1 1 0 0,-1 1-1 0 0,2-1 1 0 0,-1 1-1 0 0,1 0 1 0 0,0-1-1 0 0,1 1 1 0 0,0 0-1 0 0,3 10 1 0 0,-3-15 342 0 0,0 0 1 0 0,1 0-1 0 0,0 0 0 0 0,-1 0 1 0 0,1 0-1 0 0,1-1 0 0 0,-1 1 1 0 0,1 0-1 0 0,-1-1 0 0 0,1 0 1 0 0,0 0-1 0 0,0 0 0 0 0,0 0 1 0 0,1 0-1 0 0,-1-1 0 0 0,1 1 1 0 0,0-1-1 0 0,-1 0 0 0 0,1 0 1 0 0,0 0-1 0 0,0-1 0 0 0,0 1 1 0 0,0-1-1 0 0,6 1 0 0 0,10 0 208 0 0,1-1-1 0 0,-1 0 1 0 0,0-2-1 0 0,0-1 0 0 0,0 0 1 0 0,33-8-1 0 0,12-1-1387 0 0,-54 10 175 0 0,22-5-3597 0 0,-14-2-4931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54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33 10674 0 0,'-2'8'2106'0'0,"-7"44"6013"0"0,5 5-5399 0 0,4-53-2717 0 0,0 0 1 0 0,0 1 0 0 0,1-1-1 0 0,-1 0 1 0 0,1 1 0 0 0,0-1-1 0 0,0 0 1 0 0,1 0-1 0 0,-1 0 1 0 0,1 0 0 0 0,0 0-1 0 0,0 0 1 0 0,0 0 0 0 0,0-1-1 0 0,1 1 1 0 0,0-1 0 0 0,-1 1-1 0 0,1-1 1 0 0,0 0-1 0 0,1 0 1 0 0,-1 0 0 0 0,5 3-1 0 0,-7-6-21 0 0,0 0 0 0 0,-1 0-1 0 0,1 0 1 0 0,0 0-1 0 0,0 1 1 0 0,-1-1-1 0 0,1 0 1 0 0,0 0-1 0 0,0 0 1 0 0,-1 0 0 0 0,1-1-1 0 0,0 1 1 0 0,0 0-1 0 0,-1 0 1 0 0,1 0-1 0 0,0-1 1 0 0,-1 1 0 0 0,1 0-1 0 0,0-1 1 0 0,-1 1-1 0 0,1 0 1 0 0,0-1-1 0 0,-1 1 1 0 0,1-1 0 0 0,-1 1-1 0 0,1-1 1 0 0,-1 1-1 0 0,1-1 1 0 0,-1 1-1 0 0,1-1 1 0 0,-1 0 0 0 0,0 1-1 0 0,1-1 1 0 0,-1-1-1 0 0,14-25-132 0 0,-13 24 143 0 0,18-53-40 0 0,-15 41 196 0 0,0 0 0 0 0,1 1-1 0 0,1 0 1 0 0,0 0 0 0 0,1 0 0 0 0,16-23 0 0 0,-22 36-96 0 0,0-1 0 0 0,0 1 0 0 0,0-1-1 0 0,1 1 1 0 0,-1 0 0 0 0,0 0 0 0 0,1-1 0 0 0,-1 1 0 0 0,1 0 0 0 0,0 0-1 0 0,-1 0 1 0 0,1 1 0 0 0,0-1 0 0 0,-1 0 0 0 0,1 1 0 0 0,0-1 0 0 0,0 1-1 0 0,0-1 1 0 0,-1 1 0 0 0,1 0 0 0 0,0 0 0 0 0,3 0 0 0 0,-3 0-30 0 0,0 1 0 0 0,1 0 0 0 0,-1 0 0 0 0,0 0 0 0 0,0 0 0 0 0,1 0 0 0 0,-1 0 0 0 0,0 1 0 0 0,0-1 0 0 0,-1 1 1 0 0,1 0-1 0 0,0-1 0 0 0,0 1 0 0 0,2 4 0 0 0,2 1-6 0 0,-1 2-1 0 0,0-1 1 0 0,-1 1 0 0 0,0-1 0 0 0,0 1-1 0 0,-1 0 1 0 0,4 15 0 0 0,-6-18 13 0 0,-1 0 1 0 0,0 1-1 0 0,0-1 1 0 0,0 0-1 0 0,-1 0 1 0 0,1 0-1 0 0,-2 1 0 0 0,1-1 1 0 0,-1 0-1 0 0,0-1 1 0 0,0 1-1 0 0,0 0 1 0 0,-1 0-1 0 0,0-1 1 0 0,0 0-1 0 0,0 1 0 0 0,-1-1 1 0 0,0 0-1 0 0,0-1 1 0 0,0 1-1 0 0,0-1 1 0 0,-1 0-1 0 0,0 0 1 0 0,0 0-1 0 0,-8 4 1 0 0,4-1-21 0 0,-1-2 0 0 0,0 1 1 0 0,0-1-1 0 0,0 0 1 0 0,-1-1-1 0 0,0-1 0 0 0,0 0 1 0 0,0 0-1 0 0,0-1 1 0 0,0 0-1 0 0,-1-1 0 0 0,1 0 1 0 0,-15-1-1 0 0,24 0-12 0 0,1 0-1 0 0,0 0 0 0 0,0 0 0 0 0,0-1 0 0 0,-1 1 1 0 0,1 0-1 0 0,0 0 0 0 0,0-1 0 0 0,0 1 1 0 0,0-1-1 0 0,-1 1 0 0 0,1-1 0 0 0,0 0 0 0 0,0 1 1 0 0,-1-2-1 0 0,2 2-6 0 0,0-1 0 0 0,0 1-1 0 0,0 0 1 0 0,0-1 0 0 0,0 1 0 0 0,-1 0 0 0 0,1-1-1 0 0,0 1 1 0 0,0 0 0 0 0,0-1 0 0 0,1 1 0 0 0,-1-1-1 0 0,0 1 1 0 0,0 0 0 0 0,0-1 0 0 0,0 1 0 0 0,0 0 0 0 0,0-1-1 0 0,0 1 1 0 0,1 0 0 0 0,-1-1 0 0 0,0 1 0 0 0,0 0-1 0 0,0 0 1 0 0,1-1 0 0 0,-1 1 0 0 0,0 0 0 0 0,0 0-1 0 0,1-1 1 0 0,-1 1 0 0 0,1 0 0 0 0,3-3-285 0 0,0 0 1 0 0,0 0-1 0 0,0 1 1 0 0,0 0-1 0 0,0 0 0 0 0,7-2 1 0 0,47-15-9535 0 0,-24 9 1051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55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20748 0 0,'6'-5'9186'0'0,"-6"8"-8978"0"0,0 0-144 0 0,-1 2-200 0 0,-1 0-184 0 0,4-1-384 0 0,1-2-368 0 0,3 1-528 0 0,3-3-1289 0 0,0-3-3880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2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34 4913 0 0,'-24'-21'11807'0'0,"2"10"-4998"0"0,20 10-6645 0 0,-1 1 1 0 0,1 0 0 0 0,0 0 0 0 0,0 0 0 0 0,0 0 0 0 0,-1 1 0 0 0,1-1 0 0 0,0 0 0 0 0,0 1-1 0 0,0 0 1 0 0,0-1 0 0 0,0 1 0 0 0,0 0 0 0 0,0 0 0 0 0,0 0 0 0 0,0 0 0 0 0,0 1 0 0 0,0-1-1 0 0,1 0 1 0 0,-1 1 0 0 0,1-1 0 0 0,-1 1 0 0 0,-2 3 0 0 0,-2 2-110 0 0,0 0 0 0 0,0 1 0 0 0,0 0 0 0 0,1 0 0 0 0,0 0 0 0 0,0 1 1 0 0,1 0-1 0 0,0 0 0 0 0,1 0 0 0 0,0 0 0 0 0,0 0 0 0 0,1 1 0 0 0,0-1 0 0 0,1 1 0 0 0,0 0 1 0 0,0-1-1 0 0,2 15 0 0 0,2-1-88 0 0,1-1 0 0 0,0 0 0 0 0,2 0 0 0 0,1-1 0 0 0,0 0 0 0 0,16 30 0 0 0,-23-50 22 0 0,11 23-89 0 0,1 1-1 0 0,1-1 1 0 0,23 31-1 0 0,-30-48-232 0 0,0 0-1 0 0,0-1 0 0 0,1 1 1 0 0,0-1-1 0 0,13 8 0 0 0,-14-10-563 0 0,1 0-1 0 0,0-1 1 0 0,0 0-1 0 0,0 0 1 0 0,0-1-1 0 0,0 0 0 0 0,15 2 1 0 0,-7-4-4994 0 0,-1-4-2085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2:00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45 8090 0 0,'-20'-14'10478'0'0,"20"13"-10109"0"0,-1 0 0 0 0,1 0 0 0 0,-1 1-1 0 0,1-1 1 0 0,-1 0 0 0 0,1 0 0 0 0,-1 0 0 0 0,1 0 0 0 0,0 0-1 0 0,-1 0 1 0 0,1 0 0 0 0,0 0 0 0 0,0 0 0 0 0,0 0 0 0 0,0-1-1 0 0,0 1-258 0 0,0 0-1 0 0,0 1 1 0 0,0-1-1 0 0,1 1 1 0 0,-1-1-1 0 0,0 0 1 0 0,0 1 0 0 0,1-1-1 0 0,-1 1 1 0 0,0-1-1 0 0,1 1 1 0 0,-1-1-1 0 0,0 1 1 0 0,1-1-1 0 0,-1 1 1 0 0,1-1-1 0 0,-1 1 1 0 0,1 0-1 0 0,-1-1 1 0 0,1 1-1 0 0,-1 0 1 0 0,2-1-1 0 0,0 0-83 0 0,-1 1-1 0 0,1 0 1 0 0,0-1-1 0 0,-1 1 1 0 0,1 0-1 0 0,0 0 0 0 0,-1 0 1 0 0,1 0-1 0 0,0 0 1 0 0,0 0-1 0 0,-1 0 1 0 0,3 1-1 0 0,76 22 282 0 0,-53-14-384 0 0,0-1 0 0 0,37 5 0 0 0,-64-13 49 0 0,20 3-718 0 0,38-1 0 0 0,-20-8-3411 0 0,-3-10-6793 0 0,-24 10 3919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2:58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14803 0 0,'4'17'3864'0'0,"3"17"1115"0"0,3-5-3701 0 0,-7-25-1279 0 0,-1 0 0 0 0,1 0 0 0 0,0 0 0 0 0,-1 0 0 0 0,2 0 0 0 0,-1-1 1 0 0,0 0-1 0 0,1 1 0 0 0,0-1 0 0 0,0 0 0 0 0,0-1 0 0 0,6 4 0 0 0,15 6 17 0 0,0-1 0 0 0,1-1-1 0 0,49 13 1 0 0,85 6-18 0 0,-81-21 6 0 0,-52-6 22 0 0,0 0 1 0 0,45 12-1 0 0,-68-13-11 0 0,-1 0 0 0 0,0 0 0 0 0,0 0 0 0 0,1 1 0 0 0,-1-1 0 0 0,0 1 0 0 0,-1 0 0 0 0,1 0 1 0 0,0 0-1 0 0,0 0 0 0 0,-1 0 0 0 0,1 1 0 0 0,-1-1 0 0 0,0 1 0 0 0,0 0 0 0 0,0 0 0 0 0,2 3 0 0 0,-2-1 13 0 0,0 0-1 0 0,0 1 1 0 0,0-1-1 0 0,-1 1 1 0 0,0-1 0 0 0,0 1-1 0 0,0-1 1 0 0,-1 1 0 0 0,0 9-1 0 0,-2 8 36 0 0,-2 1 0 0 0,0-1 0 0 0,-2 0-1 0 0,-8 22 1 0 0,11-35-64 0 0,-22 58 337 0 0,-61 117 1 0 0,9-22-3214 0 0,37-51-5438 0 0,37-97 2411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09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0 118 13067 0 0,'16'3'3024'0'0,"1"0"-951"0"0,5 1-849 0 0,-2-1-592 0 0,-4 0-344 0 0,-2 1-160 0 0,-1 1-72 0 0,0-1-152 0 0,0 2-416 0 0,2-3-752 0 0,-2-2-1233 0 0,-2-2-1199 0 0,-4-4-673 0 0,2 1-1216 0 0</inkml:trace>
  <inkml:trace contextRef="#ctx0" brushRef="#br0" timeOffset="1">193 32 2769 0 0,'-3'-16'3808'0'0,"0"0"6899"0"0,-1 27-4014 0 0,-18 104-4401 0 0,-8 51-1206 0 0,26-133-2904 0 0,2 1 0 0 0,3 66 0 0 0,-3-73-3412 0 0,-1 0-3767 0 0,8-6 3884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2:01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11650 0 0,'1'28'9757'0'0,"1"1"-4055"0"0,1 5-2895 0 0,3 18-3490 0 0,5 39 372 0 0,-9-58 260 0 0,-1-7-243 0 0,1-1 0 0 0,1 0-1 0 0,1 0 1 0 0,1 0 0 0 0,13 36 0 0 0,-18-60 77 0 0,0 0 0 0 0,1 1 0 0 0,-1-1 0 0 0,1 0 0 0 0,-1 0 0 0 0,1 0 0 0 0,0 0 0 0 0,-1 0 0 0 0,1 0 0 0 0,0-1 0 0 0,0 1 0 0 0,-1 0 0 0 0,1 0 0 0 0,0 0 0 0 0,0-1 0 0 0,0 1 0 0 0,0 0 0 0 0,0-1 0 0 0,2 1 0 0 0,-2-1-181 0 0,-1 0 0 0 0,1 0 1 0 0,0 0-1 0 0,0 0 0 0 0,-1 0 0 0 0,1-1 1 0 0,0 1-1 0 0,-1 0 0 0 0,1 0 0 0 0,0-1 1 0 0,-1 1-1 0 0,1-1 0 0 0,0 1 0 0 0,-1 0 1 0 0,1-1-1 0 0,-1 1 0 0 0,1-1 1 0 0,0 0-1 0 0,-1 1 0 0 0,0-1 0 0 0,1 1 1 0 0,-1-1-1 0 0,1 0 0 0 0,-1 1 0 0 0,0-1 1 0 0,1 0-1 0 0,-1 0 0 0 0,10-13-7414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2:01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9 2136 0 0,'-7'0'887'0'0,"0"0"0"0"0,0 0 0 0 0,0 1 0 0 0,1 0 0 0 0,-1 0 0 0 0,0 0 0 0 0,0 1 0 0 0,1 0 0 0 0,-1 0 0 0 0,1 1 0 0 0,-1 0 0 0 0,1 0 0 0 0,0 1 0 0 0,-10 7 0 0 0,4-4 397 0 0,-9 0 2691 0 0,14-8-609 0 0,14-6-1800 0 0,3 2-1449 0 0,1 0 0 0 0,-1 1 1 0 0,1 0-1 0 0,0 1 0 0 0,0 0 0 0 0,0 0 0 0 0,21 0 0 0 0,-11-1 26 0 0,-13 3-114 0 0,0 0 0 0 0,-1 0 0 0 0,1 1-1 0 0,-1 0 1 0 0,1 0 0 0 0,0 0-1 0 0,-1 1 1 0 0,1 1 0 0 0,-1-1 0 0 0,1 1-1 0 0,-1 0 1 0 0,0 1 0 0 0,1 0 0 0 0,8 5-1 0 0,-11-5-2 0 0,0 1 0 0 0,0 0 0 0 0,0 0 0 0 0,-1 0 0 0 0,0 1 0 0 0,0 0 0 0 0,0-1 1 0 0,0 1-1 0 0,-1 1 0 0 0,1-1 0 0 0,-1 0 0 0 0,-1 1 0 0 0,1 0 0 0 0,-1 0 0 0 0,0 0 0 0 0,0 0 0 0 0,-1 0 0 0 0,2 7 0 0 0,-1 6 10 0 0,-1 1-1 0 0,0 0 1 0 0,-3 24-1 0 0,0-20-2400 0 0,3 37-1 0 0,-1-61 2222 0 0,0 0 0 0 0,0 1 1 0 0,0-1-1 0 0,0 0 0 0 0,0 0 0 0 0,0 0 1 0 0,0 1-1 0 0,0-1 0 0 0,0 0 0 0 0,0 0 0 0 0,0 1 1 0 0,0-1-1 0 0,0 0 0 0 0,0 0 0 0 0,0 0 1 0 0,1 1-1 0 0,-1-1 0 0 0,0 0 0 0 0,0 0 1 0 0,0 0-1 0 0,0 0 0 0 0,0 1 0 0 0,2 0-1006 0 0,-2-1 1006 0 0,0 0 0 0 0,0 0 1 0 0,0 0-1 0 0,1 0 0 0 0,-1 0 0 0 0,0 0 1 0 0,0 0-1 0 0,1 0 0 0 0,7-6-3858 0 0,7-16-847 0 0,-14 21 4500 0 0,39-67-3837 0 0,-3 0 3306 0 0,-3-2 4004 0 0,-4-2 4700 0 0,-18 49-1106 0 0,-10 34-1672 0 0,-11 39-2963 0 0,4-30-2056 0 0,-8 48 109 0 0,13-65-175 0 0,-1 1-1 0 0,1-1 1 0 0,0 1 0 0 0,0-1-1 0 0,0 1 1 0 0,1-1 0 0 0,-1 1-1 0 0,1-1 1 0 0,0 1 0 0 0,0-1-1 0 0,0 1 1 0 0,0-1 0 0 0,0 0-1 0 0,1 0 1 0 0,2 4 0 0 0,-3-6 19 0 0,-1-1 1 0 0,1 0-1 0 0,-1 0 1 0 0,1 0-1 0 0,-1 0 1 0 0,0 0-1 0 0,1 0 1 0 0,-1 0 0 0 0,1 0-1 0 0,-1 0 1 0 0,1 0-1 0 0,-1 0 1 0 0,1 0-1 0 0,-1 0 1 0 0,1 0 0 0 0,-1 0-1 0 0,1 0 1 0 0,-1 0-1 0 0,1-1 1 0 0,-1 1-1 0 0,0 0 1 0 0,1 0 0 0 0,-1-1-1 0 0,1 1 1 0 0,-1 0-1 0 0,0-1 1 0 0,1 1-1 0 0,-1 0 1 0 0,0-1 0 0 0,1 1-1 0 0,-1-1 1 0 0,18-17-67 0 0,-11 11 27 0 0,-3 3 32 0 0,1 0 1 0 0,-1 1 0 0 0,1 0-1 0 0,0 0 1 0 0,0 0 0 0 0,0 1 0 0 0,0-1-1 0 0,0 1 1 0 0,1 0 0 0 0,-1 1-1 0 0,1-1 1 0 0,-1 1 0 0 0,1 0-1 0 0,0 1 1 0 0,-1-1 0 0 0,1 1 0 0 0,10 1-1 0 0,20 8-2672 0 0,0 8-3660 0 0,-36-17 6018 0 0,1 1-1 0 0,-1-1 1 0 0,0 0-1 0 0,1 0 1 0 0,4 8-6488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2:02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2769 0 0,'-34'15'10005'0'0,"34"-15"-9759"0"0,-1 0 0 0 0,0 1 1 0 0,1-1-1 0 0,-1 0 1 0 0,0 0-1 0 0,1 1 1 0 0,-1-1-1 0 0,0 0 0 0 0,1 1 1 0 0,-1-1-1 0 0,1 1 1 0 0,-1-1-1 0 0,1 1 1 0 0,-1-1-1 0 0,1 1 0 0 0,-1 0 1 0 0,1-1-1 0 0,-1 1 1 0 0,1-1-1 0 0,0 1 0 0 0,-1 0 1 0 0,1-1-1 0 0,0 1 1 0 0,-1 0-1 0 0,1-1 1 0 0,0 1-1 0 0,0 0 0 0 0,0 0 1 0 0,0-1-1 0 0,0 1 1 0 0,0 0-1 0 0,0 0 1 0 0,0-1-1 0 0,0 1 0 0 0,0 0 1 0 0,0 0-1 0 0,0-1 1 0 0,1 1-1 0 0,-1 0 1 0 0,0-1-1 0 0,0 1 0 0 0,1 0 1 0 0,-1-1-1 0 0,1 1 1 0 0,0 0-1 0 0,2 0 20 0 0,0 1 1 0 0,1-2-1 0 0,0 1 0 0 0,-1 0 0 0 0,1-1 1 0 0,-1 1-1 0 0,1-1 0 0 0,0 0 1 0 0,-1 0-1 0 0,1-1 0 0 0,0 1 0 0 0,6-3 1 0 0,3 2 21 0 0,184-19 42 0 0,-192 20-419 0 0,0 0 0 0 0,0-1 0 0 0,1 0 1 0 0,-1 0-1 0 0,0 0 0 0 0,8-4 0 0 0,-85 19-992 0 0,58-10 1027 0 0,0 1 1 0 0,1 0 0 0 0,0 1 0 0 0,0 0 0 0 0,0 1 0 0 0,1 1-1 0 0,0 0 1 0 0,1 0 0 0 0,-13 12 0 0 0,20-17 39 0 0,1 1 0 0 0,0-1 0 0 0,0 1 0 0 0,0-1 0 0 0,0 1-1 0 0,1 0 1 0 0,-1 0 0 0 0,1 0 0 0 0,0 0 0 0 0,0 0 0 0 0,0 1 0 0 0,1-1 0 0 0,0 1 0 0 0,0-1 0 0 0,0 1 0 0 0,0-1 0 0 0,1 1 0 0 0,-1 0-1 0 0,1-1 1 0 0,1 1 0 0 0,-1 0 0 0 0,0-1 0 0 0,1 1 0 0 0,0-1 0 0 0,0 1 0 0 0,1-1 0 0 0,-1 1 0 0 0,1-1 0 0 0,0 0 0 0 0,0 0 0 0 0,0 0 0 0 0,3 4-1 0 0,0-2 29 0 0,0 0 0 0 0,1 0 0 0 0,0-1 0 0 0,-1 0 0 0 0,2 0 0 0 0,-1-1 0 0 0,1 0-1 0 0,-1 0 1 0 0,1 0 0 0 0,0-1 0 0 0,0 0 0 0 0,1 0 0 0 0,-1-1 0 0 0,0 0 0 0 0,1 0-1 0 0,0-1 1 0 0,-1 0 0 0 0,13 1 0 0 0,-14-2-97 0 0,0 0 1 0 0,0 0-1 0 0,0-1 0 0 0,1 0 1 0 0,-1 0-1 0 0,0 0 0 0 0,0-1 1 0 0,0 0-1 0 0,-1 0 0 0 0,11-5 1 0 0,-13 5-202 0 0,0 0 0 0 0,1 0 0 0 0,-1-1 0 0 0,0 0 0 0 0,0 1 0 0 0,0-1 0 0 0,-1 0 1 0 0,1 0-1 0 0,-1 0 0 0 0,0-1 0 0 0,0 1 0 0 0,0-1 0 0 0,0 1 0 0 0,0-1 0 0 0,-1 0 0 0 0,1 1 0 0 0,0-7 1 0 0,-1 6-413 0 0,-1 1 0 0 0,1-1 0 0 0,-1 1 1 0 0,0-1-1 0 0,0 1 0 0 0,-1-1 1 0 0,1 1-1 0 0,-1-1 0 0 0,0 1 1 0 0,0-1-1 0 0,0 1 0 0 0,0-1 0 0 0,0 1 1 0 0,-1 0-1 0 0,1 0 0 0 0,-1 0 1 0 0,0 0-1 0 0,0 0 0 0 0,0 0 0 0 0,-4-3 1 0 0,-10-10-3037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2:02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2489 0 0,'-15'3'12691'0'0,"14"-2"-12162"0"0,13 7 5910 0 0,29 6-3508 0 0,-12-10-2586 0 0,55 0 1 0 0,-9-8-4141 0 0,-70 3 2522 0 0,0 0 0 0 0,0 0 0 0 0,-1 0 0 0 0,1 0 0 0 0,0-1-1 0 0,-1 0 1 0 0,1 0 0 0 0,7-5 0 0 0,9-5-5995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2:02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47 15171 0 0,'-41'-13'6818'0'0,"36"12"-6342"0"0,1 0 0 0 0,-1 1 0 0 0,1 0-1 0 0,0 0 1 0 0,-1 0 0 0 0,-7 1 0 0 0,9 0-413 0 0,0 0 1 0 0,0 0 0 0 0,0 0-1 0 0,0 0 1 0 0,1 0 0 0 0,-1 1-1 0 0,0 0 1 0 0,1-1-1 0 0,-1 1 1 0 0,1 0 0 0 0,0 0-1 0 0,-1 0 1 0 0,1 0 0 0 0,0 1-1 0 0,0-1 1 0 0,1 1 0 0 0,-1-1-1 0 0,0 1 1 0 0,1-1 0 0 0,0 1-1 0 0,-1 0 1 0 0,1 0 0 0 0,0 0-1 0 0,-1 5 1 0 0,1-1-68 0 0,-1-1-1 0 0,1 0 1 0 0,0 0 0 0 0,1 0-1 0 0,-1 1 1 0 0,1-1-1 0 0,0 0 1 0 0,1 1 0 0 0,0-1-1 0 0,0 0 1 0 0,0 0-1 0 0,1 0 1 0 0,0 0 0 0 0,0 0-1 0 0,0 0 1 0 0,1 0-1 0 0,0 0 1 0 0,5 8 0 0 0,-5-11-9 0 0,0 1 0 0 0,0-1 0 0 0,0 0 0 0 0,0 0 0 0 0,0-1-1 0 0,1 1 1 0 0,-1-1 0 0 0,1 1 0 0 0,-1-1 0 0 0,1 0 0 0 0,0 0 0 0 0,0-1 0 0 0,0 1 0 0 0,0-1 0 0 0,0 0 0 0 0,0 0 0 0 0,1 0 0 0 0,-1-1 0 0 0,0 1 0 0 0,0-1 0 0 0,1 0 0 0 0,-1 0 0 0 0,0-1 0 0 0,0 1 0 0 0,1-1 0 0 0,-1 0 0 0 0,0 0 0 0 0,4-2 0 0 0,-3 2 24 0 0,-1-1 0 0 0,0 0 0 0 0,1-1 1 0 0,-1 1-1 0 0,0-1 0 0 0,0 0 1 0 0,0 0-1 0 0,0 0 0 0 0,-1 0 0 0 0,1 0 1 0 0,-1-1-1 0 0,0 0 0 0 0,0 0 0 0 0,0 0 1 0 0,-1 0-1 0 0,1 0 0 0 0,-1 0 0 0 0,0-1 1 0 0,0 1-1 0 0,-1-1 0 0 0,1 0 1 0 0,-1 1-1 0 0,0-1 0 0 0,0 0 0 0 0,-1 0 1 0 0,1 1-1 0 0,-1-1 0 0 0,0 0 0 0 0,0 0 1 0 0,-1 0-1 0 0,0 0 0 0 0,1 1 0 0 0,-1-1 1 0 0,-1 0-1 0 0,1 0 0 0 0,-1 1 1 0 0,0-1-1 0 0,0 1 0 0 0,0 0 0 0 0,-1 0 1 0 0,1 0-1 0 0,-1 0 0 0 0,0 0 0 0 0,0 0 1 0 0,-1 0-1 0 0,1 1 0 0 0,-1 0 0 0 0,-6-5 1 0 0,1 2-153 0 0,0 0 0 0 0,0 0 1 0 0,0 1-1 0 0,-1 0 0 0 0,0 1 1 0 0,0 0-1 0 0,0 1 0 0 0,-17-4 1 0 0,22 6 3 0 0,0 0 1 0 0,-1 0 0 0 0,1 1 0 0 0,0 0-1 0 0,0 0 1 0 0,0 0 0 0 0,-1 1-1 0 0,1 0 1 0 0,0 0 0 0 0,0 0 0 0 0,0 1-1 0 0,0-1 1 0 0,0 1 0 0 0,0 0 0 0 0,1 0-1 0 0,-1 1 1 0 0,1 0 0 0 0,-1 0 0 0 0,-5 5-1 0 0,1 1-17 0 0,0 0 0 0 0,1 1 0 0 0,0 0 0 0 0,1 0 0 0 0,0 1-1 0 0,1 0 1 0 0,0 0 0 0 0,-9 24 0 0 0,14-31 197 0 0,0 1 0 0 0,0-1 0 0 0,0 0 1 0 0,0 1-1 0 0,1-1 0 0 0,-1 1 0 0 0,1-1 0 0 0,0 0 0 0 0,1 1 1 0 0,-1-1-1 0 0,1 1 0 0 0,2 6 0 0 0,-2-8 28 0 0,0 0 0 0 0,1-1 0 0 0,-1 1 1 0 0,1 0-1 0 0,0 0 0 0 0,0-1 0 0 0,0 1 0 0 0,0-1 0 0 0,1 0 0 0 0,-1 1 0 0 0,1-1 0 0 0,-1 0 1 0 0,1 0-1 0 0,0-1 0 0 0,0 1 0 0 0,-1-1 0 0 0,1 1 0 0 0,0-1 0 0 0,4 1 0 0 0,13 4 286 0 0,0-2 0 0 0,1 0-1 0 0,-1-1 1 0 0,1-1-1 0 0,31-1 1 0 0,-19 0-2014 0 0,32 5 0 0 0,-52-4-1336 0 0,-1 1 1 0 0,0 0-1 0 0,15 6 0 0 0</inkml:trace>
  <inkml:trace contextRef="#ctx0" brushRef="#br0" timeOffset="1">226 372 7594 0 0,'-3'6'1226'0'0,"1"-1"0"0"0,-1 1-1 0 0,1 0 1 0 0,1 0 0 0 0,-1 0 0 0 0,1 0 0 0 0,0 1 0 0 0,0-1 0 0 0,1 8 0 0 0,0-9-772 0 0,0 1-1 0 0,1-1 1 0 0,0 0-1 0 0,0 1 1 0 0,1-1-1 0 0,-1 0 1 0 0,1 0 0 0 0,0 0-1 0 0,5 8 1 0 0,-3-7-415 0 0,0 0 0 0 0,0-1 0 0 0,1 1 0 0 0,0-1 0 0 0,0 0 0 0 0,1 0 0 0 0,-1-1 0 0 0,1 1 0 0 0,0-1 0 0 0,0-1 0 0 0,0 1 0 0 0,1-1 0 0 0,-1 0 0 0 0,1 0 0 0 0,0-1 0 0 0,12 3 0 0 0,28 1 235 0 0,-1-11-3307 0 0,-40 3 1908 0 0,-1 1 1 0 0,1-1 0 0 0,0 0-1 0 0,-1-1 1 0 0,8-4-1 0 0,-8 4-233 0 0,-1 0 0 0 0,0 0 0 0 0,-1 0 0 0 0,1-1-1 0 0,0 1 1 0 0,-1-1 0 0 0,4-5 0 0 0,6-10-2619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2:0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18364 0 0,'0'-1'199'0'0,"0"1"0"0"0,0 0 0 0 0,-1 0 0 0 0,1-1 0 0 0,0 1 0 0 0,0 0 0 0 0,0-1 0 0 0,0 1 0 0 0,0 0 0 0 0,0-1-1 0 0,0 1 1 0 0,0 0 0 0 0,0 0 0 0 0,1-1 0 0 0,-1 1 0 0 0,0 0 0 0 0,0-1 0 0 0,0 1 0 0 0,2-2 1791 0 0,-2 2-1791 0 0,0 0 0 0 0,0-1 0 0 0,1 1 0 0 0,-1 0 0 0 0,0 0-1 0 0,0 0 1 0 0,1 0 0 0 0,-1 0 0 0 0,0 0 0 0 0,1 0 0 0 0,-1-1 0 0 0,0 1 0 0 0,0 0 0 0 0,1 0 0 0 0,-1 0 0 0 0,23 1 1662 0 0,27 11-2139 0 0,-44-11 285 0 0,-1 1 1 0 0,1 0-1 0 0,-1 1 1 0 0,1-1-1 0 0,-1 1 1 0 0,0 0-1 0 0,1 0 1 0 0,-2 1-1 0 0,1 0 1 0 0,0 0-1 0 0,-1 0 1 0 0,0 0-1 0 0,0 0 1 0 0,0 1-1 0 0,0 0 1 0 0,-1 0-1 0 0,1 0 1 0 0,3 9-1 0 0,-4-5-172 0 0,0 0 1 0 0,0 0-1 0 0,-1 1 0 0 0,-1-1 0 0 0,1 1 1 0 0,-1-1-1 0 0,-1 1 0 0 0,0 0 0 0 0,0 0 1 0 0,-3 17-1 0 0,1-15-198 0 0,0 3-494 0 0,0 1-1 0 0,-1-1 1 0 0,-1 1 0 0 0,-11 26 0 0 0,8-33-1314 0 0,3-14 615 0 0,4-18 1095 0 0,1 20 676 0 0,-1 0 0 0 0,1 0 0 0 0,1 1 0 0 0,-1-1 0 0 0,0 0 0 0 0,1 1 0 0 0,-1-1 0 0 0,1 1-1 0 0,0-1 1 0 0,0 1 0 0 0,0 0 0 0 0,0-1 0 0 0,0 1 0 0 0,0 0 0 0 0,1 0 0 0 0,-1 1 0 0 0,1-1 0 0 0,-1 1 0 0 0,1-1-1 0 0,0 1 1 0 0,0 0 0 0 0,-1 0 0 0 0,1 0 0 0 0,0 0 0 0 0,0 0 0 0 0,5 0 0 0 0,1 1-84 0 0,-1 1 0 0 0,1 0-1 0 0,-1 0 1 0 0,0 1 0 0 0,0 0 0 0 0,1 0 0 0 0,-1 1 0 0 0,10 5-1 0 0,12 0-617 0 0,-28-8 48 0 0,0 0 1 0 0,0 0-1 0 0,0 0 1 0 0,1 0-1 0 0,-1 0 1 0 0,0-1-1 0 0,0 1 1 0 0,0-1-1 0 0,0 1 0 0 0,0-1 1 0 0,0 0-1 0 0,0 0 1 0 0,0 0-1 0 0,3-2 1 0 0,-3 1-360 0 0,1-1 0 0 0,0 0 0 0 0,-1 0 0 0 0,0 0-1 0 0,1 0 1 0 0,-1 0 0 0 0,-1-1 0 0 0,1 1 0 0 0,0-1 0 0 0,-1 1 0 0 0,0-1 0 0 0,1 0 0 0 0,-1 1 0 0 0,-1-1 0 0 0,2-5 0 0 0,-1 2 520 0 0,0 0 0 0 0,-1 0 0 0 0,1-1 0 0 0,-1 1 0 0 0,-1 0 0 0 0,1 0 0 0 0,-4-14 0 0 0,-17-17 20601 0 0,16 70-18881 0 0,2 2-1823 0 0,-7 117-464 0 0,12-101-4752 0 0,4-2-5652 0 0,-2-36 5985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2:03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28 5073 0 0,'1'-10'1800'0'0,"5"-7"12521"0"0,-4 31-11422 0 0,-14 130 770 0 0,1-1-3741 0 0,11-125-1060 0 0,1 0 1 0 0,1 0-1 0 0,0 0 0 0 0,1-1 1 0 0,1 1-1 0 0,6 16 0 0 0,-5-19-3067 0 0,-3-4-2265 0 0,1-1 96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2:04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148 158 7282 0 0,'-1'-4'986'0'0,"0"0"335"0"0,0 0-1 0 0,-1 0 1 0 0,1 0-1 0 0,-1 0 1 0 0,1 1-1 0 0,-1-1 1 0 0,-1 1-1 0 0,-4-7 1 0 0,7 9-1161 0 0,-1 1 0 0 0,1 0 1 0 0,-1-1-1 0 0,0 1 1 0 0,1 0-1 0 0,-1-1 0 0 0,1 1 1 0 0,-1 0-1 0 0,0 0 0 0 0,1 0 1 0 0,-1-1-1 0 0,0 1 0 0 0,1 0 1 0 0,-1 0-1 0 0,0 0 1 0 0,0 0-1 0 0,1 0 0 0 0,-1 0 1 0 0,0 0-1 0 0,1 1 0 0 0,-2-1 1 0 0,-21 16 709 0 0,13-7-707 0 0,1 2 1 0 0,0-1 0 0 0,0 1 0 0 0,1 1 0 0 0,1-1 0 0 0,0 1 0 0 0,0 1-1 0 0,-8 24 1 0 0,13-32-173 0 0,0 1 0 0 0,1 0 0 0 0,0-1 0 0 0,0 1 0 0 0,1 0 0 0 0,-1 0 0 0 0,1 0 0 0 0,1-1 0 0 0,-1 1 0 0 0,2 9 0 0 0,-1-11 1 0 0,1-1-1 0 0,-1 1 0 0 0,1 0 0 0 0,0 0 1 0 0,0-1-1 0 0,0 1 0 0 0,0-1 0 0 0,1 1 1 0 0,-1-1-1 0 0,1 0 0 0 0,0 0 0 0 0,0 0 1 0 0,0-1-1 0 0,0 1 0 0 0,0-1 0 0 0,5 4 1 0 0,-4-4 4 0 0,0 0 0 0 0,0 0 1 0 0,1 0-1 0 0,-1-1 1 0 0,0 1-1 0 0,0-1 1 0 0,1 0-1 0 0,-1 0 1 0 0,1-1-1 0 0,-1 1 1 0 0,1-1-1 0 0,-1 0 1 0 0,1 0-1 0 0,-1 0 0 0 0,1-1 1 0 0,-1 0-1 0 0,1 0 1 0 0,-1 0-1 0 0,0 0 1 0 0,1-1-1 0 0,-1 1 1 0 0,0-1-1 0 0,0 0 1 0 0,0 0-1 0 0,0-1 1 0 0,-1 1-1 0 0,1-1 0 0 0,-1 0 1 0 0,1 0-1 0 0,4-5 1 0 0,-3 3-26 0 0,-1-1 1 0 0,1 1-1 0 0,-1-1 1 0 0,0 0-1 0 0,0 0 1 0 0,-1-1-1 0 0,0 1 0 0 0,0-1 1 0 0,0 1-1 0 0,-1-1 1 0 0,0 0-1 0 0,0 0 1 0 0,-1 0-1 0 0,0 0 1 0 0,0 0-1 0 0,0 0 0 0 0,-1-1 1 0 0,-1-11-1 0 0,-1 11-146 0 0,0 0-1 0 0,0 0 0 0 0,-1 0 1 0 0,0 1-1 0 0,0-1 0 0 0,-1 1 1 0 0,0 0-1 0 0,0 0 0 0 0,-1 0 0 0 0,0 1 1 0 0,0-1-1 0 0,0 1 0 0 0,-1 1 1 0 0,0-1-1 0 0,0 1 0 0 0,0 0 1 0 0,-1 0-1 0 0,-13-8 0 0 0,19 13 165 0 0,1 0-1 0 0,-1 0 0 0 0,1-1 0 0 0,-1 1 1 0 0,1 0-1 0 0,-1 0 0 0 0,1-1 0 0 0,-1 1 1 0 0,1 0-1 0 0,-1 0 0 0 0,1 0 1 0 0,-1 0-1 0 0,1 0 0 0 0,-1 0 0 0 0,1 0 1 0 0,-1 0-1 0 0,1 0 0 0 0,-1 0 0 0 0,1 0 1 0 0,-1 0-1 0 0,1 0 0 0 0,-1 0 0 0 0,0 1 1 0 0,1 8-275 0 0,15 14 219 0 0,-9-19 182 0 0,0-1 1 0 0,0 0 0 0 0,0 0-1 0 0,0 0 1 0 0,0-1 0 0 0,1 0 0 0 0,-1-1-1 0 0,1 1 1 0 0,-1-1 0 0 0,1 0 0 0 0,0-1-1 0 0,-1 1 1 0 0,1-1 0 0 0,0-1 0 0 0,0 1-1 0 0,-1-1 1 0 0,10-3 0 0 0,-6 2-194 0 0,-1 0-1 0 0,1-1 1 0 0,-1-1 0 0 0,17-8 0 0 0,-20 9-400 0 0,-1-1 1 0 0,1 0-1 0 0,-1 0 1 0 0,0 0-1 0 0,0 0 0 0 0,0-1 1 0 0,5-6-1 0 0,12-23-1740 0 0,-17 25 2264 0 0,1-1 0 0 0,1 1 0 0 0,8-10 0 0 0,-12 26 4606 0 0,-1 13-3234 0 0,-10 73 1055 0 0,0 6-1934 0 0,7-66-2233 0 0,3 35 0 0 0,-1-62 1381 0 0,-1 18-4486 0 0,0-23 4337 0 0,0 0 0 0 0,-1 0 0 0 0,1 0 0 0 0,0 0 0 0 0,-1 0 0 0 0,1 0 1 0 0,-1 0-1 0 0,1 0 0 0 0,-1 0 0 0 0,1 0 0 0 0,-1-1 0 0 0,0 1 0 0 0,1 0 0 0 0,-1-1 1 0 0,0 1-1 0 0,0 0 0 0 0,0-1 0 0 0,1 1 0 0 0,-1-1 0 0 0,-1 2 0 0 0,-5 3-5090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2:05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8346 0 0,'-4'11'2257'0'0,"0"-1"0"0"0,1 1 1 0 0,-2 19-1 0 0,3-15-1013 0 0,1 0 0 0 0,2 23 0 0 0,0-24-1209 0 0,0 0-1 0 0,2 0 1 0 0,-1-1-1 0 0,1 1 1 0 0,1-1-1 0 0,1 0 1 0 0,0 0-1 0 0,0 0 0 0 0,1-1 1 0 0,1 0-1 0 0,0 0 1 0 0,15 18-1 0 0,-21-28 2 0 0,1 1-1 0 0,0-1 1 0 0,0 0 0 0 0,0 0-1 0 0,0 0 1 0 0,0 0-1 0 0,1-1 1 0 0,-1 1 0 0 0,1 0-1 0 0,-1-1 1 0 0,1 0-1 0 0,-1 1 1 0 0,1-1 0 0 0,0 0-1 0 0,-1 0 1 0 0,1-1-1 0 0,0 1 1 0 0,0-1-1 0 0,0 1 1 0 0,0-1 0 0 0,-1 0-1 0 0,1 0 1 0 0,0 0-1 0 0,0 0 1 0 0,0-1 0 0 0,0 1-1 0 0,0-1 1 0 0,-1 0-1 0 0,1 0 1 0 0,0 0 0 0 0,-1 0-1 0 0,1 0 1 0 0,0 0-1 0 0,-1-1 1 0 0,1 1-1 0 0,-1-1 1 0 0,0 0 0 0 0,0 0-1 0 0,1 0 1 0 0,-1 0-1 0 0,2-3 1 0 0,3-3-6 0 0,0-1 0 0 0,0 0 0 0 0,-1 0 0 0 0,0-1 0 0 0,-1 0 0 0 0,0 0 0 0 0,0 0 0 0 0,-1 0 0 0 0,4-17 0 0 0,-6 16-810 0 0,0 0-1 0 0,0 0 1 0 0,-1 1-1 0 0,-1-1 1 0 0,-1-12-1 0 0,1 18-56 0 0,0 1-1 0 0,-1-1 0 0 0,0 1 0 0 0,0 0 0 0 0,0-1 0 0 0,-1 1 1 0 0,1 0-1 0 0,-1 0 0 0 0,0-1 0 0 0,0 2 0 0 0,-1-1 0 0 0,1 0 1 0 0,-1 0-1 0 0,-5-5 0 0 0,-9-4-3614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2:05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1 139 5321 0 0,'1'0'3329'0'0,"4"0"608"0"0,2 2-601 0 0,5-1-639 0 0,2 1-729 0 0,1-1-751 0 0,5 2-609 0 0,2 0-320 0 0,3 2-152 0 0,2-1-136 0 0,2 1-256 0 0,-1-2-664 0 0,4-5-1193 0 0,0-1-1952 0 0,-2-7-1080 0 0,13 11-1600 0 0</inkml:trace>
  <inkml:trace contextRef="#ctx0" brushRef="#br0" timeOffset="1">458 3 2969 0 0,'-1'0'538'0'0,"0"-1"0"0"0,0 1 1 0 0,0 0-1 0 0,0-1 0 0 0,1 1 1 0 0,-1 0-1 0 0,0 0 0 0 0,0 0 1 0 0,0 0-1 0 0,0 0 0 0 0,0 0 0 0 0,0 0 1 0 0,1 0-1 0 0,-1 0 0 0 0,0 0 1 0 0,0 0-1 0 0,0 1 0 0 0,-1-1 1 0 0,-13 13 5561 0 0,-10 27-1422 0 0,17-25-3772 0 0,-33 54 51 0 0,-21 34-3975 0 0,73-122 738 0 0,-4 8 2162 0 0,0-1 0 0 0,1 1-1 0 0,0 0 1 0 0,1 1 0 0 0,18-17-1 0 0,-25 25 206 0 0,1 0-1 0 0,-1 0 0 0 0,1 1 1 0 0,-1-1-1 0 0,1 1 0 0 0,-1 0 1 0 0,1 0-1 0 0,0 0 0 0 0,0 0 1 0 0,0 0-1 0 0,0 0 0 0 0,0 1 1 0 0,0-1-1 0 0,0 1 1 0 0,0 0-1 0 0,0 0 0 0 0,0 0 1 0 0,-1 0-1 0 0,1 1 0 0 0,0-1 1 0 0,0 1-1 0 0,0 0 0 0 0,0 0 1 0 0,0 0-1 0 0,0 0 0 0 0,-1 0 1 0 0,1 1-1 0 0,-1-1 0 0 0,1 1 1 0 0,-1-1-1 0 0,1 1 0 0 0,-1 0 1 0 0,4 4-1 0 0,5 4-329 0 0,34 26 336 0 0,-20-26-3069 0 0,3-10-4731 0 0,-10-5 135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10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18 2833 0 0,'-3'4'1171'0'0,"1"0"0"0"0,-1 0 0 0 0,1 0 0 0 0,0 1 0 0 0,-1-1 0 0 0,2 1 0 0 0,-3 6 1 0 0,2-4-221 0 0,1 0 0 0 0,0-1 0 0 0,1 1 0 0 0,-1 0 0 0 0,1 7 0 0 0,1-5-571 0 0,0 0 1 0 0,1 0-1 0 0,0 0 0 0 0,0 0 1 0 0,0-1-1 0 0,1 1 0 0 0,1-1 0 0 0,0 0 1 0 0,5 10-1 0 0,-6-13-431 0 0,0 0 0 0 0,1 0 0 0 0,0-1 1 0 0,-1 1-1 0 0,1-1 0 0 0,1 0 0 0 0,-1 0 0 0 0,1 0 0 0 0,-1 0 0 0 0,1-1 0 0 0,0 0 0 0 0,0 0 1 0 0,10 4-1 0 0,-11-6 124 0 0,0 0-1 0 0,1 0 1 0 0,-1-1 0 0 0,0 1 0 0 0,0-1-1 0 0,1 0 1 0 0,-1 0 0 0 0,0 0 0 0 0,0-1 0 0 0,1 1-1 0 0,-1-1 1 0 0,0 0 0 0 0,0-1 0 0 0,0 1 0 0 0,0-1-1 0 0,0 1 1 0 0,0-1 0 0 0,0 0 0 0 0,-1 0 0 0 0,7-5-1 0 0,-3 1 3 0 0,0-1 0 0 0,0 1 0 0 0,-1-1-1 0 0,0 0 1 0 0,0-1 0 0 0,-1 1-1 0 0,0-1 1 0 0,0 0 0 0 0,-1-1-1 0 0,4-9 1 0 0,-5 11 50 0 0,0-1 0 0 0,0 1 0 0 0,-1-1 0 0 0,0 0 0 0 0,-1 0 0 0 0,0 0 0 0 0,0 0 0 0 0,0 0 0 0 0,-1 0 1 0 0,0 0-1 0 0,-1 1 0 0 0,-2-11 0 0 0,3 16-52 0 0,-1 0 0 0 0,0 0 0 0 0,1 0 1 0 0,-1 0-1 0 0,0 0 0 0 0,0 0 0 0 0,0 0 0 0 0,-1 0 1 0 0,1 1-1 0 0,0-1 0 0 0,-1 0 0 0 0,1 1 1 0 0,-1-1-1 0 0,0 1 0 0 0,1-1 0 0 0,-1 1 0 0 0,0 0 1 0 0,-4-2-1 0 0,2 1 4 0 0,-1 1 0 0 0,1-1 1 0 0,-1 1-1 0 0,1 0 0 0 0,-1 1 0 0 0,0-1 0 0 0,1 1 1 0 0,-8 0-1 0 0,-4 1-20 0 0,1 1 0 0 0,-1 0 1 0 0,1 2-1 0 0,-19 6 0 0 0,21-6-456 0 0,0 0 1 0 0,0 1-1 0 0,0 1 0 0 0,1 0 0 0 0,0 1 1 0 0,-17 12-1 0 0,23-9-3338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2:05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19 12875 0 0,'-2'-19'9808'0'0,"-1"28"-5552"0"0,-3 30-3378 0 0,6-24-835 0 0,0 0 0 0 0,1 0 0 0 0,1 0 0 0 0,0 0 0 0 0,8 25 1 0 0,-9-35-42 0 0,1 0 0 0 0,0 0 1 0 0,1-1-1 0 0,-1 1 1 0 0,1-1-1 0 0,-1 0 0 0 0,1 1 1 0 0,1-1-1 0 0,3 4 0 0 0,-4-6-4 0 0,-1 0-1 0 0,0 0 0 0 0,1 0 1 0 0,-1-1-1 0 0,1 1 0 0 0,0-1 1 0 0,-1 0-1 0 0,1 0 0 0 0,0 0 1 0 0,0 0-1 0 0,0 0 0 0 0,0-1 1 0 0,0 1-1 0 0,0-1 0 0 0,-1 0 1 0 0,1 0-1 0 0,4 0 0 0 0,-5 0 5 0 0,0 0-1 0 0,0 0 0 0 0,0 0 1 0 0,0-1-1 0 0,1 1 0 0 0,-1-1 1 0 0,0 1-1 0 0,0-1 0 0 0,0 0 1 0 0,-1 0-1 0 0,1 0 0 0 0,0 0 1 0 0,0 0-1 0 0,0 0 0 0 0,-1 0 1 0 0,1-1-1 0 0,0 1 1 0 0,-1-1-1 0 0,1 1 0 0 0,-1-1 1 0 0,0 0-1 0 0,2-1 0 0 0,-2 0-7 0 0,0-1 0 0 0,1 1 0 0 0,-2 0 0 0 0,1 0 0 0 0,0-1 0 0 0,0 1 0 0 0,-1 0-1 0 0,0-1 1 0 0,0 1 0 0 0,0-1 0 0 0,0 1 0 0 0,-1-6 0 0 0,-1 0-163 0 0,0 0 0 0 0,0 0 0 0 0,-1 1 0 0 0,0-1 0 0 0,-1 1 0 0 0,0 0-1 0 0,0 0 1 0 0,-1 0 0 0 0,-8-11 0 0 0,9 14 4 0 0,0 0 0 0 0,-1 1 0 0 0,1 0 1 0 0,-1 0-1 0 0,0 0 0 0 0,0 0 0 0 0,-1 1 0 0 0,1 0 0 0 0,0 0 0 0 0,-1 0 0 0 0,0 1 0 0 0,0 0 0 0 0,0 0 0 0 0,0 0 0 0 0,0 1 0 0 0,0 0 0 0 0,0 0 0 0 0,0 1 1 0 0,-1-1-1 0 0,1 1 0 0 0,0 1 0 0 0,0-1 0 0 0,-1 1 0 0 0,1 0 0 0 0,0 0 0 0 0,0 1 0 0 0,0 0 0 0 0,0 0 0 0 0,1 0 0 0 0,-1 1 0 0 0,0 0 0 0 0,1 0 0 0 0,0 1 1 0 0,0-1-1 0 0,0 1 0 0 0,0 0 0 0 0,0 0 0 0 0,1 1 0 0 0,-5 5 0 0 0,3-3 178 0 0,0-1 1 0 0,1 1-1 0 0,0 0 1 0 0,0 0-1 0 0,1 0 0 0 0,0 1 1 0 0,0-1-1 0 0,1 1 1 0 0,0 0-1 0 0,0 0 1 0 0,1 0-1 0 0,0 0 0 0 0,0 1 1 0 0,0 16-1 0 0,2-23 122 0 0,1 0 0 0 0,0 0 0 0 0,-1 0 0 0 0,1 0 0 0 0,0 0 0 0 0,0-1 0 0 0,0 1-1 0 0,0 0 1 0 0,1 0 0 0 0,-1-1 0 0 0,0 1 0 0 0,1-1 0 0 0,-1 1 0 0 0,1-1 0 0 0,-1 1 0 0 0,1-1 0 0 0,0 0 0 0 0,0 0-1 0 0,-1 0 1 0 0,1 0 0 0 0,0 0 0 0 0,0 0 0 0 0,4 0 0 0 0,54 15 1696 0 0,-46-14-1505 0 0,32 9-97 0 0,70 13 230 0 0,-40-16-5602 0 0,-73-8 4296 0 0,-1 0-1 0 0,1 0 0 0 0,-1 0 0 0 0,1 0 0 0 0,-1 0 0 0 0,1-1 1 0 0,0 1-1 0 0,-1-1 0 0 0,1 0 0 0 0,-1 1 0 0 0,3-2 0 0 0,5-7-6185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2:06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0 5857 0 0,'-31'23'8908'0'0,"9"7"-3369"0"0,18-22-4981 0 0,0 0-1 0 0,0 1 1 0 0,1-1-1 0 0,0 1 1 0 0,1 0-1 0 0,-2 14 1 0 0,2-10-601 0 0,1 1 0 0 0,1-1 0 0 0,0 1 1 0 0,1 0-1 0 0,0-1 0 0 0,1 1 0 0 0,1-1 0 0 0,0 1 0 0 0,6 16 0 0 0,-9-29 31 0 0,0-1-1 0 0,1 1 0 0 0,-1 0 0 0 0,0-1 1 0 0,0 1-1 0 0,0 0 0 0 0,1-1 0 0 0,-1 1 1 0 0,0 0-1 0 0,1-1 0 0 0,-1 1 0 0 0,0-1 1 0 0,1 1-1 0 0,-1 0 0 0 0,1-1 0 0 0,-1 1 1 0 0,1-1-1 0 0,-1 0 0 0 0,1 1 0 0 0,-1-1 1 0 0,1 1-1 0 0,0-1 0 0 0,-1 0 0 0 0,1 1 1 0 0,0-1-1 0 0,-1 0 0 0 0,1 0 0 0 0,0 0 1 0 0,-1 1-1 0 0,1-1 0 0 0,1 0 0 0 0,-1-1-2 0 0,0 1 0 0 0,1-1 0 0 0,-1 0 0 0 0,0 0 0 0 0,0 0 0 0 0,0 0 0 0 0,0 0 0 0 0,0 0 0 0 0,0 0 0 0 0,0 0 0 0 0,0 0 0 0 0,0 0 0 0 0,0-1-1 0 0,0-1 1 0 0,25-57-118 0 0,-23 52 124 0 0,3-9-4 0 0,1 1 0 0 0,16-26 0 0 0,-20 37 54 0 0,0 1 0 0 0,0 0 1 0 0,0 0-1 0 0,0 0 0 0 0,1 0 0 0 0,-1 1 0 0 0,1-1 1 0 0,0 1-1 0 0,0 0 0 0 0,0 0 0 0 0,0 0 0 0 0,1 1 1 0 0,-1-1-1 0 0,6-1 0 0 0,-8 4-3 0 0,0-1-1 0 0,-1 1 0 0 0,1 0 1 0 0,0 0-1 0 0,0 0 1 0 0,-1 0-1 0 0,1 0 1 0 0,0 0-1 0 0,-1 0 1 0 0,1 1-1 0 0,0-1 1 0 0,-1 1-1 0 0,1-1 1 0 0,-1 1-1 0 0,1-1 1 0 0,0 1-1 0 0,-1 0 1 0 0,0 0-1 0 0,1 0 0 0 0,-1 0 1 0 0,1 0-1 0 0,-1 0 1 0 0,0 0-1 0 0,0 0 1 0 0,0 1-1 0 0,0-1 1 0 0,0 0-1 0 0,0 1 1 0 0,0-1-1 0 0,0 1 1 0 0,0-1-1 0 0,0 1 1 0 0,-1-1-1 0 0,1 1 1 0 0,-1-1-1 0 0,1 1 0 0 0,-1 0 1 0 0,0-1-1 0 0,1 3 1 0 0,0 4 35 0 0,0 0-1 0 0,0 0 1 0 0,0 0 0 0 0,-1 0-1 0 0,0 0 1 0 0,0 0 0 0 0,-2 8-1 0 0,0-9-45 0 0,0 0 0 0 0,0 0 0 0 0,0 0 0 0 0,-1 0-1 0 0,0 0 1 0 0,0 0 0 0 0,0-1 0 0 0,-1 0-1 0 0,0 1 1 0 0,-1-1 0 0 0,-6 6 0 0 0,9-9-23 0 0,0-1-1 0 0,0-1 1 0 0,-1 1 0 0 0,1 0-1 0 0,-1 0 1 0 0,1-1 0 0 0,-1 0 0 0 0,0 1-1 0 0,1-1 1 0 0,-1 0 0 0 0,0 0 0 0 0,0-1-1 0 0,0 1 1 0 0,0 0 0 0 0,1-1 0 0 0,-1 0-1 0 0,0 0 1 0 0,0 0 0 0 0,0 0 0 0 0,0 0-1 0 0,0-1 1 0 0,0 1 0 0 0,0-1 0 0 0,0 1-1 0 0,0-1 1 0 0,1 0 0 0 0,-1-1 0 0 0,0 1-1 0 0,1 0 1 0 0,-4-2 0 0 0,-14-10 59 0 0,19 10 61 0 0,14 8-14 0 0,98 37-712 0 0,-62-29-4546 0 0,-46-12 4343 0 0,0 0-1 0 0,0-1 1 0 0,0 1 0 0 0,0-1 0 0 0,-1 0 0 0 0,1 0 0 0 0,0 0 0 0 0,0-1-1 0 0,0 1 1 0 0,0-1 0 0 0,3 0 0 0 0,5-2-2288 0 0,15 4-3094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2:06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17 3873 0 0,'0'-5'4601'0'0,"0"2"-2553"0"0,0 0-2512 0 0,-1-3-2256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2:07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4657 0 0,'-4'3'19632'0'0,"4"-3"-19535"0"0,0 0 0 0 0,1-1-1 0 0,-1 1 1 0 0,1 0 0 0 0,-1-1 0 0 0,0 1 0 0 0,1 0-1 0 0,-1 0 1 0 0,1 0 0 0 0,-1-1 0 0 0,1 1-1 0 0,-1 0 1 0 0,1 0 0 0 0,-1 0 0 0 0,1 0-1 0 0,-1 0 1 0 0,1 0 0 0 0,-1 0 0 0 0,1 0-1 0 0,-1 0 1 0 0,1 0 0 0 0,-1 0 0 0 0,1 0 0 0 0,-1 1-1 0 0,0-1 1 0 0,1 0 0 0 0,-1 0 0 0 0,1 0-1 0 0,-1 1 1 0 0,1-1 0 0 0,-1 0 0 0 0,0 0-1 0 0,1 1 1 0 0,-1-1 0 0 0,1 0 0 0 0,-1 1-1 0 0,0-1 1 0 0,0 0 0 0 0,1 1 0 0 0,-1 0 0 0 0,17 18 267 0 0,-15-16-124 0 0,12 17-100 0 0,-1 0 0 0 0,-1 1 0 0 0,-1 0 0 0 0,0 1 0 0 0,-2 0 0 0 0,-1 1 0 0 0,0 0 0 0 0,6 38 0 0 0,-7-17-120 0 0,-1-1 0 0 0,-3 1 0 0 0,-3 81 0 0 0,-1-99-28 0 0,-2 0-1 0 0,-1 0 1 0 0,-1-1-1 0 0,-10 28 0 0 0,11-41-192 0 0,-1 0 0 0 0,0 1 0 0 0,-1-2 0 0 0,0 1 0 0 0,-1-1 0 0 0,0 0 0 0 0,-1 0 0 0 0,-1-1-1 0 0,-17 18 1 0 0,20-23 1279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2:23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73 1856 0 0,'-3'-1'1166'0'0,"0"0"-1"0"0,-1-1 1 0 0,1 1-1 0 0,0-1 1 0 0,0 0-1 0 0,0 0 0 0 0,-3-3 1 0 0,3 3 44 0 0,1 0 1 0 0,-1 0 0 0 0,1 0-1 0 0,-1 1 1 0 0,1-1 0 0 0,-1 1-1 0 0,0 0 1 0 0,-3-1-1 0 0,4 2-1057 0 0,1 0 0 0 0,0 1 0 0 0,0 0 0 0 0,-1-1 0 0 0,1 1-1 0 0,0 0 1 0 0,0-1 0 0 0,0 1 0 0 0,0 0 0 0 0,0 0 0 0 0,0 0 0 0 0,0 0-1 0 0,0 0 1 0 0,1 0 0 0 0,-1 0 0 0 0,0 1 0 0 0,0-1 0 0 0,1 0-1 0 0,-1 0 1 0 0,0 2 0 0 0,0-1-125 0 0,0-1-1 0 0,0 1 1 0 0,1 0 0 0 0,-1-1 0 0 0,0 1-1 0 0,1 0 1 0 0,-1-1 0 0 0,1 1-1 0 0,0 0 1 0 0,-1 0 0 0 0,1-1-1 0 0,0 1 1 0 0,0 0 0 0 0,0 0-1 0 0,1 2 1 0 0,0-3-27 0 0,0 0 0 0 0,0-1 1 0 0,0 1-1 0 0,0-1 0 0 0,0 0 0 0 0,0 1 0 0 0,0-1 0 0 0,0 0 1 0 0,0 0-1 0 0,0 1 0 0 0,1-1 0 0 0,-1 0 0 0 0,0 0 0 0 0,0 0 0 0 0,0-1 1 0 0,0 1-1 0 0,0 0 0 0 0,1 0 0 0 0,-1-1 0 0 0,1 1 0 0 0,30-10 30 0 0,-27 8-23 0 0,17-4 17 0 0,0 1 1 0 0,0 1 0 0 0,0 1-1 0 0,0 1 1 0 0,0 1-1 0 0,0 1 1 0 0,1 1 0 0 0,-1 0-1 0 0,0 2 1 0 0,38 10-1 0 0,-38-9-21 0 0,1-1-1 0 0,0-1 1 0 0,0 0 0 0 0,-1-2-1 0 0,1-1 1 0 0,0 0-1 0 0,0-2 1 0 0,0-1 0 0 0,-1 0-1 0 0,0-2 1 0 0,0-1-1 0 0,28-12 1 0 0,-23 9 8 0 0,-1 1 0 0 0,2 1 1 0 0,45-8-1 0 0,-59 15 6 0 0,0 0 1 0 0,-1 0 0 0 0,1 2-1 0 0,0 0 1 0 0,0 0-1 0 0,0 1 1 0 0,0 1-1 0 0,-1 0 1 0 0,19 8 0 0 0,-4 0 8 0 0,0 0 39 0 0,39 10 1 0 0,-55-18-54 0 0,-1-1 0 0 0,1-1 0 0 0,0 0 0 0 0,0 0-1 0 0,-1-1 1 0 0,22-3 0 0 0,-20 1-6 0 0,26-4 77 0 0,44 0-1 0 0,-68 6-28 0 0,0 1-1 0 0,-1 0 0 0 0,1 1 1 0 0,-1 1-1 0 0,1 0 1 0 0,19 7-1 0 0,-17-2-32 0 0,1-2-1 0 0,0 0 1 0 0,0-1-1 0 0,1-1 0 0 0,-1 0 1 0 0,1-1-1 0 0,0-2 1 0 0,0 0-1 0 0,37-3 1 0 0,-36-1 32 0 0,1 1 0 0 0,0 0 0 0 0,0 1 1 0 0,0 2-1 0 0,0 0 0 0 0,0 1 0 0 0,-1 1 0 0 0,1 1 1 0 0,-1 1-1 0 0,33 12 0 0 0,-19-4-42 0 0,0-2 0 0 0,0-1 1 0 0,1-2-1 0 0,44 5 0 0 0,144 1 65 0 0,-23-2 74 0 0,-117-3-97 0 0,0-4-1 0 0,140-10 0 0 0,-143-2 7 0 0,1 4 0 0 0,113 9-1 0 0,-18 2 37 0 0,232-17-1 0 0,-66-2 29 0 0,-333 11-123 0 0,407-17 89 0 0,-330 11 39 0 0,109 5 0 0 0,-111 3-33 0 0,124-12-1 0 0,-178 6-103 0 0,112-15 96 0 0,237-2-1 0 0,-201 12 12 0 0,-121 4-65 0 0,101 4-1 0 0,-125 2-17 0 0,1-2 0 0 0,42-5 1 0 0,-40 2 0 0 0,56 1 1 0 0,-67 5 5 0 0,39 9 0 0 0,-44-7-7 0 0,1 0 0 0 0,-1-1 0 0 0,32-1 0 0 0,8-3-6 0 0,0 3 0 0 0,1 2 0 0 0,90 19 0 0 0,-83-13 0 0 0,0-3 0 0 0,78-1 1 0 0,-64-4-8 0 0,-46 0 11 0 0,31 1 115 0 0,0-2 0 0 0,83-11-1 0 0,-122 7-19 0 0,39 2-1 0 0,1 0-92 0 0,-47 1-21 0 0,0 1 1 0 0,1 1 0 0 0,22 4 0 0 0,-19-2 21 0 0,41 2 1 0 0,-20-5-22 0 0,-1 3 1 0 0,1 2-1 0 0,-1 2 0 0 0,51 15 1 0 0,-81-20 4 0 0,0-1 0 0 0,1 0 1 0 0,0-1-1 0 0,20-1 1 0 0,-20-1 0 0 0,0 1 0 0 0,0 1 1 0 0,0 0-1 0 0,20 5 0 0 0,4 3-8 0 0,1-3 1 0 0,0-1-1 0 0,0-2 0 0 0,0-2 0 0 0,71-7 1 0 0,-79 6 3 0 0,1 0 0 0 0,62 11 0 0 0,-59-6-3 0 0,72 2 0 0 0,-31-13 7 0 0,77-16 0 0 0,-107 14-36 0 0,-3 2 37 0 0,59 2-1 0 0,-57 3 2 0 0,49-7 1 0 0,-84 7-4 0 0,-1-1 0 0 0,0 2 1 0 0,1 0-1 0 0,-1 0 1 0 0,1 1-1 0 0,-1 0 1 0 0,1 1-1 0 0,-1 0 1 0 0,0 1-1 0 0,20 8 1 0 0,-25-9 2 0 0,-1 0 0 0 0,0 0 0 0 0,1 0 1 0 0,0-1-1 0 0,-1 0 0 0 0,1 0 0 0 0,0-1 1 0 0,-1 1-1 0 0,1-1 0 0 0,0-1 0 0 0,0 1 0 0 0,-1-1 1 0 0,1 0-1 0 0,0 0 0 0 0,6-2 0 0 0,-8 1-478 0 0,0 0 0 0 0,0 0 0 0 0,0 0-1 0 0,-1 0 1 0 0,1-1 0 0 0,-1 1 0 0 0,6-6-1 0 0,-1-2-3865 0 0,1-5-8622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2:45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21 7866 0 0,'-3'-2'834'0'0,"0"0"0"0"0,0-1 1 0 0,0 1-1 0 0,0 0 1 0 0,0 1-1 0 0,-1-1 1 0 0,1 1-1 0 0,0-1 0 0 0,-1 1 1 0 0,1 0-1 0 0,-5-1 1 0 0,6 2-643 0 0,0 1 0 0 0,-1-1-1 0 0,1 1 1 0 0,0-1 0 0 0,0 1 0 0 0,0 0 0 0 0,1 0 0 0 0,-1-1 0 0 0,0 2 0 0 0,0-1 0 0 0,0 0 0 0 0,1 0 0 0 0,-1 0 0 0 0,0 1 0 0 0,1-1 0 0 0,-1 1 0 0 0,1-1 0 0 0,0 1 0 0 0,-1 0 0 0 0,1-1 0 0 0,-1 3 0 0 0,0-1-37 0 0,-3 3 314 0 0,0 1-1 0 0,1 0 1 0 0,0 0-1 0 0,0 0 1 0 0,-5 12-1 0 0,9-17-434 0 0,-1 0 0 0 0,1-1-1 0 0,-1 1 1 0 0,1 0 0 0 0,0-1-1 0 0,0 1 1 0 0,0 0 0 0 0,0-1-1 0 0,0 1 1 0 0,0 0 0 0 0,1-1-1 0 0,-1 1 1 0 0,0-1 0 0 0,1 1 0 0 0,0 0-1 0 0,-1-1 1 0 0,1 1 0 0 0,0-1-1 0 0,-1 1 1 0 0,1-1 0 0 0,0 0-1 0 0,0 1 1 0 0,0-1 0 0 0,1 0-1 0 0,-1 0 1 0 0,0 1 0 0 0,0-1-1 0 0,1 0 1 0 0,-1 0 0 0 0,0 0 0 0 0,1-1-1 0 0,-1 1 1 0 0,3 1 0 0 0,12 6 13 0 0,2-1 1 0 0,-1 0 0 0 0,1-1 0 0 0,0-1-1 0 0,30 4 1 0 0,96 5 312 0 0,-92-10-289 0 0,25 1 44 0 0,383 46 238 0 0,76 18 186 0 0,-409-62 27 0 0,0-6 0 0 0,160-20 0 0 0,-7-34 47 0 0,-146 24-442 0 0,-98 26-120 0 0,-30 3-213 0 0,1 0 1 0 0,-1 0-1 0 0,0-1 0 0 0,1 0 0 0 0,-1 0 1 0 0,0-1-1 0 0,0 0 0 0 0,6-2 1 0 0,-4-3-3078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2:48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9618 0 0,'4'5'7229'0'0,"13"19"-3657"0"0,-14-18-3410 0 0,1 0 0 0 0,-1 0 0 0 0,2-1 0 0 0,-1 1 0 0 0,1-1 0 0 0,-1 0-1 0 0,1 0 1 0 0,1-1 0 0 0,-1 0 0 0 0,1 0 0 0 0,-1 0 0 0 0,1 0 0 0 0,0-1 0 0 0,0 0 0 0 0,1 0 0 0 0,-1-1 0 0 0,10 3 0 0 0,5-1 184 0 0,0-1 1 0 0,1-1-1 0 0,-1-1 1 0 0,29-2 0 0 0,18 3 377 0 0,0 3 0 0 0,103 20 1 0 0,-141-19-494 0 0,9-1 31 0 0,0-1 0 0 0,65-3 1 0 0,79-15 183 0 0,-100 5-79 0 0,94 4-1 0 0,59 24-174 0 0,39 1-83 0 0,-125-21 72 0 0,74 2 361 0 0,-177 2-411 0 0,-1 2 1 0 0,83 20-1 0 0,48 16-27 0 0,-145-36-101 0 0,0-1 0 0 0,1-2 1 0 0,50-2-1 0 0,-17-6 10 0 0,0 4 0 0 0,0 3-1 0 0,-1 2 1 0 0,73 14 0 0 0,-98-9-9 0 0,1-2 0 0 0,-1-1 0 0 0,1-3 1 0 0,-1-1-1 0 0,1-2 0 0 0,0-1 0 0 0,-1-3 0 0 0,74-17 0 0 0,-64 7 7 0 0,2 1 0 0 0,0 3-1 0 0,0 2 1 0 0,78-3 0 0 0,-43 13-3 0 0,-30 1-10 0 0,0-3 0 0 0,0-1 0 0 0,76-15 0 0 0,-80 4-3 0 0,-1 3 1 0 0,2 3 0 0 0,-1 1 0 0 0,58 3-1 0 0,-67 3 6 0 0,1-1-1 0 0,68-11 0 0 0,85-27-3 0 0,-113 20 16 0 0,-49 12-13 0 0,0 2-1 0 0,0 1 1 0 0,1 2-1 0 0,-1 2 1 0 0,1 1 0 0 0,37 7-1 0 0,-42-5 10 0 0,0-2 0 0 0,-1-1 0 0 0,60-6 0 0 0,92-28-5 0 0,4 0-3 0 0,-156 30 4 0 0,0 2 0 0 0,1 1 1 0 0,-1 1-1 0 0,33 6 0 0 0,-8 2-16 0 0,112 12 40 0 0,-138-19 22 0 0,0-1-1 0 0,1-1 0 0 0,48-8 0 0 0,-78 9-49 0 0,203-31 132 0 0,-173 28-88 0 0,0 2-1 0 0,1 2 0 0 0,-1 0 0 0 0,49 10 1 0 0,-49-3 56 0 0,-24-4-4427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27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119 126 3529 0 0,'-5'-2'692'0'0,"-9"-4"2610"0"0,0 1 1 0 0,0 1-1 0 0,0 0 1 0 0,-1 0-1 0 0,-27-1 296 0 0,71 15-3189 0 0,-11-3-312 0 0,1-2 0 0 0,-1-1-1 0 0,1 0 1 0 0,0-1 0 0 0,34 0 0 0 0,100-9 153 0 0,-29 0 118 0 0,9 9 804 0 0,-61 0-915 0 0,0-3 1 0 0,83-11-1 0 0,-118 6-220 0 0,-1 2-1 0 0,40 0 1 0 0,-57 4 50 0 0,-1 1 1 0 0,0 0 0 0 0,0 1-1 0 0,0 1 1 0 0,0 1-1 0 0,18 7 1 0 0,-25-8-41 0 0,-1 0 0 0 0,1-1-1 0 0,0-1 1 0 0,1 0 0 0 0,-1 0 0 0 0,0-1-1 0 0,0-1 1 0 0,1 0 0 0 0,-1 0 0 0 0,23-4 0 0 0,-1-4 24 0 0,-1-1 1 0 0,42-18 0 0 0,-51 18 61 0 0,0 0 1 0 0,1 2 0 0 0,0 0 0 0 0,0 1-1 0 0,0 2 1 0 0,31-2 0 0 0,-35 6-88 0 0,-1-1 1 0 0,0-1 0 0 0,0 0 0 0 0,35-10-1 0 0,-40 8-42 0 0,0 1-1 0 0,0 0 0 0 0,1 1 1 0 0,-1 1-1 0 0,1 0 1 0 0,0 1-1 0 0,-1 1 0 0 0,1 0 1 0 0,-1 1-1 0 0,26 7 1 0 0,-25-8-9 0 0,-1 1 0 0 0,1-2 0 0 0,0 0 0 0 0,-1 0 1 0 0,1-2-1 0 0,0 1 0 0 0,16-6 0 0 0,26-2 26 0 0,242-11 31 0 0,-276 20-52 0 0,-1 1 1 0 0,24 4-1 0 0,-28-2 1 0 0,0-1 0 0 0,-1-1 0 0 0,1-1 0 0 0,25-2 0 0 0,-15 0-13 0 0,1 1 0 0 0,56 5 0 0 0,23-1-31 0 0,141-3-20 0 0,-160 13 33 0 0,-52-7 76 0 0,46 2-1 0 0,-73-7-107 0 0,0-1 0 0 0,0-1-1 0 0,0 0 1 0 0,0 0-1 0 0,0-1 1 0 0,0 0 0 0 0,0-1-1 0 0,-1 0 1 0 0,13-6-1 0 0,-7-1-3988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29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8 2457 0 0,'0'-1'588'0'0,"-1"1"0"0"0,0-1 0 0 0,0 0 0 0 0,0 1 0 0 0,0-1 0 0 0,0 0 0 0 0,0 1 0 0 0,0-1 0 0 0,0 1 0 0 0,0 0 0 0 0,-1-1 0 0 0,1 1 0 0 0,0 0 0 0 0,0 0 0 0 0,0-1 0 0 0,0 1 0 0 0,0 0 0 0 0,-1 0 0 0 0,1 1 0 0 0,0-1 0 0 0,0 0 0 0 0,-2 1 0 0 0,2-1-289 0 0,0 1 0 0 0,0 0 1 0 0,0 0-1 0 0,1 0 0 0 0,-1-1 1 0 0,0 1-1 0 0,1 0 0 0 0,-1 0 1 0 0,1 0-1 0 0,-1 0 0 0 0,1 0 1 0 0,0 0-1 0 0,-1 0 0 0 0,1 1 1 0 0,0-1-1 0 0,-1 0 0 0 0,1 0 1 0 0,0 0-1 0 0,0 1 0 0 0,0 10 28 0 0,1-1 0 0 0,-1 1 0 0 0,5 18-1 0 0,-3-21-79 0 0,1 16-203 0 0,2-1 1 0 0,1 1-1 0 0,1-1 0 0 0,1 0 1 0 0,1-1-1 0 0,1 0 0 0 0,1-1 0 0 0,1 0 1 0 0,16 23-1 0 0,-19-33 33 0 0,0-1 1 0 0,1 0-1 0 0,0-1 1 0 0,0 0-1 0 0,1-1 0 0 0,0 0 1 0 0,1 0-1 0 0,0-1 1 0 0,1-1-1 0 0,-1 0 1 0 0,1-1-1 0 0,1 0 0 0 0,-1-1 1 0 0,1-1-1 0 0,0 0 1 0 0,0 0-1 0 0,18 1 0 0 0,47-1-27 0 0,1-3-1 0 0,-1-4 0 0 0,87-14 1 0 0,-26 3-48 0 0,186-16 50 0 0,348-77-1 0 0,-426 62 106 0 0,-175 33 233 0 0,-72 12-615 0 0,-1-1 0 0 0,1 1 0 0 0,-1 0 0 0 0,1-1 1 0 0,-1 1-1 0 0,0-1 0 0 0,1 1 0 0 0,-1-1 0 0 0,1 1 0 0 0,-1-1 0 0 0,0 1 0 0 0,0-1 1 0 0,1 0-1 0 0,-1 1 0 0 0,0-1 0 0 0,0 1 0 0 0,0-1 0 0 0,0 0 0 0 0,0 1 0 0 0,0-1 1 0 0,0 1-1 0 0,0-1 0 0 0,0 0 0 0 0,0 1 0 0 0,0-1 0 0 0,0 1 0 0 0,0-1 1 0 0,0 0-1 0 0,-1 0 0 0 0,-4-25-8121 0 0,4 23 7539 0 0,-5-19-6140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29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 13115 0 0,'2'-6'10078'0'0,"-4"12"-7379"0"0,1-4-2689 0 0,1-1 0 0 0,0 1 0 0 0,-1 0 0 0 0,1-1 0 0 0,0 1 0 0 0,0-1 0 0 0,0 1 0 0 0,0 0 0 0 0,0-1 0 0 0,0 1 0 0 0,0 0 0 0 0,1-1 0 0 0,-1 1 0 0 0,1-1 0 0 0,0 4 0 0 0,3-1 9 0 0,-1 0 0 0 0,1 1 0 0 0,0-1 0 0 0,0-1 0 0 0,0 1 0 0 0,0-1 0 0 0,0 1 0 0 0,1-1 0 0 0,0 0 0 0 0,-1-1 1 0 0,1 1-1 0 0,0-1 0 0 0,1 0 0 0 0,5 1 0 0 0,4 2 23 0 0,1-1 1 0 0,0-1 0 0 0,24 2-1 0 0,-5-3 140 0 0,-19-2-70 0 0,-1 1 0 0 0,0 0 0 0 0,0 1 0 0 0,29 8 0 0 0,-41-9-93 0 0,0 0 0 0 0,1 1 0 0 0,-1-1 0 0 0,0 1 0 0 0,1 0 0 0 0,-1 0 0 0 0,0 0 0 0 0,0 1 0 0 0,-1-1 0 0 0,1 0 0 0 0,0 1 0 0 0,-1 0 0 0 0,1 0 0 0 0,-1 0-1 0 0,0 0 1 0 0,0 0 0 0 0,0 0 0 0 0,-1 0 0 0 0,1 1 0 0 0,-1-1 0 0 0,0 1 0 0 0,0-1 0 0 0,0 1 0 0 0,0-1 0 0 0,0 6 0 0 0,0 2 3 0 0,-1 1-1 0 0,-1-1 1 0 0,1 0-1 0 0,-2 0 1 0 0,0 0-1 0 0,0 0 1 0 0,-1 0-1 0 0,0 0 1 0 0,-1-1-1 0 0,0 1 1 0 0,-1-1-1 0 0,-9 14 1 0 0,-9 14 31 0 0,-53 63 1 0 0,43-60-34 0 0,-112 168-1023 0 0,142-203 559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10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20164 0 0,'3'3'2929'0'0,"-1"0"-521"0"0,-1 3-1079 0 0,-1 0-569 0 0,-4-2-360 0 0,0 2-352 0 0,-2-1-200 0 0,1 1 8 0 0,3-2-32 0 0,-1 1 88 0 0,3-2 40 0 0,0 0-152 0 0,1-1-296 0 0,-1 0-505 0 0,3-1-895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30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40 121 5857 0 0,'-2'0'855'0'0,"0"0"0"0"0,0 0 0 0 0,-1 0-1 0 0,1 0 1 0 0,0 0 0 0 0,0-1 0 0 0,-1 1-1 0 0,1-1 1 0 0,0 0 0 0 0,0 1 0 0 0,0-1-1 0 0,0 0 1 0 0,0 0 0 0 0,0 0 0 0 0,-2-2-1 0 0,3 2-658 0 0,1 1 0 0 0,0-1-1 0 0,-1 1 1 0 0,1-1-1 0 0,0 1 1 0 0,-1-1 0 0 0,1 1-1 0 0,0-1 1 0 0,0 0 0 0 0,0 1-1 0 0,-1-1 1 0 0,1 1 0 0 0,0-1-1 0 0,0 0 1 0 0,0 1 0 0 0,0-1-1 0 0,0 1 1 0 0,0-1-1 0 0,0 0 1 0 0,0 1 0 0 0,1-2-1 0 0,12-18 569 0 0,-5 12-641 0 0,1 0 1 0 0,0 1-1 0 0,1 1 0 0 0,0 0 0 0 0,0 0 0 0 0,0 0 0 0 0,1 1 0 0 0,0 1 1 0 0,0 0-1 0 0,0 1 0 0 0,0 0 0 0 0,0 0 0 0 0,24-1 0 0 0,-11 2-140 0 0,0 1 0 0 0,1 1 0 0 0,-1 1 0 0 0,1 1 0 0 0,38 9 0 0 0,-40-6-261 0 0,37 10-841 0 0,-25 1-3248 0 0,-28-10 1233 0 0,-5 0-2210 0 0,-3-6 5112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30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75 5185 0 0,'-2'-11'13298'0'0,"3"11"-12973"0"0,16-8 4485 0 0,23 1-3952 0 0,-38 7-314 0 0,373-27 951 0 0,-352 29-1627 0 0,-18 2 2 0 0,-14 5 55 0 0,-17 7 88 0 0,-32 13 0 0 0,39-21-16 0 0,0 1-1 0 0,1 1 1 0 0,0 0-1 0 0,1 2 0 0 0,-28 23 1 0 0,41-32-13 0 0,0 2 0 0 0,1-1 1 0 0,0 0-1 0 0,-1 1 0 0 0,2-1 0 0 0,-1 1 1 0 0,0 0-1 0 0,1 0 0 0 0,0 0 0 0 0,0 0 1 0 0,1 0-1 0 0,0 1 0 0 0,-1-1 0 0 0,2 0 1 0 0,-1 1-1 0 0,1-1 0 0 0,-1 1 0 0 0,1-1 1 0 0,1 0-1 0 0,-1 1 0 0 0,1-1 0 0 0,0 1 1 0 0,0-1-1 0 0,1 0 0 0 0,0 0 0 0 0,3 9 1 0 0,-3-8 32 0 0,1-1 1 0 0,-1 1 0 0 0,1-1 0 0 0,0 0-1 0 0,0 0 1 0 0,1 0 0 0 0,0-1 0 0 0,-1 1-1 0 0,1-1 1 0 0,1 0 0 0 0,-1 0 0 0 0,1 0-1 0 0,-1 0 1 0 0,1-1 0 0 0,0 0 0 0 0,0 0-1 0 0,1 0 1 0 0,-1-1 0 0 0,1 0 0 0 0,-1 0-1 0 0,1 0 1 0 0,0-1 0 0 0,-1 1 0 0 0,1-1-1 0 0,0-1 1 0 0,0 1 0 0 0,0-1 0 0 0,0 0-1 0 0,0 0 1 0 0,0-1 0 0 0,0 0 0 0 0,-1 0-1 0 0,1 0 1 0 0,0-1 0 0 0,0 0 0 0 0,-1 0-1 0 0,1 0 1 0 0,-1-1 0 0 0,0 1 0 0 0,0-1-1 0 0,0-1 1 0 0,0 1 0 0 0,0-1 0 0 0,8-8-1 0 0,-9 7-79 0 0,0 1 0 0 0,0-1 0 0 0,0-1 0 0 0,-1 1-1 0 0,0 0 1 0 0,0-1 0 0 0,0 0 0 0 0,0 0 0 0 0,-1 0-1 0 0,0 0 1 0 0,-1 0 0 0 0,1 0 0 0 0,-1 0 0 0 0,0-1-1 0 0,-1 1 1 0 0,1 0 0 0 0,-1-1 0 0 0,0 1 0 0 0,-1 0-1 0 0,0-1 1 0 0,0 1 0 0 0,0 0 0 0 0,-1 0 0 0 0,-3-9 0 0 0,0 1-235 0 0,-1 0 0 0 0,0 0 0 0 0,-1 1 1 0 0,0 0-1 0 0,-1 0 0 0 0,0 1 0 0 0,-1 0 1 0 0,-1 0-1 0 0,-13-12 0 0 0,14 16-186 0 0,13 12 75 0 0,20 10 582 0 0,-10-11 460 0 0,1-1 0 0 0,0-1 0 0 0,26-1 0 0 0,-23 0-162 0 0,1 1 0 0 0,17 2 0 0 0,-26-1-516 0 0,-1-1-1 0 0,1 0 0 0 0,-1-1 0 0 0,1 1 1 0 0,-1-2-1 0 0,1 1 0 0 0,13-4 0 0 0,-20 3-240 0 0,0 0 0 0 0,1 0-1 0 0,-1 0 1 0 0,0 0-1 0 0,-1-1 1 0 0,1 1-1 0 0,0-1 1 0 0,0 0 0 0 0,-1 0-1 0 0,1 0 1 0 0,-1 0-1 0 0,1 0 1 0 0,-1-1 0 0 0,0 1-1 0 0,0-1 1 0 0,0 1-1 0 0,0-1 1 0 0,-1 0-1 0 0,1 0 1 0 0,-1 0 0 0 0,0 0-1 0 0,1 0 1 0 0,-1 0-1 0 0,0 0 1 0 0,0-5-1 0 0,3-11 1902 0 0,-4 28 3133 0 0,-4 16-565 0 0,1-11-5524 0 0,-5 23 1296 0 0,-2 7 287 0 0,-4 56 1 0 0,13-88-674 0 0,0 0 1 0 0,1 0-1 0 0,0 1 1 0 0,1-1-1 0 0,1 0 0 0 0,0 0 1 0 0,0 0-1 0 0,2 0 1 0 0,6 17-1 0 0,10 5-4835 0 0,-19-33 4600 0 0,0 0 1 0 0,0 0-1 0 0,0 0 1 0 0,1 0-1 0 0,-1 0 1 0 0,0 0-1 0 0,0 0 1 0 0,0 0-1 0 0,1-1 1 0 0,-1 1-1 0 0,1 0 1 0 0,-1-1 0 0 0,0 1-1 0 0,2-1 1 0 0,3 1-4389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31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60 122 12723 0 0,'-1'-1'445'0'0,"1"0"0"0"0,-1 0 0 0 0,0 0 0 0 0,1 0 0 0 0,-1 1 0 0 0,0-1 0 0 0,1 0 0 0 0,-1 1 0 0 0,0-1 1 0 0,0 0-1 0 0,1 1 0 0 0,-1-1 0 0 0,0 1 0 0 0,0-1 0 0 0,0 1 0 0 0,0-1 0 0 0,0 1 0 0 0,0 0 0 0 0,0-1 0 0 0,0 1 0 0 0,0 0 0 0 0,0 0 1 0 0,0 0-1 0 0,-1 0 0 0 0,1 0-278 0 0,0 1 0 0 0,0-1-1 0 0,1 1 1 0 0,-1 0 0 0 0,0-1 0 0 0,0 1 0 0 0,0 0 0 0 0,1-1 0 0 0,-1 1 0 0 0,0 0 0 0 0,1 0 0 0 0,-1-1 0 0 0,1 1 0 0 0,-1 0-1 0 0,1 0 1 0 0,-1 0 0 0 0,1 0 0 0 0,0 0 0 0 0,-1 1 0 0 0,-1 4-162 0 0,1 0-1 0 0,0 0 0 0 0,0-1 1 0 0,0 1-1 0 0,1 0 1 0 0,0 12-1 0 0,2-6-6 0 0,1 0 0 0 0,0 0 0 0 0,1-1 0 0 0,0 1 0 0 0,1-1 0 0 0,0 0 0 0 0,1 0 0 0 0,12 18 0 0 0,-15-25-2 0 0,1 0 0 0 0,0 1 1 0 0,-1-1-1 0 0,1 0 0 0 0,1-1 1 0 0,-1 1-1 0 0,1-1 0 0 0,-1 0 1 0 0,9 4-1 0 0,-10-6 3 0 0,0 1-1 0 0,1-1 1 0 0,-1 0 0 0 0,0-1-1 0 0,1 1 1 0 0,-1-1 0 0 0,0 1-1 0 0,1-1 1 0 0,-1 0 0 0 0,1 0 0 0 0,-1-1-1 0 0,0 1 1 0 0,1-1 0 0 0,-1 1-1 0 0,0-1 1 0 0,7-2 0 0 0,-5 0 1 0 0,0 0 0 0 0,0 0 0 0 0,-1-1 1 0 0,1 1-1 0 0,-1-1 0 0 0,1 0 0 0 0,-1 0 0 0 0,0-1 0 0 0,-1 1 1 0 0,1-1-1 0 0,-1 0 0 0 0,0 0 0 0 0,4-7 0 0 0,-1-1-14 0 0,0 1 0 0 0,-1-1 0 0 0,-1-1 0 0 0,5-20 0 0 0,-8 27-2 0 0,-1-1 0 0 0,1 1 0 0 0,-2 0 1 0 0,1-1-1 0 0,-1 1 0 0 0,0-1 0 0 0,-1 1 1 0 0,1 0-1 0 0,-1 0 0 0 0,-1 0 0 0 0,0 0 1 0 0,0 0-1 0 0,0 0 0 0 0,0 1 0 0 0,-1 0 1 0 0,0-1-1 0 0,-1 1 0 0 0,0 1 0 0 0,1-1 0 0 0,-2 1 1 0 0,1 0-1 0 0,-1 0 0 0 0,1 0 0 0 0,-1 1 1 0 0,-1 0-1 0 0,1 0 0 0 0,0 0 0 0 0,-1 1 1 0 0,0 0-1 0 0,0 0 0 0 0,0 1 0 0 0,0 0 0 0 0,-12-2 1 0 0,16 3-4 0 0,0 1 1 0 0,-1 0 0 0 0,1 0 0 0 0,0 0 0 0 0,-1 1 0 0 0,1-1-1 0 0,0 1 1 0 0,-1 0 0 0 0,1-1 0 0 0,0 1 0 0 0,0 1-1 0 0,0-1 1 0 0,0 0 0 0 0,0 1 0 0 0,0 0 0 0 0,-3 2-1 0 0,2-1-6 0 0,-1 1-1 0 0,1 1 0 0 0,0-1 0 0 0,0 1 0 0 0,0 0 0 0 0,0 0 0 0 0,1 0 1 0 0,-4 7-1 0 0,1 0-25 0 0,1 1 0 0 0,0 0 1 0 0,1 0-1 0 0,1 0 1 0 0,0 0-1 0 0,0 1 0 0 0,0 16 1 0 0,4 5-222 0 0,1-1 0 0 0,1 0 1 0 0,2 0-1 0 0,2 0 0 0 0,1 0 1 0 0,17 45-1 0 0,-12-54-316 0 0,-12-24 281 0 0,0 0 1 0 0,0 0 0 0 0,0 0-1 0 0,0 0 1 0 0,0 0 0 0 0,0 0-1 0 0,0 0 1 0 0,0 0 0 0 0,0 0-1 0 0,1-1 1 0 0,-1 1 0 0 0,2 0-1 0 0,-1-1-58 0 0,-1 0 0 0 0,1 0 0 0 0,-1 0 0 0 0,1 0 0 0 0,-1-1-1 0 0,1 1 1 0 0,-1 0 0 0 0,0-1 0 0 0,1 1 0 0 0,-1-1 0 0 0,1 0 0 0 0,-1 1-1 0 0,0-1 1 0 0,0 0 0 0 0,1 0 0 0 0,-1 0 0 0 0,0 0 0 0 0,0 0 0 0 0,0 0 0 0 0,0 0-1 0 0,0 0 1 0 0,0 0 0 0 0,0 0 0 0 0,-1-1 0 0 0,1 1 0 0 0,0 0 0 0 0,-1-1-1 0 0,1 1 1 0 0,-1 0 0 0 0,1-3 0 0 0,9-20-2749 0 0,0-2-291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31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15 2985 0 0,'0'-1'446'0'0,"1"0"1"0"0,-1 0 0 0 0,1 0 0 0 0,-1 0 0 0 0,1 0-1 0 0,0 0 1 0 0,-1 1 0 0 0,1-1 0 0 0,0 0 0 0 0,0 0-1 0 0,0 0 1 0 0,-1 1 0 0 0,1-1 0 0 0,0 1 0 0 0,0-1-1 0 0,0 0 1 0 0,2 0 0 0 0,-2 1-220 0 0,-1 0 1 0 0,1 1-1 0 0,-1-1 0 0 0,1 0 1 0 0,-1 0-1 0 0,0 0 0 0 0,1 0 1 0 0,-1 1-1 0 0,1-1 0 0 0,-1 0 1 0 0,0 1-1 0 0,1-1 1 0 0,-1 0-1 0 0,0 1 0 0 0,1-1 1 0 0,-1 0-1 0 0,0 1 0 0 0,1-1 1 0 0,-1 0-1 0 0,0 1 0 0 0,0-1 1 0 0,1 1-1 0 0,-1-1 0 0 0,0 1 1 0 0,0-1-1 0 0,0 1 1 0 0,0 0-1 0 0,5 20 3583 0 0,-6 0-3434 0 0,-1-4-179 0 0,-2 0 0 0 0,0-1 0 0 0,-1 0 0 0 0,-1 0 0 0 0,0 0 0 0 0,-1-1 0 0 0,-15 24-1 0 0,15-28-757 0 0,0-1 0 0 0,-1 1 0 0 0,0-2-1 0 0,0 1 1 0 0,-1-1 0 0 0,-14 11-1 0 0,21-19 225 0 0,0 1-1 0 0,-1 0 0 0 0,1-1 1 0 0,0 0-1 0 0,-1 0 0 0 0,1 0 0 0 0,0 0 1 0 0,-1 0-1 0 0,0 0 0 0 0,1 0 1 0 0,-1-1-1 0 0,1 1 0 0 0,-1-1 0 0 0,0 0 1 0 0,1 0-1 0 0,-6 0 0 0 0,3-1-267 0 0,0-1-1 0 0,0 0 1 0 0,0 1-1 0 0,0-2 1 0 0,0 1 0 0 0,-5-4-1 0 0,4 3 1164 0 0,1 0 0 0 0,-1 0 1 0 0,1 1-1 0 0,-1-1 0 0 0,0 1 0 0 0,-6 2 5114 0 0,19 9-3866 0 0,9 8-911 0 0,-5-10-964 0 0,1 1 0 0 0,1-2 0 0 0,-1 0 0 0 0,1 0-1 0 0,0-1 1 0 0,1-1 0 0 0,-1 0 0 0 0,1-1-1 0 0,-1 0 1 0 0,29 1 0 0 0,19-5-4577 0 0,-4-10-3902 0 0,-34 6 3687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32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10 3145 0 0,'-9'11'1326'0'0,"1"0"0"0"0,1 1 0 0 0,0 0 1 0 0,0 0-1 0 0,1 0 0 0 0,1 1 0 0 0,0 0 0 0 0,-4 20 1 0 0,8-30-1188 0 0,0 1 1 0 0,1-1-1 0 0,-1 1 1 0 0,1 0 0 0 0,0-1-1 0 0,-1 1 1 0 0,2 0-1 0 0,-1-1 1 0 0,0 1 0 0 0,1-1-1 0 0,0 1 1 0 0,0 0-1 0 0,0-1 1 0 0,0 1 0 0 0,0-1-1 0 0,1 0 1 0 0,-1 1-1 0 0,1-1 1 0 0,0 0 0 0 0,0 0-1 0 0,1 0 1 0 0,-1 0-1 0 0,0-1 1 0 0,1 1 0 0 0,0-1-1 0 0,-1 1 1 0 0,1-1-1 0 0,0 0 1 0 0,0 0-1 0 0,0 0 1 0 0,1 0 0 0 0,-1-1-1 0 0,0 1 1 0 0,1-1-1 0 0,-1 0 1 0 0,7 2 0 0 0,-4-2-26 0 0,-1-1 0 0 0,1 1 1 0 0,0-1-1 0 0,-1 0 1 0 0,1 0-1 0 0,-1-1 0 0 0,1 0 1 0 0,0 0-1 0 0,-1 0 1 0 0,1 0-1 0 0,-1-1 1 0 0,0 0-1 0 0,0 0 0 0 0,1 0 1 0 0,-1-1-1 0 0,0 0 1 0 0,-1 0-1 0 0,1 0 0 0 0,-1-1 1 0 0,1 1-1 0 0,-1-1 1 0 0,5-5-1 0 0,-3 2 25 0 0,-1 1 1 0 0,1 0-1 0 0,-1-1 1 0 0,0 0-1 0 0,-1 0 0 0 0,0-1 1 0 0,0 1-1 0 0,0-1 1 0 0,-1 0-1 0 0,0 0 0 0 0,-1 0 1 0 0,0 0-1 0 0,0-1 1 0 0,1-9-1 0 0,-3 15-81 0 0,0 1 0 0 0,0-1 1 0 0,0 1-1 0 0,-1-1 0 0 0,1 1 0 0 0,-1-1 0 0 0,1 1 0 0 0,-1 0 1 0 0,0-1-1 0 0,0 1 0 0 0,0 0 0 0 0,0-1 0 0 0,0 1 0 0 0,-1 0 1 0 0,1 0-1 0 0,-1 0 0 0 0,1 0 0 0 0,-4-3 0 0 0,1 2 4 0 0,0 0-1 0 0,-1 0 1 0 0,1 1-1 0 0,-1-1 1 0 0,1 1-1 0 0,-1 0 1 0 0,0 0-1 0 0,-8-2 1 0 0,-7 1 9 0 0,0 0 0 0 0,0 1 0 0 0,-32 0 1 0 0,51 2-70 0 0,-13 0 22 0 0,-1 1 0 0 0,0 0 0 0 0,-27 7 0 0 0,39-7-217 0 0,-1 0 0 0 0,0 0 0 0 0,1 1 0 0 0,-1-1 0 0 0,1 1 0 0 0,0 0 0 0 0,-1 0 0 0 0,1 0 0 0 0,-4 4 0 0 0,6-5-116 0 0,0 0 0 0 0,0 0 0 0 0,0 0 0 0 0,0 1 1 0 0,0-1-1 0 0,1 1 0 0 0,-1-1 0 0 0,0 0 0 0 0,0 1 0 0 0,1-1 0 0 0,-1 1 0 0 0,1 0 1 0 0,0-1-1 0 0,-1 1 0 0 0,1-1 0 0 0,0 1 0 0 0,0 0 0 0 0,0-1 0 0 0,0 1 0 0 0,0-1 1 0 0,0 1-1 0 0,1 2 0 0 0,-1-3-317 0 0,1 0-1 0 0,-1 0 1 0 0,0 0 0 0 0,1 0 0 0 0,-1 0 0 0 0,1 0-1 0 0,0 0 1 0 0,-1 0 0 0 0,1 0 0 0 0,-1 0-1 0 0,1 0 1 0 0,0-1 0 0 0,0 1 0 0 0,0 0 0 0 0,1 1-1 0 0,9 5-5025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32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35 9810 0 0,'-38'-19'10061'0'0,"32"17"-9424"0"0,0 1 0 0 0,0 0-1 0 0,1 0 1 0 0,-1 0 0 0 0,0 1-1 0 0,0 0 1 0 0,0 1 0 0 0,-6 0-1 0 0,31-3-208 0 0,26-3 551 0 0,48 0-1 0 0,-75 6-1566 0 0,0 0 0 0 0,19 4 0 0 0,-27-3-343 0 0,-1 0 0 0 0,0 1 0 0 0,0 0-1 0 0,0 1 1 0 0,11 5 0 0 0,-20-9 806 0 0,7 6-3621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32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8210 0 0,'0'2'496'0'0,"0"-1"1"0"0,0 0 0 0 0,0 1 0 0 0,0-1-1 0 0,1 1 1 0 0,-1-1 0 0 0,0 1 0 0 0,1-1-1 0 0,-1 0 1 0 0,1 1 0 0 0,0-1 0 0 0,-1 0-1 0 0,1 0 1 0 0,0 1 0 0 0,0-1 0 0 0,0 0-1 0 0,0 0 1 0 0,0 0 0 0 0,2 1 0 0 0,-1 0-19 0 0,1 0 1 0 0,0 0 0 0 0,0-1 0 0 0,0 0 0 0 0,0 1 0 0 0,0-1 0 0 0,0 0-1 0 0,5 0 1 0 0,6 1 43 0 0,0 0-1 0 0,0-1 0 0 0,18-2 0 0 0,-23 1 153 0 0,51-1 337 0 0,94-4-288 0 0,-249 51-1384 0 0,85-40 641 0 0,0 0 1 0 0,0 1 0 0 0,1 0 0 0 0,0 1 0 0 0,0 0 0 0 0,0 0 0 0 0,1 1-1 0 0,1 0 1 0 0,-1 0 0 0 0,-10 20 0 0 0,14-23-2 0 0,1 1-1 0 0,0-1 1 0 0,0 1 0 0 0,0 0 0 0 0,1-1-1 0 0,0 1 1 0 0,1 0 0 0 0,-1 0-1 0 0,1 0 1 0 0,1 1 0 0 0,-1-1 0 0 0,1 0-1 0 0,1 0 1 0 0,-1 0 0 0 0,1 0 0 0 0,0 0-1 0 0,1 0 1 0 0,0 0 0 0 0,3 8-1 0 0,-4-12 27 0 0,0 0 0 0 0,1 0 0 0 0,-1-1 0 0 0,1 1 0 0 0,-1-1-1 0 0,1 1 1 0 0,0-1 0 0 0,0 1 0 0 0,0-1 0 0 0,0 0-1 0 0,0 0 1 0 0,1 0 0 0 0,-1-1 0 0 0,1 1 0 0 0,-1 0-1 0 0,1-1 1 0 0,0 0 0 0 0,-1 1 0 0 0,6 0 0 0 0,-4-1 45 0 0,1 0 1 0 0,-1-1 0 0 0,1 0 0 0 0,0 1 0 0 0,-1-2-1 0 0,1 1 1 0 0,-1-1 0 0 0,1 1 0 0 0,-1-1-1 0 0,1 0 1 0 0,7-4 0 0 0,-2 1 42 0 0,0 0-1 0 0,0-2 1 0 0,0 1-1 0 0,-1-1 1 0 0,0 0-1 0 0,0-1 1 0 0,-1 0-1 0 0,0-1 1 0 0,14-16-1 0 0,-17 18-65 0 0,-1 0 0 0 0,0 0 0 0 0,-1 0 0 0 0,1-1 0 0 0,-1 0 0 0 0,-1 0 0 0 0,1 0 0 0 0,-1 0 0 0 0,0 0 0 0 0,-1 0 0 0 0,0 0 0 0 0,0-1 0 0 0,0 1 0 0 0,-1 0 0 0 0,0-1 0 0 0,-1 1 0 0 0,1-1 0 0 0,-1 1 0 0 0,-3-9 0 0 0,0 1-465 0 0,-1 1 0 0 0,0 0 0 0 0,-8-15 0 0 0,-25-39-7684 0 0,12 21-3652 0 0,25 39 7106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33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11546 0 0,'4'-2'1178'0'0,"1"0"-1"0"0,-1 0 0 0 0,1 0 0 0 0,-1 1 0 0 0,1 0 1 0 0,0 0-1 0 0,-1 0 0 0 0,6 0 0 0 0,-9 1-1055 0 0,1 0-1 0 0,-1 0 0 0 0,0 1 1 0 0,0-1-1 0 0,0 1 0 0 0,0-1 1 0 0,0 1-1 0 0,0-1 0 0 0,0 1 1 0 0,0-1-1 0 0,0 1 0 0 0,0 0 1 0 0,0 0-1 0 0,0 0 0 0 0,0-1 1 0 0,0 1-1 0 0,0 0 0 0 0,-1 0 1 0 0,1 0-1 0 0,0 0 0 0 0,-1 0 1 0 0,1 0-1 0 0,-1 0 1 0 0,1 1-1 0 0,-1-1 0 0 0,0 0 1 0 0,1 0-1 0 0,-1 0 0 0 0,0 0 1 0 0,0 1-1 0 0,0-1 0 0 0,0 0 1 0 0,0 0-1 0 0,0 0 0 0 0,0 3 1 0 0,-1 13 7 0 0,-1-1 1 0 0,0 1-1 0 0,-1-1 1 0 0,0 0-1 0 0,-9 24 1 0 0,-4 18-159 0 0,-2 30-889 0 0,8-30-99 0 0,11-57 750 0 0,3-4 108 0 0,9-14 63 0 0,13-23 108 0 0,-18 27-296 0 0,4-5 474 0 0,0 0 1 0 0,27-31 0 0 0,-33 44-501 0 0,-1 0-1 0 0,2 0 1 0 0,-1 0 0 0 0,11-6-1 0 0,-11 8-494 0 0,0 0-1 0 0,0 1 0 0 0,0-1 0 0 0,1 1 1 0 0,-1 1-1 0 0,8-2 0 0 0,-13 3 481 0 0,0 0-1 0 0,-1 0 1 0 0,1 0-1 0 0,0 0 1 0 0,-1 0-1 0 0,1 0 1 0 0,-1 0-1 0 0,1 0 1 0 0,0-1-1 0 0,-1 1 1 0 0,1 0-1 0 0,0 0 0 0 0,-1 0 1 0 0,1-1-1 0 0,-1 1 1 0 0,1 0-1 0 0,-1-1 1 0 0,1 1-1 0 0,0-1 1 0 0,-1 1-1 0 0,0 0 1 0 0,1-1-1 0 0,-1 1 1 0 0,1-1-1 0 0,-1 1 1 0 0,0-1-1 0 0,1 0 1 0 0,-1 1-1 0 0,0-1 1 0 0,1 1-1 0 0,-1-1 1 0 0,0 0-1 0 0,1 0 1 0 0,-1-2-373 0 0,7-5-3926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33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9354 0 0,'9'-22'10751'0'0,"3"10"-5571"0"0,-8 11-4987 0 0,-1 0 0 0 0,1 0 1 0 0,-1 0-1 0 0,1 0 0 0 0,-1 1 1 0 0,1 0-1 0 0,-1 0 0 0 0,1 0 1 0 0,-1 0-1 0 0,5 1 0 0 0,3 1-141 0 0,-1-1-1 0 0,0 2 0 0 0,0-1 1 0 0,0 2-1 0 0,0-1 0 0 0,0 1 1 0 0,-1 1-1 0 0,0-1 0 0 0,0 2 1 0 0,0-1-1 0 0,0 1 0 0 0,-1 1 1 0 0,0-1-1 0 0,0 1 0 0 0,9 12 1 0 0,-11-13-49 0 0,-1 1 1 0 0,0 0-1 0 0,0 1 1 0 0,0-1-1 0 0,-1 1 1 0 0,0 0-1 0 0,-1 0 1 0 0,0 0-1 0 0,0 1 1 0 0,0-1-1 0 0,-1 1 1 0 0,-1-1-1 0 0,1 1 1 0 0,-2 0-1 0 0,1 0 1 0 0,-1-1-1 0 0,0 1 1 0 0,-2 12-1 0 0,-2-3-139 0 0,-1 0 0 0 0,0-1-1 0 0,-1 0 1 0 0,-1 0 0 0 0,-1 0-1 0 0,0-1 1 0 0,-2 0 0 0 0,1-1 0 0 0,-2 0-1 0 0,0-1 1 0 0,0 0 0 0 0,-2 0-1 0 0,-21 18 1 0 0,30-30-440 0 0,5-4 200 0 0,7-10 51 0 0,-5 8 306 0 0,0 1 0 0 0,1-1 0 0 0,-1 1 0 0 0,1 0 0 0 0,-1 0 0 0 0,7-3 0 0 0,-5 4-38 0 0,1 0-1 0 0,0 0 1 0 0,-1 1 0 0 0,1-1-1 0 0,0 2 1 0 0,0-1-1 0 0,0 1 1 0 0,0-1 0 0 0,-1 2-1 0 0,1-1 1 0 0,11 3-1 0 0,2 1-2099 0 0,0 2 0 0 0,22 9 0 0 0,-3-1-6207 0 0,-22-9 2068 0 0</inkml:trace>
  <inkml:trace contextRef="#ctx0" brushRef="#br0" timeOffset="1">425 160 6417 0 0,'0'-15'3144'0'0,"0"-29"3842"0"0,0 42-6517 0 0,0 0 0 0 0,0 0 0 0 0,1 0 0 0 0,-1 0 0 0 0,1 1 0 0 0,-1-1 0 0 0,1 0 1 0 0,0 0-1 0 0,-1 0 0 0 0,1 1 0 0 0,0-1 0 0 0,0 0 0 0 0,0 1 0 0 0,1-1 0 0 0,-1 0 0 0 0,0 1 1 0 0,2-2-1 0 0,-2 3-404 0 0,0-1 1 0 0,-1 1-1 0 0,1 0 1 0 0,0 0-1 0 0,-1-1 1 0 0,1 1-1 0 0,0 0 1 0 0,0 0-1 0 0,-1 0 1 0 0,1 0-1 0 0,0 0 1 0 0,-1 0-1 0 0,1 0 1 0 0,0 0-1 0 0,-1 0 1 0 0,1 0-1 0 0,0 1 1 0 0,0-1-1 0 0,-1 0 1 0 0,1 0-1 0 0,-1 1 1 0 0,1-1-1 0 0,0 0 1 0 0,-1 1-1 0 0,1-1 1 0 0,-1 1-1 0 0,1-1 1 0 0,-1 1-1 0 0,1-1 0 0 0,-1 1 1 0 0,1-1-1 0 0,-1 1 1 0 0,1-1-1 0 0,-1 1 1 0 0,0 0-1 0 0,1-1 1 0 0,-1 1-1 0 0,0-1 1 0 0,1 1-1 0 0,-1 0 1 0 0,0 0-1 0 0,0-1 1 0 0,0 2-1 0 0,11 35-1 0 0,-11-33 71 0 0,5 35-73 0 0,-1 0 0 0 0,-3 1 0 0 0,-1-1 0 0 0,-2 1 0 0 0,-7 39 0 0 0,4-27-620 0 0,1 0 0 0 0,4 54 1 0 0,5-67-663 0 0,0-19-1140 0 0,4-7-3682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34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21 5249 0 0,'-9'-3'2446'0'0,"0"1"1"0"0,1 0-1 0 0,-1 0 0 0 0,-10-1 0 0 0,11 3-1512 0 0,0-1 0 0 0,0 2-1 0 0,1-1 1 0 0,-1 1 0 0 0,-10 2-1 0 0,14-2-851 0 0,0-1-1 0 0,1 2 0 0 0,-1-1 0 0 0,1 0 0 0 0,-1 1 1 0 0,1-1-1 0 0,-1 1 0 0 0,1 0 0 0 0,0 0 0 0 0,0 0 1 0 0,0 1-1 0 0,0-1 0 0 0,0 1 0 0 0,0 0 0 0 0,1-1 1 0 0,-1 1-1 0 0,1 0 0 0 0,0 1 0 0 0,0-1 0 0 0,0 0 1 0 0,1 0-1 0 0,-1 1 0 0 0,1 0 0 0 0,-1-1 0 0 0,1 1 1 0 0,-1 7-1 0 0,0 6-87 0 0,0-1 0 0 0,2 1 1 0 0,0 0-1 0 0,1-1 1 0 0,0 1-1 0 0,2 0 0 0 0,5 22 1 0 0,-6-34-2 0 0,-1 1 1 0 0,1-1-1 0 0,1 1 0 0 0,-1-1 1 0 0,1 0-1 0 0,0 0 1 0 0,0 0-1 0 0,1-1 0 0 0,-1 1 1 0 0,1-1-1 0 0,4 5 1 0 0,-5-7 7 0 0,1 0 0 0 0,-1 0 0 0 0,0 0 0 0 0,1 0 0 0 0,-1 0 0 0 0,1-1 0 0 0,-1 1 0 0 0,1-1 0 0 0,0 0 0 0 0,-1 0 0 0 0,1-1 0 0 0,0 1 0 0 0,0-1 0 0 0,0 0 0 0 0,-1 0 1 0 0,1 0-1 0 0,0 0 0 0 0,5-2 0 0 0,-4 1 13 0 0,0 0 0 0 0,0-1 0 0 0,-1 0 0 0 0,1 0 0 0 0,0-1 0 0 0,-1 1 0 0 0,1-1 0 0 0,-1 0 0 0 0,0 0 0 0 0,0 0 0 0 0,0-1 0 0 0,0 1 1 0 0,-1-1-1 0 0,1 0 0 0 0,-1 0 0 0 0,0 0 0 0 0,0-1 0 0 0,-1 1 0 0 0,1-1 0 0 0,-1 1 0 0 0,0-1 0 0 0,0 0 0 0 0,1-7 0 0 0,1 2 38 0 0,-1-1 0 0 0,-1 0-1 0 0,0 0 1 0 0,-1 0 0 0 0,0 0 0 0 0,0 0-1 0 0,-1-1 1 0 0,0 1 0 0 0,-5-21 0 0 0,4 24-21 0 0,-2 1 1 0 0,1-1 0 0 0,-1 1-1 0 0,0 0 1 0 0,-1 0 0 0 0,0 0-1 0 0,0 1 1 0 0,-8-11 0 0 0,10 15-94 0 0,0-1 0 0 0,0 1 0 0 0,-1-1 0 0 0,1 1 0 0 0,-1 0 0 0 0,1 0 0 0 0,-1 0 1 0 0,0 0-1 0 0,0 1 0 0 0,0-1 0 0 0,0 1 0 0 0,0-1 0 0 0,0 1 0 0 0,0 0 0 0 0,0 0 0 0 0,0 1 0 0 0,-1-1 0 0 0,1 1 0 0 0,0-1 0 0 0,-1 1 1 0 0,1 0-1 0 0,-5 1 0 0 0,7-1-130 0 0,0 0 0 0 0,0 0 0 0 0,0 1 0 0 0,0-1 0 0 0,0 0-1 0 0,0 1 1 0 0,0-1 0 0 0,0 1 0 0 0,0-1 0 0 0,1 1 0 0 0,-1-1 0 0 0,0 1 0 0 0,0 0 0 0 0,0-1 0 0 0,1 1 0 0 0,-1 0 0 0 0,0-1 0 0 0,1 1 0 0 0,-1 0 0 0 0,1 0 0 0 0,-1 0 0 0 0,1 0 0 0 0,-1 1 0 0 0,0-1-393 0 0,1 1 0 0 0,0-1 0 0 0,0 0 0 0 0,0 0 0 0 0,0 1 0 0 0,0-1 0 0 0,0 0 0 0 0,0 1-1 0 0,0-1 1 0 0,0 0 0 0 0,1 1 0 0 0,-1-1 0 0 0,0 0 0 0 0,1 0 0 0 0,-1 1 0 0 0,1-1 0 0 0,0 0 0 0 0,0 1 0 0 0,7 9-5592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12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1393 405 8282 0 0,'-2'-1'607'0'0,"0"0"1"0"0,0-1-1 0 0,-1 1 1 0 0,1 0-1 0 0,0 0 1 0 0,-1 0-1 0 0,1 1 0 0 0,0-1 1 0 0,-1 1-1 0 0,1-1 1 0 0,-1 1-1 0 0,1 0 1 0 0,-1 0-1 0 0,1 0 1 0 0,-1 0-1 0 0,-3 1 1 0 0,-47 12 2971 0 0,11-3-1566 0 0,28-9-1597 0 0,1-1-1 0 0,-1 0 0 0 0,0-1 1 0 0,0 0-1 0 0,1-1 0 0 0,-27-8 1 0 0,-79-34 452 0 0,15 4-488 0 0,69 30-321 0 0,0 2 0 0 0,0 2 0 0 0,-1 1 0 0 0,0 2 0 0 0,0 1 0 0 0,0 2 0 0 0,0 2 0 0 0,-59 9 1 0 0,44 0-69 0 0,0 1 0 0 0,1 2 0 0 0,0 3 0 0 0,1 2 0 0 0,-63 34 0 0 0,98-46-2 0 0,1 1 0 0 0,-1 1 0 0 0,1 0 0 0 0,1 1-1 0 0,0 0 1 0 0,0 1 0 0 0,1 0 0 0 0,0 0 0 0 0,-9 15-1 0 0,16-20-2 0 0,0 1 0 0 0,0 0-1 0 0,0 0 1 0 0,1 0 0 0 0,0 1-1 0 0,0-1 1 0 0,1 1 0 0 0,0 0-1 0 0,1 0 1 0 0,-1 0 0 0 0,1 0-1 0 0,1 0 1 0 0,0 0 0 0 0,0 0-1 0 0,0 0 1 0 0,1 0 0 0 0,0-1-1 0 0,1 1 1 0 0,3 12 0 0 0,4 4-4 0 0,0 1 1 0 0,2-1-1 0 0,1 0 1 0 0,1-1-1 0 0,1-1 1 0 0,1 0-1 0 0,1-1 0 0 0,0 0 1 0 0,2-2-1 0 0,0 0 1 0 0,2-1-1 0 0,0 0 1 0 0,28 18-1 0 0,-14-15-1 0 0,1-1 0 0 0,0-1-1 0 0,2-2 1 0 0,0-2 0 0 0,0-1 0 0 0,2-3-1 0 0,-1 0 1 0 0,46 5 0 0 0,16-3-61 0 0,0-4 1 0 0,110-6-1 0 0,202-32-106 0 0,-399 28 189 0 0,35-4-5 0 0,0-1 0 0 0,0-3 0 0 0,80-24 0 0 0,-116 29 34 0 0,-1-1 0 0 0,0 0 0 0 0,1 0 0 0 0,-2-1 0 0 0,1 0 0 0 0,-1-1 0 0 0,0 0 0 0 0,0-1 0 0 0,-1 0 0 0 0,0-1 0 0 0,0 0 0 0 0,-1 0 0 0 0,0-1 0 0 0,-1 0 0 0 0,0 0 0 0 0,-1 0 0 0 0,0-1-1 0 0,0 0 1 0 0,-1-1 0 0 0,4-11 0 0 0,-2-7 96 0 0,-1 0 0 0 0,-1 0 0 0 0,-1-1 0 0 0,-2 0 0 0 0,-1-30 0 0 0,-4 13-5 0 0,-1 0 0 0 0,-16-69 0 0 0,14 89-81 0 0,-2 1 0 0 0,-1 0 0 0 0,-1 0 1 0 0,-1 1-1 0 0,-1 0 0 0 0,-1 1 0 0 0,-18-24 1 0 0,19 33-16 0 0,0 0 0 0 0,-1 1 1 0 0,-1 1-1 0 0,0 0 0 0 0,-1 1 1 0 0,0 1-1 0 0,-1 0 0 0 0,0 1 1 0 0,-1 1-1 0 0,-36-17 0 0 0,5 10 25 0 0,0 1-1 0 0,-2 2 1 0 0,-83-11-1 0 0,-156 1-777 0 0,244 22 86 0 0,-82 7 0 0 0,108-3-412 0 0,0 2 1 0 0,-26 8-1 0 0,32-7-1306 0 0,-1 0 0 0 0,1 1 0 0 0,-24 14 0 0 0,7 3-6928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34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9650 0 0,'-1'5'9426'0'0,"-3"2"-3907"0"0,-3 3-2781 0 0,-5 9-3334 0 0,-6 9 366 0 0,13-20 168 0 0,1 0 0 0 0,0 1 0 0 0,1-1 0 0 0,0 1 0 0 0,0 0 0 0 0,1 0-1 0 0,0 0 1 0 0,1 0 0 0 0,0 0 0 0 0,0 17 0 0 0,2-22 27 0 0,-1 0-1 0 0,1 0 0 0 0,0 0 1 0 0,0-1-1 0 0,0 1 0 0 0,0 0 1 0 0,1-1-1 0 0,-1 1 1 0 0,1-1-1 0 0,0 1 0 0 0,0-1 1 0 0,0 0-1 0 0,1 0 0 0 0,-1 0 1 0 0,1 0-1 0 0,0 0 1 0 0,-1 0-1 0 0,1-1 0 0 0,1 1 1 0 0,-1-1-1 0 0,0 0 0 0 0,0 0 1 0 0,1 0-1 0 0,-1-1 1 0 0,1 1-1 0 0,0-1 0 0 0,6 2 1 0 0,5 1-104 0 0,0-1 1 0 0,1-1 0 0 0,20 2 0 0 0,19-5-4881 0 0,-43-2-1413 0 0,-15-6-658 0 0,2 3 2613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35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23 103 8210 0 0,'-2'2'646'0'0,"-1"1"-1"0"0,1-1 1 0 0,0 1 0 0 0,1 0 0 0 0,-1 0 0 0 0,0-1 0 0 0,1 1 0 0 0,0 0-1 0 0,-1 0 1 0 0,1 1 0 0 0,0-1 0 0 0,1 0 0 0 0,-1 0 0 0 0,0 0-1 0 0,1 1 1 0 0,0-1 0 0 0,0 5 0 0 0,0-2-393 0 0,1 1 0 0 0,0-1 0 0 0,1 0 0 0 0,0 0 0 0 0,-1-1 0 0 0,2 1 0 0 0,-1 0-1 0 0,1-1 1 0 0,3 7 0 0 0,-2-5-290 0 0,1 0 0 0 0,-1-1 0 0 0,1 1-1 0 0,0-1 1 0 0,1 0 0 0 0,0-1 0 0 0,0 1 0 0 0,0-1-1 0 0,0 0 1 0 0,1-1 0 0 0,0 1 0 0 0,0-1-1 0 0,0-1 1 0 0,14 6 0 0 0,-19-8 35 0 0,1-1 0 0 0,0 1-1 0 0,-1-1 1 0 0,1 0 0 0 0,0 0 0 0 0,-1 0 0 0 0,1 0 0 0 0,0 0-1 0 0,-1-1 1 0 0,1 1 0 0 0,0-1 0 0 0,-1 1 0 0 0,1-1-1 0 0,-1 0 1 0 0,1 0 0 0 0,-1-1 0 0 0,1 1 0 0 0,2-2-1 0 0,0-2-528 0 0,1 0-1 0 0,-1 0 0 0 0,0 0 0 0 0,0-1 0 0 0,4-6 0 0 0,-4 5-1474 0 0,0 1-1 0 0,0-1 1 0 0,13-9 0 0 0,11 2-4621 0 0</inkml:trace>
  <inkml:trace contextRef="#ctx0" brushRef="#br0" timeOffset="1">238 0 9498 0 0,'4'5'7690'0'0,"-1"-2"-5346"0"0,6 1-856 0 0,0-2-647 0 0,4 1-393 0 0,2 1-280 0 0,3 2-104 0 0,0 2-24 0 0,3 0-80 0 0,0-2-272 0 0,-1 0-560 0 0,-2-3-777 0 0,-1 0-1615 0 0,-4-3-585 0 0,-3-2-480 0 0,-3-5 112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35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9794 0 0,'-1'0'314'0'0,"0"1"0"0"0,0 0 0 0 0,1-1 0 0 0,-1 1 0 0 0,0 0 0 0 0,0 0 0 0 0,1 0-1 0 0,-1 0 1 0 0,0 0 0 0 0,1 0 0 0 0,-1 0 0 0 0,1 0 0 0 0,-1 0 0 0 0,1 0 0 0 0,0 0 0 0 0,-1 0 0 0 0,1 1 0 0 0,0-1 0 0 0,0 0 0 0 0,0 0-1 0 0,0 0 1 0 0,0 0 0 0 0,0 1 0 0 0,0-1 0 0 0,0 0 0 0 0,1 2 0 0 0,0-1-160 0 0,0 0-1 0 0,0-1 1 0 0,1 1-1 0 0,-1-1 1 0 0,0 1-1 0 0,1-1 1 0 0,-1 0-1 0 0,1 1 1 0 0,0-1 0 0 0,-1 0-1 0 0,1 0 1 0 0,0 0-1 0 0,0 0 1 0 0,2 1-1 0 0,4 1-121 0 0,1 0-1 0 0,1 0 0 0 0,-1-1 0 0 0,0 0 0 0 0,16 1 0 0 0,22-9 213 0 0,-40 4-158 0 0,0 0 1 0 0,-1 1-1 0 0,1 0 0 0 0,0 1 1 0 0,0 0-1 0 0,9 0 1 0 0,-16 1-43 0 0,0 0 1 0 0,0-1 0 0 0,0 1 0 0 0,0 0 0 0 0,0 0 0 0 0,-1-1-1 0 0,1 1 1 0 0,0 0 0 0 0,0 0 0 0 0,0-1 0 0 0,-1 1-1 0 0,1 0 1 0 0,0-1 0 0 0,-1 1 0 0 0,1-1 0 0 0,-1 1-1 0 0,1 0 1 0 0,-1-1 0 0 0,1 1 0 0 0,-1-1 0 0 0,1 1 0 0 0,-1-1-1 0 0,0 1 1 0 0,-15 18 181 0 0,6-9-201 0 0,-1 1 3 0 0,0 0-1 0 0,1 0 0 0 0,-15 25 1 0 0,23-33-25 0 0,1-1 1 0 0,-1 1-1 0 0,1 0 1 0 0,0 0-1 0 0,0 0 1 0 0,0 0-1 0 0,1 0 1 0 0,-1 0-1 0 0,1 0 1 0 0,-1 6-1 0 0,1-7-2 0 0,1 0 0 0 0,-1-1-1 0 0,0 1 1 0 0,1 0 0 0 0,-1 0 0 0 0,1-1-1 0 0,0 1 1 0 0,0 0 0 0 0,-1-1-1 0 0,1 1 1 0 0,0-1 0 0 0,0 1 0 0 0,1-1-1 0 0,-1 0 1 0 0,0 1 0 0 0,0-1-1 0 0,1 0 1 0 0,-1 0 0 0 0,0 0 0 0 0,3 1-1 0 0,0 0 19 0 0,-1 0 0 0 0,1 0-1 0 0,0-1 1 0 0,0 1-1 0 0,0-1 1 0 0,0 0 0 0 0,0 0-1 0 0,0-1 1 0 0,0 1 0 0 0,0-1-1 0 0,1 0 1 0 0,-1 0 0 0 0,0 0-1 0 0,0 0 1 0 0,7-3 0 0 0,-4 2 47 0 0,0-1 1 0 0,0 0-1 0 0,-1-1 1 0 0,1 0 0 0 0,-1 0-1 0 0,1 0 1 0 0,-1-1-1 0 0,0 0 1 0 0,6-5-1 0 0,-8 6-16 0 0,0 0-1 0 0,-1-1 0 0 0,0 1 1 0 0,1-1-1 0 0,-1 0 0 0 0,0 0 0 0 0,-1 0 1 0 0,1 0-1 0 0,-1 0 0 0 0,0-1 1 0 0,0 1-1 0 0,0-1 0 0 0,1-5 0 0 0,-3 7-32 0 0,1 0 0 0 0,-1 0 0 0 0,0 0 0 0 0,0 0 0 0 0,0 0-1 0 0,0 0 1 0 0,-1 0 0 0 0,1 0 0 0 0,-1 0 0 0 0,0 0 0 0 0,0 0-1 0 0,0 0 1 0 0,0 0 0 0 0,0 0 0 0 0,-1 0 0 0 0,1 0 0 0 0,-1 1-1 0 0,0-1 1 0 0,1 1 0 0 0,-1-1 0 0 0,-5-3 0 0 0,2 2 8 0 0,-1 0-1 0 0,1 0 1 0 0,-1 0 0 0 0,0 1 0 0 0,0 0 0 0 0,-1 0-1 0 0,1 0 1 0 0,-1 1 0 0 0,1 0 0 0 0,-1 1 0 0 0,-11-2 0 0 0,0 0-411 0 0,0 2 1 0 0,0 0 0 0 0,-21 1 0 0 0,8 8-2044 0 0,18 0-1350 0 0,7 6-4599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35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 14899 0 0,'-31'5'7086'0'0,"3"5"-3605"0"0,26-8-3422 0 0,0-1 0 0 0,1 0 0 0 0,-1 1 1 0 0,0-1-1 0 0,0 1 0 0 0,1-1 0 0 0,-1 1 1 0 0,1 0-1 0 0,-1 0 0 0 0,1-1 0 0 0,0 1 1 0 0,0 0-1 0 0,-1 0 0 0 0,1 1 1 0 0,1-1-1 0 0,-1 0 0 0 0,0 0 0 0 0,1 0 1 0 0,-1 1-1 0 0,1-1 0 0 0,-1 0 0 0 0,1 0 1 0 0,0 1-1 0 0,0 1 0 0 0,0 20-50 0 0,1 0 1 0 0,1-1-1 0 0,1 1 0 0 0,1-1 1 0 0,1 0-1 0 0,1 0 0 0 0,11 27 1 0 0,-15-46-99 0 0,0-1-1 0 0,0 1 1 0 0,0 0 0 0 0,1-1 0 0 0,0 0 0 0 0,0 0-1 0 0,0 0 1 0 0,0 0 0 0 0,0 0 0 0 0,0 0 0 0 0,1-1-1 0 0,-1 0 1 0 0,1 1 0 0 0,0-1 0 0 0,0-1 0 0 0,0 1 0 0 0,0 0-1 0 0,0-1 1 0 0,0 0 0 0 0,0 0 0 0 0,0 0 0 0 0,0-1-1 0 0,1 1 1 0 0,-1-1 0 0 0,0 0 0 0 0,5-1 0 0 0,-3 1-100 0 0,0-1 0 0 0,-1 0 0 0 0,1 0 0 0 0,0 0 0 0 0,-1-1 0 0 0,0 0 0 0 0,1 0 0 0 0,-1 0 0 0 0,0-1 0 0 0,0 0 0 0 0,0 0 1 0 0,0 0-1 0 0,-1 0 0 0 0,1-1 0 0 0,-1 0 0 0 0,0 0 0 0 0,0 0 0 0 0,-1 0 0 0 0,5-6 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36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7226 0 0,'6'2'11759'0'0,"5"1"-7434"0"0,30 10-4243 0 0,-33-9-54 0 0,6 2-21 0 0,-1 1-1 0 0,24 5 1 0 0,-35-11-104 0 0,0 0 0 0 0,1 0 0 0 0,-1-1 0 0 0,0 1 0 0 0,1-1 0 0 0,-1 0 0 0 0,0 1 0 0 0,1-1 0 0 0,-1 0 1 0 0,1-1-1 0 0,-1 1 0 0 0,0 0 0 0 0,1-1 0 0 0,-1 1 0 0 0,0-1 0 0 0,1 0 0 0 0,-1 0 0 0 0,0 0 0 0 0,0 0 0 0 0,0 0 1 0 0,1 0-1 0 0,-1 0 0 0 0,3-3 0 0 0,1-9-408 0 0,-12 7 476 0 0,4 6 53 0 0,1 0 0 0 0,0 0 0 0 0,0 0 0 0 0,-1 0 0 0 0,1 0-1 0 0,0 0 1 0 0,-1 1 0 0 0,1-1 0 0 0,0 0 0 0 0,-1 1 0 0 0,1-1 0 0 0,0 1-1 0 0,0-1 1 0 0,0 1 0 0 0,-1-1 0 0 0,1 1 0 0 0,-1 1 0 0 0,-5 5 124 0 0,0 0 1 0 0,0 1-1 0 0,1 0 1 0 0,0 0-1 0 0,0 1 0 0 0,1 0 1 0 0,0 0-1 0 0,1 0 1 0 0,0 0-1 0 0,0 1 0 0 0,1 0 1 0 0,0-1-1 0 0,1 1 1 0 0,0 0-1 0 0,1 0 1 0 0,-1 13-1 0 0,2-20-141 0 0,1-1 1 0 0,-1 1-1 0 0,1-1 0 0 0,0 1 0 0 0,0-1 1 0 0,0 1-1 0 0,0-1 0 0 0,0 0 0 0 0,1 0 0 0 0,-1 1 1 0 0,0-1-1 0 0,1 0 0 0 0,0 0 0 0 0,0 0 1 0 0,-1-1-1 0 0,1 1 0 0 0,0 0 0 0 0,0-1 1 0 0,1 1-1 0 0,-1-1 0 0 0,0 0 0 0 0,0 1 1 0 0,1-1-1 0 0,-1 0 0 0 0,1-1 0 0 0,-1 1 1 0 0,1 0-1 0 0,-1-1 0 0 0,1 1 0 0 0,4-1 1 0 0,10 2-75 0 0,0 0 0 0 0,0-2 0 0 0,25-2 0 0 0,-30 2-43 0 0,-1-1-418 0 0,0 0 0 0 0,0-1 1 0 0,0 0-1 0 0,0-1 0 0 0,0 0 1 0 0,20-9-1 0 0,-22 7-1384 0 0,0 0 1 0 0,-1 0-1 0 0,1-1 0 0 0,11-10 0 0 0,1-3-4718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36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13123 0 0,'3'-7'7881'0'0,"4"0"-4176"0"0,21-10-2398 0 0,-26 16-936 0 0,9-5-200 0 0,0 0 0 0 0,0 1-1 0 0,0 1 1 0 0,1-1 0 0 0,0 2 0 0 0,0 0-1 0 0,0 0 1 0 0,19-1 0 0 0,-26 4-158 0 0,0 0-1 0 0,0 0 1 0 0,0 1-1 0 0,0 0 1 0 0,0-1-1 0 0,0 2 1 0 0,0-1 0 0 0,0 1-1 0 0,-1-1 1 0 0,1 1-1 0 0,-1 1 1 0 0,1-1 0 0 0,-1 0-1 0 0,0 1 1 0 0,0 0-1 0 0,0 0 1 0 0,0 1 0 0 0,0-1-1 0 0,-1 1 1 0 0,1-1-1 0 0,-1 1 1 0 0,0 0-1 0 0,4 9 1 0 0,-3-5-74 0 0,0 1 0 0 0,-1 0 0 0 0,0 0-1 0 0,0 0 1 0 0,-1 1 0 0 0,0-1 0 0 0,-1 0 0 0 0,0 1 0 0 0,-1-1-1 0 0,0 1 1 0 0,0-1 0 0 0,-1 1 0 0 0,0-1 0 0 0,-1 1 0 0 0,0-1 0 0 0,0 0-1 0 0,-1 0 1 0 0,0 0 0 0 0,-1 0 0 0 0,0-1 0 0 0,0 1 0 0 0,-1-1-1 0 0,0 0 1 0 0,0 0 0 0 0,-1-1 0 0 0,0 1 0 0 0,-8 7 0 0 0,13-15 32 0 0,1 0 0 0 0,0 0 1 0 0,0 1-1 0 0,0-1 0 0 0,0 0 0 0 0,-1 0 1 0 0,1 1-1 0 0,0-1 0 0 0,0 0 1 0 0,0 0-1 0 0,-1 0 0 0 0,1 1 1 0 0,0-1-1 0 0,0 0 0 0 0,-1 0 1 0 0,1 0-1 0 0,0 0 0 0 0,-1 0 0 0 0,1 0 1 0 0,0 0-1 0 0,0 0 0 0 0,-1 1 1 0 0,1-1-1 0 0,0 0 0 0 0,-1 0 1 0 0,1 0-1 0 0,0 0 0 0 0,0 0 1 0 0,-1-1-1 0 0,1 1 0 0 0,0 0 0 0 0,-1 0 1 0 0,1 0-1 0 0,0 0 0 0 0,0 0 1 0 0,-1 0-1 0 0,1-1 0 0 0,1-11-563 0 0,12-16 210 0 0,-10 25 366 0 0,1-1-1 0 0,0 1 1 0 0,0-1-1 0 0,0 1 1 0 0,1 0-1 0 0,-1 0 1 0 0,1 1-1 0 0,-1 0 1 0 0,1-1-1 0 0,0 2 1 0 0,7-3-1 0 0,2 1-75 0 0,-1 1 1 0 0,27-1-1 0 0,13-2-7 0 0,-47 3-994 0 0,0 0 0 0 0,0 0-1 0 0,0 0 1 0 0,0-1 0 0 0,0 1 0 0 0,-1-2-1 0 0,1 1 1 0 0,-1 0 0 0 0,0-1 0 0 0,0 0-1 0 0,-1 0 1 0 0,6-6 0 0 0,-10-1-3858 0 0,-1 7 3575 0 0,4-1-1362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37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97 3809 0 0,'0'-32'5566'0'0,"-4"-33"12783"0"0,-2 80-17343 0 0,-4 18-1082 0 0,5 4-264 0 0,2 0-1 0 0,1 0 1 0 0,2 0-1 0 0,6 51 0 0 0,0 35-5791 0 0,-5-121 5855 0 0,-1 0 1 0 0,0-1-1 0 0,0 1 1 0 0,0 0-1 0 0,0 0 0 0 0,0-1 1 0 0,0 1-1 0 0,-1 0 0 0 0,1 0 1 0 0,0-1-1 0 0,-1 1 0 0 0,0 0 1 0 0,1-1-1 0 0,-1 1 1 0 0,0-1-1 0 0,0 1 0 0 0,0-1 1 0 0,0 1-1 0 0,0-1 0 0 0,0 0 1 0 0,0 1-1 0 0,0-1 0 0 0,-3 2 1 0 0,-14 1 250 0 0,-9-5 4331 0 0,22 1-3426 0 0,0 0 0 0 0,0 0 0 0 0,0 0 0 0 0,-1 1 0 0 0,1-1 0 0 0,0 1 0 0 0,-6 2 0 0 0,6-1-544 0 0,0 0 0 0 0,0 1 1 0 0,0-1-1 0 0,1 1 0 0 0,-1-1 0 0 0,-5 6 0 0 0,3-2-319 0 0,1 1-1 0 0,-1-1 0 0 0,2 1 0 0 0,-1 0 0 0 0,1 1 0 0 0,0-1 1 0 0,1 1-1 0 0,-6 13 0 0 0,76-56-950 0 0,-57 32 854 0 0,0 0 0 0 0,0 1-1 0 0,0-1 1 0 0,0 2 0 0 0,0-1 0 0 0,1 1 0 0 0,-1 1-1 0 0,1 0 1 0 0,-1 0 0 0 0,1 1 0 0 0,-1 0 0 0 0,0 0-1 0 0,0 1 1 0 0,1 1 0 0 0,-1-1 0 0 0,0 1 0 0 0,-1 1-1 0 0,12 5 1 0 0,16 9-4668 0 0,-9-10-5273 0 0,-10-5 2738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1:37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13227 0 0,'0'-1'535'0'0,"0"0"0"0"0,-1 0 1 0 0,2 0-1 0 0,-1 0 0 0 0,0 0 1 0 0,0 0-1 0 0,0 0 0 0 0,0 0 1 0 0,1 0-1 0 0,-1 0 0 0 0,0 0 1 0 0,1 0-1 0 0,-1 0 0 0 0,1 0 0 0 0,-1 0 1 0 0,1 0-1 0 0,0 0 0 0 0,-1 1 1 0 0,1-1-1 0 0,0 0 0 0 0,1-1 1 0 0,-1 2-293 0 0,0-1 1 0 0,0 1-1 0 0,0-1 1 0 0,0 1 0 0 0,0 0-1 0 0,0 0 1 0 0,1-1-1 0 0,-1 1 1 0 0,0 0 0 0 0,0 0-1 0 0,0 0 1 0 0,0 0-1 0 0,0 0 1 0 0,1 1 0 0 0,-1-1-1 0 0,2 1 1 0 0,0 0-448 0 0,0 0 0 0 0,0 0 0 0 0,0 0 0 0 0,0 1 1 0 0,0 0-1 0 0,0-1 0 0 0,-1 1 0 0 0,1 0 0 0 0,-1 0 0 0 0,1 1 0 0 0,-1-1 1 0 0,0 0-1 0 0,3 4 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01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0 6649 0 0,'-8'4'2131'0'0,"-33"11"6848"0"0,38-15-8538 0 0,0 0 0 0 0,-1 0-1 0 0,1 0 1 0 0,0 0 0 0 0,0 0 0 0 0,0 0 0 0 0,-1-1 0 0 0,1 0-1 0 0,0 1 1 0 0,0-1 0 0 0,-5-3 0 0 0,5 3-251 0 0,-1 0 0 0 0,1 0 1 0 0,-1 0-1 0 0,1 0 0 0 0,0 0 1 0 0,-1 1-1 0 0,1-1 0 0 0,-1 1 0 0 0,1 0 1 0 0,-1 0-1 0 0,1 0 0 0 0,-1 1 1 0 0,1-1-1 0 0,-1 1 0 0 0,1 0 0 0 0,-6 2 1 0 0,4-1-51 0 0,-1 1 1 0 0,1 0-1 0 0,0 1 1 0 0,0-1-1 0 0,0 1 0 0 0,0 0 1 0 0,0 0-1 0 0,-7 9 1 0 0,1 2-48 0 0,0 0 1 0 0,1 0-1 0 0,1 1 1 0 0,1 1-1 0 0,-10 24 1 0 0,11-22-74 0 0,1 1 1 0 0,2-1-1 0 0,0 1 1 0 0,0 1 0 0 0,2-1-1 0 0,1 0 1 0 0,0 1-1 0 0,2-1 1 0 0,0 0 0 0 0,1 1-1 0 0,1-1 1 0 0,7 23-1 0 0,-1-10-471 0 0,2-1-1 0 0,2 1 0 0 0,0-2 1 0 0,2 0-1 0 0,2-1 0 0 0,28 41 1 0 0,-41-65-254 0 0,0 0 1 0 0,1-1-1 0 0,0 1 1 0 0,0-1 0 0 0,0 0-1 0 0,9 6 1 0 0,-12-10 225 0 0,-1 0 1 0 0,1 0-1 0 0,0 0 0 0 0,0 0 1 0 0,0 0-1 0 0,0 0 0 0 0,0-1 1 0 0,0 1-1 0 0,0-1 0 0 0,1 1 1 0 0,-1-1-1 0 0,0 0 0 0 0,0 0 1 0 0,0 0-1 0 0,0 0 0 0 0,0 0 1 0 0,0-1-1 0 0,1 1 1 0 0,-1-1-1 0 0,0 1 0 0 0,0-1 1 0 0,0 0-1 0 0,0 1 0 0 0,0-1 1 0 0,2-2-1 0 0,19-13-5032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01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77 241 8690 0 0,'-5'-2'1276'0'0,"0"0"1"0"0,0 0-1 0 0,0 1 1 0 0,0-1-1 0 0,0 1 1 0 0,-1 1-1 0 0,1-1 1 0 0,0 1-1 0 0,-1-1 1 0 0,1 2-1 0 0,0-1 1 0 0,-9 2-1 0 0,49 7 364 0 0,-13-6-1642 0 0,0-2 0 0 0,0 0 0 0 0,0-1 0 0 0,1-1 0 0 0,-1-1 0 0 0,0-2 0 0 0,-1 0 0 0 0,1-1 0 0 0,0-1 0 0 0,-1 0 0 0 0,-1-2 0 0 0,1-1 0 0 0,-1-1 0 0 0,35-22 0 0 0,-53 31 11 0 0,1-1 0 0 0,0 0 0 0 0,-1 0 1 0 0,1 0-1 0 0,-1 0 0 0 0,0 0 0 0 0,0 0 1 0 0,0-1-1 0 0,0 1 0 0 0,0-1 0 0 0,0 1 0 0 0,-1-1 1 0 0,1 0-1 0 0,-1 0 0 0 0,0 0 0 0 0,1 0 1 0 0,-2 0-1 0 0,1 0 0 0 0,0 0 0 0 0,0 0 1 0 0,-1-4-1 0 0,0 4-1 0 0,-1 0 1 0 0,0 1 0 0 0,1-1 0 0 0,-1 0-1 0 0,-1 1 1 0 0,1-1 0 0 0,0 0-1 0 0,-1 1 1 0 0,1-1 0 0 0,-1 1 0 0 0,0 0-1 0 0,1 0 1 0 0,-1-1 0 0 0,0 1-1 0 0,-1 1 1 0 0,1-1 0 0 0,0 0 0 0 0,0 0-1 0 0,-1 1 1 0 0,1-1 0 0 0,-1 1-1 0 0,0 0 1 0 0,-3-2 0 0 0,-16-6-3 0 0,-1 0 1 0 0,0 2-1 0 0,0 1 1 0 0,-1 0-1 0 0,-33-3 1 0 0,54 9-14 0 0,-1 0 0 0 0,1 0 0 0 0,0 0 1 0 0,-1 0-1 0 0,1 1 0 0 0,0-1 1 0 0,-1 1-1 0 0,1 0 0 0 0,0 0 1 0 0,0 0-1 0 0,0 0 0 0 0,0 1 1 0 0,0-1-1 0 0,0 1 0 0 0,0 0 1 0 0,0 0-1 0 0,-4 4 0 0 0,2-1-4 0 0,1-1 0 0 0,0 1 0 0 0,1 0 0 0 0,-1 0-1 0 0,1 1 1 0 0,0-1 0 0 0,1 1 0 0 0,-1-1 0 0 0,-1 8 0 0 0,-1 3-3 0 0,2-1 0 0 0,0 1 0 0 0,0-1 1 0 0,2 1-1 0 0,0 0 0 0 0,2 30 0 0 0,0-36 3 0 0,0 0 0 0 0,1-1 0 0 0,0 1 0 0 0,1 0-1 0 0,0-1 1 0 0,0 0 0 0 0,1 1 0 0 0,9 15 0 0 0,-9-19 3 0 0,1 0 0 0 0,-1-1 0 0 0,1 0-1 0 0,0 0 1 0 0,0 0 0 0 0,1 0 0 0 0,-1-1 0 0 0,1 0 0 0 0,0 0 0 0 0,0 0 0 0 0,1-1 0 0 0,-1 0 0 0 0,9 3 0 0 0,1-1-117 0 0,1 0-1 0 0,0-1 1 0 0,0 0 0 0 0,0-1-1 0 0,0-1 1 0 0,22-1 0 0 0,-27-1-1057 0 0,0-1 1 0 0,0 0-1 0 0,23-6 0 0 0,-27 4-788 0 0,1 0-1 0 0,-1 0 0 0 0,0-1 1 0 0,0 0-1 0 0,15-10 0 0 0,4-5-4523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13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2533 173 1760 0 0,'-5'-9'9356'0'0,"0"-17"-4010"0"0,4 18-3441 0 0,-1 3-1343 0 0,1 0 0 0 0,-1-1 1 0 0,0 1-1 0 0,-1 0 1 0 0,1 0-1 0 0,-1 1 0 0 0,0-1 1 0 0,0 0-1 0 0,0 1 1 0 0,-1 0-1 0 0,-7-8 1 0 0,5 7-240 0 0,-1 0 0 0 0,1 1 1 0 0,-1 0-1 0 0,0 0 0 0 0,0 0 1 0 0,0 1-1 0 0,-12-4 1 0 0,-9 1-223 0 0,0 0 0 0 0,0 2 1 0 0,-49-2-1 0 0,42 4 390 0 0,-459-3-24 0 0,294 9-393 0 0,-190 15-91 0 0,335-11-5 0 0,0 1 0 0 0,1 3 0 0 0,1 3 0 0 0,0 1-1 0 0,-55 27 1 0 0,27-4 11 0 0,1 5 0 0 0,2 2-1 0 0,3 4 1 0 0,1 3 0 0 0,4 4 0 0 0,1 2-1 0 0,3 3 1 0 0,-64 80 0 0 0,95-101-764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02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0 16083 0 0,'-8'3'1084'0'0,"1"0"-1"0"0,-1 1 0 0 0,1-1 0 0 0,0 1 1 0 0,1 0-1 0 0,-1 1 0 0 0,1 0 0 0 0,0 0 1 0 0,-6 7-1 0 0,3-3-705 0 0,1 1 0 0 0,0 0 0 0 0,1 1 0 0 0,0-1-1 0 0,-5 14 1 0 0,-3 11-936 0 0,1 1 0 0 0,-14 66 0 0 0,24-88 996 0 0,-4 22-1028 0 0,4-19-1440 0 0,0 1 0 0 0,-11 25 0 0 0,15-42 1680 0 0,0-1-1 0 0,0 1 1 0 0,0-1-1 0 0,0 1 0 0 0,-1-1 1 0 0,1 1-1 0 0,0-1 1 0 0,-1 1-1 0 0,1-1 1 0 0,0 1-1 0 0,-1-1 1 0 0,1 1-1 0 0,-1-1 0 0 0,1 0 1 0 0,0 1-1 0 0,-1-1 1 0 0,1 0-1 0 0,-1 1 1 0 0,1-1-1 0 0,-1 0 1 0 0,1 1-1 0 0,-1-1 1 0 0,0 0-1 0 0,1 0 0 0 0,-1 0 1 0 0,1 0-1 0 0,-2 1 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02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17 237 4577 0 0,'0'0'354'0'0,"-1"0"1"0"0,1-1 0 0 0,-1 1-1 0 0,1 0 1 0 0,-1 0-1 0 0,1 0 1 0 0,-1 0-1 0 0,1 0 1 0 0,-1-1-1 0 0,1 1 1 0 0,-1 0-1 0 0,1 0 1 0 0,-1 0-1 0 0,1 0 1 0 0,-1 0-1 0 0,1 1 1 0 0,-7 3 6026 0 0,6-3-6026 0 0,1 0-1 0 0,4 19 4579 0 0,19 21-3690 0 0,-7-22-1171 0 0,2 0-1 0 0,0-1 0 0 0,1 0 0 0 0,0-2 0 0 0,43 28 0 0 0,1 2-939 0 0,-32-21-326 0 0,21 16-3646 0 0,-17-18-3909 0 0,-20-16 2872 0 0</inkml:trace>
  <inkml:trace contextRef="#ctx0" brushRef="#br0" timeOffset="1">456 7 14987 0 0,'1'-1'506'0'0,"1"0"0"0"0,-1 1 0 0 0,1-1 0 0 0,-1 0 0 0 0,1 1 0 0 0,-1-1 0 0 0,1 1 0 0 0,0-1 0 0 0,-1 1 0 0 0,1 0 0 0 0,0 0 0 0 0,-1 0 0 0 0,1 0 0 0 0,0 0 0 0 0,0 0 0 0 0,-1 0 0 0 0,3 1 0 0 0,0 0-222 0 0,0 0 1 0 0,-1 1 0 0 0,1 0-1 0 0,-1-1 1 0 0,1 1-1 0 0,-1 0 1 0 0,5 4 0 0 0,1 1-258 0 0,0 2 0 0 0,0-1 0 0 0,-1 1 0 0 0,7 10 0 0 0,-3-1 62 0 0,-1 0 0 0 0,-1 1 0 0 0,0 0-1 0 0,-2 1 1 0 0,0-1 0 0 0,-1 1 0 0 0,-1 1 0 0 0,-1 0 0 0 0,-1-1 0 0 0,2 32-1 0 0,-1 25-453 0 0,-9 117 1 0 0,1-132-579 0 0,0 13-1602 0 0,-1-27-2626 0 0,4-48 4933 0 0,0 1 0 0 0,0-1 1 0 0,0 1-1 0 0,1-1 0 0 0,-1 0 0 0 0,0 1 0 0 0,0-1 1 0 0,0 1-1 0 0,0-1 0 0 0,0 1 0 0 0,0-1 1 0 0,0 0-1 0 0,-1 1 0 0 0,1-1 0 0 0,0 1 0 0 0,0-1 1 0 0,0 0-1 0 0,0 1 0 0 0,0-1 0 0 0,-1 1 1 0 0,1-1-1 0 0,0 0 0 0 0,0 1 0 0 0,-1-1 1 0 0,1 0-1 0 0,0 1 0 0 0,-1-1 0 0 0,1 0 0 0 0,0 1 1 0 0,-1-1-1 0 0,1 0 0 0 0,0 0 0 0 0,-1 0 1 0 0,1 1-1 0 0,0-1 0 0 0,-1 0 0 0 0,1 0 0 0 0,-1 0 1 0 0,1 0-1 0 0,-1 1 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03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6 6377 0 0,'-2'-1'633'0'0,"0"0"-1"0"0,1 0 0 0 0,-1 1 1 0 0,0-1-1 0 0,0 1 0 0 0,0-1 1 0 0,-1 1-1 0 0,1-1 0 0 0,0 1 0 0 0,0 0 1 0 0,0 0-1 0 0,0 0 0 0 0,0 1 1 0 0,0-1-1 0 0,0 0 0 0 0,0 1 1 0 0,0-1-1 0 0,0 1 0 0 0,0 0 1 0 0,-2 0-1 0 0,1 2-315 0 0,0 0 1 0 0,0 0-1 0 0,0 0 0 0 0,0 1 0 0 0,0-1 1 0 0,1 0-1 0 0,0 1 0 0 0,-1 0 1 0 0,-1 4-1 0 0,-3 7-225 0 0,1 0 0 0 0,0 0 0 0 0,1 0 0 0 0,0 1 0 0 0,2-1 0 0 0,0 1 0 0 0,0 0 0 0 0,1 0 0 0 0,1 0 0 0 0,2 28 0 0 0,0-34-100 0 0,0-1 0 0 0,0 0-1 0 0,1 0 1 0 0,0 1 0 0 0,0-1-1 0 0,1 0 1 0 0,0-1 0 0 0,1 1-1 0 0,0-1 1 0 0,0 1 0 0 0,1-1-1 0 0,0 0 1 0 0,0-1 0 0 0,1 1-1 0 0,0-1 1 0 0,0 0-1 0 0,1-1 1 0 0,0 0 0 0 0,14 11-1 0 0,-18-15 12 0 0,0-1 1 0 0,0 1-1 0 0,0-1 0 0 0,0 0 0 0 0,0 0 0 0 0,0 0 0 0 0,1 0 0 0 0,-1 0 0 0 0,0 0 0 0 0,1-1 0 0 0,-1 0 0 0 0,0 0 0 0 0,1 0 0 0 0,-1 0 1 0 0,0 0-1 0 0,7-2 0 0 0,-5 0 52 0 0,0 1 0 0 0,0-2 0 0 0,0 1 1 0 0,-1 0-1 0 0,1-1 0 0 0,-1 0 0 0 0,0 0 0 0 0,1 0 1 0 0,-2 0-1 0 0,5-5 0 0 0,1-2 93 0 0,0 0 0 0 0,-1-1 0 0 0,-1 0 0 0 0,0 0 0 0 0,0 0 1 0 0,-1-1-1 0 0,8-23 0 0 0,-10 24-97 0 0,-1 0 0 0 0,0 0 0 0 0,-1 0 0 0 0,-1 0 0 0 0,1 0 0 0 0,-2 0-1 0 0,1-1 1 0 0,-2 1 0 0 0,-2-21 0 0 0,2 26-31 0 0,0 1-1 0 0,-1 0 1 0 0,0 0-1 0 0,0 0 1 0 0,0 0-1 0 0,-1 0 1 0 0,1 0-1 0 0,-1 1 1 0 0,0-1-1 0 0,0 1 1 0 0,-1 0-1 0 0,0 0 1 0 0,1 0-1 0 0,-1 0 1 0 0,0 0-1 0 0,-1 1 0 0 0,1 0 1 0 0,-1 0-1 0 0,1 0 1 0 0,-1 1-1 0 0,0-1 1 0 0,-8-2-1 0 0,1 1-35 0 0,-1 1 1 0 0,0 0-1 0 0,0 1 0 0 0,0 0 0 0 0,0 1 0 0 0,-23 0 0 0 0,29 1-141 0 0,-1 1-1 0 0,0 0 0 0 0,0 0 1 0 0,1 0-1 0 0,-1 1 0 0 0,1 0 1 0 0,-1 1-1 0 0,1 0 1 0 0,0 0-1 0 0,0 0 0 0 0,0 1 1 0 0,-11 8-1 0 0,16-11-204 0 0,0 1 0 0 0,1 0-1 0 0,-1 0 1 0 0,0 0 0 0 0,1 0 0 0 0,0 0 0 0 0,-1 0 0 0 0,1 0 0 0 0,0 0 0 0 0,0 1-1 0 0,0-1 1 0 0,0 0 0 0 0,0 5 0 0 0,2 19-8739 0 0,5-8 2293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04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 14115 0 0,'-4'2'9714'0'0,"-6"17"-7838"0"0,-9 24-2386 0 0,16-37 527 0 0,-16 44 166 0 0,-21 86 0 0 0,37-122-233 0 0,0-1 0 0 0,1 1 0 0 0,1-1 0 0 0,0 1 0 0 0,0 0 0 0 0,2-1 0 0 0,0 1 0 0 0,0 0 0 0 0,1-1 0 0 0,1 1 0 0 0,0-1 0 0 0,6 14 0 0 0,-7-23 39 0 0,0 0 0 0 0,0 1 1 0 0,0-1-1 0 0,1 0 0 0 0,-1 0 0 0 0,1-1 0 0 0,0 1 0 0 0,0-1 1 0 0,0 1-1 0 0,1-1 0 0 0,-1 0 0 0 0,1 0 0 0 0,0 0 1 0 0,0-1-1 0 0,0 1 0 0 0,0-1 0 0 0,0 0 0 0 0,1 0 1 0 0,-1 0-1 0 0,0-1 0 0 0,1 0 0 0 0,0 1 0 0 0,-1-2 0 0 0,1 1 1 0 0,0 0-1 0 0,-1-1 0 0 0,1 0 0 0 0,0 0 0 0 0,-1-1 1 0 0,1 1-1 0 0,0-1 0 0 0,-1 0 0 0 0,1 0 0 0 0,-1 0 1 0 0,1-1-1 0 0,-1 0 0 0 0,1 1 0 0 0,-1-2 0 0 0,0 1 0 0 0,0 0 1 0 0,0-1-1 0 0,0 0 0 0 0,-1 0 0 0 0,1 0 0 0 0,-1 0 1 0 0,0-1-1 0 0,0 1 0 0 0,0-1 0 0 0,0 0 0 0 0,0 0 0 0 0,-1 0 1 0 0,0 0-1 0 0,0 0 0 0 0,2-6 0 0 0,-2 6 58 0 0,0-1-1 0 0,-1 1 0 0 0,1-1 0 0 0,-1 0 1 0 0,0 0-1 0 0,-1 1 0 0 0,1-1 1 0 0,-1 0-1 0 0,0 0 0 0 0,0 0 1 0 0,0 1-1 0 0,-1-1 0 0 0,0 0 1 0 0,0 0-1 0 0,0 1 0 0 0,0-1 1 0 0,-1 0-1 0 0,0 1 0 0 0,0 0 0 0 0,0-1 1 0 0,0 1-1 0 0,-1 0 0 0 0,1 0 1 0 0,-1 0-1 0 0,0 0 0 0 0,-1 1 1 0 0,1-1-1 0 0,0 1 0 0 0,-1 0 1 0 0,0 0-1 0 0,0 0 0 0 0,0 0 1 0 0,0 1-1 0 0,0 0 0 0 0,-1-1 0 0 0,1 2 1 0 0,-1-1-1 0 0,1 0 0 0 0,-1 1 1 0 0,0 0-1 0 0,1 0 0 0 0,-1 0 1 0 0,-9 1-1 0 0,3-1 34 0 0,0 1 0 0 0,-1 1 0 0 0,1 0 0 0 0,0 1 0 0 0,0 0 0 0 0,-1 1 0 0 0,2 0 0 0 0,-18 7-1 0 0,24-8-312 0 0,0-1 0 0 0,0 2 0 0 0,1-1 1 0 0,-1 0-1 0 0,1 1 0 0 0,-1-1 0 0 0,1 1 0 0 0,0 0 0 0 0,0 0 0 0 0,0 1 0 0 0,-3 4 0 0 0,5-6-382 0 0,-1 1 0 0 0,1-1 0 0 0,0 1 0 0 0,0-1 0 0 0,1 1 0 0 0,-1 0 1 0 0,0 0-1 0 0,1-1 0 0 0,0 1 0 0 0,-1 0 0 0 0,1 0 0 0 0,0-1 0 0 0,1 1 0 0 0,-1 0 1 0 0,0 0-1 0 0,1 0 0 0 0,-1-1 0 0 0,1 1 0 0 0,1 3 0 0 0,5 6-7125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04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1 15371 0 0,'-24'13'8468'0'0,"1"1"-4131"0"0,11-6-4229 0 0,0 1 1 0 0,1 1-1 0 0,0 0 1 0 0,1 0-1 0 0,0 1 1 0 0,-11 16 0 0 0,6-8-115 0 0,-1 3-429 0 0,-19 32 0 0 0,32-49 329 0 0,0 0 0 0 0,0 1-1 0 0,1 0 1 0 0,-1-1 0 0 0,1 1-1 0 0,1 0 1 0 0,-1 0 0 0 0,1 0-1 0 0,0 0 1 0 0,1 0 0 0 0,-1 12-1 0 0,1-16 94 0 0,1-1-1 0 0,-1 1 1 0 0,0-1-1 0 0,1 1 1 0 0,-1-1-1 0 0,1 1 1 0 0,0-1-1 0 0,-1 1 0 0 0,1-1 1 0 0,0 0-1 0 0,0 1 1 0 0,0-1-1 0 0,0 0 1 0 0,0 1-1 0 0,0-1 1 0 0,0 0-1 0 0,0 0 1 0 0,0 0-1 0 0,1 0 0 0 0,1 1 1 0 0,0-1 1 0 0,0 1 1 0 0,1-1-1 0 0,-1 0 1 0 0,1 0-1 0 0,-1 0 1 0 0,1 0-1 0 0,-1-1 0 0 0,7 1 1 0 0,5-1 7 0 0,1-1 1 0 0,-1-1-1 0 0,19-4 1 0 0,-28 5-5 0 0,33-6-220 0 0,48-11-1087 0 0,-79 16-186 0 0,0-1 0 0 0,-1 0-1 0 0,1 0 1 0 0,11-8 0 0 0,-18 11 942 0 0,1-1-1 0 0,-1 0 0 0 0,0 0 1 0 0,0 0-1 0 0,0 1 1 0 0,0-1-1 0 0,0 0 1 0 0,0 0-1 0 0,-1 0 1 0 0,1-1-1 0 0,0 1 1 0 0,0 0-1 0 0,-1 0 1 0 0,1 0-1 0 0,0-2 0 0 0,-1-9-5003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05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10754 0 0,'1'18'4497'0'0,"4"2"-1440"0"0,1 7-681 0 0,1 5-935 0 0,-1 3-705 0 0,2 1-360 0 0,0 2-168 0 0,-2 1-112 0 0,1-1-112 0 0,1 0-376 0 0,-1-2-1040 0 0,1-1-1809 0 0,-2-6-2704 0 0,1-3-2209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05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26 13339 0 0,'-2'-7'8448'0'0,"-5"6"-3376"0"0,-13 14-2074 0 0,-20 26-4697 0 0,38-37 2363 0 0,-85 97-810 0 0,77-86-129 0 0,0 1-1 0 0,1 1 1 0 0,1 0-1 0 0,0 0 1 0 0,-10 28-1 0 0,17-42 268 0 0,1 1 1 0 0,-1 0-1 0 0,0 0 0 0 0,1 0 1 0 0,-1 0-1 0 0,1 0 0 0 0,-1 1 0 0 0,1-1 1 0 0,0 0-1 0 0,0 0 0 0 0,0 0 1 0 0,0 0-1 0 0,0 0 0 0 0,1 0 0 0 0,-1 0 1 0 0,0 0-1 0 0,1 0 0 0 0,0 0 1 0 0,0 0-1 0 0,-1 0 0 0 0,1 0 0 0 0,0 0 1 0 0,0 0-1 0 0,1 0 0 0 0,-1-1 0 0 0,0 1 1 0 0,1 0-1 0 0,-1-1 0 0 0,0 1 1 0 0,1-1-1 0 0,0 0 0 0 0,-1 1 0 0 0,1-1 1 0 0,0 0-1 0 0,0 0 0 0 0,0 0 1 0 0,0 0-1 0 0,0-1 0 0 0,0 1 0 0 0,0 0 1 0 0,0-1-1 0 0,4 1 0 0 0,3 1 86 0 0,0-1-1 0 0,0-1 0 0 0,0 0 1 0 0,0 0-1 0 0,1-1 0 0 0,-1 0 1 0 0,0 0-1 0 0,14-4 0 0 0,180-65-1182 0 0,-194 68 345 0 0,22-7-1929 0 0,-19-1-7613 0 0</inkml:trace>
  <inkml:trace contextRef="#ctx0" brushRef="#br0" timeOffset="1">215 0 16452 0 0,'1'24'8732'0'0,"5"12"-5640"0"0,1 13-2946 0 0,-6-11-92 0 0,1 18-466 0 0,2 0 0 0 0,2 0-1 0 0,17 67 1 0 0,-23-122 349 0 0,12 31-3244 0 0,2-15-6195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05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14083 0 0,'1'-1'406'0'0,"-1"0"1"0"0,1 0-1 0 0,-1 1 0 0 0,1-1 1 0 0,-1 0-1 0 0,1 0 0 0 0,0 0 1 0 0,0 0-1 0 0,-1 1 1 0 0,1-1-1 0 0,0 0 0 0 0,0 1 1 0 0,0-1-1 0 0,0 0 0 0 0,0 1 1 0 0,0 0-1 0 0,0-1 0 0 0,0 1 1 0 0,0-1-1 0 0,0 1 0 0 0,0 0 1 0 0,2-1-1 0 0,-2 2-145 0 0,0-1-1 0 0,1 0 1 0 0,-1 0 0 0 0,1 1-1 0 0,-1-1 1 0 0,0 1 0 0 0,1-1-1 0 0,-1 1 1 0 0,0 0 0 0 0,1 0-1 0 0,-1-1 1 0 0,0 1 0 0 0,0 0-1 0 0,2 2 1 0 0,4 4 38 0 0,-1 1 0 0 0,0-1 0 0 0,0 1 0 0 0,4 10 0 0 0,-6-12 187 0 0,12 19-333 0 0,0 2 0 0 0,-2 0 0 0 0,-1 0 1 0 0,-2 1-1 0 0,0 1 0 0 0,-2 0 0 0 0,-1 0 0 0 0,-1 1 1 0 0,4 45-1 0 0,-9-31-296 0 0,-2 1 0 0 0,-2-1 0 0 0,-2 1 0 0 0,-1-1 0 0 0,-3 0 0 0 0,-22 70 0 0 0,13-62-2583 0 0,-25 50 0 0 0,42-101 2480 0 0,0-1 1 0 0,0 0-1 0 0,0 1 1 0 0,0-1 0 0 0,-1 0-1 0 0,1 1 1 0 0,0-1 0 0 0,0 0-1 0 0,0 1 1 0 0,0-1 0 0 0,-1 0-1 0 0,-3 3-3434 0 0,4-3 3435 0 0,0 0-1 0 0,-1 0 1 0 0,1 0 0 0 0,-1 1-1 0 0,1-1 1 0 0,0 0-1 0 0,-1 0 1 0 0,1-1 0 0 0,0 1-1 0 0,-1 0 1 0 0,1 0 0 0 0,0 0-1 0 0,-1 0 1 0 0,1 0 0 0 0,-1 0-1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27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430 158 15891 0 0,'-68'17'7840'0'0,"4"3"-4989"0"0,48-14-2697 0 0,1 0 1 0 0,0 2 0 0 0,1 0 0 0 0,0 0 0 0 0,0 1 0 0 0,-16 15 0 0 0,12-8-99 0 0,0 1 0 0 0,0 1 0 0 0,2 0 0 0 0,0 2 0 0 0,2 0 0 0 0,0 0-1 0 0,1 1 1 0 0,-17 38 0 0 0,26-49-63 0 0,0 1 0 0 0,0 0 0 0 0,1 0 0 0 0,1 0-1 0 0,0 0 1 0 0,0 1 0 0 0,1-1 0 0 0,1 0-1 0 0,0 1 1 0 0,0-1 0 0 0,1 1 0 0 0,0-1 0 0 0,1 0-1 0 0,1 0 1 0 0,0 0 0 0 0,0 0 0 0 0,1 0 0 0 0,0 0-1 0 0,1-1 1 0 0,11 19 0 0 0,-3-11-17 0 0,2 0 0 0 0,-1-1 0 0 0,2 0 0 0 0,0-1 0 0 0,1-1 1 0 0,1-1-1 0 0,0 0 0 0 0,0-1 0 0 0,2-1 0 0 0,-1-1 0 0 0,2-1 0 0 0,22 9 0 0 0,-19-10 13 0 0,2-1-1 0 0,-1-1 0 0 0,1-1 1 0 0,0-1-1 0 0,0-2 0 0 0,0 0 1 0 0,1-2-1 0 0,-1 0 1 0 0,1-2-1 0 0,29-5 0 0 0,-6-4 30 0 0,1-2-1 0 0,-2-3 1 0 0,0-1-1 0 0,0-3 1 0 0,-2-1-1 0 0,-1-3 1 0 0,0-2 0 0 0,-2-2-1 0 0,-1-1 1 0 0,-1-3-1 0 0,-2-1 1 0 0,56-57-1 0 0,-81 72 33 0 0,-1-1 0 0 0,0-1 0 0 0,-2 0 0 0 0,0 0 0 0 0,-1-1 0 0 0,-1 0 0 0 0,-1-1 0 0 0,-1 0 0 0 0,0-1 0 0 0,6-36 0 0 0,-12 47-7 0 0,0 0 0 0 0,-1 1 0 0 0,0-1 0 0 0,-1-1-1 0 0,0 1 1 0 0,0 0 0 0 0,-2 1 0 0 0,1-1 0 0 0,-1 0 0 0 0,-1 0 0 0 0,0 0 0 0 0,0 1 0 0 0,-1 0 0 0 0,-1 0 0 0 0,1 0 0 0 0,-2 0 0 0 0,1 1 0 0 0,-1-1 0 0 0,-1 1 0 0 0,0 1 0 0 0,0-1 0 0 0,-1 1 0 0 0,-14-12 0 0 0,4 8 40 0 0,-1 0 0 0 0,-1 1 0 0 0,0 1 0 0 0,0 1 0 0 0,-1 0 0 0 0,0 2 0 0 0,0 0 0 0 0,-1 2 0 0 0,1 0 0 0 0,-1 1 0 0 0,-39-1 0 0 0,-18 4 77 0 0,-149 16 1 0 0,228-15-161 0 0,-83 9-51 0 0,-305 42-1945 0 0,364-46-689 0 0,-44 15 1 0 0,57-16 124 0 0,0 1 1 0 0,0 1-1 0 0,-10 6 1 0 0,17-9 1092 0 0,1 0 0 0 0,-1 0 0 0 0,1 1 0 0 0,0-1 0 0 0,-6 8 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35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1 134 5937 0 0,'6'-4'13115'0'0,"9"-9"-9641"0"0,3-2-3287 0 0,0 5 68 0 0,0 1 1 0 0,1 0-1 0 0,0 2 1 0 0,0 0-1 0 0,1 1 1 0 0,0 1 0 0 0,0 1-1 0 0,0 1 1 0 0,22-1-1 0 0,15 2 215 0 0,113 9-1 0 0,-72 4-911 0 0,160 7 1701 0 0,-223-19-1938 0 0,57-9-1 0 0,-67 6-574 0 0,0-2 0 0 0,0-1 0 0 0,24-11-1 0 0,-47 18 494 0 0,0-1-1 0 0,-1 0 0 0 0,1 1 0 0 0,0-1 1 0 0,-1 0-1 0 0,1 0 0 0 0,-1-1 0 0 0,1 1 0 0 0,-1 0 1 0 0,0 0-1 0 0,1-1 0 0 0,-1 1 0 0 0,1-2 0 0 0,4-6-6076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13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12051 0 0,'-2'5'6229'0'0,"-5"25"-4329"0"0,0 21-1040 0 0,3-1 0 0 0,1 63-1 0 0,15 103-1041 0 0,-4-89 385 0 0,-7-113-198 0 0,6 60-15 0 0,-7-69 16 0 0,1 1 0 0 0,0-1 0 0 0,1 0 0 0 0,0 1 0 0 0,-1-1 0 0 0,2 0 0 0 0,-1 0 0 0 0,0-1 0 0 0,1 1 0 0 0,5 7 0 0 0,-5-10 32 0 0,-1-1 1 0 0,0 1-1 0 0,1-1 1 0 0,-1 1-1 0 0,1-1 0 0 0,-1 0 1 0 0,1 0-1 0 0,-1 0 1 0 0,1 0-1 0 0,0 0 0 0 0,0-1 1 0 0,-1 1-1 0 0,1-1 1 0 0,0 0-1 0 0,0 0 0 0 0,-1 0 1 0 0,1 0-1 0 0,0 0 1 0 0,0-1-1 0 0,3 0 0 0 0,9-2 233 0 0,0-1-1 0 0,20-8 1 0 0,-24 8-161 0 0,92-33-339 0 0,98-32 1909 0 0,-98 48-5503 0 0,-78 18 261 0 0,0 1 0 0 0,30 2-1 0 0,-28 3-3922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35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12811 0 0,'-14'19'8907'0'0,"11"-2"-5563"0"0,4-14-3294 0 0,-1 0-1 0 0,1-1 0 0 0,0 1 1 0 0,0-1-1 0 0,1 1 0 0 0,-1-1 1 0 0,0 1-1 0 0,1-1 1 0 0,0 0-1 0 0,-1 0 0 0 0,1 0 1 0 0,0 0-1 0 0,3 3 1 0 0,12 9-3 0 0,0 0 0 0 0,1-1 0 0 0,0-1 0 0 0,26 12 1 0 0,82 32-22 0 0,-98-45-2 0 0,-18-9 6 0 0,0 2 0 0 0,-1-1 0 0 0,0 2 0 0 0,1-1 0 0 0,13 10 0 0 0,-22-13-17 0 0,-1-1 0 0 0,1 1 0 0 0,0 0 0 0 0,0 0 0 0 0,-1 0-1 0 0,1 0 1 0 0,0-1 0 0 0,-1 1 0 0 0,1 0 0 0 0,-1 0 0 0 0,1 0 0 0 0,-1 0 0 0 0,0 0-1 0 0,1 0 1 0 0,-1 1 0 0 0,0-1 0 0 0,0 0 0 0 0,0 0 0 0 0,0 0 0 0 0,0 0-1 0 0,0 0 1 0 0,0 0 0 0 0,0 0 0 0 0,0 2 0 0 0,-2 1 19 0 0,1-1-1 0 0,0 1 1 0 0,-1-1 0 0 0,1 0-1 0 0,-1 1 1 0 0,0-1 0 0 0,-4 5-1 0 0,-3 3 84 0 0,-1 0 0 0 0,-19 16-1 0 0,-1-4 120 0 0,-63 38 0 0 0,61-43-561 0 0,2 2-1 0 0,-35 28 0 0 0,61-45-162 0 0,0 1 0 0 0,1 0 0 0 0,-1 0 0 0 0,0 1 0 0 0,1-1-1 0 0,-4 7 1 0 0,-2 19-8677 0 0,9-15 606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36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157 129 4849 0 0,'-5'-21'4320'0'0,"3"13"-2947"0"0,0 1 0 0 0,0-1 1 0 0,0 1-1 0 0,-1-1 0 0 0,0 1 1 0 0,-1 0-1 0 0,0 0 1 0 0,0 0-1 0 0,-5-7 0 0 0,8 14-1277 0 0,0-1 0 0 0,1 0-1 0 0,-1 1 1 0 0,0-1-1 0 0,1 1 1 0 0,-1-1 0 0 0,0 1-1 0 0,0 0 1 0 0,1-1 0 0 0,-1 1-1 0 0,0 0 1 0 0,0-1 0 0 0,0 1-1 0 0,1 0 1 0 0,-1 0 0 0 0,0 0-1 0 0,0 0 1 0 0,0 0 0 0 0,0 0-1 0 0,0 0 1 0 0,0 0 0 0 0,1 0-1 0 0,-1 0 1 0 0,0 0 0 0 0,0 0-1 0 0,-1 1 1 0 0,0 0 2 0 0,-1 1 0 0 0,1-1 0 0 0,0 0 1 0 0,-1 1-1 0 0,1 0 0 0 0,0-1 0 0 0,0 1 0 0 0,-3 4 0 0 0,-1 2 10 0 0,0 1-1 0 0,0 0 0 0 0,-6 13 1 0 0,4-6-59 0 0,2 0 1 0 0,0 1 0 0 0,1 0 0 0 0,1 0-1 0 0,0 0 1 0 0,-1 21 0 0 0,4-31-53 0 0,0 1-1 0 0,1 0 1 0 0,0-1 0 0 0,0 1 0 0 0,1 0-1 0 0,0-1 1 0 0,0 1 0 0 0,1-1 0 0 0,0 1 0 0 0,0-1-1 0 0,1 0 1 0 0,0 0 0 0 0,0 0 0 0 0,1 0 0 0 0,0 0-1 0 0,7 9 1 0 0,-9-13 1 0 0,1-1 0 0 0,-1 1 1 0 0,1-1-1 0 0,-1 0 0 0 0,1 0 0 0 0,0 0 0 0 0,0 0 1 0 0,0 0-1 0 0,0-1 0 0 0,0 1 0 0 0,1-1 0 0 0,-1 0 0 0 0,0 0 1 0 0,1 0-1 0 0,-1-1 0 0 0,1 1 0 0 0,-1-1 0 0 0,0 1 1 0 0,1-1-1 0 0,-1 0 0 0 0,1-1 0 0 0,-1 1 0 0 0,1 0 0 0 0,-1-1 1 0 0,1 0-1 0 0,-1 0 0 0 0,0 0 0 0 0,0 0 0 0 0,1-1 1 0 0,-1 1-1 0 0,0-1 0 0 0,0 0 0 0 0,0 0 0 0 0,-1 0 0 0 0,5-4 1 0 0,0 1 8 0 0,-2 0 0 0 0,1 0 0 0 0,0-1 0 0 0,-1 0 1 0 0,0 0-1 0 0,-1 0 0 0 0,1-1 0 0 0,-1 0 0 0 0,-1 0 0 0 0,1 0 1 0 0,-1 0-1 0 0,0 0 0 0 0,-1-1 0 0 0,0 1 0 0 0,2-9 0 0 0,-3 2 16 0 0,-1-1-1 0 0,0 0 1 0 0,-1 1-1 0 0,0-1 0 0 0,-1 1 1 0 0,-1 0-1 0 0,-5-16 1 0 0,5 20-13 0 0,-1 0 1 0 0,0 0 0 0 0,0 0 0 0 0,-1 0-1 0 0,0 1 1 0 0,-1-1 0 0 0,0 2 0 0 0,-1-1-1 0 0,0 1 1 0 0,-9-10 0 0 0,15 17-29 0 0,0 0 0 0 0,0 0 0 0 0,0 0 0 0 0,0 0 0 0 0,-1 0 0 0 0,1 0 1 0 0,0 1-1 0 0,0-1 0 0 0,0 0 0 0 0,-1 1 0 0 0,1-1 0 0 0,0 1 0 0 0,-1-1 0 0 0,1 1 0 0 0,0 0 1 0 0,-1 0-1 0 0,1-1 0 0 0,-1 1 0 0 0,-1 0 0 0 0,2 1-118 0 0,0-1 0 0 0,0 1 0 0 0,0-1 0 0 0,0 1 0 0 0,0-1 0 0 0,1 1 0 0 0,-1-1 0 0 0,0 1 0 0 0,0 0 0 0 0,1-1 0 0 0,-1 1 0 0 0,0 0 0 0 0,1 0 0 0 0,-1-1 0 0 0,1 1 0 0 0,-1 0 0 0 0,1 0 0 0 0,-1 0-1 0 0,1 0 1 0 0,-1 1 0 0 0,0 3-1165 0 0,0 0-1 0 0,0 0 0 0 0,0-1 0 0 0,1 1 0 0 0,0 0 0 0 0,0 0 1 0 0,0 0-1 0 0,0 0 0 0 0,3 8 0 0 0,3 8-5926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37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7410 0 0,'-9'1'16293'0'0,"-1"16"-12443"0"0,-2 19-3918 0 0,6-10 103 0 0,1 0 1 0 0,2 0 0 0 0,0 1 0 0 0,2-1-1 0 0,1 1 1 0 0,7 50 0 0 0,-2-46-1644 0 0,1 1 0 0 0,20 56 1 0 0,-13-55-2614 0 0,-1-15-3276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37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76 7650 0 0,'-3'-9'13287'0'0,"3"8"-12928"0"0,12-10 3660 0 0,20-7-3747 0 0,-31 18 4 0 0,15-7-91 0 0,0 1 0 0 0,1 0 0 0 0,0 2 0 0 0,0 0 0 0 0,22-3 1 0 0,-31 6-171 0 0,0 0 0 0 0,0 1 0 0 0,0 0 0 0 0,0 0 0 0 0,1 1 0 0 0,-1 0 0 0 0,0 0 0 0 0,-1 1 0 0 0,1 0 0 0 0,0 0 0 0 0,0 1 0 0 0,-1 0 0 0 0,12 6 0 0 0,-14-5-22 0 0,-1 0 0 0 0,0 0 0 0 0,0 1-1 0 0,0-1 1 0 0,-1 1 0 0 0,0-1 0 0 0,1 1-1 0 0,-2 0 1 0 0,1 0 0 0 0,-1 1-1 0 0,1-1 1 0 0,-1 1 0 0 0,-1-1 0 0 0,1 1-1 0 0,-1-1 1 0 0,0 1 0 0 0,0 0 0 0 0,-1-1-1 0 0,0 1 1 0 0,-1 11 0 0 0,0 0-175 0 0,0 0 0 0 0,-2-1 0 0 0,0 1 0 0 0,-1-1 0 0 0,-11 31 0 0 0,14-43 40 0 0,-1 1 0 0 0,0-1 0 0 0,0-1 0 0 0,0 1 0 0 0,0 0 0 0 0,-1 0 0 0 0,-3 4 0 0 0,6-8 101 0 0,-1 0-1 0 0,1 1 0 0 0,-1-1 1 0 0,1 0-1 0 0,0 0 1 0 0,-1 1-1 0 0,1-1 1 0 0,-1 0-1 0 0,1 0 0 0 0,-1 1 1 0 0,1-1-1 0 0,-1 0 1 0 0,1 0-1 0 0,-1 0 1 0 0,1 0-1 0 0,-1 0 1 0 0,1 0-1 0 0,-1 0 0 0 0,1 0 1 0 0,-1 0-1 0 0,1 0 1 0 0,-1 0-1 0 0,1 0 1 0 0,-1 0-1 0 0,0-1 1 0 0,0 1-16 0 0,0-1 1 0 0,0 0 0 0 0,0 0 0 0 0,-1 0 0 0 0,1 0-1 0 0,1 0 1 0 0,-1-1 0 0 0,0 1 0 0 0,0 0 0 0 0,0 0-1 0 0,0-1 1 0 0,1 1 0 0 0,-1-2 0 0 0,0 2 40 0 0,0 0 0 0 0,1 0-1 0 0,0 0 1 0 0,-1 0 0 0 0,1 0 0 0 0,0 0 0 0 0,-1 0 0 0 0,1 0 0 0 0,0 0-1 0 0,0 0 1 0 0,0 0 0 0 0,0 0 0 0 0,0 0 0 0 0,0 0 0 0 0,0 0 0 0 0,0 0-1 0 0,0 0 1 0 0,0 0 0 0 0,1 0 0 0 0,-1 0 0 0 0,0 0 0 0 0,1 0 0 0 0,-1 0-1 0 0,1 0 1 0 0,0 0 0 0 0,0-1 53 0 0,0 1 0 0 0,1 0 0 0 0,-1 0 0 0 0,1 0 0 0 0,-1 0 0 0 0,1 1 0 0 0,-1-1 0 0 0,1 0 0 0 0,-1 1 0 0 0,1-1 0 0 0,0 1 0 0 0,-1-1 0 0 0,4 0 0 0 0,7 0 248 0 0,-1 1 0 0 0,1 0 0 0 0,18 2 0 0 0,-23-1-386 0 0,9 0 97 0 0,-1-1-1 0 0,1 0 1 0 0,22-4-1 0 0,4-8-2876 0 0,-39 11 1867 0 0,1-1 1 0 0,-1 0 0 0 0,0 0 0 0 0,1 0 0 0 0,-1-1-1 0 0,0 1 1 0 0,0-1 0 0 0,3-3 0 0 0,-6 5 722 0 0,1 1 0 0 0,-1-1 0 0 0,1 0 0 0 0,-1 0 0 0 0,1 0 0 0 0,-1 0 0 0 0,1 0 0 0 0,-1 1 0 0 0,0-1 0 0 0,1 0 0 0 0,-1 0 0 0 0,0 0 0 0 0,0 0 0 0 0,0 0 0 0 0,0 0 0 0 0,0 0 0 0 0,0 0 0 0 0,0 0 0 0 0,0 0 0 0 0,0 0 0 0 0,-1 0 0 0 0,1-1 0 0 0,-1-3-755 0 0,1-6-2319 0 0</inkml:trace>
  <inkml:trace contextRef="#ctx0" brushRef="#br0" timeOffset="1">511 76 5737 0 0,'1'-6'2061'0'0,"-1"0"0"0"0,2 1 0 0 0,-1-1-1 0 0,1 0 1 0 0,0 0 0 0 0,0 1 0 0 0,4-4 4363 0 0,-6 36-4600 0 0,-18 79-1363 0 0,-2 14-2015 0 0,13-41-4766 0 0,7-76 5865 0 0,0-1-491 0 0,0 0-1 0 0,0 1 1 0 0,0-1-1 0 0,0 1 1 0 0,-1-1-1 0 0,1 0 1 0 0,-1 1-1 0 0,1-1 1 0 0,-1 0-1 0 0,0 1 0 0 0,0-1 1 0 0,0 0-1 0 0,0 0 1 0 0,-2 4-1 0 0,-4 0-3774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37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8354 0 0,'-24'10'7815'0'0,"23"-10"-7429"0"0,0 0 1 0 0,0 1-1 0 0,0-1 1 0 0,0 0-1 0 0,0 1 0 0 0,0-1 1 0 0,0 1-1 0 0,0-1 0 0 0,0 1 1 0 0,0-1-1 0 0,1 1 0 0 0,-1 0 1 0 0,0 0-1 0 0,0-1 0 0 0,1 1 1 0 0,-1 0-1 0 0,0 0 0 0 0,1 0 1 0 0,-1 0-1 0 0,0 1 1 0 0,3-1-199 0 0,0 0 1 0 0,0-1 0 0 0,0 1 0 0 0,1-1 0 0 0,-1 1 0 0 0,0-1 0 0 0,0 0 0 0 0,0 0 0 0 0,1 0 0 0 0,-1 0 0 0 0,0 0 0 0 0,0-1 0 0 0,0 1 0 0 0,4-2 0 0 0,-1 1 83 0 0,10-1-222 0 0,1 1 1 0 0,-1 0 0 0 0,0 1 0 0 0,1 0 0 0 0,-1 1 0 0 0,0 1 0 0 0,0 0 0 0 0,26 9 0 0 0,-40-11-54 0 0,0 0-1 0 0,0 1 0 0 0,0-1 1 0 0,-1 1-1 0 0,1-1 0 0 0,0 1 0 0 0,-1 0 1 0 0,1-1-1 0 0,-1 1 0 0 0,1 0 1 0 0,-1-1-1 0 0,1 1 0 0 0,-1 0 1 0 0,1-1-1 0 0,-1 1 0 0 0,1 0 0 0 0,-1 0 1 0 0,0 0-1 0 0,0-1 0 0 0,1 1 1 0 0,-1 0-1 0 0,0 0 0 0 0,0 0 1 0 0,0 0-1 0 0,0 0 0 0 0,0 0 1 0 0,0-1-1 0 0,0 1 0 0 0,0 0 0 0 0,0 0 1 0 0,-1 0-1 0 0,1 0 0 0 0,0-1 1 0 0,0 1-1 0 0,-1 0 0 0 0,1 0 1 0 0,0 0-1 0 0,-1-1 0 0 0,1 1 0 0 0,-1 0 1 0 0,1-1-1 0 0,-2 2 0 0 0,-26 33-52 0 0,24-30 49 0 0,-2 2 10 0 0,0-1 1 0 0,1 2 0 0 0,0-1-1 0 0,0 0 1 0 0,0 1 0 0 0,1 0-1 0 0,1 0 1 0 0,-4 9 0 0 0,6-15 6 0 0,1 0 1 0 0,-1 1 0 0 0,1-1 0 0 0,-1 0 0 0 0,1 1 0 0 0,0-1 0 0 0,0 0 0 0 0,0 0 0 0 0,0 1-1 0 0,1-1 1 0 0,-1 0 0 0 0,1 1 0 0 0,-1-1 0 0 0,1 0 0 0 0,0 0 0 0 0,0 0 0 0 0,0 1 0 0 0,0-1 0 0 0,0 0-1 0 0,0 0 1 0 0,0-1 0 0 0,1 1 0 0 0,-1 0 0 0 0,1 0 0 0 0,0-1 0 0 0,-1 1 0 0 0,1-1 0 0 0,0 1-1 0 0,0-1 1 0 0,0 0 0 0 0,0 1 0 0 0,0-1 0 0 0,0 0 0 0 0,0 0 0 0 0,0-1 0 0 0,3 2 0 0 0,6 1-8 0 0,0 0 1 0 0,0 0-1 0 0,0-1 1 0 0,1 0-1 0 0,-1-1 0 0 0,0-1 1 0 0,13 0-1 0 0,45-5-3571 0 0,-50 1-399 0 0,-3-5-3533 0 0,-3-1-1064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38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10890 0 0,'-1'0'442'0'0,"1"-1"0"0"0,0 0 0 0 0,0 1 0 0 0,0-1 0 0 0,0 0-1 0 0,0 1 1 0 0,0-1 0 0 0,0 0 0 0 0,0 0 0 0 0,0 1 0 0 0,1-1-1 0 0,-1 0 1 0 0,0 1 0 0 0,0-1 0 0 0,0 0 0 0 0,1 1 0 0 0,-1-1-1 0 0,0 0 1 0 0,1 1 0 0 0,-1-1 0 0 0,1 1 0 0 0,-1-1 0 0 0,1 1-1 0 0,0-2 1 0 0,21-11 2954 0 0,24-1-2382 0 0,-27 11-881 0 0,-1 2 1 0 0,1 0 0 0 0,-1 2 0 0 0,1 0-1 0 0,-1 0 1 0 0,31 8 0 0 0,-5 2-794 0 0,67 26 1 0 0,-110-36 418 0 0,0-1 1 0 0,-1 1 0 0 0,1-1-1 0 0,0 1 1 0 0,0-1-1 0 0,-1 1 1 0 0,1-1-1 0 0,-1 1 1 0 0,1-1 0 0 0,0 1-1 0 0,-1 0 1 0 0,1 0-1 0 0,-1-1 1 0 0,1 1-1 0 0,-1 0 1 0 0,0 0 0 0 0,1-1-1 0 0,-1 1 1 0 0,0 2-1 0 0,0-3 35 0 0,0 0-1 0 0,0 1 1 0 0,0-1-1 0 0,0 1 1 0 0,0-1-1 0 0,0 0 0 0 0,0 1 1 0 0,0-1-1 0 0,0 1 1 0 0,0-1-1 0 0,0 0 1 0 0,-1 1-1 0 0,1-1 1 0 0,0 0-1 0 0,0 1 0 0 0,-1-1 1 0 0,1 0-1 0 0,0 1 1 0 0,0-1-1 0 0,-1 0 1 0 0,1 1-1 0 0,0-1 1 0 0,-1 0-1 0 0,1 0 1 0 0,0 1-1 0 0,-1-1 0 0 0,1 0 1 0 0,-1 0-1 0 0,1 0 1 0 0,0 0-1 0 0,-1 0 1 0 0,1 1-1 0 0,-1-1 1 0 0,1 0-1 0 0,0 0 0 0 0,-1 0 1 0 0,1 0-1 0 0,-1 0 1 0 0,1 0-1 0 0,-1 0 1 0 0,1 0-1 0 0,0-1 1 0 0,-1 1-1 0 0,1 0 0 0 0,-1 0 1 0 0,1 0-1 0 0,-1 0 1 0 0,-23-5-4578 0 0,5 9 24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38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91 5857 0 0,'-12'6'16024'0'0,"53"-4"-12105"0"0,-32-2-3973 0 0,22 2 192 0 0,-1 1 1 0 0,0 1 0 0 0,0 1-1 0 0,0 2 1 0 0,45 17 0 0 0,-73-24-147 0 0,-1 0 0 0 0,0 1 0 0 0,0-1 0 0 0,0 0 0 0 0,0 1 1 0 0,0-1-1 0 0,0 1 0 0 0,0-1 0 0 0,0 1 0 0 0,0-1 0 0 0,0 1 1 0 0,-1 0-1 0 0,1-1 0 0 0,0 1 0 0 0,0 0 0 0 0,0 0 0 0 0,-1-1 0 0 0,1 1 1 0 0,0 0-1 0 0,-1 0 0 0 0,1 0 0 0 0,-1 0 0 0 0,1 0 0 0 0,-1 0 0 0 0,1 0 1 0 0,-1 0-1 0 0,0 0 0 0 0,0 0 0 0 0,1 0 0 0 0,-1 0 0 0 0,0 1 1 0 0,0-1-1 0 0,0 0 0 0 0,0 0 0 0 0,0 0 0 0 0,0 0 0 0 0,-1 0 0 0 0,1 0 1 0 0,0 0-1 0 0,0 0 0 0 0,-1 0 0 0 0,1 0 0 0 0,-1 0 0 0 0,1 0 1 0 0,-2 1-1 0 0,-3 6 4 0 0,0-1-1 0 0,-1 0 1 0 0,0 0 0 0 0,-14 11 0 0 0,-5 6-34 0 0,20-16 28 0 0,-1 0 0 0 0,1 0 0 0 0,1 1 1 0 0,0 0-1 0 0,0 0 0 0 0,1 0 1 0 0,0 1-1 0 0,-4 17 0 0 0,7-24 9 0 0,-1-1 0 0 0,0 1 0 0 0,1 0 0 0 0,0 0 0 0 0,0 0 0 0 0,0 0 0 0 0,0 0 0 0 0,0 0 0 0 0,1 0 0 0 0,-1 0 0 0 0,1 0 0 0 0,-1-1 0 0 0,1 1 0 0 0,0 0 0 0 0,0 0 0 0 0,1-1 0 0 0,-1 1 0 0 0,1-1 0 0 0,-1 1-1 0 0,1-1 1 0 0,0 1 0 0 0,-1-1 0 0 0,1 0 0 0 0,0 0 0 0 0,1 0 0 0 0,-1 0 0 0 0,0 0 0 0 0,1-1 0 0 0,-1 1 0 0 0,1-1 0 0 0,-1 1 0 0 0,1-1 0 0 0,5 2 0 0 0,-5-2 33 0 0,0 0 0 0 0,-1 0 0 0 0,1-1 0 0 0,0 1 0 0 0,0-1 0 0 0,0 1 0 0 0,0-1 0 0 0,0 0 0 0 0,1 0 0 0 0,-1 0 0 0 0,0-1 0 0 0,0 1 0 0 0,0-1 0 0 0,-1 0 0 0 0,1 0 0 0 0,0 0 0 0 0,0 0 0 0 0,0 0 0 0 0,0 0 0 0 0,-1-1 0 0 0,1 1 0 0 0,-1-1 0 0 0,1 0-1 0 0,-1 0 1 0 0,0 0 0 0 0,0 0 0 0 0,1 0 0 0 0,-1-1 0 0 0,-1 1 0 0 0,1 0 0 0 0,0-1 0 0 0,-1 0 0 0 0,3-4 0 0 0,0-2-106 0 0,-1 0-1 0 0,0-1 1 0 0,0 0-1 0 0,-1 1 0 0 0,-1-1 1 0 0,1 0-1 0 0,-1 0 1 0 0,-1 0-1 0 0,-1-10 0 0 0,0 1-777 0 0,-2 0-1 0 0,-7-22 0 0 0,7 26 9 0 0,-1 0 0 0 0,2 0 0 0 0,0 0 0 0 0,0-21 0 0 0,1 35 738 0 0,1 0 1 0 0,0 0 0 0 0,0 1 0 0 0,0-1 0 0 0,0 0 0 0 0,1 0 0 0 0,-1 0 0 0 0,0 0 0 0 0,0 1 0 0 0,0-1 0 0 0,1 0 0 0 0,-1 0 0 0 0,0 1 0 0 0,1-1 0 0 0,-1 0 0 0 0,1 1 0 0 0,-1-1 0 0 0,1 0 0 0 0,0 0 0 0 0,0 1 87 0 0,-1-1 0 0 0,1 1 1 0 0,-1 0-1 0 0,1 0 0 0 0,-1 0 1 0 0,1 0-1 0 0,-1 0 0 0 0,1 0 1 0 0,-1 0-1 0 0,1 0 0 0 0,-1 0 1 0 0,1 1-1 0 0,-1-1 0 0 0,1 0 1 0 0,-1 0-1 0 0,1 0 0 0 0,-1 0 1 0 0,1 1-1 0 0,-1-1 0 0 0,0 0 0 0 0,1 1 1 0 0,-1-1-1 0 0,1 1 0 0 0,31 32 2509 0 0,-16-14 383 0 0,-13-17-2751 0 0,1-1 0 0 0,-1 1 0 0 0,0-1 1 0 0,0 0-1 0 0,1 0 0 0 0,-1 0 0 0 0,1-1 0 0 0,-1 1 0 0 0,0-1 1 0 0,1 0-1 0 0,-1 0 0 0 0,1 0 0 0 0,-1 0 0 0 0,1-1 0 0 0,-1 1 1 0 0,1-1-1 0 0,-1 0 0 0 0,0 0 0 0 0,1 0 0 0 0,-1 0 1 0 0,6-4-1 0 0,7-3-1105 0 0,0 0 1 0 0,28-20-1 0 0,-38 23 137 0 0,0 0 0 0 0,0 0 0 0 0,-1-1 0 0 0,1 1 0 0 0,-1-1 0 0 0,5-9-1 0 0,3-15-766 0 0,-13 28 1739 0 0,0 0 1 0 0,1 0-1 0 0,-1 0 0 0 0,0 0 1 0 0,0 0-1 0 0,0 0 0 0 0,-1 0 1 0 0,1 0-1 0 0,0 0 0 0 0,-1 0 1 0 0,0 0-1 0 0,1 0 0 0 0,-2-2 1 0 0,2 20 7281 0 0,-6 22-6510 0 0,4-28-311 0 0,0 3-632 0 0,-25 167 590 0 0,22-89-2859 0 0,5-64-1146 0 0,6 36 0 0 0,-5-57 2178 0 0,0-1 1 0 0,0 1-1 0 0,0-1 1 0 0,1 0-1 0 0,0 0 1 0 0,4 9-1 0 0,4-2-3946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39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11442 0 0,'-4'2'1140'0'0,"0"1"-1"0"0,1-1 0 0 0,-1 1 0 0 0,1 0 0 0 0,-1 0 0 0 0,-4 7 0 0 0,5-7-475 0 0,1 0 0 0 0,0 1 0 0 0,0-1 0 0 0,0 1 0 0 0,0-1 0 0 0,-2 8 0 0 0,3-5-463 0 0,0-1-1 0 0,0 1 1 0 0,0-1 0 0 0,1 1 0 0 0,0-1 0 0 0,0 1 0 0 0,0 0-1 0 0,1-1 1 0 0,0 1 0 0 0,0-1 0 0 0,2 6 0 0 0,-1-3-260 0 0,1-1 1 0 0,0 0 0 0 0,0 0 0 0 0,1 0-1 0 0,-1 0 1 0 0,2 0 0 0 0,-1-1 0 0 0,1 0 0 0 0,0 0-1 0 0,0 0 1 0 0,0 0 0 0 0,1-1 0 0 0,0 0-1 0 0,0 0 1 0 0,0-1 0 0 0,1 0 0 0 0,8 5-1 0 0,-8-6 46 0 0,0-1 0 0 0,-1 0 0 0 0,1 0 0 0 0,0-1 0 0 0,0 0 0 0 0,0 0-1 0 0,0-1 1 0 0,0 0 0 0 0,0 0 0 0 0,0 0 0 0 0,0-1 0 0 0,0 0 0 0 0,0-1-1 0 0,0 1 1 0 0,0-1 0 0 0,0-1 0 0 0,9-4 0 0 0,-12 5-42 0 0,-1 0 1 0 0,1 0-1 0 0,-1 0 1 0 0,0-1-1 0 0,0 1 1 0 0,0-1-1 0 0,0 0 1 0 0,-1 0-1 0 0,1 0 1 0 0,-1 0-1 0 0,1 0 0 0 0,-1-1 1 0 0,0 1-1 0 0,-1-1 1 0 0,1 0-1 0 0,0 1 1 0 0,-1-1-1 0 0,0 0 1 0 0,0 0-1 0 0,0 0 1 0 0,0 0-1 0 0,-1 1 1 0 0,0-1-1 0 0,0 0 0 0 0,0 0 1 0 0,0 0-1 0 0,0 0 1 0 0,-1 0-1 0 0,0 0 1 0 0,1 0-1 0 0,-4-7 1 0 0,1 3-20 0 0,-1-1 1 0 0,0 1 0 0 0,0 0 0 0 0,0 1-1 0 0,-1-1 1 0 0,0 1 0 0 0,-1 0 0 0 0,0 0 0 0 0,0 1-1 0 0,0-1 1 0 0,-1 2 0 0 0,-13-11 0 0 0,17 14 91 0 0,0 0 0 0 0,0 0 0 0 0,0 0 0 0 0,0 0 0 0 0,0 1 0 0 0,0-1 0 0 0,-1 1 1 0 0,1 0-1 0 0,0 0 0 0 0,-1 0 0 0 0,1 1 0 0 0,-1-1 0 0 0,1 1 0 0 0,-1 0 1 0 0,1 0-1 0 0,-1 0 0 0 0,1 0 0 0 0,-1 1 0 0 0,1-1 0 0 0,-1 1 0 0 0,1 0 0 0 0,0 0 1 0 0,-1 0-1 0 0,1 0 0 0 0,0 1 0 0 0,0-1 0 0 0,0 1 0 0 0,0 0 0 0 0,0 0 1 0 0,0 0-1 0 0,0 0 0 0 0,1 1 0 0 0,-1-1 0 0 0,-3 6 0 0 0,-2 2 2 0 0,1 1 1 0 0,1 0-1 0 0,0 1 0 0 0,0 0 0 0 0,2 0 1 0 0,-1 0-1 0 0,1 0 0 0 0,1 1 0 0 0,0-1 0 0 0,-1 19 1 0 0,2-14-47 0 0,1 0 1 0 0,0 0 0 0 0,1 0-1 0 0,2 0 1 0 0,-1-1 0 0 0,2 1 0 0 0,6 25-1 0 0,-6-35-20 0 0,0 0 0 0 0,0 0 0 0 0,0 0-1 0 0,6 8 1 0 0,-8-13-125 0 0,0-1 0 0 0,0 0-1 0 0,0 0 1 0 0,0 0-1 0 0,0 0 1 0 0,0 0 0 0 0,0 0-1 0 0,0 0 1 0 0,0 0 0 0 0,0-1-1 0 0,1 1 1 0 0,-1 0 0 0 0,2 0-1 0 0,-2-1-94 0 0,-1 0 1 0 0,1 0-1 0 0,0 0 0 0 0,0 0 1 0 0,-1 0-1 0 0,1 0 0 0 0,0 0 0 0 0,0 0 1 0 0,-1 0-1 0 0,1 0 0 0 0,0-1 0 0 0,0 1 1 0 0,-1 0-1 0 0,1-1 0 0 0,0 1 1 0 0,-1 0-1 0 0,1-1 0 0 0,0 1 0 0 0,-1-1 1 0 0,1 1-1 0 0,-1-1 0 0 0,1 1 0 0 0,-1-1 1 0 0,1 0-1 0 0,-1 1 0 0 0,1-2 1 0 0,2-2-1029 0 0,0-1 1 0 0,0 1-1 0 0,-1-1 1 0 0,1 0 0 0 0,2-9-1 0 0,1-3-686 0 0,9-7-773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39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 1880 0 0,'20'3'13210'0'0,"-24"11"-7117"0"0,-1-2-6000 0 0,5-12-127 0 0,-21 37 386 0 0,-2-2 1 0 0,0 0-1 0 0,-3-2 0 0 0,-46 48 1 0 0,46-55-577 0 0,25-25 193 0 0,0 0 1 0 0,0 0-1 0 0,0-1 1 0 0,0 1-1 0 0,0 0 1 0 0,0 0-1 0 0,0 0 1 0 0,0-1-1 0 0,0 1 1 0 0,-1 0-1 0 0,1-1 1 0 0,0 1-1 0 0,0-1 1 0 0,-1 0-1 0 0,1 1 1 0 0,0-1-1 0 0,-1 0 1 0 0,1 0-1 0 0,-1 0 1 0 0,1 0-1 0 0,0 0 1 0 0,-3 0-1 0 0,4-1 13 0 0,0 1 1 0 0,-1-1-1 0 0,1 1 1 0 0,-1-1-1 0 0,1 0 0 0 0,0 1 1 0 0,0-1-1 0 0,-1 1 0 0 0,1-1 1 0 0,0 0-1 0 0,0 1 1 0 0,0-1-1 0 0,-1 0 0 0 0,1 0 1 0 0,0 1-1 0 0,0-1 0 0 0,0 0 1 0 0,0 1-1 0 0,0-1 1 0 0,1 0-1 0 0,-1 1 0 0 0,0-1 1 0 0,0 0-1 0 0,0 1 0 0 0,1-1 1 0 0,-1 0-1 0 0,0 1 1 0 0,1-1-1 0 0,-1 1 0 0 0,0-1 1 0 0,1 0-1 0 0,-1 1 0 0 0,1-1 1 0 0,-1 1-1 0 0,1-1 1 0 0,0 0-1 0 0,19-19 662 0 0,-14 17-500 0 0,1 0 1 0 0,-1 0-1 0 0,1 0 1 0 0,-1 1-1 0 0,1 0 1 0 0,0 0-1 0 0,0 1 0 0 0,0 0 1 0 0,0 0-1 0 0,0 0 1 0 0,7 1-1 0 0,11 2-705 0 0,45 7 0 0 0,-3 1-6090 0 0,-54-11 1859 0 0,-13 1 4676 0 0,0 0 0 0 0,0 0-1 0 0,1 0 1 0 0,-1 0 0 0 0,0 0 0 0 0,0 0 0 0 0,0 0 0 0 0,0 0 0 0 0,1 0 0 0 0,-1 0 0 0 0,0 0-1 0 0,0 0 1 0 0,0 0 0 0 0,0 0 0 0 0,0 0 0 0 0,1 0 0 0 0,-1 0 0 0 0,0 0 0 0 0,1-4-3368 0 0,-1 3 3368 0 0,0 1 0 0 0,0 0 0 0 0,0 0-1 0 0,0 0 1 0 0,0 0 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40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0 3833 0 0,'-6'6'1326'0'0,"1"1"1"0"0,-1-1 0 0 0,1 1-1 0 0,0 0 1 0 0,1 1-1 0 0,0-1 1 0 0,0 1 0 0 0,0-1-1 0 0,1 1 1 0 0,0 0-1 0 0,-3 16 1 0 0,6-21-1152 0 0,-1 1-1 0 0,1-1 1 0 0,0 1-1 0 0,0-1 1 0 0,0 1-1 0 0,0-1 1 0 0,1 1 0 0 0,-1-1-1 0 0,1 0 1 0 0,0 1-1 0 0,0-1 1 0 0,0 0 0 0 0,0 1-1 0 0,1-1 1 0 0,0 0-1 0 0,-1 0 1 0 0,1 0 0 0 0,0 0-1 0 0,0-1 1 0 0,1 1-1 0 0,-1 0 1 0 0,0-1-1 0 0,1 1 1 0 0,0-1 0 0 0,-1 0-1 0 0,1 0 1 0 0,0 0-1 0 0,0 0 1 0 0,0-1 0 0 0,0 1-1 0 0,5 1 1 0 0,0-1-80 0 0,0 1 1 0 0,-1-1-1 0 0,1 0 1 0 0,0-1-1 0 0,0 0 1 0 0,0 0-1 0 0,0-1 1 0 0,0 0 0 0 0,0 0-1 0 0,0 0 1 0 0,0-2-1 0 0,9-1 1 0 0,-12 2-73 0 0,0 0 0 0 0,0-1 0 0 0,0 0 0 0 0,0 0 0 0 0,0 0 0 0 0,-1-1 0 0 0,1 1 0 0 0,-1-1 0 0 0,0 0 0 0 0,1-1 0 0 0,-1 1 0 0 0,-1-1 0 0 0,1 1 0 0 0,0-1 1 0 0,-1 0-1 0 0,0-1 0 0 0,0 1 0 0 0,0 0 0 0 0,3-8 0 0 0,-5 10-25 0 0,-1 0 0 0 0,1 1 0 0 0,-1-1 0 0 0,0 1 0 0 0,1-1 0 0 0,-1 0 1 0 0,0 0-1 0 0,0 1 0 0 0,0-1 0 0 0,0 0 0 0 0,0 1 0 0 0,0-1 0 0 0,-1 0 0 0 0,1 1 1 0 0,-1-1-1 0 0,1 0 0 0 0,-1 1 0 0 0,1-1 0 0 0,-1 1 0 0 0,0-1 0 0 0,0 1 0 0 0,0-1 1 0 0,0 1-1 0 0,0-1 0 0 0,0 1 0 0 0,0 0 0 0 0,0 0 0 0 0,-1-1 0 0 0,1 1 0 0 0,0 0 0 0 0,-1 0 1 0 0,1 0-1 0 0,-1 1 0 0 0,1-1 0 0 0,-1 0 0 0 0,1 1 0 0 0,-4-2 0 0 0,-7-3-42 0 0,0 1-1 0 0,-1 0 1 0 0,-24-3-1 0 0,21 4-31 0 0,-10-4-146 0 0,15 4-131 0 0,0 0 0 0 0,-1 1 0 0 0,1 0 0 0 0,-1 0 1 0 0,0 1-1 0 0,-21 1 0 0 0,32 1 82 0 0,0-1 1 0 0,0 0 0 0 0,0 1 0 0 0,0-1-1 0 0,0 1 1 0 0,0-1 0 0 0,0 1-1 0 0,0-1 1 0 0,0 1 0 0 0,0 0-1 0 0,0 0 1 0 0,0-1 0 0 0,-2 3 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14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78 6529 0 0,'-2'-8'321'0'0,"0"0"1428"0"0,-1 0 0 0 0,1 0 0 0 0,-1 1-1 0 0,0-1 1 0 0,-9-13 0 0 0,12 20-1535 0 0,-1 0-1 0 0,1 1 1 0 0,-1-1-1 0 0,1 0 1 0 0,-1 1-1 0 0,0-1 1 0 0,1 1 0 0 0,-1-1-1 0 0,0 1 1 0 0,1-1-1 0 0,-1 1 1 0 0,0-1-1 0 0,1 1 1 0 0,-1 0-1 0 0,0-1 1 0 0,0 1 0 0 0,0 0-1 0 0,1 0 1 0 0,-1 0-1 0 0,0 0 1 0 0,0 0-1 0 0,0-1 1 0 0,0 1 0 0 0,0 1-1 0 0,-1-1 1 0 0,0 1-107 0 0,0 0 1 0 0,0 0 0 0 0,0 0 0 0 0,0 0 0 0 0,0 1 0 0 0,0-1 0 0 0,1 1-1 0 0,-1-1 1 0 0,0 1 0 0 0,1 0 0 0 0,-1 0 0 0 0,1 0 0 0 0,0 0-1 0 0,-2 2 1 0 0,-5 10-102 0 0,1 0 1 0 0,0 0-1 0 0,1 1 0 0 0,0 0 0 0 0,2 1 0 0 0,-1-1 0 0 0,2 1 0 0 0,-3 24 1 0 0,3-8-305 0 0,2 1 0 0 0,1-1 1 0 0,5 41-1 0 0,-4-64 209 0 0,2 22-154 0 0,2-1 1 0 0,9 33-1 0 0,-12-56 223 0 0,0 1 0 0 0,1-1 0 0 0,0 0 0 0 0,0 0 0 0 0,1 0 0 0 0,0 0 0 0 0,0 0 0 0 0,0-1 0 0 0,1 0 0 0 0,0 0 0 0 0,0 0 0 0 0,1 0 0 0 0,10 8 0 0 0,-11-12 19 0 0,-1 0 0 0 0,1 0 0 0 0,0 0 1 0 0,-1-1-1 0 0,1 0 0 0 0,0 0 0 0 0,0 0 0 0 0,0 0 1 0 0,0-1-1 0 0,0 0 0 0 0,0 0 0 0 0,0 0 1 0 0,0-1-1 0 0,-1 0 0 0 0,6-1 0 0 0,13-3-5 0 0,39-15 0 0 0,-56 18 1 0 0,134-53-1083 0 0,2-1-5756 0 0,-133 53 5011 0 0,0 1 0 0 0,1 0 0 0 0,-1 0 0 0 0,17-1 0 0 0,-6 0-2297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40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55 14827 0 0,'-8'0'2230'0'0,"4"1"-1475"0"0,1-1 0 0 0,0 1-1 0 0,0-1 1 0 0,-1 0 0 0 0,1 0-1 0 0,0-1 1 0 0,0 1 0 0 0,-1-1-1 0 0,-3-1 1 0 0,7 2-683 0 0,0-1-1 0 0,0 0 1 0 0,0 1 0 0 0,0-1-1 0 0,0 1 1 0 0,1-1 0 0 0,-1 0-1 0 0,0 1 1 0 0,0-1 0 0 0,1 1-1 0 0,-1-1 1 0 0,0 1 0 0 0,1-1-1 0 0,-1 1 1 0 0,1-1 0 0 0,-1 1-1 0 0,1-1 1 0 0,-1 1 0 0 0,1-1-1 0 0,-1 1 1 0 0,1 0 0 0 0,-1-1-1 0 0,1 1 1 0 0,-1 0 0 0 0,1-1-1 0 0,1 1 1 0 0,18-11 306 0 0,-18 10-291 0 0,9-4-10 0 0,0 0 0 0 0,0 1 0 0 0,1 1 0 0 0,-1 0 0 0 0,1 0 0 0 0,0 1 0 0 0,17 0-1 0 0,-22 1-355 0 0,-1 1 0 0 0,1 0 0 0 0,0 1-1 0 0,-1-1 1 0 0,1 1 0 0 0,0 1 0 0 0,-1-1-1 0 0,0 1 1 0 0,1 0 0 0 0,-1 1-1 0 0,0 0 1 0 0,0 0 0 0 0,0 0 0 0 0,10 7-1 0 0,-8 1-3746 0 0,-5-2-1667 0 0</inkml:trace>
  <inkml:trace contextRef="#ctx0" brushRef="#br0" timeOffset="1">0 231 7386 0 0,'30'4'10201'0'0,"2"-6"-5148"0"0,33-14-3534 0 0,-13 2-693 0 0,-40 12-798 0 0,-2 0-48 0 0,1 0 0 0 0,0 1-1 0 0,0 0 1 0 0,20 1 0 0 0,-31 1-1 0 0,0 0 0 0 0,0 0-1 0 0,0-1 1 0 0,0 1 0 0 0,0 0 0 0 0,0-1-1 0 0,-1 1 1 0 0,1-1 0 0 0,0 1 0 0 0,0 0 0 0 0,-1-1-1 0 0,1 1 1 0 0,0-1 0 0 0,-1 1 0 0 0,1 0-1 0 0,-1-1 1 0 0,1 1 0 0 0,-1-1 0 0 0,1 0 0 0 0,-1 1-1 0 0,1-1 1 0 0,-1 1 0 0 0,1-1 0 0 0,-1 0 0 0 0,0 1-1 0 0,1-1 1 0 0,-2 1 0 0 0,-21 16-72 0 0,12-9 117 0 0,1 1-1 0 0,-1 1 0 0 0,2 0 1 0 0,-1 0-1 0 0,1 0 1 0 0,1 1-1 0 0,0 1 0 0 0,0 0 1 0 0,-7 17-1 0 0,11-22 15 0 0,1-1-1 0 0,0 1 1 0 0,1 0-1 0 0,-1 0 0 0 0,1 0 1 0 0,1 0-1 0 0,0 0 1 0 0,0 0-1 0 0,0 0 1 0 0,0 0-1 0 0,1 1 1 0 0,1-1-1 0 0,-1 0 0 0 0,1 0 1 0 0,0 0-1 0 0,1 1 1 0 0,0-1-1 0 0,0 0 1 0 0,5 10-1 0 0,-6-15 39 0 0,0 0 0 0 0,0 0 0 0 0,0 0-1 0 0,0 0 1 0 0,1 0 0 0 0,-1-1 0 0 0,1 1 0 0 0,-1 0-1 0 0,1-1 1 0 0,0 1 0 0 0,-1-1 0 0 0,1 0 0 0 0,0 0-1 0 0,0 1 1 0 0,0-1 0 0 0,0 0 0 0 0,0-1 0 0 0,0 1 0 0 0,0 0-1 0 0,0-1 1 0 0,0 1 0 0 0,4 0 0 0 0,-3-1-5 0 0,1-1 0 0 0,-1 1 0 0 0,1-1 0 0 0,-1 1 0 0 0,1-1 0 0 0,-1 0 0 0 0,1-1 0 0 0,-1 1 0 0 0,0 0 0 0 0,0-1 0 0 0,1 0 0 0 0,4-3 0 0 0,-1-1-22 0 0,0 1 0 0 0,0-1-1 0 0,-1-1 1 0 0,1 1 0 0 0,-2-1 0 0 0,1 0-1 0 0,-1 0 1 0 0,0-1 0 0 0,0 1 0 0 0,5-13-1 0 0,-8 13-66 0 0,0-1 0 0 0,0 0 0 0 0,0-1 0 0 0,-1 1-1 0 0,0 0 1 0 0,-1 0 0 0 0,0 0 0 0 0,0-1-1 0 0,-1 1 1 0 0,-3-14 0 0 0,-11-28-1920 0 0,-8 3-3697 0 0,17 36-153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40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3 14947 0 0,'1'-1'347'0'0,"-1"1"-1"0"0,1 0 1 0 0,0 0-1 0 0,-1-1 1 0 0,1 1 0 0 0,0 0-1 0 0,-1 0 1 0 0,1 0-1 0 0,0 0 1 0 0,0 0-1 0 0,-1 0 1 0 0,1 0 0 0 0,0 0-1 0 0,0 0 1 0 0,-1 0-1 0 0,1 0 1 0 0,0 0 0 0 0,-1 1-1 0 0,1-1 1 0 0,0 0-1 0 0,-1 1 1 0 0,1-1-1 0 0,0 0 1 0 0,-1 1 0 0 0,1-1-1 0 0,0 1 1 0 0,-1-1-1 0 0,1 0 1 0 0,-1 1-1 0 0,1 0 1 0 0,0 1-77 0 0,0-1-1 0 0,0 1 1 0 0,-1 0-1 0 0,1 0 1 0 0,-1-1-1 0 0,1 1 1 0 0,-1 0-1 0 0,0 0 1 0 0,0 0 0 0 0,0 0-1 0 0,0 3 1 0 0,-1 4-179 0 0,0-1 1 0 0,0 1-1 0 0,-6 17 1 0 0,-57 136-2689 0 0,51-143 1122 0 0,24-31 734 0 0,43-24 1261 0 0,-41 28-634 0 0,0 1-1 0 0,16-15 1 0 0,-15 14-770 0 0,-3 1-4584 0 0,-10 5 4039 0 0,-1 1 952 0 0,1 1 0 0 0,-1-1 1 0 0,0 1-1 0 0,0-1 1 0 0,1 0-1 0 0,-1 1 0 0 0,0-1 1 0 0,0 0-1 0 0,0 1 1 0 0,0-1-1 0 0,0 0 0 0 0,0 1 1 0 0,0-1-1 0 0,0 0 1 0 0,0 1-1 0 0,0-2 1 0 0,-1-7-5400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41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13955 0 0,'12'0'8508'0'0,"-2"-2"-4705"0"0,-5 1-3666 0 0,-1 1 0 0 0,0 0-1 0 0,1-1 1 0 0,-1 1 0 0 0,1 1-1 0 0,6 0 1 0 0,0 2-108 0 0,1 1 1 0 0,0 0-1 0 0,-1 1 0 0 0,0 1 0 0 0,0-1 1 0 0,-1 2-1 0 0,1-1 0 0 0,-1 2 0 0 0,-1-1 1 0 0,1 1-1 0 0,-1 1 0 0 0,-1 0 1 0 0,0 0-1 0 0,0 0 0 0 0,0 1 0 0 0,7 15 1 0 0,-13-21-15 0 0,-1 0 1 0 0,0 0 0 0 0,0 0-1 0 0,0 0 1 0 0,0 0 0 0 0,-1 0-1 0 0,0 0 1 0 0,0 0 0 0 0,0 0-1 0 0,0 1 1 0 0,0-1 0 0 0,-1 0-1 0 0,0 0 1 0 0,0 0-1 0 0,0 0 1 0 0,0 0 0 0 0,-4 6-1 0 0,-3 7 27 0 0,-1 1 0 0 0,-17 23-1 0 0,15-25-58 0 0,-90 133-1506 0 0,108-158 1307 0 0,1 1 0 0 0,-1-1 0 0 0,1 2 0 0 0,1-1 0 0 0,-1 1 1 0 0,1 0-1 0 0,1 1 0 0 0,-1 0 0 0 0,13-6 0 0 0,-18 11 184 0 0,0 0 0 0 0,-1 0 1 0 0,1 1-1 0 0,0 0 0 0 0,0-1 1 0 0,-1 2-1 0 0,1-1 0 0 0,0 0 1 0 0,0 1-1 0 0,-1-1 0 0 0,1 1 1 0 0,6 2-1 0 0,38 24 1168 0 0,-13-7-5026 0 0,-31-18 2132 0 0,0 0-1 0 0,1 0 1 0 0,-1-1 0 0 0,1 1 0 0 0,0-1-1 0 0,6 1 1 0 0,-4-3-2210 0 0,2 1 158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41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10250 0 0,'5'-6'12439'0'0,"-2"14"-8799"0"0,0 14-2786 0 0,2 109-295 0 0,23 138 0 0 0,-23-236-1415 0 0,12 42 0 0 0,-12-58-1905 0 0,1-1 0 0 0,8 18 1 0 0,-7-24-3759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42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94 3249 0 0,'1'-1'176'0'0,"46"-54"10270"0"0,-43 51-9469 0 0,1 0-1 0 0,-1 0 1 0 0,1 0-1 0 0,0 0 0 0 0,0 1 1 0 0,0 0-1 0 0,1 0 1 0 0,-1 1-1 0 0,12-5 1 0 0,-17 7-915 0 0,0 0 0 0 0,0 0 0 0 0,0 0 0 0 0,1 0 0 0 0,-1 0 0 0 0,0 0 0 0 0,0 0 0 0 0,1 1 0 0 0,-1-1 0 0 0,0 0 0 0 0,0 0 0 0 0,0 0 0 0 0,1 0 0 0 0,-1 0 0 0 0,0 0 0 0 0,0 0 0 0 0,0 0 0 0 0,1 0 0 0 0,-1 1 0 0 0,0-1 0 0 0,0 0 0 0 0,0 0 0 0 0,0 0 0 0 0,1 0 0 0 0,-1 1 0 0 0,0-1 0 0 0,0 0 0 0 0,0 0 0 0 0,0 0 0 0 0,0 1 0 0 0,0-1 0 0 0,0 0 0 0 0,1 0 0 0 0,-1 0 0 0 0,0 1 0 0 0,0-1 0 0 0,0 0 0 0 0,0 0 0 0 0,0 1 0 0 0,0-1 1 0 0,0 0-1 0 0,0 0 0 0 0,0 0 0 0 0,0 1 0 0 0,0-1 0 0 0,-3 19 1049 0 0,-8 17-394 0 0,-17 31-266 0 0,-63 108 1 0 0,-2-21-3113 0 0,58-97 216 0 0,31-49 1432 0 0,-10 12-2402 0 0,3-13-4482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42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12571 0 0,'1'4'1292'0'0,"1"0"0"0"0,-1 0 1 0 0,1-1-1 0 0,0 1 0 0 0,0 0 0 0 0,0-1 1 0 0,5 6-1 0 0,41 40 1679 0 0,-22-25-2135 0 0,32 39-662 0 0,109 108 771 0 0,-138-145-1999 0 0,2-1 0 0 0,0-1 0 0 0,69 39-1 0 0,-93-59-29 0 0,12 5-2254 0 0,-7-7-4035 0 0</inkml:trace>
  <inkml:trace contextRef="#ctx0" brushRef="#br0" timeOffset="1">918 433 17924 0 0,'15'-4'2688'0'0,"0"1"-63"0"0,1-2-681 0 0,-5 4-679 0 0,-5 2-313 0 0,-3 2-464 0 0,-1 0-240 0 0,-4 2-112 0 0,1-1-48 0 0,-2 2-56 0 0,-2-1-152 0 0,2 0-232 0 0,0 1-336 0 0,-2-2-440 0 0,2 1-681 0 0,2-1-1744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49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2285 680 0 0,'3'3'401'0'0,"-1"1"-1"0"0,0 0 1 0 0,0-1 0 0 0,0 1-1 0 0,0 0 1 0 0,-1 0-1 0 0,0 0 1 0 0,0 0 0 0 0,0 0-1 0 0,0 0 1 0 0,0 0-1 0 0,-1 0 1 0 0,0 0 0 0 0,0 1-1 0 0,-1 7 1 0 0,0-1 1255 0 0,0 1 0 0 0,-1-1 0 0 0,0 1 0 0 0,-6 16 0 0 0,8-28-1596 0 0,0 0 0 0 0,0 0 1 0 0,0 0-1 0 0,0 1 0 0 0,0-1 0 0 0,0 0 1 0 0,0 0-1 0 0,-1 0 0 0 0,1 0 0 0 0,0 1 0 0 0,0-1 1 0 0,0 0-1 0 0,0 0 0 0 0,0 0 0 0 0,0 0 1 0 0,0 1-1 0 0,0-1 0 0 0,0 0 0 0 0,-1 0 1 0 0,1 0-1 0 0,0 0 0 0 0,0 0 0 0 0,0 0 0 0 0,0 0 1 0 0,0 0-1 0 0,-1 1 0 0 0,1-1 0 0 0,0 0 1 0 0,0 0-1 0 0,0 0 0 0 0,0 0 0 0 0,-1 0 1 0 0,1 0-1 0 0,0 0 0 0 0,0 0 0 0 0,0 0 0 0 0,0 0 1 0 0,-1 0-1 0 0,1 0 0 0 0,0 0 0 0 0,0 0 1 0 0,0 0-1 0 0,0 0 0 0 0,-1 0 0 0 0,1 0 0 0 0,0 0 1 0 0,0 0-1 0 0,0-1 0 0 0,0 1 0 0 0,-8-10 1229 0 0,-4-20-578 0 0,11 28-536 0 0,-11-38 198 0 0,2-1-1 0 0,1-1 0 0 0,2 0 1 0 0,2 0-1 0 0,0-72 0 0 0,30-214 310 0 0,2 124-338 0 0,9 1 0 0 0,66-208 0 0 0,-93 380-220 0 0,2 1-1 0 0,1 0 1 0 0,24-41 0 0 0,-28 58-91 0 0,0 1 0 0 0,0 0-1 0 0,1 1 1 0 0,1 0 0 0 0,0 1 0 0 0,1-1 0 0 0,0 2 0 0 0,0 0 0 0 0,1 0 0 0 0,13-6 0 0 0,129-64-4 0 0,-30 17-47 0 0,401-243-18 0 0,-346 186 470 0 0,-193 90-11586 0 0,3 9 5515 0 0,-1-5-655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50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78 9106 0 0,'-15'-13'2501'0'0,"10"10"-1705"0"0,1-1 1 0 0,0 0 0 0 0,-1 0 0 0 0,1 0 0 0 0,1 0 0 0 0,-1-1-1 0 0,1 0 1 0 0,-1 1 0 0 0,1-1 0 0 0,1 0 0 0 0,-4-8 0 0 0,6 12-754 0 0,0 1 0 0 0,0 0 0 0 0,0 0 0 0 0,0 0 0 0 0,0 0 0 0 0,0-1 0 0 0,0 1 0 0 0,0 0 0 0 0,0 0 0 0 0,0 0 0 0 0,0 0 0 0 0,0 0 1 0 0,0-1-1 0 0,0 1 0 0 0,0 0 0 0 0,1 0 0 0 0,-1 0 0 0 0,0 0 0 0 0,0 0 0 0 0,0-1 0 0 0,0 1 0 0 0,0 0 0 0 0,0 0 0 0 0,1 0 0 0 0,-1 0 1 0 0,0 0-1 0 0,0 0 0 0 0,0 0 0 0 0,0 0 0 0 0,0 0 0 0 0,1 0 0 0 0,-1 0 0 0 0,0-1 0 0 0,0 1 0 0 0,0 0 0 0 0,0 0 0 0 0,1 0 0 0 0,-1 0 1 0 0,0 0-1 0 0,0 0 0 0 0,0 0 0 0 0,0 0 0 0 0,1 0 0 0 0,-1 1 0 0 0,0-1 0 0 0,0 0 0 0 0,0 0 0 0 0,15 4 507 0 0,12 10-412 0 0,-13-6-118 0 0,-1 0 1 0 0,2-1-1 0 0,-1 0 1 0 0,1-1-1 0 0,0-1 1 0 0,0 0 0 0 0,1-1-1 0 0,-1-1 1 0 0,1 0-1 0 0,0-1 1 0 0,0-1-1 0 0,0 0 1 0 0,0-1-1 0 0,25-4 1 0 0,46-13-13 0 0,-65 11 19 0 0,0 1 0 0 0,0 1-1 0 0,0 1 1 0 0,0 1 0 0 0,0 1 0 0 0,41 3 0 0 0,-61-2 17 0 0,1 0 1 0 0,-1 1-1 0 0,0-1 1 0 0,0 1-1 0 0,0 0 1 0 0,0-1-1 0 0,0 1 0 0 0,0 0 1 0 0,0 0-1 0 0,0 0 1 0 0,0 1-1 0 0,-1-1 1 0 0,1 0-1 0 0,0 1 1 0 0,-1-1-1 0 0,1 1 1 0 0,-1-1-1 0 0,1 1 0 0 0,-1 0 1 0 0,0 0-1 0 0,2 3 1 0 0,-2-2 37 0 0,0 1 0 0 0,0-1 0 0 0,0 1 0 0 0,-1-1 0 0 0,0 1 0 0 0,1 0 0 0 0,-1-1 0 0 0,0 1 0 0 0,-1-1 0 0 0,1 1 0 0 0,-2 7 0 0 0,-3 6 126 0 0,-1 1-1 0 0,-1-1 1 0 0,0 0 0 0 0,-11 16 0 0 0,15-27-222 0 0,-43 72 455 0 0,-66 86-1 0 0,-5 5-6471 0 0,110-160-544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50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215 170 5921 0 0,'-3'-2'880'0'0,"0"-1"0"0"0,0 0-1 0 0,-1 1 1 0 0,1 0 0 0 0,0 0-1 0 0,-1 0 1 0 0,1 0 0 0 0,-1 0-1 0 0,0 1 1 0 0,1-1 0 0 0,-1 1-1 0 0,0 0 1 0 0,0 0 0 0 0,-7 0-1 0 0,8 1-607 0 0,-1 1-1 0 0,0 0 0 0 0,0-1 1 0 0,0 1-1 0 0,1 1 0 0 0,-1-1 1 0 0,1 0-1 0 0,-1 1 1 0 0,1 0-1 0 0,-1 0 0 0 0,1 0 1 0 0,0 0-1 0 0,0 0 1 0 0,0 1-1 0 0,-3 3 0 0 0,-4 3-187 0 0,1 0-1 0 0,1 1 1 0 0,0 0-1 0 0,0 1 0 0 0,1-1 1 0 0,0 2-1 0 0,1-1 1 0 0,1 1-1 0 0,-1-1 0 0 0,2 2 1 0 0,0-1-1 0 0,0 0 1 0 0,1 1-1 0 0,1 0 0 0 0,-2 17 1 0 0,3-9-94 0 0,1 0-1 0 0,1 0 1 0 0,1 0 0 0 0,1 0-1 0 0,0 0 1 0 0,2-1 0 0 0,0 1-1 0 0,15 34 1 0 0,-11-33 0 0 0,1-1 0 0 0,1 0 1 0 0,1-1-1 0 0,1-1 0 0 0,1 1 0 0 0,0-2 0 0 0,1 0 0 0 0,1-1 1 0 0,36 30-1 0 0,-43-40 5 0 0,0-1 0 0 0,0 1 0 0 0,1-2 0 0 0,0 1-1 0 0,0-2 1 0 0,0 1 0 0 0,1-1 0 0 0,0-1 0 0 0,-1 0 0 0 0,1 0 0 0 0,0-1 0 0 0,1-1 0 0 0,-1 0 0 0 0,0 0 0 0 0,0-1 0 0 0,0-1 0 0 0,0 1 0 0 0,1-2 0 0 0,-1 0-1 0 0,0 0 1 0 0,-1-1 0 0 0,21-8 0 0 0,-16 4 5 0 0,-1-1 1 0 0,1-1-1 0 0,-1 0 0 0 0,-1-1 0 0 0,0 0 0 0 0,0-1 1 0 0,-1-1-1 0 0,-1 0 0 0 0,0 0 0 0 0,0-1 0 0 0,-1-1 0 0 0,-1 0 1 0 0,0 0-1 0 0,-1 0 0 0 0,-1-1 0 0 0,7-18 0 0 0,0-7 97 0 0,-1 0 0 0 0,-2-1-1 0 0,-2-1 1 0 0,-1 0-1 0 0,2-49 1 0 0,-9 69-4 0 0,0 0-1 0 0,-1 0 1 0 0,-1 0 0 0 0,0 0 0 0 0,-2 0-1 0 0,-1 1 1 0 0,-7-25 0 0 0,8 38-46 0 0,0 0 0 0 0,0 0 1 0 0,-1 1-1 0 0,0-1 0 0 0,0 1 0 0 0,-1 0 1 0 0,1 1-1 0 0,-2-1 0 0 0,1 1 1 0 0,-1 0-1 0 0,0 0 0 0 0,0 0 0 0 0,0 1 1 0 0,-1 0-1 0 0,0 0 0 0 0,0 1 0 0 0,0 0 1 0 0,-1 0-1 0 0,1 1 0 0 0,-1-1 0 0 0,-14-2 1 0 0,8 3-22 0 0,0 1 1 0 0,1 0 0 0 0,-1 1 0 0 0,0 1 0 0 0,0 0-1 0 0,0 1 1 0 0,0 0 0 0 0,1 1 0 0 0,-1 1-1 0 0,0 0 1 0 0,1 1 0 0 0,0 0 0 0 0,0 1-1 0 0,0 1 1 0 0,1 0 0 0 0,-1 0 0 0 0,-12 11-1 0 0,9-7-583 0 0,2 1-1 0 0,0 1 0 0 0,0 0 0 0 0,1 1 0 0 0,-16 20 1 0 0,19-19-1480 0 0,0-1 0 0 0,1 2 0 0 0,1-1 0 0 0,0 1 1 0 0,-10 30-1 0 0,6-3-5534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51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39 4657 0 0,'-26'-38'15529'0'0,"26"38"-15468"0"0,0 0 1 0 0,0 0 0 0 0,0 0 0 0 0,-1 0-1 0 0,1 0 1 0 0,0 0 0 0 0,0 0 0 0 0,0 0 0 0 0,0 0-1 0 0,0-1 1 0 0,-1 1 0 0 0,1 0 0 0 0,0 0-1 0 0,0 0 1 0 0,0 0 0 0 0,0 0 0 0 0,0 0-1 0 0,-1 0 1 0 0,1 0 0 0 0,0 0 0 0 0,0 0-1 0 0,0 0 1 0 0,0 0 0 0 0,0 0 0 0 0,-1 1 0 0 0,1-1-1 0 0,0 0 1 0 0,0 0 0 0 0,0 0 0 0 0,0 0-1 0 0,0 0 1 0 0,-1 0 0 0 0,1 0 0 0 0,0 0-1 0 0,0 0 1 0 0,0 0 0 0 0,0 1 0 0 0,0-1-1 0 0,0 0 1 0 0,0 0 0 0 0,0 0 0 0 0,-1 0-1 0 0,1 0 1 0 0,0 0 0 0 0,0 1 0 0 0,0-1 0 0 0,0 0-1 0 0,-7 13 833 0 0,-4 16-657 0 0,-38 138-28 0 0,12-36-3564 0 0,37-137 417 0 0,14-58 2429 0 0,-11 54 613 0 0,0 0 1 0 0,1 1 0 0 0,1-1-1 0 0,0 1 1 0 0,0 0-1 0 0,0 0 1 0 0,1 1-1 0 0,1 0 1 0 0,11-12 0 0 0,-15 17-65 0 0,1 0 0 0 0,0 0 0 0 0,0 0 0 0 0,0 0 0 0 0,1 1 0 0 0,-1 0 0 0 0,0 0 0 0 0,1 0 0 0 0,0 0 0 0 0,-1 1 0 0 0,1 0 0 0 0,0 0 0 0 0,0 0 0 0 0,-1 1 0 0 0,1-1 0 0 0,0 1 0 0 0,0 0 0 0 0,0 0 0 0 0,0 1 0 0 0,0 0 0 0 0,-1 0 0 0 0,8 2 0 0 0,-1 1-39 0 0,0 1 1 0 0,0 0-1 0 0,0 1 1 0 0,0 0 0 0 0,-1 1-1 0 0,0 0 1 0 0,-1 1-1 0 0,11 9 1 0 0,14 12-3128 0 0,3-6-5034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15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62 13611 0 0,'-1'0'301'0'0,"0"1"-1"0"0,0-1 1 0 0,1 1 0 0 0,-1 0 0 0 0,0-1 0 0 0,0 1-1 0 0,1 0 1 0 0,-1-1 0 0 0,0 1 0 0 0,1 0-1 0 0,-1 0 1 0 0,1-1 0 0 0,-1 1 0 0 0,1 0 0 0 0,-1 0-1 0 0,1 0 1 0 0,0 0 0 0 0,-1 0 0 0 0,1 0 0 0 0,0 2-1 0 0,-7 24 575 0 0,6-24-479 0 0,-5 38-99 0 0,1 0 0 0 0,3 0 0 0 0,3 62 0 0 0,1-53-1363 0 0,-9 88 1 0 0,5-127 593 0 0,-1 25-2406 0 0,7-53-102 0 0,10-23 3086 0 0,-8 25-215 0 0,5-23 732 0 0,-7 25 178 0 0,0-1-1 0 0,0 1 1 0 0,2 1-1 0 0,6-14 1 0 0,-11 25-738 0 0,-1 0-1 0 0,1 1 1 0 0,-1-1-1 0 0,1 1 1 0 0,-1-1-1 0 0,1 1 1 0 0,0-1-1 0 0,-1 1 1 0 0,1-1-1 0 0,0 1 1 0 0,0-1 0 0 0,-1 1-1 0 0,1 0 1 0 0,0 0-1 0 0,0-1 1 0 0,-1 1-1 0 0,1 0 1 0 0,0 0-1 0 0,0 0 1 0 0,0 0 0 0 0,-1 0-1 0 0,1 0 1 0 0,0 0-1 0 0,0 0 1 0 0,0 0-1 0 0,0 0 1 0 0,-1 0-1 0 0,1 0 1 0 0,1 1-1 0 0,28 13-103 0 0,-15-7-15 0 0,-9-4-131 0 0,-1-2 0 0 0,1 1-1 0 0,0 0 1 0 0,-1-1 0 0 0,1 0 0 0 0,0-1-1 0 0,0 1 1 0 0,0-1 0 0 0,0 0 0 0 0,0-1 0 0 0,-1 1-1 0 0,1-1 1 0 0,0 0 0 0 0,0-1 0 0 0,-1 1 0 0 0,1-1-1 0 0,-1 0 1 0 0,1-1 0 0 0,-1 1 0 0 0,0-1-1 0 0,0 0 1 0 0,0 0 0 0 0,0-1 0 0 0,-1 1 0 0 0,1-1-1 0 0,-1 0 1 0 0,0 0 0 0 0,0-1 0 0 0,0 1 0 0 0,-1-1-1 0 0,0 0 1 0 0,0 0 0 0 0,4-8 0 0 0,-2 2-488 0 0,0 0 1 0 0,-1 0-1 0 0,-1-1 1 0 0,1 1 0 0 0,-2-1-1 0 0,0 0 1 0 0,0 0-1 0 0,-1-19 1 0 0,-8-98-2019 0 0,7 122 2779 0 0,-1-3 226 0 0,-5-31 1292 0 0,6 40-1287 0 0,0 0 1 0 0,0-1-1 0 0,-1 1 1 0 0,1 0-1 0 0,-1-1 1 0 0,1 1-1 0 0,-1 0 0 0 0,0 0 1 0 0,1 0-1 0 0,-1 0 1 0 0,0-1-1 0 0,0 1 1 0 0,-1-1-1 0 0,-5 8 3838 0 0,1 12-2171 0 0,5-14-1795 0 0,-45 172 3965 0 0,38-135-4227 0 0,1 0 0 0 0,-2 57 1 0 0,9-85-310 0 0,1 0 1 0 0,0 1 0 0 0,3 16 0 0 0,-3-25-89 0 0,0-1 0 0 0,0 1 0 0 0,1 0 0 0 0,0-1 1 0 0,-1 0-1 0 0,2 1 0 0 0,-1-1 0 0 0,0 0 1 0 0,1 0-1 0 0,0 0 0 0 0,-1 0 0 0 0,7 4 0 0 0,-9-7 280 0 0,1 0-1 0 0,-1-1 0 0 0,1 1 0 0 0,-1-1 0 0 0,1 1 0 0 0,0-1 1 0 0,-1 0-1 0 0,1 1 0 0 0,0-1 0 0 0,0 0 0 0 0,-1 1 0 0 0,1-1 1 0 0,0 0-1 0 0,0 0 0 0 0,-1 0 0 0 0,1 0 0 0 0,0 1 0 0 0,0-1 1 0 0,-1 0-1 0 0,1 0 0 0 0,0 0 0 0 0,0-1 0 0 0,-1 1 0 0 0,1 0 1 0 0,0 0-1 0 0,0 0 0 0 0,-1-1 0 0 0,1 1 0 0 0,0 0 0 0 0,0-1 1 0 0,-1 1-1 0 0,1 0 0 0 0,0-1 0 0 0,-1 1 0 0 0,1-1 0 0 0,-1 1 1 0 0,1-1-1 0 0,-1 1 0 0 0,1-1 0 0 0,-1 0 0 0 0,1 0 0 0 0,8-11-3798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52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0 9578 0 0,'-10'8'8305'0'0,"4"5"-4179"0"0,2 20-3102 0 0,0-4-787 0 0,3-25-284 0 0,0-1-1 0 0,-1 0 0 0 0,0 1 1 0 0,0-1-1 0 0,0 0 0 0 0,0 0 1 0 0,0 0-1 0 0,0 0 0 0 0,-1 0 1 0 0,1-1-1 0 0,-1 1 1 0 0,0-1-1 0 0,0 0 0 0 0,-5 4 1 0 0,-1-2-175 0 0,0 0 0 0 0,0 0 0 0 0,0-1 0 0 0,-14 3 0 0 0,43-9 371 0 0,1 0 1 0 0,-1 2-1 0 0,1 0 1 0 0,28 3-1 0 0,25-1-1897 0 0,-60-1-409 0 0,0-2-1 0 0,1 1 1 0 0,14-5 0 0 0,4-4-5330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52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3 14387 0 0,'-12'-1'1356'0'0,"1"0"1"0"0,0 1-1 0 0,-1 0 0 0 0,1 1 0 0 0,0 1 0 0 0,-13 2 1 0 0,22-3-1293 0 0,-1 0 1 0 0,0 0 0 0 0,1 0 0 0 0,-1 1-1 0 0,1-1 1 0 0,-1 1 0 0 0,1-1 0 0 0,0 1-1 0 0,-1 0 1 0 0,1 0 0 0 0,0 0 0 0 0,0 0-1 0 0,0 0 1 0 0,0 0 0 0 0,1 0 0 0 0,-1 1-1 0 0,1-1 1 0 0,-1 1 0 0 0,1-1-1 0 0,0 1 1 0 0,0 0 0 0 0,0-1 0 0 0,0 1-1 0 0,1 0 1 0 0,-1 0 0 0 0,1 0 0 0 0,-1-1-1 0 0,1 1 1 0 0,0 3 0 0 0,0 1-93 0 0,1 0-1 0 0,0 0 1 0 0,0 0 0 0 0,0-1 0 0 0,1 1 0 0 0,0 0-1 0 0,0-1 1 0 0,1 1 0 0 0,0-1 0 0 0,0 0-1 0 0,1 0 1 0 0,-1 0 0 0 0,1 0 0 0 0,0-1 0 0 0,1 1-1 0 0,-1-1 1 0 0,1 0 0 0 0,0-1 0 0 0,0 1 0 0 0,1-1-1 0 0,0 0 1 0 0,11 6 0 0 0,-13-8 7 0 0,0 0 1 0 0,-1 0-1 0 0,1 0 0 0 0,0-1 1 0 0,0 0-1 0 0,0 0 1 0 0,0 0-1 0 0,1 0 0 0 0,-1-1 1 0 0,0 1-1 0 0,0-1 1 0 0,0 0-1 0 0,1 0 0 0 0,-1-1 1 0 0,0 1-1 0 0,0-1 0 0 0,0 0 1 0 0,0 0-1 0 0,0-1 1 0 0,0 1-1 0 0,0-1 0 0 0,0 1 1 0 0,0-1-1 0 0,-1-1 1 0 0,1 1-1 0 0,-1 0 0 0 0,1-1 1 0 0,-1 0-1 0 0,0 0 1 0 0,0 0-1 0 0,0 0 0 0 0,-1 0 1 0 0,1 0-1 0 0,-1-1 0 0 0,0 1 1 0 0,1-1-1 0 0,2-7 1 0 0,-3 7 0 0 0,0 0 1 0 0,-1-1-1 0 0,1 1 1 0 0,-1 0 0 0 0,0-1-1 0 0,0 1 1 0 0,0-1-1 0 0,0 1 1 0 0,-1-1 0 0 0,0 0-1 0 0,0 1 1 0 0,0-1-1 0 0,0 1 1 0 0,-1-1 0 0 0,0 1-1 0 0,0-1 1 0 0,0 1-1 0 0,0-1 1 0 0,-1 1 0 0 0,-3-6-1 0 0,4 7-23 0 0,-1 0 1 0 0,0 0-1 0 0,-1 1 0 0 0,1-1 1 0 0,-1 0-1 0 0,1 1 0 0 0,-1 0 1 0 0,0 0-1 0 0,1 0 0 0 0,-1 0 0 0 0,0 0 1 0 0,0 0-1 0 0,-1 1 0 0 0,1-1 1 0 0,0 1-1 0 0,0 0 0 0 0,-1 0 1 0 0,1 0-1 0 0,-1 0 0 0 0,1 1 0 0 0,-1 0 1 0 0,1-1-1 0 0,-1 1 0 0 0,1 0 1 0 0,-1 1-1 0 0,-5 0 0 0 0,-7 2-232 0 0,2 1 0 0 0,-1 0 0 0 0,0 1-1 0 0,1 1 1 0 0,0 0 0 0 0,0 1 0 0 0,1 0-1 0 0,-1 1 1 0 0,-23 20 0 0 0,29-22 203 0 0,1 1 0 0 0,-1 0 0 0 0,1 0 0 0 0,0 1 0 0 0,1-1 0 0 0,0 2 0 0 0,0-1 0 0 0,1 1 0 0 0,0 0 0 0 0,0 0 0 0 0,1 0 0 0 0,0 1 0 0 0,1-1-1 0 0,0 1 1 0 0,-4 20 0 0 0,7-28 193 0 0,0 1 0 0 0,0-1-1 0 0,0 0 1 0 0,0 1-1 0 0,0-1 1 0 0,1 0-1 0 0,-1 1 1 0 0,1-1 0 0 0,-1 0-1 0 0,1 1 1 0 0,0-1-1 0 0,0 0 1 0 0,0 0-1 0 0,0 0 1 0 0,0 0 0 0 0,1 0-1 0 0,-1 0 1 0 0,1 0-1 0 0,2 3 1 0 0,0-2 53 0 0,-1-1 0 0 0,1 1 1 0 0,0-1-1 0 0,0 0 0 0 0,0 0 0 0 0,0 0 0 0 0,0 0 1 0 0,0-1-1 0 0,9 2 0 0 0,6 0 97 0 0,1-1-1 0 0,-1-1 1 0 0,35-2 0 0 0,-52 1-285 0 0,15-2-148 0 0,1-1 1 0 0,0 0 0 0 0,-1-1-1 0 0,0-1 1 0 0,0-1 0 0 0,0 0-1 0 0,-1-1 1 0 0,27-16 0 0 0,-56 33 239 0 0,0 0 0 0 0,0 2 0 0 0,1-1 0 0 0,1 1 0 0 0,0 1 0 0 0,1 0 0 0 0,0 1 0 0 0,-15 28 0 0 0,23-36-189 0 0,-1 1 0 0 0,2 0 0 0 0,-1 0-1 0 0,1 0 1 0 0,0-1 0 0 0,0 1 0 0 0,1 0 0 0 0,0 0-1 0 0,2 14 1 0 0,-2-19-104 0 0,0 0 0 0 0,0 0 0 0 0,0 1 0 0 0,1-1 0 0 0,-1 0 0 0 0,1 0-1 0 0,-1 0 1 0 0,1 0 0 0 0,0-1 0 0 0,0 1 0 0 0,0 0 0 0 0,0 0 0 0 0,0 0 0 0 0,0-1 0 0 0,1 1 0 0 0,-1 0-1 0 0,0-1 1 0 0,1 1 0 0 0,0-1 0 0 0,-1 0 0 0 0,1 1 0 0 0,0-1 0 0 0,-1 0 0 0 0,1 0 0 0 0,0 0 0 0 0,0 0-1 0 0,0-1 1 0 0,0 1 0 0 0,0 0 0 0 0,0-1 0 0 0,0 1 0 0 0,0-1 0 0 0,0 0 0 0 0,0 0 0 0 0,0 1 0 0 0,0-1-1 0 0,3-1 1 0 0,-2 0 140 0 0,0 0 0 0 0,-1 0 0 0 0,1 0 0 0 0,0 0 0 0 0,0 0 0 0 0,-1-1 0 0 0,1 1 0 0 0,-1-1 0 0 0,1 0 0 0 0,-1 0 0 0 0,0 0 0 0 0,0 0 0 0 0,0 0 0 0 0,0 0 0 0 0,0-1 0 0 0,3-4 0 0 0,25-49 57 0 0,-24 43-94 0 0,5-14 701 0 0,-1 0 0 0 0,8-32 1 0 0,-7 20 3232 0 0,-23 90 2025 0 0,3 13-4568 0 0,7-48-1782 0 0,1 0 1 0 0,1 0-1 0 0,0 1 0 0 0,2-1 1 0 0,5 31-1 0 0,-6-44 66 0 0,9 24-3351 0 0,2-9-3106 0 0,6-1-17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53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9602 0 0,'-1'0'656'0'0,"-1"0"0"0"0,1 0 0 0 0,-1 1 0 0 0,1-1 1 0 0,-1 1-1 0 0,1-1 0 0 0,-1 1 0 0 0,1-1 0 0 0,0 1 0 0 0,-1 0 0 0 0,1 0 0 0 0,0 0 0 0 0,0 0 0 0 0,-1 0 0 0 0,1 0 1 0 0,0 0-1 0 0,0 0 0 0 0,-1 2 0 0 0,2-2-550 0 0,1 0 1 0 0,-1 0-1 0 0,1 0 1 0 0,0 0-1 0 0,-1 0 1 0 0,1-1-1 0 0,0 1 1 0 0,0 0-1 0 0,-1 0 1 0 0,1 0-1 0 0,0-1 1 0 0,0 1-1 0 0,0-1 1 0 0,0 1-1 0 0,0 0 1 0 0,0-1 0 0 0,0 0-1 0 0,0 1 1 0 0,0-1-1 0 0,0 0 1 0 0,1 1-1 0 0,-1-1 1 0 0,0 0-1 0 0,2 0 1 0 0,5 2-46 0 0,-1 1 0 0 0,1 0 0 0 0,-1 0 0 0 0,1 1 0 0 0,-1 0 0 0 0,0 0 0 0 0,0 0 1 0 0,-1 1-1 0 0,1 0 0 0 0,-1 1 0 0 0,0-1 0 0 0,0 1 0 0 0,7 10 0 0 0,-11-12-123 0 0,1 0 0 0 0,-1 0 0 0 0,0 1 0 0 0,0-1 0 0 0,0 1 0 0 0,-1-1 0 0 0,0 1 0 0 0,1 0 0 0 0,-2-1 0 0 0,1 1 0 0 0,0 0 0 0 0,-1 0 0 0 0,0 0 0 0 0,0 0 0 0 0,-1-1 0 0 0,1 1-1 0 0,-1 0 1 0 0,0 0 0 0 0,0-1 0 0 0,-1 1 0 0 0,1 0 0 0 0,-1-1 0 0 0,-4 9 0 0 0,0-4-302 0 0,1 0 0 0 0,-1 0 0 0 0,0-1 0 0 0,-1 0 0 0 0,0 0-1 0 0,-9 7 1 0 0,14-12 332 0 0,-1-1-1 0 0,0 0 0 0 0,0 0 0 0 0,0 0 1 0 0,0-1-1 0 0,0 1 0 0 0,0-1 0 0 0,0 0 0 0 0,0 1 1 0 0,-5-1-1 0 0,7 0 66 0 0,-1-1-1 0 0,0 0 1 0 0,0 0 0 0 0,0 0-1 0 0,1 0 1 0 0,-1-1 0 0 0,0 1-1 0 0,0 0 1 0 0,1-1 0 0 0,-1 1-1 0 0,0-1 1 0 0,1 0 0 0 0,-1 1-1 0 0,0-1 1 0 0,1 0 0 0 0,-1 0-1 0 0,1 0 1 0 0,-1 0 0 0 0,1 0-1 0 0,-2-3 1 0 0,2 4-9 0 0,1 0 0 0 0,0 0 1 0 0,-1 0-1 0 0,1 0 0 0 0,0-1 0 0 0,0 1 1 0 0,-1 0-1 0 0,1 0 0 0 0,0-1 0 0 0,0 1 0 0 0,-1 0 1 0 0,1 0-1 0 0,0-1 0 0 0,0 1 0 0 0,0 0 0 0 0,0-1 1 0 0,-1 1-1 0 0,1 0 0 0 0,0 0 0 0 0,0-1 1 0 0,0 1-1 0 0,0 0 0 0 0,0-1 0 0 0,0 1 0 0 0,0 0 1 0 0,0-1-1 0 0,0 1 0 0 0,0 0 0 0 0,0-1 1 0 0,0 1-1 0 0,0 0 0 0 0,0-1 0 0 0,11-1 500 0 0,14 8-168 0 0,-5 1-53 0 0,2 2-844 0 0,0-1-1 0 0,1 0 0 0 0,0-2 1 0 0,24 3-1 0 0,-40-8-228 0 0,0-1 0 0 0,0 0 0 0 0,1 0 0 0 0,-1 0 0 0 0,0-1 0 0 0,0 0 0 0 0,10-4 0 0 0,-11 3-133 0 0,-2 0-1 0 0,1 0 0 0 0,0 0 0 0 0,0-1 1 0 0,-1 0-1 0 0,1 0 0 0 0,-1 0 0 0 0,0 0 1 0 0,0-1-1 0 0,0 0 0 0 0,4-5 1 0 0,5-8-2089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53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43 4313 0 0,'2'-42'11030'0'0,"-5"53"-1595"0"0,-8 32-8366 0 0,6 46-997 0 0,6 102 1 0 0,5-97-4696 0 0,3-1-6725 0 0,-6-68 4608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54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2312 0 0,'-56'37'12200'0'0,"39"-28"-8328"0"0,17-9-3819 0 0,0 0 0 0 0,0 0 0 0 0,0 0 0 0 0,0 0 0 0 0,0 0 0 0 0,0 0 0 0 0,0 0 0 0 0,0 1 0 0 0,-1-1 1 0 0,1 0-1 0 0,0 0 0 0 0,0 0 0 0 0,0 0 0 0 0,0 0 0 0 0,0 0 0 0 0,0 0 0 0 0,0 0 0 0 0,0 1 0 0 0,0-1 0 0 0,0 0 0 0 0,0 0 0 0 0,0 0 0 0 0,0 0 1 0 0,0 0-1 0 0,0 0 0 0 0,0 1 0 0 0,0-1 0 0 0,0 0 0 0 0,0 0 0 0 0,0 0 0 0 0,0 0 0 0 0,0 0 0 0 0,0 0 0 0 0,0 0 0 0 0,0 1 0 0 0,0-1 0 0 0,0 0 1 0 0,0 0-1 0 0,0 0 0 0 0,0 0 0 0 0,0 0 0 0 0,0 0 0 0 0,0 0 0 0 0,1 0 0 0 0,-1 1 0 0 0,0-1 0 0 0,0 0 0 0 0,0 0 0 0 0,0 0 0 0 0,0 0 1 0 0,0 0-1 0 0,0 0 0 0 0,0 0 0 0 0,1 0 0 0 0,29 3 2851 0 0,-5-1-3278 0 0,30 1 834 0 0,-11 0-2336 0 0,-15 1-6641 0 0,-18 0 186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53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108 115 5073 0 0,'-5'-9'1421'0'0,"3"5"-204"0"0,0 0-1 0 0,0 0 1 0 0,-1 0-1 0 0,1 0 1 0 0,-1 0-1 0 0,0 0 1 0 0,-5-4-1 0 0,8 8-1009 0 0,-1-1 0 0 0,0 1-1 0 0,1 0 1 0 0,-1-1-1 0 0,0 1 1 0 0,1 0-1 0 0,-1-1 1 0 0,0 1 0 0 0,1 0-1 0 0,-1 0 1 0 0,0 0-1 0 0,0 0 1 0 0,1 0-1 0 0,-1 0 1 0 0,0 0 0 0 0,0 0-1 0 0,1 0 1 0 0,-1 0-1 0 0,0 0 1 0 0,-1 0-1 0 0,0 1-48 0 0,1 0-1 0 0,-1 0 0 0 0,1 0 1 0 0,-1 0-1 0 0,1 0 1 0 0,-1 1-1 0 0,1-1 0 0 0,-1 0 1 0 0,1 1-1 0 0,0-1 0 0 0,-2 4 1 0 0,-3 4-12 0 0,1 1 0 0 0,0 0 0 0 0,0 0 0 0 0,1 0 0 0 0,0 1 0 0 0,1 0 0 0 0,0-1 1 0 0,1 1-1 0 0,0 0 0 0 0,0 21 0 0 0,1-23-157 0 0,1 0 0 0 0,0 0-1 0 0,1 0 1 0 0,0 0 0 0 0,0 0 0 0 0,1 0 0 0 0,0 0 0 0 0,1-1 0 0 0,0 1 0 0 0,0-1 0 0 0,1 1-1 0 0,0-1 1 0 0,0-1 0 0 0,6 9 0 0 0,-8-14 1 0 0,-1 1-1 0 0,1-1 1 0 0,0 0 0 0 0,0 0-1 0 0,0 0 1 0 0,0 0 0 0 0,1 0-1 0 0,-1-1 1 0 0,0 1 0 0 0,1-1-1 0 0,-1 1 1 0 0,1-1 0 0 0,0 0-1 0 0,-1 0 1 0 0,1 0-1 0 0,0 0 1 0 0,0 0 0 0 0,-1-1-1 0 0,1 1 1 0 0,0-1 0 0 0,0 0-1 0 0,0 0 1 0 0,0 0 0 0 0,0 0-1 0 0,-1 0 1 0 0,1-1 0 0 0,0 0-1 0 0,5-1 1 0 0,-3 0 3 0 0,-1-1 0 0 0,1 1 0 0 0,-1-1 0 0 0,0 0 0 0 0,0 0 0 0 0,0-1 1 0 0,0 1-1 0 0,-1-1 0 0 0,1 0 0 0 0,-1 0 0 0 0,0 0 0 0 0,0 0 0 0 0,-1-1 0 0 0,1 1 0 0 0,2-9 0 0 0,1-2 89 0 0,0-1 0 0 0,-2 0 0 0 0,0 0-1 0 0,-1-1 1 0 0,0 1 0 0 0,0-24 0 0 0,-3 29-3 0 0,0-1 0 0 0,0 1 0 0 0,-1-1 1 0 0,-1 1-1 0 0,0 0 0 0 0,-1 0 1 0 0,0-1-1 0 0,0 2 0 0 0,-1-1 0 0 0,-7-12 1 0 0,10 20-55 0 0,-1-1 0 0 0,0 1 0 0 0,0 0 0 0 0,0 1 0 0 0,0-1 0 0 0,0 0 0 0 0,-1 1 0 0 0,1-1 0 0 0,-1 1 0 0 0,0 0 0 0 0,1 0 1 0 0,-1 0-1 0 0,0 0 0 0 0,-1 0 0 0 0,1 1 0 0 0,0-1 0 0 0,0 1 0 0 0,-1 0 0 0 0,1 0 0 0 0,0 0 0 0 0,-1 0 0 0 0,1 1 0 0 0,-1-1 0 0 0,1 1 0 0 0,-1 0 1 0 0,1 0-1 0 0,-1 0 0 0 0,-5 2 0 0 0,5-1-128 0 0,-1 0 0 0 0,1 1 0 0 0,0 0 0 0 0,0 0 1 0 0,-1 0-1 0 0,1 0 0 0 0,1 1 0 0 0,-1 0 0 0 0,0-1 1 0 0,1 1-1 0 0,-1 1 0 0 0,1-1 0 0 0,0 0 0 0 0,0 1 0 0 0,0 0 1 0 0,1 0-1 0 0,-1 0 0 0 0,1 0 0 0 0,0 0 0 0 0,0 0 1 0 0,-2 5-1 0 0,-4 32-3519 0 0,8-37 2641 0 0,0 0 0 0 0,1 0-1 0 0,-1 1 1 0 0,1-1 0 0 0,-1 0 0 0 0,1 0 0 0 0,0 0 0 0 0,1 0-1 0 0,-1 0 1 0 0,1 0 0 0 0,0 0 0 0 0,2 4 0 0 0,9 10-4402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55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87 138 5985 0 0,'-1'-1'190'0'0,"-1"0"-1"0"0,0 0 0 0 0,0 1 0 0 0,0-1 1 0 0,0 0-1 0 0,0 1 0 0 0,0 0 1 0 0,0-1-1 0 0,0 1 0 0 0,0 0 0 0 0,0 0 1 0 0,0 0-1 0 0,0 0 0 0 0,0 0 0 0 0,0 1 1 0 0,0-1-1 0 0,0 0 0 0 0,0 1 1 0 0,-2 0-1 0 0,2 0 120 0 0,1 0 1 0 0,0 0-1 0 0,0 1 0 0 0,-1-1 1 0 0,1 0-1 0 0,0 0 1 0 0,0 1-1 0 0,0-1 0 0 0,0 0 1 0 0,0 1-1 0 0,1-1 1 0 0,-1 1-1 0 0,0-1 0 0 0,1 1 1 0 0,-1 0-1 0 0,1-1 1 0 0,-1 1-1 0 0,1 2 0 0 0,-1 1 290 0 0,1 1-1 0 0,0 0 1 0 0,0-1-1 0 0,0 1 1 0 0,1-1-1 0 0,0 1 0 0 0,0-1 1 0 0,0 1-1 0 0,1-1 1 0 0,-1 0-1 0 0,1 1 1 0 0,5 7-1 0 0,-5-9-598 0 0,0-1 0 0 0,0 0 0 0 0,0 0-1 0 0,1 0 1 0 0,-1 0 0 0 0,1 0 0 0 0,-1 0 0 0 0,1-1 0 0 0,0 1-1 0 0,0-1 1 0 0,1 0 0 0 0,-1 0 0 0 0,0 0 0 0 0,1 0 0 0 0,-1 0-1 0 0,1-1 1 0 0,-1 0 0 0 0,1 1 0 0 0,0-1 0 0 0,0-1 0 0 0,-1 1-1 0 0,1-1 1 0 0,0 1 0 0 0,0-1 0 0 0,0 0 0 0 0,0 0 0 0 0,0-1 0 0 0,6-1-1 0 0,-5 1 3 0 0,0-1-1 0 0,0 0 1 0 0,-1 0-1 0 0,1-1 0 0 0,-1 1 1 0 0,1-1-1 0 0,-1 0 1 0 0,0 0-1 0 0,0 0 1 0 0,0-1-1 0 0,-1 1 0 0 0,1-1 1 0 0,-1 0-1 0 0,0 0 1 0 0,0 0-1 0 0,0-1 1 0 0,0 1-1 0 0,-1-1 0 0 0,0 1 1 0 0,0-1-1 0 0,2-6 1 0 0,-1 0 92 0 0,-1 0 0 0 0,0-1 0 0 0,0 1 1 0 0,-1-1-1 0 0,0 1 0 0 0,-1-1 1 0 0,-1 0-1 0 0,0 1 0 0 0,0-1 0 0 0,-4-14 1 0 0,4 23-69 0 0,0-1 1 0 0,0 1 0 0 0,0 0-1 0 0,0-1 1 0 0,-1 1 0 0 0,1 0-1 0 0,-1 0 1 0 0,0 0 0 0 0,0 0-1 0 0,0 0 1 0 0,0 0-1 0 0,-1 0 1 0 0,1 1 0 0 0,-1-1-1 0 0,1 1 1 0 0,-1 0 0 0 0,0 0-1 0 0,0 0 1 0 0,0 0 0 0 0,0 0-1 0 0,0 1 1 0 0,0-1 0 0 0,-1 1-1 0 0,1 0 1 0 0,-1 0 0 0 0,1 0-1 0 0,-1 0 1 0 0,1 1 0 0 0,-1-1-1 0 0,1 1 1 0 0,-1 0 0 0 0,1 0-1 0 0,-1 0 1 0 0,1 1-1 0 0,-1-1 1 0 0,1 1 0 0 0,-5 1-1 0 0,4-1-117 0 0,-1 0 0 0 0,0 1 0 0 0,1 0 0 0 0,-1 0-1 0 0,1 0 1 0 0,0 0 0 0 0,-1 1 0 0 0,1-1 0 0 0,0 1-1 0 0,0 0 1 0 0,1 1 0 0 0,-1-1 0 0 0,-3 5 0 0 0,2-1-515 0 0,0 0 0 0 0,0 0 1 0 0,1 0-1 0 0,0 1 1 0 0,0 0-1 0 0,1 0 0 0 0,-2 8 1 0 0,-2 13-2025 0 0,1-1 0 0 0,2 1 0 0 0,-2 42 0 0 0,5-60 2150 0 0,1-8 717 0 0,0-1-1 0 0,-1 0 0 0 0,1 1 0 0 0,0-1 0 0 0,0 1 0 0 0,0-1 0 0 0,0 1 0 0 0,1-1 0 0 0,-1 0 0 0 0,1 1 0 0 0,0-1 1 0 0,-1 0-1 0 0,1 1 0 0 0,0-1 0 0 0,0 0 0 0 0,0 0 0 0 0,1 0 0 0 0,-1 0 0 0 0,0 0 0 0 0,1 0 0 0 0,0 0 0 0 0,-1 0 1 0 0,1 0-1 0 0,0-1 0 0 0,0 1 0 0 0,0-1 0 0 0,0 1 0 0 0,0-1 0 0 0,0 0 0 0 0,0 0 0 0 0,0 0 0 0 0,1 0 0 0 0,-1 0 1 0 0,0-1-1 0 0,1 1 0 0 0,3 0 0 0 0,7 0 514 0 0,1-1 1 0 0,0 0-1 0 0,0-1 1 0 0,0 0 0 0 0,20-5-1 0 0,12-1-451 0 0,-46 7-363 0 0,29 0-331 0 0,-15 4-2476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55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9850 0 0,'-5'6'8726'0'0,"5"-6"-8513"0"0,9 8 2266 0 0,13 3-2390 0 0,-13-8-28 0 0,0-1 1 0 0,0-1-1 0 0,0 1 1 0 0,0-1 0 0 0,0-1-1 0 0,0 0 1 0 0,0 0 0 0 0,0-1-1 0 0,15-3 1 0 0,-17 4 2 0 0,-7-1-54 0 0,0 1 0 0 0,1 0 0 0 0,-1 0 0 0 0,0 0 0 0 0,0 0 1 0 0,0 0-1 0 0,1 0 0 0 0,-1 0 0 0 0,0 0 0 0 0,0 0 0 0 0,0 0 1 0 0,1 0-1 0 0,-1 0 0 0 0,0 0 0 0 0,0 0 0 0 0,1 0 0 0 0,-1 0 1 0 0,0 0-1 0 0,0 0 0 0 0,0 1 0 0 0,1-1 0 0 0,-1 0 0 0 0,0 0 0 0 0,0 0 1 0 0,0 0-1 0 0,0 0 0 0 0,1 0 0 0 0,-1 1 0 0 0,0-1 0 0 0,0 0 1 0 0,0 0-1 0 0,0 0 0 0 0,0 0 0 0 0,0 1 0 0 0,1-1 0 0 0,-1 0 1 0 0,0 0-1 0 0,0 0 0 0 0,0 1 0 0 0,0-1 0 0 0,0 0 0 0 0,0 0 0 0 0,0 0 1 0 0,0 1-1 0 0,0-1 0 0 0,0 0 0 0 0,0 1 0 0 0,-6 12 243 0 0,-12 12-94 0 0,4-10-137 0 0,-25 32-48 0 0,37-45 16 0 0,0 1 0 0 0,1 0-1 0 0,-1 0 1 0 0,1 0 0 0 0,-1 0 0 0 0,1 0 0 0 0,0 0 0 0 0,0 0-1 0 0,0 0 1 0 0,0 0 0 0 0,1 1 0 0 0,-1-1 0 0 0,1 0 0 0 0,0 6 0 0 0,0-8 4 0 0,1 0-1 0 0,-1 1 1 0 0,0-1 0 0 0,1 0 0 0 0,-1 0 0 0 0,1 0 0 0 0,-1 0 0 0 0,1 0 0 0 0,-1-1 0 0 0,1 1 0 0 0,0 0 0 0 0,-1 0 0 0 0,1 0 0 0 0,0 0 0 0 0,0-1 0 0 0,0 1 0 0 0,-1 0 0 0 0,1-1 0 0 0,0 1 0 0 0,0 0 0 0 0,0-1 0 0 0,1 1 0 0 0,30 4-415 0 0,-22-5-734 0 0,0-1 0 0 0,0 0 0 0 0,0-1 0 0 0,10-3 0 0 0,6-5-4364 0 0,2-3-1566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56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 11699 0 0,'-3'5'8444'0'0,"14"-6"-5870"0"0,23-5-3627 0 0,-27 5 1890 0 0,2 0-837 0 0,0 0 0 0 0,0 0 0 0 0,0 1-1 0 0,0 0 1 0 0,9 2 0 0 0,8 2-2836 0 0,-4-1-3124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56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8354 0 0,'32'-2'7425'0'0,"1"-2"-3929"0"0,-19 1-2995 0 0,0 2 0 0 0,0-1 0 0 0,-1 2 0 0 0,25 1-1 0 0,-37-1-457 0 0,0 0 0 0 0,1 1 0 0 0,-1-1 0 0 0,1 0-1 0 0,-1 0 1 0 0,0 1 0 0 0,1-1 0 0 0,-1 1-1 0 0,0-1 1 0 0,1 1 0 0 0,-1-1 0 0 0,0 1 0 0 0,0 0-1 0 0,0 0 1 0 0,1 0 0 0 0,-1-1 0 0 0,0 1 0 0 0,0 0-1 0 0,0 1 1 0 0,0-1 0 0 0,-1 0 0 0 0,1 0 0 0 0,1 2-1 0 0,-2-1-2 0 0,1 0-1 0 0,-1-1 0 0 0,0 1 0 0 0,0 0 0 0 0,0-1 0 0 0,-1 1 1 0 0,1 0-1 0 0,0-1 0 0 0,0 1 0 0 0,-1 0 0 0 0,1-1 0 0 0,-1 1 1 0 0,0-1-1 0 0,0 1 0 0 0,1-1 0 0 0,-3 3 0 0 0,-5 7 42 0 0,0 0 0 0 0,0-1 0 0 0,-20 17 0 0 0,24-23-125 0 0,-9 8-16 0 0,5-6 24 0 0,0 2 0 0 0,0-1-1 0 0,1 1 1 0 0,-9 12 0 0 0,15-18 24 0 0,-1-1 0 0 0,1 1 0 0 0,1 0 0 0 0,-1-1 0 0 0,0 1 0 0 0,0 0 0 0 0,1-1 0 0 0,-1 1 0 0 0,1 0 0 0 0,-1 0-1 0 0,1-1 1 0 0,0 1 0 0 0,-1 0 0 0 0,1 0 0 0 0,0 0 0 0 0,0 0 0 0 0,0-1 0 0 0,1 1 0 0 0,-1 0 0 0 0,0 0 0 0 0,1 0 0 0 0,-1-1 0 0 0,1 1 0 0 0,0 0-1 0 0,0-1 1 0 0,-1 1 0 0 0,1 0 0 0 0,0-1 0 0 0,0 1 0 0 0,0-1 0 0 0,1 1 0 0 0,1 1 0 0 0,-2-2 7 0 0,0 0 1 0 0,0 0-1 0 0,0 0 0 0 0,0 0 1 0 0,1 0-1 0 0,-1 0 1 0 0,0 0-1 0 0,1-1 0 0 0,-1 1 1 0 0,1 0-1 0 0,-1-1 0 0 0,1 1 1 0 0,-1-1-1 0 0,1 0 0 0 0,-1 1 1 0 0,1-1-1 0 0,-1 0 1 0 0,1 0-1 0 0,0 0 0 0 0,-1 0 1 0 0,1 0-1 0 0,1-1 0 0 0,0 0 6 0 0,0 0 1 0 0,0 0-1 0 0,0 0 0 0 0,0-1 0 0 0,0 1 0 0 0,-1-1 0 0 0,1 0 0 0 0,-1 0 0 0 0,1 0 0 0 0,3-4 0 0 0,1-2 13 0 0,0 0 1 0 0,-1-1-1 0 0,0 0 0 0 0,0 0 0 0 0,6-15 1 0 0,-9 16-74 0 0,0 1 1 0 0,0-1-1 0 0,-1 0 1 0 0,0 0-1 0 0,-1-1 1 0 0,1-9-1 0 0,-1 15 45 0 0,-1 1 0 0 0,0 0 0 0 0,0 0 1 0 0,0 0-1 0 0,0 0 0 0 0,0-1 0 0 0,-1 1 0 0 0,1 0 0 0 0,-1 0 0 0 0,1 0 0 0 0,-1 0 0 0 0,0 0 0 0 0,0 0 0 0 0,0 0 0 0 0,0 0 1 0 0,0 0-1 0 0,0 1 0 0 0,0-1 0 0 0,-1 0 0 0 0,1 0 0 0 0,-1 1 0 0 0,1-1 0 0 0,-1 1 0 0 0,0 0 0 0 0,1-1 0 0 0,-1 1 1 0 0,0 0-1 0 0,0 0 0 0 0,-2-1 0 0 0,53 6 800 0 0,-2-1-175 0 0,-12-1-386 0 0,-30-3-1047 0 0,0 1 1 0 0,0-1 0 0 0,0 0 0 0 0,0-1 0 0 0,0 1 0 0 0,0-1-1 0 0,9-4 1 0 0,-12 4 398 0 0,1 1-1 0 0,-1-1 1 0 0,0 1-1 0 0,0-1 1 0 0,0 0-1 0 0,0 0 1 0 0,0 0-1 0 0,0 0 1 0 0,-1 0-1 0 0,1 0 1 0 0,0 0-1 0 0,-1-1 1 0 0,0 1-1 0 0,0 0 1 0 0,2-5-1 0 0,-2 4 411 0 0,-1 0 0 0 0,1 0 0 0 0,-1-1 0 0 0,1 1 0 0 0,-1 0 0 0 0,0 0 0 0 0,-1 0 0 0 0,1 0 0 0 0,0 0 0 0 0,-2-4 0 0 0,2 7 234 0 0,0-1 0 0 0,0 0-1 0 0,0 0 1 0 0,0 0-1 0 0,-1 0 1 0 0,1 0 0 0 0,0 0-1 0 0,-1 0 1 0 0,1 0 0 0 0,0 1-1 0 0,-1-1 1 0 0,1 0 0 0 0,-1 0-1 0 0,1 1 1 0 0,-1-1-1 0 0,0 0 1 0 0,1 1 0 0 0,-1-1-1 0 0,0 0 1 0 0,0 1 0 0 0,1-1-1 0 0,-1 1 1 0 0,-1-2 0 0 0,1 2 27 0 0,0 0 0 0 0,0 1 0 0 0,0-1 0 0 0,0 0 0 0 0,0 0 0 0 0,0 0 0 0 0,0 0 0 0 0,0 1 1 0 0,0-1-1 0 0,0 0 0 0 0,0 1 0 0 0,0-1 0 0 0,1 1 0 0 0,-1-1 0 0 0,0 1 0 0 0,0-1 0 0 0,0 1 1 0 0,0 1-1 0 0,-3 1 177 0 0,1 1 0 0 0,-1 0 0 0 0,1 0 0 0 0,0 0 1 0 0,1 0-1 0 0,-1 1 0 0 0,-3 6 0 0 0,-1 11-310 0 0,1-1 0 0 0,1 1 1 0 0,1 0-1 0 0,1 0 0 0 0,-1 39 0 0 0,4-46-1097 0 0,1-1 0 0 0,0 1 0 0 0,2 0 0 0 0,-1-1 0 0 0,9 24 0 0 0,-11-36 323 0 0,1 0 0 0 0,-1 0 0 0 0,1 0 0 0 0,0 0 0 0 0,0 0-1 0 0,0 0 1 0 0,0-1 0 0 0,0 1 0 0 0,0 0 0 0 0,1-1 0 0 0,-1 1 0 0 0,1-1 0 0 0,1 2 0 0 0,6 1-5541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15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12011 0 0,'-1'3'6769'0'0,"8"-4"-3981"0"0,12-5-2479 0 0,-15 4 283 0 0,0 2-554 0 0,1 0 1 0 0,-1 0 0 0 0,1 0-1 0 0,-1 0 1 0 0,1 0 0 0 0,-1 1-1 0 0,0 0 1 0 0,1 0 0 0 0,-1 0-1 0 0,0 1 1 0 0,0-1 0 0 0,1 1-1 0 0,-1 0 1 0 0,0 0 0 0 0,-1 0-1 0 0,1 1 1 0 0,0 0 0 0 0,5 5-1 0 0,0-1-8 0 0,-1 1 0 0 0,0 0 0 0 0,0 1-1 0 0,-1-1 1 0 0,0 2 0 0 0,7 11 0 0 0,-2 1 34 0 0,-1 1 0 0 0,-2 0 0 0 0,0 1 0 0 0,-1 0 1 0 0,-2 0-1 0 0,0 0 0 0 0,3 35 0 0 0,-6-6-1156 0 0,-1 1-1 0 0,-9 75 0 0 0,3-93-465 0 0,-2 47-2956 0 0,6-76 3048 0 0,1 0 0 0 0,-1 0 0 0 0,1 0 0 0 0,1 0 0 0 0,2 9 0 0 0,1-8-2561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5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47 8450 0 0,'-2'-1'569'0'0,"1"0"0"0"0,0 1 0 0 0,-1-1-1 0 0,1 1 1 0 0,0-1 0 0 0,-1 1 0 0 0,1 0 0 0 0,-1 0 0 0 0,1-1 0 0 0,-1 1 0 0 0,1 0 0 0 0,-1 0 0 0 0,1 0 0 0 0,-1 1 0 0 0,1-1 0 0 0,0 0-1 0 0,-1 1 1 0 0,1-1 0 0 0,-1 0 0 0 0,1 1 0 0 0,0 0 0 0 0,-1-1 0 0 0,0 2 0 0 0,-1 0-193 0 0,0 0 1 0 0,1 0 0 0 0,-1 1-1 0 0,1-1 1 0 0,0 1-1 0 0,-1 0 1 0 0,1 0-1 0 0,1-1 1 0 0,-4 7-1 0 0,1 1-321 0 0,-1 0 0 0 0,2 1-1 0 0,-1-1 1 0 0,2 1 0 0 0,-3 17 0 0 0,4-24-72 0 0,1 0 0 0 0,0 0-1 0 0,0 0 1 0 0,0-1 0 0 0,1 1 0 0 0,-1 0 0 0 0,1 0 0 0 0,0 0 0 0 0,0 0 0 0 0,0 0 0 0 0,1-1 0 0 0,-1 1 0 0 0,1 0 0 0 0,0-1 0 0 0,0 0 0 0 0,0 1 0 0 0,1-1 0 0 0,-1 0 0 0 0,1 0 0 0 0,-1 0 0 0 0,1 0-1 0 0,0-1 1 0 0,0 1 0 0 0,0-1 0 0 0,1 0 0 0 0,-1 0 0 0 0,1 0 0 0 0,-1 0 0 0 0,1 0 0 0 0,-1-1 0 0 0,1 0 0 0 0,0 0 0 0 0,6 2 0 0 0,-5-2-21 0 0,-1-1 0 0 0,1 1-1 0 0,-1-1 1 0 0,1 0 0 0 0,-1 0 0 0 0,1 0 0 0 0,-1 0 0 0 0,0-1-1 0 0,1 0 1 0 0,-1 0 0 0 0,1 0 0 0 0,-1 0 0 0 0,0-1 0 0 0,0 0 0 0 0,0 0-1 0 0,0 0 1 0 0,0 0 0 0 0,0 0 0 0 0,-1-1 0 0 0,1 0 0 0 0,-1 0-1 0 0,1 0 1 0 0,-1 0 0 0 0,0 0 0 0 0,0-1 0 0 0,-1 1 0 0 0,1-1 0 0 0,-1 0-1 0 0,4-7 1 0 0,-3 2 29 0 0,0 1 0 0 0,-1-1 0 0 0,0 0 1 0 0,-1 0-1 0 0,0-1 0 0 0,0 1 0 0 0,-1 0 0 0 0,0 0 0 0 0,0 0 0 0 0,-1 0 0 0 0,0-1 0 0 0,-5-14 0 0 0,5 20-6 0 0,1 1-1 0 0,-1-1 1 0 0,-1 1 0 0 0,1 0-1 0 0,-1-1 1 0 0,1 1-1 0 0,-1 0 1 0 0,0 0-1 0 0,0 0 1 0 0,0 0 0 0 0,0 0-1 0 0,-1 0 1 0 0,1 1-1 0 0,-1-1 1 0 0,0 1-1 0 0,0 0 1 0 0,0-1-1 0 0,0 1 1 0 0,0 1 0 0 0,0-1-1 0 0,0 0 1 0 0,-1 1-1 0 0,1 0 1 0 0,0-1-1 0 0,-1 1 1 0 0,1 1 0 0 0,-1-1-1 0 0,0 0 1 0 0,1 1-1 0 0,-1 0 1 0 0,0 0-1 0 0,1 0 1 0 0,-1 0 0 0 0,-3 1-1 0 0,2 0-30 0 0,0 0-1 0 0,0 0 1 0 0,0 0 0 0 0,0 1-1 0 0,0 0 1 0 0,0 0-1 0 0,1 0 1 0 0,-1 1 0 0 0,1-1-1 0 0,0 1 1 0 0,0 0-1 0 0,0 0 1 0 0,0 0 0 0 0,0 1-1 0 0,0 0 1 0 0,-4 5-1 0 0,4-2-17 0 0,1-1 0 0 0,-1 0-1 0 0,1 1 1 0 0,1-1 0 0 0,-1 1-1 0 0,1 0 1 0 0,0 0-1 0 0,0 0 1 0 0,1 0 0 0 0,-1 12-1 0 0,2-4 22 0 0,0 0 0 0 0,1 0 0 0 0,1 0-1 0 0,0 0 1 0 0,1-1 0 0 0,0 1 0 0 0,1-1-1 0 0,1 0 1 0 0,0 0 0 0 0,14 25 0 0 0,-10-29-748 0 0,4-6-5956 0 0,9-19-6018 0 0,-13 7 11704 0 0,2 0 3849 0 0,-1 1-3842 0 0,21-10 9845 0 0,-31 17-8623 0 0,0-1 0 0 0,1 1 0 0 0,-1 0 0 0 0,0 0 0 0 0,1 0 0 0 0,-1 0 0 0 0,0 0 0 0 0,1 0 0 0 0,-1 0 0 0 0,0 0 0 0 0,1 0 0 0 0,-1 0 0 0 0,0 0 0 0 0,1 1 0 0 0,-1-1 0 0 0,0 0 0 0 0,1 0 0 0 0,-1 0 0 0 0,0 0 0 0 0,1 1 0 0 0,-1-1 0 0 0,0 0 0 0 0,0 0 0 0 0,1 0 0 0 0,-1 1 0 0 0,0-1 0 0 0,0 0 0 0 0,1 0 0 0 0,-1 1 0 0 0,0-1 0 0 0,1 20 1865 0 0,-5-3-1618 0 0,-1-1 0 0 0,0-1 0 0 0,-13 28 0 0 0,8-21-323 0 0,10-22-97 0 0,0 1 0 0 0,0-1 0 0 0,0 0-1 0 0,-1 0 1 0 0,1 1 0 0 0,0-1 0 0 0,0 0 0 0 0,0 1 0 0 0,0-1 0 0 0,0 0 0 0 0,0 1-1 0 0,0-1 1 0 0,0 0 0 0 0,0 0 0 0 0,0 1 0 0 0,0-1 0 0 0,0 0 0 0 0,0 1-1 0 0,0-1 1 0 0,0 0 0 0 0,0 1 0 0 0,0-1 0 0 0,0 0 0 0 0,0 0 0 0 0,1 1 0 0 0,-1-1-1 0 0,0 0 1 0 0,0 1 0 0 0,0-1 0 0 0,0 0 0 0 0,1 0 0 0 0,-1 0 0 0 0,0 1-1 0 0,1-1 1 0 0,11 1-3688 0 0,-10-1 2694 0 0,0-1 1 0 0,0 1 0 0 0,0-1 0 0 0,0 0-1 0 0,0 1 1 0 0,0-1 0 0 0,0 0-1 0 0,0 0 1 0 0,-1 0 0 0 0,1 0 0 0 0,3-3-1 0 0,-1-1-1923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57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17 2737 0 0,'-31'-4'6227'0'0,"1"3"5462"0"0,25 1-9020 0 0,55 14-1566 0 0,-32-11-1036 0 0,1 0 0 0 0,0-2-1 0 0,0 0 1 0 0,1-1 0 0 0,-1-1-1 0 0,33-6 1 0 0,17-6-4211 0 0,-3 1-7794 0 0,-53 11 6065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57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8626 0 0,'-4'1'1003'0'0,"0"1"-1"0"0,-1-1 1 0 0,1 1 0 0 0,0 0 0 0 0,0 0 0 0 0,1 0-1 0 0,-1 0 1 0 0,0 1 0 0 0,1 0 0 0 0,-1-1-1 0 0,1 1 1 0 0,-3 4 0 0 0,3-3-701 0 0,0-1 0 0 0,0 1-1 0 0,1 0 1 0 0,0 0 0 0 0,-1 0 0 0 0,2 0 0 0 0,-1 1 0 0 0,0-1-1 0 0,1 0 1 0 0,-2 9 0 0 0,3-9-326 0 0,-1 0 0 0 0,1 0 0 0 0,0 0 0 0 0,0 0 0 0 0,0 0 0 0 0,1 0 0 0 0,-1 0 0 0 0,1 0 0 0 0,0-1 0 0 0,0 1 0 0 0,0 0 0 0 0,1 0 0 0 0,-1-1 0 0 0,1 1 0 0 0,0-1 0 0 0,0 1 0 0 0,0-1 0 0 0,1 0-1 0 0,-1 0 1 0 0,1 0 0 0 0,0 0 0 0 0,0 0 0 0 0,0 0 0 0 0,0-1 0 0 0,0 1 0 0 0,0-1 0 0 0,1 0 0 0 0,4 2 0 0 0,-4-3 9 0 0,0 1 0 0 0,0-2 0 0 0,0 1 0 0 0,0 0-1 0 0,0-1 1 0 0,0 0 0 0 0,1 0 0 0 0,-1 0 0 0 0,0 0-1 0 0,0-1 1 0 0,0 1 0 0 0,0-1 0 0 0,0 0 0 0 0,0 0 0 0 0,0-1-1 0 0,0 1 1 0 0,-1-1 0 0 0,1 0 0 0 0,0 0 0 0 0,-1 0 0 0 0,0-1-1 0 0,1 1 1 0 0,-1-1 0 0 0,0 1 0 0 0,0-1 0 0 0,4-5 0 0 0,-5 6 24 0 0,1-1 1 0 0,-1 0-1 0 0,0 1 1 0 0,0-1-1 0 0,0 0 1 0 0,0 0-1 0 0,0 0 1 0 0,0 0-1 0 0,-1 0 1 0 0,0 0-1 0 0,1-1 1 0 0,-1 1-1 0 0,0 0 1 0 0,-1-1-1 0 0,1 1 1 0 0,-1-1-1 0 0,1 1 1 0 0,-1-1-1 0 0,0 1 1 0 0,0-1-1 0 0,-1 1 1 0 0,1-1-1 0 0,-1 1 1 0 0,1-1-1 0 0,-1 1 1 0 0,0 0-1 0 0,-1-1 1 0 0,1 1-1 0 0,0 0 1 0 0,-1 0-1 0 0,-2-4 1 0 0,0 4 20 0 0,1 0 1 0 0,-1 0-1 0 0,0 0 1 0 0,0 0-1 0 0,0 1 1 0 0,-1 0-1 0 0,1-1 1 0 0,0 1-1 0 0,-1 1 1 0 0,0-1-1 0 0,1 1 1 0 0,-1 0-1 0 0,0 0 1 0 0,0 0-1 0 0,-6 0 1 0 0,4 1-81 0 0,0-1 1 0 0,0 1 0 0 0,0 1 0 0 0,0-1 0 0 0,0 1 0 0 0,0 0 0 0 0,0 1 0 0 0,0-1 0 0 0,1 1 0 0 0,-8 4 0 0 0,12-5-153 0 0,0 0 0 0 0,1 0 0 0 0,-1 0 1 0 0,0 0-1 0 0,1 1 0 0 0,-1-1 0 0 0,1 1 0 0 0,0-1 0 0 0,0 1 1 0 0,-1-1-1 0 0,1 1 0 0 0,0 0 0 0 0,0 0 0 0 0,0-1 1 0 0,1 1-1 0 0,-1 0 0 0 0,0 0 0 0 0,0 2 0 0 0,1-2-721 0 0,-1 0 0 0 0,1 0 0 0 0,0 0 0 0 0,0 0 0 0 0,0 0 0 0 0,0 0 0 0 0,1 0 0 0 0,-1 0 0 0 0,0 0 0 0 0,1 0 0 0 0,1 3 0 0 0,3 4-5261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58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6 10298 0 0,'-12'-5'8447'0'0,"0"7"-3279"0"0,9 0-4785 0 0,1-1 0 0 0,0 1 0 0 0,-1 0 0 0 0,1-1 0 0 0,0 1-1 0 0,0 0 1 0 0,0 0 0 0 0,-2 5 0 0 0,-3 3-410 0 0,0 1 0 0 0,-9 21 0 0 0,1 4-47 0 0,1 1 0 0 0,1 0 0 0 0,-8 42 1 0 0,18-60-2871 0 0,1 1 0 0 0,-1 24 0 0 0,-2-46-1775 0 0,4 3 4567 0 0,1-1 0 0 0,0 0 0 0 0,0 0-1 0 0,-2 6-5174 0 0,2-6 5318 0 0</inkml:trace>
  <inkml:trace contextRef="#ctx0" brushRef="#br0" timeOffset="1">1 89 7210 0 0,'5'6'9005'0'0,"1"3"-3380"0"0,3 5-2341 0 0,5 11-2905 0 0,15 23-601 0 0,58 70 1126 0 0,-36-64-3738 0 0,5-8-9328 0 0,-41-38 4758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3:59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57 5377 0 0,'-11'-3'2158'0'0,"5"2"-743"0"0,0 0 1 0 0,0 0 0 0 0,0-1-1 0 0,1 0 1 0 0,-1 0 0 0 0,1 0-1 0 0,-9-5 1 0 0,14 6-1311 0 0,0 0 0 0 0,0 1 0 0 0,-1-1 0 0 0,1 1-1 0 0,0-1 1 0 0,0 1 0 0 0,-1-1 0 0 0,1 0 0 0 0,0 1 0 0 0,0-1 0 0 0,0 1 0 0 0,0-1 0 0 0,0 0 0 0 0,0 1-1 0 0,0-1 1 0 0,0 1 0 0 0,0-1 0 0 0,0 0 0 0 0,1 1 0 0 0,-1-1 0 0 0,0 1 0 0 0,0-1 0 0 0,0 1-1 0 0,1-1 1 0 0,-1 0 0 0 0,0 1 0 0 0,1-1 0 0 0,-1 1 0 0 0,0-1 0 0 0,1 1 0 0 0,-1 0 0 0 0,1-1 0 0 0,-1 1-1 0 0,1-1 1 0 0,-1 1 0 0 0,1 0 0 0 0,-1-1 0 0 0,1 1 0 0 0,-1 0 0 0 0,1 0 0 0 0,-1-1 0 0 0,1 1-1 0 0,0 0 1 0 0,-1 0 0 0 0,2 0 0 0 0,27-11 587 0 0,-14 9-567 0 0,1 2 1 0 0,-1 0-1 0 0,0 0 0 0 0,0 2 0 0 0,1 0 0 0 0,-1 0 1 0 0,0 2-1 0 0,-1 0 0 0 0,24 9 0 0 0,-7 0-50 0 0,-1 1 0 0 0,-1 1 0 0 0,39 28 1 0 0,-63-40-77 0 0,-1 0 1 0 0,1 0 0 0 0,-1 1 0 0 0,0 0 0 0 0,0 0 0 0 0,0 0 0 0 0,-1 0 0 0 0,1 1-1 0 0,4 8 1 0 0,-7-11-9 0 0,0 0 0 0 0,-1 0 1 0 0,1 0-1 0 0,-1 0 0 0 0,1 0 0 0 0,-1 0 0 0 0,0 0 0 0 0,0 0 0 0 0,0 0 0 0 0,0 1 0 0 0,0-1 0 0 0,0 0 0 0 0,-1 0 0 0 0,1 0 0 0 0,-1 0 0 0 0,1 0 0 0 0,-1 0 0 0 0,0 0 0 0 0,0 0 1 0 0,0 0-1 0 0,0 0 0 0 0,0-1 0 0 0,0 1 0 0 0,0 0 0 0 0,-1-1 0 0 0,1 1 0 0 0,-1-1 0 0 0,1 1 0 0 0,-3 1 0 0 0,-5 4-35 0 0,0 1 0 0 0,-1-1 0 0 0,0-1 0 0 0,-1 1 0 0 0,1-2 0 0 0,-21 9-1 0 0,-71 17-72 0 0,86-27 87 0 0,16-4 27 0 0,0 0 1 0 0,-1 0-1 0 0,1 0 0 0 0,0 0 1 0 0,0 0-1 0 0,-1 0 0 0 0,1 0 1 0 0,0 0-1 0 0,-1 0 0 0 0,1 0 1 0 0,0 0-1 0 0,0 0 0 0 0,-1 0 1 0 0,1 0-1 0 0,0 0 0 0 0,0 0 1 0 0,-1 0-1 0 0,1 0 0 0 0,0 1 1 0 0,0-1-1 0 0,-1 0 0 0 0,1 0 1 0 0,0 0-1 0 0,0 0 0 0 0,0 1 1 0 0,-1-1-1 0 0,1 0 0 0 0,0 0 1 0 0,0 1-1 0 0,0-1 0 0 0,0 0 1 0 0,-1 0-1 0 0,1 1 0 0 0,0-1 1 0 0,0 0-1 0 0,0 0 0 0 0,0 1 1 0 0,0-1-1 0 0,0 0 0 0 0,0 1 1 0 0,0-1-1 0 0,0 0 0 0 0,0 0 0 0 0,0 1 1 0 0,0-1-1 0 0,0 0 0 0 0,0 1 1 0 0,0-1-1 0 0,0 0 0 0 0,0 0 1 0 0,0 1-1 0 0,0-1 0 0 0,1 1 1 0 0,18 11-4 0 0,31 6 120 0 0,21-4 66 0 0,-57-13-91 0 0,0 1 0 0 0,0 1 0 0 0,0 0 0 0 0,-1 1 0 0 0,1 0 0 0 0,-1 1-1 0 0,0 0 1 0 0,17 11 0 0 0,-28-15-22 0 0,-1 0 0 0 0,1 0 0 0 0,0 1 0 0 0,-1-1 0 0 0,1 1 0 0 0,-1-1 0 0 0,0 1 0 0 0,0 0 0 0 0,1-1 0 0 0,-1 1 0 0 0,0 0 0 0 0,0 0 0 0 0,-1 0 0 0 0,1 0 1 0 0,0 0-1 0 0,-1 0 0 0 0,1 0 0 0 0,0 4 0 0 0,-1-2 9 0 0,0 0 1 0 0,0 0 0 0 0,-1 0 0 0 0,1-1-1 0 0,-1 1 1 0 0,0 0 0 0 0,0 0-1 0 0,0-1 1 0 0,-4 7 0 0 0,-1 1 4 0 0,0 0 0 0 0,-1 0 0 0 0,-1 0-1 0 0,0-1 1 0 0,-11 11 0 0 0,11-12-143 0 0,-1-1-1 0 0,1-1 0 0 0,-1 1 1 0 0,-1-1-1 0 0,0-1 1 0 0,0 0-1 0 0,0 0 0 0 0,0-1 1 0 0,-1 0-1 0 0,0-1 1 0 0,0 0-1 0 0,0-1 0 0 0,-1 0 1 0 0,1-1-1 0 0,-1 0 1 0 0,-22 0-1 0 0,11 0-661 0 0,7 0-3695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00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 5065 0 0,'3'-3'19096'0'0,"0"21"-17462"0"0,-5 2-1317 0 0,0 0 0 0 0,-1-1 0 0 0,-7 26 0 0 0,5-31-665 0 0,2 0 1 0 0,0 1-1 0 0,0-1 0 0 0,2 1 0 0 0,0-1 1 0 0,0 1-1 0 0,3 23 0 0 0,3-26-2472 0 0,13-29-11829 0 0,-9-2 9997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01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 3377 0 0,'3'-8'19655'0'0,"24"-3"-15681"0"0,21-3-6509 0 0,-34 10 4307 0 0,39-7-1536 0 0,88-9 1 0 0,-121 19-224 0 0,0 0 0 0 0,0 1 0 0 0,1 1 0 0 0,-1 1 0 0 0,0 1 0 0 0,0 1 0 0 0,32 10 0 0 0,-47-11 32 0 0,-1-1-1 0 0,1 0 0 0 0,-1 1 0 0 0,0 0 1 0 0,1 0-1 0 0,-1 0 0 0 0,-1 1 0 0 0,1-1 1 0 0,0 1-1 0 0,-1 0 0 0 0,0 0 1 0 0,0 0-1 0 0,0 1 0 0 0,0-1 0 0 0,-1 1 1 0 0,0-1-1 0 0,1 1 0 0 0,-2 0 0 0 0,1 0 1 0 0,-1 0-1 0 0,1 0 0 0 0,-1 0 0 0 0,-1 0 1 0 0,1 0-1 0 0,-1 10 0 0 0,0 10 188 0 0,-1 0-1 0 0,-1 0 1 0 0,-11 47-1 0 0,12-69-234 0 0,-45 202 238 0 0,-20 108-342 0 0,65-305 39 0 0,0-3-59 0 0,0 0-1 0 0,0-1 1 0 0,0 1 0 0 0,1 0 0 0 0,0-1-1 0 0,0 1 1 0 0,0 0 0 0 0,0 0-1 0 0,1-1 1 0 0,2 9 0 0 0,-3-13-12 0 0,1 0 0 0 0,-1 0 0 0 0,1 1 0 0 0,-1-1 0 0 0,1 0 0 0 0,-1 0-1 0 0,1 0 1 0 0,-1 0 0 0 0,0 0 0 0 0,1 0 0 0 0,-1 0 0 0 0,1 0 0 0 0,-1 0 0 0 0,1 0 0 0 0,-1 0 0 0 0,1 0 0 0 0,-1-1 0 0 0,1 1 0 0 0,-1 0 0 0 0,1 0 0 0 0,-1 0 0 0 0,0-1 0 0 0,1 1-1 0 0,-1 0 1 0 0,1-1 0 0 0,-1 1 0 0 0,0 0 0 0 0,1 0 0 0 0,-1-1 0 0 0,0 1 0 0 0,1-1 0 0 0,-1 1 0 0 0,0 0 0 0 0,0-1 0 0 0,1 1 0 0 0,-1-1 0 0 0,0 1 0 0 0,0-1 0 0 0,0 1-1 0 0,0-1 1 0 0,14-20-5820 0 0,-6 1 511 0 0,0-3-1388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05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0 4889 0 0,'-11'9'2976'0'0,"1"0"1"0"0,1 1-1 0 0,-13 15 0 0 0,15-16-1887 0 0,1 0 0 0 0,0 0 0 0 0,1 1 0 0 0,-7 15 0 0 0,9-17-982 0 0,0-1 0 0 0,1 1 0 0 0,0 0 0 0 0,1-1-1 0 0,0 1 1 0 0,0 0 0 0 0,0 0 0 0 0,1 0 0 0 0,0 0 0 0 0,1 0 0 0 0,0 0-1 0 0,0-1 1 0 0,0 1 0 0 0,1 0 0 0 0,0-1 0 0 0,5 10 0 0 0,-4-9-118 0 0,2 1 1 0 0,-1-1-1 0 0,1 0 0 0 0,1 0 1 0 0,-1 0-1 0 0,1-1 0 0 0,1 0 1 0 0,13 13-1 0 0,-18-19 5 0 0,0 1 0 0 0,0-1 0 0 0,0 0-1 0 0,0 0 1 0 0,0 0 0 0 0,0 0 0 0 0,0 0-1 0 0,0 0 1 0 0,0-1 0 0 0,0 1 0 0 0,0-1 0 0 0,1 1-1 0 0,-1-1 1 0 0,0 0 0 0 0,1 0 0 0 0,-1 0 0 0 0,3 0-1 0 0,-2-1 1 0 0,-1 0-1 0 0,1 0 0 0 0,-1-1 0 0 0,1 1 0 0 0,-1 0 0 0 0,0-1 1 0 0,0 0-1 0 0,1 1 0 0 0,-1-1 0 0 0,0 0 0 0 0,-1 0 0 0 0,1 0 0 0 0,0 0 1 0 0,-1-1-1 0 0,1 1 0 0 0,-1 0 0 0 0,1-1 0 0 0,0-2 0 0 0,3-6 35 0 0,-1 1 0 0 0,0 0-1 0 0,-1-1 1 0 0,0 0 0 0 0,-1 0-1 0 0,0 0 1 0 0,-1 0 0 0 0,0 0-1 0 0,-1 0 1 0 0,0 0 0 0 0,-1 0-1 0 0,0 0 1 0 0,-5-22-1 0 0,5 28 6 0 0,-1-1 0 0 0,1 0 0 0 0,-1 1 0 0 0,0-1 0 0 0,-1 1-1 0 0,1 0 1 0 0,-1 0 0 0 0,0 0 0 0 0,-1 0 0 0 0,1 0 0 0 0,-1 1-1 0 0,0-1 1 0 0,0 1 0 0 0,0 0 0 0 0,-1 0 0 0 0,1 1-1 0 0,-1-1 1 0 0,0 1 0 0 0,0 0 0 0 0,0 1 0 0 0,0-1 0 0 0,-1 1-1 0 0,1 0 1 0 0,-1 0 0 0 0,1 0 0 0 0,-1 1 0 0 0,0 0 0 0 0,-6-1-1 0 0,9 2-120 0 0,1 0 0 0 0,0 0 0 0 0,0 0 0 0 0,-1 0 0 0 0,1 0 0 0 0,0 1 0 0 0,0-1 0 0 0,0 0 0 0 0,-1 1 0 0 0,1 0 0 0 0,0 0 0 0 0,0-1 0 0 0,0 1 0 0 0,0 0 0 0 0,0 1 0 0 0,0-1 0 0 0,1 0 0 0 0,-1 0 0 0 0,0 1 0 0 0,0-1 0 0 0,1 1 0 0 0,-1 0 0 0 0,1-1 0 0 0,0 1 0 0 0,-1 0 0 0 0,1 0 0 0 0,0 0 0 0 0,0 0 0 0 0,0 0 0 0 0,0 0 0 0 0,0 3 0 0 0,-1-1-712 0 0,1 1 1 0 0,1-1-1 0 0,-1 1 1 0 0,0-1-1 0 0,1 1 1 0 0,0 6-1 0 0,9 27-8636 0 0,1-20 4228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05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8434 0 0,'-2'2'10601'0'0,"-1"6"-5195"0"0,-15 47-4075 0 0,10-16-1680 0 0,-3 76-1 0 0,11-63-4572 0 0,1 0-6347 0 0,0-36 5244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06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7042 0 0,'-2'2'1050'0'0,"-1"0"1"0"0,1 0 0 0 0,-1 1 0 0 0,1-1 0 0 0,0 1 0 0 0,0 0 0 0 0,0-1 0 0 0,0 1 0 0 0,0 0-1 0 0,1 0 1 0 0,-2 5 0 0 0,3-7-957 0 0,0-1 0 0 0,0 0-1 0 0,0 1 1 0 0,0-1 0 0 0,1 1 0 0 0,-1-1 0 0 0,0 0-1 0 0,1 1 1 0 0,-1-1 0 0 0,0 0 0 0 0,0 1-1 0 0,1-1 1 0 0,-1 0 0 0 0,1 1 0 0 0,-1-1-1 0 0,0 0 1 0 0,1 0 0 0 0,-1 1 0 0 0,1-1-1 0 0,-1 0 1 0 0,0 0 0 0 0,1 0 0 0 0,-1 0-1 0 0,1 0 1 0 0,-1 0 0 0 0,1 1 0 0 0,-1-1-1 0 0,1 0 1 0 0,17 3 199 0 0,-15-3-132 0 0,152 12 295 0 0,-154-12-451 0 0,0 0 0 0 0,0 0-1 0 0,-1 0 1 0 0,1 1 0 0 0,0-1 0 0 0,0 0-1 0 0,0 0 1 0 0,0 0 0 0 0,-1 1 0 0 0,1-1-1 0 0,0 0 1 0 0,0 1 0 0 0,-1-1 0 0 0,1 1-1 0 0,0-1 1 0 0,-1 1 0 0 0,1-1 0 0 0,0 1-1 0 0,-1-1 1 0 0,1 1 0 0 0,-1 0 0 0 0,1-1 0 0 0,-1 1-1 0 0,1 0 1 0 0,-1-1 0 0 0,1 1 0 0 0,-1 0-1 0 0,0 0 1 0 0,1-1 0 0 0,-1 1 0 0 0,0 0-1 0 0,0 0 1 0 0,0 0 0 0 0,0 0 0 0 0,1-1-1 0 0,-1 1 1 0 0,0 0 0 0 0,0 0 0 0 0,-1 0 0 0 0,1 0-1 0 0,0-1 1 0 0,0 1 0 0 0,0 0 0 0 0,0 0-1 0 0,-1 0 1 0 0,1-1 0 0 0,0 1 0 0 0,-1 0-1 0 0,1 0 1 0 0,-1-1 0 0 0,1 1 0 0 0,-1 0-1 0 0,-4 8 16 0 0,0 0-1 0 0,-1-1 1 0 0,-9 12-1 0 0,9-13-28 0 0,-9 11-1 0 0,10-12-1 0 0,0 0-1 0 0,0 0 1 0 0,0 0-1 0 0,1 1 1 0 0,0-1-1 0 0,0 1 1 0 0,1 0-1 0 0,0 0 1 0 0,-4 10-1 0 0,8-16 4 0 0,-1 0 0 0 0,0-1 0 0 0,0 1 0 0 0,0 0 0 0 0,1 0 0 0 0,-1-1 0 0 0,0 1 0 0 0,1 0 0 0 0,-1-1 0 0 0,1 1 1 0 0,-1 0-1 0 0,0-1 0 0 0,1 1 0 0 0,0-1 0 0 0,-1 1 0 0 0,1-1 0 0 0,-1 1 0 0 0,1-1 0 0 0,0 1 0 0 0,-1-1 0 0 0,1 1 0 0 0,0-1 0 0 0,-1 0 0 0 0,1 1 0 0 0,0-1 0 0 0,0 0 0 0 0,-1 0 0 0 0,1 0 0 0 0,0 1 0 0 0,0-1 0 0 0,-1 0 1 0 0,1 0-1 0 0,1 0 0 0 0,34 2-68 0 0,-31-2 63 0 0,16 1-1219 0 0,1-1-1 0 0,34-4 1 0 0,-48 3-402 0 0,0-1 1 0 0,0 0 0 0 0,1-1 0 0 0,-2 0 0 0 0,16-7 0 0 0,5-6-4788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15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7802 0 0,'-14'59'8117'0'0,"4"35"-4665"0"0,7-49-2395 0 0,-1-2-960 0 0,2 0 0 0 0,5 54 0 0 0,0-67-977 0 0,2-1 1 0 0,8 32-1 0 0,-12-59 796 0 0,-1 0 0 0 0,1 0 0 0 0,0 0 0 0 0,-1 0 0 0 0,1 0 0 0 0,0 0 0 0 0,0 0 1 0 0,0 0-1 0 0,0-1 0 0 0,0 1 0 0 0,1 0 0 0 0,-1-1 0 0 0,3 3 0 0 0,6-5-294 0 0,1-13 631 0 0,2-17 876 0 0,-11 24-881 0 0,1-1-1 0 0,0 1 0 0 0,0 0 0 0 0,1 0 0 0 0,0 1 1 0 0,0-1-1 0 0,6-6 0 0 0,-9 12-275 0 0,0 1 0 0 0,0-1 0 0 0,0 0 0 0 0,1 1 0 0 0,-1-1 0 0 0,0 1 0 0 0,1 0 0 0 0,-1-1 0 0 0,0 1-1 0 0,1 0 1 0 0,-1 0 0 0 0,0 0 0 0 0,1-1 0 0 0,-1 2 0 0 0,0-1 0 0 0,1 0 0 0 0,-1 0 0 0 0,0 0 0 0 0,1 1 0 0 0,-1-1 0 0 0,0 0 0 0 0,1 1 0 0 0,-1-1 0 0 0,0 1 0 0 0,0 0 0 0 0,0-1 0 0 0,1 1 0 0 0,0 1 0 0 0,39 30-5702 0 0,-34-27 3614 0 0,23 22-4599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06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18 13051 0 0,'-5'2'982'0'0,"0"1"0"0"0,0-1 0 0 0,1 1 0 0 0,-1 0-1 0 0,1 0 1 0 0,0 0 0 0 0,-5 6 0 0 0,5-5-419 0 0,1 0-1 0 0,0 0 0 0 0,0 0 0 0 0,0 1 1 0 0,1-1-1 0 0,-1 1 0 0 0,-1 4 1 0 0,2-1-356 0 0,0 0 0 0 0,0 0 1 0 0,0 0-1 0 0,1 0 0 0 0,0 1 1 0 0,1-1-1 0 0,0 0 1 0 0,0 0-1 0 0,3 16 0 0 0,-1-11-314 0 0,1 0 0 0 0,1 0-1 0 0,0-1 1 0 0,0 1 0 0 0,1-1 0 0 0,1 0-1 0 0,0-1 1 0 0,1 1 0 0 0,0-1-1 0 0,0-1 1 0 0,1 1 0 0 0,1-1-1 0 0,11 11 1 0 0,-17-18 85 0 0,0 0-1 0 0,1-1 0 0 0,-1 0 1 0 0,1 0-1 0 0,-1 0 1 0 0,1 0-1 0 0,-1 0 0 0 0,1-1 1 0 0,0 1-1 0 0,0-1 1 0 0,0 0-1 0 0,0 0 0 0 0,0 0 1 0 0,6-1-1 0 0,-7 0 19 0 0,0 0 0 0 0,-1-1 0 0 0,1 0 0 0 0,-1 1 0 0 0,1-1 0 0 0,-1 0 0 0 0,1 0 0 0 0,-1 0 0 0 0,0-1 0 0 0,0 1 0 0 0,0-1 0 0 0,1 1 0 0 0,-1-1 0 0 0,0 0 0 0 0,-1 1 0 0 0,1-1-1 0 0,0 0 1 0 0,-1 0 0 0 0,1 0 0 0 0,-1-1 0 0 0,1 1 0 0 0,-1 0 0 0 0,2-5 0 0 0,7-16 37 0 0,-1 0 1 0 0,-1-1-1 0 0,-1-1 0 0 0,-1 1 1 0 0,-1-1-1 0 0,-1 0 1 0 0,-1 0-1 0 0,-1-25 0 0 0,-2 45-72 0 0,0 1 0 0 0,-1-1 1 0 0,1 1-1 0 0,-1 0 0 0 0,0 0 0 0 0,0-1 0 0 0,0 1 0 0 0,-1 0 0 0 0,0 0 1 0 0,0 0-1 0 0,0 0 0 0 0,0 0 0 0 0,0 1 0 0 0,-1-1 0 0 0,1 1 0 0 0,-1-1 1 0 0,0 1-1 0 0,0 0 0 0 0,0 0 0 0 0,-4-3 0 0 0,3 4-58 0 0,1 0-1 0 0,-1 1 1 0 0,0-1-1 0 0,0 1 1 0 0,1-1 0 0 0,-1 1-1 0 0,0 0 1 0 0,0 1-1 0 0,0-1 1 0 0,0 1-1 0 0,0-1 1 0 0,0 1 0 0 0,0 0-1 0 0,0 1 1 0 0,0-1-1 0 0,0 1 1 0 0,0 0 0 0 0,0 0-1 0 0,0 0 1 0 0,0 0-1 0 0,0 1 1 0 0,-3 1 0 0 0,-2 2-285 0 0,1 1 0 0 0,-1-1 0 0 0,1 1 0 0 0,0 1 0 0 0,1-1 0 0 0,-1 1 0 0 0,1 1 0 0 0,1-1 0 0 0,-9 14 0 0 0,10-14 324 0 0,0 0 0 0 0,0 1 0 0 0,1-1 0 0 0,0 1 0 0 0,1 0-1 0 0,0 0 1 0 0,0 1 0 0 0,1-1 0 0 0,0 1 0 0 0,0-1 0 0 0,0 12 0 0 0,2-19 125 0 0,1 1-1 0 0,-1 0 1 0 0,1-1 0 0 0,-1 1 0 0 0,1-1 0 0 0,-1 1 0 0 0,1-1 0 0 0,0 1 0 0 0,0-1 0 0 0,0 0 0 0 0,0 1 0 0 0,0-1 0 0 0,0 0 0 0 0,0 0 0 0 0,0 1 0 0 0,1-1 0 0 0,-1 0 0 0 0,0 0 0 0 0,1-1-1 0 0,-1 1 1 0 0,1 0 0 0 0,-1 0 0 0 0,1-1 0 0 0,-1 1 0 0 0,1-1 0 0 0,-1 1 0 0 0,1-1 0 0 0,2 1 0 0 0,5 1 170 0 0,0-1 0 0 0,0 1 0 0 0,16-1 1 0 0,-12-1-421 0 0,0-1 1 0 0,-1-1 0 0 0,1 0 0 0 0,0 0 0 0 0,-1-1 0 0 0,20-8 0 0 0,1-5-4208 0 0,-4-5-4355 0 0,-18 13 3958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07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1 5593 0 0,'-14'17'8777'0'0,"4"6"-4533"0"0,-1 27-2212 0 0,8-37-1445 0 0,1-2-544 0 0,0 1 0 0 0,0 0 0 0 0,1 0 0 0 0,0 0 1 0 0,1 0-1 0 0,2 13 0 0 0,-2-23-52 0 0,1 0 0 0 0,-1 0 0 0 0,1 0 0 0 0,0 1-1 0 0,-1-1 1 0 0,1 0 0 0 0,0 0 0 0 0,0 0 0 0 0,0-1 0 0 0,0 1 0 0 0,1 0 0 0 0,-1 0 0 0 0,0-1-1 0 0,1 1 1 0 0,0 0 0 0 0,2 1 0 0 0,-2-1-4 0 0,1-1 0 0 0,-1 0-1 0 0,1-1 1 0 0,-1 1 0 0 0,1 0 0 0 0,-1-1-1 0 0,1 1 1 0 0,-1-1 0 0 0,1 0 0 0 0,0 0 0 0 0,-1 0-1 0 0,1 0 1 0 0,-1 0 0 0 0,1-1 0 0 0,0 1-1 0 0,-1-1 1 0 0,5-1 0 0 0,-1 0-521 0 0,0 0 0 0 0,0-1 1 0 0,0 1-1 0 0,-1-1 0 0 0,8-5 1 0 0,-11 7-45 0 0,0 0 1 0 0,-1-1 0 0 0,1 1 0 0 0,-1 0 0 0 0,1-1 0 0 0,-1 1 0 0 0,1-1 0 0 0,-1 1-1 0 0,0-1 1 0 0,0 1 0 0 0,0-1 0 0 0,0 0 0 0 0,0 0 0 0 0,0 0 0 0 0,-1 0 0 0 0,1 1-1 0 0,0-1 1 0 0,-1 0 0 0 0,0 0 0 0 0,1-2 0 0 0</inkml:trace>
  <inkml:trace contextRef="#ctx0" brushRef="#br0" timeOffset="1">43 334 5073 0 0,'-15'18'3665'0'0,"4"3"592"0"0,-1 3-528 0 0,8-3-1153 0 0,4-3-1000 0 0,3-2-591 0 0,4-1-433 0 0,4-2-272 0 0,2 1-152 0 0,6 0-88 0 0,-1-2-8 0 0,4-2-72 0 0,3-2-536 0 0,2-4-1297 0 0,2-5-2111 0 0,-4-8-1482 0 0,6-5-1879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14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8074 0 0,'-38'17'15242'0'0,"65"-29"-13475"0"0,-8 10-1529 0 0,-1 0 1 0 0,1 2-1 0 0,0 0 1 0 0,0 1-1 0 0,0 1 1 0 0,35 9-1 0 0,-3-3-87 0 0,418 66 527 0 0,-350-65 35 0 0,233-11 0 0 0,-214-3-222 0 0,-112 3-362 0 0,-1-1 0 0 0,43-11 0 0 0,-23 4-74 0 0,-40 9-139 0 0,0 0 1 0 0,-1 1 0 0 0,1-1 0 0 0,0 1-1 0 0,0 0 1 0 0,0 0 0 0 0,0 1-1 0 0,-1-1 1 0 0,1 1 0 0 0,0 0-1 0 0,0 1 1 0 0,8 2 0 0 0,6 8-3152 0 0,-2 5-3907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27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5937 0 0,'-5'5'1072'0'0,"1"-1"-1"0"0,0 1 1 0 0,0-1-1 0 0,1 1 1 0 0,0 1-1 0 0,0-1 0 0 0,0 0 1 0 0,0 1-1 0 0,1-1 1 0 0,0 1-1 0 0,0 0 1 0 0,-2 8-1 0 0,3 1 124 0 0,0-1 0 0 0,0 0 0 0 0,2 0 0 0 0,1 17 1 0 0,-1-4-960 0 0,-1 1 0 0 0,-6 45 0 0 0,2-49-92 0 0,2 0 0 0 0,1 1 0 0 0,4 41 0 0 0,-3-63-144 0 0,1 0 1 0 0,-1 0-1 0 0,1 0 1 0 0,0 0-1 0 0,0 0 0 0 0,0 0 1 0 0,1 0-1 0 0,-1 0 1 0 0,1 0-1 0 0,-1-1 1 0 0,1 1-1 0 0,0-1 0 0 0,0 1 1 0 0,0-1-1 0 0,1 0 1 0 0,-1 0-1 0 0,0 0 1 0 0,1 0-1 0 0,0 0 0 0 0,-1 0 1 0 0,1 0-1 0 0,0-1 1 0 0,0 0-1 0 0,0 1 1 0 0,0-1-1 0 0,0 0 1 0 0,0-1-1 0 0,3 2 0 0 0,9 0 5 0 0,0 0 0 0 0,1-1 0 0 0,-1-1 0 0 0,25-2 0 0 0,-17 1 0 0 0,361-25-639 0 0,-328 27-1438 0 0,-20 4-3443 0 0,-35-5 5110 0 0,1 1-1198 0 0,-1-1 1374 0 0,-1 0 0 0 0,0 0 0 0 0,0 0 0 0 0,1 0 0 0 0,-1 0 0 0 0,0 0 0 0 0,1 0 0 0 0,-1 0 0 0 0,0 0 0 0 0,1 0 0 0 0,-1 0 0 0 0,0 0 0 0 0,0 0 0 0 0,1 0 0 0 0,-1 0 0 0 0,0 0 0 0 0,1 0 0 0 0,-1-1 0 0 0,0 1 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28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58 14891 0 0,'-3'-5'2018'0'0,"-11"-21"3495"0"0,14 25-5386 0 0,-1 0-1 0 0,1 0 1 0 0,-1 0-1 0 0,1 0 1 0 0,0 0-1 0 0,0 0 0 0 0,-1 0 1 0 0,1 0-1 0 0,0 0 1 0 0,0 0-1 0 0,0 0 1 0 0,0 0-1 0 0,0 0 1 0 0,0 0-1 0 0,0 0 1 0 0,0 0-1 0 0,1 0 1 0 0,-1 0-1 0 0,0 0 1 0 0,1 0-1 0 0,-1 0 1 0 0,0 0-1 0 0,2-1 0 0 0,-1 2-103 0 0,0 0 0 0 0,0-1 0 0 0,0 1 0 0 0,0 0 0 0 0,0 0-1 0 0,1 0 1 0 0,-1 0 0 0 0,0 0 0 0 0,0 0 0 0 0,0 0-1 0 0,0 0 1 0 0,0 0 0 0 0,1 0 0 0 0,-1 1 0 0 0,0-1-1 0 0,0 0 1 0 0,0 1 0 0 0,0-1 0 0 0,0 1 0 0 0,0-1-1 0 0,1 2 1 0 0,25 13 166 0 0,-27-14-174 0 0,166 122 1172 0 0,-121-88-988 0 0,-42-33-177 0 0,0 1 0 0 0,0-1 0 0 0,-1 0 0 0 0,1 1 0 0 0,-1 0 1 0 0,1-1-1 0 0,-1 1 0 0 0,0 0 0 0 0,0 0 0 0 0,-1 1 0 0 0,1-1 1 0 0,-1 0-1 0 0,1 0 0 0 0,-1 1 0 0 0,0-1 0 0 0,0 1 0 0 0,1 6 1 0 0,-2-5 3 0 0,-1 0 0 0 0,1 1 1 0 0,-1-1-1 0 0,0 0 1 0 0,0 0-1 0 0,0 0 0 0 0,-1 0 1 0 0,1 0-1 0 0,-1 0 0 0 0,-1-1 1 0 0,-2 6-1 0 0,-7 9 26 0 0,-2 0 0 0 0,0-1 0 0 0,-1-1 0 0 0,-25 22 0 0 0,36-35-55 0 0,-26 23-51 0 0,20-18-177 0 0,-1 0 1 0 0,1 0-1 0 0,1 1 1 0 0,0 0 0 0 0,0 1-1 0 0,-9 16 1 0 0,17-25-76 0 0,0 0 1 0 0,0 0 0 0 0,0 0 0 0 0,1 0-1 0 0,-1 0 1 0 0,1 0 0 0 0,0 0 0 0 0,0 0-1 0 0,0 1 1 0 0,0 2 0 0 0,0-4-16 0 0,0-1 1 0 0,0 1 0 0 0,0 0-1 0 0,0-1 1 0 0,0 1 0 0 0,1 0-1 0 0,-1-1 1 0 0,0 1 0 0 0,0-1-1 0 0,1 1 1 0 0,-1 0 0 0 0,0-1-1 0 0,1 1 1 0 0,-1-1 0 0 0,1 1-1 0 0,-1-1 1 0 0,1 1 0 0 0,-1-1-1 0 0,1 0 1 0 0,-1 1-1 0 0,1-1 1 0 0,-1 0 0 0 0,1 1-1 0 0,-1-1 1 0 0,1 0 0 0 0,0 1-1 0 0,-1-1 1 0 0,1 0 0 0 0,-1 0-1 0 0,1 0 1 0 0,0 0 0 0 0,-1 1-1 0 0,1-1 1 0 0,0 0 0 0 0,-1 0-1 0 0,1 0 1 0 0,0-1 0 0 0,0 1-1 0 0,14-2-6896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29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5465 0 0,'0'0'17966'0'0,"9"29"-15490"0"0,-5 11-1893 0 0,-2-1 1 0 0,-3 49-1 0 0,0 30-1055 0 0,2-99-593 0 0,1 0 1 0 0,1-1 0 0 0,1 1 0 0 0,6 21-1 0 0,-9-38 669 0 0,6 16-3273 0 0,-7-17 3447 0 0,0-1 1 0 0,1 0-1 0 0,-1 1 1 0 0,0-1 0 0 0,0 0-1 0 0,0 0 1 0 0,0 1-1 0 0,0-1 1 0 0,0 0 0 0 0,0 1-1 0 0,6 2-4648 0 0,-6-3 4648 0 0,1 0 1 0 0,-1 0 0 0 0,0 0-1 0 0,1 0 1 0 0,-1 0-1 0 0,0-1 1 0 0,1 1 0 0 0,-1 0-1 0 0,0 0 1 0 0,0 0-1 0 0,1 0 1 0 0,-1 0 0 0 0,0 0-1 0 0,1-1-663 0 0,5-5-3678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30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78 6017 0 0,'-22'-8'6205'0'0,"22"8"-5921"0"0,-1 0 0 0 0,0-1 0 0 0,1 1 0 0 0,-1 0 0 0 0,0 0 0 0 0,1 0 0 0 0,-1-1 0 0 0,1 1 0 0 0,-1 0 0 0 0,0 0 0 0 0,1 0 0 0 0,-1 0 0 0 0,0 0 0 0 0,0 0 1 0 0,1 1-1 0 0,-1-1 0 0 0,1 0 0 0 0,-1 0 0 0 0,0 0 0 0 0,1 1 0 0 0,-1-1 0 0 0,0 0 0 0 0,1 0 0 0 0,-1 1 0 0 0,1-1 0 0 0,-1 1 0 0 0,1-1 0 0 0,-1 1 0 0 0,30-12 3130 0 0,-9 0-3134 0 0,1 1 0 0 0,1 1 0 0 0,0 1 0 0 0,0 1-1 0 0,37-7 1 0 0,-53 13-261 0 0,0 0-1 0 0,0 1 0 0 0,0-1 0 0 0,0 2 1 0 0,0-1-1 0 0,0 1 0 0 0,1-1 1 0 0,-1 2-1 0 0,0-1 0 0 0,-1 1 1 0 0,1 0-1 0 0,0 0 0 0 0,0 0 1 0 0,-1 1-1 0 0,0 0 0 0 0,1 0 1 0 0,-1 0-1 0 0,0 1 0 0 0,0 0 1 0 0,-1 0-1 0 0,1 0 0 0 0,-1 0 1 0 0,0 1-1 0 0,0 0 0 0 0,0 0 1 0 0,3 7-1 0 0,-2-3 47 0 0,0 1-1 0 0,-1-1 1 0 0,0 1 0 0 0,-1 1 0 0 0,0-1 0 0 0,0 0-1 0 0,-1 1 1 0 0,-1-1 0 0 0,0 1 0 0 0,0-1-1 0 0,-1 1 1 0 0,-2 17 0 0 0,-3 12 44 0 0,-2 0 1 0 0,-13 40 0 0 0,0 3-356 0 0,17-68-398 0 0,-8 47-1335 0 0,9-41-1934 0 0,1 0-3451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30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76 4409 0 0,'9'-30'9972'0'0,"-7"27"-8833"0"0,0-1 1 0 0,-1 1-1 0 0,0 0 1 0 0,0-1 0 0 0,0 1-1 0 0,0-1 1 0 0,-1 1 0 0 0,1-1-1 0 0,-1 1 1 0 0,0-8-1 0 0,-20 35 1527 0 0,-2 14-2849 0 0,2 0-1 0 0,1 1 0 0 0,3 1 0 0 0,-24 82 0 0 0,40-120 158 0 0,-1-1-1 0 0,0 1 0 0 0,1 0 0 0 0,-1-1 1 0 0,1 1-1 0 0,0 0 0 0 0,0-1 0 0 0,0 1 1 0 0,-1 0-1 0 0,1-1 0 0 0,1 1 0 0 0,-1 0 0 0 0,0-1 1 0 0,0 1-1 0 0,1-1 0 0 0,-1 1 0 0 0,1 0 1 0 0,-1-1-1 0 0,1 1 0 0 0,0-1 0 0 0,-1 1 1 0 0,1-1-1 0 0,0 1 0 0 0,0-1 0 0 0,0 0 0 0 0,2 2 1 0 0,1-1 8 0 0,-1 0 0 0 0,1-1 1 0 0,0 1-1 0 0,0-1 1 0 0,-1 0-1 0 0,1 0 1 0 0,0-1-1 0 0,0 1 0 0 0,0-1 1 0 0,5 0-1 0 0,253 26-176 0 0,-150-6-5342 0 0,-112-20 5529 0 0,14 1-5874 0 0,-9-19-8424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30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15435 0 0,'-1'9'9267'0'0,"0"9"-6707"0"0,-2 33-2990 0 0,6 9 138 0 0,3 0 0 0 0,2-1 0 0 0,19 71 0 0 0,-9-66-3862 0 0,4-2-3514 0 0,-16-47 2388 0 0,2-1-697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31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9 8450 0 0,'-3'-1'735'0'0,"0"-1"0"0"0,0 1 0 0 0,0 0 0 0 0,0 0 1 0 0,-1 0-1 0 0,1 1 0 0 0,0-1 0 0 0,0 1 0 0 0,-1-1 0 0 0,1 1 1 0 0,0 0-1 0 0,0 0 0 0 0,-1 1 0 0 0,1-1 0 0 0,0 1 0 0 0,0 0 1 0 0,-4 1-1 0 0,2 0-317 0 0,-1 0 1 0 0,1 1 0 0 0,0 0-1 0 0,1 0 1 0 0,-1 0-1 0 0,0 1 1 0 0,1 0-1 0 0,0 0 1 0 0,-4 5 0 0 0,-7 8-222 0 0,2 2 0 0 0,1 0 0 0 0,-20 38 0 0 0,30-52 104 0 0,-3 4-266 0 0,1 1 1 0 0,0-1 0 0 0,1 1-1 0 0,-1 0 1 0 0,2 1 0 0 0,0-1 0 0 0,0 0-1 0 0,1 1 1 0 0,0-1 0 0 0,0 1-1 0 0,2-1 1 0 0,1 18 0 0 0,-1-21-43 0 0,1 0 0 0 0,0-1 1 0 0,0 0-1 0 0,0 0 0 0 0,1 1 1 0 0,0-1-1 0 0,0-1 0 0 0,0 1 1 0 0,1 0-1 0 0,0-1 0 0 0,0 0 1 0 0,0 0-1 0 0,1 0 0 0 0,0 0 1 0 0,-1-1-1 0 0,2 1 0 0 0,-1-2 1 0 0,0 1-1 0 0,1 0 0 0 0,0-1 1 0 0,8 3-1 0 0,-7-3 9 0 0,0 0-1 0 0,0-1 0 0 0,0 0 1 0 0,0 0-1 0 0,1-1 1 0 0,-1 0-1 0 0,1 0 0 0 0,-1-1 1 0 0,0 0-1 0 0,1 0 0 0 0,-1-1 1 0 0,1 0-1 0 0,-1 0 1 0 0,1 0-1 0 0,-1-1 0 0 0,0-1 1 0 0,0 1-1 0 0,0-1 1 0 0,0 0-1 0 0,-1 0 0 0 0,1-1 1 0 0,-1 0-1 0 0,0 0 1 0 0,10-9-1 0 0,-10 7 14 0 0,1 0 0 0 0,-1-1 0 0 0,0 0 0 0 0,0-1 0 0 0,0 1 0 0 0,-1-1-1 0 0,-1 0 1 0 0,1 0 0 0 0,-1 0 0 0 0,-1-1 0 0 0,1 0 0 0 0,-2 1 0 0 0,1-1 0 0 0,-1 0 0 0 0,0-1 0 0 0,-1 1 0 0 0,0 0 0 0 0,-1 0 0 0 0,0-15 0 0 0,-1 16-31 0 0,-1-1 1 0 0,0 1-1 0 0,0 0 1 0 0,0 0 0 0 0,-1 0-1 0 0,0 0 1 0 0,-1 0-1 0 0,0 0 1 0 0,0 1 0 0 0,-1-1-1 0 0,0 1 1 0 0,0 1-1 0 0,0-1 1 0 0,-1 1 0 0 0,0 0-1 0 0,-1 0 1 0 0,1 0-1 0 0,-1 1 1 0 0,0 0 0 0 0,0 0-1 0 0,-1 1 1 0 0,1 0-1 0 0,-1 1 1 0 0,0-1 0 0 0,0 1-1 0 0,0 1 1 0 0,0-1-1 0 0,-1 2 1 0 0,1-1 0 0 0,-1 1-1 0 0,1 0 1 0 0,-1 1-1 0 0,1 0 1 0 0,-1 0 0 0 0,0 1-1 0 0,1 0 1 0 0,-1 0-1 0 0,1 1 1 0 0,0 0 0 0 0,0 1-1 0 0,-11 4 1 0 0,11-3-371 0 0,1-1-1 0 0,0 1 1 0 0,0 0 0 0 0,-7 7 0 0 0,12-9-726 0 0,-1 0 0 0 0,1 0 1 0 0,-1 1-1 0 0,1-1 0 0 0,0 1 0 0 0,0 0 1 0 0,-2 4-1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2:59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14 6385 0 0,'-1'0'626'0'0,"1"-1"-314"0"0,0 1 1 0 0,0-1 0 0 0,0 1-1 0 0,-1 0 1 0 0,5-11 8755 0 0,-3 11-8756 0 0,20 0 3563 0 0,38 22-5998 0 0,-34-12 3113 0 0,14 3-1018 0 0,53 15-73 0 0,-82-25 17 0 0,0-1 1 0 0,0-1 0 0 0,1 0-1 0 0,-1 0 1 0 0,0-1-1 0 0,20-2 1 0 0,-29 2 84 0 0,1 0-1 0 0,-1 0 1 0 0,0-1-1 0 0,1 1 1 0 0,-1 0-1 0 0,0-1 1 0 0,1 1 0 0 0,-1-1-1 0 0,0 1 1 0 0,0-1-1 0 0,0 1 1 0 0,1-1-1 0 0,-1 0 1 0 0,0 0 0 0 0,0 0-1 0 0,0 0 1 0 0,0 1-1 0 0,0-1 1 0 0,0-1-1 0 0,-1 1 1 0 0,2-2 0 0 0,-2 2 4 0 0,0 1 0 0 0,0-1 0 0 0,0 0 0 0 0,0 0 0 0 0,-1 0 0 0 0,1 0 0 0 0,0 0 0 0 0,-1 0 1 0 0,1 1-1 0 0,-1-1 0 0 0,1 0 0 0 0,-1 0 0 0 0,1 0 0 0 0,-1 1 0 0 0,1-1 0 0 0,-1 0 0 0 0,0 1 1 0 0,1-1-1 0 0,-1 1 0 0 0,0-1 0 0 0,0 0 0 0 0,1 1 0 0 0,-1 0 0 0 0,0-1 0 0 0,0 1 1 0 0,0-1-1 0 0,0 1 0 0 0,0 0 0 0 0,1 0 0 0 0,-1 0 0 0 0,0-1 0 0 0,-2 1 0 0 0,-9-3 18 0 0,0 1-1 0 0,0 0 0 0 0,-1 0 0 0 0,1 1 1 0 0,-1 1-1 0 0,1 0 0 0 0,-1 1 0 0 0,1 0 1 0 0,-1 1-1 0 0,-15 4 0 0 0,9-1 44 0 0,0 1 0 0 0,0 1 0 0 0,1 0 1 0 0,0 2-1 0 0,-31 18 0 0 0,44-24-60 0 0,0 0-1 0 0,1 1 1 0 0,-1-1 0 0 0,1 1 0 0 0,0 0 0 0 0,0 0 0 0 0,1 0 0 0 0,-1 1-1 0 0,1-1 1 0 0,0 1 0 0 0,0 0 0 0 0,0 0 0 0 0,1 0 0 0 0,0 0-1 0 0,0 1 1 0 0,0-1 0 0 0,0 0 0 0 0,1 1 0 0 0,-1 7 0 0 0,2-4 0 0 0,0-1 0 0 0,1 1 0 0 0,0-1 0 0 0,0 0 1 0 0,1 1-1 0 0,0-1 0 0 0,0 0 0 0 0,1 0 0 0 0,0 0 1 0 0,0 0-1 0 0,1-1 0 0 0,7 11 0 0 0,3 4 49 0 0,2 1-1 0 0,0-2 1 0 0,2 0 0 0 0,36 32-1 0 0,-37-37-761 0 0,2-2 0 0 0,21 13 0 0 0,-25-18-1387 0 0,0-1 0 0 0,1 0 1 0 0,21 6-1 0 0,4 0-4477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16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31 6873 0 0,'-38'-23'13415'0'0,"60"16"-11280"0"0,-12 6-2065 0 0,1 1 0 0 0,-1 1 0 0 0,1 0 0 0 0,-1 0-1 0 0,1 1 1 0 0,-1 0 0 0 0,0 1 0 0 0,0 0 0 0 0,0 0-1 0 0,0 1 1 0 0,0 1 0 0 0,16 10 0 0 0,-20-11-27 0 0,0 1-1 0 0,0-1 1 0 0,-1 1 0 0 0,0 1 0 0 0,1-1 0 0 0,-2 1-1 0 0,1 0 1 0 0,-1 0 0 0 0,0 0 0 0 0,0 0 0 0 0,0 1-1 0 0,-1 0 1 0 0,0 0 0 0 0,-1 0 0 0 0,1 0-1 0 0,-1 0 1 0 0,-1 0 0 0 0,2 14 0 0 0,-3 4-331 0 0,-1 0 1 0 0,-1-1 0 0 0,-1 1-1 0 0,-1-1 1 0 0,-2 0 0 0 0,0 0-1 0 0,-1 0 1 0 0,-2-1 0 0 0,0 0-1 0 0,-2-1 1 0 0,0 0 0 0 0,-18 26-1 0 0,26-44 163 0 0,0 0-1 0 0,-1 0 0 0 0,1-1 0 0 0,-1 1 1 0 0,0-1-1 0 0,0 0 0 0 0,0 0 1 0 0,-1 0-1 0 0,-4 3 0 0 0,8-6 118 0 0,-1 1 0 0 0,1 0 0 0 0,0-1 0 0 0,-1 1 0 0 0,1-1-1 0 0,0 1 1 0 0,-1-1 0 0 0,1 0 0 0 0,0 0 0 0 0,-1 1 0 0 0,1-1 0 0 0,0 0 0 0 0,-1 0 0 0 0,1 0-1 0 0,-1-1 1 0 0,1 1 0 0 0,0 0 0 0 0,-1 0 0 0 0,1-1 0 0 0,0 1 0 0 0,-1-1 0 0 0,1 1 0 0 0,0-1-1 0 0,-1 0 1 0 0,1 1 0 0 0,0-1 0 0 0,0 0 0 0 0,0 0 0 0 0,0 0 0 0 0,0 0 0 0 0,0 0-1 0 0,0 0 1 0 0,0 0 0 0 0,0 0 0 0 0,0 0 0 0 0,1 0 0 0 0,-1 0 0 0 0,0-2 0 0 0,0 2 35 0 0,1 0 0 0 0,-1 1 0 0 0,1-1-1 0 0,0 0 1 0 0,-1 0 0 0 0,1 0 0 0 0,0 0 0 0 0,-1 1 0 0 0,1-1 0 0 0,0 0 0 0 0,0 0 0 0 0,0 0 0 0 0,0 0 0 0 0,0 0 0 0 0,0 0 0 0 0,0 0 0 0 0,0 0 0 0 0,0 0 0 0 0,1 1 0 0 0,-1-1 0 0 0,0 0 0 0 0,1 0 0 0 0,-1 0-1 0 0,0 0 1 0 0,1 1 0 0 0,-1-1 0 0 0,1 0 0 0 0,0-1 0 0 0,1 1 28 0 0,0-1 1 0 0,0 1-1 0 0,0 0 0 0 0,0 0 1 0 0,0 0-1 0 0,0 0 0 0 0,0 0 0 0 0,0 0 1 0 0,0 1-1 0 0,0-1 0 0 0,4 0 1 0 0,3 0 95 0 0,0 0 0 0 0,1 0 1 0 0,-1 1-1 0 0,15 2 1 0 0,1 3-34 0 0,-1 2 1 0 0,0 0-1 0 0,-1 2 1 0 0,41 20-1 0 0,-34-14-493 0 0,56 18 0 0 0,-82-32 123 0 0,0 0-1 0 0,0 0 1 0 0,0 0 0 0 0,0-1-1 0 0,0 1 1 0 0,0-1 0 0 0,6 0-1 0 0,-9-1-138 0 0,0 1-1 0 0,1 0 0 0 0,-1 0 1 0 0,0-1-1 0 0,1 1 0 0 0,-1-1 1 0 0,0 1-1 0 0,0-1 1 0 0,1 0-1 0 0,-1 1 0 0 0,0-1 1 0 0,0 0-1 0 0,0 0 0 0 0,0 0 1 0 0,0 0-1 0 0,0 0 0 0 0,0 0 1 0 0,0 0-1 0 0,0 0 0 0 0,-1 0 1 0 0,1 0-1 0 0,0 0 0 0 0,0-3 1 0 0,4-5-5365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31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77 5721 0 0,'-3'0'709'0'0,"0"0"-1"0"0,0 0 1 0 0,0 0 0 0 0,1 0-1 0 0,-1 0 1 0 0,0 1 0 0 0,0-1-1 0 0,1 1 1 0 0,-1 0-1 0 0,0 0 1 0 0,1 0 0 0 0,-1 0-1 0 0,0 0 1 0 0,1 1-1 0 0,0-1 1 0 0,-1 1 0 0 0,-2 2-1 0 0,2-1-373 0 0,0 0 0 0 0,-1 1-1 0 0,2-1 1 0 0,-1 1 0 0 0,0 0 0 0 0,1 0-1 0 0,0 0 1 0 0,-1 0 0 0 0,2 0-1 0 0,-3 5 1 0 0,2-2-335 0 0,0-1 1 0 0,1 1-1 0 0,-1 0 0 0 0,1-1 1 0 0,1 1-1 0 0,-1 0 1 0 0,1 0-1 0 0,0 0 0 0 0,1-1 1 0 0,-1 1-1 0 0,1 0 0 0 0,1-1 1 0 0,-1 1-1 0 0,6 11 0 0 0,-5-13-4 0 0,0-1 0 0 0,1 0 0 0 0,-1 0 0 0 0,1 0 0 0 0,1 0 0 0 0,-1-1 0 0 0,0 1 0 0 0,1-1 0 0 0,0 0-1 0 0,-1 0 1 0 0,1 0 0 0 0,0 0 0 0 0,1-1 0 0 0,7 4 0 0 0,-10-5 46 0 0,0-1 0 0 0,1 1 0 0 0,-1-1 0 0 0,0 1 1 0 0,0-1-1 0 0,1 0 0 0 0,-1 0 0 0 0,1 0 0 0 0,-1 0 0 0 0,0 0 0 0 0,1 0 0 0 0,-1-1 0 0 0,0 1 1 0 0,0-1-1 0 0,1 0 0 0 0,-1 1 0 0 0,0-1 0 0 0,0 0 0 0 0,0-1 0 0 0,0 1 0 0 0,0 0 0 0 0,0 0 1 0 0,0-1-1 0 0,0 1 0 0 0,-1-1 0 0 0,1 0 0 0 0,0 1 0 0 0,-1-1 0 0 0,0 0 0 0 0,1 0 0 0 0,-1 0 1 0 0,2-3-1 0 0,0-2 94 0 0,0 0 0 0 0,0 0 0 0 0,-1 0 0 0 0,0-1 0 0 0,0 1 0 0 0,-1-1 1 0 0,0 0-1 0 0,0 1 0 0 0,-1-1 0 0 0,0 0 0 0 0,0 1 0 0 0,-1-1 0 0 0,0 0 0 0 0,0 1 0 0 0,-3-9 1 0 0,1 2-91 0 0,-1 1 1 0 0,-1 0 0 0 0,0 0-1 0 0,0 1 1 0 0,-2-1 0 0 0,1 1-1 0 0,-14-18 1 0 0,18 28-53 0 0,0-1 1 0 0,1 1-1 0 0,-1 0 0 0 0,0 0 1 0 0,0 0-1 0 0,0 0 1 0 0,-1 0-1 0 0,1 1 0 0 0,0-1 1 0 0,-1 1-1 0 0,1-1 1 0 0,-1 1-1 0 0,1 0 0 0 0,-1 0 1 0 0,0 0-1 0 0,1 0 0 0 0,-1 1 1 0 0,0-1-1 0 0,0 1 1 0 0,0-1-1 0 0,1 1 0 0 0,-1 0 1 0 0,0 0-1 0 0,0 1 1 0 0,-4 0-1 0 0,4 0-165 0 0,1 0 0 0 0,-1 0 0 0 0,0 1 0 0 0,0-1 0 0 0,1 1 0 0 0,-1-1 0 0 0,1 1 0 0 0,0 0 0 0 0,-1 0 0 0 0,1 1 0 0 0,0-1 0 0 0,0 0 1 0 0,1 1-1 0 0,-1-1 0 0 0,0 1 0 0 0,1-1 0 0 0,-1 1 0 0 0,1 0 0 0 0,0 0 0 0 0,0 0 0 0 0,0-1 0 0 0,0 1 0 0 0,0 6 0 0 0,-4 43-8536 0 0,6-26 733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32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10 11490 0 0,'1'-9'11899'0'0,"1"12"-9939"0"0,-4 4-791 0 0,1 7-537 0 0,-4 4-304 0 0,4 8-168 0 0,-2 4-104 0 0,1 3-56 0 0,2 2-56 0 0,0 0-256 0 0,5 1-408 0 0,2-1-793 0 0,1-2-1407 0 0,1-4-2161 0 0,-2-6-1009 0 0,4-5-1415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32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0 13843 0 0,'-1'1'401'0'0,"1"1"0"0"0,0-1 1 0 0,0 0-1 0 0,0 0 0 0 0,0 1 0 0 0,0-1 0 0 0,0 0 1 0 0,0 0-1 0 0,0 1 0 0 0,1-1 0 0 0,-1 0 0 0 0,0 0 0 0 0,1 1 1 0 0,-1-1-1 0 0,1 0 0 0 0,-1 0 0 0 0,1 0 0 0 0,0 0 1 0 0,1 2-1 0 0,-1-1-132 0 0,1-1 0 0 0,0 1 0 0 0,0-1 0 0 0,0 1 0 0 0,0-1 0 0 0,0 0 0 0 0,0 0 0 0 0,0 0 0 0 0,0 0 0 0 0,3 1 0 0 0,6 1-281 0 0,0 0 0 0 0,0-1 0 0 0,19 1 0 0 0,-16-2 566 0 0,41 10-439 0 0,-40-8-355 0 0,0 0 0 0 0,31 3 0 0 0,-81-24-2026 0 0,23 15 2160 0 0,0 1 1 0 0,-1 0 0 0 0,1 1-1 0 0,0 1 1 0 0,-1 0-1 0 0,1 0 1 0 0,-1 1-1 0 0,1 1 1 0 0,-13 3 0 0 0,17-4 134 0 0,-1 2 0 0 0,1-1 0 0 0,-1 1 0 0 0,1 0 0 0 0,0 1 0 0 0,1-1 0 0 0,-1 2 0 0 0,0-1 0 0 0,1 1 0 0 0,0 0 0 0 0,0 1 0 0 0,1-1 0 0 0,-11 12 0 0 0,16-15-1 0 0,0 0 0 0 0,0-1 0 0 0,0 1 0 0 0,0 0 0 0 0,0 0 0 0 0,0 0 0 0 0,0-1 0 0 0,0 1 0 0 0,1 0 0 0 0,-1 0 1 0 0,1 0-1 0 0,0 0 0 0 0,-1 0 0 0 0,1 0 0 0 0,0 1 0 0 0,0-1 0 0 0,0 0 0 0 0,0 0 0 0 0,1 0 0 0 0,0 3 0 0 0,0-2 36 0 0,0-1-1 0 0,1 1 0 0 0,-1 0 0 0 0,1 0 0 0 0,0 0 0 0 0,0-1 0 0 0,0 1 0 0 0,0-1 1 0 0,0 0-1 0 0,1 1 0 0 0,4 2 0 0 0,0 0 66 0 0,0 0 0 0 0,1 0 0 0 0,0-1 0 0 0,0-1 0 0 0,0 1 0 0 0,0-1 0 0 0,0-1 0 0 0,16 4 0 0 0,0-4 90 0 0,37-2 0 0 0,-29 0-321 0 0,-62 17-784 0 0,17-8 729 0 0,-69 30-61 0 0,58-28 255 0 0,-46 26-1 0 0,69-36-6 0 0,0-1 1 0 0,-1 1-1 0 0,1-1 0 0 0,0 1 0 0 0,0 0 1 0 0,0 0-1 0 0,0 0 0 0 0,0 0 1 0 0,0 0-1 0 0,0 0 0 0 0,0 0 0 0 0,0 0 1 0 0,0 0-1 0 0,1 0 0 0 0,-1 0 1 0 0,0 1-1 0 0,1-1 0 0 0,-1 0 0 0 0,1 0 1 0 0,-1 1-1 0 0,1-1 0 0 0,0 0 1 0 0,-1 1-1 0 0,1-1 0 0 0,0 0 0 0 0,0 1 1 0 0,0-1-1 0 0,0 1 0 0 0,0-1 0 0 0,0 0 1 0 0,1 1-1 0 0,-1-1 0 0 0,0 0 1 0 0,1 1-1 0 0,-1-1 0 0 0,1 0 0 0 0,-1 1 1 0 0,1-1-1 0 0,0 0 0 0 0,-1 0 1 0 0,3 2-1 0 0,-1 0-14 0 0,1 0 1 0 0,0-1-1 0 0,0 1 1 0 0,0-1-1 0 0,0 1 0 0 0,0-1 1 0 0,1 0-1 0 0,-1-1 1 0 0,1 1-1 0 0,-1 0 0 0 0,1-1 1 0 0,0 0-1 0 0,7 2 1 0 0,4-2-131 0 0,0 0-1 0 0,-1 0 1 0 0,1-2 0 0 0,0 0 0 0 0,21-4 0 0 0,34-13-5697 0 0,-67 16 4688 0 0,1 1 0 0 0,-1-1 0 0 0,0 1 1 0 0,0-1-1 0 0,0 0 0 0 0,0 0 0 0 0,0 0 1 0 0,5-5-1 0 0,4-3-4814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33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0 10546 0 0,'-1'11'9549'0'0,"-2"3"-3881"0"0,-3 4-2758 0 0,-5 13-3366 0 0,-7 22 33 0 0,7-1-115 0 0,7-28-2438 0 0,-12 36 1 0 0,14-54 685 0 0,-1 1 0 0 0,0-1 0 0 0,0 1 0 0 0,0-1 1 0 0,-8 9-1 0 0,3-5-3156 0 0</inkml:trace>
  <inkml:trace contextRef="#ctx0" brushRef="#br0" timeOffset="1">11 368 6217 0 0,'-4'9'5201'0'0,"1"0"-888"0"0,0 3-1016 0 0,4 3-1064 0 0,4-1-913 0 0,-1 0-704 0 0,5-1-424 0 0,5-2-168 0 0,2 1-32 0 0,7-3-72 0 0,4 0-392 0 0,4-3-752 0 0,3-3-1337 0 0,0-3-1624 0 0,-1-6-272 0 0,0-4 768 0 0,-1-9 1193 0 0,4-3-569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33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13067 0 0,'-5'3'2182'0'0,"-12"8"4616"0"0,9-3-3395 0 0,13-1-2102 0 0,16-1-808 0 0,47 9-345 0 0,-40-7-245 0 0,1-2 1 0 0,-1-2 0 0 0,41 3 0 0 0,-67-7 61 0 0,-1 0 0 0 0,0 0 0 0 0,1 0 0 0 0,-1 0 0 0 0,0 0 0 0 0,1 0-1 0 0,-1 0 1 0 0,0-1 0 0 0,1 1 0 0 0,-1 0 0 0 0,0-1 0 0 0,1 1 0 0 0,-1-1 0 0 0,0 0 0 0 0,0 1 0 0 0,0-1 0 0 0,2-1-1 0 0,-2 1 5 0 0,-1 1-1 0 0,0-1 0 0 0,0 1 1 0 0,0-1-1 0 0,1 1 1 0 0,-1-1-1 0 0,0 0 0 0 0,0 1 1 0 0,0-1-1 0 0,0 1 0 0 0,0-1 1 0 0,0 1-1 0 0,0-1 0 0 0,0 0 1 0 0,0 1-1 0 0,0-1 0 0 0,-1 1 1 0 0,1-1-1 0 0,0 1 0 0 0,0-1 1 0 0,0 1-1 0 0,-1-1 0 0 0,1 1 1 0 0,0-1-1 0 0,-1 1 0 0 0,1-1 1 0 0,-1 0-1 0 0,-1-1-18 0 0,0 0-1 0 0,0 0 1 0 0,0 0-1 0 0,0 0 1 0 0,-1 0 0 0 0,1 0-1 0 0,-1 1 1 0 0,1-1-1 0 0,-1 1 1 0 0,0 0 0 0 0,1-1-1 0 0,-1 1 1 0 0,0 1-1 0 0,0-1 1 0 0,-4-1 0 0 0,-1 2 58 0 0,0 0 1 0 0,1 1 0 0 0,-1-1-1 0 0,1 1 1 0 0,-1 1-1 0 0,1 0 1 0 0,0 0 0 0 0,-1 0-1 0 0,1 1 1 0 0,0 0 0 0 0,0 0-1 0 0,-11 7 1 0 0,9-3 48 0 0,0 0 0 0 0,0 0 1 0 0,1 0-1 0 0,0 1 0 0 0,0 1 0 0 0,1-1 0 0 0,0 1 1 0 0,-8 14-1 0 0,9-15-59 0 0,1 1 0 0 0,1 0 0 0 0,-1 0 0 0 0,2 0 1 0 0,-1 0-1 0 0,1 1 0 0 0,1-1 0 0 0,-1 1 0 0 0,2 0 0 0 0,-1 0 1 0 0,1 0-1 0 0,1-1 0 0 0,0 1 0 0 0,0 0 0 0 0,1 0 0 0 0,0 0 1 0 0,1 0-1 0 0,0 0 0 0 0,1-1 0 0 0,0 1 0 0 0,5 12 0 0 0,-5-18-167 0 0,-1 1 0 0 0,1-1 0 0 0,0 1-1 0 0,0-1 1 0 0,1 0 0 0 0,-1 0 0 0 0,1 0-1 0 0,0-1 1 0 0,0 1 0 0 0,0-1-1 0 0,0 0 1 0 0,1 0 0 0 0,-1-1 0 0 0,1 1-1 0 0,0-1 1 0 0,0 0 0 0 0,-1 0 0 0 0,1 0-1 0 0,1-1 1 0 0,-1 0 0 0 0,0 0-1 0 0,0 0 1 0 0,0-1 0 0 0,1 1 0 0 0,-1-1-1 0 0,0-1 1 0 0,0 1 0 0 0,8-2 0 0 0,-2 0-416 0 0,0-1 1 0 0,0-1 0 0 0,0 0-1 0 0,-1 0 1 0 0,0-1 0 0 0,0 0-1 0 0,0-1 1 0 0,0 0-1 0 0,-1-1 1 0 0,0 1 0 0 0,0-2-1 0 0,9-10 1 0 0,-6 5 240 0 0,-1-1 1 0 0,0 0-1 0 0,-1-1 0 0 0,0 0 1 0 0,9-22-1 0 0,-13 24 1347 0 0,-1 0 0 0 0,6-24 0 0 0,-9 28 293 0 0,-1-1 0 0 0,0 1 0 0 0,0-1 0 0 0,-1-15 0 0 0,0 25-1230 0 0,0-1-1 0 0,0 1 1 0 0,0 0 0 0 0,0 0 0 0 0,0 0-1 0 0,0 0 1 0 0,0 0 0 0 0,0 0-1 0 0,1-1 1 0 0,-1 1 0 0 0,0 0-1 0 0,0 0 1 0 0,0 0 0 0 0,0 0 0 0 0,0 0-1 0 0,0-1 1 0 0,0 1 0 0 0,0 0-1 0 0,0 0 1 0 0,0 0 0 0 0,0 0-1 0 0,-1 0 1 0 0,1-1 0 0 0,0 1 0 0 0,0 0-1 0 0,0 0 1 0 0,0 0 0 0 0,0 0-1 0 0,0 0 1 0 0,0 0 0 0 0,0-1-1 0 0,0 1 1 0 0,0 0 0 0 0,0 0 0 0 0,-1 0-1 0 0,1 0 1 0 0,0 0 0 0 0,0 0-1 0 0,0 0 1 0 0,0 0 0 0 0,0 0 0 0 0,0 0-1 0 0,-1 0 1 0 0,1-1 0 0 0,0 1-1 0 0,0 0 1 0 0,0 0 0 0 0,0 0-1 0 0,0 0 1 0 0,-1 0 0 0 0,1 0 0 0 0,0 0-1 0 0,0 0 1 0 0,0 0 0 0 0,0 0-1 0 0,0 0 1 0 0,-1 0 0 0 0,1 0-1 0 0,0 1 1 0 0,-7 9 1216 0 0,-6 20-1047 0 0,13-29-180 0 0,-4 8-7 0 0,-31 89 211 0 0,32-86-262 0 0,0 0 0 0 0,1 1 0 0 0,0-1 0 0 0,0 0 0 0 0,2 1 0 0 0,0 14 0 0 0,0-26 0 0 0,0 0 1 0 0,0 0-1 0 0,0-1 1 0 0,0 1-1 0 0,0 0 1 0 0,0 0-1 0 0,1 0 0 0 0,-1-1 1 0 0,0 1-1 0 0,0 0 1 0 0,1 0-1 0 0,-1-1 1 0 0,0 1-1 0 0,1 0 1 0 0,-1-1-1 0 0,1 1 0 0 0,-1 0 1 0 0,1-1-1 0 0,-1 1 1 0 0,1-1-1 0 0,-1 1 1 0 0,1-1-1 0 0,0 1 1 0 0,-1-1-1 0 0,1 1 0 0 0,0-1 1 0 0,-1 0-1 0 0,1 1 1 0 0,0-1-1 0 0,0 0 1 0 0,-1 0-1 0 0,1 1 1 0 0,0-1-1 0 0,0 0 0 0 0,-1 0 1 0 0,1 0-1 0 0,0 0 1 0 0,0 0-1 0 0,0 0 1 0 0,-1 0-1 0 0,1 0 1 0 0,0 0-1 0 0,0-1 0 0 0,6-1-21 0 0,0 0-1 0 0,-1 0 0 0 0,0-1 1 0 0,9-4-1 0 0,5-2-130 0 0,31-6-1998 0 0,-15 12-3809 0 0,-5 6-3921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33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19716 0 0,'3'4'3457'0'0,"3"1"-1929"0"0,0-1-215 0 0,0-1-497 0 0,-1 0-464 0 0,-1 0-440 0 0,1 0-464 0 0,1-3-505 0 0,2 2-919 0 0,-2-2-2041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34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15 6617 0 0,'-2'-2'674'0'0,"1"1"0"0"0,-1-1 0 0 0,0 1 0 0 0,1 0 0 0 0,-1 0 0 0 0,0 0 0 0 0,0 0 0 0 0,0 0-1 0 0,0 0 1 0 0,0 1 0 0 0,0-1 0 0 0,0 0 0 0 0,0 1 0 0 0,-1 0 0 0 0,1 0 0 0 0,0-1-1 0 0,0 1 1 0 0,-2 1 0 0 0,1-1-373 0 0,0 1 0 0 0,0 0 0 0 0,1 1 0 0 0,-1-1-1 0 0,0 0 1 0 0,1 1 0 0 0,0 0 0 0 0,-1-1 0 0 0,1 1 0 0 0,0 0 0 0 0,0 0-1 0 0,0 0 1 0 0,-3 4 0 0 0,-10 13 11 0 0,1 0 1 0 0,0 2-1 0 0,2 0 0 0 0,-14 29 1 0 0,-30 93-117 0 0,51-130-198 0 0,1 1 0 0 0,1 0 1 0 0,0-1-1 0 0,1 1 0 0 0,0 0 1 0 0,1 0-1 0 0,1 1 0 0 0,0-1 0 0 0,4 24 1 0 0,-2-27-31 0 0,1 1 0 0 0,1-1 0 0 0,0 0 0 0 0,0 1 0 0 0,1-2 0 0 0,1 1 0 0 0,0-1-1 0 0,0 0 1 0 0,1 0 0 0 0,0 0 0 0 0,16 15 0 0 0,67 59-2789 0 0,-26-33-5488 0 0,-33-27 123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34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6937 0 0,'-23'3'9914'0'0,"23"-3"-9688"0"0,-1 0 0 0 0,1 0 0 0 0,-1 0 0 0 0,0 0 0 0 0,1 0 1 0 0,-1 0-1 0 0,1 0 0 0 0,-1 1 0 0 0,1-1 0 0 0,-1 0 0 0 0,0 0 0 0 0,1 1 0 0 0,-1-1 0 0 0,1 0 0 0 0,-1 0 0 0 0,1 1 0 0 0,-1-1 0 0 0,1 1 0 0 0,0-1 0 0 0,-1 0 0 0 0,1 1 0 0 0,-1-1 0 0 0,1 1 0 0 0,0-1 0 0 0,0 1 0 0 0,-1-1 0 0 0,1 1 0 0 0,0-1 0 0 0,0 1 0 0 0,-1 0 0 0 0,1-1 0 0 0,0 1 1 0 0,0-1-1 0 0,0 2 0 0 0,1-1-142 0 0,1 0 0 0 0,0 0 0 0 0,0 0 1 0 0,0 0-1 0 0,-1-1 0 0 0,1 1 0 0 0,0-1 1 0 0,0 1-1 0 0,0-1 0 0 0,0 0 0 0 0,0 1 1 0 0,0-1-1 0 0,3-1 0 0 0,2 2 34 0 0,51 6-233 0 0,115-2 1 0 0,-75-10-4414 0 0,-96 6 3954 0 0,0-1 0 0 0,0 0 1 0 0,0 0-1 0 0,0 0 0 0 0,0-1 0 0 0,-1 1 0 0 0,1 0 0 0 0,0-1 0 0 0,0 1 0 0 0,0-1 0 0 0,0 0 0 0 0,-1 1 1 0 0,1-1-1 0 0,0 0 0 0 0,0 0 0 0 0,-1 0 0 0 0,1-1 0 0 0,-1 1 0 0 0,1 0 0 0 0,-1 0 0 0 0,0-1 0 0 0,1 1 1 0 0,1-4-1 0 0,8-3-4868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35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6 9666 0 0,'-2'-1'628'0'0,"0"0"0"0"0,0 0 0 0 0,0 1 0 0 0,0-1-1 0 0,0 0 1 0 0,0 1 0 0 0,0 0 0 0 0,0-1 0 0 0,0 1 0 0 0,0 0 0 0 0,0 0-1 0 0,0 0 1 0 0,0 0 0 0 0,0 1 0 0 0,0-1 0 0 0,-1 0 0 0 0,1 1 0 0 0,0 0-1 0 0,0-1 1 0 0,-2 3 0 0 0,0-1-301 0 0,0 0 1 0 0,1 1-1 0 0,-1-1 0 0 0,1 1 0 0 0,0 0 0 0 0,0 0 1 0 0,0 1-1 0 0,1-1 0 0 0,-5 7 0 0 0,2-2-335 0 0,0 1-1 0 0,1-1 1 0 0,0 1-1 0 0,1 0 0 0 0,0 0 1 0 0,0 1-1 0 0,1-1 1 0 0,0 0-1 0 0,0 11 1 0 0,3-9 1 0 0,0 0 1 0 0,0 0-1 0 0,1-1 1 0 0,0 1-1 0 0,1-1 1 0 0,1 1-1 0 0,0-1 1 0 0,0 0 0 0 0,0 0-1 0 0,2 0 1 0 0,-1-1-1 0 0,8 9 1 0 0,-9-11-37 0 0,1-1-1 0 0,-1 1 1 0 0,2-2 0 0 0,-1 1-1 0 0,1 0 1 0 0,-1-1 0 0 0,2 0 0 0 0,-1 0-1 0 0,0-1 1 0 0,1 0 0 0 0,0 0-1 0 0,0-1 1 0 0,0 1 0 0 0,0-1 0 0 0,1-1-1 0 0,-1 0 1 0 0,12 2 0 0 0,-16-3 30 0 0,0-1 1 0 0,-1 0 0 0 0,1 0 0 0 0,0 0-1 0 0,-1-1 1 0 0,1 1 0 0 0,0-1 0 0 0,-1 1 0 0 0,1-1-1 0 0,-1 0 1 0 0,1 0 0 0 0,-1 0 0 0 0,1-1-1 0 0,-1 1 1 0 0,1 0 0 0 0,-1-1 0 0 0,0 0-1 0 0,3-2 1 0 0,-2 0 12 0 0,1 0-1 0 0,-1 0 1 0 0,0 0-1 0 0,-1 0 1 0 0,1-1-1 0 0,-1 1 1 0 0,0-1-1 0 0,0 0 1 0 0,2-6-1 0 0,-1-4 32 0 0,0 0 0 0 0,-1 0 0 0 0,0 0 0 0 0,-1 0 0 0 0,-2-27 0 0 0,0 34-28 0 0,0-1 0 0 0,0 0 0 0 0,-1 1 0 0 0,0 0 0 0 0,-1-1 0 0 0,0 1 0 0 0,0 0 0 0 0,-1 0 0 0 0,0 0 0 0 0,-9-14 0 0 0,10 19-86 0 0,0-1 0 0 0,-1 0 0 0 0,1 1 0 0 0,-1-1 0 0 0,0 1 0 0 0,0 0 0 0 0,0 0 0 0 0,0 1 0 0 0,0-1 0 0 0,-1 1 1 0 0,1 0-1 0 0,-1 0 0 0 0,1 1 0 0 0,-1-1 0 0 0,0 1 0 0 0,1 0 0 0 0,-1 0 0 0 0,0 0 0 0 0,0 1 0 0 0,-9 0 0 0 0,11 0-305 0 0,0 1 0 0 0,0-1 0 0 0,0 1-1 0 0,0-1 1 0 0,1 1 0 0 0,-1 0 0 0 0,0 0-1 0 0,0 1 1 0 0,1-1 0 0 0,-1 1 0 0 0,-3 2-1 0 0,-12 15-8297 0 0,13-7 2034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35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11146 0 0,'9'1'8743'0'0,"2"3"-4188"0"0,25 11-4211 0 0,-16-6 300 0 0,1-2-650 0 0,-5-1 65 0 0,-1 0 0 0 0,21 11 0 0 0,-34-16-76 0 0,1 1 1 0 0,-1-1 0 0 0,1 1 0 0 0,-1-1-1 0 0,1 1 1 0 0,-1 0 0 0 0,0 0 0 0 0,0 0-1 0 0,0 0 1 0 0,0 0 0 0 0,0 1 0 0 0,-1-1-1 0 0,1 0 1 0 0,-1 1 0 0 0,1 0 0 0 0,-1-1-1 0 0,0 1 1 0 0,0 0 0 0 0,0-1 0 0 0,0 5-1 0 0,-1-5-93 0 0,0 1 0 0 0,-1 0-1 0 0,1 0 1 0 0,-1 0 0 0 0,0 0 0 0 0,0 0-1 0 0,0-1 1 0 0,0 1 0 0 0,0 0-1 0 0,0-1 1 0 0,-1 1 0 0 0,1-1-1 0 0,-1 1 1 0 0,0-1 0 0 0,0 0-1 0 0,0 0 1 0 0,0 0 0 0 0,-3 3-1 0 0,-47 32-1014 0 0,46-33 1000 0 0,-21 9-306 0 0,21-11 251 0 0,1 0 0 0 0,-1 1 0 0 0,1 0 0 0 0,0 0 0 0 0,-10 7 0 0 0,15-9 222 0 0,0 0 0 0 0,0-1-1 0 0,0 1 1 0 0,0 0-1 0 0,1 0 1 0 0,-1 0 0 0 0,0-1-1 0 0,0 1 1 0 0,0 0-1 0 0,1 0 1 0 0,-1-1 0 0 0,0 1-1 0 0,1 0 1 0 0,-1-1-1 0 0,1 1 1 0 0,-1-1 0 0 0,1 1-1 0 0,-1 0 1 0 0,1-1-1 0 0,-1 1 1 0 0,2 0 0 0 0,15 16 817 0 0,-16-16-804 0 0,20 18 393 0 0,-9-10-147 0 0,-1 2 0 0 0,-1-1-1 0 0,0 1 1 0 0,13 18 0 0 0,-21-26-210 0 0,0 1 0 0 0,0-1-1 0 0,0 1 1 0 0,-1-1 0 0 0,1 1 0 0 0,-1-1-1 0 0,0 1 1 0 0,0 0 0 0 0,0 0 0 0 0,-1 0 0 0 0,1-1-1 0 0,-1 1 1 0 0,0 0 0 0 0,0 0 0 0 0,0 0-1 0 0,-1 0 1 0 0,1 0 0 0 0,-1-1 0 0 0,0 1-1 0 0,0 0 1 0 0,0 0 0 0 0,-3 3 0 0 0,-2 6 68 0 0,-1-1 1 0 0,0-1-1 0 0,-14 19 1 0 0,18-26-347 0 0,0-1 1 0 0,0 1-1 0 0,0-1 0 0 0,-1 1 1 0 0,1-1-1 0 0,-1 0 0 0 0,0-1 1 0 0,0 1-1 0 0,0-1 0 0 0,0 1 1 0 0,0-1-1 0 0,0 0 0 0 0,-1-1 1 0 0,-5 3-1 0 0,9-4-529 0 0,1 0 572 0 0,0 0 1 0 0,-1 0 0 0 0,1 0 0 0 0,0 0-1 0 0,0 0 1 0 0,0 0 0 0 0,0 0 0 0 0,-1 0 0 0 0,1 0-1 0 0,0 0 1 0 0,0 0 0 0 0,3-18-12546 0 0,-1 16 11563 0 0,4-8-4183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17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1 179 12171 0 0,'10'11'2088'0'0,"2"2"-472"0"0,5 4 233 0 0,3-2-289 0 0,-1-2-576 0 0,2-3-544 0 0,2-3-296 0 0,3-4-96 0 0,0-2-184 0 0,2-2-384 0 0,-1-3-600 0 0,-1-2-768 0 0,-3-3-689 0 0,-3-4-440 0 0,-4-1-295 0 0,-3-3 607 0 0,-5-5 601 0 0,2 5-441 0 0</inkml:trace>
  <inkml:trace contextRef="#ctx0" brushRef="#br0" timeOffset="1">346 30 3073 0 0,'-1'-2'978'0'0,"-1"-1"0"0"0,0 0-1 0 0,0 1 1 0 0,0-1 0 0 0,-1 1 0 0 0,1 0 0 0 0,0 0 0 0 0,-1-1 0 0 0,0 2 0 0 0,1-1 0 0 0,-6-2 0 0 0,8 4-721 0 0,-1-1-1 0 0,1 1 1 0 0,-1 0 0 0 0,0 0 0 0 0,1 0-1 0 0,-1 0 1 0 0,0 0 0 0 0,1 0-1 0 0,-1 0 1 0 0,1 0 0 0 0,-1 0 0 0 0,0 1-1 0 0,1-1 1 0 0,-1 0 0 0 0,0 0 0 0 0,1 0-1 0 0,-1 1 1 0 0,1-1 0 0 0,-1 0 0 0 0,1 1-1 0 0,-1-1 1 0 0,1 1 0 0 0,-1-1 0 0 0,-1 2-74 0 0,1 0-1 0 0,0 0 1 0 0,-1 0 0 0 0,1 0 0 0 0,0 0 0 0 0,0 0 0 0 0,0 0 0 0 0,0 0-1 0 0,0 4 1 0 0,-6 21 125 0 0,2 1-1 0 0,1 0 1 0 0,-1 41-1 0 0,8 86-607 0 0,-3-150 286 0 0,2 27-1525 0 0,11 61 0 0 0,-2-52-3163 0 0,5-3-4697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36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15627 0 0,'-2'1'729'0'0,"-1"1"0"0"0,1 0 0 0 0,0 0-1 0 0,0 0 1 0 0,0 0 0 0 0,0 0-1 0 0,0 1 1 0 0,0-1 0 0 0,0 0 0 0 0,1 1-1 0 0,-3 4 1 0 0,2-1-370 0 0,0 0-1 0 0,0 0 1 0 0,0 0-1 0 0,-2 12 1 0 0,3 2-572 0 0,0 0 0 0 0,2 26 0 0 0,-1-44 314 0 0,1 20-548 0 0,1 0 0 0 0,1-1 1 0 0,1 1-1 0 0,0 0 0 0 0,11 27 0 0 0,-9-43-4831 0 0,-3-14 813 0 0,-1-19-1480 0 0,-2 25 5379 0 0,1-22-4142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36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2 118 5961 0 0,'-1'-11'9415'0'0,"6"4"-3515"0"0,17 2-1533 0 0,-15 5-4208 0 0,0 0-1 0 0,0 1 1 0 0,0 0 0 0 0,10 3-1 0 0,-6-1-38 0 0,0 1 1 0 0,0 1-1 0 0,0 0 0 0 0,-1 0 0 0 0,1 1 0 0 0,-1 1 0 0 0,-1 0 0 0 0,1 0 0 0 0,-1 0 1 0 0,12 14-1 0 0,-16-15-95 0 0,-1-1 0 0 0,1 1 0 0 0,-1 0-1 0 0,-1 0 1 0 0,1 1 0 0 0,-1-1 0 0 0,0 1 0 0 0,0-1 0 0 0,-1 1 0 0 0,0 0 0 0 0,0 0 0 0 0,-1 0 0 0 0,0 0 0 0 0,0 0 0 0 0,0 0 0 0 0,-1 1 0 0 0,0-1-1 0 0,-2 10 1 0 0,-8 36-352 0 0,-3-1 0 0 0,-2 0 0 0 0,-32 74 0 0 0,45-121-63 0 0,-5 14-821 0 0,6-6-2724 0 0,24-19-12891 0 0</inkml:trace>
  <inkml:trace contextRef="#ctx0" brushRef="#br0" timeOffset="1">366 0 9306 0 0,'22'4'9459'0'0,"-2"6"-3676"0"0,-14-6-5013 0 0,0 1-1 0 0,-1 0 0 0 0,1 0 0 0 0,8 10 1 0 0,-5-2-785 0 0,0 1 1 0 0,0-1 0 0 0,12 30 0 0 0,-12-18 78 0 0,0 1 1 0 0,-2 0-1 0 0,-1 0 0 0 0,-1 1 1 0 0,-1 0-1 0 0,-2 0 0 0 0,-1 0 1 0 0,-3 51-1 0 0,-4-28-315 0 0,-1 0 1 0 0,-3 0 0 0 0,-29 87-1 0 0,37-129-467 0 0,-19 46 498 0 0,5-30-3502 0 0,-4-6-7465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54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20 4017 0 0,'-2'0'597'0'0,"-1"0"0"0"0,1 1 1 0 0,-1-1-1 0 0,1 1 0 0 0,-1-1 1 0 0,1 1-1 0 0,0 0 0 0 0,-1 0 0 0 0,1 0 1 0 0,0 0-1 0 0,0 1 0 0 0,0-1 0 0 0,0 0 1 0 0,-2 3-1 0 0,-19 9 5046 0 0,43-35-3286 0 0,-12 17-2351 0 0,0 2 0 0 0,0-1-1 0 0,1 1 1 0 0,-1 1 0 0 0,0-1-1 0 0,1 1 1 0 0,0 1-1 0 0,0-1 1 0 0,12 1 0 0 0,86 4-6 0 0,-80-1 14 0 0,-9-1-4 0 0,12 0 3 0 0,41 8 0 0 0,-64-8 12 0 0,0 0 0 0 0,0 1 0 0 0,-1 0 0 0 0,1 0 0 0 0,-1 1 0 0 0,0-1 0 0 0,1 2 0 0 0,-1-1 0 0 0,-1 1 0 0 0,1-1 1 0 0,0 2-1 0 0,4 4 0 0 0,-7-5-32 0 0,0 0 0 0 0,0 0 1 0 0,-1 1-1 0 0,0-1 0 0 0,0 1 1 0 0,0 0-1 0 0,0 0 0 0 0,-1 0 1 0 0,0 0-1 0 0,0 0 0 0 0,0 0 1 0 0,-1 0-1 0 0,1 0 0 0 0,-1 0 1 0 0,-1 0-1 0 0,1 0 0 0 0,-1 5 1 0 0,-11 41-2675 0 0,-8-10-4166 0 0,19-40 6560 0 0,0 0-1 0 0,0 0 0 0 0,0 0 1 0 0,1 0-1 0 0,-1 0 0 0 0,-1 0 1 0 0,1 0-1 0 0,0-1 1 0 0,0 1-1 0 0,0 0 0 0 0,0-1 1 0 0,0 1-1 0 0,-1-1 1 0 0,1 1-1 0 0,0-1 0 0 0,0 1 1 0 0,-1-1-1 0 0,1 0 1 0 0,0 0-1 0 0,-1 0 0 0 0,-1 0 1 0 0,-3 1-674 0 0,-8 4-2464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54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 7522 0 0,'-2'0'628'0'0,"1"0"0"0"0,0 0 1 0 0,-1 0-1 0 0,1 0 0 0 0,0 0 1 0 0,0 0-1 0 0,-1 1 0 0 0,1-1 1 0 0,0 0-1 0 0,0 1 0 0 0,-1-1 1 0 0,1 1-1 0 0,0 0 0 0 0,0-1 1 0 0,0 1-1 0 0,0 0 0 0 0,0-1 1 0 0,-1 2-1 0 0,1-1-391 0 0,0 0-1 0 0,1 0 1 0 0,-1 0-1 0 0,1 1 1 0 0,-1-1-1 0 0,1 0 1 0 0,-1 0-1 0 0,1 0 1 0 0,0 0 0 0 0,0 0-1 0 0,0 1 1 0 0,-1-1-1 0 0,1 0 1 0 0,0 0-1 0 0,0 0 1 0 0,1 2-1 0 0,0 6-640 0 0,2 0-1 0 0,-1-1 1 0 0,1 1 0 0 0,6 13-1 0 0,1 3 1396 0 0,-8-19-1163 0 0,0 1-1 0 0,-1 0 1 0 0,0-1-1 0 0,0 1 1 0 0,0 0-1 0 0,-1 0 0 0 0,0 0 1 0 0,-1 0-1 0 0,0-1 1 0 0,-2 14-1 0 0,2-18-13 0 0,0 0 0 0 0,1 0 1 0 0,-1 0-1 0 0,0 0 0 0 0,0 0 0 0 0,-1 0 0 0 0,1 0 0 0 0,0 0 0 0 0,0 0 0 0 0,-1-1 0 0 0,1 1 0 0 0,-1-1 0 0 0,0 1 0 0 0,1-1 0 0 0,-1 1 0 0 0,0-1 0 0 0,0 0 0 0 0,0 0 0 0 0,0 0 0 0 0,0 0 0 0 0,0 0 0 0 0,0 0 1 0 0,0-1-1 0 0,0 1 0 0 0,-1-1 0 0 0,1 1 0 0 0,0-1 0 0 0,0 0 0 0 0,-1 0 0 0 0,1 0 0 0 0,0 0 0 0 0,0 0 0 0 0,0 0 0 0 0,-1-1 0 0 0,1 1 0 0 0,-4-2 0 0 0,-1 0-100 0 0,0-1 0 0 0,0 1 0 0 0,1-1 0 0 0,-1 0 0 0 0,1-1 0 0 0,-6-4 0 0 0,9 7 402 0 0,1 0-1 0 0,0-1 0 0 0,1 1 0 0 0,-1-1 0 0 0,0 1 1 0 0,0-1-1 0 0,1 0 0 0 0,-1 1 0 0 0,0-1 1 0 0,1 0-1 0 0,0 0 0 0 0,0 0 0 0 0,-1-1 1 0 0,1 1-1 0 0,0 0 0 0 0,1 0 0 0 0,-1 0 1 0 0,0-1-1 0 0,1 1 0 0 0,-1-1 0 0 0,1-3 1 0 0,0 5 23 0 0,0 0 0 0 0,1 0 0 0 0,-1 0 0 0 0,1 0 1 0 0,0 0-1 0 0,-1 0 0 0 0,1 0 0 0 0,0 0 0 0 0,-1 0 1 0 0,1 0-1 0 0,0 0 0 0 0,0 0 0 0 0,0 0 0 0 0,0 1 0 0 0,0-1 1 0 0,0 0-1 0 0,0 1 0 0 0,0-1 0 0 0,0 1 0 0 0,0-1 1 0 0,0 1-1 0 0,1 0 0 0 0,-1-1 0 0 0,0 1 0 0 0,0 0 1 0 0,0 0-1 0 0,0 0 0 0 0,1-1 0 0 0,-1 1 0 0 0,0 1 0 0 0,2-1 1 0 0,46 4 398 0 0,-40-3-320 0 0,60 12 208 0 0,-40-7-977 0 0,33 3 1 0 0,-32-8-3864 0 0,0-4-3460 0 0,-14-5 2893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54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19 8146 0 0,'-8'-18'11677'0'0,"0"36"-8314"0"0,6-12-3912 0 0,-15 58 584 0 0,-13 93 1 0 0,12-52-681 0 0,15-90 424 0 0,1-5-176 0 0,0 1-1 0 0,0 0 1 0 0,1 0-1 0 0,0 13 1 0 0,1-24 362 0 0,0 1 0 0 0,0-1 0 0 0,0 0 0 0 0,0 0 0 0 0,0 1 0 0 0,0-1 0 0 0,0 0 0 0 0,1 0 0 0 0,-1 1 0 0 0,0-1 0 0 0,0 0 0 0 0,0 0 0 0 0,0 1 0 0 0,0-1 0 0 0,0 0 0 0 0,0 0 0 0 0,1 1 1 0 0,-1-1-1 0 0,0 0 0 0 0,0 0 0 0 0,0 0 0 0 0,1 1 0 0 0,-1-1 0 0 0,0 0 0 0 0,0 0 0 0 0,0 0 0 0 0,1 0 0 0 0,-1 1 0 0 0,0-1 0 0 0,0 0 0 0 0,1 0 0 0 0,-1 0 0 0 0,0 0 0 0 0,0 0 0 0 0,1 0 0 0 0,-1 0 0 0 0,0 0 0 0 0,1 0 0 0 0,-1 0 0 0 0,0 0 0 0 0,0 0 0 0 0,1 0 0 0 0,-1 0 0 0 0,1 0 0 0 0,16-9-455 0 0,15-19 540 0 0,-31 27-105 0 0,16-16 75 0 0,-12 10-3 0 0,1 1 0 0 0,0 1 0 0 0,0-1 0 0 0,0 1 0 0 0,1 0 0 0 0,-1 1 0 0 0,1-1 0 0 0,11-4 0 0 0,-16 9-16 0 0,-1 0 1 0 0,0 0 0 0 0,0 0 0 0 0,1 0 0 0 0,-1 0 0 0 0,0 0 0 0 0,0 1 0 0 0,0-1 0 0 0,1 0 0 0 0,-1 1 0 0 0,0-1-1 0 0,0 1 1 0 0,0 0 0 0 0,0-1 0 0 0,0 1 0 0 0,0 0 0 0 0,0-1 0 0 0,0 1 0 0 0,0 0 0 0 0,0 0 0 0 0,0 0 0 0 0,1 1 0 0 0,5 10-2751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55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9154 0 0,'-12'21'3073'0'0,"3"-2"-1209"0"0,0 7-408 0 0,4-5-343 0 0,5-9-321 0 0,3-1-264 0 0,2 0-192 0 0,4-2-176 0 0,5-2-136 0 0,4 1 0 0 0,5-2-40 0 0,1-2 16 0 0,1-2-488 0 0,4-2-808 0 0,0-3-1137 0 0,0-6-840 0 0,-2-5-319 0 0,0-4-1441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55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13 7346 0 0,'-28'-12'12374'0'0,"43"16"-11628"0"0,-8-1-655 0 0,1-1 0 0 0,-1 1 0 0 0,0 0 1 0 0,1 1-1 0 0,-2-1 0 0 0,11 8 0 0 0,-16-10-70 0 0,1 1-1 0 0,-1-1 1 0 0,1 1-1 0 0,-1 0 0 0 0,1-1 1 0 0,-1 1-1 0 0,0 0 0 0 0,0 0 1 0 0,0 0-1 0 0,0 0 1 0 0,0 0-1 0 0,-1 0 0 0 0,1 0 1 0 0,0 0-1 0 0,-1 0 0 0 0,0 1 1 0 0,1-1-1 0 0,-1 0 1 0 0,0 0-1 0 0,0 0 0 0 0,0 1 1 0 0,-1-1-1 0 0,1 0 0 0 0,0 0 1 0 0,-1 0-1 0 0,1 0 1 0 0,-1 0-1 0 0,-1 3 0 0 0,-2 7-87 0 0,-1-1 0 0 0,-1 1 0 0 0,0-1-1 0 0,0 0 1 0 0,-1-1 0 0 0,-16 20 0 0 0,4-11-495 0 0,0-1 0 0 0,-27 21 0 0 0,45-38 518 0 0,0 0 0 0 0,-1-1 0 0 0,1 1-1 0 0,0 1 1 0 0,0-1 0 0 0,0 0 0 0 0,0 0 0 0 0,0 0 0 0 0,0 0 0 0 0,0 1 0 0 0,0-1-1 0 0,1 0 1 0 0,-1 1 0 0 0,0-1 0 0 0,1 1 0 0 0,-1-1 0 0 0,1 1 0 0 0,0-1 0 0 0,-1 1 0 0 0,1-1-1 0 0,0 1 1 0 0,0-1 0 0 0,0 1 0 0 0,0 2 0 0 0,1-1 41 0 0,0 0 1 0 0,0-1-1 0 0,0 1 0 0 0,0-1 1 0 0,1 0-1 0 0,-1 1 0 0 0,1-1 1 0 0,0 0-1 0 0,0 0 0 0 0,-1 0 1 0 0,1 0-1 0 0,5 3 0 0 0,3 3 147 0 0,2 0 0 0 0,-1-1 0 0 0,1-1 0 0 0,18 8 0 0 0,22 0-1110 0 0,-48-13 209 0 0,0-1-1 0 0,0 1 0 0 0,0-1 1 0 0,0 0-1 0 0,0-1 1 0 0,6 0-1 0 0,-9 1 549 0 0,-1 0 0 0 0,1-1 1 0 0,0 1-1 0 0,-1 0 0 0 0,1 0 0 0 0,0-1 1 0 0,-1 1-1 0 0,1 0 0 0 0,0-1 0 0 0,-1 1 0 0 0,1 0 1 0 0,-1-1-1 0 0,1 1 0 0 0,-1-1 0 0 0,1 1 0 0 0,-1-1 1 0 0,1 0-1 0 0,-1 1 0 0 0,1-1 0 0 0,-1 1 0 0 0,0-1 1 0 0,1 0-1 0 0,-1 1 0 0 0,0-1 0 0 0,0 0 0 0 0,1 1 1 0 0,-1-1-1 0 0,0 0 0 0 0,0-1 0 0 0,3-6-1577 0 0,8-5-1888 0 0</inkml:trace>
  <inkml:trace contextRef="#ctx0" brushRef="#br0" timeOffset="1">279 40 8506 0 0,'-5'3'8613'0'0,"1"7"-5477"0"0,1 13-2321 0 0,3-21-439 0 0,-6 45-7 0 0,-8 121 748 0 0,13-142-2069 0 0,2 1 0 0 0,0 0 1 0 0,2-1-1 0 0,7 33 0 0 0,0-32-2207 0 0,-10-26 2851 0 0,0-1-1 0 0,0 1 1 0 0,0 0-1 0 0,1 0 1 0 0,-1 0-1 0 0,0-1 1 0 0,1 1-1 0 0,-1 0 1 0 0,0-1-1 0 0,1 1 1 0 0,-1 0-1 0 0,1-1 1 0 0,-1 1-1 0 0,1 0 1 0 0,0-1 0 0 0,-1 1-1 0 0,1-1 1 0 0,0 1-1 0 0,-1-1 1 0 0,1 0-1 0 0,0 1 1 0 0,-1-1-1 0 0,1 1 1 0 0,0-1-1 0 0,0 0 1 0 0,-1 0-1 0 0,1 0 1 0 0,0 1-1 0 0,1-1 1 0 0,4-4-3692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56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6801 0 0,'-4'2'9846'0'0,"11"4"-6399"0"0,14 5-3368 0 0,-19-10 515 0 0,6 2-523 0 0,0 2 1 0 0,-1-1-1 0 0,1 1 0 0 0,-1 0 1 0 0,-1 0-1 0 0,1 1 0 0 0,-1 0 1 0 0,0 0-1 0 0,0 0 0 0 0,7 11 1 0 0,-10-11-14 0 0,0-1 0 0 0,0 1 0 0 0,0 0 1 0 0,-1 0-1 0 0,0 0 0 0 0,-1 0 0 0 0,1 0 1 0 0,-1 1-1 0 0,0-1 0 0 0,-1 0 0 0 0,1 0 1 0 0,-1 1-1 0 0,-1-1 0 0 0,1 0 0 0 0,-2 8 0 0 0,-3 9-162 0 0,0 0-1 0 0,-2 0 0 0 0,0 0 1 0 0,-13 25-1 0 0,14-35-270 0 0,0-1-1 0 0,-1 0 1 0 0,0 0 0 0 0,-1-1 0 0 0,0 0-1 0 0,-1 0 1 0 0,-1-1 0 0 0,-16 15 0 0 0,23-23 160 0 0,1 0 0 0 0,-1-1 0 0 0,0 1 0 0 0,0-1 0 0 0,0 1 1 0 0,0-1-1 0 0,-6 1 0 0 0,9-2 204 0 0,0 1 0 0 0,0-1 0 0 0,0 0 0 0 0,0 0 1 0 0,-1 0-1 0 0,1 0 0 0 0,0 0 0 0 0,0 0 0 0 0,0 0 0 0 0,0 0 0 0 0,-1 0 0 0 0,1 0 1 0 0,0 0-1 0 0,0 0 0 0 0,0 0 0 0 0,0 0 0 0 0,0 0 0 0 0,-1 0 0 0 0,1 0 0 0 0,0 0 0 0 0,0 0 1 0 0,0 0-1 0 0,0-1 0 0 0,0 1 0 0 0,-1 0 0 0 0,1 0 0 0 0,0 0 0 0 0,0 0 0 0 0,0 0 1 0 0,0 0-1 0 0,0 0 0 0 0,0 0 0 0 0,0 0 0 0 0,-1-1 0 0 0,1 1 0 0 0,0 0 0 0 0,0 0 0 0 0,0 0 1 0 0,0 0-1 0 0,0 0 0 0 0,0-1 0 0 0,0 1 0 0 0,0 0 0 0 0,0 0 0 0 0,0 0 0 0 0,0 0 1 0 0,0-1-1 0 0,10-13 570 0 0,-6 11-395 0 0,0-1 1 0 0,-1 1-1 0 0,1 0 0 0 0,0 0 1 0 0,1 0-1 0 0,-1 1 0 0 0,0-1 1 0 0,1 1-1 0 0,-1 0 0 0 0,1 1 1 0 0,0-1-1 0 0,0 1 0 0 0,0 0 1 0 0,0 0-1 0 0,-1 0 0 0 0,1 1 1 0 0,9-1-1 0 0,1 3-373 0 0,0 0 0 0 0,0 1 0 0 0,0 1 0 0 0,20 7 0 0 0,-15-5-887 0 0,-19-5 692 0 0,0-1-1 0 0,0 1 0 0 0,0-1 1 0 0,0 1-1 0 0,0-1 0 0 0,0 0 0 0 0,1 1 1 0 0,-1-1-1 0 0,0 0 0 0 0,0 0 0 0 0,0 0 1 0 0,1 0-1 0 0,-1 0 0 0 0,0 0 0 0 0,0 0 1 0 0,0-1-1 0 0,1 1 0 0 0,-1 0 0 0 0,0-1 1 0 0,0 1-1 0 0,0-1 0 0 0,0 1 0 0 0,0-1 1 0 0,0 1-1 0 0,0-1 0 0 0,0 0 0 0 0,0 1 1 0 0,0-1-1 0 0,0 0 0 0 0,0 0 1 0 0,0 0-1 0 0,0-1 0 0 0,6-16-2162 0 0,-4 7 1132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4:56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 1704 0 0,'-1'-15'1860'0'0,"1"-18"2449"0"0,4 16 1314 0 0,-3 16-5459 0 0,-1 1 0 0 0,0-1 0 0 0,0 1 0 0 0,1 0-1 0 0,-1-1 1 0 0,0 1 0 0 0,1 0 0 0 0,-1-1 0 0 0,0 1 0 0 0,1 0-1 0 0,-1 0 1 0 0,0 0 0 0 0,1-1 0 0 0,-1 1 0 0 0,1 0 0 0 0,-1 0-1 0 0,0 0 1 0 0,1 0 0 0 0,-1-1 0 0 0,1 1 0 0 0,-1 0 0 0 0,1 0-1 0 0,-1 0 1 0 0,1 0 0 0 0,-1 0 0 0 0,0 0 0 0 0,1 0 0 0 0,-1 0-1 0 0,1 1 1 0 0,-1-1 0 0 0,1 0 0 0 0,-1 0 0 0 0,0 0-1 0 0,1 0 1 0 0,-1 1 0 0 0,1-1 0 0 0,-1 0 0 0 0,0 0 0 0 0,1 1-1 0 0,-1-1 1 0 0,0 0 0 0 0,1 0 0 0 0,-1 1 0 0 0,0-1 0 0 0,1 1-1 0 0,12 16 1585 0 0,-9 4-1551 0 0,-1 1 1 0 0,-1-1 0 0 0,-1 0 0 0 0,-1 1-1 0 0,0-1 1 0 0,-6 27 0 0 0,3-4-138 0 0,-1-1-72 0 0,1-20-457 0 0,2-1 0 0 0,1 34 0 0 0,0-56 438 0 0,0 0 1 0 0,0 1-1 0 0,0-1 1 0 0,0 0-1 0 0,0 0 1 0 0,0 0-1 0 0,0 0 1 0 0,1 0-1 0 0,-1 0 1 0 0,0 0-1 0 0,0 1 1 0 0,0-1-1 0 0,0 0 1 0 0,0 0-1 0 0,0 0 1 0 0,0 0-1 0 0,0 0 1 0 0,0 0-1 0 0,0 0 1 0 0,0 0-1 0 0,0 0 1 0 0,1 1-1 0 0,-1-1 1 0 0,0 0-1 0 0,0 0 1 0 0,0 0-1 0 0,0 0 1 0 0,0 0-1 0 0,0 0 1 0 0,0 0-1 0 0,1 0 1 0 0,-1 0-1 0 0,0 0 1 0 0,0 0-1 0 0,0 0 1 0 0,0 0-1 0 0,0 0 1 0 0,0 0-1 0 0,0 0 1 0 0,1 0-1 0 0,-1 0 1 0 0,0 0-1 0 0,0 0 1 0 0,0 0-1 0 0,0 0 1 0 0,0 0-1 0 0,0 0 1 0 0,0 0-1 0 0,0-1 1 0 0,1 1-1 0 0,-1 0 1 0 0,0 0-1 0 0,10-7-545 0 0,12-16 716 0 0,-16 17-248 0 0,4-4 346 0 0,1 0 0 0 0,1 0 0 0 0,0 1 0 0 0,13-8 0 0 0,-20 14-571 0 0,1 0 1 0 0,-1 1-1 0 0,1 0 1 0 0,-1 0 0 0 0,11-2-1 0 0,-13 3-700 0 0,1 1-1 0 0,-1-1 1 0 0,1 1 0 0 0,0 0-1 0 0,-1 0 1 0 0,1 1 0 0 0,-1-1-1 0 0,1 1 1 0 0,-1 0 0 0 0,6 1-1 0 0</inkml:trace>
  <inkml:trace contextRef="#ctx0" brushRef="#br0" timeOffset="1">294 495 13667 0 0,'5'1'4457'0'0,"-1"2"-1905"0"0,1 2-1119 0 0,-1 2-585 0 0,0-2-456 0 0,-1 1-120 0 0,-2 3-192 0 0,1 0-216 0 0,-1 3-608 0 0,1 0-1769 0 0,-2 0-2944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25:06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468 7 5609 0 0,'-19'-3'4961'0'0,"-39"0"-1"0"0,-20 5 677 0 0,8 1-3176 0 0,61-4-2376 0 0,-1 1 0 0 0,1 1 0 0 0,0 0 0 0 0,0 0 1 0 0,0 0-1 0 0,0 1 0 0 0,0 1 0 0 0,0 0 0 0 0,0 0 1 0 0,1 0-1 0 0,-1 1 0 0 0,1 1 0 0 0,0-1 0 0 0,0 1 1 0 0,1 1-1 0 0,-1-1 0 0 0,1 1 0 0 0,0 0 0 0 0,1 1 1 0 0,0 0-1 0 0,0 0 0 0 0,0 0 0 0 0,1 1 0 0 0,-8 14 1 0 0,7-11-87 0 0,0 0 0 0 0,1 0 1 0 0,0 1-1 0 0,1 0 0 0 0,1 0 1 0 0,0 0-1 0 0,0 1 0 0 0,1-1 1 0 0,0 1-1 0 0,2-1 0 0 0,-1 1 1 0 0,1-1-1 0 0,1 1 0 0 0,0-1 1 0 0,4 16-1 0 0,0-10-11 0 0,1 0 0 0 0,0 0 1 0 0,1 0-1 0 0,1-1 0 0 0,1 0 0 0 0,1-1 1 0 0,0 0-1 0 0,1 0 0 0 0,18 20 0 0 0,-15-20 13 0 0,1-1 0 0 0,1-1-1 0 0,0 0 1 0 0,0-1 0 0 0,2 0-1 0 0,-1-2 1 0 0,2 0 0 0 0,-1-1-1 0 0,38 14 1 0 0,-32-17 1 0 0,-1 0-1 0 0,2-2 1 0 0,-1 0 0 0 0,0-2-1 0 0,1-1 1 0 0,0-1 0 0 0,-1 0-1 0 0,30-5 1 0 0,-36 2 45 0 0,1 0 0 0 0,-1-1 0 0 0,0-1 0 0 0,0 0 0 0 0,18-8 0 0 0,-31 10-28 0 0,0-1-1 0 0,0 1 0 0 0,0-1 1 0 0,0 0-1 0 0,-1 0 1 0 0,1 0-1 0 0,-1-1 0 0 0,0 0 1 0 0,0 0-1 0 0,0 0 0 0 0,-1 0 1 0 0,0 0-1 0 0,1-1 1 0 0,-1 1-1 0 0,-1-1 0 0 0,1 0 1 0 0,-1 0-1 0 0,0 0 1 0 0,0 0-1 0 0,0-1 0 0 0,1-6 1 0 0,0-9 116 0 0,-1-1 1 0 0,-1 0 0 0 0,0 1-1 0 0,-2-1 1 0 0,-1 0-1 0 0,0 1 1 0 0,-2-1 0 0 0,0 1-1 0 0,-2 0 1 0 0,0 0 0 0 0,-18-38-1 0 0,16 40-108 0 0,-1 1 1 0 0,-1 1-1 0 0,-1-1 0 0 0,0 1 0 0 0,-2 1 0 0 0,1 1 0 0 0,-2-1 0 0 0,0 2 0 0 0,-1 0 1 0 0,0 1-1 0 0,-1 0 0 0 0,-34-20 0 0 0,42 29-14 0 0,-1 1 0 0 0,1-1 0 0 0,-1 1 0 0 0,1 1 0 0 0,-1 0 0 0 0,0 0 0 0 0,0 0 0 0 0,0 1 1 0 0,0 1-1 0 0,0 0 0 0 0,0 0 0 0 0,0 0 0 0 0,-11 3 0 0 0,14-2-187 0 0,0 1 0 0 0,0 0 0 0 0,1 0 0 0 0,-1 0 0 0 0,1 1 0 0 0,-1-1 0 0 0,1 1 0 0 0,-10 8 0 0 0,11-8-371 0 0,0 1 0 0 0,0 0 1 0 0,1 0-1 0 0,-1 0 0 0 0,1 1 0 0 0,0-1 0 0 0,0 1 0 0 0,0 0 0 0 0,1 0 1 0 0,-4 9-1 0 0,-2 16-5691 0 0,4 4-2629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17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19 125 9962 0 0,'-2'21'1141'0'0,"1"0"1"0"0,0 1-1 0 0,2-1 0 0 0,0 0 0 0 0,1 0 1 0 0,2 1-1 0 0,10 36 0 0 0,-12-50-1072 0 0,0-1 1 0 0,1 1-1 0 0,0 0 1 0 0,1-1-1 0 0,0 0 0 0 0,0 0 1 0 0,0 0-1 0 0,1 0 1 0 0,0-1-1 0 0,0 0 1 0 0,1 0-1 0 0,-1 0 0 0 0,1-1 1 0 0,1 1-1 0 0,-1-1 1 0 0,1-1-1 0 0,0 0 0 0 0,0 0 1 0 0,0 0-1 0 0,0 0 1 0 0,1-1-1 0 0,0-1 0 0 0,10 4 1 0 0,-12-5-9 0 0,0-1-1 0 0,0 1 1 0 0,1-1 0 0 0,-1 0 0 0 0,0 0 0 0 0,0-1-1 0 0,0 0 1 0 0,0 0 0 0 0,0 0 0 0 0,-1-1 0 0 0,1 0-1 0 0,0 0 1 0 0,9-5 0 0 0,-7 2 60 0 0,1 0 0 0 0,-2-1 0 0 0,1 0 0 0 0,-1 0 0 0 0,0-1-1 0 0,0 0 1 0 0,-1 0 0 0 0,7-9 0 0 0,-4 2 7 0 0,0 0 0 0 0,0-1 0 0 0,-2 0 0 0 0,0 0-1 0 0,-1-1 1 0 0,0 0 0 0 0,-1 0 0 0 0,-1 0 0 0 0,4-27 0 0 0,-8 32-452 0 0,1 1 0 0 0,-1-1 0 0 0,-1 1 0 0 0,0-1 0 0 0,0 1 0 0 0,-1 0 0 0 0,-6-20 0 0 0,5 22-776 0 0,0 1-1 0 0,-1-1 1 0 0,0 1-1 0 0,0-1 1 0 0,-1 2-1 0 0,1-1 0 0 0,-1 0 1 0 0,-1 1-1 0 0,0 0 1 0 0,-7-7-1 0 0,-20-9-5232 0 0</inkml:trace>
  <inkml:trace contextRef="#ctx0" brushRef="#br0" timeOffset="1">1 264 9490 0 0,'13'7'3113'0'0,"1"1"-49"0"0,6 0-303 0 0,2 1-817 0 0,1-5-863 0 0,6 1-633 0 0,4-4-296 0 0,4 0-112 0 0,3-1-40 0 0,6 0-376 0 0,5-1-1161 0 0,1-2-1919 0 0,-2-4-2018 0 0,5-3-1895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4-11T06:25:32.8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2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7.84681" units="1/cm"/>
          <inkml:channelProperty channel="T" name="resolution" value="1" units="1/dev"/>
        </inkml:channelProperties>
      </inkml:inkSource>
      <inkml:timestamp xml:id="ts1" timeString="2022-04-11T06:25:44.613"/>
    </inkml:context>
  </inkml:definitions>
  <inkml:trace contextRef="#ctx0" brushRef="#br0">12292 7047 824 0,'-12'-1'330'0,"5"-2"-35"0,-4-1 11 16,3 0-37-16,3 0-43 0,0 0-1 16,1-2-68-16,-1-3-23 0,2-1-4 15,0-1-6-15,1 0-15 0,1 0-21 16,2-3-29-16,2-1-23 0,2-1-14 15,6-3-10-15,3-2-1 0,6-4-5 0,10-4-5 16,6-4 3-16,6-1-2 16,11-5-4-16,9-2-2 15,7 0 1-15,7 4 1 0,7 2-4 0,3 6 5 16,-2 4-5-16,-6 5 1 0,-9 1 5 16,-10 3 0-16,-7 4 0 0,-6 2-2 15,-6 5 2-15,-7 1 0 0,-7 2-2 0,-4 2 2 16,-6-1-3-16,-4 1-12 0,-4-1-21 15,-2-1-42-15,-3-1-62 0,-2-2-131 16,-3-3-223-16,-5-6-281 0,0-4-229 16</inkml:trace>
  <inkml:trace contextRef="#ctx0" brushRef="#br0" timeOffset="348.3">13033 6150 1548 0,'0'3'761'0,"1"1"-531"0,0 2-22 15,1 2 15-15,3 1-67 0,0 1-68 16,3 1-33-16,2 1-16 0,2 2-12 16,2 1-10-16,2-1-8 0,3-1-6 15,1-1 3-15,4 0-3 0,0-2-3 16,3-1-1-16,-2-1-1 0,1-1 4 0,-2 0-1 15,0 2 1-15,-4 0 0 16,-3 0 2-16,-2 2 1 0,-6 2 10 0,-4 3 3 16,-4 3 8-16,-4 3-3 15,-4 5 1-15,-6 2-1 0,-3-1-3 16,-2 1 1-16,-3-2-5 0,1-1-3 0,1-2-5 16,0-2-2-16,2-3-10 0,0-2-15 15,4-1-18-15,2-1-22 0,4-1-29 16,3 0-60-16,2 2-132 0,4-2-338 15,-1-3-214-15,4 0-187 0</inkml:trace>
  <inkml:trace contextRef="#ctx0" brushRef="#br0" timeOffset="1281.94">13711 6285 731 0,'-9'-4'322'0,"3"2"61"16,-3-1-6-16,2 4-57 0,-1 0-72 15,2 3-60-15,-1 3-40 0,0 3-29 16,-2 1-22-16,0 0-15 0,2 2-23 15,-2 0-16-15,3-1-11 0,1 0-22 0,3-1-6 16,3 2-4-16,3 1-6 0,1 1 3 16,5 0-2-16,-1 0 1 0,3-4 1 15,0-2-3-15,0-5 3 0,1-3-2 16,-3-3 1-16,2-4 2 0,-2-3 2 16,0-3 0-16,0-4 6 0,-3-2-1 15,-1-3-2-15,-3-1 4 0,-1 0-1 16,-3-1 1-16,-2 2 1 0,-3 0 5 0,-2 3-3 15,-4 2 4-15,0 1 1 16,-1 4-5-16,-1 4-4 0,0 3-6 0,2 3-6 16,3 2-19-16,1 4-40 15,4 1-61-15,1 3-113 0,3 4-171 0,4-2-273 16,-4-6 34-16,8 6-84 0</inkml:trace>
  <inkml:trace contextRef="#ctx0" brushRef="#br0" timeOffset="1472.27">13872 6179 539 0,'0'-6'712'16,"1"2"-97"-16,-1 1-88 0,0 4-142 0,-1 7-153 15,-1 6-92-15,-1 5-55 0,-1 4-31 16,0 6-26-16,1 0-15 0,0 0-4 16,2 1-9-16,1-2-13 0,2 0-30 15,1 0-67-15,3 1-115 0,1-3-218 16,1-1-342-16,6 0-303 0</inkml:trace>
  <inkml:trace contextRef="#ctx0" brushRef="#br0" timeOffset="2018.86">14203 6172 1456 0,'-4'4'599'0,"0"2"-230"0,-1 2-41 15,3 0-103-15,1-2-97 0,0 3-48 16,0 4-26-16,0 2-17 0,0 3-14 16,1 0-10-16,0 1-6 0,2-2-3 15,1 0-2-15,1-1-1 0,0-4-2 16,-1-2-5-16,1-2-8 0,-1-1-8 15,-1-2-19-15,0-1-16 0,-1-1-16 16,0-4-21-16,0-3 6 0,-1-3 10 0,1-2 15 16,0-5 21-16,0-6 11 0,-1-2 11 15,-1-5 12-15,0-3 6 16,-1 0 4-16,1 1 8 0,2 4 16 0,1 6 21 16,3 5 19-16,0 3 8 0,1 5-4 15,2 4-17-15,1 3-13 0,1 5-11 16,2 4-13-16,0 3-2 0,3 3-7 15,-3 2-4-15,1 2-1 0,-2 0-11 16,-2 0 2-16,-1-1-12 0,-3-3-4 16,-4 1-1-16,-2-2-17 0,-4 0-14 0,-3 0-14 15,-2-2-7-15,-1-1 7 16,-2-4 10-16,0-2 17 0,-1-2 12 0,1-4 9 16,0 0 13-16,1 0 16 0,1-1 19 15,5 2 18-15,3 0 6 0,2-1-4 16,2 1-17-16,2 0-14 0,2 1-6 15,4-1-3-15,3-1 0 0,2 0-6 16,1-1-14-16,3-2-43 0,0-1-113 0,0 0-180 16,0-3-258-16,-12-15-26 15,9 12-88-15</inkml:trace>
  <inkml:trace contextRef="#ctx0" brushRef="#br0" timeOffset="2265.29">14454 6162 575 0,'-5'-5'549'0,"-1"1"27"15,2 0-39-15,2 4-141 0,1 2-135 0,-1 1-95 16,1 3-70-16,-1 4-40 0,-1 3-22 16,1 4-11-16,-1 2-7 0,1 4-7 15,1-1-13-15,-1 0-19 0,2 0-12 16,0-3-20-16,2-2-15 0,2-5-3 16,2-4 3-16,0-3 14 0,2-1 20 15,2-3 15-15,1-2 4 0,1 1 9 16,1-1-1-16,1 0 5 0,0 1-1 15,-1 0-27-15,0 1-87 0,-1 0-125 16,-3-1-112-16,-2 0-110 0,-4 0-9 16,-2-1 111-16,-8-6 47 0,4 7-13 15</inkml:trace>
  <inkml:trace contextRef="#ctx0" brushRef="#br0" timeOffset="2560.69">14324 6503 874 0,'-7'3'519'0,"4"0"-29"15,-1 0-127-15,4-1-121 0,2-1-94 0,2-1-59 16,3-1-30-16,4 1-11 0,4-1-14 16,0 1-11-16,2 1-4 0,1 0-7 15,-1 1 1-15,-1 1-4 0,-3-1 1 16,-1 1 2-16,-6-1 1 0,0 1 8 16,-4 1 3-16,-2 1 2 0,-2 2-4 15,-2 2-6-15,-3 0-11 0,-1 1-10 16,-2-1-2-16,1 2-5 0,0 0 5 0,2-2 0 15,2 0 2-15,3-2-1 16,1-1 0-16,2-1 2 0,3 0 2 0,1 0 2 16,3-1 2-16,2-1-4 15,3-1 1-15,2-1-3 0,2-1-33 16,3-1-20-16,-2 0-52 0,2-1-137 0,0-3-263 16,-1-4-120-16,-1-5 55 0,4-4-68 15</inkml:trace>
  <inkml:trace contextRef="#ctx0" brushRef="#br0" timeOffset="3014.75">14697 6193 1238 0,'-3'-7'804'0,"0"3"-354"0,0 1-83 0,1 3-98 16,-1 3-112-16,-1 3-60 0,0 0-36 15,-1 3-19-15,0 2-16 0,1 4-17 16,0 2-5-16,3 0-8 0,2-1-1 0,3 0-1 15,3-2-1-15,2-1 3 16,4-2-2-16,2-1 5 0,0-3-3 0,1-4-2 16,-1-3 1-16,1-4-3 0,-1-2 3 15,-2-5 1-15,1-1 2 0,-3-3-1 16,-2-4 3-16,-1-1 0 16,-4-1 2-16,-2-2-2 0,-1 1 3 0,-3 0-1 15,-3 3 0-15,-5 2 7 16,-6 3-3-16,-7 4 3 0,-3 2-4 0,-4 3-8 15,-1 5-1-15,-2 3-11 0,3 4-5 16,3 4-7-16,5 2-14 0,5 1-9 16,5 2-11-16,4 1-3 0,2 2 6 0,5 0 12 15,2 1 15-15,4-2 12 16,1-2 7-16,1 1 8 0,1-4 9 0,0 0 8 16,1-2 4-16,1 0 2 0,3-2-5 15,1-1-4-15,1 0-4 0,2-1-3 16,0-1-3-16,2 0 0 0,3-2-2 0,1 0-5 15,1-3-17-15,1-1-67 16,0 0-116-16,-2-1-145 0,-1-2-159 0,-5 0-96 16,-10-5 84-16,2 8-61 15</inkml:trace>
  <inkml:trace contextRef="#ctx0" brushRef="#br0" timeOffset="3161.57">14785 6519 930 0,'-7'15'641'16,"0"0"-147"-16,1 4-119 0,4-2-67 15,2-1-86-15,2 1-84 0,4-1-52 0,2 1-36 16,3-2-22-16,3-2-11 16,5-1-12-16,5-3-7 0,4 0-25 0,0-5-37 15,2-3-100-15,0-3-245 0,-5-7-399 16,-1-4-349-16</inkml:trace>
  <inkml:trace contextRef="#ctx0" brushRef="#br0" timeOffset="3898.24">15643 6131 1104 0,'-8'0'520'0,"-2"2"-85"16,0 0-70-16,0 3-103 0,0 1-91 15,1 1-51-15,0 1-41 0,0 1-21 16,1 1-16-16,1 3-13 0,0 0-6 0,1 2-8 15,2 5-10-15,3 0-1 16,2 2-4-16,4 1 0 0,2 0 0 0,4-1-4 16,2 0 6-16,2-1-2 0,-1-2-4 15,0-4 6-15,0-4-6 0,-1-4 3 16,-1-5 1-16,0-4 0 16,-2-5 1-16,1-4 3 0,-1-4 0 0,-3-6 4 15,-2-3 5-15,-4-2-2 16,-4 0 3-16,-3 1 0 0,-4 1-5 0,-4 2 0 15,-2 2-7-15,-1 3-13 0,-2 5-7 16,0 2-14-16,1 4-18 0,3 5-37 16,4 4-65-16,4 7-109 0,2 1-130 0,2 3-269 15,4 5-372-15</inkml:trace>
  <inkml:trace contextRef="#ctx0" brushRef="#br0" timeOffset="4280.67">16028 6083 2052 0,'1'-6'462'0,"-1"1"-75"0,0 2-124 0,-2 1-106 16,-2 5-50-16,-2 2-31 0,0 0-26 16,-2 5-17-16,1 0-12 0,-4 3-6 15,0 2-2-15,-2 4-5 0,-1 2-3 16,-2 5-5-16,2 3-3 0,1 2-11 15,2 2-21-15,3 0-21 0,1-1-18 0,4-1-3 16,3-1 4-16,2-4 7 16,3-2-3-16,4-6 4 0,2-3 6 15,5-7 16-15,5-5 26 0,1-3 13 16,4-5 16-16,-1-4 11 0,-1-2 3 0,0-2 0 16,-5-2-4-16,-2 0-3 0,-5 0-1 15,-5 0-1-15,-3 0 10 0,-5 1-4 16,-3 3 9-16,-5 2-2 0,-6 2-5 0,-4 1 0 15,-2 3-9-15,-7 1-5 16,-1 3-11-16,-3 1-5 0,2 2-10 0,5 0-28 16,5 2-28-16,3 0-43 0,7 1-91 15,3 2-153-15,4 1-321 0,-2-3-52 16,7 2-70-16</inkml:trace>
  <inkml:trace contextRef="#ctx0" brushRef="#br0" timeOffset="4701.84">16321 6094 1907 0,'1'-11'418'16,"2"2"-74"-16,0 0-41 0,0 1-104 15,-2 7-49-15,-1 1-23 0,-1 3-25 0,-2 2-25 16,-3 3-32-16,-3 4-18 0,-3 4-10 16,-4 3-12-16,-2 5 1 0,-2 2-8 15,-3 3-11-15,1-1-8 0,0 1-9 0,3-3-8 16,3-1-1-16,3-3-8 15,5-2 1-15,5-4 3 0,3-4 10 0,3-1 8 16,3-2 8-16,2-2 5 16,5-3 3-16,1-1 3 0,5-2 6 0,3-2 7 15,2-1 4-15,3-1-3 0,-1 0-1 16,0 0-5-16,-3 0-2 0,-1 1-4 16,-2-2-20-16,-3 3-60 0,0 1-137 15,-4 1-141-15,-3-1-323 0,-4-3-60 16,-1 0-121-16</inkml:trace>
  <inkml:trace contextRef="#ctx0" brushRef="#br0" timeOffset="4870.12">16322 6205 2028 0,'0'9'433'0,"1"4"-139"0,1 6-118 15,1 3-101-15,-1 4-47 0,1 1-14 16,-1 2-9-16,1 0-2 0,1 2-17 15,3-3-66-15,2 0-157 0,1-6-313 0,-1-3-185 16,3-5-231-16</inkml:trace>
  <inkml:trace contextRef="#ctx0" brushRef="#br0" timeOffset="5162.8">16679 6063 2783 0,'-2'-2'247'0,"0"2"-21"0,-1 2-37 16,-2 3-82-16,-2 7-44 0,-3 3-25 15,-1 3-17-15,-2 2-12 0,-2 2-1 16,-1 1-6-16,1 2-6 0,0-2-4 16,2 1-10-16,0-4-11 0,4-3-12 15,2-1-2-15,4-5 2 0,2-1 8 16,3-2 11-16,2-2 7 0,2 1 2 15,3-3 8-15,4 0-1 0,2-1 6 0,7-1 0 16,3 0-3-16,1 0-1 16,1-1-12-16,-4-1-33 0,-1 0-62 15,-4 0-87-15,-2-2-148 0,-3-1-283 16,-8-4-104-16,1 0-176 0</inkml:trace>
  <inkml:trace contextRef="#ctx0" brushRef="#br0" timeOffset="5318.04">16670 6221 1708 0,'-2'12'617'0,"0"4"-257"16,-1 4-69-16,2 3-97 0,-1 1-83 15,0 2-48-15,0 2-32 0,1 1-18 16,1-2-13-16,2 1-20 0,2-3-41 16,2 0-78-16,1-2-188 0,0-2-518 15,1-4-392-15</inkml:trace>
  <inkml:trace contextRef="#ctx0" brushRef="#br0" timeOffset="6049.15">17329 6101 845 0,'-12'-2'475'0,"2"2"-48"16,-2 1-44-16,0 2-113 0,-1 1-105 15,0 1-44-15,0 3-13 0,0 2-14 0,2 2-23 16,0 0-24-16,3 1-19 0,1 2-9 16,2 2-5-16,2 2-11 0,1 1 2 15,3 2-5-15,2 1-1 16,1 2 4-16,2-1-5 0,2-1 1 0,-1-4-1 16,3-3-5-16,-1-3 0 0,-1-6-2 15,2-4 4-15,-1-5 2 0,2-5 1 16,-2-7 5-16,1-5 1 0,0-7 3 15,-2-6 0-15,-1-4 0 0,-2 0-2 16,-1 1 0-16,-3 3 2 0,-6 5 0 0,-1 5-4 16,-2 5-4-16,-3 6-15 0,0 4-20 15,1 4-46-15,0 4-84 0,2 4-141 16,3 3-275-16,-1 0-99 16,4 3-155-16</inkml:trace>
  <inkml:trace contextRef="#ctx0" brushRef="#br0" timeOffset="6224.1">17449 6101 1734 0,'1'4'421'0,"0"2"-40"0,0 5-123 16,0 5-119-16,-2 2-54 0,0 4-33 16,1 2-29-16,0 2-13 0,1 1-10 15,1-2-33-15,2 1-95 0,1-2-184 16,0-1-347-16,-3-5-77 0,2 0-123 0</inkml:trace>
  <inkml:trace contextRef="#ctx0" brushRef="#br0" timeOffset="6598.23">17569 6024 1152 0,'-6'3'724'0,"1"0"-341"0,-1 2-74 0,4-3-91 16,1-1-91-16,2-1-39 0,1 0-26 16,3-1-27-16,2 1-7 0,2 0 2 15,5 1-4-15,-1 2-5 0,3 1-5 16,1 3-5-16,-1 1-6 0,0 2-1 16,-2 1 1-16,0 1-1 0,-4 0-1 15,-3-1-1-15,-4 0-7 0,-1 2-17 16,-3-1-15-16,-2-1-10 0,-2 1-4 0,-3 1 15 15,1 1 11-15,-5 0 12 16,1 0 4-16,1 0 7 0,0-2 2 0,2-2-1 16,2-1 1-16,2 0-4 0,1 1 3 15,3-2 2-15,3 1-1 0,2-1-1 16,1 0-6-16,3 0 2 0,2 0 3 16,2-2-5-16,2-3 0 0,2-1-45 15,-1-4-26-15,2-2-50 0,-2-4-108 16,-2-2-106-16,-2-4-272 0,-8-10-19 15,3 4-15-15</inkml:trace>
  <inkml:trace contextRef="#ctx0" brushRef="#br0" timeOffset="6730.69">17737 6105 1252 0,'0'4'394'0,"2"0"-164"0,2 0-105 15,2 1-78-15,0-2-38 0,2-1-18 16,0 0-52-16,1-1-97 0,2 0-124 0,-2-3-149 15,-2-1 53-15,0 0-144 16</inkml:trace>
  <inkml:trace contextRef="#ctx0" brushRef="#br0" timeOffset="6907.84">17830 5989 736 0,'-5'-1'552'0,"3"3"35"0,-1 3-114 0,0 3-130 16,1 3-123-16,-1 4-83 0,0 4-57 15,1 3-31-15,0 3-16 0,1 1-4 0,0 1-10 16,1 0-8-16,1 2-6 16,0-2-12-16,2 0-34 0,0-4-56 0,1-3-97 15,1-4-145-15,-1-5-160 16,-3-5-172-16,-5-11 65 0,3 4-1 0</inkml:trace>
  <inkml:trace contextRef="#ctx0" brushRef="#br0" timeOffset="7088.83">17721 6353 1169 0,'-8'13'777'0,"3"0"-331"0,-1 4-129 0,2 0-106 16,4-5-89-16,0 0-47 0,4 2-29 15,1-1-25-15,3-1-16 0,3 1 0 16,2 1-5-16,2-2-1 0,2-3-1 16,2-1-16-16,-1-4-48 0,1-3-120 15,2-3-320-15,-1-7-251 0,1-5-319 16</inkml:trace>
  <inkml:trace contextRef="#ctx0" brushRef="#br0" timeOffset="7369.96">18076 6055 2616 0,'-7'6'270'0,"0"3"-91"0,-1 4-69 0,1 4-69 16,0 3-20-16,-1 2-3 0,2-1-9 0,-1 0-6 15,1 2-10-15,-1-1-32 0,0 1-51 16,0-3-69-16,-2-1-70 0,2-5-57 16,0-3-41-16,-1-5 19 0,2-4 68 15,1-5 55-15,1-4 79 0,2-2 56 16,1-1 47-16,2-1 83 0,1 1 77 16,1 1 64-16,2 1 36 0,1 3-4 15,3 2-33-15,2 2-46 0,2 2-55 16,1 2-52-16,-1 0-37 0,0 2-19 15,1 0-7-15,0 0-22 16,0 0-86-16,1-1-199 0,-1-4-365 0,5 2-327 16</inkml:trace>
  <inkml:trace contextRef="#ctx0" brushRef="#br0" timeOffset="7525.84">18205 6044 1424 0,'-4'11'683'15,"0"1"-344"-15,-2 7-115 0,0 3-124 16,1 1-71-16,0 3-25 0,-1 1-34 0,1 1-42 16,0 0-82-16,0-2-134 0,0-3-166 15,-3-2-115-15,-7-10 35 0,6 4 5 16</inkml:trace>
  <inkml:trace contextRef="#ctx0" brushRef="#br0" timeOffset="7714.67">17993 6420 1304 0,'-1'3'617'0,"1"0"-172"0,2 1-104 16,2-1-106-16,2-4-62 0,4-1-42 16,2 0-38-16,4 0-37 0,1 2-19 15,2 2-17-15,3 3-9 0,-2 4 2 16,-1 2-8-16,0 3 1 0,-6 0-2 16,-2 2-15-16,-2 0-23 0,-2 0-51 15,-1-1-66-15,-1-1-128 0,0-2-251 16,-2-4-254-16,0-1-269 0</inkml:trace>
  <inkml:trace contextRef="#ctx0" brushRef="#br0" timeOffset="8034.08">18369 6173 2170 0,'-9'16'310'0,"1"2"-25"15,-5 7-71-15,2 1-93 0,0 0-27 0,1 0-21 16,2-2-33-16,2 0-21 0,4-2-13 16,2-1-4-16,3-1-6 0,4-2 0 15,2-1 1-15,2-5-3 0,2-4 5 16,3-5-1-16,0-5 0 0,1-4 0 16,-2-3 4-16,1-6-4 0,-5-4 4 15,-1-1 3-15,-2-4-3 0,-3 1 4 16,0-3-1-16,-5 1-1 0,-2-2 1 15,-5 2 2-15,-2 0-1 0,-3 4-3 16,-2 3-19-16,-2 5-18 0,2 6-29 0,2 6-43 16,3 4-75-16,3 4-168 15,3 2-284-15,-1-2-73 0,7 1-167 16</inkml:trace>
  <inkml:trace contextRef="#ctx0" brushRef="#br0" timeOffset="8189.36">18590 6168 1615 0,'1'5'873'16,"-1"3"-490"-16,-1 7-56 0,-2 5-132 0,-2 6-73 16,-2 2-29-16,-1 4-38 0,0-1-29 15,1 1-16-15,4-1-18 0,1-4-15 16,4 0-33-16,3-4-58 0,2-3-108 16,2-1-281-16,-2-7-425 0,2-1-264 15</inkml:trace>
  <inkml:trace contextRef="#ctx0" brushRef="#br0" timeOffset="8854.16">18991 6120 1263 0,'-4'-6'497'16,"-1"1"-63"-16,0-1-97 0,0 3-98 0,0 3-61 15,-1 1-26-15,0 4-29 0,0 5-32 16,-1 4-30-16,1 6-19 0,-1 5-18 16,0 5-8-16,2 1-5 0,1 1-5 15,0-1-4-15,3-3-2 0,3 0-2 16,2-1 0-16,1-1 0 0,1-3 0 15,2-3 2-15,0-6-1 0,1-6-1 16,1-3-4-16,0-4 1 0,0-6 1 0,0-3 0 16,-1-5 4-16,-1-5-1 15,-1-2-1-15,0-3 0 0,-4 0-7 0,-1-1-8 16,-1 0-21-16,-4 0-27 0,1 0-23 16,-3 1-24-16,-2 1-12 0,1 3-18 15,0 4-32-15,1 5-68 0,3 5-103 16,1 3-59-16,3 3-32 0,1 0 67 15,2 0 114-15,0-2 42 0,4 2-50 0</inkml:trace>
  <inkml:trace contextRef="#ctx0" brushRef="#br0" timeOffset="9075.39">19039 6179 160 0,'35'1'223'15,"-18"1"13"-15,-4 0 105 0,-5 4 89 0,-1-1-12 16,-2 1-65-16,-2 4-67 0,-1 3-61 16,-2 0-76-16,-1 3-47 0,-1-1-34 15,-2 1-29-15,0 0-16 0,-3 1-13 16,0 2-13-16,1 1-21 0,0 0-21 0,0-1-18 15,2-3-6-15,1-1 9 0,2-3 14 16,1-1 18-16,2-4 6 0,-1-3 0 16,1-2 8-16,3-2 4 0,-1-4 18 15,2-2 13-15,1-4 9 0,1-1-6 16,2-2-9-16,-1-1-9 0,-1 1-7 16,1 2-16-16,-1 2-53 0,1 2-118 15,1 2-234-15,-3-2-231 16,0 1-268-16</inkml:trace>
  <inkml:trace contextRef="#ctx0" brushRef="#br0" timeOffset="9312.53">19241 6203 1725 0,'-3'-5'514'0,"0"2"-141"0,0 3-136 15,-1 4-88-15,-2 8-46 0,0 5-27 16,0 3-25-16,1 2-14 0,2 1-10 0,0-1-5 15,3-1-10-15,0-1-6 16,3-2-4-16,1-1-2 0,2 0 0 0,1-2-2 16,2-1 2-16,0-2-2 0,1-2-2 15,0-2-3-15,1-2-23 0,2-3-36 16,0-3-76-16,1-3-46 0,-1-4-93 16,2-4-177-16,-4-4-223 0,-7-8 30 15,6 2 27-15</inkml:trace>
  <inkml:trace contextRef="#ctx0" brushRef="#br0" timeOffset="9465.84">19410 6229 1253 0,'-4'9'672'0,"2"3"-173"15,-2 2-168-15,0 3-151 0,0 2-85 16,0 2-41-16,0 4-16 0,2 0-13 16,1 0-13-16,1 0-10 0,3 1-21 15,1-2-51-15,2-2-96 0,2 0-183 16,2-6-320-16,-2-5-29 0,6-2-137 0</inkml:trace>
  <inkml:trace contextRef="#ctx0" brushRef="#br0" timeOffset="9789.92">19494 6107 1910 0,'-2'2'603'16,"2"2"-328"-16,0 2-72 0,4 1-98 15,0 2-54-15,2 2-14 0,2-2-9 0,1-1-10 16,3 1-8-16,-1 1-2 0,-1 1-5 16,0-2-1-16,-3 2 1 0,0-2 1 15,-3 0 3-15,-4-2-3 0,-2 2-15 16,-2-2-1-16,-2 0-4 0,0 2-15 16,-3 0 12-16,-2 1-7 0,-1 3-4 15,-3-1 7-15,3 0 4 0,1 0 7 16,3 1 5-16,2-1 3 0,3 0 6 15,0 1 0-15,5 0 1 0,1-1 1 16,2-1-4-16,3-1 2 0,1-1-4 16,2 1-2-16,2-2 3 0,2 0-13 15,0-2-51-15,2-2-117 0,0-2-177 0,0-6-376 16,0-4 118-16,-1-5 145 16,-1-6-17-16</inkml:trace>
  <inkml:trace contextRef="#ctx0" brushRef="#br0" timeOffset="10019.73">19718 6300 553 0,'-4'-11'520'15,"1"5"102"-15,-1 1-64 0,1 6-149 0,0 4-136 16,-1 3-100-16,0 3-58 0,-1 2-44 16,-2 4-24-16,2 2-11 0,-1 0-7 15,2 1-9-15,0 1-9 0,-1 0-7 16,2 1-4-16,0-2-7 0,0-3-8 16,3-1-9-16,0-5 1 0,2-4-5 15,1-2 10-15,0-3 6 0,2-2-1 16,0-2 6-16,3-3 0 0,2-2 3 0,1-1 6 15,2 1 0-15,1 0-4 16,1 2 2-16,-2 0-2 0,-1 1 0 16,-2 2-5-16,-2 1-64 0,-1 2-103 15,-2 1-175-15,-3-1-409 0,-2 0-434 0</inkml:trace>
  <inkml:trace contextRef="#ctx1" brushRef="#br0">23848 10142 0,'0'0'0,"0"0"0,0 0 15,0 0-15,0 0 16,0 0 0,0 0-16,0 0 15,0 0-15,0 0 16,0 0-1,0 0-15,0 0 16,0 0 0,0 0-16,0 0 15,0 0-15,0 0 16</inkml:trace>
  <inkml:trace contextRef="#ctx1" brushRef="#br0" timeOffset="4984.8">21872 14658 0,'0'0'0,"0"0"16,0 0-1,0 0-15,0 0 16,0 0-16,0 0 15,0 0 1,0 0-16,0 0 16,0 0-16,0 0 15</inkml:trace>
  <inkml:trace contextRef="#ctx0" brushRef="#br0" timeOffset="18470.22">12380 10099 768 0,'1'-4'149'16,"2"1"-59"-16,2-2 5 0,3 3 41 0,-1 1 22 15,0 1 10-15,1 0-9 16,2 0-16-16,0-1-5 0,3 0 0 0,1 0 0 16,0-1-11-16,3 1-21 0,-1 0-27 15,4 1-19-15,3 0-11 0,1 1-5 16,2 1-3-16,-1 0 9 0,5 0-5 16,-1 1-3-16,2 1-10 0,1 0-11 15,-1 1 1-15,2 0-8 0,0 2-4 16,1 1-2-16,3 1-4 0,-2 0 1 15,3-1 2-15,-1-2 2 0,0-3 6 0,0-2 4 16,2 0 6-16,2-1-3 16,-2 0 1-16,1-1-4 0,-1 0 3 0,0 0-3 15,-1 0-1-15,-3 1-2 0,0 1-5 16,-1-1 1-16,-1 2-3 0,0 0 0 16,0 0 2-16,-2 2-2 0,-1 1-2 15,-4-1-2-15,2 1 1 0,-3-3 1 16,3-2 0-16,1 0 0 0,-1-3-1 15,2-2-2-15,0-1 1 0,-1-2-3 16,-1-1 3-16,1-1 2 0,-3 1-3 0,1-1 5 16,-2 1-1-16,0 1 1 15,-2 2-2-15,1 2-3 0,-2-1 1 16,0 4-5-16,-1 0 4 0,2 1-2 16,0 2-1-16,-1-1 1 0,3 1-2 0,-3-2 4 15,1 0-6-15,-1-2 4 0,1 0-2 16,0 0-2-16,2-1 4 0,-1 1 0 15,0 0 0-15,-2 0-2 0,1 1 0 0,0 2 0 16,1 0 0-16,0 2 1 0,0 2-1 16,1 2 0-16,-1 1 4 0,3 1-2 15,1 1 0-15,2 0-2 0,0 0 0 16,3 2 0-16,3-3 0 0,3-1 2 16,0-1-2-16,1-1 1 0,0-2-1 15,0 0-1-15,-1-1 1 0,4 1-2 16,1-1 0-16,2 2 2 0,0 1-2 0,0 1 6 15,-1 2-4-15,-1 0 2 0,-2 2-2 16,0 0 1-16,2-2 1 0,0-1 0 16,-2-1 2-16,0-2-2 0,-3-1 1 15,2-3 1-15,2-1 3 0,0-4-1 16,1-2 1-16,-1-1-3 0,1-2 0 16,0 0-2-16,-1-1-2 0,2 0 5 15,-3 2-1-15,-2 0-1 0,0 2 1 16,-3 1 0-16,-2 1-4 0,-3 1 5 15,-2 1-3-15,-3-1 0 0,1 1-2 16,-1-3 0-16,0 1 2 0,2-2 0 16,-2 0-2-16,-1-1 2 0,-1 0 0 0,0 0-2 15,-2 1 0-15,3-1-2 0,-3 3 0 16,0 0 2-16,-1 1 0 0,-1 2 0 16,-1 0 2-16,-1 0-2 0,-1 1 0 15,1-1 2-15,0 0-2 0,-1-1 1 16,2-2-1-16,-2 1 0 0,2-1 2 15,-1 0 0-15,-1-1 2 0,1 1-2 16,-1 1-4-16,-1-1 4 0,2 1-4 0,-2 2 2 16,0 0-2-16,2 2 2 15,-2 0 2-15,1 0-2 0,0 1 0 0,-1-1 0 16,-1-1 0-16,1-1 0 0,-2 1 0 16,1-2 2-16,-1 1-2 0,-1 0 2 15,1 1-4-15,1 0 4 0,1 0 0 16,1 1-2-16,1 0 3 0,0 1-5 15,-1-2 4-15,-1 0-2 0,-1 0 2 16,-1 0 0-16,1 0-2 0,-3 0 4 16,0 1-4-16,0-1 0 0,2 1 3 0,-2 1-3 15,2 0 0-15,0 1 0 0,0 1 0 16,1 0 2-16,0 1-4 0,2 1 2 16,-1-1 0-16,-1 0 0 0,2-1 2 15,-1-1 0-15,-2-3-2 0,2 0 0 16,-2-2 0-16,0 1 2 0,2-1 0 15,-3 1 2-15,2 0-1 0,-1 0-3 16,0 3 2-16,-2-2 0 0,-2 2-2 0,2 0 2 16,0 0 0-16,0-1-4 0,1 0 4 15,0-1 2-15,2-2-4 0,0 1 5 16,1-2-3-16,1 0-2 0,1-1 2 16,0 0-4-16,1-1 2 0,0 2 2 15,3-1 0-15,-2 2 0 0,-1 0 0 16,-2 0-4-16,-1 0 6 0,-1 1-6 15,-1 1 5-15,1 2 1 0,2 0-8 16,-1 0 6-16,1 1-4 0,0 0 2 16,-1 0 2-16,0 0-2 0,3 0-2 0,1 0-1 15,1-2 3-15,1-1 0 16,-1-1-2-16,1-1 6 0,-1-1-4 0,-1 1-2 16,-2 0 0-16,-2 2 2 0,0 1 0 15,-3 1 0-15,-1 2 2 0,0 1-4 16,1 0 2-16,-1-1 0 0,1 0-4 0,-1-1 8 15,2-1-2-15,1 0 1 16,1-1-1-16,3-1 0 0,1-1-2 0,2-1-2 16,2-1 2-16,2 0 0 0,-2-1 4 15,3 1-4-15,-2-1 2 0,-2 0-2 16,-4 4 0-16,-2 1 2 0,-3 1 2 16,-4 1-3-16,-1-1 3 0,-1 1-2 15,-1-1 0-15,3-1 2 0,-1 0-2 16,2-2 0-16,2 0 1 0,2-2 3 15,-1-1-4-15,2 0 2 0,0-1-6 16,0 1 0-16,0 0 2 0,3 1 0 16,-2 1 0-16,0 0-2 0,-1 2 4 0,-5 1-4 15,-2 1 2-15,-1 2 0 0,-1 1-8 16,2 1 5-16,-1 1-1 0,0-3 0 16,2 1-7-16,3-1-12 0,0-2-7 15,0-2-24-15,-1-3-27 0,0-3-30 16,-3 0-38-16,-1-2-81 0,0 1-268 0,-7-6-356 15,-2-1-201-15</inkml:trace>
  <inkml:trace contextRef="#ctx1" brushRef="#br0" timeOffset="7052.42">24095 12753 0,'0'0'0,"0"0"16,0 0-16,0 0 15</inkml:trace>
  <inkml:trace contextRef="#ctx0" brushRef="#br0" timeOffset="19534.25">15404 7114 1139 0,'-3'-4'365'0,"0"2"-25"0,-4 2-13 16,-5 3-57-16,-3 8-87 0,-3 4-70 0,-3 5-44 16,-3 5-21-16,2 4-18 0,-3 4-3 15,4 3-3-15,0 5-11 0,2 1 4 16,2 6-6-16,-1 5 2 0,1 4-1 16,1 5-5-16,-4 5 2 0,1 3-4 15,1 4 7-15,-2 5-2 0,0 2 2 16,4 2-1-16,-2 1-8 0,4-3-1 15,3-7 0-15,4-5-2 0,5-10-2 0,5-7 2 16,3-8-2-16,2-8-8 16,0-7-1-16,2-6-9 0,0-4-27 0,1-6-63 15,-1-3-114-15,1-5-221 0,-3-3-216 16,-2-1-311-16</inkml:trace>
  <inkml:trace contextRef="#ctx0" brushRef="#br0" timeOffset="19949.62">14693 8252 1318 0,'1'2'411'0,"1"2"-400"0,3 3 8 16,3 4 18-16,0 4 13 0,1 6 4 15,3 3-6-15,-1 4-2 0,2 5-1 16,-2 1-4-16,-1 2 8 0,0 1 9 16,-1-3 10-16,2 2 5 0,-2 0-6 15,0-2-9-15,0-2-2 0,-1-4 0 16,2-6-4-16,-1-4 8 0,2-4-12 15,2-5-8-15,-1-4 1 0,2-3-6 16,-1-5 12-16,0-3 12 0,1-5-5 0,1-2 3 16,-1-4-12-16,2-5-12 0,0-1-8 15,0-1-8-15,0-2-11 0,3 0 1 16,-1 0 0-16,2-1-5 0,3 0-15 16,-2 1-39-16,2 3-56 0,-3 6-120 15,-1 2-121-15,-1 4-216 0,1 3-200 16,-6 3-9-16</inkml:trace>
  <inkml:trace contextRef="#ctx0" brushRef="#br0" timeOffset="20414.74">15501 8060 1168 0,'-10'-6'536'0,"-1"2"-216"0,-3 1-47 15,2 4-53-15,1 5-80 0,1 3-64 0,2 2-44 16,0 4-19-16,2 2-8 0,1 3-5 16,0 4 1-16,1 1-1 0,2 0 0 15,1 0 4-15,2-1-4 0,2-4 1 16,1-2 4-16,0-2-1 0,0-4 1 16,1-5 1-16,0-1-1 0,2-4 0 15,-1-1-2-15,1-2-1 0,0-3 1 16,4-3-1-16,0-6 0 0,2-4 1 0,0-4-3 15,-2-3 0-15,1-5 0 16,-2-1-2-16,-2-1 1 0,-3 0-8 16,-2 3-14-16,-3 0-23 0,-2 2-32 15,-2 1-50-15,-1 3-67 0,-1 3-105 0,-2 5-160 16,2 4 8-16,12 12-264 0</inkml:trace>
  <inkml:trace contextRef="#ctx0" brushRef="#br0" timeOffset="20612.25">15602 7979 554 0,'0'1'308'0,"1"3"103"16,-1 3 76-16,0 1-72 0,0 2-123 15,-1 1-68-15,0 1-61 0,-1 3-53 16,1 0-44-16,-1 2-29 0,1 1-20 16,1 1-10-16,1 0-2 0,1 2-3 15,0 1-2-15,2 2-2 0,0-1-26 16,0 1-47-16,2-3-87 0,1-3-163 0,0-3-332 15,0-4-452-15</inkml:trace>
  <inkml:trace contextRef="#ctx0" brushRef="#br0" timeOffset="20999.76">15654 8013 1202 0,'-3'-3'290'0,"2"-2"4"0,1-3-27 0,4-2-50 15,3-1-27-15,4 1-34 0,4 0-42 16,2 1-33-16,2 2-25 0,3 4-19 16,0 4-13-16,-1 3-7 0,-2 3-3 0,-2 2-3 15,-1 2 0-15,-4 1-1 16,-2 4 0-16,-4 0 2 0,-4 3 4 0,-4 1-3 15,-4 0 0-15,-2 2-8 0,-3-2-5 16,-4 0-4-16,0 1 3 0,0-2-5 16,-2 1 1-16,0-2 3 15,4-2 1-15,1-1-4 0,3-1 1 16,5-2-4-16,3 0 1 0,3-1-4 0,4 2 6 16,0-3 0-16,4-1 3 0,1-1 2 15,2-2 0-15,3-3-3 0,2-2 3 16,3-4-2-16,1-2-5 0,-2-2-28 15,2-2-83-15,-1-3-71 0,-2-2-85 0,1-2-127 16,-5-2-118-16,-4-7 34 0,-1 0-174 16</inkml:trace>
  <inkml:trace contextRef="#ctx0" brushRef="#br0" timeOffset="21307.75">15838 8075 1245 0,'-1'7'440'0,"1"0"-231"0,1 1-37 0,3-2-47 15,2-1-45-15,3-1-45 0,0 0-22 16,3-1-2-16,1-1-7 0,0-2-17 16,3-3-52-16,-1-2-69 0,1-1-88 15,-3-2-64-15,-1-2-43 0,0-3 13 16,-1-2 80-16,-1-1 83 0,0-2 77 16,-1 1 54-16,-2 1 17 0,0-1 30 15,-3 3 68-15,-2 3 97 0,-2 2 115 16,-1 5 76-16,-1 2-6 0,0 3-67 15,-1 4-90-15,-3 3-55 0,0 3-44 0,-1 3-25 16,0 4-13-16,0 1-19 0,0 2-20 16,-1 4-15-16,1 1-3 0,1 5 0 15,0 2 2-15,1 4-2 0,0 1-12 16,3-1-24-16,2-6-50 0,3-5-93 16,4-6-166-16,1-6-281 0,3-6-39 15,0-6-212-15</inkml:trace>
  <inkml:trace contextRef="#ctx0" brushRef="#br0" timeOffset="21499.71">15895 8345 1678 0,'-11'21'350'0,"2"-1"-114"16,-1 6-73-16,6-4-48 0,0-3-24 16,6-2-34-16,1-2-23 0,1 1-13 15,4-2-14-15,0-3-3 0,3-2 0 16,1-3-4-16,1-4 1 0,4-3-1 15,1-3-18-15,1-3-69 0,3-4-84 0,1-3-201 16,1-8-238-16,1-2-329 0</inkml:trace>
  <inkml:trace contextRef="#ctx0" brushRef="#br0" timeOffset="21812.87">16269 8001 1279 0,'-9'6'870'0,"-1"2"-506"0,-2 1-104 0,4 1-105 16,2 1-68-16,3 1-39 0,-1 1-27 16,4 2-11-16,-2 3-6 0,0 1 1 15,-1 4 0-15,-2 2-6 0,-1 3-10 16,-1 0-25-16,-2-1-54 0,3-5-69 16,0-5-103-16,2-4-109 0,1-6-76 15,0-6-7-15,2-5 93 0,2-5 122 16,2-6 109-16,3-4 75 0,4-3 35 15,2-3 27-15,1 2 66 0,-2 1 95 16,-1 5 109-16,-2 6 75 0,-2 5 11 16,2 7-68-16,-2 5-99 0,1 4-63 0,2 4-79 15,0 3-35-15,2 1-13 16,2-2-6-16,-1 0-28 0,1-1-56 0,0-3-86 16,-1-1-119-16,-3-3-110 0,-3-3-20 15,-2-6 66-15,0 0-119 0</inkml:trace>
  <inkml:trace contextRef="#ctx0" brushRef="#br0" timeOffset="21996.5">16422 8078 889 0,'-1'-3'451'0,"-1"2"45"0,0 1-113 0,1 3-131 16,0 4-99-16,0 6-63 0,0 4-34 16,-1 4-35-16,1 4-11 0,-1 2-2 15,-1 1-9-15,1-1-24 0,1-4-49 16,1-2-89-16,0-2-97 0,0-2-138 15,-2-4-148-15,-9-10-37 0,8 7 24 0</inkml:trace>
  <inkml:trace contextRef="#ctx0" brushRef="#br0" timeOffset="22185.24">16268 8410 1141 0,'-3'5'544'0,"1"-2"-176"15,2 0-123-15,2-3-100 0,1-1-58 16,2 0-25-16,3 0-5 0,3 0-8 0,5 1-22 15,2 0-9-15,4 2-6 0,1 0-2 16,1 2 4-16,-1 1 1 0,-4 0 4 16,-2 2-3-16,-6 2 1 0,-2 1 1 15,-4 3 6-15,-3 1-8 0,-2 4-17 16,-2-3-46-16,0 0-89 0,1-1-148 16,1-5-273-16,0-4-87 0,2-4-188 15</inkml:trace>
  <inkml:trace contextRef="#ctx0" brushRef="#br0" timeOffset="22543.48">16639 8127 1323 0,'-3'-16'636'0,"1"4"-234"0,0-2-36 16,-1 6-95-16,0 7-87 0,-1 2-65 15,-1 3-48-15,0 5-31 0,0 3-24 16,2 4-10-16,3 2-5 0,1 3-2 0,3 2-1 15,3 0-2-15,2-1 2 0,1-2-3 16,3-4 1-16,2-3 0 0,-1-4-1 16,2-2 3-16,0-2 0 0,1-4 2 15,-1-3 0-15,-1-3-3 0,-1-3 1 16,-3-2 0-16,0-3 4 16,-2-5 0-16,0-2 0 0,-5-2-1 15,-2-3 1-15,-4 1 0 0,-4-1 3 0,-3 3 3 16,-4 1-3-16,-3 4 3 0,-5 3-5 15,-2 3-1-15,-2 2-7 0,1 6-8 16,0 5-16-16,2 6-20 0,2 3-29 16,2 5-19-16,1 3-23 0,6 5-25 15,0 1-62-15,2 3-115 0,3 0-195 16,2-1-50-16,2-3 114 0,1-3 104 0,5-2-3 16</inkml:trace>
  <inkml:trace contextRef="#ctx0" brushRef="#br0" timeOffset="22673.59">16587 8366 266 0,'10'9'270'0,"-1"0"42"0,2 1 122 0,-2-1 34 15,-2-3-72-15,-1-1-106 16,2 0-91-16,1-2-64 0,1-1-49 0,1-1-31 16,1-1-24-16,2-3-18 0,1-1-4 15,1-1-6-15,1-1-11 0,3 1-63 16,0 1-77-16,2 0-197 0,-5 1-300 16,3 6-346-16</inkml:trace>
  <inkml:trace contextRef="#ctx0" brushRef="#br0" timeOffset="23285.87">16885 8061 2069 0,'-10'1'366'0,"2"0"-115"15,-1 0-56-15,7-2-99 0,6-1-53 16,4-2-21-16,3-2-3 0,3 0 1 15,5 2-5-15,1 1-3 0,2 4-1 16,2 3-2-16,-2 2-6 0,0 2 1 16,-3 2-1-16,-3 0 4 0,-3 2 0 15,-4-1 5-15,-5-1 4 0,-4 2 2 16,-3 2-2-16,-2 1-7 0,-5 1-9 16,-1-1-9-16,-1 2-5 0,0-2 3 15,-1-1-1-15,0 0-2 0,1-2 5 0,1-1 0 16,3-1 4-16,2-1 0 0,3-1-1 15,2 0 1-15,4-2 2 0,1-1 1 16,3-1-2-16,2 0 4 16,1-1 0-16,4 0-5 0,4 0 7 0,1 0-2 15,4 1-5-15,-1-1-23 0,0-1-81 16,-1-2-52-16,-3-1-72 0,-2-1-69 16,-4-1-21-16,-4 0-121 0,-5 1 26 15,-3 0 88-15,-3 0 85 0,-1 3 126 16,-1 0 46-16,-2 3 29 0,-3 1 28 15,0 2 39-15,-2 2 97 0,0 1 122 16,0 2 140-16,0 0 87 0,2 3-39 0,1-1-97 16,1 0-86-16,2 0-51 15,-1 0-43-15,1-2-43 0,1-1-40 0,0 0-30 16,2 0-24-16,-1-2-6 0,0-1-6 16,1-2-1-16,0-2-1 0,1-1 1 15,1-1 1-15,0-2-2 0,0-1 3 16,1 0 4-16,-1 0 15 0,0 1 20 15,1 0 9-15,1 2-1 0,1 1-16 0,2 0-17 16,4 3-7-16,5 1-6 16,7 0-3-16,4 0-1 0,6-3-6 0,2-2-10 15,1-2-28-15,2-2-65 0,-4 0-131 16,0-1-365-16,-5-1-770 0</inkml:trace>
  <inkml:trace contextRef="#ctx0" brushRef="#br0" timeOffset="24343.6">17492 7938 1463 0,'-5'0'325'0,"0"1"-65"0,1 0-47 16,0 2-54-16,4 3-49 0,3 2-23 15,1 4-13-15,1 5-20 0,2 1-15 16,3 1-4-16,-1 1-3 0,1-1-2 15,-1 2-3-15,-1 2-2 0,-2-1-5 0,-1 2 1 16,0-2 3-16,0-1 2 16,0-3-1-16,1-2-2 0,2-2-6 0,-1-2-10 15,2-4-2-15,1-1-3 0,1-3-2 16,1-3 0-16,3-3 0 0,0-3 0 16,2-2-7-16,2 0-22 15,0-2-61-15,0-2-83 0,-3 2-140 16,-2 0-121-16,-4 1-177 0,-3 6-306 0</inkml:trace>
  <inkml:trace contextRef="#ctx0" brushRef="#br0" timeOffset="24527.23">17633 8130 1926 0,'2'-1'157'16,"0"2"-53"-16,2-1 4 0,1 1-26 0,2 1-39 15,2 1-17-15,2 1-12 0,4-2-7 0,1-3-7 16,0-3-3-16,3-2-17 16,-1-2-67-16,-1 0-87 0,0-1-120 0,-4 1-175 15,-2-1 8-15,-2 0-189 0</inkml:trace>
  <inkml:trace contextRef="#ctx0" brushRef="#br0" timeOffset="24684.06">17851 7970 956 0,'-7'8'513'16,"0"2"-76"-16,-2 3-81 0,3-1-123 0,0 1-85 16,1 1-59-16,0 1-37 0,1 3-23 15,1 1-16-15,0 0-8 0,2 1-37 16,0 0-71-16,2-2-119 0,0 0-206 16,0-4-212-16,1-2-266 0</inkml:trace>
  <inkml:trace contextRef="#ctx0" brushRef="#br0" timeOffset="24856.47">17667 8362 1372 0,'0'10'445'0,"2"-1"-290"0,3 0-20 16,6-3-37-16,2-6-27 0,3-4-17 15,5 2-16-15,0-1-20 0,1 0-15 16,1 0-15-16,-3 2-94 0,0 0-82 0,-3 2-155 15,-4 0-179-15,-2 5-253 16</inkml:trace>
  <inkml:trace contextRef="#ctx0" brushRef="#br0" timeOffset="25250.82">17725 8500 1458 0,'-7'5'648'0,"3"1"-489"15,-1 1-32-15,2-4-41 0,2 3-47 0,3-2-23 16,3-1-10-16,4-2-7 16,4 0 1-16,2-1-2 0,1-1 1 0,3 0-1 15,-2 0-9-15,0 0-9 0,-3 0-8 16,-1 1-19-16,-4 0 13 0,-3 2 10 16,-4 1 12-16,-3 2 21 0,-2 2-3 15,-2 3-1-15,-1 0-2 0,-2 3-5 16,-1 3 1-16,1 4-2 0,0 1 1 15,2 0-2-15,1-1-1 16,4-3-3-16,2-2-4 0,3-4-1 0,2-4 5 16,1-2 7-16,2-4 10 0,1-2 13 15,1-4 12-15,1-4 3 0,-1-2-3 0,0-4 1 16,-1 0-3-16,-2-1 28 0,-5-1 8 16,-2 2-1-16,-4 0 2 0,0-2-31 15,-5 3-3-15,-3 1-3 0,-1 1-9 16,-3 2-4-16,-1 1-14 0,-2 2-20 15,1 1-27-15,1 2-35 0,1-1-43 0,5 3-72 16,5 1-154-16,2-1-182 16,4 0-10-16,3 0-200 0</inkml:trace>
  <inkml:trace contextRef="#ctx0" brushRef="#br0" timeOffset="25557.02">18066 8113 2149 0,'-8'1'419'16,"1"2"-86"-16,-1 1-122 0,0 0-84 0,3 0-34 15,1 0-32-15,1 1-20 0,2 3-21 16,0 1-15-16,2 3-1 0,0 5-2 16,1 3-2-16,3 0 0 0,2 1-2 15,2-1 2-15,2 0 0 0,1 0-2 16,-1-4 4-16,1-2-4 0,0-4-2 15,0-4 3-15,2-3-1 0,2-3-2 0,-1-3-1 16,2-2-1-16,1-4-5 16,-1-2-14-16,0-1-19 0,-3 0-32 15,1 1-53-15,-4 3-17 0,-4 3-79 16,-3 2-59-16,-3 2-87 0,-4 2-217 0,-4 1 80 16,-3 4-199-16</inkml:trace>
  <inkml:trace contextRef="#ctx0" brushRef="#br0" timeOffset="25844.42">18015 8434 1104 0,'-3'12'510'16,"2"-1"-173"-16,1 1-88 0,2-3-88 15,1-3-61-15,1-2-44 0,3 2-26 0,2 0-12 16,4-2-7-16,2 0 1 0,2-2 0 16,3-1-3-16,2-2-1 0,2-3-6 15,-1-1-1-15,-2-3-2 0,-2 2-7 16,-5 2-8-16,-5 1 1 0,-4 2-4 15,-3 0 7-15,-2 2 4 0,-3 0-6 16,-2 3 3-16,-2 3 0 0,-2 4 1 16,0 1 6-16,0 2 5 0,0 0 6 0,4 2 2 15,2-2 3-15,4-1-2 16,1-1-4-16,2 0-6 0,3-3 0 16,0-1-1-16,3-2-1 0,2-3 0 15,1-2-5-15,4-2-65 0,2-4-143 16,1-5-220-16,0-7-176 0,1-4-193 0</inkml:trace>
  <inkml:trace contextRef="#ctx0" brushRef="#br0" timeOffset="26387.18">18339 8142 2067 0,'-2'4'279'16,"1"-1"-120"-16,3 1-69 0,4-2-65 15,6-2-15-15,3 0 0 0,4-2-2 0,6 0-5 16,1-1 2-16,1-1-1 16,-3 1 1-16,1-2 2 0,-6 0-2 0,0 1-2 15,-6-1 0-15,-4 1-5 0,-4 1 7 16,-4 1 2-16,-3 0 3 0,-2 1 3 16,-4 0-5-16,-4 0-3 0,-3 2-2 15,-1 2-3-15,-2 2 5 0,-2 4-4 16,0 5-1-16,0 4 5 0,0 4 12 15,2 5 6-15,2 1 3 0,3 0-4 16,5-2-16-16,4 1-4 0,3-4-4 16,2 0 1-16,4-3-3 0,2-3-2 15,5-4 1-15,4-3-5 0,2-4-2 0,3-3-26 16,4-6-45-16,0-4-53 0,4-6-46 16,0-5-178-16,-1-2-59 0,-1-3 83 15,-3-2 57-15,-5-2 161 0,-1-1 94 16,-5 3 8-16,-3 0 26 0,-3 5 31 15,-4 4 87-15,0 7 108 0,-5 6 63 0,-1 5 37 16,0 5-59-16,-2 4-91 16,-1 5-29-16,-2 1-23 0,0 3-22 0,1-1-27 15,-1 0-30-15,1 0-23 0,1-2-12 16,2-2 7-16,2-1 24 0,0-4 13 16,2-3-1-16,1-3-16 0,0-2-22 15,2-2-15-15,2-1-1 0,1-2 3 16,5-3 3-16,0-2-5 0,4-2-1 15,3-1-5-15,3-1-22 0,0 2-12 16,6 2-67-16,-3 0-116 0,0 4-169 0,-5 1-404 16,1 7-185-16,-10-1 356 15</inkml:trace>
  <inkml:trace contextRef="#ctx0" brushRef="#br0" timeOffset="26555.02">18909 8528 2789 0,'-3'15'229'0,"2"0"-37"0,0-1-32 16,2-5-76-16,0-6-34 0,1-2-26 0,0-2-15 15,3-2-9-15,0-2-17 0,1-3-44 16,2-2-84-16,1-2-164 0,0-1-496 16,-2-2-521-16</inkml:trace>
  <inkml:trace contextRef="#ctx0" brushRef="#br0" timeOffset="35154.58">14910 10472 628 0,'-3'4'288'16,"1"0"51"-16,0-1 32 0,0 0-14 0,0-4-76 15,0-1-51-15,0-1-55 0,0-2-27 16,0-1-23-16,1-1-28 0,1 0-19 15,-1 0-17-15,2 2-9 0,-1 1-15 0,1-1-14 16,-1 1-10-16,2 0-9 0,0 0-1 16,0 1-6-16,0 0-26 0,2 2-62 15,-2 1-115-15,3 1-204 0,-4 0-357 16,1 1-359-16</inkml:trace>
  <inkml:trace contextRef="#ctx0" brushRef="#br0" timeOffset="35387.15">14923 10606 2069 0,'0'-5'440'0,"0"3"-155"0,0 0-85 0,-1 2-73 16,-1 5-61-16,0 3-32 0,0 1-20 15,1 2 0-15,0 0-3 0,0 0-6 16,1 2-1-16,1 0-4 0,0-1 0 15,1 2-5-15,0 0-15 0,1-1-28 16,-1-2-43-16,2 1-57 0,-1-1-76 16,2 1-134-16,-2-3-274 0,-2-7 0 15,3 0-141-15</inkml:trace>
  <inkml:trace contextRef="#ctx0" brushRef="#br0" timeOffset="35754.78">15052 10581 893 0,'-2'-3'564'0,"0"2"18"0,1 0-126 0,-1 4-152 16,0 2-121-16,0 3-84 0,-2 4-42 15,4 2-25-15,-1 2-11 0,0 2-12 16,1 2-9-16,1 0 1 0,0 2-2 16,1-2 1-16,1-3 1 0,1 0-4 15,1-5-6-15,-1-3-9 0,0-2-11 16,1-5-15-16,-1-6-1 0,1-5 5 15,2-6 13-15,0-7 15 0,2-2 7 0,-1-4 1 16,2 1 3-16,0-1 4 16,-1 3 9-16,0 3 7 0,-1 6 5 15,0 6 9-15,-1 5-1 0,0 5 3 16,-1 3-3-16,0 3-2 0,0 2-7 16,-1 3-4-16,2 0-6 0,0 2-10 15,1-1-3-15,-1 0 2 0,-1 1 2 0,-1 2-1 16,-1 0 4-16,-1 1-3 0,-3 3-2 15,0 1-10-15,0 2-18 0,-1-1-48 16,0-1-58-16,1-2-116 0,1-7-189 0,0-7-217 16,-1-7 38-16,3-6-132 0</inkml:trace>
  <inkml:trace contextRef="#ctx0" brushRef="#br0" timeOffset="35986.86">15201 10584 872 0,'-5'-5'581'0,"2"1"-97"0,0 0-108 0,4 1-123 15,3 2-99-15,1 0-75 0,5 2-36 16,3 2-18-16,2 1-8 0,2 2-7 16,3 1-5-16,1 0-3 0,-1-1-9 15,1-1-9-15,-2-2-43 0,-1-2-79 16,-1-3-105-16,-2-4-83 0,2-2-19 0,-4-3-197 15,-3-5 86-15,0 0-91 16</inkml:trace>
  <inkml:trace contextRef="#ctx0" brushRef="#br0" timeOffset="36160.9">15317 10440 1673 0,'-5'11'508'0,"-1"2"-189"16,1 3-115-16,0 2-79 0,4-1-50 15,2 2-26-15,0 5-13 0,2-1-10 16,1 4-11-16,1-2-3 0,1-1-6 16,1-1 1-16,1-2-13 0,-1 0-38 0,1-4-82 15,1-3-133-15,-1-3-265 0,-2-7-158 16,1-2-248-16</inkml:trace>
  <inkml:trace contextRef="#ctx0" brushRef="#br0" timeOffset="36560.5">15686 10373 1471 0,'-2'-1'745'0,"2"-1"-331"0,0 2-128 15,0 0-102-15,1 1-77 0,1 1-45 16,1 0-23-16,2 1-4 0,2 0-6 16,2 1-9-16,2 1-13 0,3 0-5 15,1 2-2-15,0-1-2 0,4 0 4 16,-3 1 1-16,-2 1-1 0,-1 2 0 0,-4 1 0 15,-2 0 1-15,-3 1 1 16,-3 0 0-16,-2 2 1 0,-2 3 3 0,-3 2-8 16,-2 3-4-16,0 0-20 15,-1 0-19-15,1 0-30 0,0-4-35 0,3-2-50 16,0-4-77-16,3-4-113 16,1-4-221-16,0-4-57 0,2-4 123 15,2-2-51-15</inkml:trace>
  <inkml:trace contextRef="#ctx0" brushRef="#br0" timeOffset="36808.94">15900 10463 644 0,'5'-12'351'0,"-1"3"119"0,1-1 2 15,-1 4-69-15,-2 4-79 0,0 1-89 16,-2 2-79-16,0 3-54 0,-2 3-33 16,0 2-30-16,-1 3-23 0,0 2-12 15,-1 1 1-15,1 2-3 0,0-2 2 16,1 0-6-16,0-2-16 0,1 0-5 15,1-3-13-15,1-3 1 0,1-1 3 16,2-3 3-16,0 0 8 0,2-1 5 0,3-2 2 16,3-1 4-16,3 0-2 15,2-1 1-15,1 2-9 0,0-1-45 0,-2 1-61 16,-2-1-102-16,-1 2-4 16,-5 0-62-16,-2 0-114 0,-4 0-37 0,-3 0 51 15,-2 2-186-15</inkml:trace>
  <inkml:trace contextRef="#ctx0" brushRef="#br0" timeOffset="37066.25">15818 10683 1763 0,'-6'6'437'0,"3"2"-142"0,-2 5-79 0,2 0-65 15,2 4-51-15,2-1-37 0,2 2-27 16,3-1-13-16,2-2-13 0,3 0-3 15,1-3-1-15,1-4-1 0,-1-2 0 16,2-3-1-16,0-3 4 0,-2-1 1 0,-1-4-2 16,0-2 2-16,0-2-2 15,-2-2-4-15,-1-4-3 0,-2 0-17 0,-2 1-39 16,-1-1-76-16,-3 0-92 0,0 1-140 16,-4-1-173-16,-2-1-40 0,-4 2 98 15,-6-2 72-15,3 7 109 0</inkml:trace>
  <inkml:trace contextRef="#ctx0" brushRef="#br0" timeOffset="37196.82">15854 10665 313 0,'-10'10'370'16,"2"-1"3"-16,-1 2 45 0,5-2-79 0,4-2-96 16,3-3-66-16,1 0-39 0,4-1-26 15,1 0-15-15,1 0-28 16,5-1-27-16,3 1-22 0,1 0-24 0,1 0-54 16,2 1-113-16,-1-1-177 0,-1-2-257 15,-5-2 16-15,2 2-86 0</inkml:trace>
  <inkml:trace contextRef="#ctx0" brushRef="#br0" timeOffset="37454.8">16103 10688 1407 0,'-3'4'801'16,"-1"3"-334"-16,-2 2-173 0,-1 2-125 16,0 1-75-16,0 2-50 0,-1 2-26 15,-1 0-16-15,1 0-11 0,0 1-14 16,1-4-25-16,3-4-28 0,1-2-27 15,1-2-28-15,1-3-19 0,0-2 19 16,3-2 31-16,1-2 44 0,1-1 47 16,2-1 26-16,1 0 15 0,1 2 17 0,1 0-1 15,1 1-6-15,1 1-17 0,1 2-10 16,1 0-12-16,-1 1-8 0,1 1-8 16,1 0-48-16,-1 1-193 15,-2-2-368-15,-3-4-12 0,2 2-155 0</inkml:trace>
  <inkml:trace contextRef="#ctx0" brushRef="#br0" timeOffset="37611.37">16304 10880 1869 0,'5'3'423'0,"-1"0"-202"0,-1 1-144 16,-2-2-40-16,0-2-40 0,0-1-82 15,0 0-163-15,-1-1-323 0,-8-10-126 16,8 9-42-16</inkml:trace>
  <inkml:trace contextRef="#ctx0" brushRef="#br0" timeOffset="44536.73">11946 11230 1014 0,'-18'0'349'0,"3"-1"1"0,-5 2-38 0,1-2-36 0,4 4-53 16,-1 2-43-16,-1 1-38 0,-1 2-35 0,-1 4-16 15,-2 4-11-15,2 3-15 0,0 4-14 16,-1 5-22-16,4 3-17 0,2 3-4 16,2 5-8-16,4 1 0 0,4 2 0 15,6 0-4-15,5 3 2 0,7 2-3 16,6 2 1-16,5 2-1 0,10 0 1 15,4-1 3-15,5-4-7 0,5-6 7 16,2-9-8-16,2-7 0 0,2-11 4 16,-1-7-6-16,1-9 6 0,0-7 1 15,-4-7 4-15,-4-8 7 0,-6-5 6 0,-8-7 13 16,-5-5 10-16,-5-6 7 0,-3-6 8 16,-5-7-7-16,-4-6-9 0,-2-8-4 15,-3-1-3-15,-5 1-2 0,-7 6 6 16,-5 6-4-16,-6 9 4 0,-10 9 4 15,-5 11-6-15,-9 14-5 0,-10 13-12 0,-7 11-11 16,-9 10-8-16,-7 8-1 16,4 6-14-16,2 4-19 0,9 4-34 0,8 1-37 15,7 1-39-15,10 1-67 16,4 5-146-16,7 3-296 0,2 3-588 0</inkml:trace>
  <inkml:trace contextRef="#ctx0" brushRef="#br0" timeOffset="48737.87">18472 11162 1401 0,'-15'5'397'0,"-2"2"-92"15,-3 1-87-15,0 1-76 0,3 1-45 16,0 0-33-16,0 3-26 0,-1-2-12 16,2 1 0-16,1-2 2 0,-1 1 8 15,3 2 12-15,-1-1 0 0,0 2 3 16,1 2-2-16,0 2-6 0,1 3-9 0,-2 5-10 15,3 4-8-15,0 7-7 0,2 4-4 16,1 6-3-16,2 2-2 0,6 0 0 16,4 0-4-16,6-3 4 0,6-4-7 15,5-3-5-15,2-3 3 0,4-5-1 16,1-2 1-16,4-7 9 0,3-4 0 16,3-5 4-16,4-5-1 0,1-3 1 15,1-4-4-15,2-4 0 0,0-4 1 16,3-6 3-16,1-5-2 0,0-8 3 15,-1-4 3-15,-3-3 3 0,-4-5 8 0,-6-3 9 16,-4-3 7-16,-4-3 1 16,-5 1 4-16,-5-3 0 0,-5 0 5 0,-7 1 7 15,-6 2 1-15,-7 2 1 0,-6 3-10 16,-8 3-8-16,-5 3-8 0,-8 1-6 16,-6 6-3-16,-9 4 0 0,-8 6-7 15,-3 5-3-15,-3 7 1 0,2 4-12 16,3 5-10-16,3 6-22 0,9 5-33 15,6 5-45-15,7 6-62 0,8 4-133 16,4 4-326-16,7 4-670 0</inkml:trace>
  <inkml:trace contextRef="#ctx0" brushRef="#br0" timeOffset="66533.72">12450 8962 363 0,'-5'-4'246'16,"-1"2"76"-16,-1 0 71 0,0 2 0 0,1 2-82 16,-2 0-68-16,0 1-45 0,-2 0-32 15,-1 0-28-15,1-1-15 0,1 1-13 16,0 0-11-16,2 0-19 0,0 0-21 0,2 1-20 16,1 0-12-16,0 0-12 15,1 2-3-15,-1 1-5 0,2 5 1 0,1 0-5 16,1 3 1-16,2 2-6 0,1 2 2 15,1-2 0-15,1 2-4 0,1-3 3 16,3-2-3-16,-2-1 0 0,2-2 3 16,1-2 1-16,-1-4-2 15,1-2 2-15,0-4-2 0,0-3 2 0,-1-4 0 16,0-4 0-16,0-2 0 0,0-3 2 16,-3-3 0-16,-2-1-1 0,-2-1 1 0,-3 1 2 15,-1 2 1-15,-3 3 3 16,-2 2 2-16,-4 4 1 0,0 3-5 0,-2 3 1 15,0 3-5-15,-1 2-6 0,2 2-3 16,2 2-17-16,2 1-33 0,2 1-47 16,3 1-48-16,2 0-63 0,2 1-101 15,2-1-138-15,1-1-144 0,0 0 86 16,-1-3 95-16,4 1 9 0</inkml:trace>
  <inkml:trace contextRef="#ctx0" brushRef="#br0" timeOffset="66737.7">12520 8916 926 0,'0'-4'480'0,"2"3"24"15,-1 1-117-15,0 3-100 0,-2 3-82 16,0 2-61-16,-1 1-41 0,0 2-29 16,-1 3-30-16,1 1-23 0,-1 2-11 0,1 3-6 15,0 0-13-15,2 0-35 16,1 2-55-16,0-2-72 0,1 1-108 0,0-4-152 15,-2-3-207-15,-2-4 83 0,2-1-129 16</inkml:trace>
  <inkml:trace contextRef="#ctx0" brushRef="#br0" timeOffset="67078.8">12418 9235 685 0,'-3'3'380'0,"1"0"77"0,-1 1-35 0,1-2-89 15,-1-1-80-15,1-1-69 0,1 0-61 16,1-1-37-16,1 0-37 0,2-1-20 16,0 0-12-16,3 0-6 0,1-1-4 15,3 2-1-15,0 0-6 0,2 1 4 16,-1 1-4-16,-1 0-5 0,-2 2-14 16,0 0-19-16,-2 1-21 0,-2 2-10 15,-3 0-9-15,-1 2 7 0,-1 1 16 16,-3-1 14-16,-1 1 20 0,0-1 11 0,-1 1 10 15,-1 0 4-15,0 1-3 16,0 0 6-16,0 1 7 0,2 1 4 16,1 1 7-16,1-1-1 0,2 0-6 0,1-1-3 15,4-2-7-15,-1 0-6 0,1-3-1 16,2-1-1-16,0-2-3 0,2-2 1 16,0-2-16-16,0-3-40 0,-1-1-98 15,3-2-160-15,-1-6-231 0,-2-2 8 16,0-1-197-16</inkml:trace>
  <inkml:trace contextRef="#ctx0" brushRef="#br0" timeOffset="67317.53">12485 9254 741 0,'-2'-6'433'0,"1"3"46"16,2-1-87-16,1 0-85 0,2 2-80 0,1-2-68 15,3 1-41-15,0 0-26 16,0 1-18-16,1 0-24 0,0 2-14 0,0 0-16 15,1 1-10-15,-2 0-3 0,1 1 0 16,-2 0-3-16,1 1 1 0,-2 2-2 16,0 2 3-16,-2 1 1 0,-2 3-4 15,-2 2-5-15,0 0-10 0,-2 1-14 16,0-1-27-16,0 2-52 0,-1-3-86 16,1-1-120-16,1-1-190 0,-2-3-138 15,2 0-237-15</inkml:trace>
  <inkml:trace contextRef="#ctx0" brushRef="#br0" timeOffset="67800.06">12618 8992 1518 0,'-6'3'542'0,"1"3"-199"0,-1 2-111 16,1 2-96-16,4-1-70 0,1 1-39 15,4-1-15-15,0-1-9 0,1 2-3 16,2-2-3-16,1-1-2 0,0-1 1 16,3-3-1-16,1-2 2 0,-1-2 0 15,1-3-6-15,-1-2 6 0,-1-3 3 0,0-2 0 16,-2-1 5-16,-3 0 3 0,-1-1 6 15,-2-1 3-15,-4 2 4 0,-1 2 1 16,-3 1-1-16,-2 1 3 0,-3 2-4 16,-2 1-4-16,-1 2-13 0,-1 4-12 15,-2 1-15-15,1 2-15 0,0 2-18 16,0 0-23-16,2 1-27 0,3 1-12 16,1 3 2-16,2 2-3 0,1 0 10 0,3 0 19 15,2-1 22-15,1-2 35 16,3 1 31-16,1-3 16 0,1-1 14 0,3 0 7 15,0-2 7-15,0 0 4 0,4-2-5 16,0 0-12-16,2-1-13 0,0-2-8 16,1 0-2-16,0-1 2 0,1-1 1 15,-1 0 1-15,-1 1 0 0,-2 1-11 16,0 0-43-16,-2 1-129 0,-3 0-206 16,-2 0-113-16,-4-2 42 0,1 2-111 15</inkml:trace>
  <inkml:trace contextRef="#ctx0" brushRef="#br0" timeOffset="68113.43">12612 9202 1051 0,'1'-2'534'0,"1"0"-129"16,2-1-104-16,1 0-67 0,2 1-87 16,1 0-69-16,1 1-42 0,2 0-16 0,0 1-9 15,0 0-2-15,-1 1-13 16,0 0-22-16,-2 1-40 0,-1 1-40 0,-2-1-37 15,-1 1-13-15,-3 0 8 0,0 1 17 16,-2 1 26-16,-2 0 26 0,-2 3 30 16,-1-1 24-16,-3 2 11 0,-1 0 11 15,1 1 0-15,1-1-1 0,1 1 3 16,2 0 15-16,2-1 25 0,1 0 32 16,3 0 25-16,0-1 13 0,2-2-7 15,1-2-22-15,1-1-21 0,2-1-26 16,1-2-15-16,1-2-10 0,2-1-7 15,-1 0-7-15,3-2-69 0,-1-2-199 0,0-2-334 16,-2-1-308-16</inkml:trace>
  <inkml:trace contextRef="#ctx0" brushRef="#br0" timeOffset="68441.34">12815 8963 1798 0,'-1'-4'579'0,"0"3"-260"0,1 0-90 16,-1 1-68-16,2 2-60 0,-2 3-44 15,0 1-23-15,0 3-18 0,0 4-12 16,-2 2-19-16,-1 3-24 0,0 0-32 0,0 1-49 16,-1 1-54-16,1-3-67 15,0-1-46-15,0-6-2 0,2-5 51 0,1-2 78 16,0-3 71-16,1-3 50 0,2-1 18 15,0-1 18-15,2-4 40 0,1-1 59 16,2 0 60-16,1-2 37 0,2 1-1 16,0 0-44-16,-1 3-56 0,0 1-41 15,-1 3-31-15,0 2-4 0,-2 2-5 16,-1 1-19-16,0 2-45 0,-2 2-98 16,-1 0-144-16,-2 1-254 0,-5 1 21 15,0 4-138-15</inkml:trace>
  <inkml:trace contextRef="#ctx0" brushRef="#br0" timeOffset="68663.47">12770 9232 1485 0,'4'-1'484'0,"3"1"-96"0,1 0-62 0,2-3-88 16,1 0-72-16,1-3-46 0,0-2-31 15,2 1-33-15,0 1-24 0,-1 2-15 0,0 2-10 16,-1 1-2-16,-1 1-5 0,-1 2-5 15,-2 3-6-15,-3 3-9 0,-1 4-11 16,-3 3-14-16,-1 1-14 0,-2 1-20 16,-1 1-45-16,1-3-56 0,-1-2-86 15,2 0-138-15,-1-5-230 0,4-2-218 16,-3-3 293-16</inkml:trace>
  <inkml:trace contextRef="#ctx0" brushRef="#br0" timeOffset="69020.42">13086 8923 1348 0,'-9'-2'888'0,"-1"2"-500"0,-2 0-91 0,2 5-76 16,3 0-85-16,0 4-66 15,1 3-36-15,1 4-15 0,1 1-10 0,2 1-4 16,2 2-5-16,2-1 0 0,2-1-11 16,1-1-11-16,1-3-3 0,1-3-4 15,0-4 9-15,0-3 6 0,-1-2 3 0,1-5-1 16,-1-2-1-16,-1-3 6 16,0-2 2-16,-2-2 5 0,-1-1 2 0,-1-2-2 15,-1 1 1-15,-1-1 1 16,-1 0-4-16,-2 1 6 0,-1 1-4 15,-1 2-2-15,2 1-1 0,-1 4-12 16,1 3-17-16,1 3-40 0,1 1-64 16,2 2-109-16,0 1-164 0,-1-1-259 15,-7-7 21-15,10 11-86 0</inkml:trace>
  <inkml:trace contextRef="#ctx0" brushRef="#br0" timeOffset="69192.39">13234 8897 1881 0,'-1'-6'480'0,"1"2"-68"16,-1 1-98-16,-2 1-100 0,0 7-91 15,-2 2-62-15,-1 2-33 0,-1 4-17 16,1 2-22-16,0 0-22 0,2 3-54 16,0-2-73-16,1 1-109 0,1 1-212 0,-2-3-313 15,1 0-287-15</inkml:trace>
  <inkml:trace contextRef="#ctx0" brushRef="#br0" timeOffset="69456">13152 9093 1385 0,'-3'8'821'0,"1"0"-357"0,-2 3-141 0,0 0-118 15,0-2-91-15,-1 1-62 0,0 1-32 0,-1 1-11 16,0-1-1-16,-2-1-6 0,2 2-12 15,-1 0-17-15,1-1-32 0,1-1-34 16,0-2-28-16,2-1-10 0,1-3 8 16,0-3 9-16,4-1 24 0,-1-2 23 15,1-2 27-15,2-1 39 0,1 0 15 16,2 1 10-16,1-1-2 0,3 1-9 16,2 0-5-16,-1 0-8 0,0 1-13 0,1 2-71 15,0-2-169-15,-2 1-219 0,-2-2-91 16,-2-2 60-16,-1 2-33 0</inkml:trace>
  <inkml:trace contextRef="#ctx0" brushRef="#br0" timeOffset="69717.22">13242 9168 927 0,'-1'1'507'0,"1"1"-13"0,0 2-112 16,-1 2-123-16,0 2-112 15,-3 1-80-15,0 2-36 0,-1 1-8 0,-1-1-11 16,0 0-4-16,-1-2-4 0,1-1-11 15,1-2-11-15,-1 0-17 0,2-2-16 16,1-2-5-16,1-2-2 0,1-1 9 16,1-1 14-16,1-2 8 0,1-1 13 15,2 1 16-15,1 0 16 0,1-1 24 0,1 1 17 16,3-1 16-16,1 1 4 16,0 1-14-16,1 1-17 0,-2 1-22 0,2 1-18 15,-3 0-20-15,1 2-77 16,0 1-185-16,-1-1-386 0,1 2-503 0</inkml:trace>
  <inkml:trace contextRef="#ctx0" brushRef="#br0" timeOffset="70033.55">13390 8899 1804 0,'-6'-8'469'0,"1"2"-126"0,-1-1-53 16,1 5-77-16,2-1-74 0,2 3-45 16,-1 2-27-16,0 3-19 0,0 3-17 15,-1 2-13-15,-1 5-8 0,1 1-3 0,-1 3-1 16,1 2-3-16,0 1-1 16,2 2-2-16,2-1-13 0,1 1 0 0,3 0-11 15,1-1-11-15,2-1-3 0,1-3-1 16,1-2 1-16,1-4 13 0,1-3 11 15,1-3 1-15,0-3 4 0,0-2 4 16,-2-2 1-16,0-2 4 0,0-1-3 16,-2-3-4-16,1 0-50 0,-2 0-82 15,0-1-92-15,0-2-148 0,-1 1-235 16,-5-2-28-16,1 1-183 0</inkml:trace>
  <inkml:trace contextRef="#ctx0" brushRef="#br0" timeOffset="70353.03">13477 8959 1260 0,'-1'-1'779'0,"1"1"-318"0,1 0-107 15,0 1-79-15,0 2-81 0,-1-1-80 16,2 2-44-16,-1 2-27 0,-1 4-21 16,0 3-12-16,1 3-8 0,-1 2-14 0,1 0-29 15,1 3-44-15,0-3-80 0,0 1-104 16,1-2-134-16,0-4-119 0,-1-5-78 15,1-4 111-15,0-4 169 0,-1-4 143 16,1-2 123-16,0-1 45 0,0-3 25 16,0-1 54-16,1 1 87 0,-1-1 100 15,-1-1 102-15,1 0 33 0,0 1-33 16,1 1-56-16,1 1-64 16,0 3-54-16,-1 0-52 0,1 1-52 0,-1 2-33 15,0 0-25-15,1 1-13 0,0 4-19 16,0-1-35-16,0 1-67 15,1 2-110-15,-1 1-172 0,-2-1-228 0,-3 0 43 0,-1 1-182 16</inkml:trace>
  <inkml:trace contextRef="#ctx0" brushRef="#br0" timeOffset="70520.73">13509 9141 1247 0,'0'-1'595'0,"0"0"-212"0,1 0-102 16,1 1-73-16,3 0-93 0,2 0-61 15,1 1-24-15,2 1-18 0,1-1-7 16,3 2-24-16,2-2-58 0,-1 1-113 16,0 0-201-16,-3-2-248 0,-3-3 22 15,0 1-99-15</inkml:trace>
  <inkml:trace contextRef="#ctx0" brushRef="#br0" timeOffset="70805.03">13654 8921 1846 0,'1'-1'478'0,"0"-1"-167"0,2 0-63 16,1 0-50-16,1 0-79 0,1-2-48 16,4 1-8-16,1-1-5 0,0 2-7 0,2 2-5 15,1 2-15-15,-2 3-16 0,-1 3-8 16,-3 2-3-16,0 1-4 0,-4 1 0 15,-1 0-4-15,-3 1-5 0,-3 0 0 16,-3-1-2-16,2 1 3 0,-2 0-5 16,-1-2-5-16,0-1-4 0,-1-1-9 15,2-1-6-15,-1 0-10 0,2-1-42 16,1 1-70-16,0 1-124 0,0 1-243 16,-2 0-217-16,0 4-265 0</inkml:trace>
  <inkml:trace contextRef="#ctx0" brushRef="#br0" timeOffset="70962.7">13772 9278 2162 0,'7'-5'454'0,"-1"1"-122"0,0-1-64 16,-2 3-123-16,-3 6-71 0,-1 1-35 16,1 0-15-16,0 0-22 0,-1 0-35 0,1-1-71 15,0-1-110-15,2 1-203 0,-2-4-394 16,1 0-388-16</inkml:trace>
  <inkml:trace contextRef="#ctx0" brushRef="#br0" timeOffset="72767.72">14312 8804 903 0,'-5'-4'421'0,"2"1"24"0,0 1-34 16,1 1-94-16,2 1-89 0,0 1-45 15,0 0-19-15,-1 1-24 0,0 1-33 0,0 3-20 16,-4 1-26-16,1 3-19 15,-1 4-16-15,-1 2-11 0,0 3-4 0,0-1-9 16,-1 2-6-16,2-2-16 0,0-2-21 16,0-2-18-16,-1-2-17 0,2-2-15 15,0-2 1-15,0-1-5 0,1-3 1 16,2-2 7-16,-1-2 10 0,2-2 23 16,1-1 21-16,1 0 16 0,0-2 17 15,2-1 12-15,-1 1 6 0,2-1 10 16,2 1-2-16,0 0 1 0,2 0-4 0,3 2-8 15,-2 0-3-15,1 1-9 0,2 2 1 16,-2 1-3-16,0 1-16 0,1 2-61 16,0 1-143-16,-3-1-248 15,-1-3-198-15,-1 0-280 0</inkml:trace>
  <inkml:trace contextRef="#ctx0" brushRef="#br0" timeOffset="73066.67">14412 8834 1540 0,'-1'-2'603'0,"0"1"-216"0,1 1-118 15,-1 1-111-15,-1 1-85 0,-1 3-43 16,1 2-20-16,-2 2-15 0,-1 4-30 16,0 3-35-16,0 1-46 0,-1 2-61 15,1-3-50-15,-1-2-22 0,2-2 19 16,0-5 47-16,2-2 62 0,1-3 37 0,2-2 34 15,1-1 41-15,1 0 49 16,1-2 64-16,2 0 46 0,1 0 22 0,3-3 3 16,2 1-27-16,-1 0-42 0,1 0-38 15,0 1-32-15,0 0-22 0,-3 2-3 16,0 1-7-16,-2 1-27 16,-1 2-64-16,-1 1-134 0,-3 1-289 0,-3 0-61 15,0 4-203-15</inkml:trace>
  <inkml:trace contextRef="#ctx0" brushRef="#br0" timeOffset="73298.95">14298 9109 1842 0,'0'0'482'0,"0"0"-146"0,2 1-115 16,0-1-85-16,0 0-60 0,3 0-26 0,1 0-13 15,3 1-16-15,2 0-12 0,2-1-5 16,0 0-4-16,1-2-2 0,1-2-30 16,1-1-41-16,-1 0-55 0,0 0-68 15,-2 2-95-15,-3 2-158 0,-4-1-166 16,-11-6-11-16,7 10 27 0</inkml:trace>
  <inkml:trace contextRef="#ctx0" brushRef="#br0" timeOffset="73616.92">14310 9207 1375 0,'3'-1'528'0,"1"0"-172"0,4-1-65 0,0-1-86 16,1 0-86-16,1 0-67 0,-1 1-25 15,1 0-8-15,1 1-10 0,-1 1-1 16,1 1 1-16,-2 1-6 0,-2 1 2 0,0 3-5 15,-3 0-12-15,-1 0-10 0,-2 2-10 16,-1-1-7-16,-1 0 0 0,-1 1 1 16,-2-1 5-16,0 1 7 0,-2-1 11 15,-1 1 8-15,0-1 9 0,1-1 3 16,-1 1 5-16,2-1 11 0,2-1 14 16,2 0 8-16,0-1 4 0,2 1-8 15,2 0-12-15,1-1-8 0,1 0-7 16,3 0-3-16,2-1-8 15,0-1-1-15,3-1-1 0,1-1-27 0,-1-3-73 16,2-2-165-16,-1-3-301 0,0-8-161 0,-1 0-171 16</inkml:trace>
  <inkml:trace contextRef="#ctx0" brushRef="#br0" timeOffset="73948.35">14556 8975 1798 0,'-1'-5'545'16,"1"1"-190"-16,1-1-116 0,-2 2-75 15,3 3-53-15,-2 4-40 0,-1 1-20 16,0 3-21-16,-3 4-19 0,-1 3-16 16,-1 3-17-16,1 1-27 0,-1 0-45 15,-1 2-56-15,0-3-76 0,2-2-87 0,0-2-101 16,0-6-91-16,3-6 39 0,2-3 136 15,1-4 135-15,3-2 129 0,0-2 94 16,2-3 81-16,0 2 85 0,1 0 81 16,0 1 41-16,0 1-35 0,4 1-56 15,-2 1-65-15,1 1-55 0,-2 1-46 16,0 3-27-16,-1 1-17 0,-1 2-5 16,1 1-22-16,-2 2-58 0,-2 1-102 15,-2 2-170-15,-2-2-149 0,-4-1 24 16,3 2-108-16</inkml:trace>
  <inkml:trace contextRef="#ctx0" brushRef="#br0" timeOffset="74164.22">14504 9187 1385 0,'3'3'451'0,"1"-1"-120"16,2 0-83-16,1-2-62 0,0 0-52 15,2-1-32-15,2 0-28 0,1 1-35 0,0 1-24 16,-1 0-6-16,1 2-6 15,1 1-3-15,-2 1 0 0,-2 1-5 0,-1 2-5 16,-3-1-4-16,0 1-8 0,-2 0-15 16,-2 0-18-16,0 1-24 0,-2 0-44 15,0-1-86-15,-1-1-188 0,0-4-229 16,3-8-65-16,-3 5 135 0</inkml:trace>
  <inkml:trace contextRef="#ctx0" brushRef="#br0" timeOffset="74517">14788 8976 1252 0,'-10'2'530'0,"2"2"-101"0,-3 1-101 0,2 1-97 0,4 0-76 16,0 0-56-16,1 3-29 15,2-2-29-15,1 2-22 0,3 0-12 0,1 0-7 16,2-1-2-16,1 1 0 0,2-1-3 16,1-1-4-16,1-2 1 0,0-2-3 15,1-2 2-15,0-2-1 0,-1-3 8 16,0-3-1-16,-2-3-1 0,0-2 8 16,-2-2-6-16,-1 0 4 0,0 0-1 15,-2-1 3-15,-4 3 1 0,-1 0 4 16,-5 0 1-16,-1 1-1 0,-3 0 0 15,-2 3 3-15,-4 1-1 0,2 2-6 16,0 4-10-16,2 2-23 0,2 2-35 16,3 3-64-16,2 3-106 0,2 1-203 0,1-1-282 15,4 2-287-15</inkml:trace>
  <inkml:trace contextRef="#ctx0" brushRef="#br0" timeOffset="74719.62">14924 8903 1338 0,'1'-4'768'0,"-1"2"-305"0,0 0-107 0,-1 2-83 15,-1 2-98-15,-1 3-70 0,0 3-50 16,-1 2-29-16,-1 3-15 0,1 1-11 16,1 2-13-16,1 0-29 0,1 0-47 15,3 0-75-15,1 0-139 0,0-2-292 16,-4-4-238-16,2 1-190 0</inkml:trace>
  <inkml:trace contextRef="#ctx0" brushRef="#br0" timeOffset="75003.95">14865 9087 1884 0,'-3'6'522'0,"-1"2"-183"0,-1 3-124 16,0 3-96-16,0 0-63 0,-1-1-37 15,0 2-14-15,2-3-26 0,-1-1-28 16,1-1-34-16,0-2-45 0,3-1-39 16,-1 0-44-16,-1-3-28 0,2-1 10 15,-2-2 42-15,3-3 67 0,0-1 55 16,3-1 41-16,-2 0 28 0,2-2 34 16,0 1 34-16,1 0 19 0,1 0 0 15,3 1-16-15,0 1-15 0,2 0-12 16,2 2-9-16,0 1-12 0,2 1-18 0,0 1-63 15,0 1-9-15,-2 0-56 16,-3 0-128-16,-2-1-119 0,-2-2-44 0,-6-5 3 16,6 2 4-16</inkml:trace>
  <inkml:trace contextRef="#ctx0" brushRef="#br0" timeOffset="75228.86">14981 9173 504 0,'-5'3'379'15,"1"1"55"-15,-2 2-65 0,0 2-100 16,-4-1-96-16,0 1-48 0,0 3-30 0,0-1-33 15,-1 1-29-15,0-1-24 0,3-1-6 16,0-2-14-16,5 0-17 0,0-2-22 16,1-3-13-16,2 0-1 0,1-2 16 15,1-1 27-15,2 0 15 0,1 0 12 16,2-1 8-16,1 1 8 0,2-1 8 16,0 0 2-16,1-1-3 0,-1-1-10 15,0 1-5-15,1 0-13 0,-2 1-4 16,0 1-46-16,-1 0-124 0,-2 0-230 15,-1 0-132-15,-7-8-55 0,5 8 126 16</inkml:trace>
  <inkml:trace contextRef="#ctx0" brushRef="#br0" timeOffset="75584.02">15083 8901 1899 0,'-1'-7'496'16,"0"3"-130"-16,0 0-85 0,0 2-72 15,1 4-81-15,-1 3-53 0,-2 3-33 16,1 5-18-16,-1 2-13 0,0 2-5 0,0 2-1 15,0 0-5-15,2 2-3 0,1 0-12 16,3-3-7-16,0 0-15 0,2-1-2 16,0-2 5-16,1-2 8 0,-1-2 10 15,4-3 3-15,-2-2 4 0,2-1 4 16,1-1-1-16,-1-1 3 0,0-1 1 16,0 0-16-16,1-1-44 0,0-1-56 15,-1 0-58-15,0 0-64 0,-2-1-176 16,0 1-115-16,-2-3-63 0,-1 0-202 15</inkml:trace>
  <inkml:trace contextRef="#ctx0" brushRef="#br0" timeOffset="75784.42">15208 8962 901 0,'0'0'839'0,"0"0"-314"15,0 1-141-15,0 0-86 0,1 0-93 16,-1 2-86-16,1 3-51 0,-1 2-35 0,1 3-19 15,-1 4-7-15,1 2-5 0,-1 0-15 16,1 0-19-16,0 1-38 0,0-2-60 16,2-2-92-16,0-1-149 0,-2-4-227 15,1-3-52-15,-2-3 120 0,0-2-49 16</inkml:trace>
  <inkml:trace contextRef="#ctx0" brushRef="#br0" timeOffset="75924.48">15246 9054 553 0,'1'-14'366'0,"3"2"78"0,0-2-18 15,0 4-54-15,1 4-86 0,-1 3-105 0,-1 3-79 16,0 1-53-16,0 2-24 0,0 0-28 16,1 2-23-16,1 1-27 0,-1 0-34 15,0 0-46-15,0 1-75 0,-2 1-107 16,-2 0-101-16,-2 0-48 0,-1-2 81 16,-1 1-129-16</inkml:trace>
  <inkml:trace contextRef="#ctx0" brushRef="#br0" timeOffset="76066.84">15231 9104 926 0,'1'-1'621'0,"2"1"-147"0,1 1-126 0,3 0-106 15,-1 2-105-15,2 0-82 0,2 1-41 16,0-1-12-16,1-1-66 0,1 0-58 16,1-1-160-16,0-2-273 0,-3-4-79 15,-1-2-175-15</inkml:trace>
  <inkml:trace contextRef="#ctx0" brushRef="#br0" timeOffset="76379.39">15338 8882 1421 0,'1'-2'556'0,"2"1"-156"0,1-1-73 16,1 3-78-16,1 0-81 0,1 2-63 0,1 1-30 15,-1 1-19-15,1 1-10 0,0 1-10 16,-1 2-10-16,0-1-10 0,0 1-5 16,0 0-5-16,-2-1 0 0,0 1 1 15,-2-1 0-15,-1-1 1 0,0-2-5 16,-1 0 1-16,-1-2-2 0,1 0-6 16,-2 0 1-16,0 0-3 0,-1 0-5 15,0 2-2-15,-2 0-4 0,0 3-5 0,0-1 2 16,-2 1-4-16,1 1-7 0,0 0-12 15,1 0-36-15,1 1-55 0,1-1-73 16,1 0-141-16,0 0-275 16,-2 0-78-16,4 2-163 0</inkml:trace>
  <inkml:trace contextRef="#ctx0" brushRef="#br0" timeOffset="76547.83">15462 9216 1915 0,'6'5'489'0,"2"0"-118"0,0 1-27 16,0-3-131-16,-6-1-88 0,0-1-51 0,-1 0-25 16,0 0-29-16,0 1-10 15,-1-1-18-15,2 2-38 0,-1 0-71 0,2 0-122 16,-2 1-231-16,1-3-402 0,-1 0-315 16</inkml:trace>
  <inkml:trace contextRef="#ctx0" brushRef="#br0" timeOffset="80733">16307 8812 1186 0,'-2'-7'598'0,"-1"4"-257"0,0 0-42 0,-1 1-42 0,1 4-71 16,-1 1-60-16,0 3-30 15,1 1-17-15,-1 2-21 0,0 3-20 0,1 0-17 16,-1 3-12-16,2-1-2 0,-1 1-3 16,2 1-1-16,-1 2-1 0,1 0-4 15,0 1-16-15,0-1-16 0,0-1-15 16,-1 1-25-16,0-3-15 0,1-4-15 15,0-3-17-15,0-5-20 0,1-4 1 0,0-3 15 16,0-4 31-16,2-4 42 16,0-3 22-16,1-2 18 0,1 0 27 0,0 1 30 15,1 1 25-15,-1 3 13 0,1 4-2 16,0 2-16-16,2 3-14 0,2 4-11 16,-1 3-12-16,2 2-11 0,-1 3-4 15,0 0-4-15,1 1-8 0,-1 1-22 16,0-2-41-16,1-1-71 15,-1-1-126-15,-1-2-284 0,-2-4-74 16,1-1-151-16</inkml:trace>
  <inkml:trace contextRef="#ctx0" brushRef="#br0" timeOffset="80898.42">16462 8822 1127 0,'-1'1'587'0,"1"2"-93"16,-2 4-166-16,0 4-132 0,-1 4-94 15,-1 2-43-15,-2 3-17 0,1 3-18 0,1-1-14 16,-1 2-17-16,1-2-52 16,0 0-107-16,3 0-158 0,-2-2-260 0,-1-2-82 15,1-2-136-15</inkml:trace>
  <inkml:trace contextRef="#ctx0" brushRef="#br0" timeOffset="81188.64">16338 9092 1279 0,'-3'-1'510'16,"2"0"-134"-16,0 0-97 0,1 0-74 0,4 0-75 16,1 1-40-16,5-1-22 0,1 1-26 15,3 1-18-15,1 0-9 0,2 2-3 16,-2 0-5-16,-1 2 4 0,0 0-4 16,-3 0-7-16,-2 3 0 0,-4-1 1 15,-1 2 3-15,-5 1 6 0,-2 2-1 16,-2 2-7-16,-3-1 1 0,-1 0-5 15,-2-1 4-15,1 0 0 0,2-2-2 0,1-1 0 16,2-1-2-16,3-1 0 16,2-1-5-16,2 0 0 0,3-1-1 15,1-1 1-15,2-2 0 0,3-1-2 16,3-2 2-16,2-3-53 0,2-4-73 16,4-2-127-16,-1-4-210 0,0-3-190 15,0-3-280-15</inkml:trace>
  <inkml:trace contextRef="#ctx0" brushRef="#br0" timeOffset="81389.53">16626 8815 1542 0,'0'-1'570'15,"2"-1"-278"-15,0 1-72 0,3-1-58 16,1 2-57-16,1-1-44 0,2 1-27 15,-1 1-20-15,2 1-11 0,-1 0-18 0,0 1-38 16,0 0-69-16,-1 0-134 16,-4-1-209-16,-1-2-204 0,2 4-263 0</inkml:trace>
  <inkml:trace contextRef="#ctx0" brushRef="#br0" timeOffset="81767.67">16550 8956 1224 0,'6'-4'470'0,"-1"1"-140"16,4-2-36-16,2 0-63 0,1 0-71 0,3 0-58 15,-1 0-37-15,0 1-30 0,-1 1-18 16,-2 0-7-16,-2 2-1 0,-2 1-4 16,-2 2-4-16,-1 1-9 0,-3 2-11 15,-1 2-6-15,-2 1-4 0,-1 1 8 16,-3 2 6-16,-1 2 8 0,-1 1 4 15,-2 2-1-15,2 4 1 0,0-1 1 16,2-1 2-16,2 1 5 0,2-4 0 16,2-1 2-16,2-1 3 0,1-5 10 0,2-1 5 15,1-3 7-15,0-1 0 16,2-2-3-16,2-2-1 0,-1-1-8 0,1-2-4 16,0-3-7-16,-1-1-4 0,1-4 2 15,-3-1-2-15,-1-2-5 0,-2-1-4 16,-1 0-1-16,-1 0-9 0,-1 2-5 15,-2 1-17-15,-1 2-20 0,0 3-18 16,-2 2-37-16,-2 0-55 0,0 2-88 0,1-1-82 16,-1-1-81-16,4 0-52 15,1-1 89-15,3 0-138 0</inkml:trace>
  <inkml:trace contextRef="#ctx0" brushRef="#br0" timeOffset="82198.97">16798 8869 837 0,'0'-2'513'0,"0"2"-22"0,1 0-74 16,0 1-95-16,0 1-96 0,-2 3-62 16,-1 4-59-16,-1 2-51 0,-1 5-24 0,-1 1-14 15,1 1-7-15,1 1-8 0,0-1-8 16,0 0-19-16,1-1-35 0,0-2-32 16,1-3-24-16,1-4-6 0,0-5 3 15,0-2 26-15,1-4 25 0,0-2 30 16,2-1 29-16,0-2 20 0,1-1 18 15,1 0 10-15,0-2 6 0,2 0 0 16,0 1-7-16,4 1-10 0,-1 1-11 0,1 1-8 16,1 1-5-16,0 2-7 15,0 2-38-15,-1 1-79 0,-1 0-163 0,-2 0-179 16,-1-1-63-16,0-1 110 16,-3 0 138-16,0-1 136 0,-1 0 80 0,-1-1 13 15,0-1 16-15,0 0 12 0,-1-2 21 16,0 1 26-16,-1 0 54 0,0 1 88 15,-1 1 84-15,0-1 84 0,0 2 49 16,0 1-16-16,1 2-14 0,0 1-38 16,-2 2-64-16,2 2-82 0,-3 3-62 0,0 4-46 15,-1 2-35-15,-1 4-14 0,0 0-10 16,1 1-11-16,-1 2-20 0,0-1-53 16,0 2-75-16,2-2-113 0,0-1-163 15,-1-1-192-15,0-3 27 0,2-1-106 16</inkml:trace>
  <inkml:trace contextRef="#ctx0" brushRef="#br0" timeOffset="82465.23">16863 9170 881 0,'4'6'475'0,"1"2"-114"0,1 1-101 16,2 1-94-16,-1-3-68 0,2 2-33 15,2-2-26-15,0-2-12 0,-1-2-3 16,1-3 6-16,-1-2 11 0,1-4 16 15,-2-2-2-15,-1-5-1 0,0-2 12 0,-3-2 5 16,0-1 5-16,-2 1 11 16,-3 2-19-16,-3 0-8 0,-2 3-6 0,0 2 1 15,-3 1 1-15,-3 5-6 0,-3 3-7 16,-1 4-18-16,-1 3-10 0,-2 3-8 16,4 2-7-16,0 3-5 15,1-1-19-15,0 1-24 0,3 0-40 16,2-2-57-16,3-1-117 0,1-1-219 15,-1-5-307-15,3 1-218 0</inkml:trace>
  <inkml:trace contextRef="#ctx0" brushRef="#br0" timeOffset="84367.97">17840 8916 524 0,'-10'-3'309'0,"2"1"-29"16,-1-3-15-16,1 3 1 0,3-1-3 15,0 0-28-15,1 1-37 0,1 0-32 16,1 1-28-16,1-1-21 0,1 2-24 16,1-2-21-16,2 1-22 0,3-1-16 15,1 0-8-15,3 0-7 0,3 0-6 16,3 1-4-16,1 1-2 0,0 0-5 0,2 0 3 15,1 0-2-15,-1-1 1 0,-1 1 1 16,-1 0-3-16,-2 1 0 0,-1 1-1 16,-3 0 3-16,-3 3 1 15,-2 0-1-15,-3 2-3 0,0 3-2 16,-1-1-8-16,-2 0-12 0,0 1-17 0,0 0-9 16,-2 0-4-16,0 0 0 15,-3 0 6-15,-1-1 3 0,0 0 4 0,-3-1 4 16,0-1 8-16,-3 0 10 0,0-2 6 15,-1-2 7-15,1-1 7 0,-1-2 8 0,4 0 9 16,1 0 17-16,5-1 6 16,1 1-2-16,3 1-12 0,2-1-10 0,3 0-8 15,3-1 3-15,5 0 4 0,1-2-4 16,3-1-3-16,1-1-5 0,0-2-4 16,-1 2 2-16,1-1-3 0,-2 0 0 15,-2 2-1-15,0-1-1 0,-4 2-5 16,-3 1-14-16,-2 2-28 0,-3 2-49 15,-2 1-85-15,-1 2-111 0,-1 1-138 16,-2-1-101-16,-2-2 97 0,-5-4-48 0,5 3 112 16</inkml:trace>
  <inkml:trace contextRef="#ctx0" brushRef="#br0" timeOffset="84663.71">18070 9011 514 0,'-3'0'319'16,"0"2"67"-16,0 0 45 0,1 1-28 15,-1 1-67-15,1 2-85 0,-1 0-85 0,0 1-59 16,-1 1-44-16,0 1-29 0,0 1-20 15,0-1-9-15,1 0-2 0,-1-2-6 16,2 0-6-16,-1-2-11 0,0-1-11 16,0 0-7-16,0 1 1 0,0-3 5 15,1-1 11-15,0-1 7 0,0-1 6 16,1 1 6-16,1-1 2 0,0 0 4 16,1 0 4-16,0-1 5 0,2 0 2 15,1 1 6-15,2-1-3 0,2 0-3 16,0-1-5-16,4 0-8 0,0 1 1 0,1-1-1 15,2 0-2-15,1 0-3 16,0 0-29-16,0 1-32 0,0 1-48 16,-2 0-69-16,-4 1-78 0,-1 1-29 15,-5 0-86-15,-1-1-67 0,-3 1 69 16,-1 0-186-16</inkml:trace>
  <inkml:trace contextRef="#ctx0" brushRef="#br0" timeOffset="84822.67">18132 9128 494 0,'-10'6'413'15,"2"0"-5"-15,-2 4-25 0,3 0-62 0,0 2-79 16,2 0-76-16,2-1-60 0,2 1-41 16,3-1-25-16,0-2-8 0,3 0-9 15,2-2-7-15,1-1-6 0,2-2-7 16,0-3 2-16,3-1-5 0,2-3-11 16,1-2-51-16,-1-1-131 0,1-3-237 15,-4-4-226-15,1-3-250 0</inkml:trace>
  <inkml:trace contextRef="#ctx0" brushRef="#br0" timeOffset="85077.92">18261 8851 1190 0,'-2'5'370'0,"1"1"-132"0,1-2-43 0,3-2-56 16,3-3-35-16,1-1-10 0,4-2-3 16,2-3 2-16,1 1-19 0,0-1-19 15,1 2-20-15,-1 1-19 0,-2 1-12 16,-2 2-17-16,-3 2-37 0,-2 2-76 16,-1 1-121-16,-3 1-210 0,-3-3-145 15,0 3-204-15</inkml:trace>
  <inkml:trace contextRef="#ctx0" brushRef="#br0" timeOffset="85715.48">18262 8951 1731 0,'-1'6'362'0,"2"1"-78"16,0-1-74-16,4-2-75 0,1-2-54 15,2-1-27-15,1 0-13 0,3-2-23 0,-2 0-6 16,3-2-3-16,-1 1-6 15,0 0 0-15,-2 1-4 0,-1 0-3 0,-2 0-6 16,-3 1-2-16,-3 0 5 0,1 1-4 16,-4 1-4-16,-2 3-2 0,-3 1-5 15,-3 3 5-15,-2 2 3 0,-5 3 5 16,3 1 4-16,0 1-3 0,2 1 3 16,3 1 0-16,2-2-3 0,3-2 5 15,3-1 3-15,3-4 1 0,1-1 4 16,2-2 5-16,1-2 2 0,-1-1 1 15,2-2 7-15,0-2 1 0,0-1 1 16,1-1 2-16,0-2-6 0,0-1-6 0,0-3 0 16,1 0-4-16,-1-3-3 0,-1-1-1 15,0 0-6-15,-1-1-10 0,-1 0-11 16,-2 2-18-16,-2 0-27 0,-1 0-39 16,0 0-66-16,-3 0-66 0,-3 1-53 15,2-1-32-15,-2 0 39 0,2 3 44 0,2 1 37 16,3 4 43-16,2 0 31 15,1 1 31-15,2 0 40 0,1 1 32 0,0 0 39 16,0 2 70-16,-1 1 84 16,-2 2 77-16,0 1 67 0,-1 2-7 0,-1 0-36 15,-1 2-25-15,0 2-43 0,-1 0-53 16,0 0-47-16,-1 1-43 0,0-1-27 16,0-1-9-16,-1 1-7 0,0-4-6 15,1 1-2-15,-1-1-4 0,2 1-9 16,-1 0-14-16,2 1-28 0,-1 1-37 15,2-1-41-15,0 0-22 0,0-1 5 16,0-3 30-16,2-1 6 0,-1-4 33 0,1-1 26 16,1-3 34-16,0-2 78 0,1-1 39 15,0-1 27-15,0 0 2 0,0 2-9 16,-2 1-22-16,3 2-24 0,-3 2-19 16,0 2-31-16,-1 1-28 0,0 0-42 15,1-1-73-15,-1 0-107 0,3-1-153 16,-2-2-118-16,-1-1 66 0,-2-4 27 15,3 2 76-15</inkml:trace>
  <inkml:trace contextRef="#ctx0" brushRef="#br0" timeOffset="85849.75">18522 9009 304 0,'3'-15'388'0,"-5"7"-4"0,-2 2 54 0,1 5-41 15,1 2-71-15,0 1-72 0,0 2-75 16,2 1-61-16,-1 2-45 0,0 3-30 16,0 2-19-16,-1 2-10 0,1 1-3 0,1 2-5 15,0-1-5-15,1 1-18 16,0 1-43-16,1-1-93 0,0-1-154 0,-1 1-336 15,1-3-451-15</inkml:trace>
  <inkml:trace contextRef="#ctx0" brushRef="#br0" timeOffset="86140.92">18628 8865 1140 0,'-4'2'346'0,"1"-1"-132"16,0 0-62-16,2-1-38 0,1-2-11 16,2 0 2-16,1-1 13 0,1 1 10 15,2 0-2-15,0 0-13 0,2 2-25 16,0 2-32-16,2 1-23 0,-1-1-18 0,2 1-9 15,-1 1-9-15,0-1-32 0,1 0-93 16,-1 0-72-16,-1 1-127 0,-2-2-197 16,-7-2-38-16,3 2-176 0</inkml:trace>
  <inkml:trace contextRef="#ctx0" brushRef="#br0" timeOffset="86731.72">18566 8959 1141 0,'-5'5'550'0,"2"-1"-213"16,2 1-104-16,2-2-82 0,4-1-66 0,1 0-17 16,3 0-1-16,3-1-6 0,1 1-12 15,3 0-16-15,0 0-17 0,1-1-8 16,0-1-6-16,-1-1-4 0,-2 0-18 16,-2-1-3-16,-3 1 4 0,-5 0-1 15,-2 2 17-15,-3 1-2 0,-3 2 0 16,-1 2 0-16,-2 1 0 0,-3 3 4 15,1 0-1-15,-1 1 2 0,0 1-3 16,2 2 3-16,-1 1 6 0,4 0 3 0,2 0 0 16,1-1-1-16,3-1-1 0,2-3 1 15,1-2 0-15,3-1 4 0,-1-3 6 16,0-1 7-16,0 0 6 0,-1-4 4 16,2-1 0-16,-1-2-8 0,0-2-5 15,0-3-3-15,1-3-7 0,-1-3-2 0,-1-2-3 16,1-1-3-16,-1-1-6 15,-1-1-14-15,0 2-19 0,0-1-26 0,-2 3-39 16,1 3-43-16,0 3-53 0,1 4-52 16,-1 2-36-16,-1 6-37 0,0 0-54 15,-1 1 23-15,1 0 80 0,1 1 80 16,1 0 99-16,0-1 65 0,-1-1 75 16,0-1 101-16,-2-2 118 0,0 0 112 0,0 1 28 15,0 2-50-15,1 0-68 16,1 4-75-16,-1 2-69 0,-1 3-37 0,0 3-36 15,-1-1-14-15,-1 2-19 16,-1 0-17-16,1-2-9 0,0-2-9 0,1-2-3 16,0-3-8-16,0-1-13 0,0-1-16 15,0-3-7-15,0 0 0 0,1-2 7 16,-1 0 15-16,1-2 12 0,0 0 4 16,0 0 7-16,2 1 7 0,2-1-1 15,2 1-1-15,-1 0 0 0,2 0-7 16,-1 1 1-16,0 0-11 0,1 0-67 15,0 2-125-15,1-1-208 0,-4-2-214 0,1-2-238 16</inkml:trace>
  <inkml:trace contextRef="#ctx0" brushRef="#br0" timeOffset="86998.43">18907 8921 928 0,'-2'-3'710'0,"1"1"-176"0,-1 1-141 0,2 3-124 0,-1 1-109 16,0 3-67-16,0 1-33 0,-1 3-18 16,1 2-10-16,0 2-13 0,0 1-6 15,2 3-8-15,0 1-3 0,1-2 0 16,1-1-2-16,0 1 0 0,2-4-4 16,2 0 1-16,0-1 1 0,1-1 2 15,-1-1-4-15,1-2 3 0,0 0-24 0,-1-2-5 16,2-1-28-16,-1-3-43 15,0-2-34-15,-1-4-55 0,1-3-67 0,0-2-100 16,0-3-159-16,-3-4-31 16,1 0-164-16</inkml:trace>
  <inkml:trace contextRef="#ctx0" brushRef="#br0" timeOffset="87298.79">19029 8901 1155 0,'-2'-1'650'0,"-1"1"-113"0,3 1-172 15,-1 1-125-15,0 3-86 0,2 3-62 16,-1 2-46-16,1 4-29 0,1 2-8 16,0 3 0-16,1 0-7 0,1 1 3 15,0 0-6-15,-1-2-8 0,0 0-18 16,1-1-65-16,-1-3-28 0,0-3-19 16,1-3-27-16,-2-5 35 0,2-4 10 15,1-3 18-15,0-4 38 0,-1-1 20 0,0-3 23 16,3-1 7-16,-2-2 6 15,0 1 20-15,0 1 12 0,0 2 24 16,-1 1 17-16,1 2-1 0,-1 3-15 16,0 2-20-16,0 1-19 0,0 1-7 0,0 0-7 15,1 1-15-15,0 1-26 0,0 0-49 16,0 1-107-16,-4 1-153 0,1-1-157 16,-5-1 32-16,1 1-98 0</inkml:trace>
  <inkml:trace contextRef="#ctx0" brushRef="#br0" timeOffset="87455.23">19063 9098 936 0,'-4'6'673'0,"3"0"-239"0,-1 3-119 15,4-4-105-15,1-2-82 0,3-2-58 16,1 0-32-16,2-2-8 0,2 1-13 16,2-1-17-16,2 1-48 0,-2 1-122 15,1-1-204-15,-3-3-347 0,3 0-280 0</inkml:trace>
  <inkml:trace contextRef="#ctx0" brushRef="#br0" timeOffset="87731.53">19243 8873 1994 0,'0'0'427'0,"2"0"-145"16,1-1-92-16,1 0-68 0,3-1-32 0,0 0-24 15,4 1-18-15,-2 1-14 0,1 2-11 16,-1 2-7-16,0 2-1 0,-2 2-3 16,-1 2 1-16,-3 0-2 0,-2 2-1 15,-2-1 3-15,-2 1-2 0,-3 0 2 16,0 2-4-16,-3-2-2 0,-2 0-3 16,0-1-4-16,-1 1-2 0,1-3-11 15,1-1 0-15,3-1-14 0,1 0-29 0,2 0-49 16,2 0-72-16,1 0-110 15,3 0-119-15,0 0-219 0,10 5-398 16</inkml:trace>
  <inkml:trace contextRef="#ctx0" brushRef="#br0" timeOffset="87868.39">19330 9201 2398 0,'5'9'511'0,"1"2"-219"0,1 1-114 15,-2 0-76-15,-4-1-39 16,-1-3-44-16,0 0-19 0,1-4-24 0,0-1-35 15,1-2-64-15,0-1-112 0,1-2-235 16,-3-4-443-16,2-2-218 0</inkml:trace>
  <inkml:trace contextRef="#ctx0" brushRef="#br0" timeOffset="95383.2">18384 9375 488 0,'-15'-6'220'0,"0"5"43"0,-8 1-2 16,1 6-35-16,-2 4-38 0,-1 4-22 15,-3 3-10-15,-2 4-17 0,-2 2-10 16,-1 2-14-16,1-2-14 0,1 0-7 16,4-4-16-16,0-3-12 0,4-2-21 0,1-2-9 15,3-1 1-15,2-2-1 16,1 2 6-16,3 4 0 0,1 3-11 0,3 4-9 15,2 7-9-15,7 4-9 16,5 2-1-16,5 2-4 0,7 0-5 16,4-2 6-16,9-1-6 0,6-1 2 15,8-4 1-15,7-1-1 0,5-4 3 0,4-3-5 16,2-4-2-16,3-4-1 0,4-4 1 0,2-4 1 16,1-3 0-16,1-4 2 15,-2-3 0-15,-2-3 0 0,-5-2 5 0,-5-2 0 16,-3 0 0-16,-6-4 2 15,-2 1-2-15,-3-2-2 0,-2-4 4 0,-6-1 0 16,-3-4 1-16,-5-2 4 0,-5-3 3 16,-5 1 9-16,-7-3 10 0,-2-2 5 15,-5 1 5-15,-4-4-2 0,-2 0 3 16,-5-1-1-16,-4 2 0 0,-6-1 0 16,-4 0-9-16,-8 4-5 0,-3 2-3 15,-7 3-2-15,-4 6-2 0,-3 3-6 16,-1 4 1-16,-2 4-4 0,-1 6-1 0,-4 4-5 15,-2 3-10-15,0 5-15 0,3 3-29 16,8 1-36-16,6 4-40 0,7 1-79 16,7 1-143-16,5 1-310 0,5 0-496 15</inkml:trace>
  <inkml:trace contextRef="#ctx0" brushRef="#br0" timeOffset="95998.21">19213 9459 1169 0,'-7'13'211'0,"3"-2"-63"0,2-1-23 15,7-6-32-15,4-6-19 16,5-4 13-16,5-3 23 0,6-5 21 0,4-2 7 15,7-4 2-15,4-3-3 0,5-2-9 16,3-5-15-16,2-4-16 0,4-2-22 16,1-4-15-16,4-3-14 0,2-1-14 15,1 0-4-15,0 1-7 0,-1 0 7 16,2-1 4-16,-3-1 5 0,-2-4 4 16,-1 0-8-16,-4-2-8 0,-4 1-7 15,-1 4-5-15,-4 1-6 0,-5 7 2 16,-6 3-3-16,-8 7-3 0,-7 6-6 15,-7 5-19-15,-5 4-40 0,-4 5-63 16,-2 2-145-16,-3 1-286 0,-5-4-283 0,-1 1-189 16</inkml:trace>
  <inkml:trace contextRef="#ctx0" brushRef="#br0" timeOffset="96322.28">20204 8363 2472 0,'-14'16'229'16,"1"-1"-64"-16,-2 3 3 0,5-3-32 15,1-6-46-15,5-2-27 0,3-1-23 16,5 0-15-16,5-2-14 0,6 0-6 16,5-1 1-16,7-1-4 0,8-3 1 15,2-1-1-15,5-2-2 0,2 0 2 0,1 0-4 16,-2 1 0-16,-7 2 2 0,-2 3 0 15,-9 2 4-15,-4 4 1 0,-9 3 6 16,-5 5 2-16,-4 4 6 0,-5 3-3 16,-4 4-1-16,-3 0-4 15,-3 2-2-15,-2 1-1 0,0 1-3 0,-2 0-3 16,0-1-20-16,1 0-40 16,1-1-67-16,4-1-111 0,3-3-204 0,3-7-400 15,4-4-314-15</inkml:trace>
  <inkml:trace contextRef="#ctx0" brushRef="#br0" timeOffset="96984.4">20972 7841 898 0,'-4'-2'558'0,"-1"2"-206"15,-1 2-17-15,0 2-69 0,-3 5-104 16,0 4-71-16,-1 5-36 0,-1 4-20 16,4 2-16-16,0 2-14 0,4 0-3 0,2 0-4 15,4 0 1-15,2 1-3 0,4-1 3 16,2-2-1-16,2-4-1 0,1-3 3 15,1-5 0-15,2-5 3 0,0-4 5 16,3-5 7-16,-1-5 3 0,1-4 9 16,-1-6 8-16,-3-3 7 15,-2-4 4-15,-3-4-4 0,-2-3-7 0,-6 0-6 16,-1-3-7-16,-4 0-4 0,-4 1-4 16,-5 2-2-16,-1 4 2 0,-4 5 2 15,-3 7 1-15,1 6-4 0,-1 6-8 0,3 5-21 16,2 6-31-16,5 4-50 0,2 4-82 15,4 3-124-15,4-2-236 0,-4-5-187 16,11 4-144-16</inkml:trace>
  <inkml:trace contextRef="#ctx0" brushRef="#br0" timeOffset="97161.83">21310 7756 1380 0,'1'4'538'0,"1"3"-64"0,-2 3-142 0,0 7-133 15,-4 2-86-15,-1 5-51 0,0 2-25 16,1 1-20-16,2 0-13 0,3 0 3 16,1-2-18-16,2 0-36 0,1-1-69 15,1-1-151-15,2-3-225 0,-3-5-268 16,3-1-210-16</inkml:trace>
  <inkml:trace contextRef="#ctx0" brushRef="#br0" timeOffset="98058.31">21311 7800 297 0,'-3'2'273'0,"0"0"-54"0,-1 1 42 16,1 0-12-16,1-2-47 0,0 1-36 15,0 1-36-15,0 1-27 0,0 2-23 0,0 3-11 16,0 2-2-16,1 2-12 16,1 0-1-16,-1 4-6 0,1-1-5 0,1 0 1 15,0 3-1-15,1-1 4 0,1 0-2 16,1 2-5-16,1 0-14 0,1 1-8 15,2-1-4-15,2-1-1 0,2 0 3 16,3-2 0-16,1-3-3 16,4 1-2-16,1-5 2 0,2-5 18 15,0-3 13-15,-2-5 12 0,0-3 5 0,-2-3-10 16,-3-3-10-16,0-4-4 0,-4-2-3 0,0-6 6 16,-5-1 2-16,-2-2 2 15,-2-2-2-15,-7 0 2 0,-1-1-5 16,-3 2-8-16,-3 0-8 0,-3 2-6 15,-2 2-3-15,-2 4 1 0,-1 4-1 0,-2 4-5 16,1 5 2-16,-1 5-3 0,3 4-3 16,3 5-3-16,2 6-4 0,1 2-13 15,3 3-14-15,2 2-27 0,2 1-46 16,2 1-66-16,4-1-102 0,4 0-105 16,2 0-110-16,1-4-86 0,1-6-107 15,3 0 158-15</inkml:trace>
  <inkml:trace contextRef="#ctx0" brushRef="#br0" timeOffset="98262.27">21680 7706 2004 0,'-2'12'473'0,"0"3"-133"0,-1 3-113 15,0 5-98-15,-1 1-40 0,0 4-23 0,1 6-13 16,2 4-19-16,0 3-14 0,4 0-9 15,2 1-9-15,1-2-5 0,3 0-25 16,1-2-48-16,1-3-87 0,0-2-94 16,1-7-144-16,-2-6-298 0,0-9-418 15</inkml:trace>
  <inkml:trace contextRef="#ctx0" brushRef="#br0" timeOffset="102995.92">22026 7773 445 0,'-1'2'257'0,"2"1"-151"0,-1-1-8 0,1 0-3 16,0-6 2-16,-1 2-10 0,0 0-19 15,0-1-17-15,-1 0-5 0,-1 0 14 16,0 2 15-16,0 0 19 0,0 0 12 0,-1 2 9 16,0-1 2-16,0 1-6 15,1 0-16-15,0 1-19 0,1 0-17 0,0 1-14 16,1 0-9-16,-1 0-7 0,1 2-5 15,1 0-6-15,0 2-1 0,0 1 2 16,1 2 2-16,1 1 3 0,-1 2-6 16,1 0-3-16,0 1-4 0,1 2-7 15,0 1 3-15,0 0-3 0,-1 3 1 16,0-1 0-16,0 0 0 0,-2 1-2 16,3-4 2-16,-2 0-5 0,0 0 3 15,2-3-2-15,-2-2 1 0,2-2 1 0,0-3 3 16,1-1 1-16,1 0 4 0,1-1 5 15,0-1-2-15,2-1-1 0,0-1-5 16,0 0 0-16,0 0-3 0,1 0 2 16,0-1-1-16,1 1-3 0,-1-1 2 15,-1 1-2-15,0 0 1 0,0-1-3 16,1 0 3-16,-2 1-3 0,1-1 2 16,-2 0-3-16,1 1 0 0,-2-1-6 15,2 0-7-15,-2-1-6 0,-1 1-6 16,0-1 1-16,0-2 4 0,0 1-7 15,0-1-10-15,-1 1-19 0,0 1-44 0,-2 1-90 16,0 0-143-16,-2 0-195 0,7 5-215 16,-10-5 264-16</inkml:trace>
  <inkml:trace contextRef="#ctx0" brushRef="#br0" timeOffset="108870.58">22296 7840 225 0,'2'-5'148'0,"0"0"16"0,3 0 50 16,-3 2 48-16,0 1 7 0,0 0-15 15,0 1-6-15,0 0-8 0,-1 1-23 16,1 0-26-16,-2 0-28 0,0 0-16 16,0 0-15-16,2 1-17 0,-2 0-25 15,1 0-26-15,0 1-25 0,-2 3-14 16,1 4-8-16,0 3-9 0,-1 5 4 15,-1 6-3-15,1 1 0 0,0 4 0 16,1 0-4-16,0 1-3 16,0-3-4-16,0 1 2 0,1-3 4 0,0-2-3 0,-1-3 1 15,0-3 0-15,0-2-6 16,0-3-3-16,0-2-9 0,0-3-16 16,0-2-24-16,0-3-42 0,0-2-51 0,0-2-44 15,0-4-46-15,2-1-30 16,-1-3-17-16,0-1-21 0,-1 0-7 0,-1 2 22 15,-2 0 65-15,2 2 81 0,0 1 73 16,0 3 65-16,1 1 54 0,0 1 55 16,0 1 70-16,1-1 71 0,0 0 50 15,0-1 30-15,1 1-15 0,1 0-39 0,0 0-56 16,0 0-56-16,2 0-39 16,1 0-27-16,2 0-19 0,4-1-17 0,0 0-11 15,2-1-11-15,1 2-11 0,0-1-7 16,0 1-4-16,-1 1-3 0,-1 1 0 15,-2 0-5-15,-2 1-14 0,-1 1-32 16,-2 0-87-16,0 0-145 0,-3 0-247 16,-5-3-224-16,1-1-209 0</inkml:trace>
  <inkml:trace contextRef="#ctx0" brushRef="#br0" timeOffset="109472.71">22559 7834 795 0,'2'-7'601'0,"-1"2"-121"15,1 1-64-15,-1 2-91 0,-2 2-113 16,-1 2-82-16,-2 1-52 0,-3 2-36 16,0 4-23-16,-1 0-14 0,0 3-1 15,0 0-4-15,3 3-4 0,1-2 2 16,2 0 1-16,3 1-5 0,2-1 3 15,4-1-4-15,2-1 2 0,2-1 1 16,3-3-1-16,2-2 5 0,-2-2-3 16,0-1 3-16,0-4 1 0,-3-2 3 0,0-3 3 15,-1-3 0-15,0-2-2 16,0-3 4-16,-2-3-2 0,-3 1 1 16,-2-1 1-16,-5-1 2 0,-2 2 1 0,-5-1-2 15,-4 4 1-15,-2 1-6 16,-2 4-10-16,-1 1-6 0,1 3-10 0,0 1-7 15,1 3 2-15,2 4 2 0,2 4 0 16,2 3 3-16,2 2 2 0,0 2 1 0,4 4 4 16,2-1 2-16,2 0 4 0,2 3 4 15,3-1-3-15,1 1 6 0,0 0-1 16,-1-1 0-16,0 1 7 16,-1-2 2-16,-1-1 8 0,-1 1 1 0,-2-4-1 15,0-1 1-15,-1-3-4 0,-1-1 0 16,-2-2-2-16,0-2-3 0,-1-1-4 15,-2-2-5-15,-3 0-4 0,-2 1 0 16,-1 1 1-16,1 0 0 0,-1 1-2 16,3-1 0-16,3 0-3 0,2 0-2 0,3 1-2 15,3-2 3-15,2 0 5 0,2 0 6 16,3 0 11-16,4 0 2 0,3-1-1 16,2 1 2-16,2-1 1 0,4 1-4 15,1-1 1-15,0-1-11 0,0 1-37 16,2-1-52-16,-2 0-123 0,0-1-250 15,-3-4-204-15,6 4-315 0</inkml:trace>
  <inkml:trace contextRef="#ctx0" brushRef="#br0" timeOffset="110041.85">22774 7855 2294 0,'0'0'266'0,"1"2"-23"0,1 1-19 0,1 2-66 16,0 1-53-16,2 1-25 16,0 3-18-16,2 0-20 0,0 3-16 0,1 3-13 15,-2 2-6-15,0 2-3 0,-2 2-4 16,0 0 0-16,-3 1-6 0,0-2-16 16,0-3-2-16,-1-5-2 0,1-4-3 15,-1-5-4-15,-1-2-8 0,-1-3-12 16,-2-2-5-16,0-3 4 0,0-3 9 15,-1-3 8-15,1-3 15 0,-1-5 8 16,0-1 0-16,3-3 4 0,0-4 1 16,1-2-3-16,3 0 9 0,1 2 3 15,2 4 12-15,3 3 22 0,0 6 18 16,-1 5 15-16,1 5 0 0,-1 5-10 0,0 2-15 16,2 3-13-16,3 2-2 0,1 2-11 15,2 3-3-15,0 2-6 0,-1 0-1 16,-3 2-2-16,-2 2-3 0,-2 0 7 15,-2 0-5-15,-4 2 1 0,-2-2 0 16,-4-2-8-16,-1 0 0 0,-2-4-5 16,-4 0-2-16,-2-3 2 0,-1-1-6 0,-1-3 5 15,1-3-3-15,0-1 2 0,2-3 4 16,1 0 1-16,1-1 4 0,3 2-3 16,0 1 3-16,4 1-2 0,2 1 3 15,2 2-1-15,1 0 2 0,4 1-2 16,5 1-2-16,3 0 3 0,4 0 2 15,5-1-2-15,1 0-1 0,3-1 2 16,0-2-2-16,0-1-2 0,-2-3-8 0,-2-2-24 16,-1-2-35-16,-3-1-59 15,-4-1-78-15,-4-2-115 0,-5-1-113 0,-5-4-128 16,-3 0 34-16,-5-3 101 16,-2 0-26-16</inkml:trace>
  <inkml:trace contextRef="#ctx0" brushRef="#br0" timeOffset="110699.29">22925 7843 565 0,'-4'-6'506'0,"3"1"-124"0,1-2-101 0,5 2-31 16,2 1 5-16,3 1-6 16,4 0-46-16,4 2-42 0,1 1-48 0,2 2-30 15,1 2-16-15,-2 1-18 0,0 1-12 16,-3 2-17-16,-3-1-15 0,-2 0-17 16,-3 0-20-16,-4 0-22 0,-3-2-28 15,-1 0-34-15,-2-2-31 0,-2 0-49 16,-1-1-81-16,-5 1-62 0,-2-1-45 15,-3 1-9-15,-3 1 68 0,-3 1 99 16,-1 3 91-16,-2 2 73 0,1 2 53 16,1 1 47-16,2-2 75 0,4 0 107 15,4-3 117-15,5-1 76 0,2-2-14 16,5 0-68-16,2-1-88 0,2-1-62 16,3 1-54-16,4-1-43 0,3 1-37 0,5 0-17 15,0 0-17-15,1 0-6 0,0-2-15 16,-1-1-25-16,0 0-47 0,-1-2-66 15,-3-1-77-15,0-2-80 0,-2-3-64 16,-4-3-25-16,-1-4 35 0,-2-2 88 16,-1-1 96-16,-3-2 80 0,0 1 53 0,-3-1 23 15,-1-1 17-15,-1 0 23 16,-1-1 36-16,0 1 56 0,-1 2 69 0,1 4 71 16,2 4 61-16,-1 4 31 0,1 5-23 15,0 1-63-15,-1 2-80 0,0 2-75 16,1 2-35-16,-1 4-3 0,1 3-4 15,1 3-14-15,1 4-14 0,-1-1-22 16,4 3-7-16,-1 1-11 0,1 0-40 16,1 3-62-16,0-1-76 0,-1 1-62 15,-1-4-33-15,0 0-37 0,-2-6-136 16,0-4 43-16,-1-3 114 0,-1-1 98 16,-1-3 139-16,-2-1 50 0,-1-2 14 0,-3 1 32 15,-3-1 68-15,-2 1 88 0,0 0 69 16,-2 0 51-16,2 0-4 0,1 1-36 15,1 0-19-15,-1 2-21 0,2 1-44 16,1 3-47-16,0 1-49 0,1 2-32 16,1 3-23-16,1 3-17 0,3 1-9 0,2 0-1 15,5 0 0-15,3-3-2 16,3-1-2-16,5-4-5 0,3-3-6 0,3-2-24 16,4-3-52-16,2-3-29 0,0-1-68 15,0-2-183-15,-6-4-220 0,-5-3-41 16,-5-1-185-16</inkml:trace>
  <inkml:trace contextRef="#ctx0" brushRef="#br0" timeOffset="111429.53">21197 8501 842 0,'-3'-7'521'0,"-1"2"-133"0,1 0-73 0,2-1-35 16,-1 2-34-16,1-1-45 0,1 0-41 0,0-1-36 15,2 1-40-15,1 0-28 0,5 0-9 16,1 1-10-16,3 0-6 0,5 1-11 16,2-1-11-16,3 0-2 0,0 2-3 15,0 2 1-15,-1 2-3 0,-2 2 0 16,-1 1-1-16,-4 2 1 0,-3 2 2 15,0 0-8-15,-5 1 2 0,-4 0-8 16,-3 0-9-16,-3 2-8 0,-3 0-10 0,-2 0-6 16,-2 0 0-16,-3 2 4 15,0-3 4-15,1 0 4 0,-1-2 3 0,0-1 0 16,2-1 4-16,-1-1 4 0,-1-3 3 16,1-1 8-16,1-1 4 0,5-1 2 15,3-1 9-15,2 0 0 0,3 0 2 16,3-1 8-16,3-2 4 0,5 0 8 15,6-1 5-15,5-2 0 0,5-1 2 16,3 0-4-16,4-1-4 0,2 3-8 16,-6 0-10-16,-1 4-5 0,-8 3-4 0,-5 0-13 15,-3 4-28-15,-5 0-15 16,-3 2-61-16,-4 1-112 0,-2 1-173 0,-4 1-232 16,-3-1 10-16,-2 2-159 0</inkml:trace>
  <inkml:trace contextRef="#ctx0" brushRef="#br0" timeOffset="111874.07">21442 8657 1060 0,'-2'-1'545'16,"1"1"-114"-16,-1 0-86 0,1 1-104 0,1 1-72 15,0 1-52-15,-1 1-39 0,0 1-34 16,-1 1-21-16,-3 2-15 0,0 0-8 16,-1 1-19-16,-2 2-23 0,-1-2-23 15,0 1-18-15,1-2-11 0,-2-2 0 16,2-1 15-16,2-2 22 0,1-3 24 15,3 0 24-15,1-2 18 0,2 0 20 0,1 1 18 16,1-1 10-16,2 1 1 16,2 0-11-16,4 0-14 0,3 0-11 0,3 0-11 15,3 0-6-15,-1 1-3 16,0 0-4-16,0 2-19 0,-2 0-45 16,-1 2-27-16,-1-1-82 0,-4 1-66 15,-2-2-42-15,-4 0-36 0,-1-1 30 0,-3 0 52 16,-1-1 31-16,-2 1 74 0,-2-1 54 15,0 1 48-15,-3-1 84 0,-2 1 58 16,1 0 71-16,-2 2 60 0,0 2 20 0,0 2-1 16,1 2-19-16,-1 1-24 15,1 4-26-15,2-1-47 0,0 2-46 0,2 2-38 16,1-2-26-16,3 0-10 16,1-1-3-16,2 0 7 0,2-2 5 0,1-2 5 15,3-2-4-15,4-1-7 0,2-3-12 16,2-3-5-16,3-3-9 0,3-3-28 15,2-4-92-15,2-2-61 0,-2-3-113 16,3-5-92-16,-4-2-82 0,1-6-56 16,-3-2-175-16</inkml:trace>
  <inkml:trace contextRef="#ctx0" brushRef="#br0" timeOffset="112336.11">21719 8514 854 0,'-3'-4'603'0,"1"2"-200"0,-1-1-38 0,2 2-44 15,0 0-79-15,1 1-56 0,1 0-53 16,0 1-39-16,1-1-35 0,1 1-29 16,4-1-10-16,3 0-11 0,6-1-2 15,2 0 2-15,5-1-1 0,0 0 1 16,3 2 0-16,-1 1-2 0,-2 2-2 15,-2 3 1-15,-6 2-1 0,-3 2 3 16,-4 2 3-16,-5 3-2 0,-3 1 0 16,-6 3-2-16,-3 3-3 0,-4 0-12 15,-3 2-13-15,-3-1-12 16,-1-2-5-16,-1 0-5 0,-2-2-6 0,2-2-4 0,0-2-6 16,3-3-1-16,4-3 7 0,3-4 8 15,3-4 15-15,4-1 1 0,3-2 2 16,1-2 4-16,2 1 16 0,3-2 17 15,1 0 19-15,3 0 13 0,1 1-7 16,4 0-4-16,2 0-8 0,4 2-10 0,1 0-2 16,1 2-10-16,-1 1-2 15,0 3 1-15,-1 1 0 0,-3 2 0 0,-2 1-4 16,-3 1-8-16,-3 0-22 16,-1 1-31-16,-2-2-46 0,-1-2-54 0,0-2-62 15,-1-3-80-15,0-2-94 16,-1-4-50-16,-1-3 15 0,0-1-152 0</inkml:trace>
  <inkml:trace contextRef="#ctx0" brushRef="#br0" timeOffset="112785.21">22033 8581 1585 0,'-1'1'460'16,"0"3"-136"-16,-1 3-57 0,1 4-87 15,-1 1-59-15,0 0-38 0,0 0-26 16,1 1-29-16,1-1-14 0,-1 1-11 15,0 0-15-15,0 1-38 0,0-2-75 16,-1-2-101-16,0 0-99 0,-1-3-51 0,1-1 18 16,-1-3 78-16,1-3 91 0,2-1 83 15,1-2 75-15,1 0 80 0,1-2 88 16,3-1 79-16,1-1 56 0,4-1-13 16,3-1-50-16,2 0-56 0,0 0-52 15,-1 1-28-15,2 1-20 16,-4 2-18-16,0 1-12 0,0 2-14 0,-3 0-14 15,0-1-28-15,-2 1-46 0,0 0-76 16,-2-1-70-16,-1 1-66 0,-1 0-40 16,-2 1-14-16,0-1 79 0,-2 0 93 15,0-1 82-15,0-2 88 0,0-1 48 0,0-2 39 16,1-2 40-16,0-1 43 0,1-2 47 16,0 2 43-16,1 2 40 0,0 2 9 15,0 4-21-15,-1 1-40 0,-1 3-38 16,-1 1-42-16,0 3-40 0,-1 4-38 15,-2 4-35-15,0 5-18 0,-2 3-20 16,0 3-5-16,0 3-3 0,0 1-4 0,2-1-4 16,2 1-16-16,1-1-38 15,1 1-54-15,1-1-89 0,2 0-137 0,-2-4-218 16,-1-5-176-16,2-4-189 16</inkml:trace>
  <inkml:trace contextRef="#ctx0" brushRef="#br0" timeOffset="113015.79">22616 8600 1730 0,'1'-2'947'0,"0"2"-762"0,1 1-13 16,-1 3-26-16,-2 4-50 0,-1 3-42 15,-3 4-23-15,-3 5-13 0,-1 3-7 16,-3 5-11-16,-3 1 3 0,-2 2-3 0,-1 2-12 15,-2 0-23-15,0-2-33 16,2-4-53-16,2-5-52 0,2-6-56 0,5-8-105 16,3-5-137-16,1-6-88 0,1-5 40 15,1-5-108-15</inkml:trace>
  <inkml:trace contextRef="#ctx0" brushRef="#br0" timeOffset="113232.89">22421 8640 673 0,'-6'-23'441'16,"2"4"42"-16,-1 1-5 0,3 8-59 15,3 10-87-15,0 3-91 0,2 2-78 0,2 2-54 16,3 4-40-16,4 4-27 0,4 3-11 16,8 6 1-16,4 1-1 0,5 5-5 15,2-1-7-15,0 3-11 0,0 0-8 16,-2 1 0-16,-1 0-4 0,-3-4-4 16,-6-2 1-16,-3-5-10 0,-7-2-9 15,-4-5-15-15,-3-3-23 0,0-4-32 16,-2-2-40-16,-4-4-61 0,0-2-119 15,-3-3-302-15,-4-4-477 0,-4-5 346 16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4-11T06:27:48.8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5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7.84681" units="1/cm"/>
          <inkml:channelProperty channel="T" name="resolution" value="1" units="1/dev"/>
        </inkml:channelProperties>
      </inkml:inkSource>
      <inkml:timestamp xml:id="ts1" timeString="2022-04-11T06:28:50.800"/>
    </inkml:context>
  </inkml:definitions>
  <inkml:trace contextRef="#ctx0" brushRef="#br0">4988 1031 614 0,'-1'8'250'0,"2"-2"33"16,-2 1 41-16,0 3-24 0,-1-2-66 15,-1 1-45-15,1 0-28 0,-1-1-17 0,-3-3-29 16,-1 0-18-16,0-1-7 15,-3 1-13-15,2 0-15 0,-3 3-14 0,0 3-18 16,-1 3-2-16,-1 6-14 0,-2 6-18 16,-11 28 1-16,4 3-8 0,5-3 13 15,7-10 12-15,2 5-4 16,3 3-1-16,4 6-4 0,4 0 0 0,7-1-8 16,7-2 1-16,9-3-3 0,9-3 0 15,6-3 1-15,3-6-9 0,1-4 2 16,2-7-1-16,-3-8 2 0,0-8 8 15,-2-6-1-15,-1-11 4 0,-1-8 3 16,0-8 13-16,2-9 2 0,1-9 0 0,0-10 4 16,0-7-11-16,-1-10 4 0,-3-7 1 15,-3-8 1-15,-4-4 1 0,-5-5 6 16,-18 46 30-16,1-11 6 0,-7 3 4 16,-4-8 1-16,-8 4-26 0,-5-6 3 15,-8 8-10-15,-7-2-4 0,-9 8-7 0,-5 9-11 16,-7 10 1-16,-3 10-7 15,-3 9 1-15,-1 9-4 0,-1 5 4 16,0 6-1-16,3 5-3 0,2 6-2 16,5 1-4-16,4 4-1 0,4 1-33 0,7 1-29 15,7 2-68-15,7 0-136 0,6 4-271 16,5 7-397-16,4 33-172 0</inkml:trace>
  <inkml:trace contextRef="#ctx0" brushRef="#br0" timeOffset="3986.84">5177 269 151 0,'0'-3'138'0,"-1"1"64"0,0-2 99 0,0 0 51 16,-1-1-11-16,-1-2-41 0,-1 0-37 16,-1-2-34-16,-3 1-57 0,1-1-48 15,-2-1-24-15,-1 1-36 0,0-1-17 16,-2-1-20-16,-1 1-19 0,-1 0-5 15,1 1-1-15,0 0-4 0,-2 0 1 16,1 2 2-16,0 2 1 0,0 0-2 16,1 2-2-16,1 1-3 0,1 2-3 0,0 2 3 15,2 3 9-15,0 2 7 16,2 2 4-16,1 3-2 0,1 2-6 16,2 1-5-16,0 4-9 0,1 0-5 15,2 1-8-15,1 3-6 0,0-1-13 16,2 2-19-16,1-1-25 0,1 1-39 15,0 0-13-15,1-1-16 0,0-3 30 0,0-1 14 16,1 0 7-16,0-3 3 0,-2-1-22 16,1 0-13-16,-2-3-64 0,0-2-79 15,-2-1-41-15,0-2 44 0,-1 0-81 0</inkml:trace>
  <inkml:trace contextRef="#ctx0" brushRef="#br0" timeOffset="4271.25">4851 430 159 0,'-3'0'205'0,"1"0"57"0,-1 0 87 15,1-1-15-15,-1 1-61 0,0 0-51 16,1-1-49-16,0 1-37 0,0-2-30 15,0 1-16-15,1 0-15 0,0-1-18 16,1 0 8-16,2 1-17 0,1-1-15 0,2 1-1 16,1-1-24-16,4 1 0 15,0 0 0-15,3-1-5 0,1 1-6 0,2 0-29 16,1-1-55-16,1 0-97 0,2 1-153 16,-2-1-260-16,1-3-10 15,1 2-1-15</inkml:trace>
  <inkml:trace contextRef="#ctx0" brushRef="#br0" timeOffset="4888.22">5315 49 572 0,'0'-1'324'0,"0"1"35"16,0 0-18-16,0 0-99 0,0 0-89 0,0 1-52 16,0 0-34-16,-1 1-26 15,1 1-17-15,-1 0-5 0,0 0-3 0,0 2 1 16,0-1-4-16,0 2-2 0,0 1-2 16,-1 0-5-16,1 0 4 0,0 1 1 15,1 1 1-15,-1 0 2 0,1 2 0 16,1 0 2-16,0 2 1 0,0 0 5 15,2 2 2-15,0 0 0 16,-1 1-2-16,2 2-9 0,-1-1-8 16,0 1-5-16,1 0-4 0,-1 0 4 0,0-1 1 15,0 0-2-15,-1-1 1 16,0-2-27-16,-2 0 3 0,2-1-1 0,-2-2-3 16,-2-3 24-16,2-1 0 0,-2-3-5 0,-1-2 1 15,-1-1 1-15,0-3-3 0,-1-1 3 16,0-2 7-16,-1 0-1 0,0-2 8 15,0 1-1-15,0-1-2 0,0 0-2 16,-1-1-3-16,1 1-3 0,0 0-3 0,-1 1 27 16,-1 2-5-16,1 0 4 15,-1 2 4-15,0 1-23 0,0 1 7 16,-1 3-2-16,-1 0-2 0,2 2-2 16,-1 2-28-16,0 0 7 0,1 2 7 0,0 2 9 15,0 0 33-15,-1 0 4 0,4 1 3 16,-1 0 3-16,2-1 0 0,1 0-6 15,3 0-2-15,1-1 4 0,2 0 1 16,1-1 1-16,3-1-3 0,1-2-11 16,3 0-8-16,1-2-5 0,0-1-2 0,1-2-4 15,2-2-31-15,0 0-59 0,-1-2-92 16,2-1-142-16,-1 0-243 0,-3-4-45 16,1 3-55-16</inkml:trace>
  <inkml:trace contextRef="#ctx0" brushRef="#br0" timeOffset="5584.33">5678 171 97 0,'0'0'167'0,"0"0"65"0,1-1 104 0,-1 1 49 15,0-1-32-15,0 0-51 0,0 1-23 0,-1-1-32 16,-1 0-50-16,0 0-44 16,-1 1-45-16,-2 0-33 0,0 1-22 0,-2 1-19 15,0 0-13-15,-2 2-5 16,0 0-6-16,-2 2-3 0,0 0 0 0,0 2-18 16,0 0 4-16,-1 1 1 0,1 2-7 15,0 1 13-15,2-1-8 0,0 1-4 16,3 1 12-16,1 0 3 0,2-1 2 15,3-1 7-15,2 0-12 16,2-1 0-16,2 1 4 0,2-2-2 0,2 0 1 16,1-2-29-16,3 0 1 0,-1 0 2 15,1 0-1-15,1-1 31 0,-1-1 3 0,-2 0 1 16,2 0-1-16,-1 0 5 16,-3 1 3-16,-2 0-1 0,-3 0 0 0,0 2-1 15,-4-1-8-15,-2 0-4 0,-2 0-11 16,-1 1-17-16,-2-1-37 0,-2 1-45 15,-2 0-68-15,0-1-97 0,-2 1-158 0,0-1-240 16,-2 0-223-16</inkml:trace>
  <inkml:trace contextRef="#ctx0" brushRef="#br0" timeOffset="6267.08">4903 452 125 0,'-1'1'139'15,"0"0"3"-15,-1 0 42 0,1 0 19 0,-2 0 3 16,2 0-13-16,0 0-5 0,-1 0-8 16,1-1-14-16,0 1-3 0,0 0 4 15,0-1-7-15,1 0-4 0,1-1-11 16,1 1-11-16,1-2-15 0,2-1-20 15,1 0-13-15,1-2-16 0,1 1-13 16,1-1-20-16,2-1-16 0,1 1-12 0,0-1-4 16,1 0 0-16,1 0 0 15,2-1-1-15,-2 1-6 0,1-1-21 16,1 0-34-16,-2 2-77 0,-2 1-115 16,2 0-195-16,-1 0-314 0,-2 2-222 15</inkml:trace>
  <inkml:trace contextRef="#ctx0" brushRef="#br0" timeOffset="17650.71">8461 2896 1529 0,'-17'9'183'0,"-2"0"-7"0,-6 3 43 0,-4 2 55 15,-2 3-33-15,-6 3-67 0,-3 3-59 16,-2 3-42-16,-5 1-21 0,-2 1-2 15,-2 1 2-15,-3-1-1 0,4 1-1 16,0-2-13-16,5-1-10 0,2-1-11 16,3 1-9-16,2 2-7 0,5 6-9 15,3 7 0-15,6 7 2 0,10 6-2 16,8 6-2-16,10 6 1 0,10 5-3 16,13 3 1-16,7 1 1 0,5 1-1 15,8-1-4-15,5-1 0 0,8-3-14 0,9-6-2 16,4-6 6-16,4-15 4 15,2-12 13-15,2-14 4 0,5-11 1 0,-2-12 4 16,3-6 5-16,-2-8 6 0,-1-8 6 16,0-6 15-16,-1-7 1 0,-3-5 4 15,-5-5-3-15,-4-5-10 0,-7-7 3 16,-6-8-9-16,-2-5 0 0,-3-10-2 16,-4-6-7-16,-6-6 0 0,-6-2-3 0,-11-2 10 15,-9 6 1-15,-11 5 6 16,-11 9 8-16,-12 7 1 0,-10 8 6 0,-12 11 3 15,-12 10 2-15,-11 12-1 0,-12 12-10 16,-9 9-7-16,-13 7-8 0,-9 8-6 16,-6 7-3-16,-2 7-1 0,4 5-8 0,7 5-19 15,3 7-14-15,7 6-17 16,4 6-20-16,7 8-24 0,14 6-40 16,11 5-55-16,11 0-109 0,12-2-154 15,9-3-302-15,11-5-300 0</inkml:trace>
  <inkml:trace contextRef="#ctx0" brushRef="#br0" timeOffset="40025.65">7753 7155 1188 0,'-24'11'248'15,"3"-3"-129"-15,-6 3 46 0,0-2 63 16,5-1 13-16,-1 1-35 0,0 3-41 0,0 0-52 16,1 2-30-16,1 2 2 0,-3 3-5 15,1 4-1-15,-1 6-7 0,2 2-13 16,1 6-8-16,2 3-7 0,4 4-14 16,0 0-8-16,3 1-10 0,5-3-4 15,4-2-5-15,6-1-3 0,7-2-5 16,10 1-2-16,10 0-4 0,12 1 4 15,13 0 1-15,12-2-1 0,11 0-23 16,4-5-2-16,2-7-1 0,2-7-4 16,-3-8 21-16,1-7 2 0,-3-5 5 0,-5-4 4 15,-1-5 4-15,-9-4-1 0,-5-3 4 16,-9-3 6-16,-8-4 6 0,-5-6 14 16,-7-5 2-16,1-8 2 0,-6-8-4 15,-2-6-7-15,-5-9-1 0,-3-4-4 16,-5-2 0-16,-5 2 0 0,-7 4 13 15,-8 5 13-15,-6 5 11 0,-9 6 4 16,-5 7-9-16,-7 8-11 0,-7 8-11 16,-5 10-9-16,-4 12-6 0,-8 8-7 15,-4 8-2-15,-4 6-6 0,-2 5-14 16,5-1-24-16,4 2-47 0,5-1-55 16,5-2-99-16,7 3-202 0,3-2-389 0,4 3-324 15</inkml:trace>
  <inkml:trace contextRef="#ctx0" brushRef="#br0" timeOffset="42042.39">7056 6533 1148 0,'-12'-3'271'0,"2"1"33"0,-1 0 13 16,2 0-33-16,4 3-89 0,2-1-73 15,2 0-38-15,1-2-25 0,1-1-14 16,0-1-13-16,2-1-5 0,3-1-6 15,2-1-5-15,4-1-1 0,3 1 2 0,3-1 2 16,1 1-1-16,1 0 0 16,0 1-5-16,-1 2-2 0,0 2-1 0,-3 2 0 15,-3 4 6-15,0 4 6 0,-3 3 3 16,-2 4-2-16,-2 5 3 0,0 3-7 16,-3 4-1-16,1 5-7 15,-3 6-3-15,-1 5 0 0,-1 3-5 0,-1 1 1 16,0-1-3-16,-1-2-2 0,1-5-6 15,1-7-40-15,0-10-5 16,-1-7-33-16,2-7-47 0,0-6-39 0,0-5-74 16,0-5-42-16,3-6-42 0,-1-3-15 0,0-7 26 15,0-1 43-15,1-2 54 0,-1 2 54 16,0 0 57-16,0 4 38 0,1 1 39 16,-1 2 41-16,0 2 38 0,0 3 55 15,-1 1 76-15,-2 1 65 0,1 4 42 16,0 0 2-16,1 2-22 0,-1 0-20 15,1 1-24-15,1-1-29 0,0 1-40 16,2 0-42-16,1-3-34 0,3 0-18 16,2-1-9-16,2-3-7 0,5-1-13 0,1 0-9 15,2 1-12-15,1 3-7 16,-2 2-5-16,2 4-16 0,-5 1-26 16,-1 3-34-16,-2 2-79 0,-4 3-21 0,-1 2-82 15,-3 2-136-15,-5 0-125 0,-5-2 1 16,-2 4-32-16</inkml:trace>
  <inkml:trace contextRef="#ctx0" brushRef="#br0" timeOffset="42198.68">7274 6757 1236 0,'1'1'423'0,"1"1"-111"0,2 1-71 0,2-1-75 16,3-1-53-16,2-1-43 0,4 0-31 15,2-3-22-15,2 0-10 0,1 0-11 16,-2-3-55-16,2 1-107 0,-1 0-154 15,-1-2-250-15,0-3 15 0,-2-1-119 0</inkml:trace>
  <inkml:trace contextRef="#ctx0" brushRef="#br0" timeOffset="42371.17">7449 6423 1662 0,'-5'7'440'0,"2"2"-112"0,-1 5-86 0,1 2-98 15,3 3-72-15,-1 4-37 16,1 2-16-16,-1 4-9 0,1 1-10 0,1 2-39 16,0 1-70-16,0-2-115 0,1 0-173 15,-1-5-237-15,-2-4 5 0,1-3-48 16</inkml:trace>
  <inkml:trace contextRef="#ctx0" brushRef="#br0" timeOffset="42642.05">7378 6853 1025 0,'-2'14'619'16,"3"2"-239"-16,0 6-52 0,4 0-79 0,-1-2-97 16,3-1-56-16,1-5-27 0,4-3-18 15,1-4-10-15,2-3-2 0,1-2 3 16,2-3-4-16,0-4 1 0,1-4-7 16,0-3-11-16,-1-4-7 0,-3-3 0 15,-2 0-5-15,-4-3 4 0,-4 1 5 16,-5 0 0-16,-2 0 3 0,-6 4 3 15,-3 3 3-15,-5 3 2 0,-4 7-3 16,-3 4-4-16,-3 5-6 0,-1 5-7 16,3 4-3-16,2 2-2 0,3 3-4 15,5-1-6-15,3 0-9 0,4-3-23 0,1-4-41 16,4-4-71-16,4-2-127 0,2-2-203 16,4-4-236-16,-1-7 11 0,7-2-42 15</inkml:trace>
  <inkml:trace contextRef="#ctx0" brushRef="#br0" timeOffset="43240.18">7524 6368 2474 0,'-3'6'294'0,"1"0"-88"0,1 1-17 0,3 0-56 15,4-7-63-15,3 0-26 0,6-3-17 16,4 0-8-16,2-1-7 0,2 0-6 0,1 1 0 15,1 1-1-15,-1 2-5 16,-3 2 7-16,-3 1-7 0,-5 2 6 0,-6 1-2 16,-3 3-6-16,-4 2-6 15,-3 2-16-15,-5 4-3 0,-5 3-4 0,-5 1 5 16,-3 1 14-16,-1-2 3 16,2-2 3-16,3 1 2 0,2-2 1 15,4-2-3-15,4 1-4 0,4-3 4 16,2-1-1-16,3-1 3 0,2 0 4 0,3-2-3 15,3-2-3-15,4-2 6 0,2-2-3 16,4-3 3-16,6-2-4 0,2-4 1 16,2-3-3-16,-1-2-1 0,-3-1-30 0,-4 1-47 15,-5 1-51-15,-6 1-48 16,-3 1-14-16,-4-1-5 0,-3 1 25 0,-1 1 30 16,-3 1 53-16,-3 3 65 0,-2 1 58 15,-2 4 55-15,0 5 34 0,-3 3 25 16,4 5 8-16,0 2 4 0,1 2-1 15,2 2-6-15,1-1-13 0,0 1-22 16,1 0-26-16,0-2-16 0,1-1-16 0,0-2-11 16,0-3-9-16,0 0-7 15,-1 1-9-15,-1-2-4 0,-1 2-10 0,0-2 1 16,0 1-2-16,-2-4-3 0,3-3-1 16,2-1 0-16,0-1-1 0,3-2 1 15,0-1 1-15,3 0 1 0,3-2 8 16,3 0 1-16,4 1 10 0,4 0 5 15,6 1-1-15,2 1-2 0,3 0-8 0,0 0-6 16,-1-1-3-16,-2 0-2 16,-2 0-6-16,-2-1-27 0,-2-1-45 0,-2 2-93 15,-2-1-180-15,-3-1-530 16,-4-4-503-16</inkml:trace>
  <inkml:trace contextRef="#ctx0" brushRef="#br0" timeOffset="45557.25">11948 7151 1223 0,'-12'-2'201'16,"0"1"-5"-16,-2 0 38 0,-1 1 22 0,4 4-20 16,-1-2-41-16,0 0-37 0,0-2-28 15,-2 0-14-15,-3-1-19 0,1 0-18 16,-1-1-18-16,-2 0-13 0,2 1-7 16,-3 1-4-16,-1 3-6 0,-2 2-6 15,-6 4-1-15,-1 2-8 0,-3 3-1 0,-1 3-2 16,3 4-4-16,0 3-2 15,2 2 1-15,3 2-5 0,4 1 1 16,2-1-8-16,4 0 1 0,3-1-1 16,3 1-3-16,5 1 3 0,5 1-5 15,5 1-2-15,7-2 3 0,4 2-1 0,7-3 2 16,7 1 3-16,4 0 1 0,5-2-3 16,6 0 1-16,5-3-1 0,5-1-1 15,3-4-4-15,3-3 6 0,3-4-2 16,2-3-8-16,3-5-1 0,-1-2-7 15,-1-3 3-15,-3-2 6 0,-1-2 7 16,-6-2 1-16,-7 1-1 0,-6-3 7 0,-8-2 4 16,-4-3-4-16,-3-2 3 0,-3-2 3 15,-5-1-3-15,-2-5 2 0,-5-4 1 16,-2-6-1-16,-3-7-3 0,-4-5 5 16,-5-3-2-16,-5-1 1 0,-3 0 3 15,-5 3-2-15,-3 4 4 0,-6 0 1 0,-2 3 1 16,-4 2 0-16,-1 4 1 15,-4 2 1-15,-1 3-3 0,-3 6 1 0,-3 4 0 16,-4 2 7-16,-1 4 2 16,-1 4 2-16,2 3-2 0,1 2-9 15,0 1-9-15,0 1-6 0,1 2-5 0,1 1-14 16,3 4-6-16,0 3-6 0,0 3-4 16,1 5 8-16,3 5-5 0,2 3-20 15,1 3-44-15,6 0-74 0,1 1-80 16,5 0-135-16,3 0-213 0,0-3-19 0,6 4-184 15</inkml:trace>
  <inkml:trace contextRef="#ctx0" brushRef="#br0" timeOffset="47102">11972 6918 778 0,'-6'6'359'16,"1"0"-13"-16,-1 1 3 0,1-1-22 0,2-1-65 16,0 0-69-16,1-2-54 0,-1 1-33 15,3-3-27-15,0-1-14 0,0-1-12 16,0-2-9-16,4-1-11 0,0-3 0 16,2-5-5-16,3-6 1 0,2-7-4 15,5-6-4-15,1-6-7 0,3-1 1 16,3-1-6-16,1 3 0 0,0 1-4 15,-1 5-5-15,1 7 2 16,-3 5-13-16,-1 5-27 0,0 4-35 0,-5 5-61 0,-1 2-144 16,-2 2-303-16,-6 0-196 0,0 0-195 15</inkml:trace>
  <inkml:trace contextRef="#ctx0" brushRef="#br0" timeOffset="47392.02">12055 6412 1975 0,'-8'7'272'0,"2"-1"-28"0,-1 1-10 0,3-2-44 15,4-6-80-15,4-1-53 0,1-1-24 16,3 0-15-16,5-1-6 0,2 0 0 16,7 0-8-16,1 1 1 0,1 2-1 15,2 1-4-15,-1 3 3 0,-1 2 1 16,-1 3 1-16,-2 2 6 0,-4 2-1 15,-1 2 8-15,-5 1 3 0,-5 2 4 16,-2 1 7-16,-5 1 1 0,-1 2-1 16,-4 2-4-16,-1 1-10 0,-1 2-7 15,-3 0-4-15,2-3-1 0,0-3-16 16,3-3-37-16,2-4-54 0,2-4-86 0,2-1-121 16,2-3-243-16,-2-4-217 0,2-2-205 15</inkml:trace>
  <inkml:trace contextRef="#ctx0" brushRef="#br0" timeOffset="48012.59">12442 5877 1113 0,'-1'0'553'16,"1"0"-250"-16,-1 3-26 0,0 2-10 0,-1 2-79 15,0 4-91-15,0 3-44 0,1 5-16 16,-1 3-10-16,2 6-2 0,2 2-10 15,1 2-6-15,4-1-6 0,3 1-1 0,0 0-2 16,2-3 1-16,0 0-2 16,2-3 2-16,-1-4 1 0,0-3-4 0,1-4 4 15,0-3 0-15,-2-3 0 0,0-3 6 16,-3-3 2-16,2-3 9 0,-2-3 5 16,-1-3 0-16,0-3 1 15,0-4-4-15,0-3-4 0,-2-3-3 0,-1-5-5 16,-2 0-4-16,-1-2-10 0,-3 2-32 15,-1-2-44-15,-5 1-52 0,-1-1-59 16,-2 3-46-16,-3 1-23 0,-1 6-18 16,-3 5-35-16,-3 7-7 0,-1 7 45 15,0 7 55-15,0 6 83 0,1 6 69 0,4 1 30 16,3-1 17-16,3-2 9 0,4-3 2 16,3-2 13-16,2-2 26 0,1-4 59 15,1-3 72-15,1-2 67 0,2-1 52 16,2 0-1-16,2 1-19 0,1 1-18 15,1-1-20-15,1-1-33 0,1-1-43 16,5-1-48-16,-1 0-40 0,0 0-28 16,2-1-12-16,-2 0-9 0,0-2-4 15,0 0-28-15,-2-1-79 0,0 0-134 16,-1-2-180-16,0-3-177 0,-3-3 12 0,1-1-43 16</inkml:trace>
  <inkml:trace contextRef="#ctx0" brushRef="#br0" timeOffset="48185.68">12650 6090 1410 0,'6'-4'256'0,"2"0"-20"0,4-1 27 0,4 1-48 16,1 0-87-16,4 0-57 0,2 2-31 16,-2 0-19-16,-1 3-10 0,-1 1-21 15,-3 1-57-15,-4 1-129 0,-2-1-125 16,-3 1-167-16,-6-2-51 0,-5 2-168 15</inkml:trace>
  <inkml:trace contextRef="#ctx0" brushRef="#br0" timeOffset="48345.28">12622 6176 1235 0,'5'3'422'16,"2"0"-147"-16,3 1-33 0,5 1-36 15,2-1-83-15,3 1-66 0,2-1-24 16,2 1-14-16,-1 1-7 0,0-1-9 0,-1-1-51 15,-1-1-107-15,-2-4-183 16,-3-4-225-16,-3-4-14 0,-2-3-105 0</inkml:trace>
  <inkml:trace contextRef="#ctx0" brushRef="#br0" timeOffset="48528.58">12810 5947 1832 0,'0'2'399'15,"-1"3"-76"-15,0 5-78 0,0 3-101 0,-1 6-77 16,1 2-41-16,-2 3-16 0,2 1-7 16,1 2-1-16,1-1-2 0,0 0 0 15,3-1-12-15,-2 1-41 0,1-3-67 16,-1-4-92-16,0-4-130 0,-2-5-152 16,-1-5-109-16,-4-6 98 0,1 1-32 15</inkml:trace>
  <inkml:trace contextRef="#ctx0" brushRef="#br0" timeOffset="48691.2">12721 6233 787 0,'-10'9'520'0,"1"2"41"0,-3 5-108 16,4 3-123-16,2 1-103 15,1 1-68-15,3 0-53 0,2 0-42 0,4-2-27 16,3 1-21-16,2-4-7 0,5 0-6 16,1-3-1-16,4-4-5 0,5-2-8 15,1-5-17-15,5-3-24 0,1-4-65 16,2-5-80-16,0-4-150 0,-6-4-322 15,-3-3-19-15,-6-5-134 0</inkml:trace>
  <inkml:trace contextRef="#ctx0" brushRef="#br0" timeOffset="48946.78">12843 5972 2497 0,'-1'0'191'0,"3"-2"-13"0,1 1 12 15,2-3-45-15,5 3-47 16,3-2-27-16,5-2-11 0,7-1-5 0,1-1-12 16,3 1-14-16,-3 4-8 0,-3 3-6 15,-2 5-6-15,-4 4-1 0,-1 3-3 16,-3 5-1-16,-4 1 0 0,-2 3-4 16,-2 2-8-16,-2 1-5 0,-4 1-13 15,-2-1-19-15,-1 1-25 0,-2 0-34 16,-1 0-64-16,1-1-112 0,-1-2-205 15,-1-7-262-15,2-3-216 0,-4-8 376 16</inkml:trace>
  <inkml:trace contextRef="#ctx0" brushRef="#br0" timeOffset="49131.82">13076 6003 1628 0,'5'-10'439'0,"1"0"-161"0,1-2-39 16,1 5-75-16,-1 3-86 0,1 3-48 0,1 0-19 15,2 2-7-15,1 1-4 16,0 2-14-16,1 1-21 0,-3 0-35 0,0 4-50 16,-2-2-60-16,-3 1-45 0,-2 1-56 15,-3 0-106-15,-2 0-74 0,-5 0 37 16,0 1-80-16</inkml:trace>
  <inkml:trace contextRef="#ctx0" brushRef="#br0" timeOffset="49259.86">13084 6091 874 0,'-2'0'544'0,"3"1"-89"0,0 1-134 0,3-1-99 0,1 1-83 16,3 0-56-16,3 0-38 16,2 0-22-16,2-1-13 0,1 1-12 0,2 0-52 15,-2 0-89-15,-1 0-143 0,1-1-192 16,-4-3-111-16,-9-7 45 0,5 3 56 16</inkml:trace>
  <inkml:trace contextRef="#ctx0" brushRef="#br0" timeOffset="49403.09">13222 5933 1031 0,'-7'3'644'0,"1"1"-178"0,-1 3-105 0,1 3-110 16,1 3-120-16,0 4-77 0,-1 2-37 15,1 4-13-15,1 1-8 0,1 1-42 16,1 0-74-16,2-2-96 0,0-1-146 16,1-5-206-16,0-2-26 0,8 9-95 15</inkml:trace>
  <inkml:trace contextRef="#ctx0" brushRef="#br0" timeOffset="49686.38">13149 6376 1691 0,'1'7'381'0,"0"-1"-79"0,2 4-19 16,1-3-69-16,2 0-91 0,2 0-43 16,0-1-16-16,2-1-11 0,3-1-18 15,2-1-15-15,1-2-13 0,-1-3-4 16,-1-3 1-16,0-4-6 0,-2-2 0 15,0-3-3-15,-2-4-4 0,-1 1-1 16,-3-2-1-16,-4-1 4 0,-3 2 1 0,-4 0 8 16,-6 4 4-16,-3 2 1 0,-4 6 5 15,-5 5 6-15,-3 5 1 0,-1 6-1 16,0 4-5-16,1 3-6 16,6 0-5-16,4 0-6 0,3-1-3 15,6-3-22-15,3-1-33 0,3-3-55 0,2-1-78 16,3 0-115-16,3-3-182 0,4-2-158 15,-2-6 42-15,7 1-20 0</inkml:trace>
  <inkml:trace contextRef="#ctx0" brushRef="#br0" timeOffset="50294.21">13414 5847 1842 0,'-8'6'954'15,"2"1"-745"-15,-2 2-30 0,3 0-13 16,1 0-73-16,3-1-47 0,2-3-26 0,5-2-9 16,5-1-2-16,5-2 1 0,6-1 1 15,3 0-2-15,4-1-3 0,1-1-1 16,-1 0-5-16,-1 1-3 0,-3 0-1 16,-4 1-9-16,-6 0-6 0,-7-1-3 15,-3 1-4-15,-5 0 2 0,-4 1-3 16,-5-1-4-16,-4 1 2 0,-7 1 1 15,-4 0 14-15,-4 3 9 0,-2 0 3 0,1 2 5 16,2 0-1-16,2 1 2 16,4 2 5-16,1 2-6 0,5 2 8 15,1 2-5-15,3 1-3 0,4 2 5 16,2 0-5-16,5 0 3 0,4 2-5 0,2 0-2 16,5 1-3-16,3-1-20 15,3 0-21-15,5-1-23 0,2-3-20 0,3-4-3 16,0-6 12-16,2-3 13 0,-2-7 4 0,-2-1 9 15,-3-1-42-15,-5-1 16 16,-6 0 23-16,-2 0 9 0,-6 0 53 0,-4 0 5 16,-2-2 0-16,-2 1 6 0,-3 1 12 15,-3 2 22-15,-2 2 25 0,-2 3 16 16,0 4 11-16,-2 3-11 0,3 3-15 16,0 6-12-16,-1 1-9 0,2 3-8 15,-1 4-8-15,4 0-6 0,0 1-9 16,2-2-9-16,2-1-7 0,1-5-1 15,1-2-8-15,2-3 2 0,-1-3-1 16,2-2-1-16,0-1 0 0,0-2-7 16,1-1-4-16,1-1-12 0,1 0-6 0,1-1-2 15,4 0 3-15,2-1 8 0,6-1 8 16,1 0 3-16,4-3 2 0,3-1-2 16,0-4 3-16,3-1-2 0,0-2-57 15,0 0-39-15,-2 1-112 0,-1 0-237 16,-5-3-239-16,-1 6-331 0</inkml:trace>
  <inkml:trace contextRef="#ctx0" brushRef="#br0" timeOffset="50482.47">13761 6075 2230 0,'0'-2'418'0,"3"2"-107"15,-2 3-44-15,0 2-72 0,-3 8-77 0,-1 3-60 16,-1 3-32-16,0 6-15 15,0 2-7-15,0 5-4 0,0 1-21 0,0 0-52 16,0-2-67-16,0-4-98 16,-2-1-167-16,0-7-355 0,-2 0-224 0,0-5 207 15</inkml:trace>
  <inkml:trace contextRef="#ctx0" brushRef="#br0" timeOffset="50735.7">13556 6489 2218 0,'5'3'307'0,"-1"3"-62"0,6 0-14 15,2-1-31-15,2-3-75 0,5 0-56 16,5-2-25-16,-2 1-18 0,2 0-15 16,-6 0-2-16,-3 1-5 0,-2 1-4 15,-4 1 0-15,-4 1-8 0,-4 3-1 16,-3 2 2-16,-1 3-4 0,-3 2 2 16,0 3 5-16,0 3-2 0,0-2 3 15,2 2 1-15,1-3 2 0,2-2 2 16,3-1 5-16,1-3 2 0,3-3 0 15,4-3-3-15,2-1-2 0,4-3-6 0,6-2-4 16,4-3-12-16,2-3-28 16,2-2-64-16,-1-2-117 0,-3-3-195 0,-4-2-335 15,-6-1-378-15</inkml:trace>
  <inkml:trace contextRef="#ctx0" brushRef="#br0" timeOffset="51589.21">14142 6060 1090 0,'-2'-2'286'0,"3"-1"-21"0,0 0-21 15,4-1-52-15,3-1-23 16,3-2-11-16,3-2-8 0,7-2-14 0,1 1-12 16,4 0-18-16,1 2-14 0,0 3-15 15,-4 2-14-15,1 6-7 0,-5 2-9 16,-3 3-8-16,-1 4-7 0,-3 3-6 16,-2 1-3-16,-2 1-8 0,-3 0-1 15,-2 1 1-15,-2 0-2 0,-3 2 0 16,-3 3-1-16,-4 1-2 0,-3 2-9 15,-2-1-1-15,-4 0-3 0,0-3-8 16,-2-2 0-16,2-2-2 0,-1-3-4 16,1-3 1-16,1-2-2 0,2-3-2 0,3-2 2 15,4-2-4-15,6 0-3 16,4-1 7-16,5-1 0 0,4-2 13 0,4-1 5 16,7-2 3-16,3 0 5 0,5 1-5 15,1 0-1-15,1 2 0 0,-2 2-4 16,0 3 2-16,-5 1-2 0,-2 2-12 15,-3 1-45-15,-4-1-63 0,-5-1-93 16,-3 1-157-16,-4-3-257 0,-4-5-67 0,-1 1-120 16</inkml:trace>
  <inkml:trace contextRef="#ctx0" brushRef="#br0" timeOffset="51761.77">14391 6192 1821 0,'4'2'296'0,"0"0"-125"0,4 1-7 16,3-3-37-16,2-1-57 0,4-2-41 16,1-1-61-16,1-2-64 0,1 0-109 15,-1-1-157-15,-3 0-134 0,1-1-1 16,-7-1 122-16,-2 1-79 0</inkml:trace>
  <inkml:trace contextRef="#ctx0" brushRef="#br0" timeOffset="51925.28">14573 5990 534 0,'-5'-13'415'0,"3"6"139"0,-1 0 33 16,2 9-139-16,0 4-157 0,-1 6-112 16,-1 3-61-16,0 7-46 0,0 5-31 0,-3 4-24 15,2 4-4-15,0 3-11 0,-1 5 1 16,2 1-1-16,1 2-22 0,0-1-36 16,2-5-65-16,1-6-84 0,1-9-111 15,1-8-159-15,-2-9-141 0,2-7 53 16,0-5-89-16</inkml:trace>
  <inkml:trace contextRef="#ctx0" brushRef="#br0" timeOffset="52140.5">14351 6411 1659 0,'-2'18'426'0,"2"4"-147"16,0 5-27-16,2 1-47 0,2-5-73 15,2 0-51-15,1-1-40 0,2-2-23 16,3 1-10-16,2-3-4 0,2-2-1 0,2-3-1 15,3-3 0-15,2-4-7 0,2-4 1 16,-2-4 2-16,0-5-1 0,-3-5 3 16,-3-6-2-16,-2-2-10 0,-4-1-4 15,-4-3-22-15,-4 0-39 0,-3-1-65 16,-7 0-142-16,-2-2-208 16,-7 1-206-16,-4 0-202 0</inkml:trace>
  <inkml:trace contextRef="#ctx0" brushRef="#br0" timeOffset="52289.7">14328 6539 1015 0,'9'7'417'0,"1"1"-55"0,2-1-59 15,3-3-85-15,2-2-93 0,4-2-57 16,3-1-22-16,3 1-23 0,2-1-20 16,1 0-77-16,0 0-140 0,0-3-246 15,-1-3-156-15,-1-4-210 0</inkml:trace>
  <inkml:trace contextRef="#ctx0" brushRef="#br0" timeOffset="52545.87">14724 5975 2542 0,'1'-6'234'0,"2"0"-50"16,1 0-13-16,4 0-54 0,1 2-48 15,7 1-25-15,4 0-19 0,5 1-12 0,6 2-6 16,3 3-5-16,0 2-2 0,-2 3 5 16,-4 3-3-16,-3 2 4 0,-5 2 1 15,-6-1 0-15,-5 0 1 0,-3 2-1 16,-4-1-9-16,-4 3-22 0,-4 2-32 16,-3-1-50-16,-3 1-86 0,-4-1-99 15,-3-1-149-15,-2-2-160 0,-6-3 5 16,-11-12 18-16,11 8 125 0</inkml:trace>
  <inkml:trace contextRef="#ctx0" brushRef="#br0" timeOffset="52850.57">14660 6193 591 0,'-13'3'694'0,"4"2"-146"0,2 1-140 15,7 2-125-15,7-2-93 0,4 1-40 16,6-1-33-16,5 1-19 0,5-3-27 16,3-2-23-16,3 0-14 0,3-1-15 15,2 1-8-15,0 1-8 0,-4 1-17 0,-3 2-41 16,-5-1-54-16,-6 1-104 15,-2-1-26-15,-7-1-77 0,-6 2-67 0,-5-2-10 16,-4-1-44-16,-5 1 98 0,-4 0 127 16,-3 1 108-16,-2 0 116 0,-2 1 110 15,1 1 118-15,1-1 112 16,1 3 75-16,5-1-19 0,2 2-75 0,4 2-77 16,1 3-58-16,2 4-55 15,2 1-48-15,2 3-25 0,3-2-30 0,3 0-17 16,2 0-15-16,4-3-4 0,4-1 1 15,0-4-1-15,4-4-2 0,3-4-6 16,2-3-21-16,5-3-78 0,3-4-30 0,-1-4-115 16,3-3-220-16,-6-6-204 0,-5-4-333 15</inkml:trace>
  <inkml:trace contextRef="#ctx0" brushRef="#br0" timeOffset="53408.59">15073 6040 2186 0,'-2'1'258'0,"2"-1"-66"0,2 0-12 0,4-1-51 15,4-2-33-15,6-4-34 0,9-1-25 16,5-2-9-16,4 1-7 0,3 2-3 16,-2 4-2-16,0 4-6 0,-2 5 5 15,-6 2-3-15,-3 4 0 0,-8 4-1 16,-4 1-4-16,-3 1-12 0,-5 3-24 0,-3-2-26 15,-3 0-46-15,-5 2-59 0,-3-1-64 16,-4 0-111-16,-5-2-142 16,-5-3-73-16,-1-2 82 0,-3-2 139 15,2-3 149-15,1-2 104 0,2-1 36 16,1 1 33-16,2-2 87 0,3 0 135 16,3 0 154-16,5-2 141 0,5 0-34 0,2 0-134 15,2-1-103-15,3 1-80 0,2-1-50 16,3 1-36-16,5-2-21 0,5 0-12 15,3-1-6-15,5-1-4 0,1 0 1 16,2 1-7-16,-3 2-6 0,-3 3-6 16,-7 2-2-16,-5 1 4 0,-6 2-5 15,-4 0-6-15,-2 2-15 0,-5 3-12 16,-2-1-9-16,-3 2-7 0,-3 3-1 0,-4-1 1 16,1-1 5-16,-1-1 6 0,1-3 11 15,4-3 4-15,3-4 8 0,4-1-2 16,1-4 1-16,4-1 5 0,2-3 7 15,2-1 5-15,2 0 2 0,4 0-2 16,3 0-5-16,3 2 5 0,2 1-5 0,2 2 1 16,2 1-2-16,1 0-6 0,0 0-10 15,3-1-29-15,-1-3-53 0,1-3-160 16,-3-1-30-16,0-2-56 0,-3-2-56 16,-4-2 58-16,-1-4 8 0,-3-1 67 15,-3-5 59-15,1 0-20 0</inkml:trace>
  <inkml:trace contextRef="#ctx0" brushRef="#br0" timeOffset="53570.83">15578 6265 238 0,'9'-66'269'0,"-9"34"113"0,-3 6 114 16,1 9 30-16,1 8-51 0,1 4-78 16,0 3-91-16,0 5-90 0,-1 3-75 15,0 4-54-15,-2 6-35 0,-1 4-23 16,0 6-14-16,-1 4-8 0,0 5-5 16,1 0 2-16,-1 0-6 0,0 0-9 15,2-3-16-15,0-1-36 0,2-3-46 16,-1-6-59-16,1-4-100 0,-1-4-177 15,-1-4-282-15,-6-8-23 0,3 2-35 16</inkml:trace>
  <inkml:trace contextRef="#ctx0" brushRef="#br0" timeOffset="53728.66">15418 6544 1312 0,'-4'12'733'0,"2"0"-358"16,1 6-71-16,2 0-73 0,2-2-100 15,2-1-68-15,4-2-39 0,4-1-15 0,3-3-9 16,5-2-7-16,3-4-26 15,5-2-61-15,0-4-102 16,1-3-159-16,-3-3-246 0,-5-4-112 0,-2-1-118 16</inkml:trace>
  <inkml:trace contextRef="#ctx0" brushRef="#br0" timeOffset="53915.33">15661 6008 2756 0,'-1'4'160'16,"-1"1"-39"-16,1-1-1 0,3 0-37 0,4-3-40 16,4 2-18-16,6 0-10 0,2 1-3 15,6-1-1-15,2-1-5 0,3 0-6 16,-1 0-17-16,-1 1-44 0,-4 0-59 16,-4 1-96-16,-6 0-165 0,-6-1-293 15,-8-2-78-15,-4 3-65 0</inkml:trace>
  <inkml:trace contextRef="#ctx0" brushRef="#br0" timeOffset="54274.16">15632 6124 1527 0,'-3'9'608'0,"2"1"-293"0,0 1-82 16,4-2-49-16,3-1-55 0,3 0-36 16,3-1-26-16,5 1-16 0,5-2-9 15,2-2-15-15,2-1-11 0,-2 0-10 16,0-1-5-16,-5 0-10 0,-5-1-17 0,-4 1-10 15,-7-1 2-15,-5 0 4 0,-5 1 11 16,-3 1 3-16,-4 2 2 0,-4 2 2 16,1 3 12-16,1 3 7 0,2 1 9 15,2 4 3-15,2 0 2 0,5 2-2 16,1 1-1-16,3-3 2 0,2-1-4 16,3-2-4-16,3-4-7 0,5-3-5 15,1-5 0-15,2-2-1 0,4-4-1 16,-2-3 5-16,3-3-3 0,-1-4 6 15,-3 1-3-15,-3 0 1 0,-4 0 3 16,-4 0 2-16,-3-1 4 0,-3 2-4 16,-3 0 1-16,-3 0-8 0,0-2-7 0,-3 0-20 15,-1-2-29-15,-1-4-43 0,1 2-43 16,2-1-41-16,3 3-48 0,5 0-77 16,3 2-168-16,3 1-108 0,-1-4 65 15,8 8-28-15</inkml:trace>
  <inkml:trace contextRef="#ctx0" brushRef="#br0" timeOffset="54499.6">16018 6126 1544 0,'4'-1'647'0,"0"3"-251"0,1 0-55 15,-2 1-76-15,-1 4-90 0,-3 2-60 16,-3 2-39-16,-2 5-23 0,-3 4-16 16,0 2-14-16,0 2-12 0,2-2-11 15,0-2-2-15,3 0-7 0,2-2-4 0,1-1-8 16,2 0-5-16,2-3-2 15,3-2 3-15,0-4 3 0,3 0 5 0,4-4-1 16,3-1-43-16,4-1 4 0,0 0-29 16,2-2-63-16,-3 0-63 15,0 0-315-15,-3-2-143 0,-6-1-26 16,-2 0-76-16</inkml:trace>
  <inkml:trace contextRef="#ctx0" brushRef="#br0" timeOffset="54672.04">15875 6542 1498 0,'-6'23'793'0,"0"-1"-504"15,0 6-55-15,5-6-9 0,2-2-63 0,3-4-64 16,3-2-45-16,4-4-30 0,6-1-14 16,2-3-3-16,6-2-6 0,2-2-13 15,2-1-61-15,1-3-119 0,-1 0-226 0,-4-5-440 16,-2 1-325-16</inkml:trace>
  <inkml:trace contextRef="#ctx0" brushRef="#br0" timeOffset="54889.14">16396 6614 2477 0,'6'0'728'15,"0"2"-596"-15,2 0 14 0,-2 1 7 16,0 0-52-16,-3 0-28 0,1-1-33 0,-1 2-24 16,-2-1-8-16,0 1-14 0,-1 1-21 15,0 1-39-15,0-2-58 0,0 0-79 16,2-1-147-16,-1-1-377 0,-4-7-568 16</inkml:trace>
  <inkml:trace contextRef="#ctx0" brushRef="#br0" timeOffset="61372.45">4574 8560 1341 0,'-10'1'509'16,"2"0"-216"-16,-4 2-7 0,0 2-14 16,1 2-72-16,1 0-57 0,1 2-40 15,2-2-29-15,1 0-24 0,2-2-20 16,3-2-12-16,2 0-5 0,3-2-2 16,1 0 1-16,1-1 8 0,3-1 2 15,3-1 4-15,1-1 1 0,4 1-1 16,0-1 3-16,4 1-1 0,0 1 2 0,1 1 0 15,3 2-6-15,1 1-3 16,4 2-4-16,2 1-9 0,1 1-3 16,4 0 3-16,4-1-3 0,2-1 3 15,3-3-2-15,3-2-1 0,2-1-3 0,1-3 4 16,0-1-4-16,-2-2 2 0,-2 0 2 16,1 1-3-16,2 1 7 0,-2 1-2 15,1 4 1-15,-1 2 1 0,-2 2 1 16,-2 3 3-16,0 1-3 0,-2 0 3 15,-2-1-3-15,1 0-1 0,-3-3 3 16,0-3-1-16,0-4-4 0,1-4 0 0,4-2 1 16,2-3 1-16,-1 1-4 0,3 0 4 15,2-1-4-15,0 2-1 0,2 0 3 16,-1 2-2-16,3 1 2 0,-3 1 4 16,-2-1-2-16,-4 1 3 0,-5 1-1 15,-1 1-6-15,-1 0 2 0,2 1-2 16,-5 0 0-16,-1 0-2 0,-1 1 2 15,0 1-4-15,1-2 0 0,1 0 0 16,0-1 2-16,1-1-2 0,-1-1 2 16,-2 1 0-16,-1 0-4 0,-1 0 4 0,-2-1-2 15,-1 1-2-15,-2 0 2 0,-1 1 4 16,-2 1 0-16,-2 1 4 0,-4 1-2 16,0 1 2-16,1 0-6 0,-3-1-4 15,0 1 0-15,-2-1 0 0,0 0 0 0,-3-2 0 16,-1 1 0-16,-2 1 0 15,-3-1 0-15,-1 0 0 0,-1 1-14 0,-1-1-18 16,-1 1-6-16,-1 2-21 0,-1 0-29 16,-2 1-30-16,-1 2-50 0,-2 2-57 15,-1 1-115-15,-2 0-349 0,-5-1-698 16</inkml:trace>
  <inkml:trace contextRef="#ctx1" brushRef="#br0">12435 11747 0,'0'0'0,"0"0"15,0 0-15</inkml:trace>
  <inkml:trace contextRef="#ctx0" brushRef="#br0" timeOffset="62600.49">2184 8112 1063 0,'-14'12'249'0,"1"0"-74"0,-3 6-12 15,0 2-27-15,2 3-15 0,0 0-4 16,1 2-18-16,1-3-28 0,3 1-24 0,2 1-6 16,2-1 1-16,1 1 0 15,3 0 4-15,1 1-11 0,3-2-10 0,3 1-8 16,4-1-11-16,5 0-2 0,2-2-3 16,3 0-4-16,3 1 3 0,0-2 0 15,4-1 0-15,-1-7 2 0,1-3-2 16,-1-5 0-16,1-3 3 0,-2-3 3 15,2-4 2-15,-2-4 7 0,-1-7 9 16,-3-5 8-16,-1-7 11 0,-4-4 4 16,-1-8 0-16,-3-6-6 0,-1-4-7 15,-4-4 3-15,-2-3 3 0,-2-1 7 16,-4 2 9-16,-2 4 6 0,-4 7 0 0,-6 6-1 16,-4 5-11-16,-4 8-8 15,-5 7-9-15,-3 9-8 0,-5 8-7 0,-1 5-6 16,2 6-4-16,1 2-5 0,5 3-10 15,3 1-27-15,6 4-32 0,4 5-46 16,4 4-42-16,3 3-27 0,2 1-82 16,3 2-208-16,-1-2-192 0,4 1-259 15</inkml:trace>
  <inkml:trace contextRef="#ctx0" brushRef="#br0" timeOffset="67805.16">4549 8942 376 0,'-4'-1'191'0,"-1"0"99"0,-1 0 67 15,1 1 10-15,3-2-49 0,0 2-84 16,2 0-67-16,0 0-52 0,1 0-39 15,1 1-26-15,1 0-7 0,4 1-5 16,0 1-1-16,4-1-3 0,1 0-8 16,0-1-5-16,6 0-5 0,-2 0-2 15,2 0-6-15,2 0-3 0,-2-1-2 16,1 1 0-16,-1-1-4 0,-2 1-21 0,-2-1-25 16,-1 1-69-16,-3-1-101 15,-3 2-92-15,-3-1-122 0,-2 2-49 0,-3-1 92 16,-2-1 98-16,-1 3-68 15</inkml:trace>
  <inkml:trace contextRef="#ctx0" brushRef="#br0" timeOffset="67962.1">4697 8984 271 0,'-16'1'205'0,"2"1"38"0,-4 0 56 15,5 0 41-15,3 1 11 0,3 2-49 0,1 1-61 16,2 3-64-16,0 1-48 16,1 1-36-16,1 2-30 0,2 3-29 0,0 0-19 15,2 2-7-15,1 1-8 0,1 0-19 16,1-2-39-16,1 0-60 0,0-4-84 15,1-2-92-15,-1-3-145 0,3-4-83 16,-4-4 98-16,0-2-89 0</inkml:trace>
  <inkml:trace contextRef="#ctx0" brushRef="#br0" timeOffset="68267.09">4687 9028 532 0,'-1'-3'329'0,"2"2"61"0,2 2-41 0,2 2-89 16,0 3-70-16,1 3-56 0,0 2-42 15,-1 4-25-15,2-1-12 0,-1 2-10 16,-1 2-8-16,-1 0-8 0,-3 0-7 16,-1 1-9-16,-2-2-13 0,-1-1-22 15,-2 2-31-15,-1-3-39 0,-2-2-33 0,-2-2-24 16,0-3-24-16,-3-3 2 16,1-4 37-16,1-1 40 0,-2-2 50 0,0-1 50 15,0-1 53-15,1 0 65 0,3 2 68 16,1 0 46-16,2 3-1 15,3 0-42-15,3 0-60 0,1 2-37 16,2-1-28-16,4 2-17 0,1 0-4 0,3 0-13 16,2 1-14-16,0-1-11 15,4-1-5-15,-2-2-6 0,1 0-6 0,2-2-32 16,-1-1-90-16,0-1-153 0,1-1-199 16,-4-3-204-16,-1-2-240 0</inkml:trace>
  <inkml:trace contextRef="#ctx0" brushRef="#br0" timeOffset="68539.4">4824 8994 940 0,'0'-4'561'0,"1"2"-133"16,-1 1-47-16,0 4-98 0,0 4-111 16,0 4-85-16,0 6-40 0,0 4-15 0,-1 5-10 15,1 0-5-15,-1 1-11 0,2-3-27 16,0-2-46-16,2-3-61 0,0-5-44 15,1-3-13-15,-1-3 23 0,1-5 47 16,0-4 45-16,0-2 42 0,-1-1 38 16,1-2 31-16,-1 0 38 0,0 0 28 15,1-1 11-15,0 1-6 0,1 1-28 16,1 2-33-16,1 1-24 0,3 1-19 0,0 1-9 16,1 0-38-16,0 0-112 15,3 2-204-15,-2-2-301 16,11 0-286-16</inkml:trace>
  <inkml:trace contextRef="#ctx0" brushRef="#br0" timeOffset="68852.85">5003 8993 1424 0,'-10'-2'691'0,"4"3"-315"0,-3 1-69 15,2 5-99-15,1 2-79 0,1 5-57 0,1 0-31 16,0 3-18-16,3 2-7 0,1-1-4 15,3-2-6-15,2 0-4 0,3-3-4 16,2-4 2-16,1-1 0 0,3-5 2 16,0-3-2-16,0-3 1 0,1-4 1 15,-1-3-2-15,-2-2-2 0,-1-4 4 16,-1-1-2-16,-3 0-2 0,-1-1 8 0,-3 1-6 16,-5 2-4-16,-3-1-1 15,-3 3-6-15,-2 1-3 0,-2 1-4 16,-2 1-2-16,-2 0 1 0,-1 3-1 15,0 2-3-15,2 1-17 0,3 4-25 16,4 1-48-16,2 2-91 0,4 2-153 0,1-1-243 16,2-2-59-16,4 1-136 0</inkml:trace>
  <inkml:trace contextRef="#ctx0" brushRef="#br0" timeOffset="69028.14">5174 8879 780 0,'4'-4'537'15,"0"2"-87"-15,0-1-39 0,0 3-69 0,-2 3-86 16,0 3-68-16,-1 3-56 0,-1 4-51 16,0 3-35-16,-2 3-29 0,1 0-18 15,-1 3-31-15,1-2-51 0,0 0-79 16,1-3-128-16,0-1-160 0,-1 0-190 0,-2-4 45 16,-1 3-110-16</inkml:trace>
  <inkml:trace contextRef="#ctx0" brushRef="#br0" timeOffset="69304.13">5089 9177 1080 0,'0'0'573'0,"1"0"-197"0,2 0-74 15,1-2-41-15,3 0-77 0,0-2-64 16,3-2-37-16,1 1-25 0,0 0-16 16,1 1-18-16,0 2-10 0,-1 1-3 0,-1 2-6 15,-2 2-3-15,-2 0-2 0,-1 3-4 16,-3 0 1-16,-1 3-3 0,-1 0-8 15,-1 1 2-15,-4 2-3 0,3 1 6 16,-2-2 4-16,-1 1 5 0,2-1 0 16,0 0 0-16,1 0 0 0,2-3 3 15,1 0-1-15,2-1 1 0,1-2 1 16,2 0-4-16,3-2 2 0,1-2-4 16,2-1-14-16,3-1-44 0,4-3-97 15,-1 0-180-15,4-3-359 0,-2-3-2 16,0 0-102-16</inkml:trace>
  <inkml:trace contextRef="#ctx0" brushRef="#br0" timeOffset="69585.14">5297 8908 1902 0,'-3'0'422'15,"2"0"-154"-15,-1 0-23 0,2 0-58 0,0 0-66 16,3 0-49-16,1-1-24 0,0 0-14 16,5 0-7-16,0 1-5 0,3 1-9 15,3 0-6-15,2 3-2 0,0 1-1 16,0 2 1-16,0 4-1 0,-4 4 2 0,1 3-3 16,-3 1-3-16,-2 3-3 15,-2 3-14-15,-3-1-23 0,-1 1-23 0,-1-2-24 16,-1-2-24-16,-1-3-42 15,-1-4-85-15,0-1-88 0,-1-4-87 16,0-2-132-16,-3-5 27 0,2-1-108 0</inkml:trace>
  <inkml:trace contextRef="#ctx0" brushRef="#br0" timeOffset="69747.66">5435 8949 1065 0,'6'-5'501'0,"1"2"-132"0,3 0-89 0,1 4-88 15,0 2-86-15,1 1-51 0,1 0-28 16,1 1-13-16,-2-1-6 0,1 2-24 16,-2-1-50-16,3 0-82 0,-3 0-101 15,-3 0-154-15,-2-1-137 0,-11-8-12 16,4 11 49-16</inkml:trace>
  <inkml:trace contextRef="#ctx0" brushRef="#br0" timeOffset="69877.77">5447 9051 1451 0,'5'-1'456'0,"2"2"-304"16,5 0 13-16,0 0-38 0,3 1-58 15,2-2-34-15,0 1-35 0,2 0-107 16,1 0-265-16,-3-2-237 0,2-2-297 16</inkml:trace>
  <inkml:trace contextRef="#ctx0" brushRef="#br0" timeOffset="70063.45">5681 8822 1813 0,'-3'2'357'0,"-1"4"-134"16,0 5-36-16,-3 6-81 0,2 3-49 0,0 5-39 16,0 3-14-16,1 3-14 15,1 1-31-15,1 4-99 0,2 0-176 0,-1-2-275 16,-4-7-100-16,5 0-24 15</inkml:trace>
  <inkml:trace contextRef="#ctx0" brushRef="#br0" timeOffset="70337.89">5617 9186 1241 0,'-1'6'388'0,"1"2"-67"15,1 3-32-15,2 1-90 0,1 0-68 16,3-1-40-16,2-1-11 0,0-2-1 15,3 0-15-15,2-2-14 0,0-3-14 16,0-3-12-16,0-3-5 0,1-2-4 16,-1-4-5-16,-2 0 2 0,-4-1 0 15,-1-1 1-15,-4 1-1 0,-2-1 2 16,-2 3 5-16,-1 1 0 0,-5 2 4 0,-3 2-6 16,-1 2-4-16,-4 1-4 0,-2 1-2 15,0 1-4-15,-1 0-5 16,-2-1-8-16,2 1-18 0,1-2-21 15,5 0-14-15,2 0-18 0,4 1-27 0,3 0-70 16,3 1-109-16,2 1-233 16,-1-2-132-16,5 2-188 0</inkml:trace>
  <inkml:trace contextRef="#ctx0" brushRef="#br0" timeOffset="70968.84">5764 8887 1848 0,'-7'0'275'0,"4"0"-50"16,0-1-5-16,3 0-68 0,4-1-58 0,1-1-39 16,5 0-15-16,4-1-7 15,2-1-6-15,2 1-7 0,2 1-6 0,0 1-4 16,-1 1-1-16,0-1-2 0,-1 2-2 15,-1 2-2-15,-4-1 2 0,-3 1 6 16,-3 2-1-16,-4 2-6 0,-3 3-16 16,-3 1-16-16,-2 2-13 0,-3 2 0 15,0-1 2-15,-2-1 2 0,-2 0 9 16,0-2 1-16,3-1 11 0,-1-1 6 16,2 0 1-16,2 0 3 0,2-2-1 15,2-2-3-15,3 0 2 0,1 0 2 16,4-1 4-16,1 0 4 0,2 0 4 0,2-1-6 15,1-1 0-15,4 0 0 0,0-1 0 16,0 0-21-16,2 0-34 0,-1 0-32 16,-2-1-91-16,-1 1-80 0,-4-1-86 15,-2-1-61-15,-4 1 37 0,-2 0 84 16,-2 0 100-16,-2 1 83 0,-1 0 55 16,-1 1 48-16,-1-1 67 0,-2 2 68 15,-1 0 77-15,1 1 61 0,0 2 4 0,0 1 6 16,-1 2-10-16,2 1-38 15,0 2-44-15,-1 2-59 0,3 1-42 0,-1 0-23 16,0 2-15-16,0-1-15 0,1-2-17 16,-1-1-9-16,1-1-2 0,0-3-2 15,0-3 2-15,1-1-4 0,0-1 3 16,-1-1 0-16,1-1 7 0,1-1 8 16,1 1 2-16,2-2 9 0,0 1-7 0,3 0-5 15,0 0 2-15,2-1-9 16,1 2-5-16,2-1-3 0,0 1-6 0,1 0-5 15,2 0-20-15,-1 0-49 0,2 0-87 16,0-1-145-16,1-2-246 0,-3-4-139 16,1-1-198-16</inkml:trace>
  <inkml:trace contextRef="#ctx0" brushRef="#br0" timeOffset="71217">6028 8903 1216 0,'1'-4'539'0,"1"1"-305"0,1-2 13 16,2 1-3-16,1-1-65 0,3 0-55 15,1 0-41-15,4 0-23 0,0 1-14 0,0 1-12 16,0 2-8-16,1 3-7 16,-4 2-3-16,-1 3 6 0,-3 4-3 0,-1 3-1 15,-2 3-2-15,0 3-6 0,-3 1 1 16,-1 4-4-16,-1 0-4 0,-1 1-20 15,1-2-50-15,-1 0-69 16,0-2-93-16,1-1-102 0,-1-3-170 0,0-5-120 16,0-3-230-16</inkml:trace>
  <inkml:trace contextRef="#ctx0" brushRef="#br0" timeOffset="71472.02">6296 8946 1921 0,'2'6'287'0,"0"4"-60"0,1 5-34 16,-2 5-45-16,-3 4-55 0,0 2-39 16,0 2-25-16,-1-1-11 0,1 1-11 15,-1-4 0-15,1-2-9 0,1-6-15 0,0-4-11 16,2-3-10-16,0-3 0 16,0-3 9-16,1-4 6 0,2-2 7 0,2-3 4 15,3-1 12-15,2-2 13 0,3-1 4 16,-1-1 1-16,2 0-6 0,-1 2-7 15,2 1-17-15,-2 2-74 16,-1 1-157-16,-3 1-282 0,-5-2-214 0,1 2-128 16</inkml:trace>
  <inkml:trace contextRef="#ctx0" brushRef="#br0" timeOffset="72257.57">6660 8916 892 0,'-8'3'273'0,"2"2"29"0,-3 1 19 0,2 0-40 15,2-1-61-15,0 1-56 0,0 2-48 16,1 4-33-16,1 1-16 0,2 4-15 16,2 3-6-16,1 2-11 0,1 3-15 15,1 0-8-15,3-1-7 0,1-1-5 16,1-5 5-16,2-3-3 0,0-5 0 16,-1-4 1-16,1-3 5 0,0-3 9 0,1-4 2 15,-2-3 3-15,1-6 4 0,-2-4-1 16,1-5 6-16,-3-5 1 0,-3 0-5 15,-1-3-6-15,-3 3-3 16,-3-1-4-16,-1 3-5 0,-3 2 1 0,-3 2-5 16,0 3-3-16,-3 5-11 0,0 5-19 15,-3 4-14-15,4 5-25 0,1 5-53 16,3 3-111-16,3 2-191 0,2 2-267 0,4-2-331 16</inkml:trace>
  <inkml:trace contextRef="#ctx0" brushRef="#br0" timeOffset="72562.95">6875 8931 1399 0,'1'3'756'15,"1"2"-459"-15,0 3-9 0,-1 1-52 0,-1 4-90 16,0 0-67-16,-2 1-41 16,1 3-22-16,-1 0-7 0,1 0-13 0,0 0-17 15,0 0-38-15,1-1-39 0,-1-1-29 16,1-1-27-16,-1-5-17 0,0-2 4 15,1-3 8-15,0-3 27 0,0-2 40 16,1-2 30-16,0-2 27 0,2-1 18 16,1 0 13-16,0 1 17 0,1-1 17 15,0-1 27-15,2 1 17 0,2 0 9 16,-1 1-4-16,0 0-11 0,1 0-24 0,0 1-14 16,2 2-17-16,0 0-11 15,0 2-25-15,1 1-41 0,2 1-67 16,-1 1-129-16,-1 0-168 0,-1-2-79 15,-1-1-210-15</inkml:trace>
  <inkml:trace contextRef="#ctx0" brushRef="#br0" timeOffset="72839.03">7047 8770 1596 0,'-3'-6'878'16,"1"2"-617"-16,-4 2-48 0,3 5-49 0,-3 6-68 16,1 4-42-16,0 4-22 0,2 3-19 15,1 0-3-15,2 3-8 0,1-2-2 16,3-1 0-16,3-1 0 0,1-2-2 0,3-4-1 16,3-2 1-16,1-3-3 0,-1-3 3 15,1-2 0-15,1-2-3 0,-1-1-29 16,1 0-53-16,0-1-84 0,-2-1-129 15,0 0-179-15,-1-3-208 0,-3-7 59 16,2 1-47-16</inkml:trace>
  <inkml:trace contextRef="#ctx0" brushRef="#br0" timeOffset="72985.28">7274 8793 1932 0,'0'4'429'0,"0"2"-118"0,0 5-92 0,-1 4-85 15,0 3-68-15,-1 1-43 0,1 0-18 16,1-1-42-16,0 1-95 0,1-1-170 16,1 0-284-16,3 2-437 0,-5-2 244 15</inkml:trace>
  <inkml:trace contextRef="#ctx0" brushRef="#br0" timeOffset="73371.36">7198 9135 1983 0,'-1'5'441'16,"1"2"-227"-16,-1 2-11 0,-1-1-36 15,1 0-68-15,0-3-54 0,1-2-26 0,1-2-13 16,1-1-6-16,-1-1-9 16,1 0-16-16,2-1-24 0,-1-2-18 0,3-2-13 15,0-3 5-15,0 0 19 0,1-2 18 16,2 0 16-16,-1 1 11 0,1-2 4 15,2 4 6-15,-2 2 6 0,0 4 13 16,0 2 10-16,-2 3 15 0,2 1 4 16,-1 2-2-16,-2 0-1 0,-2 3-10 15,-1-2 1-15,-2 1-4 0,-2 1-7 16,-3 0-5-16,-1 1-1 0,-3 0-8 0,-2-1-8 16,-1 0 1-16,0-2-8 15,-1 0 7-15,-2-2-4 0,2-1-3 16,0-2 5-16,2 0-5 0,2-1 6 15,2-1 5-15,2 2 4 0,2-2 4 0,2 1-5 16,1 0-2-16,4 1-5 0,0-1-4 16,3 0 0-16,3-1-10 0,4 0-30 15,5-2-77-15,3 0-208 0,3-3-402 16,1-1-477-16</inkml:trace>
  <inkml:trace contextRef="#ctx0" brushRef="#br0" timeOffset="73653.05">7536 8957 1556 0,'0'-2'830'0,"2"1"-688"0,1 0 31 0,2 0 20 16,1 1-26-16,3 0-62 0,5 0-32 15,2 1-16-15,2-1-10 0,5 1-13 16,1 1-10-16,4-1-12 0,4 1-4 16,2 0-6-16,0-1-6 0,-4 0-7 15,-6-1-16-15,-6 1-33 0,-5 0-49 16,-1 0-97-16,-4 0-149 0,-3 0-257 16,-7-7-199-16,0 5-56 0</inkml:trace>
  <inkml:trace contextRef="#ctx0" brushRef="#br0" timeOffset="73866.84">7564 9052 2285 0,'5'0'284'16,"1"0"-50"-16,2 1 4 0,4-1-53 15,2-1-54-15,6-1-34 0,4 0-27 0,4 0-20 16,2 1-14-16,1 1-16 0,-1 1-8 15,-2 2-5-15,-1 0-5 0,-2 1-4 16,-2 0-17-16,0 1-24 0,-3-1-31 16,-1 0-73-16,-4 0-119 0,-2-1-255 15,-6-5-380-15,0-1-213 0</inkml:trace>
  <inkml:trace contextRef="#ctx0" brushRef="#br0" timeOffset="75040.07">8179 8800 1200 0,'-8'1'441'0,"2"1"-54"0,-2-1-34 0,5 3-64 15,2-4-102-15,2 0-80 0,2-1-54 16,5-1-19-16,3 0-8 0,7 0 5 15,4 1-10-15,6 0-5 0,1-1-4 16,1 2-5-16,2-1-1 0,-1 1-6 16,-3-1-6-16,-5-1-13 0,-6 1-25 15,-2 0-51-15,-6 0-60 0,-2 0-72 16,-4 1-52-16,-2-1-34 0,-3 0-95 0,-2 0-53 16,-3-1 74-16,9 14-91 0,-13-12 221 15</inkml:trace>
  <inkml:trace contextRef="#ctx0" brushRef="#br0" timeOffset="75177">8356 8810 352 0,'-13'6'278'0,"-1"1"48"0,0 1 50 16,2 3 1-16,5 1-38 0,1 3-68 16,-1 3-76-16,2 0-74 0,1 2-50 15,2 0-40-15,1 2-18 0,2-2-5 0,1 0-6 16,2 0-1-16,1-3-14 16,2-3-39-16,1 0-57 0,0-5-60 0,0-4-72 15,1-3-94-15,0-6-118 0,1-4-2 16,-6-9 59-16,5 2-17 0</inkml:trace>
  <inkml:trace contextRef="#ctx0" brushRef="#br0" timeOffset="75491.4">8354 8846 625 0,'0'2'375'0,"0"2"7"0,0 5-61 0,1 4-70 15,0 2-63-15,0 3-59 0,-1 4-45 16,1 1-32-16,-1 1-16 0,-1 1-15 15,-1-1-11-15,0-3-17 0,0 0-17 16,0-4-26-16,0-4-31 0,0-2-32 16,-1-2-26-16,-1-6-7 0,-1-1 3 15,0-3 15-15,-2-1 19 0,0 0 21 0,-2-2 24 16,0 1 22-16,1 0 36 16,0 0 65-16,2 1 70 0,2 1 69 0,0 1 41 15,2 1-17-15,1 2-55 0,2-1-60 16,1 1-51-16,2 0-25 0,3 2-8 15,5-1-4-15,1 0-7 0,3-1-4 16,4-1-4-16,0-2-4 0,1-2-18 16,0-1-45-16,0-2-93 0,0-1-167 15,-3-4-211-15,-2 0-15 0,-1 0-135 16</inkml:trace>
  <inkml:trace contextRef="#ctx0" brushRef="#br0" timeOffset="75750.77">8517 8967 931 0,'0'-2'426'0,"0"1"14"0,-1 2-18 0,2 1-75 16,-1 2-130-16,0 3-97 0,0 2-58 15,2 4-29-15,-2 4-16 0,0 1-3 0,-2 2-7 16,2 1-13-16,0 0-24 16,0-1-42-16,0-2-45 0,0-4-42 0,2-4-16 15,-1-4 14-15,1-2 31 0,0-5 43 16,-1-4 41-16,1-2 25 0,1-3 15 15,0-2 6-15,2 1 6 0,2-1 7 16,-1 2 4-16,2 2-4 0,0 1-9 16,1 3-20-16,3 1-83 0,1 1-201 15,0-1-187-15,2 2-292 0</inkml:trace>
  <inkml:trace contextRef="#ctx0" brushRef="#br0" timeOffset="76052.34">8748 8906 1237 0,'-17'7'777'0,"2"1"-506"0,-4 4-21 15,4 1-20-15,3 0-50 0,2 2-57 0,4-1-51 16,3-2-37-16,3 2-19 16,3-3-14-16,4 1-1 0,2-3-1 0,1-1 0 15,3-2 0-15,1-4 0 0,0-3-3 16,2-4 1-16,1-4 2 0,-1-3 0 15,0-4 0-15,-1-3 0 0,-3-2 0 16,-2-2 0-16,-2-2 4 0,-3-1-1 16,-3 2 2-16,-3 1 4 0,-3 2 0 15,-3 4 5-15,-3 4 2 0,-5 3-3 16,-5 4 1-16,-2 4-7 0,-1 4-3 0,3 2-1 16,1 2-3-16,3 3-25 15,5 0-35-15,3 1-49 0,4 2-66 0,3 1-105 16,5 3-193-16,0-4-252 0,5 1-231 15</inkml:trace>
  <inkml:trace contextRef="#ctx0" brushRef="#br0" timeOffset="76221.2">8927 8804 1680 0,'3'0'435'0,"-1"4"-65"0,0 3-41 0,-1 2-80 15,-2 4-96-15,0 2-71 0,-2 0-43 16,0 0-23-16,2-2-12 0,-1 0-11 15,0 0-33-15,1-1-46 0,0 0-92 16,1 0-169-16,-2-1-217 0,-1-3-159 16,-1 2-227-16</inkml:trace>
  <inkml:trace contextRef="#ctx0" brushRef="#br0" timeOffset="76517.59">8780 9099 1491 0,'3'-4'335'0,"2"0"-76"0,2 0 25 15,4-1-13-15,1 0-74 0,3 0-69 16,1 1-47-16,3 1-29 0,0 0-19 16,-1 3-8-16,-1 2-11 0,-3 1-4 15,0 1 1-15,-3 0-4 0,-4 2 3 0,-2-2-1 16,-2 1-3-16,-2 0-3 16,-2 1-1-16,-2 0 2 0,-3 4-3 0,-1 0 5 15,-3 1-1-15,0 1-1 0,1 0 4 16,0 1 8-16,1-2 6 0,3-1 1 15,1 0-1-15,3-2-6 16,2 0-5-16,1-3-9 0,3-1-2 0,3 0-4 16,2-1 4-16,2-2-1 0,4-1-1 15,1-2-9-15,3-4-25 0,3-1-34 16,0-4-109-16,2-2-120 0,-2-2-258 16,-2-7-231-16,-1-2-166 0</inkml:trace>
  <inkml:trace contextRef="#ctx0" brushRef="#br0" timeOffset="76951.59">9168 8760 2313 0,'-17'6'335'16,"4"3"-74"-16,-2 3-58 0,3 1-55 16,4 2-51-16,4 0-44 0,2 0-33 0,3 1-15 15,3-2-5-15,3 0 2 0,1-2-5 16,2 1 4-16,1-2-4 0,2-3 1 15,2-2 0-15,0-4-5 0,0-4 3 16,2-4 0-16,-2-2 1 0,-1-3 1 16,-2-3 2-16,-1 0 2 0,-4-1 0 15,-2-1-4-15,-2 2 4 0,-3 0-4 16,-3 1 2-16,-2 0-2 0,-4 2-14 16,-3 0-12-16,-3 2-15 0,-2 1-11 15,-4 0-5-15,0 4-7 0,-2 2-4 0,1 5-4 16,3 4 1-16,1 3 12 15,2 4 16-15,1 3 17 0,3 1 13 16,2 2 7-16,3-1 3 0,1 0 7 0,3-2 9 16,2-4 12-16,1-1 10 0,2-3-4 15,2-1-4-15,1 0-13 0,2 0-2 16,3 0 5-16,1 0 0 0,3-2 7 16,1-1 2-16,3-1-2 0,0-2 1 0,0-1-4 15,2-1-7-15,-2-1 0 0,-1 0-5 16,0-1-11-16,-2 1-32 0,-1-1-60 15,-1 1-107-15,-5 0-153 0,0 0-223 16,-7-1-99-16,-1 3-112 0</inkml:trace>
  <inkml:trace contextRef="#ctx0" brushRef="#br0" timeOffset="77250.38">9110 9117 1197 0,'3'0'683'0,"0"1"-393"0,3 0-36 0,1-1-16 15,2 0-59-15,4 0-61 0,3 0-31 16,2 1-21-16,2 1-14 0,3 1-15 16,0 2-12-16,-2 0-12 0,-2-1-6 15,-4 1-4-15,-3 0-8 0,-3-1-11 0,-4 1-5 16,-2-2-20-16,-2 1 3 0,-1 0 11 16,-2 0 8-16,-2 1 21 0,0 1 3 15,-1 1 2-15,1 2 9 0,1 1 10 16,0 3 6-16,2 0-4 0,2 1-5 15,3-1-5-15,1 1-4 16,2-2-7-16,2-2-3 0,1-2-4 0,6-4-4 16,4-3 0-16,2-5-1 0,4-3-29 15,0-3-73-15,1-2-177 0,-3-5-306 16,0-2-226-16,-1 0-160 0</inkml:trace>
  <inkml:trace contextRef="#ctx0" brushRef="#br0" timeOffset="78176">9733 8705 1320 0,'-5'3'266'0,"0"3"-7"0,-4 3 8 0,3 1-37 16,0 0-55-16,0 1-52 0,1 2-44 0,1-1-22 16,0 0-11-16,4 1-4 0,1 3-7 15,3-1-11-15,5 1-10 0,2 2-6 16,4-1-5-16,0-1-1 0,2 0-2 15,1-5-2-15,2-2 1 0,0-5 1 16,1-5-2-16,1-7 4 0,2-6-2 16,-2-7 6-16,-2-4 3 0,-2-4 3 15,-4 0 5-15,-4-1 4 0,-6 3-1 16,-2 2-1-16,-5 3-2 0,-2 2-10 16,-3 5-14-16,-2 3-8 0,-3 3-11 15,-3 4-1-15,-1 5-4 0,-1 6-1 0,-1 4-4 16,1 5-8-16,5 2 0 0,1 4 2 15,4 0 6-15,2 1 10 0,3-3 15 16,1 0 3-16,2-1 12 0,1-2 13 16,1 0 10-16,1-1 14 0,0-2 4 15,0-1-2-15,1 1-2 0,0 1-2 16,-1 0-9-16,-1 0-2 0,0-1-4 16,-2-1-11-16,-3-2 1 0,0-2-3 15,-1 0-3-15,0-1 3 0,-1-1-4 0,-1 0 0 16,0-2 0-16,-1-2-4 0,0 1 1 15,-1-1-3-15,3 0 5 0,1 0 11 16,1 0 9-16,1-1 11 0,2 1 2 16,0 1-5-16,2 0-9 0,1 1-10 15,1 1-6-15,3 0-6 0,2 0-3 0,1 0 0 16,2-2-1-16,2 0 1 16,5-3-2-16,0-1 0 0,4-3 0 0,1-1-19 15,2-1-51-15,-1 1-82 0,-1 0-165 16,1-1-238-16,-5-3-254 0,3 3-135 15</inkml:trace>
  <inkml:trace contextRef="#ctx0" brushRef="#br0" timeOffset="78584.03">10034 8741 2262 0,'4'-12'355'0,"2"2"-138"0,1-2-26 15,2 2-46-15,0 6-55 0,2 1-43 0,5 2-29 16,1 2-11-16,4 1 2 16,1 0-7-16,0 1-1 0,2 1-13 0,0 0-30 15,-1-2-40-15,0-1-65 0,1-1-90 16,-5 0-161-16,-4-2-38 0,-3-2-69 15,-7-1 15-15,-5-3 132 0,1 1-47 16,-3-1 199-16,0 3 181 0,-5 1 25 16,-5 1 35-16,-2 2 219 0,-5 2 163 0,0 3 42 15,1 2 14-15,2 3-66 16,0 2-66-16,4 4-71 16,2-1-85-16,1 1-70 0,0 1-54 0,2 1-33 15,1-2-14-15,1 1-14 0,3 0-24 16,2-2-28-16,2 0-39 0,2-2-49 15,1-1-52-15,1-4-47 0,-1-2-69 0,2-4-91 16,-2-4-58-16,-2-2 48 0,1-2-128 16</inkml:trace>
  <inkml:trace contextRef="#ctx0" brushRef="#br0" timeOffset="78883.75">10266 8700 973 0,'6'1'473'0,"1"2"-87"0,3 2-80 0,-2 3-60 16,-3 3-65-16,0 2-63 0,-1 2-30 15,-2-2-28-15,-1 1-20 0,-2 0-15 16,-2-1-8-16,0 1-2 0,-4-1-8 16,-1 0-21-16,-4 0-29 0,-2-1-32 15,-2-2-32-15,-4 0-20 0,0-1-2 16,-1 0 13-16,-1-3 25 0,3-2 38 0,0-1 45 16,4 0 63-16,4-1 58 0,3 0 46 15,3 0 19-15,2-1-19 16,2 1-33-16,2 1-33 0,2-1-29 15,1 1-22-15,3 0-19 0,2 0-9 0,3-1-7 16,4 0-4-16,3-1-1 0,2-2-5 16,3-1 1-16,1-1-5 0,3 0-21 15,-1 0-55-15,0 0-45 0,-6 1-109 16,-4 0-116-16,-7 0-182 0,-6-3-130 16,-2 1-140-16</inkml:trace>
  <inkml:trace contextRef="#ctx0" brushRef="#br0" timeOffset="79411.37">10166 9022 1278 0,'-2'4'564'0,"1"0"-274"0,0 0-24 0,2 0-7 16,3-4-47-16,0 0-73 0,1 0-32 0,2 0-22 16,2 0-18-16,1 0-11 0,1 1-22 15,1 0-10-15,2 0-10 0,0 1-10 16,1-1 0-16,0 1-3 0,1-1-2 15,-1 1-3-15,-1 0 0 0,0 0 1 16,-3 0-1-16,-1 1-3 0,-3-2-2 16,0 1 1-16,-1-2 1 0,0 1 5 15,0-1 0-15,0-1 4 0,-3 1-2 0,1-1-2 16,-1 1 1-16,-1-1-7 16,0 0 3-16,-1 1-2 0,-1 0 1 0,0 0 3 15,0 0-1-15,-1 0 4 0,0 1 2 16,-1-1 0-16,-2 1 0 0,2-1-4 15,-1 1 2-15,-2 0 0 0,1 1 2 16,-1 0-2-16,0-1 0 0,0 2 0 16,0-1 1-16,0 0-1 0,0 1 0 15,0-1-1-15,2 0 1 0,-1 1 0 16,1-1 1-16,1 1-1 0,-1 0 0 0,2 0 0 16,-2 1 0-16,2 1 0 0,-3 0 0 15,1 3 0-15,-1 1 2 0,0 1 2 16,0 1 3-16,1 0 4 15,0 0-2-15,2 0-2 0,1-1-1 0,2-1-1 16,1 1-3-16,2-1-2 0,1-2-2 16,2 0 0-16,3-1-1 0,0-2 1 15,1-2-2-15,2-1 1 16,3-2-8-16,0 1-40 0,1-1-4 0,3-1-2 16,-1-1-10-16,3 0-25 0,-1-2-101 0,2 0-60 15,0-2-338-15,1-6-607 0</inkml:trace>
  <inkml:trace contextRef="#ctx0" brushRef="#br0" timeOffset="79671.42">10482 8742 2844 0,'-1'-6'159'0,"0"1"-27"16,0 1 7-16,2 3-7 0,0 1-47 16,2 1-52-16,2 1-22 0,3 0-9 15,3 2-2-15,2-1 0 0,5 1 0 0,3 1-17 16,1-1-38-16,2-1-58 16,-1 2-61-16,0-2-110 0,-4 0-147 0,-5-2-235 15,4 3-318-15,-14-3 341 0</inkml:trace>
  <inkml:trace contextRef="#ctx0" brushRef="#br0" timeOffset="80036.36">10460 8882 2048 0,'-2'9'234'0,"1"-1"-66"0,1 1-10 0,4-1-1 16,2-7-19-16,3-2-50 0,3-2-24 15,5-4-7-15,1 1-10 0,4-1-13 16,1 1-13-16,0 1-14 0,-1 2-5 15,-3 2 1-15,-4 2-5 0,-5 1-1 16,-4 3 3-16,-3 1-4 0,-3 2 1 16,-3 4-3-16,-2 0 1 0,-4 2 5 15,-2 2 0-15,-2 2 2 0,1-2-2 0,1 1 3 16,0 1 8-16,4 0 7 16,3 0 1-16,2 1-4 0,3-2-6 15,3-3-8-15,1 0 3 0,3-5 0 16,0-2 1-16,3-3 2 0,1-2 2 15,1-4 4-15,1-4 3 0,0-2-2 0,1-5-1 16,1-4-4-16,-2-1-2 0,-2-4 3 16,-2 2-5-16,-2-1 1 0,-4 0-5 15,-1 2-8-15,-1-1-15 0,-2 1-43 16,-2 1-47-16,-2-1-59 0,1 4-75 0,0 2-82 16,2 2-96-16,1 2-90 15,1 2 26-15,2 2 120 0,0 0 117 0,10 12-47 16</inkml:trace>
  <inkml:trace contextRef="#ctx0" brushRef="#br0" timeOffset="80417.67">10799 8848 483 0,'4'0'439'0,"-1"3"83"0,2 1-26 16,-1 4-102-16,-1 1-82 0,-1 2-80 15,-1 1-55-15,-1 4-48 0,-1 0-42 0,-1 3-37 16,-1 0-27-16,0-2-10 16,0-3-11-16,2-2-6 0,0-1-16 0,0-3-19 15,1-1-20-15,0-2-14 0,0-2-7 16,1-2 9-16,0-1 17 0,0-1 21 15,2-1 18-15,0-2 12 0,0-1 3 16,4 0 0-16,-2-2 3 0,2 1 2 16,1 0-3-16,1 0 1 0,1 2-1 15,1-1-2-15,0-1-2 0,1 2-26 16,0-1-71-16,-2-1-92 0,0 0-103 16,-1-2-98-16,-2-2-54 0,-1-2-9 15,-1-1 91-15,-2-1 131 0,0 1 104 16,0 2 90-16,-2 0 73 0,-1 0 102 15,-3 1 139-15,1 4 132 0,-1 1 85 0,2 3-49 16,0 3-91-16,1 2-69 0,-2 3-77 16,2 5-63-16,0 1-37 0,-2 1-29 15,0 3-26-15,0 2-17 0,1 0-17 16,-1 1-12-16,1 1-3 0,0-2-15 16,3 1-32-16,0-1-62 0,2-1-95 0,2 0-155 15,0-2-257-15,-4-8-173 0,5 2-56 16</inkml:trace>
  <inkml:trace contextRef="#ctx0" brushRef="#br0" timeOffset="80762.89">11165 8761 2018 0,'1'-4'833'0,"-1"3"-614"0,0 3-47 0,-2 4-19 16,-3 7-37-16,1 3-42 0,-1 4-27 15,-1 2-20-15,0 2-10 0,-1 1-8 16,1 1-5-16,-1-2-2 0,-1 0-6 16,2-1-20-16,0-3-27 0,1-1-32 15,2-4-34-15,0-3-39 0,1-3-44 0,0-3-52 16,0-1-21-16,0-4 13 16,0-1 15-16,0-3 44 0,1-2 57 0,0-2 53 15,2-1 64-15,1-1 51 0,2 0 43 16,3 0 52-16,1 1 54 0,3 3 35 15,4 3-8-15,0 2-38 0,3 3-30 16,3 2-22-16,-2 3-19 0,3 1-17 16,-2 1-35-16,2 0-24 0,0-1-11 15,-3-1-26-15,0-1-81 0,-4-2-163 16,-3-2-231-16,-8-5-255 0,-2-1-167 16</inkml:trace>
  <inkml:trace contextRef="#ctx0" brushRef="#br0" timeOffset="81081.64">11231 8873 2321 0,'3'8'331'0,"2"0"-164"0,2 3-17 16,5 1-16-16,1-2-48 0,1-1-52 0,1-2-25 16,0-1-4-16,3-2-3 0,-2-2-15 15,2-3-24-15,-3-3-38 0,-1-2-50 16,0-3-23-16,-3-2-47 0,-3-3-15 15,-2 1 17-15,-4-1 32 0,-3 0 68 16,-2-2 50-16,-1 2 43 0,-1-1 30 16,1 3 42-16,-1 1 55 0,2 4 50 15,0 4 32-15,2 2 0 0,0 3-19 16,0 5-29-16,1 3-29 0,-1 9-24 0,0 5-30 16,1 5-25-16,-1 6-21 15,1 0-19-15,0 2-11 0,1 1-10 16,2-4-19-16,0 1-43 0,2-5-65 15,2-4-109-15,0-5-218 0,-2-7-396 0,0-3-272 16</inkml:trace>
  <inkml:trace contextRef="#ctx1" brushRef="#br0" timeOffset="19420.09">14146 10901 0,'0'0'0,"0"0"16,53 17-16,18-17 15,-18 18-15,0 0 16,-18-1 0,0 1-16,-17-18 15,-18 0 1</inkml:trace>
  <inkml:trace contextRef="#ctx0" brushRef="#br0" timeOffset="81817.64">12085 8759 1841 0,'3'-12'349'0,"-1"2"-82"15,0-2-67-15,-1 1-76 0,-2 2-51 0,-2-3-16 16,-1-1-8-16,1 0 6 16,-2 0 9-16,-1-1-5 0,-3 3-6 0,-2 1-5 15,-1 1-6-15,-5 1 2 0,-1 0-14 16,0 2-4-16,-2 0-10 0,1 0-10 15,1 1-1-15,2 2-3 0,4 2-2 16,2 5-7-16,2 3-1 0,0 4-6 16,3 7-3-16,4 4-1 0,1 6-7 15,1 2-4-15,2 4-7 0,1 3-1 16,1 1 3-16,1 2 5 0,0-1 8 16,1-2 8-16,0-5 5 0,0-2-3 15,0-3-20-15,-1-2-36 0,0-4-40 0,-2-2-61 16,-1-4-87-16,-1-3-158 0,-2-4-202 15,-7-10-19-15,4 4 21 0</inkml:trace>
  <inkml:trace contextRef="#ctx0" brushRef="#br0" timeOffset="82020">11745 8959 1491 0,'-3'3'460'0,"1"1"-104"16,1 0-68-16,2-1-77 0,2-3-77 15,3-1-40-15,2-1-27 0,4 1-16 16,4 1-12-16,1 1-18 0,2 2-9 16,3 1-4-16,1 1-8 0,4 0-13 0,0 0-42 15,3 0-85-15,-1-1-173 16,2-2-262-16,-3-6-205 0,1 1-148 0</inkml:trace>
  <inkml:trace contextRef="#ctx0" brushRef="#br0" timeOffset="82412.19">12236 8650 1696 0,'1'-3'1034'0,"1"1"-880"16,-1 4-56-16,2 7-10 0,-1 7-22 0,2 6-22 15,2 6-16-15,1 1-10 0,1 7 0 16,1 1-7-16,0 2-6 0,2-2-1 15,-2-3-6-15,-1-4-7 0,0-7-2 16,-1-5-3-16,0-6-4 0,-1-6-5 16,-2-4-5-16,-2-2-17 0,-2-2-21 0,-1-1-8 15,-2-3-9-15,-3-4 3 16,-3 0 4-16,-3 0 13 0,-4-1 15 0,-4 1 17 16,-2-1 26-16,-3 2 20 15,0 3 28-15,0 4 22 0,1 4 18 16,2 3 11-16,3 4-5 0,3 4-5 15,3-1-7-15,2 3-15 0,5 0-20 0,2 2-15 16,4-2-13-16,2-2-7 0,2-2 2 16,4-1-5-16,1-2 0 0,4-1-1 15,3 0-5-15,3-1 4 0,1 0-4 16,6-1-1-16,1 0-1 0,4-3-25 16,2 0-45-16,1-2-104 0,0-3-214 0,-3-4-261 15,-9-10-200-15,7 3 37 0</inkml:trace>
  <inkml:trace contextRef="#ctx0" brushRef="#br0" timeOffset="82762.42">12565 8797 2371 0,'-4'-6'366'0,"1"1"-102"0,-3 1-42 0,1 0-46 15,-3 5-60-15,-1 2-57 0,-1 0-29 16,0 1-13-16,-2 2-8 0,-1 1-3 15,1 1-6-15,0 0-2 0,0 1-5 16,1 0-5-16,3 1-6 0,1 2-7 16,3-2-6-16,2 1-1 0,2 0 3 15,3 0 5-15,3 1 5 0,3-2 3 0,6-1 3 16,2-2 2-16,4 0 0 16,4-3 2-16,-1-1 2 0,2-1 0 15,-1-1 1-15,0 1 2 0,-3 2 3 16,-3 0 4-16,-6 1 5 0,-5 0 2 0,-5 2 7 15,-4 2 1-15,-2 2 6 0,-3 5 1 16,-4-1 3-16,-4 0-8 0,0 2-1 16,-1-4-6-16,-1-1-4 0,0-3-5 15,1-2-13-15,0-3-25 0,2-2-28 16,3 1-39-16,4-3-49 0,3 2-116 16,2-1-275-16,1-4-267 0,3 0-241 15</inkml:trace>
  <inkml:trace contextRef="#ctx0" brushRef="#br0" timeOffset="83234.3">12723 8664 1875 0,'-2'-5'505'0,"1"2"-155"0,-1 0-62 16,2 1-73-16,3 1-71 0,0 0-60 0,3-1-32 15,4-1-11-15,6-1 2 16,4 0-10-16,3-2-2 0,5-1-11 0,0 1-6 16,1 2-7-16,1 2-3 0,-2 4-4 15,-3 2 0-15,-6 2 0 0,-7 2-4 16,-5 2-3-16,-5 3-12 0,-5 0-10 15,-3 3-3-15,-4-1 1 0,-3 2 4 16,-4-3 12-16,-2 0 2 16,-1 1 2-16,-1-3 4 0,3 0 1 0,2-1 3 15,4-2 1-15,3 0 2 0,4 0 2 16,3 0 1-16,1 1 3 0,3 0 1 16,2 1-1-16,3-4 1 0,3 0-7 0,3-3 2 15,3-1 0-15,6-3-4 16,1-1 2-16,4-2-2 0,0-1 2 0,0-2-2 15,-2 1-3-15,-3-1-10 0,-3 2-27 16,-5 1-53-16,-4 2-15 0,-4 0-40 16,-2 1-36-16,-4 1-73 0,-4 1-149 15,-3-2-290-15,-3 2-308 0</inkml:trace>
  <inkml:trace contextRef="#ctx0" brushRef="#br0" timeOffset="83417.78">12836 8961 2106 0,'0'9'298'0,"0"0"-48"0,1 2-18 16,2-1-51-16,2-4-71 0,3-2-41 15,5-1-17-15,3-3-6 0,5-3-6 0,6-1-16 16,1-2-13-16,0-1-11 0,-1 2-20 16,-6 0-36-16,-2 4-50 0,-4 1-71 15,-4 2-130-15,-3 2-255 0,-10-6-285 16,1 6-84-16</inkml:trace>
  <inkml:trace contextRef="#ctx0" brushRef="#br0" timeOffset="83719.67">12912 9120 1386 0,'5'2'827'0,"4"-1"-617"0,3-1-30 0,2-1 13 15,3-1-13-15,1 0-48 0,1-1-46 16,2 0-27-16,-2 2-27 0,0 1-16 15,-5 1-3-15,-2 3-6 0,-5-2 4 16,-1 1-4-16,-4 1-3 0,-1 1-3 16,-3 1-4-16,-2 1 1 0,-1 1 2 15,-1 0-4-15,0 1 4 0,1 0-1 0,0-1 1 16,2 0 3-16,1 1 1 16,4-3 3-16,-1 0 0 0,3-1 1 0,2-2-1 15,2-2-2-15,3 0-3 0,3-3-2 16,2 0-2-16,0-3-1 0,3 1 1 15,-1 0-5-15,1-1-42 16,1 2-37-16,-3 0-105 0,-4 1-155 0,-4 0-230 16,-11-3-254-16,2 2-68 0</inkml:trace>
  <inkml:trace contextRef="#ctx1" brushRef="#br0" timeOffset="22189.44">16263 10936 0,'0'0'0,"0"0"16,0 0-16,0 0 15,0 0-15,0 0 16,0 0 0,0 0-16,0 0 15,0 0 1,0 0-16</inkml:trace>
  <inkml:trace contextRef="#ctx1" brushRef="#br0" timeOffset="27626.77">21749 10477 0,'0'0'0,"0"0"0,0 0 15,0 0 1</inkml:trace>
  <inkml:trace contextRef="#ctx0" brushRef="#br0" timeOffset="91518.19">13522 8645 401 0,'-6'-4'224'0,"1"0"61"0,-2 0 42 0,2 1-5 15,0 0-25-15,-1 0-28 0,2 0-42 16,-1 1-44-16,1 1-38 0,0 2-34 15,-2 1-21-15,1 0-19 0,1 3-17 16,0 2-12-16,2 3-15 0,1 5-6 16,1 2-7-16,1 1-5 0,1 1-6 15,3 0-3-15,2 1 2 0,5 3-4 16,0-1 1-16,4 1 1 0,0-4 0 16,2-3-2-16,-2-2-2 0,0-6-3 15,1-2 4-15,-2-3-1 0,1-3 3 16,0-3 1-16,-2-4-2 0,-1-5 0 15,0-5 6-15,0-3-4 0,-2-3 3 0,0-1-3 16,-3 0-2-16,-3-1 1 0,-1 2-6 16,-2 1-7-16,-4 3-14 0,-4 2-13 15,-2 5-24-15,-6 4-51 0,-3 4-69 0,-3 4-93 16,-4 3-92-16,-4 4-104 16,-2 1-46-16,-2 5-162 0</inkml:trace>
  <inkml:trace contextRef="#ctx0" brushRef="#br0" timeOffset="91707.56">13443 8805 874 0,'7'-1'389'0,"1"1"7"0,2 0-45 16,3 0-84-16,1 3-72 0,3-2-74 0,2-1-57 16,1 1-31-16,1-1-17 15,1 0-6-15,-3 0-12 0,0-1-32 0,-4 0-58 16,-3 1-93-16,-1 0-103 0,-2-2-145 15,-4 0-106-15,-7-6-11 0,4 6 87 16</inkml:trace>
  <inkml:trace contextRef="#ctx0" brushRef="#br0" timeOffset="92163.55">13541 8899 611 0,'-4'1'322'0,"1"1"26"0,2 1-68 0,1 2-69 15,4 0-59-15,1-1-28 0,2 0-14 16,0-1-10-16,4 0-6 0,2-1-17 16,0-2-11-16,0 1-6 0,0-2-19 15,0 0-9-15,-2 0-8 0,-2 1-7 16,0 0-6-16,-2 1-3 0,1 0 2 0,-2 0 1 16,-2-1-1-16,-1 2 0 15,-1-1 1-15,0 1-1 0,0 0-4 0,-1 0 1 16,-1 1-4-16,0-2-3 0,1 1 0 15,-1-1-1-15,0 0-4 0,1 1 3 16,-1-1-1-16,0 0 1 0,0 0 2 16,-1 0 0-16,0 1 2 0,-2 0 1 15,1 2-3-15,0-1 2 0,-3 0-2 16,3 1 0-16,-1-1 3 0,-3 1-1 16,2 0 4-16,1 0-1 0,-1 0 0 0,2 0-3 15,0-1-2-15,0 0 1 0,0-1 3 16,1 0 2-16,0 0 3 0,1 1-1 15,-1 1-2-15,0-1 3 16,0 1-4-16,0 1-2 0,0 0 0 0,0 1-9 16,0 1-14-16,0-1-31 0,0 0-53 15,1-1-67-15,-1-2-75 0,2-2-52 16,-2-1-4-16,1-2 34 0,-2-2 35 0,0 1-25 16,-2 1 28-16,0-2 42 15,-3 1 28-15,-2 1 15 0,1 2 13 0</inkml:trace>
  <inkml:trace contextRef="#ctx0" brushRef="#br0" timeOffset="92465.2">13561 9060 188 0,'-7'2'265'16,"2"1"42"-16,-1-2 54 0,1 1 4 16,3-1-23-16,2-1-53 0,1 0-46 15,-1 0-61-15,2 0-51 0,0-1-39 16,1 0-20-16,3-2-8 0,4-3-10 16,5 1-9-16,3-1-13 0,2 1-9 0,1 1-11 15,1 2-7-15,0 1 2 0,-2 3 0 16,-4 0-2-16,-2 2-2 0,-3 1-3 15,-4 0-1-15,-1 2-1 0,-3 3 0 16,-3-1-1-16,-2 2 3 0,-2 0-2 16,-1 1-1-16,-1 0 1 0,-1-1 0 15,-1-1 2-15,1-1 2 0,0 0 0 16,2 0-2-16,1-2 1 0,2-1-1 16,1-1 5-16,1-1 1 0,2 0 4 15,1 0-3-15,2 0 2 0,2-1-7 16,2-1-2-16,2-2-2 0,3-2-2 15,1-2-4-15,4-2-20 0,-2-3-53 0,1-1-70 16,-1-1-101-16,-2-4-138 0,-4-2-246 16,3 3-309-16</inkml:trace>
  <inkml:trace contextRef="#ctx0" brushRef="#br0" timeOffset="92859.7">13729 8688 1840 0,'3'4'332'16,"1"0"-89"-16,3 0-66 0,2 1-45 15,2-4-47-15,3 1-27 0,2-1-12 16,2 0-16-16,3 0-6 0,-3 1-9 0,1 1-6 16,-2 1 1-16,-3 0 1 15,-2 3 1-15,-2 0 3 0,-1 3 1 0,-2 2 1 16,-4 1-2-16,-1 1 3 0,-4 3-8 15,-2 1 1-15,-2 1-6 0,-1 1-7 16,-1-3 2-16,-1 0-3 0,2-2-1 16,0-3 3-16,1-1-1 0,-1 0 4 15,2-1-2-15,1 1-2 0,1-2 2 16,1 1-4-16,1-2-1 0,3 0-2 16,1-1 0-16,2 1-2 0,3-2 4 0,3-1 2 15,2 0-2-15,2-2 1 16,1-1 1-16,-1 0-1 0,0-2-1 15,-1-1 5-15,0-1-2 0,-1-1 4 0,-2-1-12 16,-1 0-32-16,-1-1-38 0,-4-1-85 16,0-3-150-16,-3 0-237 0,-4-4-118 15,-3-1-169-15</inkml:trace>
  <inkml:trace contextRef="#ctx0" brushRef="#br0" timeOffset="93211.46">13886 8838 1895 0,'4'6'384'16,"1"-1"-106"-16,2 1-60 0,2 0-46 16,0-2-51-16,5-1-42 0,0-1-33 15,3-2-20-15,-1-1-12 0,1-2-8 0,-1 0-8 16,-1-1-21-16,-1-2-28 16,-1 0-33-16,-1-1-35 0,-2-2-35 0,0 0-46 15,-3-1-49-15,-2 0-12 0,-3 1 15 16,-1-1 42-16,-1 0 65 0,-1 1 55 15,0-1 44-15,0 2 58 0,1 1 51 16,-1 2 52-16,1 1 59 0,-1 1 33 16,1 1 15-16,0 1 1 0,0 1-22 15,1 0-36-15,-1 3-31 0,1 1-38 16,0 3-30-16,0 5-21 0,0 4-16 0,0 5-12 16,-1 7-7-16,0 3-5 15,-2 6-6-15,1 0-1 0,1-1-15 16,1 0-33-16,2-3-53 0,1-4-70 15,2-4-85-15,0-7-100 0,3-6-163 0,-1-6-120 16,1-5-178-16</inkml:trace>
  <inkml:trace contextRef="#ctx0" brushRef="#br0" timeOffset="93939.54">14314 8668 2199 0,'-8'10'340'0,"2"2"-95"0,-4 4-36 0,3 0-50 16,1 0-60-16,1-1-40 0,3 1-25 15,3-2-12-15,3-1-11 0,2 0-4 16,1-1-7-16,3-2 2 0,0-3-4 0,2-3 2 16,1-2 0-16,1-3 0 0,-2-4-2 15,0-2 1-15,-2-3 1 0,0-3-4 16,1-3-5-16,-3-1-15 0,-1 0-19 15,-3-2-14-15,-3 1-9 0,-4 1 3 16,-3-2 11-16,-3 3 13 16,-4 1 15-16,-1 2 13 0,-2 4 15 0,-4 3 3 15,1 4 10-15,0 4 5 0,2 4 9 16,4 4 2-16,3 5-8 0,2 1-13 16,2 4-7-16,4 4-3 0,2-1-4 0,2 1 6 15,3 0-6-15,-1 2 2 16,3-1 0-16,-1 1 0 0,0-2 2 0,-1-1-2 15,-1-3 3-15,-2-3-1 0,-2-1 3 16,-2-3 0-16,-2-2 1 0,1-2-5 16,-2-2-2-16,-2-1-5 0,1 0-1 15,-3-3-1-15,-1 0-3 0,-2 0-1 16,1-2-2-16,2 0 0 0,3 0 2 0,1-2 7 16,3 1 1-16,1 1 4 15,1-1 4-15,2 2-1 0,1 0 4 0,3 0-5 16,4 2 5-16,3-1 0 0,5 0-2 15,1-2-2-15,2-2-6 0,2-1-4 16,-1-3-28-16,3-1-41 0,-3-1-51 16,2-2-60-16,-3-3-83 0,-2 1 12 15,-2-1-6-15,-6-1 12 0,-1-2 68 16,-3 0 22-16,-1-2 60 0,-1-3 59 16,-1 3 61-16,-2 0 72 0,-1 2 60 0,-1 4 71 15,-1 3 70-15,1 5 13 16,-2 4-17-16,1 4-41 0,-2 4-78 0,-1 4-49 15,-1 3-32-15,0 3-33 0,0 4-27 16,-2 1-13-16,1 1-7 0,1-1-2 16,0-3-5-16,2-1-3 0,1-6-6 15,1-3-5-15,1-2 1 0,1-3 4 16,0-3 2-16,1-1 4 0,1-1-4 16,1-1-2-16,2-2-1 0,2-3-1 15,2-2-3-15,4 0-29 0,2-1-73 0,1 0-20 16,2 0-81-16,-1-1-107 15,1-3-87-15,0-1-189 0,0-1-248 0</inkml:trace>
  <inkml:trace contextRef="#ctx0" brushRef="#br0" timeOffset="94703.03">14688 8799 967 0,'-14'0'645'0,"0"1"-167"0,-3 2-76 0,4 5-75 16,3 5-98-16,-1 3-93 0,1 3-62 15,3 1-34-15,0 0-22 0,3 1-4 16,3-1-5-16,2-2-4 0,3-1-1 16,2-2-6-16,2-2 0 0,5-2 2 15,0-5-1-15,2-1-1 0,1-5-2 16,-1-3-1-16,0-4-1 0,-1-6 1 0,0-3 1 16,-2-1-3-16,-2-2-7 15,-1 0 1-15,-3-1 4 0,-4-1 0 0,-2 0 11 16,-4-2 0-16,-4 2 1 15,-1-1 1-15,-4 3 0 0,-1 2-1 0,-2 0 3 16,0 4-3-16,0 2-1 0,3 4-4 16,4 4-9-16,3 4-19 0,2 2-30 15,3 1-50-15,2-1-63 0,3 1-76 0,1 0-64 16,3-1-43-16,2 1-9 16,0-3 44-16,2 0 60 0,-1-2 84 0,1-2 75 15,1 0 75-15,-2-2 92 16,-1 2 89-16,0 1 95 0,-2 3 80 0,0 2 29 15,-2 3-20-15,0 2-51 0,-1 4-77 16,0 1-78-16,0 1-51 0,-1 2-35 16,1 1-14-16,0-1-8 0,0 1-5 15,1 1-8-15,-2 1-9 0,0 1-9 16,-1 1-19-16,0-1-14 0,-1 0-14 0,0-2-7 16,-2-1-3-16,0 0-8 15,0-4-27-15,0-5-13 0,0-5-4 0,1-4 11 16,-1-6 36-16,1-4 25 15,1-6 22-15,0-3 13 0,0-2 7 0,0-3 7 16,2 0 17-16,0-1 32 0,2 0 38 16,2 2 30-16,0 4 14 0,1 3-9 15,1 6-23-15,1 3-25 0,2 3-23 16,0 3-22-16,0 2-10 0,-2 3-9 16,0 1-4-16,-1 1-1 0,-1-1-10 0,1-1-7 15,-2 0-22-15,-1-1-33 16,-2 0-51-16,-1 0-72 0,-4 1-73 0,-4 0-39 15,-2 1-37-15,-4 0-37 0,-3 2-11 16,-5 0 72-16,0 2 101 0,-2 2 106 16,0 2 113-16,3 0 96 0,1 0 84 15,2-1 90-15,5 1 68 0,2 0 4 16,3 0-8-16,3 0-19 0,1-1-55 16,2-2-66-16,3-3-57 0,3-2-51 15,4-4-33-15,5-2-24 0,5-1-20 0,4 0-10 16,3-1-9-16,3 0-20 15,0 3-44-15,0 0-120 0,2 1-293 0,-15-16-465 16,13 10-92-16</inkml:trace>
  <inkml:trace contextRef="#ctx0" brushRef="#br0" timeOffset="95505.24">15250 8607 1046 0,'-2'-1'740'0,"3"-1"-576"0,1-3 9 15,3 2 37-15,-1 1 12 0,2 1-37 16,5 1-68-16,4 1-41 0,3 1-18 16,6 0-7-16,2 3-6 0,5-2-15 15,2 2-14-15,-2-1-9 0,0 2-11 16,-6-1-8-16,-3 1-26 0,-4 0-33 0,-6-1-36 16,-5 0-45-16,-4 0-62 15,-4-1-109-15,-8 0-148 0,-5-2-99 0,-7 1 110 16,-5 1 161-16,-1-1 147 0,-1 1 106 15,-1 0 29-15,-1 0 13 16,2 1 8-16,0 1 27 0,0 2 70 0,4 0 96 16,4-1 117-16,7 1 85 0,5 0-21 15,4 0-59-15,2 1-72 0,2-2-51 0,5-1-47 16,1-1-33-16,5-2-27 16,6-1-23-16,3-2-15 0,4-1-9 0,4 0 1 15,1-2-3-15,-2 1-4 16,-1 0-8-16,-5 0-9 0,-6 1-7 0,-6 0-2 15,-4 0-1-15,-4 0-9 0,-5 2-7 16,-5-1-8-16,-4 3-3 0,-3 1-1 16,-4 3 9-16,0 3 5 0,1 3 7 15,1 4 3-15,4 2 3 0,2 2 10 16,4 2 2-16,1-1 10 0,4 0 5 0,3-3-2 16,3-3-5-16,2-3-10 15,2-4 0-15,1-4-6 0,3-2 6 0,1-4 2 16,4-2 1-16,-1-2 1 15,1-4-4-15,0-3-5 0,-1-2-8 0,-1-2-1 16,-1-5-19-16,0 0-15 16,-3-1-26-16,-1-3-33 0,-1 0-40 0,-1-1-55 15,0 0-85-15,-1 1-101 0,2 0-111 16,-2 1-103-16,1 3 120 0,5 2-5 16</inkml:trace>
  <inkml:trace contextRef="#ctx0" brushRef="#br0" timeOffset="95713">15621 8605 257 0,'9'-1'391'0,"-2"1"39"0,2 2 97 0,-3 0-49 15,-2 4-92-15,0 2-79 0,-3 3-94 16,1 2-64-16,-4 3-43 0,1 2-25 16,-2 0-11-16,-2 3-15 0,4-2-20 15,-1-1-15-15,1-2-14 0,1-4-2 16,1-2-3-16,0-3-1 0,3-3 0 0,0 0-1 16,2-4-3-16,1 0-7 15,4-2-8-15,1-2-14 0,3-1-20 0,2 0-34 16,3-1-46-16,-2 0-70 15,-1 0-66-15,-1 1-45 0,-2-1-50 0,-3 0-145 16,-4-3-49-16,1 3-120 0</inkml:trace>
  <inkml:trace contextRef="#ctx0" brushRef="#br0" timeOffset="96089.88">15685 8860 900 0,'-13'22'702'0,"2"0"-364"0,-1 5-41 16,2-3-4-16,3-2-34 0,-1-1-72 15,3 0-58-15,0-1-36 0,1-3-15 16,2 0-13-16,2-4-22 0,0-3-15 16,3-2-17-16,-1-3-10 0,1-2-2 15,0-3-9-15,1-2-4 0,3-4-13 16,0-4-4-16,1-2 2 0,2-3-2 0,0-3 14 16,1 1-1-16,3 0 5 15,1 1 6-15,0 3 0 0,3 2 4 16,0 5 1-16,-1 2 9 0,1 3 14 15,-3 3 4-15,-1 2 2 0,-3 4-2 16,-4 1-5-16,-3 2 2 0,-5 2 1 0,-4 1-1 16,-4 0 0-16,-4-2-5 0,-3 1-3 15,0-3-3-15,-3-3-5 0,1-2-1 16,0-2-1-16,2-2 2 0,0-2-6 16,2 0-2-16,1 0 0 0,2-1 2 15,2 2 0-15,3 0 2 0,2 1 1 16,2 1 1-16,1 1-2 0,3 0 0 0,3 0-4 15,3 1-13-15,5 0-42 0,4-2-77 16,3 0-136-16,4 0-224 0,0-1-345 16,3 2-271-16</inkml:trace>
  <inkml:trace contextRef="#ctx0" brushRef="#br0" timeOffset="96286.1">16136 9054 1861 0,'9'0'1052'0,"-1"0"-876"0,2 0-33 15,-2 1-29-15,-4 0-25 0,-1 1-43 0,-2 2-46 16,-2 0-35-16,-1 0-25 16,-1 1-43-16,0 0-66 0,0-1-162 0,-1-1-396 15,-2-2-543-15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4-11T06:30:21.3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7.84681" units="1/cm"/>
          <inkml:channelProperty channel="T" name="resolution" value="1" units="1/dev"/>
        </inkml:channelProperties>
      </inkml:inkSource>
      <inkml:timestamp xml:id="ts1" timeString="2022-04-11T06:30:21.879"/>
    </inkml:context>
  </inkml:definitions>
  <inkml:trace contextRef="#ctx0" brushRef="#br0">2815 8201 1499 0,'-4'-1'372'15,"1"1"-148"-15,-1 0 29 0,-1 5 19 0,0 0-78 16,-4 3-49-16,0 4-25 0,0 3-22 15,-3 3-19-15,0 3-16 0,-3 4-14 0,1 4-7 16,-2 6-6-16,-2 8-8 16,1 6-2-16,-2 9-8 0,-2 10-5 0,0 11-2 15,-1 11-5-15,-2 10-4 16,-2 8 0-16,-2 8 2 0,-4 6-3 16,1 8 1-16,-1 4-4 0,7 8 4 15,0 4 2-15,3 4 0 0,-1 6-1 16,2 5-3-16,-1 7-5 0,2 7 3 0,0 4 2 15,1 2-6-15,2 0 3 0,4 1-5 16,2-5 1-16,2-4 7 0,3-9 2 16,1-9-1-16,2-7 3 0,2-6-6 15,4-4 4-15,1-6-2 0,1-1-2 0,2 0 4 16,1-3-4-16,3 3 4 16,2 0 2-16,2 4-2 0,4 8 9 0,-2 2 2 15,-1 3-4-15,1-2 3 0,-3-3-7 16,1-3-5-16,1-13 4 0,1-13-6 15,-1-16 2-15,-1-17 6 0,2-4-2 16,-2-8 3-16,1-2 4 0,3-4-1 16,2-8-1-16,3-4 3 0,0-1 5 15,0 2 11-15,-1 3 1 0,-1 0-4 16,1 1-10-16,0-2-9 0,1 1-4 16,-2-1 0-16,0-2-1 0,-4-5-1 0,-1-8 0 15,0-7 0-15,-4-4 2 0,-3-6 0 16,0-3-6-16,-3-2 4 0,-2-2-5 15,0-1 7-15,-2-2 1 0,0 0-3 16,1-1 0-16,1 3-13 0,2 0-18 16,1-1-26-16,1 0-37 0,3-4-43 15,0-2-68-15,1-5-120 0,-1-4-171 0,-2-6-204 16,-2-5-388-16</inkml:trace>
  <inkml:trace contextRef="#ctx1" brushRef="#br0">10319 10301 0,'0'0'0</inkml:trace>
  <inkml:trace contextRef="#ctx0" brushRef="#br0" timeOffset="1224.72">447 9714 1340 0,'-6'0'337'0,"1"2"0"0,-3 1 6 15,2 3-94-15,3 2-90 0,-1 1-43 0,1 3-32 16,1 2-34-16,1 3-29 0,0 0-13 16,2 1-4-16,0 3-1 0,2 0 2 15,1 4-1-15,1 0-4 0,2 0 0 16,1-1-2-16,-1-1 4 0,0-1-1 16,-2-4 3-16,0 0-2 0,-3-5 1 15,-1-3-5-15,-2-4 1 0,0-5-10 16,-1-6-9-16,-1-6-4 0,0-8-7 0,-1-7 9 15,1-9 8-15,0-6 4 0,3-3 5 16,1 0 3-16,2 4 4 16,3 4 3-16,1 7-2 0,2 7-1 0,3 7 0 15,0 7-1-15,3 6 3 0,-1 5 2 16,3 6 5-16,-2 3 1 0,-2 3 0 16,-1 0 0-16,-1 0-2 0,-2-1-7 15,1 0 2-15,-3-2-1 0,0 1-2 16,-1-1 4-16,1 3 1 0,-2 1-2 15,-1 2 2-15,-1 4 2 0,-2 1-4 0,-2 1 2 16,-1-1 0-16,-2-1-9 0,-3-3 2 16,-2-2-3-16,-2-2 1 0,-2-2 2 15,0-1 2-15,-3-2-2 0,-1 0 0 16,1-1 0-16,0 0 0 0,5-1-2 16,3 0 4-16,3-2-2 0,3 0 0 15,2-3-2-15,2 0-3 0,2-1 0 16,3-1 0-16,2-2-1 0,2-1 3 0,2-1 1 15,-1-1 0-15,1-2 2 16,-1 1-1-16,2-1-11 0,0 0-41 0,-2 1-59 16,2-1-112-16,-1 1-198 15,-2-3-226-15,2 1-346 0</inkml:trace>
  <inkml:trace contextRef="#ctx0" brushRef="#br0" timeOffset="1581.54">819 9638 1930 0,'-7'-1'359'0,"2"3"-98"15,-3 3-27-15,2 4-103 0,0 4-70 16,1 6-27-16,0 3-15 0,1 5-6 16,0 1-11-16,-1 1-4 0,1-2 1 0,0-1-16 15,1-3-7-15,0-3-19 16,2-5-21-16,0-4-12 0,0-4-11 0,1-4-8 15,-1-2-5-15,1-2 1 0,0-2 15 16,1 0 24-16,0-1 27 0,0 0 21 16,2 0 15-16,1-1 24 0,1 1 26 15,1 0 21-15,2 1 11 0,0 1-6 16,3 1-19-16,-1-2-13 0,0 0-18 16,0 1-11-16,0-1-8 0,1-1-5 15,-2 1 1-15,-1-1-2 0,0 0-16 16,0-1-32-16,0 0-54 0,1 0-102 15,-1 0-199-15,-2-4-182 0,-6-4 6 0,5 2-45 16</inkml:trace>
  <inkml:trace contextRef="#ctx0" brushRef="#br0" timeOffset="1745.44">932 9624 1764 0,'-4'8'442'0,"-1"1"-124"0,0 5-28 16,0 2-118-16,1 3-86 0,1 4-44 0,0 4-25 15,1 2-15-15,1 3-2 0,0 2-5 16,2-1-18-16,1 1-29 0,1-2-76 16,2-1-91-16,1-3-110 0,1-5-146 15,-1-6-103-15,-2-6 49 0,2-4-54 16</inkml:trace>
  <inkml:trace contextRef="#ctx0" brushRef="#br0" timeOffset="1975.26">1024 9387 2043 0,'-1'0'284'0,"1"1"-105"15,0 0 11-15,2 1-45 0,1 2-66 16,1 0-30-16,2 1-12 0,3-1-14 16,1 1-8-16,1-3-3 0,2 0-7 0,2-2 4 15,3-2-5-15,1 0-1 16,3-4-13-16,-1 0-6 0,-3-3-34 0,-1 0-30 15,-6 2-28-15,-2 0-88 0,-3 3-82 16,-2 3-96-16,-3 1-59 0,-3 1 9 16,-3 3 87-16,-3 3 105 0,11 18-107 15</inkml:trace>
  <inkml:trace contextRef="#ctx0" brushRef="#br0" timeOffset="2118.96">1201 9440 374 0,'-53'42'252'16,"35"-12"49"-16,5-3 70 0,6-4 8 15,2-3-32-15,2-2-59 0,0-2-87 0,2 1-78 16,1-2-55-16,2 0-37 15,0-1-13-15,2 2-10 0,1-1-6 0,1 1-7 16,1 0-33-16,0-2-54 0,0-3-89 16,-1-4-118-16,0-6-89 0,-1-5-19 15,-1-3 43-15,-2-7 69 0,-3-8 62 16,5-2-100-16</inkml:trace>
  <inkml:trace contextRef="#ctx0" brushRef="#br0" timeOffset="2283.39">1212 9456 761 0,'3'-8'389'0,"0"3"21"0,1-1-52 15,0 6-85-15,-2 4-69 0,1 3-47 16,-1 6-47-16,0 7-45 0,-2 3-22 16,0 6-17-16,-1 3-11 0,-1 4-12 15,-1 2-39-15,-1 1-69 0,-1 1-99 16,0 0-127-16,-2-5-95 0,-3-6-49 16,0-5 69-16,-1-8 109 0,6-1-47 15</inkml:trace>
  <inkml:trace contextRef="#ctx0" brushRef="#br0" timeOffset="2377.36">1158 9882 239 0,'-12'-18'238'0,"11"6"76"0,3 0 52 0,3 3-7 0,1 4-82 16,3 1-91-16,3 0-63 0,2 1-48 16,2 1-33-16,0 0-18 0,0 0-12 15,2-1-36-15,0 0-210 0,0-4-194 16,1-3-122-16,-1-2-172 0</inkml:trace>
  <inkml:trace contextRef="#ctx0" brushRef="#br0" timeOffset="2525.55">1419 9487 1639 0,'-5'15'819'0,"0"3"-761"0,-3 9-19 0,1 3-1 16,1 1-17-16,0 3-8 0,0 0-29 16,1 2-101-16,2 0-223 0,-2-3-281 15,6 1-283-15</inkml:trace>
  <inkml:trace contextRef="#ctx0" brushRef="#br0" timeOffset="2787.97">1352 10069 998 0,'9'10'542'16,"-1"-2"-301"-16,3 2 28 0,-1-4 26 16,-1-1-82-16,1-2-75 0,0-2-28 0,0-2-18 15,1-4-16-15,0-3-14 16,0-6-23-16,-2-2-11 0,0-2-7 0,-3-3-3 15,-1 2-3-15,-1 1-6 0,-3 0 3 16,-2 4 4-16,-3 2 6 0,-2 4 4 16,-3 2-1-16,-4 4-2 0,-5 3-8 15,-4 5-6-15,-2 2-4 0,-1 3-10 16,-4 3-15-16,4 4-16 16,-2 0-26-16,4 1-38 0,0 3-71 0,5 2-140 15,4 2-335-15,5 3-540 0</inkml:trace>
  <inkml:trace contextRef="#ctx0" brushRef="#br0" timeOffset="3509.77">439 10856 1972 0,'-7'0'230'15,"0"0"-25"-15,2 0-6 0,4-3-78 0,6-2-70 16,4-2-35-16,3-1-11 0,4-2 0 15,5 0-3-15,2-2-2 0,3 1 0 16,0 1-2-16,-1 0 4 0,-1 0-2 16,-5 1 5-16,-2 2 0 0,-4 1 0 15,-3 2 5-15,-3 0 3 0,-2 2 4 16,-3 1 5-16,-1 1 6 0,-2 1-2 16,-3 1-4-16,-1 4-11 0,-5 2-12 0,-3 4-4 15,-4 6-7-15,-2 1 2 16,-3 4 3-16,-3-1 0 0,-1 1 2 15,0-2-2-15,4-1-3 0,4 1 0 16,7-1 2-16,6 1-2 0,3 0 6 0,3-3 4 16,4 0-2-16,3-5 2 0,3-1-1 15,4-2-1-15,2-2 2 0,2-1-5 16,1-4 3-16,-1-3-1 0,0-3 3 16,0-4-2-16,-1-1 2 0,0-3 0 15,-2-2 0-15,-1-1 5 0,-3-1-1 0,-1 3-1 16,-3 2-1-16,-3 4-2 15,-3 1-5-15,0 4 0 0,-2 1-2 0,0 3-1 16,-2 3 3-16,1 2 0 0,-2 4 1 16,-2 3 3-16,-1 2 1 0,-2 1 0 15,-1 3-2-15,-1-1-6 0,-1 1-5 16,-1 0-7-16,-4-1 2 0,0 2 3 16,-5-1 5-16,2-1 5 0,-1 2 2 15,-1-3-2-15,1-1 2 0,4-4 3 16,5-2 9-16,3-1 6 0,5-1 2 15,4 1 1-15,2-3-7 0,5-2 1 16,2-2 1-16,4-1-3 0,4-3-5 0,3-1 0 16,0-4-5-16,3-2-2 15,0-2-14-15,0-4-62 0,0-3-113 0,1-2-188 16,-1-5-124-16,0-4-35 0,-1-4-227 16</inkml:trace>
  <inkml:trace contextRef="#ctx0" brushRef="#br0" timeOffset="3671.95">902 10741 1432 0,'-2'-1'793'0,"0"1"-494"0,-2 4-45 0,-2 6-94 15,0 8-76-15,-1 6-32 0,-1 7-14 16,3 7-5-16,-1 3-12 0,0 5-12 16,1 4-6-16,0 2-8 0,2 0-18 0,1 0-46 15,3-4-65-15,2-3-123 16,3-6-212-16,-1-8-221 0,2-6-297 0</inkml:trace>
  <inkml:trace contextRef="#ctx0" brushRef="#br0" timeOffset="4197.56">1041 10727 1809 0,'-5'9'557'0,"0"3"-404"0,-3 10-2 16,-2 6 8-16,3 7-35 15,0 4-29-15,-1 3-31 0,3-1-29 0,1 0-16 16,2-1-8-16,1-4-13 0,2-3 0 16,2-3-1-16,1-3-3 0,3-4 6 15,2-6-3-15,1-5-2 0,1-4-4 16,1-6 0-16,1-3-3 0,-1-6-4 16,1-4-1-16,1-3 1 0,1-6 4 15,-1-3 2-15,-1-3 6 0,-1-3 2 16,-1 0 1-16,-4 1-8 0,-3 2-20 15,-2 4-28-15,-3 2-29 0,-3 0-21 16,-2 3-17-16,-3 0-17 0,-2 1-15 0,-2 1-15 16,-1 0 28-16,-2 3 44 0,4 2 79 15,2 3 89-15,5 4 53 0,2 1 40 16,2 1-1-16,2 1-26 0,0 1-18 16,5 1-23-16,0 0-21 0,5 1-19 15,5 1-27-15,3 1-14 0,3 1-6 0,4 0-5 16,-1-3-1-16,3-3 1 0,-2-3 0 15,2-4-2-15,1-4-2 0,-4-4-5 16,0-4-23-16,-5-3-6 0,-3 0 3 16,-5 1 5-16,-3 4 21 0,-4 3 7 15,-4 3 4-15,-2 3 5 0,-3 3 15 16,1 3 23-16,-4 3 18 0,0 4 7 16,0 6-3-16,-1 8-16 0,0 7-16 0,0 9-7 15,1 5-7-15,0 6-11 16,0 3-6-16,4 2-6 0,0 3-34 15,1 0-47-15,1 0-107 0,3-1-244 16,-2-5-384-16,1 2-282 0</inkml:trace>
  <inkml:trace contextRef="#ctx0" brushRef="#br0" timeOffset="4806.31">467 12237 1972 0,'-17'5'186'0,"2"2"-52"0,-2 1 7 16,5 0-9-16,6 3-30 0,2 2-16 15,1 5-15-15,2 1-23 0,2 3-17 16,3 2-14-16,4 0-14 0,3 2-1 16,6-1-4-16,2 2 2 0,2-3 2 0,4-3-4 15,-2-6 4-15,0-6-4 16,-2-3 2-16,-1-5 0 0,-2-3-3 0,-1-6 4 15,-3-6 1-15,-1-8 1 0,-4-8 1 16,-3-6 4-16,0-4 1 16,-4-1-1-16,-4 0 4 0,-4 1-3 0,-3 3 6 15,-3 5 2-15,-5 5 2 16,-4 7 0-16,-2 7-2 0,-4 5-6 0,-2 8-8 16,1 7-5-16,0 5-6 0,4 3-10 15,4 2-25-15,6 1-33 0,7-1-60 16,6 0-68-16,5 1-88 0,4-2-168 15,4-3-117-15,6-3-246 0</inkml:trace>
  <inkml:trace contextRef="#ctx0" brushRef="#br0" timeOffset="4985.18">879 11915 1925 0,'5'3'325'0,"0"3"-39"0,0 4-41 16,-2 7-84-16,-6 2-36 0,-2 7-24 0,1 4-34 15,-2 6-26-15,1 3-21 0,1 1-11 16,0 0-18-16,0 0-38 0,0-2-67 16,3-1-98-16,-1 0-142 0,0-3-240 15,-1-5-82-15,-1-1-199 0</inkml:trace>
  <inkml:trace contextRef="#ctx0" brushRef="#br0" timeOffset="5251.12">796 12528 1474 0,'-2'9'803'0,"-2"0"-566"16,0 4-66-16,-2-1-58 0,1 3-42 16,-2 2-12-16,0 3-8 0,-1 1-15 15,-1 0-15-15,0 1-13 0,1-1-4 16,0 1-3-16,1-3-1 0,-1 0-3 16,1-4-4-16,-1-1-3 0,0-4-2 0,2-1 3 15,1-3-1-15,2-2 0 16,2-3-4-16,1-2-8 0,0 0 0 0,2-2-2 15,2-3 4-15,2-3 5 0,4-2 3 16,2-2-1-16,4-1-16 0,1-1-25 16,2 2-37-16,1 1-68 15,1 1-86-15,-1-1-140 0,0 0-109 0,0 0 17 16,-1-2-156-16</inkml:trace>
  <inkml:trace contextRef="#ctx0" brushRef="#br0" timeOffset="5478.23">991 12576 864 0,'-4'12'542'0,"-1"3"-136"0,-3 6-90 16,0 2-69-16,-2 2-46 0,-1 2-50 16,-1 4-59-16,-1 0-50 0,1-1-31 15,0-2-16-15,0-4-21 0,2-2-24 16,0-5-19-16,1-1-7 0,2-3 6 16,1-3 16-16,1-3 12 0,2-5 2 0,1-3-13 15,1-1-4-15,2-3 4 16,2 0 17-16,4-3 25 0,2-1 6 0,2-1 5 15,2-1 0-15,3-1-3 0,2 0 0 16,-1 1 8-16,2 3-1 0,1 1-13 16,-1 4-147-16,1 1-269 15,-2-2-127-15,4 1-202 0</inkml:trace>
  <inkml:trace contextRef="#ctx0" brushRef="#br0" timeOffset="5948.48">1209 11977 2745 0,'-17'-3'175'0,"2"2"-89"0,-1 3 4 0,2 4-20 16,6 8-31-16,0 3-14 0,5 3-11 0,1 3-7 15,3 1-2-15,3 2-3 16,4 0 0-16,5-1-2 0,4-2-2 0,1-1 0 15,3-6-3-15,-2-4 2 0,-1-5-1 16,1-5 2-16,0-4-1 0,2-4-1 16,-2-4-5-16,-2-6-9 0,-2-4 1 15,-1-5-1-15,-3-2-12 0,-4-1 2 16,-3 0 4-16,-4 5 3 16,-4 2 18-16,-4 5 8 0,-2 4 2 0,-4 5-2 15,-5 4-5-15,-2 5-5 16,-5 4-14-16,-4 4-16 0,-4 3-14 0,-5 4-12 15,-1 3 5-15,0 2 8 0,3 4 13 0,4 0 11 16,7 2 2-16,6-1 6 16,8 0 3-16,6-3 0 0,3 0 5 0,4-2 1 15,4-2 15-15,4-3 12 0,4-3 11 16,3-3 3-16,4-3-4 0,4-3-5 16,0-2-4-16,5-4-4 0,1-1-4 15,3-2-1-15,-1-1-7 0,-1-2 0 16,-1 0-32-16,-4 0-110 0,0 0-49 0,-3 0-118 15,-3 2-154-15,-6 2-67 16,-9-2 14-16,0 7-43 0</inkml:trace>
  <inkml:trace contextRef="#ctx0" brushRef="#br0" timeOffset="6324.29">1214 12598 2378 0,'-2'42'273'0,"3"3"-145"0,-1 10-45 16,5-5-49-16,-2-10-22 15,2-5-7-15,1-5-2 0,0-5-1 0,0-7 1 16,0-7-8-16,1-6-2 0,-2-5-4 16,1-6-9-16,-2-5-1 0,1-5-2 15,0-7 0-15,-1-5-9 0,3-6 6 16,0-3 0-16,4 0 8 0,0 0 10 16,1 5 0-16,2 7 6 0,0 6-1 15,-1 6 0-15,-1 6 8 0,-3 6 6 16,1 3 13-16,-4 4 22 0,-1 4 14 0,-3 5 3 15,-2 3-2-15,-2 4-20 16,-4 5-10-16,-2 3-9 0,-3 3-6 0,-3 1 0 16,-2-3-1-16,-3 0-6 0,0-2 1 15,-1-4-4-15,-1-3-1 0,2-3 4 16,2-4 8-16,6-2 4 0,4-1 0 16,6-1-1-16,3-1-15 0,3-2 0 15,6 0-6-15,5-1 1 0,4 1-2 0,6-2-2 16,3-2 1-16,3-2-1 15,-1-3-42-15,0-4-29 0,-3-2-61 0,0-3-235 16,-3-4-289-16,-4-3-519 0</inkml:trace>
  <inkml:trace contextRef="#ctx0" brushRef="#br0" timeOffset="10240.95">8232 11101 769 0,'-11'9'191'15,"0"3"49"-15,-3 2 57 0,-2-1 6 16,2 2-38-16,-1 0-69 0,1 0-62 0,0 0-38 16,1 2-24-16,2-1-3 0,0 1-5 15,1 2-7-15,2 2-11 0,2 3-14 16,1 3-14-16,3 4-8 0,2 4-3 16,3 2-6-16,4 2 1 0,4 1-5 15,7-2 1-15,5 1-3 0,5-1 0 16,3-5-2-16,4-3 6 0,4-5-4 15,3-9-2-15,4-5 4 0,0-8-2 16,1-6 0-16,-3-7 1 0,-2-6 3 16,-2-8 6-16,-2-2 1 0,-3-6 11 0,-2-2 10 15,-5-2 18-15,-2-4 21 0,-5-4 8 16,-3-1 1-16,-6-1-6 0,-4 1-14 16,-5 1-12-16,-5 3-2 0,-4 0-7 15,-4 0-3-15,-3 2-1 0,-5 3-1 16,-1 2-7-16,-2 3 0 0,0 5 0 15,-2 3-9-15,-1 6-1 0,2 4-1 16,-1 5-4-16,2 5 3 0,0 5-3 0,1 3-3 16,0 3-4-16,0 4-4 15,2 1-5-15,-1 4-1 0,3-1 3 0,2-1-2 16,1-1 5-16,1-2-9 0,3-3-9 16,2-1-4-16,2-3 0 0,2-1 4 15,2-1 11-15,1-2 0 0,0 0 0 16,0-1-2-16,1 0-1 0,0 0-3 15,-1 1-1-15,3-1-14 0,0 1-36 16,0 0-42-16,4 0-44 0,-1 1-32 16,2 0-30-16,-2 2-34 0,1 1-48 0,-1 0-76 15,-1-1-49-15,-2 0 53 16,-1-2 78-16,1 1-116 0</inkml:trace>
  <inkml:trace contextRef="#ctx0" brushRef="#br0" timeOffset="13356.65">8146 12039 662 0,'-10'-1'256'0,"-2"1"20"0,-2 0 18 16,-1 0-10-16,0 2-18 0,1 1-46 15,-1 0-49-15,1-2-35 0,-3 1-29 16,0 1-18-16,0 1-13 0,-2 3-20 15,1 1-6-15,-1 5-12 0,0 4-11 0,2 3 1 16,2 6-9-16,3 3-2 16,4 6-14-16,2 5-1 0,3 2-5 0,2 3-4 15,2 0 1-15,4-2-2 16,4-2-1-16,5-2 2 0,3-4 0 0,5-3 1 16,3-7-3-16,2-3 4 0,5-5 0 15,4-4 0-15,4-2 1 0,5-5-1 16,5-5 2-16,3-3 1 0,6-5 0 15,2-4 0-15,-3-3-1 0,-4-2 0 16,-6-5 6-16,-4-1 7 0,-5-4 14 16,-3-4 19-16,-6-6 15 0,-3-3 8 15,-6-6 0-15,-7-2-4 0,-8-3-11 0,-2-2-4 16,-6-1-3-16,-5 2-2 0,-5 3-1 16,-6 5-4-16,-4 5-1 0,-8 7-8 15,-4 6 1-15,-5 7-1 0,-3 6-7 16,-3 9-2-16,-4 9-6 0,-3 8-7 15,-2 6-4-15,0 4-10 0,3 0-9 0,5 3-19 16,5 1-32-16,9 1-48 16,4 0-66-16,8 1-95 0,5 0-138 0,2 1-278 15,0-3-61-15,8 6-77 0</inkml:trace>
  <inkml:trace contextRef="#ctx0" brushRef="#br0" timeOffset="13915.83">8039 13071 1673 0,'-19'19'420'0,"2"-1"-212"0,-5 8-54 0,3-2-36 16,2 1-29-16,1 1-14 0,2 0-21 15,2 0-11-15,4 2-13 0,2 1-13 16,4 5 0-16,3 5-6 0,3 3-4 0,3 1 2 15,2 1-9-15,2 0 1 16,4-3-2-16,3-2-1 0,8-3 0 0,2-3-6 16,6-3-1-16,3-4 4 15,3-1 0-15,2-6 2 0,2-4 0 0,0-6 1 16,-1-7 2-16,-2-8 2 0,-2-7 4 16,-4-5 6-16,-3-7 8 0,-4-4 19 15,-5-6 14-15,-1-4 3 0,-7-5-6 16,-3-2-6-16,-4-2-5 0,-7-3 2 15,-7 0 0-15,-5 1-4 0,-3 0 0 0,-5 3-5 16,-4 4-1-16,-3 3-7 16,-6 5-7-16,-3 7 1 0,-2 8-1 0,-3 6-3 15,3 9 1-15,2 8-5 0,2 5-12 16,1 7-11-16,3 4-17 0,3 2-20 16,3 4-32-16,5 1-33 0,5 1-50 15,4-2-82-15,4 1-132 0,1-4-258 16,8-3-303-16,-2 0 264 0</inkml:trace>
  <inkml:trace contextRef="#ctx0" brushRef="#br0" timeOffset="14445.99">8986 11514 943 0,'-8'-15'149'0,"2"1"12"16,-1-5 61-16,4 6 51 15,3 3 0-15,1 5-12 0,1 4-49 0,2 5-58 16,3 7-39-16,3 7-19 0,3 7-15 16,3 4-21-16,-1 5-18 0,-1 4-16 15,1 3-3-15,-2 2-13 0,-1 3-4 16,0 3 2-16,0 2-2 0,-2 4 4 15,-3 4 2-15,-1 4-3 0,-3 6-2 16,-3 6 2-16,-5 5-4 0,-6 7 0 16,-6 5-1-16,-5 4 3 0,-5 2-2 15,-1 3 2-15,-3-6 6 0,1-3-8 16,-1-6 0-16,3-7-1 0,-3-4 1 16,1-7 1-16,1-5-6 0,-2-5 5 0,2-5-7 15,2-6-8-15,2-8-8 0,2-9-21 16,4-9-28-16,4-8-36 0,2-5-60 15,5-4-127-15,3-7-229 0,2-6-173 16,6-5-214-16</inkml:trace>
  <inkml:trace contextRef="#ctx0" brushRef="#br0" timeOffset="14835.04">9217 11969 2167 0,'-7'4'516'0,"3"-1"-444"0,0-1-48 16,5-1 3-16,1 0 19 0,3 1 13 15,3 1 0-15,3 0-16 0,3 1-24 16,5 0-14-16,3 1-1 0,1 1 1 16,1 3-2-16,-2 1 6 0,-2 1-4 15,-3 3 4-15,-2 0 1 0,-1 3-3 0,-6 0 5 16,-2 1 2-16,-4 1-8 15,-3 2-19-15,-2 0-39 0,-4 2-51 0,0-1-77 16,-5 0-110-16,0-1-207 16,-4-2-152-16,-2-1-245 0</inkml:trace>
  <inkml:trace contextRef="#ctx0" brushRef="#br0" timeOffset="15019.76">9197 12412 1494 0,'3'0'724'0,"2"-1"-507"16,4 0-49-16,1-2 17 0,1 1-14 15,1 1-41-15,2 1-48 0,0 1-36 16,1 0-21-16,1 1-14 0,0 0 0 0,-1 0-8 16,2 0-5-16,0 1-15 0,-1 1-31 15,-1 0-44-15,0 1-57 0,-2 0-72 16,-2 0-140-16,-2-1-228 0,-2-2-78 16,0 1-123-16</inkml:trace>
  <inkml:trace contextRef="#ctx0" brushRef="#br0" timeOffset="15408.84">9475 11963 2297 0,'2'-1'147'0,"1"2"-69"15,2 1 6-15,1 3 17 0,2 2 14 16,2 1-12-16,4 3-25 0,0-2-26 0,2 0-23 16,1-1-6-16,-2-2-11 0,-2 0-2 15,-2-1-1-15,-2 0-5 0,-1-1 6 16,-5-1 6-16,-1 1 3 0,-4 0-1 16,0 3-9-16,-3 1-9 0,-4 2-7 15,0 3 1-15,-2-1-2 0,-1 2-5 16,0-1 1-16,0 2 0 0,3-3 3 15,2 0 4-15,2 0-4 0,3-1 0 16,2 0 4-16,3-1 1 0,2 0 8 0,2-1-2 16,2 1 5-16,3-2-4 0,1-1-1 15,1-2 5-15,1-1-7 0,1-2 0 16,1 0-33-16,0-2-11 0,-1 1-28 16,-3 0-57-16,-4-1-56 0,-5 1-105 15,-3 0-89-15,-4-1-202 0,-6 0-333 16</inkml:trace>
  <inkml:trace contextRef="#ctx0" brushRef="#br0" timeOffset="15725.84">9392 12404 2322 0,'4'10'255'0,"3"0"-112"0,2 1-27 16,3-3-2-16,-1-4-3 0,3-1-15 15,5-3-25-15,-1-2-23 0,4-2-25 0,1-1-10 16,-1 0-6-16,1 0-1 15,-3-1-3-15,-1 1-5 0,-1-1-14 0,-4 0-11 16,-3 2-7-16,-2-1-7 0,-2 3-4 16,-4 1 4-16,-2 2 3 0,-3 2 9 15,-2 4 15-15,-3 0 3 0,0 1 11 16,-2 3 4-16,-2 1 15 0,2 4 15 16,2 1 7-16,-2 1 8 0,1 2-16 15,1 0-13-15,1-1-6 0,1 3-7 16,0-1 0-16,1 3 0 0,1-2-1 15,0 1-10-15,2-2-19 0,-1-3-25 16,0 0-36-16,1-2-69 0,0-2-118 0,0-1-187 16,-3-5-228-16,-2-6 70 0,0-1-67 15</inkml:trace>
  <inkml:trace contextRef="#ctx0" brushRef="#br0" timeOffset="16005.38">9393 12778 1280 0,'-10'19'650'0,"1"1"-268"0,0 3-106 16,4-1-51-16,2-1-40 0,1 2-38 16,2 1-36-16,3-2-41 0,0 1-21 15,4-4-18-15,0 0-16 0,2 0-13 16,2-2 3-16,2-3-5 0,3 0-2 16,1-5 0-16,1-2 1 0,5-3-7 15,2-2 1-15,1-3-4 0,-1-5-2 16,0-3 6-16,-4-7 3 0,-2-5 1 15,-4-6-1-15,-3-6-9 16,-5-3-6-16,-4 1-30 0,-5-1-35 0,-4 1-21 16,-4 4-48-16,-3 1-57 0,-5 5-90 0,-2 7-116 15,-4 6-144-15,-4 5 51 16,-4 6 105-16,2 11-19 0</inkml:trace>
  <inkml:trace contextRef="#ctx0" brushRef="#br0" timeOffset="16114.61">9352 12880 237 0,'-8'27'265'0,"1"0"56"16,2 3 69-16,4-6 40 0,5-9-35 15,2-6-88-15,5-2-87 0,4-6-53 0,3-3-21 16,5-5-36-16,4-1-43 0,3-3-35 16,3-1-16-16,2-1-40 0,2-1-102 15,-1 3-250-15,-1-2-461 0,-1 1-293 16</inkml:trace>
  <inkml:trace contextRef="#ctx0" brushRef="#br0" timeOffset="16294.8">9884 13215 3494 0,'5'5'30'0,"0"0"-65"0,0 0-28 15,-2 0-17-15,-5-1-22 0,-1 2-124 0,-1-2-415 16,-3-2-763-16</inkml:trace>
  <inkml:trace contextRef="#ctx1" brushRef="#br0" timeOffset="16103.16">17745 16263 0,'0'0'0,"0"-18"0</inkml:trace>
  <inkml:trace contextRef="#ctx0" brushRef="#br0" timeOffset="17195.64">7815 14759 640 0,'-10'1'351'0,"2"0"-43"0,-1 0-21 15,3-1-4-15,3-2-23 0,1 2-47 0,3 0-64 16,0 1-61-16,3 2-47 15,4-1-12-15,3 1-3 0,6 0-2 0,5 0-4 16,4 0-9-16,6 0 1 0,5 2-2 16,6 1-2-16,4 1 0 0,7 1-3 15,3 0 1-15,2-1-2 0,2 0 1 16,1-1-5-16,-1 0-2 0,-4 0 2 16,-3-1-2-16,-8 0 2 0,-3 1 2 15,-3 0-2-15,-6 0 3 0,-5 0-1 16,-4 1-15-16,-6-1-48 0,-3 0-125 15,-4-1-239-15,-6-2-276 0,-5 2-237 16</inkml:trace>
  <inkml:trace contextRef="#ctx0" brushRef="#br0" timeOffset="17619.93">7863 15847 1431 0,'-1'2'467'0,"2"0"-224"0,-1 0-65 16,2-2-44-16,1 0-22 0,0 1 4 16,4 0-9-16,3 0-34 0,4 0-11 15,5-1-25-15,6-1-13 0,7 0-8 0,5 0-10 16,5 0-4-16,6 1 0 15,3 2-4-15,4-1 2 0,4 1 0 0,0 0-2 16,-2 0-1-16,-3 2-7 16,-5 0-11-16,-4 2-14 0,-4 0-28 0,-4 0-48 15,-6 1-60-15,-2-1-64 16,-4-1-83-16,-7 0-173 0,-5-2-37 0,-3 1-177 16</inkml:trace>
  <inkml:trace contextRef="#ctx0" brushRef="#br0" timeOffset="18064.72">7859 16950 1884 0,'2'1'128'0,"4"-2"-97"0,5 2-15 16,6-1 7-16,6 1 12 0,9 2 18 15,6-1 5-15,6 1-6 0,4-1-10 16,2 0-13-16,4 0-11 0,1 0-7 16,2 0-4-16,-3 1-2 0,-2 0-8 15,-5-1 0-15,-2 0-20 0,-2 0-28 16,0 1-33-16,-1 0-57 0,-2 0-77 15,-3-1-106-15,-4-3-106 0,-3-1 37 0,-2-3-131 16</inkml:trace>
  <inkml:trace contextRef="#ctx0" brushRef="#br0" timeOffset="18671.57">9021 14193 2025 0,'2'10'202'0,"2"0"-158"0,2 2-12 16,5 3 34-16,-1-1 28 0,5 5 6 0,1 6-12 15,2 7-28-15,1 2-15 16,-1 2-3-16,-1 3-6 0,1 2-6 0,1 5-11 16,0 3-4-16,-1 3-7 0,1 6-3 15,0 3-1-15,-1 4-3 0,-2 5 4 16,-3-1-5-16,-4 5-1 0,-4 4-1 16,-4 4-10-16,-5 5 2 0,-5 4-5 15,-4 1-5-15,-2 1 3 0,-1-3 4 16,-3-3 4-16,2 0 8 0,-3-2 4 15,-3 1 7-15,1-3 3 0,-4-1 2 16,1 0 1-16,-2-4-6 0,-1-2 1 16,-3-3 1-16,0-5 0 0,-3-5 2 0,1-4-3 15,2-5 3-15,0-4-2 0,2-5-4 16,3-6-6-16,4-7-9 0,2-4-25 16,7-5-39-16,4-5-61 0,3-3-82 15,4-4-78-15,3-3-104 0,2-5-124 16,4-8 21-16,3-4-97 0</inkml:trace>
  <inkml:trace contextRef="#ctx1" brushRef="#br0" timeOffset="21629.41">17692 15081 0,'0'0'15,"17"0"-15</inkml:trace>
  <inkml:trace contextRef="#ctx0" brushRef="#br0" timeOffset="23091.05">9096 17169 444 0,'-7'4'232'0,"0"2"50"15,-2 0 6-15,0 0-36 0,-1 1-60 0,4-1-46 16,-1 2-27-16,1-1-5 0,-1 3 0 15,0 0-3-15,-2 3-10 0,2 1-15 16,-3 4-17-16,3 2-10 0,-1 2-12 16,-1 6-7-16,2 2-14 0,1 1-10 15,1 1-6-15,1-3-8 0,3 2-2 0,3-2-2 16,3-2-1-16,3-1-5 16,2-8 0-16,3-3-2 0,4-4 0 15,1-3-1-15,0-6-1 0,2-4 1 16,1-5-2-16,0-3 2 0,1-3 6 0,-4-5-5 15,2-8 9-15,-5-3-6 16,-2-6 3-16,-4-4 2 0,-3-1-3 0,-5 0 12 16,-3-1-3-16,-4 3 6 0,-3 5 3 15,-3 5-2-15,-2 5 8 0,-3 8 6 16,0 6 11-16,-2 7 3 0,-3 6-6 16,-1 5-5-16,-4 5-11 0,3 3-7 15,0 3-1-15,2 3-8 0,1 1 1 0,2 2-9 16,6 0-5-16,3 1-18 15,3-2-26-15,4-3-29 0,4-2-40 0,2-4-46 16,3-3-54-16,1-3-96 0,2-4-101 16,3-5-19-16,1-3 64 0,5-2-73 15</inkml:trace>
  <inkml:trace contextRef="#ctx0" brushRef="#br0" timeOffset="23520.39">9269 17234 1002 0,'-5'9'416'0,"2"-2"-174"0,-3 2-54 0,2-3-10 15,-2-3-17-15,0 0-17 0,2 0-23 16,1-1-34-16,0 2-18 0,1 1-10 15,1 1-12-15,0 2-13 0,2 4-11 16,0 3-8-16,1 6-7 0,2 2-6 16,-1 4-2-16,2 0-8 0,0 1-14 15,1-3-14-15,0 4-16 0,2-4-14 16,-1 0 3-16,-2-2 8 0,1-6 11 16,-1-2 18-16,-2-3 0 0,0-3-4 15,-1-1-10-15,-1-4-21 0,-1-1-20 16,-1-1-19-16,0-1-3 0,0-1 14 15,0-1 24-15,-1 1 26 0,0-2 17 0,-1 0 5 16,1 0 2-16,0-2 2 0,-3-2-1 16,3 0 3-16,-1-1 2 0,-1-1-9 15,3 1-64-15,-1-1-87 0,1 1-80 16,0-1-39-16,1 2 59 0,0 0 66 16,2 0 62-16,-1 1 25 0,0 1-33 15,3 1-53-15</inkml:trace>
  <inkml:trace contextRef="#ctx0" brushRef="#br0" timeOffset="23575.74">9295 17548 76 0,'-2'-1'1'0,"-1"1"-28"0,2 1-21 0</inkml:trace>
  <inkml:trace contextRef="#ctx0" brushRef="#br0" timeOffset="24110.17">9094 17500 526 0,'-4'1'230'0,"1"2"15"16,0-1-18-16,2-1-9 0,1 0-36 0,3-1-46 16,1 0-50-16,4 0-33 15,4-2-3-15,2 1-2 0,3 0-9 0,2-1-12 16,1 0-12-16,0-1-8 15,1 0-4-15,0-1-2 0,0 0 2 0,0-2 0 16,-1 0-9-16,1 0-22 0,-1-1-41 16,-3 0-69-16,-2 0-139 0,-4 0-181 15,-5-2 27-15,0 2-85 0</inkml:trace>
  <inkml:trace contextRef="#ctx0" brushRef="#br0" timeOffset="24683">9350 17200 1445 0,'0'0'368'0,"0"1"-108"0,-1 0-75 15,1 1-37-15,-4 1-24 0,1 0-29 16,1 3-29-16,-1 0-19 0,3 4-9 15,0 3 0-15,3 3 5 0,1 7-6 16,1 3 0-16,1 6-11 0,3 1-11 16,-1 3-5-16,1 1-8 0,0 2 0 15,1 0-14-15,-1 0-19 0,1 0-23 16,-5-24-59-16,0 3-15 0,0-2 4 16,1 0 23-16,-1-3 52 0,0 1 15 15,-1-5 3-15,0-1-5 0,-2-5 0 0,1-5 12 16,-2-5 14-16,-1-7 32 0,1-18 9 15,-1-5 1-15,0 3 7 0,3 5-21 16,-1 5 3-16,3 5 2 0,0 6 3 16,1 9 9-16,2 3 3 0,1 3 1 15,2 7-8-15,2 3-10 0,0 2-7 16,-2 1-4-16,2-3 1 0,-2 2 0 16,-2 3-1-16,-1-1-5 0,-5-8-33 15,1 3-21-15,-1 1-29 0,1 1-44 16,0-1-52-16,0 2-94 0,-1-1-190 15,-1-1-38-15,3-3-182 0</inkml:trace>
  <inkml:trace contextRef="#ctx0" brushRef="#br0" timeOffset="25348.12">9560 17488 813 0,'-5'1'314'0,"0"1"-61"0,1-1-49 0,2 0-32 16,4 0-33-16,2-1-17 0,3 1-16 15,6-1-23-15,3-1-22 0,4-1-22 16,5-1-24-16,0-3-9 0,4-1-2 16,-2 0-5-16,-1-1-1 0,-3 0 7 15,-4 0-4-15,-5-1 1 0,-3-2-1 0,-4 0-11 16,-3-1-2-16,-3-3-3 16,-3-2-6-16,-4 1 1 0,-2 1 2 0,-4-1 7 15,-2 2 5-15,-5 2 9 16,-1 0 7-16,-5 3 0 0,0 5 10 0,-3 5 10 15,5 6 15-15,2 3 16 0,5 5-1 16,5 5-4-16,3 6-20 0,3 1-17 16,3 2-9-16,4-1-14 0,3-3-2 15,1 2-3-15,3-2-1 0,1-1 5 16,0-1 5-16,4-4 0 0,-1 0 7 16,2-2-7-16,2-3 0 0,-9-9-29 15,3 1-24-15,0-2-54 0,2-1-84 0,13-2-58 16,-3-6-100-16,-1-6 5 0,-8-5 4 15,-5-3 85-15,-4-5 104 0,-1-3 55 16,-4-3 65-16,-1 0 15 0,-2-2 10 16,-1 2 0-16,0 0 4 0,0-2 0 15,0 5 6-15,0 2 29 0,1 7 79 16,1 5 97-16,1 6 132 0,1 4 82 16,0 4-33-16,1 2-78 0,0 2-111 15,1 2-76-15,-1 0-51 0,2 3-27 0,0 3-24 16,0 5-3-16,1 3 5 0,1 3 5 15,0 3 3-15,0 0-2 0,2 1-11 16,0 3-12-16,0-2-6 0,1 0-6 16,-1-2-4-16,-2-5-17 0,1-5-12 15,-1-5-22-15,0-6-9 0,-2-5 1 16,0-4 14-16,0-3 19 0,0-3 12 16,-1-2 15-16,1-1 1 0,0-3 1 15,0 0 8-15,1-6 0 0,1-1 2 0,-1 2-2 16,0-1-2-16,1 8 1 0,1 2-4 15,0 2 4-15,0 4-8 0,0 3-22 16,2 3-50-16,1 2-80 0,0 3-114 16,2 0-157-16,1 0-22 0,0 0-228 15</inkml:trace>
  <inkml:trace contextRef="#ctx0" brushRef="#br0" timeOffset="25785.12">10202 17199 370 0,'3'-5'232'0,"-2"2"19"0,0-1 40 15,-2 3 5-15,-3 0-14 0,-1 2-42 16,0 3-54-16,-2 1-48 0,-3 3-21 0,0 1-12 16,-1 3-10-16,-2 2-7 0,-1 2-19 15,2 1-23-15,-1 2-18 0,2-1-18 16,0-1-10-16,3-3-5 15,4-2-13-15,2-1-20 0,2-2-20 0,2 0-16 16,3 0 2-16,3-2 9 0,4 0 16 16,2 0 18-16,2-1 5 0,3-2 9 15,1 0 6-15,1 0 0 16,3 0 1-16,-3 1 5 0,0-1 9 0,-4 0 11 16,-3-1 8-16,-2 1 2 15,-4-1 0-15,-2 0-4 0,-3 0 5 0,-2 0 4 16,-2 0 4-16,0 0 6 0,-4 3 1 15,-2 0 8-15,-4 9-2 0,-4 1-5 0,-2 3-2 16,-4 4-17-16,-2-5-6 0,-3 2-7 16,1-3-12-16,3-2 3 0,2-1-5 15,11-10-26-15,2 1-8 0,2-1-15 16,0 0-26-16,3-1-4 0,0-1-23 16,4 0-51-16,2-1-98 0,3 0-161 15,6-3-151-15,7-6-19 0,16 3 121 0</inkml:trace>
  <inkml:trace contextRef="#ctx0" brushRef="#br0" timeOffset="25957.87">10537 17520 2609 0,'-4'14'200'0,"0"2"-91"0,0 4-53 0,-2 1-18 15,3-1-23-15,-1-2-15 0,2-10-39 16,0 2-14-16,0-2-23 0,0 1-31 15,1-3-41-15,0 1-141 0,0-2-224 16,-1-2-161-16,2-3-128 0</inkml:trace>
  <inkml:trace contextRef="#ctx0" brushRef="#br0" timeOffset="29698.05">7948 8566 618 0,'-2'0'274'0,"-1"1"48"0,2-1 12 0,0-1-18 16,3 0-50-16,1 0-72 0,2-2-52 15,2 0-28-15,3-2-11 0,5-2-11 0,2 1-16 16,3 2-16-16,5 2-23 0,2 3-13 16,4 4-5-16,4 2-5 0,1 3-1 15,3 1-1-15,4 0-1 0,4 1-4 16,1 0 0-16,-2-2-1 0,-1 1 0 16,-6 1 1-16,-1 0-2 0,-3 0 0 15,-4-3 0-15,-2-1-1 0,-4-1-6 16,-4-3-17-16,-4-1-53 0,-5-3-84 15,-2 0-144-15,-4-2-248 0,-6-1-181 16,-3 1-148-16</inkml:trace>
  <inkml:trace contextRef="#ctx0" brushRef="#br0" timeOffset="30204.29">7969 9651 747 0,'-9'11'398'0,"1"-2"-142"15,-1 3 12-15,3-4-1 0,5-1-42 0,4-2-52 16,5-1-52-16,6 0-29 0,6-2-14 16,5 0 0-16,5-3-5 0,4 0-8 15,5-1-12-15,4-1-21 0,3 1-11 16,2 0-9-16,4 2-4 0,-1 0-1 16,-1 3-4-16,-1 1 2 0,-5 1-1 15,-5 1-6-15,-3 0 2 0,-3 0-19 16,-5-1-35-16,-4 0-43 15,-4-1-53-15,-5 1-73 0,-3 0-108 0,-5 0-206 16,-5 0-30-16,-3 1-149 0</inkml:trace>
  <inkml:trace contextRef="#ctx0" brushRef="#br0" timeOffset="30647.7">7969 10525 1179 0,'-3'14'589'0,"2"1"-254"0,1 2-46 0,1-4-40 15,1-5-48-15,0-1-43 0,2-1-32 16,3-2-28-16,1-1-24 0,2 0-8 16,2 0-17-16,7 0-8 0,1 1-8 15,4 1-15-15,5 0-3 0,3 1-6 16,3-1 1-16,2 0-5 0,1 1-3 15,1-3 0-15,3 0 0 0,0 0-2 16,-2 1 0-16,0-1 0 16,-5 0-2-16,-1 1 0 0,0-1-3 0,-3 1-3 0,-1-1-3 15,-2 1-15-15,-2-2-20 16,-3-1-29-16,-2 0-33 0,-3-1-44 0,-2 1-55 16,-1-2-117-16,-3 1-264 0,-4-4-149 15,-1 0-140-15</inkml:trace>
  <inkml:trace contextRef="#ctx0" brushRef="#br0" timeOffset="34092.33">8899 8166 154 0,'-2'0'47'0,"0"1"6"16,0 1 26-16,0 1 25 0,-1-3 26 16,0 1 21-16,-1 1 27 0,1-1 7 15,-1 1-8-15,0 1-20 0,0 1-32 16,1 2-27-16,-1 1-29 0,1 3-24 16,0 1-25-16,-1 3-12 0,3 4-3 0,0 3 0 15,2 4-1-15,0 2 3 0,4 4-2 16,0 0-3-16,2 2 2 0,2-1-4 15,1-2 2-15,0-1 2 16,2-5 0-16,-2-3 10 0,-1-6 11 0,0-4 17 16,-2-5 14-16,-1-4 14 0,1-2 13 15,-1-3 8-15,0-3 9 0,-1-4-2 16,2-4-10-16,0-6-20 0,1-3-14 16,0-4-19-16,1-3-9 0,-1-2-8 15,0 0-5-15,0 2-2 0,-1 1-6 16,0 4 3-16,-2 2-5 0,2 4 0 15,-2 5-7-15,-1 2-27 0,-1 5-40 16,2 4-65-16,-1 1-61 0,0 3-73 16,1 1-143-16,-1 1-65 0,5 7-262 0</inkml:trace>
  <inkml:trace contextRef="#ctx0" brushRef="#br0" timeOffset="34570.11">9263 8224 568 0,'-8'-1'270'0,"3"1"-62"16,-3 2-19-16,1 0-21 0,-2 2 5 15,0 0-1-15,-2 1-26 0,2 0-46 16,0-2-48-16,1 0-29 0,1 0-15 16,0-1 0-16,1 0-6 0,0 1 0 15,0 2-1-15,1 1-5 0,-1 2 0 16,1 2-5-16,1 3 1 0,1-2 2 16,0 1-1-16,2 0-2 0,1 0-2 0,2-2-3 15,2-1-3-15,0-1 2 16,2-1 1-16,1-1-1 0,1 0 1 0,2-2-1 15,1-1 5-15,0 0 3 0,2 0 2 16,0 0 3-16,1 0-2 0,-2 1 6 16,-3 0 2-16,-1 2 1 0,-4 1 12 15,-3 2 3-15,-3 4 4 0,-4 1 2 16,-4 3-3-16,-3 1-6 0,-2-1 2 16,-5-1-1-16,1-1-3 0,-2-4-2 15,1-2-1-15,2-3-8 0,0-4-20 0,2-2-24 16,3-2-30-16,0-1-35 15,6 0-52-15,1 1-153 0,3-1-94 0,2-1 12 16,8 3-75-16</inkml:trace>
  <inkml:trace contextRef="#ctx0" brushRef="#br0" timeOffset="34808.9">9284 8358 843 0,'-4'2'151'0,"1"0"-28"0,1 0-17 16,2-1-21-16,3 1-28 0,4-1-28 15,3 1-16-15,2-1-6 0,5 0-1 16,1-1-5-16,2 0-1 0,2-2 2 0,-1 0 0 16,-2-1 1-16,-1 1 3 15,-4 0-2-15,-1 0-34 0,-4 0-65 0,-4 0-96 16,2-1-59-16,-5 1 3 0,-2-3 49 15,-1 0-111-15</inkml:trace>
  <inkml:trace contextRef="#ctx0" brushRef="#br0" timeOffset="35088.51">9287 8347 451 0,'-11'7'305'0,"3"-1"-161"0,-2 3-28 0,5 1-12 15,1 1 4-15,1 4 4 16,1-1-18-16,1 3-29 0,0 3-24 0,2 0-17 15,-1 3-14-15,2-3-3 0,-1 1-2 16,1 1-1-16,0-3 2 0,1 0-5 16,0-1 2-16,2-2-7 0,-2-4-3 15,1 0-7-15,1-3-6 0,-1-3-4 16,2-1-8-16,2-3 0 0,0-1 2 16,3-2 3-16,1-1 9 0,1 0 6 15,1 0 5-15,-1-2 5 0,2 1 1 16,-2 0 3-16,-1 0 1 0,-1 2 1 15,-2 1 3-15,-2 1-25 0,-1 0-82 16,-1 0-108-16,-1-1-68 0,-4-2 9 16,1 0-110-16</inkml:trace>
  <inkml:trace contextRef="#ctx0" brushRef="#br0" timeOffset="35303.99">9235 8508 792 0,'0'-1'230'0,"0"0"-46"0,2 1-48 0,2 1-35 16,2 2-19-16,2 1-13 0,3 1-22 0,1 1-22 16,2-1-16-16,1 0-4 15,2 0 0-15,-2-2-1 0,0 0-6 0,0-1-33 16,0 0-99-16,0-2-159 0,1-2-82 15,-1-1-207-15</inkml:trace>
  <inkml:trace contextRef="#ctx0" brushRef="#br0" timeOffset="35584.82">9559 8345 987 0,'-3'7'296'0,"-2"2"-87"0,0 5-65 16,-1 3-38-16,-1 0-26 0,0 2-21 15,1 2-23-15,-1 0-24 0,3-1-11 16,1 0 1-16,1-3 2 0,0-1 1 0,0 0 2 16,1-3-1-16,-1 0-3 15,0-2-1-15,1 1-2 0,-1-2-19 16,0-3-49-16,2-1-110 0,-1-4-139 15,1-2-30-15,0-2 40 0,1-3 85 0,0-2 94 16,-1-7 11-16,4-4-76 0</inkml:trace>
  <inkml:trace contextRef="#ctx0" brushRef="#br0" timeOffset="35917.33">9527 8404 306 0,'1'-12'126'0,"1"4"23"16,0 0 16-16,0 5-26 0,0 5-25 15,2 2-31-15,2 2-19 0,1 2 4 16,0 3 16-16,4 0 10 0,0 0-9 0,0 1 2 15,0 0-16-15,1-1-20 0,1-1-1 16,0-2-19-16,2 0-17 0,0-1 3 16,-3 0-3-16,-1-1 0 0,-5 1 18 15,-2 0 14-15,-3-1 19 0,-5 1 14 16,-2 0-4-16,-5 3-4 0,-5-1-12 16,-2 0-11-16,-4-1-13 0,1 0-10 15,-1 0-3-15,0-1-4 0,1 1 1 0,2-3 1 16,1-2 3-16,4 0 5 0,5 0-2 15,6 0-7-15,3 0-14 0,3 1-8 16,3 2-5-16,6 2 2 0,3 1 4 16,4 0 0-16,1 0 1 0,2 0 2 15,1 1-2-15,1 0 2 0,0 2-1 16,0 0 0-16,-5-1 4 0,-2 1-4 16,-5 1 1-16,-1 0 1 0,-3 1-16 0,-3-1-50 15,0 1-155-15,-1-3-254 16,-4-7-146-16,3 1-170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4-11T06:31:12.78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8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7.84681" units="1/cm"/>
          <inkml:channelProperty channel="T" name="resolution" value="1" units="1/dev"/>
        </inkml:channelProperties>
      </inkml:inkSource>
      <inkml:timestamp xml:id="ts1" timeString="2022-04-11T06:31:31.278"/>
    </inkml:context>
  </inkml:definitions>
  <inkml:trace contextRef="#ctx0" brushRef="#br0">15174 6390 884 0,'-4'-2'561'15,"-1"0"-271"-15,1 0 21 0,2 1-5 0,1 1-55 16,2 1-73-16,0 0-66 15,1 1-41-15,1 2-25 0,2 1-15 0,4 0-14 16,2 0-3-16,4 1-4 0,5-1-1 16,4 0-4-16,6 0 2 0,4-2-2 15,5 0-1-15,2-1-1 0,3 0-3 16,-1-1 2-16,-2 1 2 0,-3 0-3 16,-5 1 3-16,-6 0-8 15,-3 0-22-15,-6-1-45 0,-3 0-73 0,-3 0-121 16,-3-2-177-16,-5-3-217 0,2 1-124 15,-6-8 203-15</inkml:trace>
  <inkml:trace contextRef="#ctx0" brushRef="#br0" timeOffset="296.77">15532 6204 1534 0,'0'4'368'0,"2"1"-109"16,3 2-28-16,1-1-23 0,3 0-58 15,3 3-46-15,3-2-25 0,3 3-16 16,4 0-15-16,2 1-8 0,0 2-3 16,2 0-11-16,-2 1-3 0,-2 0-4 15,-3 2-1-15,-2-1-2 0,-1-1 0 16,-4 2 3-16,-2-1 6 0,-3 1 0 16,-4 2 6-16,-3 2-4 0,-4 1-3 0,-4 2 1 15,-4 0-5-15,-2 1-1 16,-5 0-3-16,0 0-5 0,-4-1-1 0,1 0-9 15,1-2-2-15,-1-3-18 16,5-1-12-16,1-3-26 0,2-3-33 0,3-2-54 16,1-3-100-16,6-2-210 0,-1-4-313 15,3-2-320-15</inkml:trace>
  <inkml:trace contextRef="#ctx0" brushRef="#br0" timeOffset="1118.25">16454 6306 408 0,'-5'1'201'15,"-1"0"28"-15,0-1 57 0,0 1 15 0,2-6-25 16,-1 1-23-16,1 0-39 15,-2 0-18-15,1 0-14 0,-1 3-50 0,-2 2-31 16,0 5-26-16,-2 3-36 0,-2 6-21 16,3 4-6-16,-1 7-10 0,3 5 1 15,3 3-5-15,2 4 2 0,2 0-1 16,2-3-3-16,2-1 3 0,3-3-4 16,3-4-2-16,4 0 0 0,2-6-5 15,2-4 2-15,0-4-2 16,1-7-3-16,2-5-3 0,0-6 5 0,0-6 0 0,0-2 6 15,-3-6 5-15,-1-5 2 16,-3-3 5-16,-4-5 4 0,-3 0 2 16,-4 0 4-16,-3 2 8 0,-6 2 9 0,-4 1 5 15,-5 3 6-15,-4 3-4 0,-2 4-4 16,-4 5-6-16,-1 4-8 0,-4 4-5 16,3 4-9-16,-1 2-11 0,4 4-22 15,2 3-31-15,6 2-44 0,6 3-71 0,3 3-112 16,5-1-193-16,3 0-189 15,4 2-219-15</inkml:trace>
  <inkml:trace contextRef="#ctx0" brushRef="#br0" timeOffset="1540.47">17011 6211 1768 0,'-2'-4'236'0,"-1"2"24"0,-2 1 0 16,-2 3-77-16,-2 2-61 0,-3 2-25 15,-2 3-13-15,-1 3-29 0,-1 3-26 16,2 3-16-16,-2 4-8 0,0 4-2 0,1 6-1 16,-2 2-2-16,3 5-2 15,3 1-1-15,2 2 1 0,4 1-3 0,2-1-4 16,4-2-10-16,4-1-33 0,4-5-1 15,3-5-1-15,3-4-12 16,2-5 12-16,0-6 4 0,1-4-2 16,-1-4 4-16,2-4 16 0,-2-4 0 15,0-5 3-15,-4-2 21 0,-2-4 7 0,-1-2 5 16,-4-3 6-16,-3 1 7 0,-7-1 9 16,-4 1 7-16,-4 3 9 0,-4 3 10 15,-5 3 6-15,-2 5 1 0,-5 3-2 16,-3 3-14-16,-2 3-16 0,-1 1-13 0,4 1-18 15,3 2-3-15,8-1-23 16,4 3-38-16,8-3-63 0,3 1-129 0,5-1-171 16,6 0-135-16,2 0 10 0,7 0-110 15</inkml:trace>
  <inkml:trace contextRef="#ctx0" brushRef="#br0" timeOffset="1849.98">17260 6420 1547 0,'-1'-2'451'0,"1"0"-167"0,-1-1-30 0,1 1-55 15,-1-1-60-15,0 0-41 0,-1 3-24 0,0 1-17 16,-2 5-17-16,-2 2-10 16,-2 6-9-16,-1 5-7 0,-4 4-3 0,1 5-4 15,-2 1 4-15,-1 3-4 16,0-1-2-16,1-1-3 0,4-1-5 0,2-4-1 15,3-3-7-15,4-5 1 0,4-4-8 16,2-3-2-16,5-4-1 0,4-3 6 16,4-1-1-16,5-4 0 0,5 0-1 15,2-1 1-15,2-1-1 16,0 0-47-16,-2 1-4 0,-3 0-3 16,-2 1-33-16,-5 0-36 0,0 1-112 0,-6 0-239 15,-5-2-136-15,-3 0-217 0</inkml:trace>
  <inkml:trace contextRef="#ctx0" brushRef="#br0" timeOffset="2053.71">17256 6429 1507 0,'-5'11'965'0,"1"1"-730"0,1 4-75 0,2 1-39 15,2 5-53-15,-1 3-33 0,0 3-14 16,1 2-5-16,0 2-1 0,1 0-2 15,-1 0-1-15,3 0-5 0,0-2-12 16,1-1-32-16,3-3-55 0,1-2-88 16,1-5-135-16,1-4-191 0,0-8-186 15,3-4-211-15</inkml:trace>
  <inkml:trace contextRef="#ctx0" brushRef="#br0" timeOffset="2461.31">17666 6354 469 0,'0'1'275'16,"2"-1"-22"-16,1 0 76 0,1-4 61 0,0-1-19 15,4-3-58-15,-3 1-59 0,0 1-51 16,-1 0-47-16,-2 1-24 0,0 3-22 16,-3 2-17-16,-1 3-20 0,-2 4-27 15,-5 6-21-15,-2 5-15 0,-3 6-7 16,-3 5 1-16,-2 3 0 0,-1 2-4 0,2 0-6 16,-1-4-3-16,3-1-9 15,1-4-8-15,3-1-2 0,0-4-1 0,5-1 5 16,3-6 6-16,3-3 2 0,4-3 0 15,3-1 0-15,2-1-1 0,4-1 7 16,2 1-1-16,2-4 2 0,5-1 0 16,1-2 2-16,2-2 7 0,3 1-2 15,0 0-1-15,-1 0 1 0,0 2-9 16,-5 2-40-16,-2 1-57 0,-4 0-92 16,-2 0-161-16,-4-1-251 0,-4-3-58 15,0-1-182-15</inkml:trace>
  <inkml:trace contextRef="#ctx0" brushRef="#br0" timeOffset="2649.78">17707 6346 2368 0,'-1'14'272'0,"2"4"-119"0,0 10-18 0,-1 5-24 15,-1 5-43-15,-2 3-26 0,0 3-14 0,0 0-9 16,1-2-5-16,1 2-5 0,0-3-4 15,1-3-28-15,2-4-66 0,0-4-112 16,3-2-180-16,-1-7-295 0,-4-10-64 16,4-1-62-16</inkml:trace>
  <inkml:trace contextRef="#ctx0" brushRef="#br0" timeOffset="3502.57">18088 6323 1088 0,'-7'2'473'0,"0"0"-316"16,-1 1 39-16,0 0 13 0,1 2-29 15,-1 3-43-15,-1 0-42 0,2 3-34 0,2 1-19 16,3 2-15-16,2 3-7 15,4 2-4-15,2 2-5 0,4-1 1 0,2 0-6 16,1-1 1-16,2-5-2 0,3-4-4 16,0-2 3-16,1-5-3 0,1-2-2 15,-1-4-4-15,-1-4 1 0,0-5 1 16,-3-4 1-16,-2-5 4 0,-2-1 0 16,-6-2 3-16,-2 0 3 0,-6-1 2 15,-4 2-5-15,-6 2-7 0,-4 0-11 16,-5 2 3-16,-6 3 7 0,-3 4 8 15,0 6 9-15,0 5 0 0,5 5-6 16,1 4-7-16,7 6-7 0,3 2-6 16,3 3-2-16,5 4 4 0,3 0 2 0,3 2 6 15,3-1 0-15,3 0 4 0,2-3 3 16,4-1 0-16,1-1 0 0,-1 0-4 16,1-3 3-16,-2 3 1 0,-1-1 3 15,-5 1 2-15,-2 1 1 0,-5 0 2 16,-3-1 2-16,-4 0-2 0,0-3-1 15,0 0-7-15,-1-5-7 0,0-3-4 16,-1-4-4-16,1-2-2 0,2-3 1 0,1-1-3 16,1 0 3-16,3-1 6 0,1 1 2 15,3 0 4-15,4 1 3 0,1 0-3 16,2 1 1-16,3 2 0 0,4 0-2 16,3 2-4-16,2 0 4 0,2 0 0 15,4 0-1-15,0 0-16 0,5 0-106 16,0 0-144-16,-2-4-178 0,-1-3-196 15,-9-10 23-15,6 3 100 0</inkml:trace>
  <inkml:trace contextRef="#ctx0" brushRef="#br0" timeOffset="3738.88">18333 6532 1170 0,'-3'7'686'0,"0"2"-359"15,0 2-30-15,0 0-57 0,-1 1-77 0,-1 5-53 16,-1 1-50-16,0 2-27 0,-2 3-16 15,2 1-12-15,1 1-5 0,0 0 2 16,2 0-4-16,2-2 1 0,2-3-5 16,2-2-4-16,3-6-6 0,3-4-4 15,4-6-3-15,2-4 6 0,4-3 2 16,4-4 8-16,0-1 2 0,2-1 1 16,-3-1 4-16,1 3-7 0,-4 2-11 15,-2 1-70-15,-1 2-135 0,-1 1-236 16,-4-2-296-16,0 1-209 0</inkml:trace>
  <inkml:trace contextRef="#ctx0" brushRef="#br0" timeOffset="4197.46">18875 6235 1790 0,'-9'-1'525'0,"3"0"-351"0,0 0-27 16,6-1-30-16,2 1-31 0,2 1-21 0,3-1-5 15,3 1-2-15,4 0-3 16,5-1 1-16,5-1-9 0,3-1-10 0,2-1-10 15,0 0-9-15,-3 2-9 0,-3 1 0 16,-4 1-2-16,-5 0-2 0,-2 0-1 16,-4-1-6-16,-4 0-9 0,-3 1-3 15,-2 0-6-15,-4 1-6 0,-6 0 4 16,-3 1 8-16,-6 3 4 0,-4 2 10 16,-1 1 0-16,-3 2 1 0,2-1 3 15,2 1-4-15,3 1 0 0,3 1-4 16,4 3 1-16,5 0 3 0,1 2 0 15,6 1-2-15,1 0 4 0,3 0-6 0,2 0 3 16,4-1-5-16,3 0-11 16,4-1-34-16,1-1-54 0,2-2-67 15,4-1-90-15,0-2-87 0,2-6-102 0,-2-5-46 16,-1-5 37-16,0-6-115 0</inkml:trace>
  <inkml:trace contextRef="#ctx0" brushRef="#br0" timeOffset="4763.04">19143 6242 685 0,'-9'-19'409'0,"1"5"-15"0,-2-3-10 16,5 7-51-16,3 6-69 0,2 2-77 16,2 2-60-16,1 0-32 0,3 2-23 15,1 0-12-15,3 2-15 0,4 3-16 16,5-1-10-16,4 1-10 0,2 0-6 0,3 0 1 16,-1-1-2-16,-3-2-2 15,-3-1 1-15,-5-1-2 0,-5-2-1 16,-5 0 2-16,-3 0 2 0,-5-1 1 0,-3 0 1 15,-3 0-1-15,-5-1-1 0,-5 2 5 16,-2 0-2-16,-3 1 6 0,-2 3-3 16,-1 3 3-16,0 0 5 0,2 2-4 15,5 1-3-15,2 2-2 0,3 2-7 16,5 0 2-16,2 2 0 0,4-1-2 16,4 0-2-16,2-1-3 0,4-2-4 15,2 0-5-15,4 1-22 0,2-3-14 16,2-1-21-16,4 0-34 0,0-2-45 15,-1-2-81-15,-4 0-73 0,-3-3-92 16,-2-3-50-16,-3-1 57 0,-2-2 75 0,-3 0 106 16,-3 0 91-16,-2 0 50 15,-3-1 47-15,-3 0 51 0,0-2 83 0,-2 0 102 16,0 0 103-16,-1 2 90 0,0 1 23 16,1 3-33-16,1 5-58 0,2 1-82 15,0 3-96-15,0 3-58 0,-1 2-35 0,0 4-19 16,1 2-9-16,-1 1-10 15,0 2-6-15,-1-1-8 0,-3-2-4 0,2-3-7 16,0-2-3-16,2-3-8 0,1 0-8 16,1-4-12-16,0-1-1 0,1-1-5 15,2-3-9-15,3-1 2 0,3-3 2 16,4-3 8-16,3-2 13 0,3-2 11 16,5-1 8-16,3 1-5 0,2 1 2 15,2 1-4-15,-2 3-1 0,1 3-9 16,-2 1-9-16,-2 3-72 0,0 1-108 15,-5 1-184-15,-4 1-283 0,-6-1-20 0,-4 4-62 16</inkml:trace>
  <inkml:trace contextRef="#ctx0" brushRef="#br0" timeOffset="5003.25">18985 6832 1917 0,'2'5'285'0,"2"0"-129"0,2 0 10 0,3-2 9 15,4 0-38-15,1-2-35 0,6-2-10 16,6 0-10-16,2-2-14 0,7 1-22 16,2 2-17-16,-2 2-15 0,0 2-9 15,-3 3 2-15,-5 1 1 0,-3 2-1 16,-6 2 2-16,-5 2 5 0,-4 3-1 16,-4 2 1-16,-4 3-7 0,-6 1-25 0,0 0-43 15,-1-1-77-15,1-4-129 16,-1-2-250-16,0-7-276 0,1-3-245 0</inkml:trace>
  <inkml:trace contextRef="#ctx0" brushRef="#br0" timeOffset="5298.85">19421 6376 1763 0,'-12'-11'362'0,"3"1"-44"0,-2-1-28 16,4 1-83-16,5 2-82 0,2-1-41 16,4 0-14-16,4 0-9 0,2 2-6 15,2-1-8-15,4 2-14 0,2 0-11 16,1 2-5-16,5-1-8 0,-1 2-4 16,1 3-1-16,-3 2 0 0,-2 4-2 0,-1 3 1 15,-4 6 1-15,-2 2-2 16,-2 5 3-16,-5 4-1 0,-4 1 0 0,-4 2 0 15,-3-1-10-15,-1 1-14 16,0-1-30-16,0-3-37 0,0-3-58 16,1-1-87-16,2-3-121 0,0-2-178 0,0-5-164 15,4 2-230-15</inkml:trace>
  <inkml:trace contextRef="#ctx0" brushRef="#br0" timeOffset="5540.77">19685 6329 1517 0,'11'-11'474'0,"1"3"-104"0,1 0-35 16,-3 5-83-16,-2 5-99 0,-4 4-58 16,-2 3-35-16,-1 3-20 0,-2 5-17 15,-1 1-10-15,0 1-6 0,-1 2-7 16,0 0 4-16,-2 0-12 0,3-3-6 16,1-4-6-16,2-5-7 0,5-4 2 0,2-4 4 15,3-2 5-15,4-2 5 16,4-2 3-16,2-1 2 0,4-1 1 0,3 2-18 15,1 1-1-15,-1 2-22 16,1 0-78-16,-4 1-104 0,-3 2-173 0,-8 1-241 16,-7 1-37-16,-6 4-61 0</inkml:trace>
  <inkml:trace contextRef="#ctx0" brushRef="#br0" timeOffset="5893.85">19510 6671 1987 0,'4'1'181'0,"2"1"-21"0,8 0 11 16,2 0 10-16,5 0-42 0,6-2-33 15,2 0-25-15,5-1-31 0,1-1-22 16,-2 1-16-16,-3-1-10 0,-6 2-11 16,-4 0-22-16,-5 0-27 0,-5 0-26 0,-3 0-15 15,-4 0-9-15,-4 0-14 16,-6 1 1-16,-2 1 16 0,-4 1 23 0,-3 2 43 15,-4 1 39-15,-1 2 30 0,-1 3 36 16,2 0 28-16,1 3 20 16,3 1 2-16,3 3-13 0,3 0-20 15,4 3-16-15,2 2-16 0,2 3-9 0,3-1-19 16,3 2-11-16,2-3-11 0,4-2-7 16,4-2-8-16,5-5-3 15,3-3-7-15,3-5 0 0,1-2-10 0,0-4-30 0,-3-3-42 16,0-2-109-16,-5-3-193 15,-5-2-116-15,-5-3-62 0,-7-3 119 16,-4 1 33-16</inkml:trace>
  <inkml:trace contextRef="#ctx0" brushRef="#br0" timeOffset="6049.48">19552 6815 2092 0,'-4'13'259'0,"3"0"-60"0,1 5-24 16,4-4-36-16,4-2-39 0,4-1-23 15,5-2-20-15,6 0-17 0,7-4-14 0,6-1-13 16,6-2-15-16,1-1-35 0,0 1-76 16,-2 1-144-16,-4-2-237 0,-4-2-277 15,-3-3-236-15</inkml:trace>
  <inkml:trace contextRef="#ctx0" brushRef="#br0" timeOffset="6495.55">20206 6302 2819 0,'-4'-7'160'0,"1"3"-13"16,-2-1-22-16,2 5-37 0,0 5-34 16,-2 2-19-16,1 6-9 0,-1 4-13 0,3 5-2 15,1 4-6-15,2 3-3 16,2 0 0-16,2 2-4 0,3-4 0 0,3-4 0 15,2-5-1-15,1-5-5 0,2-2-5 16,2-5 2-16,0-4-3 0,1-4 3 16,0-3 5-16,-3-4-1 0,-2-3 0 15,-2-2 3-15,-3 0-9 0,-5-3 4 16,-3 0 4-16,-5-1 1 0,-5-2 8 16,-5 1-2-16,-4-1-6 0,-6 2-3 15,-5 3-1-15,-4 3-4 0,-3 4-3 16,-5 3-4-16,-1 7-5 0,-1 3-4 15,3 5-1-15,5 4 4 0,4 3-3 16,5 4 2-16,5 0-2 0,7 3-4 16,4 0 0-16,6 0 4 0,3-1 4 0,6-3 9 15,4 0 6-15,7-4 6 16,6-2 3-16,5-2 3 0,5-3 2 16,3-2 2-16,3-4-4 0,3-1 1 0,-1-2-4 15,-2-1-31-15,-8 0-90 0,-4 2-157 16,-7 0-227-16,-7 1-211 0,-4 0-201 15</inkml:trace>
  <inkml:trace contextRef="#ctx0" brushRef="#br0" timeOffset="6878.62">20172 6757 2053 0,'-1'15'281'0,"0"1"-113"0,0 6 0 0,-1 1-12 0,-1 3-59 16,0 1-55-16,0 3-14 0,1-1-3 15,2-2-6-15,0-5-5 0,1-4-21 16,0-4-19-16,1-5-15 0,-1-3-25 16,1-3-14-16,1-4-6 0,0-4-7 15,2-4 17-15,0-6 16 0,2-4 18 16,0-4 20-16,2-3 8 0,0-2 14 16,1 1 20-16,1 2 30 0,2 4 38 15,2 6 30-15,0 5 12 0,3 4 0 16,2 5-13-16,1 3-14 0,1 6 1 15,-1 3-23-15,-3 3-15 0,-3 5-13 16,-7 0-27-16,-3 2-4 0,-5-2-5 0,-5-2 4 16,-4 1-3-16,-6-1-1 0,-3-1-4 15,-4-2-9-15,-4-1-4 16,0-4-6-16,-1-2-3 0,0-3 0 0,1-1-1 16,3-1-7-16,2-2-3 0,5 0-1 15,4 0-3-15,3 0 2 0,3 0-17 0,6 1-47 16,3-1-89-16,8 0-215 15,2-3-417-15,8-1-453 0</inkml:trace>
  <inkml:trace contextRef="#ctx0" brushRef="#br0" timeOffset="7043.87">20713 7030 3042 0,'13'-4'181'0,"0"1"-41"0,0 0-46 0,-2 2-53 0,-9 1-61 16,-1 1-57-16,0 1-60 0,0 0-98 16,0 2-244-16,-6-2-454 0,-2 4-155 15</inkml:trace>
  <inkml:trace contextRef="#ctx0" brushRef="#br0" timeOffset="10568.29">16475 7414 1134 0,'0'-9'263'0,"1"1"-75"0,-1 1-30 0,0 4-47 0,-1 9-24 16,-1 5-10-16,-1 8-15 0,-1 4 1 15,-3 6-1-15,-1 3 0 0,-3 2 1 16,2 1-6-16,-2-2-6 0,-1 0-14 15,-2-3-9-15,0 0-1 0,0-5-10 16,0-4-4-16,-2-3-7 0,3-2-14 16,0-4-15-16,3-3-24 0,2-4-28 15,3-4-35-15,3-3-21 0,2-4 7 0,0-4 16 16,3-5 28-16,2-2 26 16,5-3 15-16,1-2 12 0,2 2 12 0,3 2 6 15,2 4 6-15,1 5 10 16,4 5 8-16,-1 5 14 0,2 5 16 0,-2 5 12 15,-3 4 13-15,0 3-2 0,-5 4-2 16,-2 1-14-16,-1-1-22 0,0 0-7 16,-2-3-14-16,0-2-41 0,-1-2-58 15,-2-4-62-15,-1-4-89 0,-3-4-88 16,-1-3-38-16,-4-5 14 0,1-3-103 16</inkml:trace>
  <inkml:trace contextRef="#ctx0" brushRef="#br0" timeOffset="10733.04">16474 7658 764 0,'4'-1'303'0,"2"2"-108"15,3 0 23-15,2-1-18 0,-1 1-51 0,1-1-65 16,2 1-44-16,1 1-24 16,-1 0-8-16,1 1-44 0,0 0-93 0,1-1-144 15,-2 0-116-15,-2-2 1 0,1 8-86 16</inkml:trace>
  <inkml:trace contextRef="#ctx0" brushRef="#br0" timeOffset="10917.94">16683 7544 835 0,'0'3'342'0,"2"2"2"0,-1 4-29 0,1 3-74 15,0 5-66-15,-2 3-64 0,0 4-50 0,-2 3-10 16,-2 3 4-16,1-1-1 0,-1 1-10 15,0-3-16-15,1 0-15 0,0-4-9 16,1-3-17-16,0-4-47 0,1-5-94 16,0-4-144-16,0-1-210 0,-2-4-49 15,1 0-189-15</inkml:trace>
  <inkml:trace contextRef="#ctx0" brushRef="#br0" timeOffset="11103.84">16506 7938 1201 0,'-6'16'615'0,"1"0"-398"0,2 5-47 16,5-4-33-16,2 0-36 0,4 1-33 16,1-1-25-16,3-2-13 0,3 0-4 15,5-1-9-15,1-2-6 0,2-2-3 16,2-1-6-16,1 0-7 0,-1-4-67 0,2-2-76 16,2-3-167-16,2-6-222 0,-1-8-4 15,0-3-180-15</inkml:trace>
  <inkml:trace contextRef="#ctx0" brushRef="#br0" timeOffset="11486.44">16853 7672 1676 0,'-1'8'212'0,"3"-1"-18"0,2 1-12 16,5-2-16-16,3-6-33 0,4-1-44 15,8 0-27-15,5-2-26 0,5 1-16 16,4 0-12-16,-1 0-7 0,-1 2 1 16,-5 1 3-16,-3-1-5 0,-6 1-13 15,-6-2-5-15,-5 1-4 0,-5 0-12 16,-4 0-8-16,-3 1-30 0,-6-1-32 16,0 0-6-16,-6 0 10 0,-5 1 31 15,-3 1 32-15,-2 1 23 0,-5 1 14 16,-2 2 14-16,0 3 15 15,-1 1 14-15,2 3 3 0,4 1-5 0,6 1-16 0,7 2-8 16,3 2 1-16,6 3 2 16,3 3-1-16,5 0-4 0,4 1-7 0,2-2-7 15,5 0-2-15,3-2-4 0,1-2 4 0,2-3-6 16,3-4-3-16,0-3-10 16,3-5-23-16,-3-4-67 0,0-6-75 15,-4-2-149-15,-4-4-30 0,-6-3-30 0,-6-5 32 16,-4 1-78-16</inkml:trace>
  <inkml:trace contextRef="#ctx0" brushRef="#br0" timeOffset="11656.85">16744 7869 1197 0,'13'11'385'0,"3"2"-216"0,8 2-18 15,7-1-21-15,3-2-37 0,3-3-24 0,3-3-14 16,2-2-15-16,0-2-35 0,0-1-94 15,0 0-136-15,-3-2-218 0,-2-1-106 16,-4-1-142-16</inkml:trace>
  <inkml:trace contextRef="#ctx0" brushRef="#br0" timeOffset="11941.12">17350 7744 1133 0,'-1'1'521'0,"-1"2"-122"0,1 1-71 0,-1 0-84 16,-1 1-76-16,-1 2-62 0,1 5-40 16,0 3-26-16,-1 6-27 0,0 4-7 15,-3 0-6-15,2 2-9 0,-1-2-15 16,1-2-24-16,1-2-26 0,1-4-24 0,1-4-9 16,3-4 0-16,0-4 3 15,1-4 17-15,1-3 18 0,2-3 13 0,1-3 20 16,2-3 15-16,4 0 5 0,1-1 4 15,1 0 2-15,3-2 2 0,1 2 2 16,0 0-1-16,2 2-1 16,-2 2 3-16,-1 1-5 0,-1 2-26 0,-3 2-73 15,0 1-135-15,-3 1-143 0,-2-1-41 16,-2-2 96-16,-1-1-91 0</inkml:trace>
  <inkml:trace contextRef="#ctx0" brushRef="#br0" timeOffset="12116.97">17545 7758 465 0,'-5'-4'405'15,"1"2"55"-15,-1 2-23 0,1 5-137 0,-1 3-96 16,-1 4-97-16,-1 7-62 0,-1 1-25 16,-1 4-11-16,0-2-1 0,0 2-2 15,1-3-17-15,1 1-35 0,1 0-53 16,-1-1-70-16,-1 0-84 0,-2-1-120 0,-3-2-72 16,2 1 66-16,-1-4 120 0,0-2 119 15,-2 0 85-15,0-4 2 0,2 1-83 16</inkml:trace>
  <inkml:trace contextRef="#ctx0" brushRef="#br0" timeOffset="12293">17312 8127 230 0,'-25'13'213'0,"17"-11"48"0,5-1 46 0,5-1 8 16,1 2-21-16,2-1-34 0,3-1-47 15,2-2-32-15,4 0-20 0,5-3-33 0,2 2-31 16,3-1-28-16,0 2-23 16,2 3-15-16,-3 3 9 0,-4 6 7 0,0 2 3 15,-6 3 0-15,-3 4-16 0,-3 2-6 16,-2 0-16-16,-3 2-21 0,0-2-53 15,0-1-88-15,0-3-114 16,0-5-128-16,1-3-169 0,-2-7-25 0,0-2-143 16</inkml:trace>
  <inkml:trace contextRef="#ctx0" brushRef="#br0" timeOffset="12498.25">17636 7735 1948 0,'-2'-4'596'0,"1"0"-431"0,1-1-5 0,3 3-23 15,0-2-59-15,3 1-41 0,4 4-23 16,5 2-9-16,4 4-2 0,3 3-3 16,3 1-14-16,-2 2-26 0,-2-1-43 0,1 2-69 15,-6-2-104-15,-3 1-65 0,-4-1-126 16,-6 1-100-16,-6-2 58 0,-4 1-96 15</inkml:trace>
  <inkml:trace contextRef="#ctx0" brushRef="#br0" timeOffset="12809.67">17626 7913 735 0,'-13'-3'438'0,"3"3"-106"0,-1 0-52 0,6 0-62 16,6 4-46-16,2 1-32 0,3-1-28 15,3 0-25-15,4-2-14 0,5-1-6 16,3-2-9-16,4 0-12 0,-1-1-13 15,-1 1-8-15,0 2-14 0,-5 0-7 16,-4 1-3-16,-4 3-2 0,-6-1-1 16,-4 2-1-16,-4 2-2 0,-4 3 6 15,-5 3-4-15,-2 3 5 0,-1 0 3 16,-2 1-2-16,3 2 5 0,2-2-1 16,2 0 3-16,2 0-5 0,5-2-3 15,3-1-4-15,4-1-3 16,1-3 2-16,4-2 6 0,-1-4 9 0,2-2 16 0,2-4 11 15,1-3 4-15,3-3-1 16,1-3-7-16,-1-3-11 0,2-2-14 0,-2 0-4 16,-2-1-8-16,-1 0-19 0,-1 0-34 15,-3 0-79-15,0-3-128 0,-2-1-201 16,-2-2-235-16,-3-3-266 0</inkml:trace>
  <inkml:trace contextRef="#ctx0" brushRef="#br0" timeOffset="13095.55">17971 7778 1838 0,'2'13'279'0,"1"2"-19"0,-2 5-26 15,-2 3-74-15,-5-3-64 0,1 3-43 0,-1 1-26 16,0 3-14-16,1 1-9 16,-1 1-3-16,0-1 1 0,1-2 0 0,2-3-7 15,1-4-12-15,2-6-9 0,1-5-9 16,0-3-9-16,1-4 10 0,2-2-3 15,1-2 8-15,1-2 3 0,2-3 3 16,3-2 10-16,2-4 0 0,4 0 8 16,-1 0 5-16,0 0-5 15,1 1 5-15,-1 3-5 0,0 2-11 16,-2 3-41-16,-1 1-56 0,-2 4-62 0,-3 0-63 0,0 2-63 16,-1-1-82-16,1-2-32 15,-3-2 57-15,2 0-88 0</inkml:trace>
  <inkml:trace contextRef="#ctx0" brushRef="#br0" timeOffset="13263.24">18169 7890 958 0,'0'0'460'0,"2"1"-73"0,0 4-25 16,0 2-65-16,-1 6-89 0,-1 2-92 16,2 4-65-16,-2 1-31 0,-2 3-12 0,1 3-3 15,-2 1-6-15,-1 2-18 0,0 2-35 16,1 1-64-16,0 2-107 0,2-1-182 15,-2-4-234-15,3-3-284 0</inkml:trace>
  <inkml:trace contextRef="#ctx0" brushRef="#br0" timeOffset="13585.31">18410 7835 2384 0,'-1'5'330'0,"1"3"-163"0,-2 3-18 0,0 4-27 16,-3 3-44-16,-2 2-27 0,0 3-13 16,1 1-18-16,-1 0-9 0,0 1-9 15,1-1-13-15,0 0-16 0,0-3-41 16,-1 0-49-16,0-4-40 0,0-3-21 16,0-2-8-16,0-4-7 0,1-5-14 0,2-4-22 15,0-3 15-15,3-5 51 0,2 0 66 16,2-3 61-16,3 0 47 0,2-1 56 15,3 2 62-15,1 3 55 0,4 6 23 16,2 4-30-16,1 4-41 0,4 4-45 16,0 0-27-16,0 0-15 15,-4 0-24-15,-1 0-10 0,-3-1-15 0,-3 1-37 16,-2-2-90-16,-2-2-121 0,-2-3-166 0,-5-3-108 16,-3-5 46-16,-1-1-111 15</inkml:trace>
  <inkml:trace contextRef="#ctx0" brushRef="#br0" timeOffset="13918.28">18442 7945 1666 0,'4'3'352'0,"2"2"-70"0,1 1-13 0,1 0-54 16,0 0-73-16,3-1-53 16,1 0-39-16,3 0-24 0,2-3-12 0,0 0-11 15,3-2-20-15,-2 0-32 0,-1 0-55 16,0 0-78-16,-5-1-93 0,-2-1-103 15,-2-3-99-15,-3 0 20 0,-1-2 107 16,-3-1 127-16,0-2 124 0,-1-2 69 16,0-1 49-16,-1 0 61 0,-1 0 75 15,1 1 78-15,-1 0 59 0,2 4 14 16,2 2-4-16,-1 4 0 0,1 1-20 16,0 4-24-16,0 2-43 0,-1 4-42 15,2 5-38-15,-1 4-33 0,-1 7-35 0,0 5-20 16,0 6-14-16,0 4-9 15,2 1-12-15,-2 4-9 0,0 0-5 16,-1 0-36-16,2-3-59 0,2-6-102 0,1-7-184 16,2-5-312-16,-6-10-221 0,5-5 55 15</inkml:trace>
  <inkml:trace contextRef="#ctx0" brushRef="#br0" timeOffset="14706.85">19241 7763 1058 0,'-4'6'443'0,"1"0"-163"0,0 1-16 15,4-2-29-15,-1-4-27 0,2-1-29 16,-1 1-24-16,1 1-22 0,-1 2-27 15,1 4-27-15,-2 5-19 0,-2 6-12 16,-2 4-15-16,-4 6-2 0,-6 2-4 16,-2 4-5-16,-3 2-6 0,-1-3-9 15,2 0-14-15,1-3-17 0,1-5-15 16,2-6-11-16,3-2-6 0,1-7-3 16,1-8-41-16,2-5 11 0,0-6 1 15,1-6 14-15,2-4 51 0,3-1-5 0,3-2 11 16,3 1 1-16,3 4 8 0,2 2 6 15,3 7 5-15,1 6 7 0,2 4 0 16,2 6 0-16,1 2-2 0,1 1-6 16,2-1-7-16,2 0-41 0,2-2-26 15,-1-3-17-15,1-2-37 0,-2-2-70 16,0 0-52-16,-4-3-229 16,-8-6-154-16,6 2 10 0</inkml:trace>
  <inkml:trace contextRef="#ctx0" brushRef="#br0" timeOffset="14988.75">19539 7872 1757 0,'-3'-2'508'16,"1"1"-218"-16,-1 2-52 0,-4 1-91 0,0 6-69 16,-2 4-41-16,-3 4-20 15,-2 1-8-15,-4 4-6 0,1 0-3 0,0 1 3 16,0-1-1-16,3-1-4 0,1-1-6 15,2-4-10-15,1-4-13 0,5-3-15 16,2-1-7-16,3-5-2 0,1-3 6 16,3-2 15-16,2-3 12 0,4 0 11 15,1 0 1-15,4-1 2 0,4 1 1 0,6 1 1 16,1 3 1-16,3 1-3 16,-1 4 1-16,-3 2 1 0,-1 2-6 15,-4 2-81-15,-3 1-165 0,-2 2-117 16,-3-2-164-16,-6-2 17 0,-2 1-110 0</inkml:trace>
  <inkml:trace contextRef="#ctx0" brushRef="#br0" timeOffset="15204.49">19264 8289 1485 0,'-1'1'414'0,"2"1"-143"0,1 0-29 16,5 0-48-16,2-1-39 0,3-1-45 15,2 1-29-15,3-1-28 0,1 1-21 16,2 0-11-16,3 2-12 0,2 0-6 16,3 0-1-16,-1 0 0 0,2 0-6 15,-2 0-30-15,-1 0-55 0,-2-1-105 16,0-1-265-16,-2-2-206 0,-1 0-358 16</inkml:trace>
  <inkml:trace contextRef="#ctx0" brushRef="#br0" timeOffset="15709.07">19724 7871 1722 0,'-3'4'549'0,"2"4"-434"0,0 2-27 15,2 5-29-15,1 2-15 0,1 5-10 0,2 2-9 16,3 4 6-16,-1-1 1 0,0 2-2 15,0-2-6-15,-1 0-6 0,-1-3-8 16,-2-2 3-16,-2-4 4 0,0-5 3 16,-1-3 3-16,1-7-10 0,-1-5-4 15,-1-6-13-15,0-4-2 0,1-3-1 0,-1-3 2 16,2-4 0-16,1-2-3 16,0-4-1-16,1-2-4 0,-1-3 5 15,2-2 3-15,-1 4-2 0,1 4 6 16,3 7-1-16,1 6 2 0,-1 7 10 0,0 6 3 15,0 6 2-15,4 5 3 16,0 4-6-16,1 5-5 0,1 5 3 0,0 0 2 16,-3 3-1-16,0-2 5 0,-3 1-5 15,-2-3 0-15,-2-1 0 16,-4-5 6-16,-2-2 1 0,-2-2-1 0,-2-1-9 16,-2-2-8-16,-3-1-3 0,-3-1-7 15,0-2 6-15,0-1 1 0,0-3-2 0,2-1-1 16,1-3 0-16,6 0-5 0,1-1-4 15,3 1 0-15,2 0-2 0,2 0 3 16,4 0 9-16,3 2 2 0,5 2 0 16,5 1 1-16,1 1 0 0,3 1 1 15,5 1-3-15,1-2 1 0,1-2-51 16,1-3-80-16,-1-1-153 0,-4-4-221 16,-7-4-58-16,-5-3 48 0,-6 0-80 0</inkml:trace>
  <inkml:trace contextRef="#ctx0" brushRef="#br0" timeOffset="15901.52">19865 7927 1349 0,'-1'3'630'0,"3"2"-376"16,2 0-52-16,3 1-42 0,4 0-22 0,1 0-14 16,3 0-19-16,2 0-18 0,3-1-24 15,1 0-28-15,0-1-18 0,-2 1-15 16,0 0-18-16,-1-2-40 0,-4 1-64 15,-3-2-91-15,-3-1-117 0,-4 0-196 16,-4-3-124-16,-3 0-204 0</inkml:trace>
  <inkml:trace contextRef="#ctx0" brushRef="#br0" timeOffset="16046.59">19854 8048 1109 0,'6'6'413'0,"2"0"-205"0,4 3-36 16,5-1-31-16,-1-1-29 0,4-1-27 15,2-1-22-15,2-1-27 0,-1-2-33 16,-1-1-69-16,1-1-113 0,-3-2-158 16,-2-2-134-16,-1-1 9 0,-8-6-15 15,0 3 178-15</inkml:trace>
  <inkml:trace contextRef="#ctx0" brushRef="#br0" timeOffset="16224.12">20079 7873 1081 0,'-6'5'583'0,"-1"5"-157"0,-1 2-121 0,1 5-116 16,1 3-95-16,-1 2-58 0,3 2-25 16,1 4-4-16,1 2-1 0,2-1 1 15,1 2 1-15,1-2-3 0,1-1-31 0,2-3-55 16,1-4-56-16,1-5-74 16,-2-5-121-16,-1-5-181 0,-4-6-11 0,1-1-144 15</inkml:trace>
  <inkml:trace contextRef="#ctx0" brushRef="#br0" timeOffset="16385.43">19963 8232 1996 0,'-7'19'349'15,"2"1"-99"-15,-1 6-95 0,3-3-71 16,4-3-49-16,2-1-25 0,3-2-8 16,5-2 1-16,2-2 1 0,5-5-1 0,3-3-5 15,4-3-6-15,6-4-41 0,1-2-87 16,2-3-188-16,-2-6-234 0,-4-3-94 15,-3-2-162-15</inkml:trace>
  <inkml:trace contextRef="#ctx0" brushRef="#br0" timeOffset="17012.75">20267 7851 1549 0,'0'5'401'0,"0"-1"-133"0,3-1-42 16,5 0-64-16,2-4-39 0,7 0-20 0,3 0-20 16,5-1-17-16,3-1-11 0,4-1-16 15,-1 0-18-15,0 0-9 0,-3 1-5 16,-3 2-1-16,-6 1-1 0,-4 0-7 15,-7 1-3-15,-4 0-9 0,-4 1-17 16,-3-1-19-16,-5 2-22 0,-5 0-9 16,-4 0 6-16,-3 1 14 0,-5 1 20 15,-2 1 19-15,-1 0 15 16,-2 3 11-16,3 1 7 0,2 0 3 0,4 4 6 16,5 2 9-16,2 0 7 0,3 2-1 15,4 1-3-15,2 1-7 0,2-1 2 16,2 0 6-16,3-1 5 0,2-4-2 0,3 1-7 15,2-3-12-15,2-1-7 16,2 0-3-16,2-1-5 0,0-1 0 0,3-2-2 16,-1-2-2-16,2-1-1 0,1-4 1 15,-2-1-2-15,-2-2 3 0,-4 0 1 16,-4 0-2-16,-2-1 0 0,-3 1-1 16,-2 0-6-16,-2 0-1 0,-2 1-4 15,-3 0 6-15,-1 3 6 0,-3 0 2 16,-4 4 3-16,-2 2 2 0,-1 2-3 15,-1 1 2-15,1 0-3 0,1 0-1 16,1 2 0-16,3-2 2 0,1 1 1 16,1 0 4-16,1 0 2 0,0-2 0 0,2 1 3 15,2-1 0-15,1-1 0 16,3-2-2-16,2 0-4 0,3-1-3 0,3-2-1 16,4-1 7-16,2 0-1 0,4-1 5 0,4-1-5 15,3-1-4-15,1 0-1 16,0-1-13-16,-1 0-67 0,0 0-62 15,-1 1-175-15,1-4-342 0,-8-5-92 0,0 2-117 16</inkml:trace>
  <inkml:trace contextRef="#ctx0" brushRef="#br0" timeOffset="17246.64">20641 7856 1522 0,'-2'4'664'0,"1"3"-373"0,-2 4-64 15,0 5-65-15,-2 1-47 0,0 4-35 16,-1 2-15-16,2 3-6 0,0 2-2 16,0 1-7-16,2 1-5 0,1 2-12 15,0 0-11-15,0 4-13 0,0-2-18 0,2-1-39 16,0-4-54-16,1-5-82 16,4-3-99-16,-2-6-80 0,2-5-58 0,-2-5-67 15,0-2 25-15,-4-5 77 0,0 1-97 16</inkml:trace>
  <inkml:trace contextRef="#ctx0" brushRef="#br0" timeOffset="17426.16">20415 8394 1777 0,'-6'15'395'15,"2"-2"-112"-15,-1 4-60 0,4-1-60 0,2-4-64 16,3-1-39-16,2 0-36 15,4 0-18-15,3-1-6 0,4-1 0 0,4-2 0 16,3 0-3-16,2-3-21 0,0 0-51 16,0-3-70-16,1-2-194 0,-2-4-111 15,-1-3-175-15,-1-3-288 0</inkml:trace>
  <inkml:trace contextRef="#ctx0" brushRef="#br0" timeOffset="17994.82">20763 7983 2497 0,'-11'1'279'16,"3"-2"-152"-16,1 1-13 0,7-2-23 0,2 0-21 16,3 1-13-16,5-1-18 0,4 0-12 15,3 0-11-15,4 0-7 0,1-1-3 16,-1 1-6-16,1 0-2 0,-3 0-7 15,-1-1-11-15,-2 1-12 0,-2 0-9 16,-4 0-2-16,-5 2 3 0,-3 0 2 16,-4 2-4-16,-2 0 4 0,-3 1 7 15,-3 1 14-15,-2 3 15 0,-4 3 7 0,0 3 2 16,-1 1 0-16,0 3-2 16,3 1 2-16,2 1 0 0,2 2 2 15,0 3-1-15,4 2 2 0,1 1 6 16,2-1 0-16,2 1-1 0,1-2-1 0,3-2-9 15,2-3-1-15,2-2-6 16,3-4 0-16,1-4-1 0,1-3-4 0,2-3 0 16,2-2-7-16,-1-4-15 15,1-3-18-15,3-4-21 0,-1-3-14 0,0-4 7 16,3-2-21-16,-3-2-5 0,-1-4 21 16,-2 1 11-16,-4-3 45 0,-2 4 25 15,-2 0 2-15,-2 4 2 0,1 3 7 16,-2 4 22-16,-2 2 25 0,0 5 29 0,-2 3 15 15,0 3-15-15,-1 4-26 0,-2 4-30 16,-1 2-24-16,0 4-5 0,0 3-3 16,-1 0 0-16,1 1 5 0,0 0-3 15,1-2 5-15,0-3 1 0,3-2 3 16,1-6 4-16,2-2-3 0,1-4 0 16,2-1-9-16,1-2-6 0,4-2-4 0,2-2-7 15,3-4-37-15,3 1-78 16,4-1-144-16,0 1-261 0,0-2-152 0,-3 6-194 15</inkml:trace>
  <inkml:trace contextRef="#ctx0" brushRef="#br0" timeOffset="18168.45">21304 8382 1260 0,'6'0'773'0,"2"1"-560"0,2 2-23 15,-1-1-82-15,-3 2-68 0,0 1-24 0,0-1-64 16,-1-1-97-16,1 1-160 0,-1-4-269 16,1 3-246-16,-3-7 251 0</inkml:trace>
  <inkml:trace contextRef="#ctx1" brushRef="#br0">25135 13458 0,'0'0'16,"0"0"-16,0 0 15,0 0-15,0 0 16</inkml:trace>
  <inkml:trace contextRef="#ctx0" brushRef="#br0" timeOffset="18951.64">16387 8747 957 0,'-10'-2'446'0,"1"0"-127"16,-2 1-66-16,5-1-42 0,1 3-10 16,1 0-14-16,1-1-29 0,3 0-36 15,1-1-39-15,2-1-26 0,3-1-15 16,2 0-11-16,5 1-4 0,4 0-7 0,5 2-8 16,4 2-5-16,2 3-2 15,-1 1-5-15,2 3 2 0,-4 2 1 0,-1 1-1 16,-5 1 3-16,-1 3-3 0,-3 2 3 15,-3 1 1-15,-3 2-3 16,-1 0 2-16,-3 0-1 0,-3 0-1 16,-2-1-6-16,-2 1-6 0,-3-3-12 0,1-1-30 15,-1 0-55-15,-2-3-89 0,0-1-113 16,-3-2-125-16,-1-1-137 0,-3-3 57 16,-5-9 52-16,5 6 58 0</inkml:trace>
  <inkml:trace contextRef="#ctx0" brushRef="#br0" timeOffset="19301.32">16460 9099 763 0,'-4'1'518'16,"1"0"-83"-16,0 1-89 0,2 1-77 16,2-3-56-16,1 1-54 0,2-1-43 15,3 0-20-15,2 0-15 0,3 1-17 16,4-1-19-16,2 1-17 0,0 1-9 0,1 0-10 16,0 1-7-16,1-1-6 15,2 0-1-15,1 0-32 0,1 0-48 0,-2 0-59 16,-3 0-45-16,-2 0-52 0,-5-1-24 15,-4 1-40-15,-4 0 34 0,-3 0 64 16,-2 1 68-16,-3 0 96 0,-3 1 37 16,-3 2 62-16,-2 0 64 0,-2 3 52 15,0-1 43-15,-1 1 8 0,1 1-12 16,-1 0-15-16,1 3-21 0,2 1-23 16,2 2-33-16,1 3-27 0,4 1-27 15,2 0-22-15,4 2-18 0,3-3-15 0,4 0-8 16,4 0-4-16,2-3-1 0,3 0-3 15,3-2 1-15,1-3 0 0,2-2-24 16,-2-3-31-16,1-4-71 0,0-2-41 16,1-2-83-16,3-5-136 0,-3-5-172 15,0-4 20-15,-1-5-126 0</inkml:trace>
  <inkml:trace contextRef="#ctx0" brushRef="#br0" timeOffset="19678.25">16966 8844 2219 0,'-7'-4'309'0,"2"0"-89"15,0 0-87-15,3 0-49 0,3 2-31 0,4 0-29 16,4 0-13-16,3 0-9 16,5 0-1-16,4 2 1 0,2 0 0 0,0 1-2 15,1 0 0-15,-3 1-2 0,0 0 2 16,-5 0 0-16,-3 1-2 0,-3-1-5 15,-3 0-10-15,-4 1-15 0,-4 0-16 16,-2 3-23-16,-4 0-16 0,-3 2 13 16,-4 0 11-16,-2-1 30 0,-4 2 23 15,-1 1 5-15,-2 1 5 0,-1 4 0 16,0 0-6-16,3 2 4 0,4 2 2 16,2 0 0-16,5 0 5 0,5 1 0 15,5 0-4-15,4 0 4 0,3-2 3 16,5-2 8-16,1 0 12 0,1-4-1 0,3-2-1 15,1-1-11-15,0-2-10 16,2-1-7-16,-2-1-22 0,1-3-72 16,0 0-152-16,-2-3-263 0,-2-2-104 0,0-3-232 15</inkml:trace>
  <inkml:trace contextRef="#ctx0" brushRef="#br0" timeOffset="19831.82">17046 9047 1300 0,'-2'5'639'0,"2"1"-420"16,1 1-50-16,4-2-63 0,2-5-36 16,4 0-34-16,3-1-20 0,2 0-8 15,4 0-3-15,0-1 0 0,0 1-37 16,1-2-111-16,0 1-127 0,-1-1-142 0,-3-1-72 16,-2-2 52-16,-3-2-132 0</inkml:trace>
  <inkml:trace contextRef="#ctx0" brushRef="#br0" timeOffset="19982.16">17306 8949 480 0,'-4'-5'440'0,"0"3"-7"0,0 3-43 0,-1 3-100 16,2 7-64-16,-1 2-52 0,-1 3-47 15,0 4-36-15,-2 3-35 0,1 2-18 0,0 3-20 16,1 0-10-16,2 2-4 16,0 1-9-16,0-2-32 0,3 0-108 0,2-4-213 15,2-5-273-15,1-7-1 0,4-5-73 16</inkml:trace>
  <inkml:trace contextRef="#ctx0" brushRef="#br0" timeOffset="20162.52">17481 8900 987 0,'0'-3'665'0,"0"5"-182"0,-3 7-105 16,-3 10-115-16,-3 8-106 0,-2 9-66 15,-1 5-41-15,1 3-30 0,1-1-11 16,4-4-4-16,3-3-1 0,3-3-4 15,4-4-25-15,2-1-49 0,2-3-87 16,1-2-196-16,-1-4-387 0,1-2-360 16</inkml:trace>
  <inkml:trace contextRef="#ctx0" brushRef="#br0" timeOffset="20526.97">17819 8820 2495 0,'-6'2'97'16,"0"2"7"-16,-1 2 9 0,2 4-11 15,2 4-44-15,2 5-39 0,3 3-14 0,3 4-4 16,3 3 1-16,0 5 0 0,1 2 0 15,1 1-4-15,1 1 2 0,1-2 0 16,3-6 2-16,1-4 3 0,0-7 0 16,3-5 3-16,2-7-2 0,2-5 0 15,2-6 0-15,2-5-6 0,1-6 0 0,0-3 0 16,1-7 0-16,-1-3 1 16,-2-4 10-16,-5-2-3 0,-4 0 8 15,-9 1-4-15,-5 1 2 0,-7 2-7 16,-7 1-33-16,-6 4-50 0,-6 3-49 0,-7 4-50 15,-4 8-92-15,-1 6-165 16,-4 6-148-16,-3 6 47 0,1 5-113 0</inkml:trace>
  <inkml:trace contextRef="#ctx0" brushRef="#br0" timeOffset="20657.5">17775 9019 666 0,'12'10'420'16,"0"-1"11"-16,6 2-44 0,3-2-80 0,1-3-98 15,5 0-94-15,2-1-62 0,3 0-25 16,0-1-12-16,1-1-8 0,-2 0-15 15,-2 0-95-15,-3 1-102 0,-3-1-184 16,-6-1-165-16,-7-3 41 0,-5 1-122 16</inkml:trace>
  <inkml:trace contextRef="#ctx0" brushRef="#br0" timeOffset="20934.73">18004 9167 1345 0,'-5'14'463'16,"0"3"-204"-16,-2 5-5 0,0-2-29 0,4-2-47 15,-3 0-65-15,3-2-52 0,0 0-34 16,-1 0-17-16,0-2-7 0,0-1-1 16,0-3-22-16,-1-1-24 0,-1-1-16 15,-3-2-16-15,0-2-7 0,-1-1-13 16,1-2-12-16,1-2 0 0,3-1 19 0,1-2 52 16,2 1 48-16,2 0 41 15,2 0 38-15,3 1 16 0,2-2-8 0,4 1-18 16,5 1-29-16,5 2-28 0,3 1-11 15,5 0-1-15,2 4-9 16,3 0-1-16,0 0-15 0,-1 1-38 16,-5-1-48-16,-6 0-80 0,-6 1-185 15,-6-1-32-15,-6 1-97 0,-8-1 54 0,-3 4-70 16</inkml:trace>
  <inkml:trace contextRef="#ctx0" brushRef="#br0" timeOffset="21139.36">17925 9533 1098 0,'-3'4'707'0,"2"0"-348"0,1 1-94 16,3-3-66-16,3-1-44 0,4 0-37 16,3-3-21-16,5-1-13 0,6 0-9 15,5-1-9-15,3 1-18 0,1 3-20 16,4 5-8-16,-4 3-11 0,-7 3 2 0,-3 3 2 16,-10 1-2-16,-4 0 1 15,-4 0-5-15,-2-1-10 0,-4 0-35 0,-1-3-59 16,-1 0-79-16,0-2-117 0,0-2-182 15,-2-4-256-15,0-3-291 0</inkml:trace>
  <inkml:trace contextRef="#ctx0" brushRef="#br0" timeOffset="21551.51">18196 8994 1590 0,'6'-17'771'0,"1"2"-547"0,3-4-49 0,1 5-32 16,0 4-33-16,2 4-22 0,1 1-19 16,1 4-20-16,1 5-12 0,-2 0 1 15,4 4 5-15,0 2-5 0,0 3-5 16,-1 3-6-16,-1 1-5 0,-3 1-5 0,-2 1-2 16,-4-1-6-16,-2-1 0 0,-1-1 0 15,-2-2-3-15,-2-1-2 0,-2 0-6 16,-3 1-7-16,-3-1-14 0,-3 0-4 15,-5 0-10-15,-1 1-3 0,-2-1 2 16,-3 0 2-16,1-2 3 16,0-1 7-16,1-3 4 0,3-2 6 0,5-1 4 15,4-2 0-15,5-2-3 0,4-1 10 16,2-1 7-16,6-2 8 0,3 1 8 16,4 0-2-16,6 1-2 0,1 0-3 15,2 2-4-15,1 1-3 0,1-1-3 16,-3 2-1-16,1 0-5 0,-3-1-4 0,-1 1-30 15,0-1-45-15,-5-1-61 0,-2-2-64 16,-1-1-65-16,-4-1-88 0,-2-4-81 16,-1 0-4-16,-3-4 48 0,0-5 112 15,-2-4 71-15,3 0-44 0</inkml:trace>
  <inkml:trace contextRef="#ctx0" brushRef="#br0" timeOffset="21753.4">18616 9018 531 0,'2'-12'463'15,"1"5"76"-15,1 0-55 0,0 4-97 0,-3 4-67 16,1 1-82-16,-1 1-71 0,-1 4-63 15,-1 2-47-15,-2 5-30 0,2 2-12 16,0 2-6-16,1 1-4 0,2 1 1 16,0-1-6-16,1-1 1 0,1-1-1 15,0-2 2-15,1-4 0 0,1-2-2 0,1-3-2 16,1-1-3-16,2-1-8 16,2-3-3-16,3-2-20 0,4-2-46 0,1-2-47 15,4-1-78-15,0-1-108 16,-1 2-181-16,-6-1-195 0,-6 1-226 0</inkml:trace>
  <inkml:trace contextRef="#ctx0" brushRef="#br0" timeOffset="21987.67">18498 9302 1331 0,'-15'26'702'16,"0"0"-414"-16,0 9-43 0,3-4-38 15,4-1-47-15,4 0-51 0,4-3-36 0,4 0-20 16,4-4-16-16,4-2-5 0,3-3 3 15,5-4 12-15,3-3-2 0,4-2-3 16,4-5-13-16,1-4-12 0,4-4-8 16,-1-5-3-16,-3-3-6 0,-2-3-2 15,-4-2-11-15,-5-3-13 0,-5-2-18 0,-5-1-31 16,-5 1-39-16,-8-2-61 16,-8 1-60-16,-6 1-96 0,-8 0-199 15,-8 2-88-15,-7 1 96 0,-4 8 16 16,-3 4 259-16</inkml:trace>
  <inkml:trace contextRef="#ctx0" brushRef="#br0" timeOffset="22106.86">18521 9355 235 0,'-69'44'250'0,"47"-14"21"0,7-6 45 0,11-4-15 16,7-5-35-16,2-5-40 0,3-2-21 15,3-2-4-15,5-4-22 0,2 0-47 16,5-2-62-16,5-1-31 0,4 0-18 16,2 2-11-16,2 0-12 0,-1 2-58 15,-1 0-137-15,-1 1-244 0,-3-7-267 0,3-2-187 16</inkml:trace>
  <inkml:trace contextRef="#ctx0" brushRef="#br0" timeOffset="22337.9">18887 9059 2343 0,'8'-5'198'15,"1"1"-25"-15,5 0-11 0,1 3-44 16,1 2-49-16,3 1-32 0,0 2-20 16,3 1-8-16,1 0-7 0,-1 2-11 15,0-2-40-15,-3 0-57 0,-1-2-85 16,-2 0-108-16,-3-1-110 0,-4-1-120 16,-4-1-15-16,-3 2-154 0</inkml:trace>
  <inkml:trace contextRef="#ctx0" brushRef="#br0" timeOffset="22688.86">18827 9257 1573 0,'7'-5'163'0,"2"2"-54"16,4-1 30-16,4 2 9 0,3 2-40 16,4 0-45-16,2 1-23 0,3 1-3 0,-1 0-2 15,0 2-10-15,-6 0-27 0,-3 0-29 16,-6 1-31-16,-5 0-4 0,-4-1 21 15,-6 0 30-15,-1 1 29 0,-5 3 12 16,-4 2 9-16,-3 2 22 0,0 4 21 16,0 0 15-16,3 2 2 0,2 4-19 15,3 0-16-15,1 3-12 0,3-2 0 16,3 0 14-16,2-3 9 0,3-4-5 16,3-3-11-16,1-5-11 0,3-4-2 15,-1-4 4-15,3-4 0 0,0-4-2 16,2-3-16-16,-1-3-8 0,0-1-11 0,0-2-1 15,-1 0-8-15,-2-2-2 0,0-1-2 16,-2 0-10-16,0 0-17 0,-4-3-18 16,-2 1-17-16,-3-1-9 0,-4 1-19 15,-3 1-41-15,-2 4-78 0,-4 2-128 0,1 2-187 16,-1-1-103-16,2 3-197 16</inkml:trace>
  <inkml:trace contextRef="#ctx0" brushRef="#br0" timeOffset="22955.12">19233 9252 1096 0,'9'2'500'16,"1"0"-99"-16,1 3-40 0,1 1-71 0,-6 3-91 15,0 0-76-15,-1 4-47 16,-2 2-36-16,-1 4-21 0,-2-2-12 0,0-1-5 16,0 0-11-16,-1-1-10 15,-2-1-7-15,0 0-22 0,0-2-16 0,0-2-8 16,2-3 2-16,2-3 14 0,2-3 23 15,1-1 12-15,2-1 5 0,2-2 1 16,2-2 2-16,3-1 4 0,1-3-2 16,0-4-4-16,1 0-9 0,2-2-56 15,-2-2-91-15,-1-3-122 0,0 1-134 16,-4-2-31-16,-1 1 67 16,-5 1 109-16,3 2-83 0</inkml:trace>
  <inkml:trace contextRef="#ctx0" brushRef="#br0" timeOffset="23116.84">19479 9175 514 0,'-6'3'532'0,"2"3"39"16,1 4-92-16,3 3-106 0,-1 3-136 16,1 1-101-16,-2 1-63 0,1 2-46 0,0 0-17 15,1 1-3-15,0 2-2 16,1-1-5-16,0 2-5 0,1-1-12 0,0-1-21 16,3-1-27-16,-1 0-44 0,3-2-67 15,-1-3-104-15,0-3-182 0,-2-6-162 16,1-5-189-16</inkml:trace>
  <inkml:trace contextRef="#ctx0" brushRef="#br0" timeOffset="23453.91">19648 9134 2230 0,'3'1'512'0,"1"2"-280"0,1 3-42 16,-1 2-40-16,0 2-49 0,-2 4-35 0,0 2-25 15,-1 3-21-15,0 6-6 0,-1 1-9 16,-1 5-3-16,-2 1 2 0,-1 0-2 16,-3 1-10-16,-1-2-12 0,-1 0-21 15,0-2-14-15,-2-5-22 0,4-3-1 16,0-6-5-16,2-5-38 0,1-3-42 0,1-3-70 16,0-2-64-16,-1-3-48 0,2-1-20 15,0-3 60-15,2-1 81 0,2-2 120 16,3 0 145-16,1-3 98 0,3 2 75 15,1 1 27-15,2 1 6 0,4 3-5 16,1 4-18-16,2 2-27 0,5 2-80 16,1 2-68-16,1-1-32 15,-2 0-16-15,-1 0-38 0,-3 0-80 0,-1-1-116 16,-4-1-135-16,-3-3-134 0,-5-4-9 16,-4-4-195-16</inkml:trace>
  <inkml:trace contextRef="#ctx0" brushRef="#br0" timeOffset="23797.65">19688 9215 1816 0,'11'0'177'16,"3"4"-31"-16,4 1 3 0,2 2-36 0,-1 2-67 16,4 2-36-16,0 0-14 15,1 0-40-15,-3-2-64 0,-3-3-76 0,-2-1-93 16,-5-4-92-16,-3-2-33 0,-2-2 48 15,-3-3 112-15,1-4 109 0,-1-3 76 16,1-1 43-16,0-2 21 0,1-1 27 16,-1 2 32-16,-1 0 84 0,0 3 109 15,-2 3 118-15,0 5 106 0,0 5-31 0,-1 2-77 16,0 5-94-16,-1 1-69 16,0 5-32-16,0 4-49 0,0 4-46 0,-1 3-40 15,1 4-25-15,0 1-7 16,-1 3-7-16,0 2-1 0,0 0-7 15,-2 4-9-15,3 2-25 0,0-1-44 16,1-1-68-16,0-3-126 0,1-1-221 0,-1-2-261 16,-7-6-64-16,10-5 165 0</inkml:trace>
  <inkml:trace contextRef="#ctx0" brushRef="#br0" timeOffset="24643.62">20391 8989 389 0,'-8'4'314'0,"2"0"69"0,-1 1 12 16,5 0-55-16,3-4-78 0,4 0-59 16,3 0-29-16,4-1-12 0,4 1-29 15,0 1-31-15,3-1-34 0,1 1-26 0,-1 2-21 16,2 2-9-16,-3 1-2 16,-2 1-3-16,-1 0 0 0,2 1-1 0,-4 2 3 15,-3-1 0-15,-2 1 4 0,-2 2 5 16,-6 1-1-16,-6 3 4 0,-4 1-5 15,-6 4 3-15,-6 1-8 16,-3 2-3-16,-3-1-1 0,1-1-8 0,0-2-1 16,3-4-9-16,3-2-6 15,2-5 1-15,5-3 0 0,4-2 2 0,5-4-1 16,1-1-10-16,4-1-2 0,4 0-2 0,1-1 1 16,7 0 10-16,3-1 4 15,7 0 2-15,2 0 2 0,5 2-41 0,3 1-55 16,1 1-54-16,3 0-75 0,-4-1-30 15,-2 0-41-15,-4-1-71 0,-3-2-15 16,-4-1 45-16,10 8-135 0</inkml:trace>
  <inkml:trace contextRef="#ctx0" brushRef="#br0" timeOffset="24877.91">20763 9214 357 0,'-4'-7'273'16,"1"1"39"-16,2 0 26 0,1 3 1 0,1 3-30 15,0 1-54-15,1 1-51 0,0 1-50 16,0 1-26-16,-1 2-13 0,0 4-20 15,-3 2-27-15,-3 3-24 0,-3 4-18 16,-3 4-11-16,-2-1-5 0,-1 2-11 16,0-3-18-16,3-3-17 0,4-6-5 0,1-2 0 15,4-5 1-15,3-1 5 16,1-3-3-16,3-3 2 0,3-1 6 0,4-4 3 16,5 0-23-16,3-2-48 15,2-2-45-15,4 4-71 0,-3 0-96 0,-1 2-51 16,-4 3-49-16,-4-1 28 15,-4 2 93-15,-4 3-50 0</inkml:trace>
  <inkml:trace contextRef="#ctx0" brushRef="#br0" timeOffset="25160.08">20584 9481 1210 0,'-7'9'510'15,"2"-1"-170"-15,-1 1-81 0,3-1-58 16,3-1-48-16,3-2-50 0,3-1-32 0,3-1-15 15,5-1-2-15,4 0-1 0,1-1-10 16,3-1-15-16,0 1-11 0,-4 0-5 16,-2 1-1-16,-4-1 1 0,-5 2 2 15,-3 0 0-15,-2 2 5 0,-3 2-5 16,-2 2 4-16,-1 3-7 0,-3 2-2 0,-3 2-2 16,0 3-6-16,3-1-1 15,2-1-1-15,4 1-5 0,3-4-1 16,4-2-11-16,3-2-8 0,4-3-2 0,2-2 0 15,4-4 0-15,5-3-26 0,0-5-53 16,3-3-110-16,2-3-190 0,0-5-249 16,-2-7-18-16,6 0-48 0</inkml:trace>
  <inkml:trace contextRef="#ctx0" brushRef="#br0" timeOffset="25461.28">21149 9230 2652 0,'-21'8'259'0,"1"0"-53"0,-3 5-63 16,3 1-50-16,6 1-38 0,2 0-28 15,5 3-14-15,4-1-11 0,3 1-6 16,3 2 8-16,3-1-8 0,4-1 4 0,2-1 0 16,4-2-5-16,1-5 5 15,1-5-2-15,2-6-2 0,2-4-3 0,1-6-4 16,-2-4 2-16,-1-4 5 0,-4 0 6 15,-5-2 0-15,-5 1 5 0,-4 0-1 16,-3-1-4-16,-3 1-2 16,-4 1-4-16,-3-1-20 0,-4 2-30 0,-2 1-34 15,-1 2-27-15,-1 4-18 0,1 3-21 16,4 4-65-16,1 4-89 0,4 2-148 16,5 0-145-16,3 2-240 0</inkml:trace>
  <inkml:trace contextRef="#ctx0" brushRef="#br0" timeOffset="25687.75">21390 9139 988 0,'12'2'638'0,"2"3"-125"0,-1 4-128 15,-6 3-118-15,-8 2-81 0,-4 3-69 16,-5 5-48-16,-1 2-25 0,-4 1-16 16,0 0-12-16,0-2-7 0,2-1-5 0,3-3-4 15,1-3 0-15,4-4-4 0,1-3-3 16,4-4-4-16,5-2 1 0,1-2 1 15,3-1-2-15,3-1 6 0,4 0-4 16,4-1-2-16,0-1-24 0,2 0-47 16,-3 0-84-16,-1 0-81 15,-2 0-137-15,-5-2-208 0,-4-2-24 0,-3-2-142 16</inkml:trace>
  <inkml:trace contextRef="#ctx0" brushRef="#br0" timeOffset="25853.87">21146 9563 1744 0,'-2'18'787'16,"2"-3"-640"-16,2 1-59 0,4-5-28 0,4-3-17 15,4-1-4-15,3 0 1 16,3 1-6-16,4-1-6 0,2 0-14 0,2-1-23 16,0-3-56-16,2-4-117 0,0-3-211 15,-2-6-323-15,2-5-355 0</inkml:trace>
  <inkml:trace contextRef="#ctx0" brushRef="#br0" timeOffset="26137.34">21737 9193 2435 0,'-10'10'532'0,"1"2"-387"0,-4 5-43 0,2-3-35 16,-1 0-32-16,2 1-23 0,-1 0-6 15,-1 0-8-15,1 2-5 0,-3-1-8 16,3-2-8-16,0-1-13 0,1-1-12 16,-1-2-10-16,2-3-6 0,2-1 5 0,2-1 1 15,2-3-5-15,2-1-12 16,2-3-4-16,5-2 1 0,4-1 13 0,7-1 22 16,2 0 7-16,6 1-1 0,1 1-4 15,3 0-6-15,1 1-10 0,1 1-7 16,-1 2-34-16,-1 1-79 0,-3 0-232 15,-2 0-7-15,-4-1 29 0,-5-2 99 16,-4 1-69-16</inkml:trace>
  <inkml:trace contextRef="#ctx0" brushRef="#br0" timeOffset="26368.54">21984 9220 1338 0,'-6'1'515'0,"-1"2"-156"0,-4 4-91 16,-2 4-81-16,-4 7-50 0,-2 3-25 0,0 1-20 15,-1 0-32-15,2-2-18 0,1-2-16 16,3-2-13-16,4-3-6 0,4-3-6 16,3-2-4-16,4-2-4 0,4-1 0 0,3 0 0 15,4-1 0-15,7-1 2 16,2 0-1-16,5 0 3 0,1-1-18 0,4 0-2 16,0 0-13-16,0-1-31 15,0 0-34-15,-1-1-90 0,-4 0-114 0,-6 0-199 16,-9-3-134-16,-12-3 96 0,-3 2 6 15</inkml:trace>
  <inkml:trace contextRef="#ctx0" brushRef="#br0" timeOffset="26569.6">21590 9502 1340 0,'3'9'675'0,"4"0"-484"16,2 2-4-16,6-2 7 0,6-4-16 15,7-2-47-15,9-1-31 0,6-2-22 16,6-1-26-16,0-1-19 0,-1 0-19 16,-5 1-26-16,-6 0-62 0,-6 2-98 0,-6 1-129 15,-5 1-220-15,-9-2-201 16,-5 0-204-16</inkml:trace>
  <inkml:trace contextRef="#ctx0" brushRef="#br0" timeOffset="27018.14">21749 9582 2083 0,'-7'16'277'0,"0"1"-98"0,0 7-70 15,2-2-59-15,1 0-39 0,2 2-3 0,0 1 5 16,1 1 7-16,1-1 0 16,0-3-2-16,0-4-18 0,0-2-22 0,1-5-15 15,-1-2-19-15,0-3-8 0,0-3-15 16,1-3-13-16,1-2-7 0,0-3 6 15,2-3 21-15,1-1 28 0,1-3 26 16,1-1 13-16,0-2 15 0,1-1 9 16,1-3 10-16,0 1 18 0,2 2 17 15,1 1 17-15,1 4 14 0,0 2 3 16,2 3-7-16,1 2-18 0,0 2-17 0,2 3-20 16,1 3-11-16,0 3-2 15,1 2-3-15,-4 1 0 0,-1 2-1 0,-2-1-2 16,-3-1 3-16,-5 0 0 0,-2-2 4 15,-4 0 0-15,-4 0-13 0,-4-2-20 16,-7 0-15-16,-2 0-10 0,-5-1 5 16,-1 1 7-16,-2 0 4 0,1-2 3 15,0 0 6-15,2-1 4 0,3 2 12 0,3 0 8 16,6-1 3-16,5 0 9 16,4-2 9-16,4 1 3 0,5-1 4 0,3 2-3 15,5-1-15-15,4 2-11 16,4-1-13-16,5 1-2 0,3 0-15 0,1 2-41 15,1 0-63-15,4 0-140 0,-5-1-133 16,-1-1-190-16,-6-2-70 0,-4-1-92 16</inkml:trace>
  <inkml:trace contextRef="#ctx0" brushRef="#br0" timeOffset="27206.86">22331 9853 2588 0,'6'0'308'0,"0"2"-144"16,2-1-54-16,-1 1-36 0,-4-2-49 15,-1 1-50-15,-1 0-74 0,-1 1-118 0,0 0-192 16,-3-1-300-16,-14-8-41 16,10 9-34-16</inkml:trace>
  <inkml:trace contextRef="#ctx0" brushRef="#br0" timeOffset="30078.4">17564 10288 710 0,'1'-6'340'0,"1"2"33"15,1-3-3-15,-1 3-30 0,0-2-44 16,-1 3-56-16,0 1-53 0,1 2-49 16,-2 1-36-16,-2 1-34 0,1 2-29 15,-1 3-16-15,-1 3-12 0,-1 4-6 0,-2 6-1 16,0 4-4-16,-3 4 2 16,-1 2 1-16,-2 0-1 0,0-2-2 0,1-4 2 15,2-4-4-15,2-3-2 0,3-4 3 16,3-2-1-16,4-2-5 15,4 0 0-15,4-2 3 0,5-1-5 16,6 1 6-16,1 1-1 0,8-1 0 16,0 0 3-16,4 1-5 0,0-3-11 0,-1 0-39 15,0-1-45-15,-4 0-85 16,-5-2-149-16,-6-1-221 0,-4-3-112 0,-6-2-204 16</inkml:trace>
  <inkml:trace contextRef="#ctx0" brushRef="#br0" timeOffset="30267.04">17684 10325 1729 0,'-1'7'419'0,"0"1"-110"0,-2 4-85 16,3 3-59-16,-1 0-49 0,0 6-39 0,1 3-30 16,1 4-19-16,0 2-16 0,-1 2-2 15,5 0-6-15,0 3-2 0,1-2-11 16,0-2-40-16,2-1-70 0,1-5-135 15,0-1-190-15,2-7-201 0,-2-6 38 16,1-5-117-16</inkml:trace>
  <inkml:trace contextRef="#ctx0" brushRef="#br0" timeOffset="30601.92">17822 10427 1068 0,'3'-12'448'0,"2"2"-20"0,3-2-63 0,0 6-86 16,2 3-88-16,4 2-52 15,2 2-39-15,1 2-22 0,2 1-17 0,2 2-15 16,-2 2-12-16,2 3-9 0,-3 2-6 16,-4 1-2-16,-2 1-5 0,-4-1-3 15,-1-1 0-15,-2 0 0 0,-4 0 2 0,-2-1 2 16,-3 2-1-16,-3 0-3 16,-2 2-3-16,0-1-1 0,-1-1-6 0,-1 0-1 15,-1-1 2-15,2-1-8 16,1-1 7-16,2-1 1 0,2-2-6 0,3-1 4 15,2-1-3-15,2 0-2 16,3-1 3-16,3 1 2 0,3 1 4 0,2 1 2 16,3-1-2-16,1-1-1 0,2-1-1 15,2-1 0-15,0-2-3 0,4-2-17 16,0-2-34-16,2-2-26 0,-2-2-55 0,0-2-70 16,-4-3-91-16,-2-1-146 0,-4-2-139 15,-3-3 14-15,-1-4-129 0</inkml:trace>
  <inkml:trace contextRef="#ctx0" brushRef="#br0" timeOffset="30854">18351 10368 909 0,'1'-3'440'0,"2"2"-15"0,0 0-43 0,0 4-50 0,-1 0-67 16,-1 0-70-16,1 3-62 16,-3 2-51-16,-1 5-33 0,-2 2-22 0,-2 3-2 15,-3 2-4-15,0 1-7 0,-4 0-5 16,3 0-12-16,-2-1-13 0,0-1-13 15,2-2-12-15,3-2-10 0,3-1 4 16,2-1 3-16,3-3 16 0,3-3 16 16,3-1 7-16,3-3 5 0,4-1-3 15,3-1-4-15,3-1-3 0,4-2 1 16,1 0-35-16,2-1-101 0,-2-1-82 16,0 0-132-16,-5-1-151 15,-4 0-5-15,-3-3 62 0,-8-5 83 0,2 3 63 16</inkml:trace>
  <inkml:trace contextRef="#ctx0" brushRef="#br0" timeOffset="31010.42">18482 10464 659 0,'-14'-7'412'0,"2"2"65"0,-2 0-27 0,5 8-65 15,4 4-78-15,0 2-84 0,0 5-66 0,1 3-47 16,0 4-41-16,1 2-26 16,1 4-21-16,-1 1-10 0,1 2-8 0,2 1-4 15,0-1-2-15,4-1-37 0,2-2-77 16,1 1-137-16,2-4-255 0,0-4-251 15,3-1-315-15</inkml:trace>
  <inkml:trace contextRef="#ctx0" brushRef="#br0" timeOffset="31386.31">19006 10388 1385 0,'-16'0'833'0,"-1"1"-591"15,-6 0-37-15,0 2-23 0,2 3-24 0,-1 2-42 16,2 5-41-16,2 2-18 0,2 3-29 16,3 1-10-16,3 1-5 0,4 3 3 15,5 0 0-15,2 2-3 0,3-3-2 16,4-2-7-16,0-5-1 0,2-4-3 15,3-3-2-15,0-4-1 0,3-3 1 16,-2-3-3-16,4-6-1 0,0-3 1 16,0-4-4-16,1-6 1 0,1 0 1 15,-3-4-5-15,-4 1-3 0,-4-1-5 16,-7 2-5-16,-4-2-7 0,-5 3-10 0,-3 0-16 16,-3 1-18-16,-1 4-25 15,-3 4-5-15,2 4 2 0,0 5 8 16,3 6-6-16,1 4-57 0,3 4-115 0,4 0-189 15,2 1-49-15,-2-2 66 0,8 2-69 16</inkml:trace>
  <inkml:trace contextRef="#ctx0" brushRef="#br0" timeOffset="31556.6">19046 10381 796 0,'16'-7'607'16,"-1"3"-42"-16,3-1-123 0,-5 5-104 0,-3 4-74 15,-4 5-66-15,-2 4-51 0,-3 6-58 16,-1 3-39-16,-1 3-31 0,-1 0-23 15,-1-1-9-15,1-1-24 0,0 1-23 16,-1-3-31-16,1-2-46 0,1 0-57 16,0-3-108-16,1-3-167 0,-1-3-197 0,-2-4 27 15,4-2-32-15</inkml:trace>
  <inkml:trace contextRef="#ctx0" brushRef="#br0" timeOffset="32224.79">19176 10379 2174 0,'5'-3'258'15,"0"0"-119"-15,3 0-24 0,0 0-7 0,2 3-40 16,2-1-31-16,1 2-15 16,4 1-1-16,3 0-3 0,0 2-2 0,0 2-6 15,0 2-3-15,-4 3-4 0,-4 4 4 16,-3 2-9-16,-3 2 1 0,-5 2-1 15,-4 2-8-15,-4 1-4 0,-1 1-20 16,-2 1-40-16,-1-1-50 0,0-1-96 16,0-4-130-16,2-3-127 0,2-5-20 15,2-4 110-15,3-4 149 0,2-2 151 16,1-4 98-16,1-3 51 0,2-4 51 16,1-3 36-16,1-1 52 0,0-1 53 15,3 1 29-15,0-2 4 0,2 3-27 0,0 2-47 16,2 1-69-16,0 1-61 0,1 2-39 15,0 1-25-15,1 1-4 0,0 2-4 16,1 0-6-16,0 1-12 0,0 1-25 16,-2 0-27-16,-2 0-40 0,-1-2-52 15,0-2-58-15,-2-2-46 0,-2-2 1 0,0-1 29 16,-1-4 36-16,-1-1 69 16,0-2 44-16,0-1 36 0,-2-1 54 15,-1-1 17-15,-1-1 9 0,0 1 20 16,-2 0 48-16,0 4 76 0,-1 5 91 0,0 5 71 15,1 5-21-15,-1 4-67 16,-1 5-88-16,0 6-59 0,1 4-14 0,-1 4-15 16,1 6-13-16,-1 0-25 0,1 2-23 15,0 2-17-15,1-1-18 0,0 1-35 16,2-2-55-16,1-4-73 0,1-2-85 0,0-5-76 16,1-5-51-16,-1-4-11 15,1-7 47-15,1-6 78 0,1-8 78 0,1-5 72 16,3-6 38-16,1-6 22 0,2-2 14 15,1-1 9-15,-1 1 24 0,2 0 51 16,-1 4 60-16,-2 4 162 0,-3 7 179 16,-2 7 94-16,-2 7 70 0,0 7-164 15,-2 4-157-15,-1 7-86 0,-2 6-81 0,-4 4-50 16,0 8-35-16,-1 1-11 16,2 1-14-16,0-2-20 0,2 0-49 0,2-3-105 15,2-3-202-15,-1-5-358 16,1-6-458-16</inkml:trace>
  <inkml:trace contextRef="#ctx1" brushRef="#br0" timeOffset="14134.42">22472 13511 0,'0'0'0,"0"0"0,0 0 16,0 0-16,0 0 15,0 0-15,0 0 16,0 0 0,0 0-16,0 0 15,0 0 1,0 0-16,0 0 16,0 0-16,0 0 15,0 0 1,0 0-16</inkml:trace>
  <inkml:trace contextRef="#ctx0" brushRef="#br0" timeOffset="32906.17">20073 10404 2289 0,'-9'3'260'0,"1"1"-53"0,-1-1-57 16,1 0-27-16,6-3-28 0,1 0-26 15,2-1-18-15,4-1-6 0,2 0-8 0,6 0 1 16,7 1-5-16,7 0-13 16,5 1-9-16,2 1-5 0,0 1-6 0,-3 1 3 15,-3 1-5-15,-6 0 1 0,-2 0-1 16,-6 0-2-16,-6-1 4 0,-3-1-2 15,-4-1 2-15,-2 0-5 0,-3 1-12 16,-3 0-3-16,-3 2-1 0,-4 2-1 16,-4 1 13-16,0 3 3 0,-4 0 6 0,2 2-1 15,1 3-5-15,2-1-1 16,5 3-4-16,4 2 4 0,2 0 5 16,2 1 2-16,4 2 0 0,2-1-2 15,3 0 1-15,2-3-7 0,4-2-1 0,3-3-23 16,2-1-14-16,3-4-15 0,1-2-17 15,1-2-18-15,0-3-49 0,0-4-76 16,-2-2-95-16,0-5-172 0,-3-4-83 16,-9-9 9-16,3 5 48 0</inkml:trace>
  <inkml:trace contextRef="#ctx0" brushRef="#br0" timeOffset="33208.71">20295 10534 1668 0,'2'5'260'0,"3"2"-135"0,0 2-65 0,3-1-9 15,0-1-2-15,2-1-7 0,3-1-9 16,3-3-9-16,2-1-5 0,2-2-2 16,3-2-4-16,-2-3-19 0,0 0-30 0,-4-1-36 15,-2 1-32-15,-3-3-11 16,-2 0 15-16,-2 0 9 0,-1-3 13 0,-2 0 19 16,-1-1 12-16,-1 0 24 15,-2 2 29-15,-1 2 41 0,-1 2 64 0,0 3 68 16,-1 4 42-16,0 5 11 0,-2 3-36 15,0 5-45-15,-2 3-46 0,0 6-40 16,0 3-31-16,0 4-23 0,-1 3-5 16,0 1-4-16,4 0 0 0,0-2-6 15,2 0-31-15,3-3-65 0,2-1-90 16,3-4-125-16,2-4-210 0,0-7-118 16,3-5-174-16</inkml:trace>
  <inkml:trace contextRef="#ctx0" brushRef="#br0" timeOffset="33525.72">20843 10286 1785 0,'2'-4'386'16,"-1"1"-55"-16,5-1-34 0,-1 1-60 0,4 0-89 16,1 1-61-16,3-1-23 15,3 1-2-15,8 0-5 0,3-1-13 0,4 0-16 16,5-1-13-16,-2 0-12 16,0-1-5-16,-2 2-1 0,-5 1-10 0,-3 0-13 15,-4 1-29-15,-6 1-35 0,-5 0-42 16,-3 0-61-16,-5 1-62 0,-4 0-159 15,-3 0-247-15,-5-1 46 0,-5 1-161 16</inkml:trace>
  <inkml:trace contextRef="#ctx0" brushRef="#br0" timeOffset="33665.54">21002 10307 1133 0,'-15'13'594'0,"4"1"-188"0,-3 5-118 0,7-3-76 0,4-1-61 16,2 3-47-16,2-1-23 0,1 2-16 15,2 2-10-15,1-1-18 0,1 1-18 16,2 0-17-16,-2-1-34 0,3-1-53 15,-1-4-62-15,-1-3-87 0,-2-2-76 16,-1-3-64-16,-1-3-93 0,-3-5-18 16,1-5 100-16,-2-6 77 0,5-1 44 15</inkml:trace>
  <inkml:trace contextRef="#ctx0" brushRef="#br0" timeOffset="33902.15">21087 10425 193 0,'10'-16'249'0,"0"6"33"0,2-2-5 15,0 11-55-15,-5 7-68 0,1 6-11 16,-2 5-13-16,-3 6-19 0,-2 5-8 15,-3 3 15-15,-4 0 5 0,-2 0-4 0,-3-4-27 16,-1-3-39-16,-1-4-16 16,-2-4-7-16,0-3-8 0,-3-3-6 0,2-3-4 15,0-2-7-15,1-2-5 16,3 0-2-16,3-1-2 0,2 0-6 0,3 0-12 16,3-1-11-16,2 1 2 0,3 0 13 15,2 2 13-15,3 0 19 0,1 0 1 16,5 0-6-16,3-2-4 0,3-1-11 15,5-2-1-15,1 0-11 0,3 0-86 16,-1-1-190-16,-4-4-333 0,-3-2-273 16</inkml:trace>
  <inkml:trace contextRef="#ctx0" brushRef="#br0" timeOffset="34095.71">21219 10433 2219 0,'9'-3'284'0,"3"0"-97"16,4-1-21-16,5 0-48 0,0 0-56 16,4 0-28-16,4 1-4 0,0 2-4 0,-2 0-9 15,-2 3-8-15,-6 0-11 16,-4 2-29-16,-6 1-56 0,-3-1-61 0,-4 0-76 16,-4-1-138-16,-3-1-228 15,-6-2-52-15,-2 0-124 0</inkml:trace>
  <inkml:trace contextRef="#ctx0" brushRef="#br0" timeOffset="34248.8">21176 10538 2067 0,'6'7'264'0,"2"-1"-118"0,4 1-50 0,4-3-26 16,3-3-20-16,4 0-6 16,5-2-2-16,2 0 3 0,3-3-5 15,1 1-16-15,-2-4-46 0,-3 1-79 0,-5-1-129 16,-5-1-183-16,-7-3-194 0,-4-3 34 15,-1-4-109-15</inkml:trace>
  <inkml:trace contextRef="#ctx0" brushRef="#br0" timeOffset="34418.37">21508 10225 1185 0,'-6'7'648'0,"0"3"-195"0,-1 6-122 16,0 3-91-16,-1 3-79 0,2 2-65 15,-1 3-54-15,1 2-28 0,0 3-11 16,0-2-5-16,2 2-5 0,1-2-33 15,2-3-64-15,1-1-84 0,1-4-128 16,0-3-182-16,-5-2-157 0,-3-5 92 16,0-3-44-16</inkml:trace>
  <inkml:trace contextRef="#ctx0" brushRef="#br0" timeOffset="34565.15">21337 10677 939 0,'-3'13'595'0,"2"0"-175"0,0 7-74 0,3-2-77 16,0 0-91-16,1-1-83 0,3-1-51 15,3-3-34-15,3 0-7 0,5-2-3 16,4-3 0-16,1-1 0 0,3-3-20 16,0-4-65-16,0-4-141 0,-1-4-134 0,-1-4-136 15,-3-5-42-15,-2-4 91 16,-6-7 67-16,6 2 89 0</inkml:trace>
  <inkml:trace contextRef="#ctx0" brushRef="#br0" timeOffset="34783.89">21658 10394 512 0,'-9'-15'466'0,"4"2"60"0,3-3-71 0,5 3-146 15,6 4-89-15,2 1-59 0,4 1-47 0,4 2-30 16,2 2-15-16,4 3-13 0,1 2-11 16,4 2-14-16,-2 3-7 0,-1 1-7 15,-3 0-5-15,-3 1 1 0,-4 1-8 16,-2-3-23-16,-3-1-28 0,-4 0-40 15,-4-2-59-15,-4 1-127 0,-4 0-254 16,-9-3-204-16,-3 1-169 0</inkml:trace>
  <inkml:trace contextRef="#ctx0" brushRef="#br0" timeOffset="35148.41">21551 10534 1638 0,'6'3'198'0,"4"-1"-72"16,2 0-1-16,4-3 15 0,2 0-15 15,4-2-13-15,2 1-8 0,4-1-7 16,0 2-10-16,0-1-26 0,-1 0-23 0,-4-1-20 16,-6 1-3-16,-4 0 0 15,-6 1 2-15,-4 2 5 0,-4 0-1 0,-4 3-1 16,-4 1-5-16,-4 4-3 0,-3 2 0 16,-6 5 0-16,0 2 16 0,-3 4 8 15,1 1 6-15,3 1-3 0,4 1-14 16,6-1-13-16,4-1-8 0,5-2-3 15,4-2 1-15,3-4 3 0,5-3 6 16,3-6 7-16,4-4 5 0,5-4 0 16,-1-3-6-16,2-5-7 0,0-3-4 15,-1-3-6-15,-1-3-2 0,-2-1 0 16,-1-1 0-16,-3-2 4 0,-3-1-4 0,-4 0 1 16,0-2-5-16,-6 3-3 0,-2 1-5 15,-3 4-18-15,-5 2-25 0,0 3-26 16,0 2-7-16,-1 4-7 0,3 4-31 15,1 2-91-15,3 2-182 0,2 0-248 16,2-1 39-16,5 2-79 0</inkml:trace>
  <inkml:trace contextRef="#ctx0" brushRef="#br0" timeOffset="35347.36">21995 10502 719 0,'12'3'577'0,"0"2"-5"16,0 3-142-16,-3 2-124 0,-4 2-84 15,-3 3-48-15,0 0-41 0,-1 2-33 16,-1 2-21-16,-1-3-30 0,-3-1-17 15,4-2-21-15,-2-3-14 0,4-3-8 16,0-2-15-16,1 0-12 0,0-3 1 16,2 0-1-16,3-1 13 0,3-2 13 0,4-1 5 15,2-1 1-15,0 0-22 16,0-2-3-16,0 1-3 0,-2 1 0 16,-3 0-20-16,0 1-58 0,-3-1-100 0,-4 1-130 15,-2 1-207-15,-6-3-102 0,-2 3-159 16</inkml:trace>
  <inkml:trace contextRef="#ctx0" brushRef="#br0" timeOffset="35674.8">21986 10833 1753 0,'-6'20'628'16,"1"-2"-334"-16,0 2-91 0,2-5-51 0,3-5-49 16,0-2-38-16,0-2-37 0,3-3-15 15,0-2-3-15,2-3-4 0,0-2 1 16,3-2-5-16,5-2-4 0,2-3-2 15,4-1 2-15,7 0 2 0,0 0 6 16,4 0 1-16,1 5 0 0,-2 3 7 16,1 2-1-16,-4 4 5 0,-3 3 7 15,-4 1 8-15,-5 4 1 0,-4-1-2 16,-4 0-5-16,-5 1-8 0,-1-2-12 0,-5 0-1 16,-5 2-12-16,-3-2-3 15,-2 1 0-15,-3-1-4 0,0 0 2 16,-2-2-4-16,-1-2 0 0,1 0-8 0,0-3-10 15,2-2-9-15,5-3-5 0,2-1 6 16,4-1 6-16,4 1 1 0,2-1-16 16,4 1-44-16,5 1-99 0,3-2-205 15,2-1-355-15,4-1-341 0</inkml:trace>
  <inkml:trace contextRef="#ctx0" brushRef="#br0" timeOffset="35844.97">22478 10949 2582 0,'11'3'383'0,"-1"0"-170"16,1 2-43-16,-5 1-37 0,-4-1-53 15,-2 0-52-15,0 0-63 0,0 0-45 16,0 0-24-16,0 0-24 0,2 1-30 0,0-1-90 16,1 1-254-16,-5-3-328 0,2-1-194 15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4-11T06:32:03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8469 2970 1840 0,'-49'8'125'0,"0"0"48"16,-12 3 41-16,3 1 7 0,11 2-46 0,-1 0-42 15,3 0-30-15,2 4-8 0,4 0-6 16,2 5-1-16,3 1 0 0,1 5-17 16,0 3-14-16,1 3-18 15,1 4-13-15,1 2-6 0,3 2-7 0,1 0 1 16,5-1-7-16,4-3-5 0,9-1-2 15,9 1-4-15,10 3-1 0,11 3-3 16,9 3 1-16,9 2-3 0,11 0 1 0,9-2-2 16,7-5-4-16,7-7-2 0,8-6 4 15,5-7 2-15,6-5 0 0,2-6 4 16,0-7-4-16,-2-6 0 0,-2-4 2 16,0-5-1-16,-2-5 7 0,-3-2 1 15,-8-5 7-15,-6-6 5 0,-10-4 2 16,-10-4 5-16,-7-5-4 0,-10-3 2 15,-7-6 1-15,-7-4 1 0,-5-5 1 16,-7-1 3-16,-4-2 0 0,-6 0 1 16,-9 0 4-16,-10-2-1 0,-9-1 1 0,-12 0 3 15,-11 1 3-15,-12 2 3 16,-14 4-1-16,-10 3-4 0,-5 6-17 0,-3 8-5 16,7 8-6-16,7 8-4 0,11 6-2 15,7 6-13-15,9 6-20 0,5 4-34 16,6 7-50-16,5 6-76 0,5 10-157 15,7 6-459-15,2 8-549 0</inkml:trace>
  <inkml:trace contextRef="#ctx0" brushRef="#br0" timeOffset="1525.66">15226 3021 2123 0,'-23'2'190'0,"3"-1"14"0,-6 0 8 15,6 0-70-15,0-4-51 0,1 0-23 0,0 1 0 16,-2 1-5-16,0 3-8 16,-2 3-4-16,-2 6-11 0,-2 3-8 0,-4 6-1 15,-2 3-2-15,0 5-11 0,-2 1-1 16,3 5-6-16,4 4-10 0,1 0-1 16,4 1-7-16,3 2 0 15,5 1-1-15,5 2-1 0,5 1 6 0,5 4-1 16,7 3-1-16,6 2-1 15,9 2 1-15,6 1-3 0,9 1 3 0,6 2-2 16,6-2-1-16,1 0-8 0,0-4-7 16,-1-4-1-16,1-4-5 0,5-5 1 15,2-4 1-15,4-6 1 0,6-3 6 0,6-5 8 16,8-4 0-16,5-7 3 16,2-7 0-16,2-8-1 0,1-7 5 0,0-8-1 15,-1-3 5-15,-4-4 2 0,-4-2 1 16,-10 0 10-16,-7-3 9 0,-10-2 9 15,-8-3 9-15,-6-5-3 0,-3-4-3 16,-5-5-7-16,-5-2-5 0,-5-2-3 16,-6 1-1-16,-8-1 1 0,-8-3 2 0,-8 0 3 15,-7-3-2-15,-7 0 1 0,-9 1 3 16,-7 1 3-16,-9 0 2 0,-6 2-2 16,-9 3 0-16,-12 1-7 0,-9 3-6 15,-10 3-4-15,-3 4-7 0,-1 3-12 16,2 3-16-16,5 6-14 0,2 9-12 15,7 11-26-15,3 10-28 0,5 13-53 16,7 11-78-16,5 7-103 0,5 10-216 0,-1-1-177 16,6 8-175-16</inkml:trace>
  <inkml:trace contextRef="#ctx0" brushRef="#br0" timeOffset="7004.71">18942 2430 236 0,'-1'3'85'0,"2"-1"43"0,0 0 59 0,-1 1 64 16,0-3 41-16,0-2 9 16,0 2-25-16,1-1-18 0,-1 0-26 0,-1 0-15 15,0-1-21-15,0-1-28 0,-1 0-33 16,-1 0-37-16,-1 0-30 0,-1 1-11 16,-3 0 0-16,-2 1-3 0,-1 2-6 15,-2 1-19-15,-1 0-18 0,-3 2-3 16,0 1-5-16,-2 0 1 0,-2 1-6 15,1 0 0-15,-1-1 2 0,3 2 0 16,2 0-3-16,2-2-12 0,3 2-3 16,3-1-6-16,3 1-3 0,2 0 9 15,3-1-3-15,3 1 3 0,1 0 4 16,3-1 1-16,1 1 3 0,3-1 3 16,1 2 0-16,2-2-2 0,1 1 5 0,3-1 1 15,0 0-1-15,1 0 2 0,-1-1 1 16,-3-1-3-16,-2-1 4 15,-1 0 0-15,-3 1 0 0,-3 0 4 0,-2 0 1 16,-2 1 4-16,-4 1 0 0,2 1-1 16,-4 2 0-16,-1 1-3 0,0 1 4 0,-1 0-4 15,-3 0 2-15,0-1 0 16,-1 1 0-16,-2-1-1 0,-1-2-1 0,-2-1-3 16,1-1-2-16,1 0-13 0,1-2-13 15,1-1-22-15,3-2-31 0,3-1-28 16,1-1-38-16,3-2-74 0,2 1-121 15,2-2-247-15,1-1-17 0,5 1-161 16</inkml:trace>
  <inkml:trace contextRef="#ctx0" brushRef="#br0" timeOffset="7264.07">18962 2534 953 0,'0'-1'429'0,"0"0"-81"0,0 0-42 15,3 1-89-15,-3 0-80 0,3 1-28 16,-1 1-28-16,0 1-26 0,1 3-20 16,1 2-12-16,1 3-12 0,0 0-6 15,2 2-3-15,-1 2-17 0,1-2-40 16,1 0-84-16,-1-1-122 0,1-2-211 15,-3-3-120-15,1-2-202 0</inkml:trace>
  <inkml:trace contextRef="#ctx0" brushRef="#br0" timeOffset="7454.68">19131 2487 1105 0,'0'2'645'0,"-1"3"-282"0,0 1-81 0,-2 3-90 0,-2 1-88 16,-2 3-30-16,1 5-20 16,-2 2-19-16,0 1-17 0,1 4-9 0,-1 0-12 15,1 1-23-15,-1 0-32 16,2 2-53-16,2 0-78 0,1-3-100 0,0 0-135 16,2-5-141-16,-4-6 53 0,5 1-20 15</inkml:trace>
  <inkml:trace contextRef="#ctx0" brushRef="#br0" timeOffset="7954.42">19246 2755 1330 0,'-5'-1'502'15,"0"0"-231"-15,0 0-17 0,2-2-54 16,1 0-69-16,0 0-26 0,0-2-22 15,-1-1-22-15,1-4-12 0,0-3-13 0,1-4-9 16,1-2-4-16,-1-2-13 16,0-2-6-16,2 2 1 0,0 0-10 15,2 3 1-15,1 2 6 0,0 2-5 16,0 3-1-16,1 4 1 0,-1 1-3 0,2 2-2 16,0 2 1-16,1 3-16 0,0 1-14 15,1 2-16-15,0 3-8 0,0 1-1 16,-1 2 5-16,-1 2 4 0,-1 1 5 15,-1-1-10-15,-1 2-12 0,-2 1-9 16,-1-2-1-16,-1 1 21 16,-2-2 28-16,1-3 25 0,0-2 10 0,0-2 4 15,1-3-7-15,0-1-13 0,2-3-13 0,0-2-11 16,1-3-6-16,2-4 7 0,1-3 8 16,4-1 5-16,1 0 7 0,0 0 6 15,0 3 5-15,1 1 7 0,-1 3 12 16,-1 3 11-16,0 4 17 0,-3 6 20 15,-2 5 13-15,0 5 8 0,-3 5-4 16,0 0-19-16,-1 2-22 0,0 1-15 16,0-2-15-16,1 0-7 0,1-4-5 15,0-3-24-15,0-2-39 0,2-4-70 16,-1-3-106-16,2-4-140 0,-2-2-100 0,0-4 65 16,-3-5 81-16,6-2-42 0</inkml:trace>
  <inkml:trace contextRef="#ctx0" brushRef="#br0" timeOffset="8408.6">19463 2338 1061 0,'1'0'594'15,"2"0"-245"-15,0 1-46 0,2 2-90 16,-1 0-95-16,-1 2-42 0,0 4-30 15,0 3-12-15,1 3-11 0,0 3-8 0,0 2-3 16,0 2-4-16,-1 1-3 16,0 2-1-16,-2 0-13 0,2 1-11 0,-1-3-9 15,-1-2-19-15,0-3-6 0,-2-4-12 16,1-3-9-16,-1-4-5 0,1-3-5 16,1-2 2-16,0-5 8 0,1-2 22 15,2-2 18-15,2-4 21 0,0-2 8 16,1-4 7-16,2 0 11 0,0 1 7 15,1 1 7-15,1 4 15 0,-4 3 11 16,2 4 5-16,-2 3 6 16,-1 5-13-16,0 3-9 0,-2 4-1 0,0 6 2 15,-1 1-3-15,1 4 0 0,-3-1 13 0,-2 0-7 16,-2 0 0-16,0-2 8 16,-3-3-10-16,0 0 8 0,-2-4-2 15,0-2-6-15,-1-3-8 0,2-2-11 0,-2-4-8 16,1-1-15-16,-1-3-11 0,0-1-16 15,0-1-28-15,-2-1-34 0,2-1-31 16,1 0-38-16,3 1-54 0,3 2-99 16,2 2-150-16,2 1-77 0,4 2-233 0</inkml:trace>
  <inkml:trace contextRef="#ctx0" brushRef="#br0" timeOffset="8744.81">19824 2509 2018 0,'-16'3'218'0,"0"1"-5"0,-4 1 5 15,3 1-56-15,2 0-44 0,0 2-23 0,3 2-22 16,2 2-31-16,1 1-19 0,4 1-14 16,2 3-5-16,2 0-4 0,3 0-8 15,3 1-4-15,1-1-11 0,2-1-10 16,2-1-5-16,3-4 3 0,1-3 11 15,1-3 10-15,-1-4 8 0,2-3 2 0,-3-4 2 16,-1-3 2-16,-1-3 6 16,-2-4 4-16,-1-3 2 0,-2-2 5 15,-4-2 9-15,-2 1 3 0,-5 1 5 0,-2 2 2 16,-4 4-6-16,-1 1-5 0,-2 3 2 16,-2 4-9-16,1 3-6 0,-1 3-10 15,2 3-24-15,0 3-33 0,5 1-48 16,5 0-75-16,1 0-107 0,3 2-179 0,0-2-263 15,4 1-230-15</inkml:trace>
  <inkml:trace contextRef="#ctx0" brushRef="#br0" timeOffset="9521.54">19908 2308 573 0,'0'1'385'0,"0"2"-58"0,0 5-33 0,1 1-48 15,1 5-56-15,0 2-31 0,0 1-24 16,1 3-35-16,0 0-29 0,1 2-26 16,0 3-16-16,0 0-12 0,1 2-8 15,0-1-2-15,-1 1-4 0,0-4-6 16,2-1-16-16,1-5-32 0,-1-2-62 15,-1-3-94-15,-1-2-117 0,-2-4-163 16,-2-2-2-16,1-3-149 0</inkml:trace>
  <inkml:trace contextRef="#ctx0" brushRef="#br0" timeOffset="9710.09">20053 2361 1393 0,'-5'-13'719'16,"1"-1"-491"-16,-3-3-29 0,2 1-71 16,0 4-76-16,0 1-23 0,0 2-9 0,2 2-17 15,2 2-52-15,2 2-93 0,1 3-125 16,2 1-178-16,-1 2-173 0,-6-7 40 16,10 13 51-16</inkml:trace>
  <inkml:trace contextRef="#ctx0" brushRef="#br0" timeOffset="9838.26">20071 2516 1097 0,'4'5'347'0,"1"1"5"0,0 2-18 15,0 1-107-15,-1 1-92 0,-2 2-54 0,0 3-38 16,-1 2-27-16,1-1-12 0,0 1-31 16,1 0-71-16,1-2-121 0,3-1-170 15,-2-4-222-15,8 4-215 0</inkml:trace>
  <inkml:trace contextRef="#ctx0" brushRef="#br0" timeOffset="10104.94">20343 2423 1538 0,'-2'0'762'0,"-1"2"-494"0,-1 2-2 15,-4 1-52-15,-3 4-80 0,-3 1-44 16,-3 4-27-16,-1 2-23 0,-3 2-18 0,3 1-6 15,1 0-1-15,1 1-2 16,4-1-4-16,3 0-5 0,2-2-4 0,3-2 0 16,3-3-6-16,3 0-1 15,5-4-8-15,4-2-3 0,5 1-13 0,2 0-9 16,4-1-14-16,4 1-31 0,-1 0-31 16,2-1-115-16,0 0 5 15,-1-1-153-15,-2-2-280 0,-10-9-2 16,7 5-40-16</inkml:trace>
  <inkml:trace contextRef="#ctx0" brushRef="#br0" timeOffset="10274.32">20678 2685 1480 0,'4'-3'824'0,"1"2"-604"15,2-1-6-15,-1-1-59 0,2 2-95 16,-1 0-31-16,-2-1-11 0,0 2-22 0,-1 0-50 15,0 2-71-15,-1 2-112 16,0 0-200-16,-3 0-266 0,-1 2-257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4-11T06:34:44.6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1603 9849 1032 0,'-12'-1'231'16,"0"0"28"-16,-4 1 53 0,0 0-40 0,2 1-68 15,1 1-62-15,-3 1-52 16,2 2-15-16,-1 1-9 0,0 0 1 0,-1 2-4 16,2 1-15-16,2 1-6 0,1 1-19 15,2 2-4-15,2 3-2 0,1 2-9 16,1 2-1-16,3 5-2 0,1 4-1 16,3 5-1-16,3 5-1 0,3 4 0 15,3 0-4-15,6 0-1 16,4-1 1-16,4-1-5 0,2-3 4 0,4-3-1 15,2-4 2-15,3-5 1 16,5-7-6-16,1-7 2 0,6-7-2 0,6-5 4 16,1-5-2-16,4-6 0 0,-2-5 3 15,-4-3 2-15,-1-4 2 0,-4-2 4 16,-4-2 3-16,-4-3 11 0,-4-3 14 0,-1-2 8 16,-3-4 10-16,-5-3-5 15,-4-4 7-15,-3 0 7 0,-7-1-2 0,-5 4 2 16,-3 2-6-16,-6 2-11 0,-5 2-10 15,-2 3-5-15,-5 3-4 0,-5 3-3 16,-6 4 6-16,-6 4-7 0,-6 2-2 0,-4 5-4 16,-4 3-4-16,-3 1-1 15,-3 4-3-15,-1 2 1 0,0 2-4 0,1 4-2 16,-1 3-2-16,-1 3-8 0,1 4-7 16,3 3-15-16,4 5-19 0,2 3-24 15,5 2-22-15,3 3-23 0,5 4-42 16,1 1-60-16,8 2-92 0,2 2-159 15,-1 1-179-15,4 4-314 0</inkml:trace>
  <inkml:trace contextRef="#ctx0" brushRef="#br0" timeOffset="880.41">1515 11059 1453 0,'-18'4'286'0,"3"3"-93"0,-4 3 13 0,2 2-17 15,3 1-45-15,3 3-25 0,0 1-26 16,-1 1-18-16,3 3-22 0,1-1-20 16,2 0-11-16,1 1-12 0,1-1-5 15,4 2-3-15,2 1-2 0,5 3 0 16,2 2-2-16,3 4 2 0,5 2-3 15,2 0 3-15,3 0-4 0,5-3-6 16,2-3 5-16,4-4-3 0,3-1 1 16,4-4 5-16,1-1-1 0,3-5 1 15,2-3-1-15,2-5 1 0,-1-5 1 16,-2-7-1-16,-4-6 7 0,-1-8 8 0,-3-5 16 16,0-7 16-16,-1-7 15 15,-6-3 8-15,-1-5 0 0,-6-1-5 0,-4-3-8 16,-4-1-14-16,-4-3-5 0,-4-2-5 15,-5 2-6-15,-4 1-1 0,-5 5-4 16,-6 5-4-16,-6 9 2 0,-8 6 6 16,-7 10-5-16,-7 4-6 0,-5 7-2 15,-4 6-4-15,-6 4 1 0,-3 6-1 16,-3 5-5-16,0 3-2 0,3 4-6 0,4 4 3 16,5 2-5-16,5 4-5 0,5-1-2 15,8 2-9-15,4-3-14 0,6 0-40 16,7-2-55-16,7 1-97 0,6 0-169 15,5 3-265-15,2-1-16 0,5 1-179 16</inkml:trace>
  <inkml:trace contextRef="#ctx0" brushRef="#br0" timeOffset="3293.64">9744 12027 758 0,'-17'10'399'0,"0"0"-86"0,-3 1-19 16,0 0-20-16,2-1-32 0,-1 1-30 15,0 2-35-15,0 1-30 0,1 3-35 16,-2 2-27-16,3 2-19 0,1 2-30 16,3 2-15-16,4 3-14 0,4 1-1 15,5 4-3-15,6 2-1 0,5 1 0 16,6 1-2-16,3 0-2 0,7-2 2 0,3 0-2 16,6-3 0-16,1-3 2 15,1-5 0-15,-1-4 4 0,3-5-6 16,-2-4 4-16,1-6 1 0,-1-4 1 15,2-5 5-15,0-6-6 0,0-2 2 0,-1-5 11 16,-2-6 4-16,0-3 1 16,-3-6 8-16,0-4 1 0,-2-5 4 0,-3-4 8 15,-2-2-4-15,-7-2-1 0,-6-1-2 16,-4-1 0-16,-8 0-2 0,-4 2-5 16,-7 4-5-16,-5 6-1 0,-5 8-1 15,-10 6 0-15,-3 6-6 0,-5 5-2 16,-5 6-4-16,-2 3-7 0,-3 6 0 0,1 5-11 15,1 1-14-15,1 3-15 0,2 1-18 16,4 3-20-16,5 2-31 0,7 3-55 16,7 5-119-16,5 4-255 0,4 1-291 15,5 4-220-15</inkml:trace>
  <inkml:trace contextRef="#ctx0" brushRef="#br0" timeOffset="5486.77">16305 11981 482 0,'-6'-5'294'16,"-1"1"91"-16,0-1 36 0,0 0-74 0,2 2-68 15,0 0-54-15,1 0-47 0,-1 1-34 16,1-1-11-16,0 1-9 0,-1 1-19 15,-1 1-17-15,0 0-28 0,0 2-18 16,-1 0-6-16,-2 1-4 0,-3 1 1 16,-3 2-4-16,-1 2-7 0,-1 2-7 15,-4 3-8-15,1 2 3 0,-4 5-3 0,-1 3-1 16,1 4-5-16,-2 2 1 16,4 1-2-16,-1 2 4 0,3 1 0 15,0-1-3-15,4 2 1 0,3-2-2 0,4-1-3 16,4-1-3-16,3-2 4 0,6 0-7 15,4-1 3-15,4 0-3 0,5-1-2 16,7 1 6-16,4-4 3 0,5-1-2 16,4-3 2-16,1-2 0 0,4-2 2 15,0-3-1-15,1-4 2 0,-1-2-2 16,-2-3 1-16,-1-4 0 0,1-6-2 0,2-4 2 16,0-7 0-16,-3-5 3 15,-1-3 1-15,-5-4 3 0,-7-2 5 0,-3-1 4 16,-6-2 6-16,-6-1 4 0,-4 0 6 15,-6-1-6-15,-4 2 2 0,-6 2 1 16,-5 1-10-16,-6 2-2 0,-8 2-4 16,-5-1-5-16,-5 2 1 0,-4 3-3 15,-1 6-4-15,0 6-2 0,1 5-6 0,2 3-5 16,3 4-6-16,1 2-21 16,2 3-23-16,4 3-43 0,4 3-60 0,6 5-87 15,3 3-178-15,1 1-335 0,3 4-409 16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4-11T06:47:30.9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14091 8415 584 0,'-24'-25'170'0,"1"2"-78"0,-3-5 4 16,5 6 21-16,-1 4 11 0,4 1-23 0,-1 1 10 16,-3 3 18-16,2 3-4 0,-4 3-8 15,0 5-39-15,-3 2-47 0,1 5-29 16,-3 5-16-16,-1 4-8 0,-4 5-3 16,2 5 5-16,-4 3 4 0,1 3 5 15,-3 1 6-15,2 3 5 0,2 1 2 16,2-1 5-16,5 0 0 0,2 1-3 15,5-3 0-15,6 3 7 0,3 1 9 0,6 0 4 16,4 3 2-16,6 3-9 16,5 2-10-16,4 2-9 0,3 0-9 0,6-2-2 15,3-2-3-15,6 1 1 16,3-3 1-16,8-1 2 0,4-5 4 0,3-2 4 16,4-2 9-16,3-4 9 0,4-1 5 15,4-6 7-15,3-3 10 0,1-4 14 16,2-6 16-16,0-5 8 0,-3-5 3 15,-6-2-14-15,-5-4-20 0,-6 1-13 16,-4-2-11-16,-3-1 1 0,-3-2 1 16,-1-2-1-16,0-3-3 0,0-3-8 15,1-2-2-15,-3-4-1 0,0-1-1 16,-2-4 4-16,-4 0 0 0,0 0 0 0,-4-1 2 16,-4 2-1-16,-4 1 3 0,-4 0-1 15,0 3 4-15,-3 0-2 0,-2 3 3 16,-1 3-2-16,-1 4-8 0,-1 2 4 15,-2 2-3-15,-2 2 7 0,0 1 6 16,-2-1 4-16,-1-2-2 0,-2-2-5 16,-1-3-3-16,-3-5 0 0,-3-3-4 0,-1-3-4 15,-5 0 1-15,-5-3-3 0,-4 0 1 16,-6 3 7-16,-4 2 6 0,-7 4 0 16,-4 3 1-16,-4 3 1 0,-3 4-11 15,-3 1-7-15,-3 4-12 0,-1 3-7 16,0 1-1-16,0 2-4 0,-1 2-3 15,0 0 3-15,-1 2-2 0,1 0-4 16,1 2-1-16,2-1-16 0,2 0 0 16,2-1 3-16,1 0 3 0,1 1 2 15,3-1-17-15,0 2-17 0,3 2-19 0,2 0-19 16,2 3-43-16,1 1-71 0,0 4-83 16,0 5-116-16,3 6-83 0,13 12-162 15</inkml:trace>
  <inkml:trace contextRef="#ctx0" brushRef="#br0" timeOffset="665.54">14312 9256 1602 0,'-3'-1'200'0,"2"2"-226"0,0 0-25 0,3 2 3 0,0 2 15 15,1 3 9-15,0 0 9 0,1 0 9 16,0 1 1-16,-1 0 3 0,0 0 5 16,0 1 1-16,-2-1 4 0,2 1 15 15,-1 0 14-15,0 0 8 0,2 1 4 16,0 0-9-16,1-1-5 0,2 2-7 15,2 0-3-15,2 2 3 0,4 0-1 0,3 0 4 16,3 2 4-16,6-1 3 16,3-1 1-16,6-3-1 0,4-1 1 0,5-6-1 15,4-2-4-15,4-3 1 0,2-2-8 16,3-2-7-16,-1-3-8 0,-3 1-6 16,-4 1-3-16,-6 1-14 0,-5 2-23 15,-7 2-24-15,-2 1-29 0,-8 1-34 16,-1 0-59-16,-6 0-116 0,-4-1-172 15,7 2-133-15,-14-5 194 0</inkml:trace>
  <inkml:trace contextRef="#ctx0" brushRef="#br0" timeOffset="1085.46">14867 9220 2513 0,'-16'-5'60'0,"6"4"-75"0,0-1-27 0,7 4-22 16,4 2-16-16,4 0-4 0,2 3 18 16,3 3 25-16,5 2 15 0,1 2 12 15,5 0 3-15,2-3 4 0,0-1 4 16,1-1 5-16,-1-1 2 0,0 0 6 15,2-2 5-15,1 0 5 0,-1 0 8 16,4-1 3-16,-3 1-5 0,0 1 0 0,-2-1-4 16,-2 1-2-16,-2-2-1 15,-4 0-2-15,-2 0-3 0,-2 1-1 0,-4 0 3 16,-2 2-4-16,-3 0-3 0,-1 3 7 16,-5 2 5-16,-4 2 12 0,-3 4 6 15,-5 3-4-15,-2 2-5 0,-2 1-8 16,-2-2-1-16,1-1-2 0,-1-4-9 15,3-1-5-15,2-2-16 0,3-3-18 0,1-2-26 16,4-2-44-16,4-1-66 16,1-1-89-16,3-2-97 0,0-1-84 0,5-1-15 15,3-1-138-15</inkml:trace>
  <inkml:trace contextRef="#ctx0" brushRef="#br0" timeOffset="2056.67">15582 9079 1918 0,'-12'-4'986'0,"5"1"-984"0,0 1-51 15,8 3 0-15,0 4-4 0,1 5-8 0,1 7 7 16,-3 10-21-16,-2 8-10 0,-4 8-11 16,-3 6-3-16,-4 3 25 0,-5 1 30 15,-2-1 32-15,-4-3 22 0,0-3 14 16,1-5 0-16,-2-6-9 0,4-9-7 16,0-7-8-16,4-7-12 0,3-6-15 15,2-5-28-15,4-4-39 0,3-5-37 16,4-8-34-16,4-5-17 0,4-10 16 15,4-6 31-15,2-3 47 0,1-1 42 16,3 6 42-16,1 7 43 0,-1 6 41 16,0 7 41-16,0 5 12 0,0 4-13 15,1 4-15-15,1 5-29 0,-1 3-27 0,3 5-19 16,-2 3-23-16,0 4-10 16,2 2 0-16,-3 3 3 0,-1-1 3 0,0 0 4 15,-4 0 4-15,-1-4 1 0,-2-2-4 16,1-4-20-16,-3-2-38 0,-2-2-62 15,-1-3-50-15,-3-1-39 0,-1-3-15 0,-2-2-5 16,-1-4 1-16,0-2 30 16,-1-6 45-16,0-6 53 0,0-2 48 0,0-4 37 15,2-2 43-15,-1 0 44 0,1-2 54 16,1-1 47-16,0 3 32 0,0 2 12 16,2 6 8-16,1 7-16 0,0 6-35 15,0 5-43-15,1 3-54 0,0 4-35 16,0 2-24-16,1 5-21 0,-1 4-6 15,-1 4 1-15,2 4 1 0,-2 3-1 16,-1 1-4-16,1-1-4 0,-3 0 5 16,0-4 6-16,-1-5 8 0,-1-3 7 15,4-6-2-15,-2-2-3 0,2-4-2 0,0-2-5 16,1-2-4-16,0-2-14 0,2-2-6 16,4-2-4-16,2-5-13 0,5-5 4 15,1-1 3-15,3-3 4 0,1 0 15 16,-2 3 7-16,-1 1 1 0,-2 3-2 15,-2 2 4-15,-2 3-2 0,0 3 0 0,-1 2 2 16,-2 2-4-16,-2 2 1 16,0 1-3-16,-2 1-10 0,0 0-28 0,0-2-39 15,-1-2-30-15,1-2 10 0,-2-4 29 16,0-2 38-16,0-6 34 0,-1-2 4 16,-1-4 3-16,-1-3 7 0,-1-1 8 15,-1-1 7-15,0 2 11 0,1 1 19 16,0 3 16-16,1 6 17 0,0 4 9 15,1 7-11-15,0 3-30 0,1 4-32 16,1 3-22-16,0 1-5 0,1 4 10 16,-1 3 5-16,2 5-3 0,-1 3-7 15,0 2-7-15,-2-1 5 0,0 3 2 0,-2-3 9 16,-1 2 2-16,-2-1 15 0,-2 1 17 16,0 1 6-16,0 2 0 0,0-1-16 15,1 0-23-15,2-3-17 0,2-1-39 16,3-4-64-16,1-3-96 0,2-2-105 15,3-4-92-15,0-6-50 0,4-4 96 0,-4-11 35 16,8-3 112-16</inkml:trace>
  <inkml:trace contextRef="#ctx0" brushRef="#br0" timeOffset="2717.04">16237 9081 1251 0,'-6'-7'430'0,"1"2"-226"16,0 0-78-16,1 1-57 0,2 4-34 0,1 1-27 16,1-1-24-16,2 3-2 0,2-2-4 15,1 0 8-15,2 0 16 0,1 0 6 16,3-2 8-16,0 0 2 0,1 0 2 16,2 0-4-16,2 1-7 0,0 0-6 15,-1 2-2-15,0 3-6 0,-3 1-7 0,-2 2-11 16,-4 3-6-16,-2 0 0 15,-5 3 7-15,-3 1 11 0,-4 0-1 0,-4 4-9 16,-4 0-10-16,-3 2 6 16,-1 3 8-16,-4-2 14 0,1 0 14 15,-1-2 2-15,3-3 5 0,1-1 6 16,4-4-2-16,4-1 5 0,3-2 2 0,2 1 3 16,3-2-1-16,1 0-8 0,6 1-11 15,1 0-8-15,3 0 0 0,4 3 1 16,5 0-2-16,5 0-5 0,2-1-2 15,3 1 0-15,1-2-27 0,-1-3-35 16,-2-1-54-16,-2-3-37 0,-6-2 10 16,-5-2 39-16,-4 0 58 0,-4-2 58 15,-3 1 35-15,-3-2 22 0,-2 0 22 0,-1-1 2 16,0 0-2-16,0 0-8 0,0 0-22 16,1 1-15-16,-2 0-19 0,2 2-11 15,1 1-10-15,1 2-11 0,0 2-3 16,0 0-3-16,0 3 10 0,0 2 13 15,1 1 15-15,0 1 5 0,0 2-3 0,-2 2-7 16,-1 0 0-16,-1 1 4 16,-3 0 8-16,-1 0 3 0,-1-1-2 0,-2-1-1 15,-4-1 1-15,2-1 5 0,-1-2 6 16,-1-3 5-16,4-1-2 0,2-2-4 16,3-1-16-16,4-1-17 0,2 0-19 15,3-1-12-15,2-2 1 0,2 1 3 16,4 0 11-16,5-1 7 0,4 1 1 15,4 0-2-15,3 1-4 0,2 1-4 16,2 0-27-16,-1 2-50 0,2 0-62 0,-1-1-94 16,1-1-103-16,-1-3-97 15,-2-3 30-15,-4-7 107 0,-1 3-45 0</inkml:trace>
  <inkml:trace contextRef="#ctx0" brushRef="#br0" timeOffset="3498.81">16575 9574 85 0,'9'-18'12'0,"2"-2"-14"0,4-9-5 16,0 1-1-16,0-2-5 0,1 1-1 15,-1 1 4-15,-1 0 9 0,0 3 22 0,-3-2 30 16,-2 3 48-16,-3-2 65 0,-3 4 64 16,-3 2 65-16,-2 2 39 0,0 5 6 15,-3 4-37-15,-1 3-57 0,0 1-45 16,-3 3-53-16,1 0-52 0,2 4-40 16,0 0-35-16,0 1-30 0,2 3-23 15,1 2-8-15,0 2-2 0,3 3 2 16,1 2 16-16,3 0 10 0,3-2 13 15,3-1 9-15,2 0 2 16,5-4 1-16,1-3-1 0,2-2 1 0,4-4 2 16,0-4 0-16,3-5 8 0,-1-3-2 15,-2-2-3-15,-4 0-2 0,-4 0-15 16,-5-1-16-16,-3-1-24 0,-2-1-37 16,-4-4-29-16,-3-1-16 0,-5-2 5 0,-7 0 24 15,-7-1 35-15,-7 3 43 16,-7 3 59-16,-3 6 55 0,1 6 36 0,1 7 1 15,3 7-40-15,5 6-58 0,3 5-53 0,6 4-32 16,5 2-17-16,6 5 1 16,4 3 9-16,5 0 10 0,2 0 1 0,3-3 7 15,1-2 11-15,0-3 7 0,2 0 13 16,-1-4 14-16,-2-1-2 0,1-2 15 16,-2-4 15-16,0-2 11 0,1-4 9 15,0-1-4-15,1-3-6 0,3-3-9 16,1-2 1-16,1-4-6 0,5-2-5 0,-2-3-4 15,4 0-9-15,0 0 4 16,-1 3 6-16,-1 2 5 0,2 4 3 16,-2 1-5-16,-3 4-12 0,-2 2-13 15,-2 4-8-15,-3 5-5 0,-2 4-2 0,-3 2 6 16,-1 4 7-16,-2 0 4 0,-2 0 13 16,0-1-1-16,-2-2 2 0,0 1-1 15,-2-1-5-15,3-3-3 0,0-1-8 16,0-3-13-16,1-3-30 0,0-2-66 15,1-1-98-15,0-5-90 0,0-3-80 0,-2-4-30 16,-2-3 60-16,-3-3 110 16,-4-1 115-16,-3-2 119 0,-4-2 95 0,-2 2 61 15,-2-1 47-15,-1 2-15 0,4 5-21 16,-1 3-12-16,5 5-18 0,2 3-27 16,2 4-34-16,4 4-31 0,3 4-20 15,3 2 3-15,3 5 15 0,3 0 19 16,3 1 16-16,4-1 8 0,1 0-8 15,2 1-11-15,1-2-8 0,3 0-2 16,0-2-7-16,2-3-14 0,2 0-15 16,0-4-25-16,2-2-17 0,-2-3-29 0,1-3-46 15,-3-3-60-15,0-4-64 0,0-3-12 16,1-5-29-16,2-5-68 0,0-5 64 16,2-6 46-16,0-2-79 0</inkml:trace>
  <inkml:trace contextRef="#ctx0" brushRef="#br0" timeOffset="4094.71">17613 9093 2271 0,'-9'-6'133'0,"1"3"-102"0,-2 1-23 0,2 5-41 15,-1 6-22-15,-1 4-9 16,-2 6 1-16,-1 4 21 0,-3 5 11 0,0 4 12 16,0 4 9-16,-1 4 12 0,3 0 16 15,2-1 10-15,2 1 11 0,3-2 3 16,2-1-6-16,5-6-6 0,3-5-2 16,4-9 0-16,1-5-4 0,2-6 2 15,3-3 2-15,2-5-9 0,1-6-2 16,4-6-2-16,0-7-4 0,-1-8 0 15,-3-5 3-15,-3-2-4 0,-6 0-5 16,-3 1-5-16,-5 2-13 0,-3-2-12 16,-5 0-17-16,-5-1-31 0,-4-1-9 15,-4 1 4-15,1 2 23 0,0 5 34 16,2 5 18-16,4 8-3 0,4 6-27 16,3 7-36-16,4 4-38 0,1 6-26 15,6 3-26-15,3 6-55 0,4 4-57 0,6 0-48 16,7-1 50-16,6-9 69 0,7-9 77 15,4-9 66-15,-1-8 27 0,-1-1 36 16,-5-1 63-16,-7 0 84 0,-5 4 106 16,-6 3 77-16,-3 3-18 0,-1 6-81 15,-2 3-83-15,-2 5-48 0,-3 6-25 0,0 4-17 16,-2 9-15-16,0 3-23 16,-1 5-13-16,-1 3-11 0,0 2-19 0,-1 0-13 15,0 2-12-15,-1-1 5 0,-2-4 18 16,-1-2 18-16,-1-2 6 0,0-4-23 15,-1-2-38-15,2-6-48 0,-1-5-25 16,3-5 5-16,0-5-3 0,0-5 2 16,0-3-30-16,0-5-50 0,1-6-31 0,-1-6 26 15,5-3-111-15</inkml:trace>
  <inkml:trace contextRef="#ctx0" brushRef="#br0" timeOffset="4468.88">17809 9050 1027 0,'3'-4'546'0,"0"1"-329"16,4-1-82-16,2-1-35 0,3 0-22 0,2 0-19 16,2 1-15-16,2 1-14 0,2 0-20 15,1-1-7-15,1 1-6 0,0 2 1 16,-1 2-2-16,-2 2-3 0,-3 2 2 16,-3 2-4-16,-4 0-4 0,-5 3 1 15,-3 1-4-15,-3 1 3 0,-3 2 6 16,-3 0 0-16,-6 1-5 0,-1 1 1 15,-1-1-1-15,0-2 6 0,3-2 9 16,0-1 3-16,2-2 3 0,-1-1 4 16,3-1 7-16,2 0 5 0,1-1 0 15,6 1-6-15,0 2-5 0,6 2-8 0,2 2-3 16,5 0 5-16,3 1-2 16,3 0 1-16,4-2 1 0,2-3-2 15,6-3 0-15,2-3-5 0,4-5-8 0,3-3-7 16,-1-3-21-16,-4-2-69 0,-4-2-102 15,-9 1-88-15,-6 1-32 0,-10 0 55 16,-7 1 97-16,-7 2 74 0,-7 2 15 16,-3 1-4-16,-5 2-2 0,-3 2 0 15,-4 3 23-15,-2 1 3 0,-3 3-142 0</inkml:trace>
  <inkml:trace contextRef="#ctx0" brushRef="#br0" timeOffset="5021.85">17881 9298 231 0,'-13'18'278'0,"2"1"45"0,-1 3 23 0,7-1-77 15,6-5-54-15,3-2-36 0,2-1-36 0,3-1-34 16,3-3-40-16,5-2-16 0,4-3-7 16,5-2 2-16,7-4 0 0,3-2-7 15,4-2-13-15,1-2-39 0,2-1-70 16,-2-1-75-16,-5 1-109 0,-6 0-88 16,-7 1-30-16,-10 1-8 0,-6 4 121 15,-8 2 113-15,-6 1 76 0,-6 3 61 16,-5 1 8-16,-1 1-2 0,-3 2 4 0,-1 2 5 15,2 1 4-15,-2 2 0 16,4 0 3-16,2 2 7 0,2 1 15 16,4 3 12-16,2-1 27 0,3 1 37 15,0 2 44-15,4-1 61 0,1 0 38 0,1 0 6 16,0 1-16-16,2 1-38 0,-1-1-38 16,2 2-43-16,-2-1-46 0,1-1-25 15,0 0-20-15,1-4-5 0,0-4-18 16,0-4-19-16,-2-4-14 0,1-3 3 15,-1-5 26-15,-1-3 16 0,-1-3 11 0,1-7-8 16,1-6-17-16,1-5-5 16,4-3-2-16,2-1 5 0,3-1 10 0,3 4 15 15,1 4 20-15,3 3 14 0,1 6 1 16,3 4-2-16,2 3-9 16,1 4-14-16,0 5-30 0,-4 5-37 0,-2 4-26 15,-6 4-11-15,-4 1 22 0,-5 1 26 16,-4 0 33-16,-6 0 27 0,-4 2 15 15,-5-1 20-15,-4-1 8 0,-2 0 1 16,0-3-7-16,1-2-14 0,-2-1-14 16,1-2-14-16,2-1-4 0,1 1-6 15,2-2-6-15,3-1-14 0,1 0-16 0,3 0-13 16,4-1-28-16,2 1-30 0,3 0-34 16,1-1-53-16,3 1-85 0,3-1-111 15,4-1-142-15,-1-6 35 0,12 0-14 16</inkml:trace>
  <inkml:trace contextRef="#ctx0" brushRef="#br0" timeOffset="5164.49">18625 9640 2196 0,'3'1'579'0,"4"2"-520"0,2 1-14 0,4 2 6 15,0 4-9-15,1 1-13 0,3 2-41 16,4-1-125-16,1-1-279 0,-3-8-489 0,0-2-145 15</inkml:trace>
  <inkml:trace contextRef="#ctx0" brushRef="#br0" timeOffset="16858.03">5460 9932 1660 0,'-32'-1'101'0,"2"2"-26"0,-3 2-5 16,7 4-21-16,7 3-29 0,2 5-11 0,2 7 7 15,2 3 3-15,4 7 2 16,4 3-1-16,6 6-5 0,5 4-5 0,7-1-3 16,7 0-6-16,9-6-4 0,6-1-1 15,5-3-2-15,8-3-1 0,3-2 4 16,2-3-2-16,4-4 3 16,2-2-1-16,-2 0-1 0,-2-2 3 0,-4 1-1 15,-3 1 1-15,-1-3-2 0,-4-3-3 16,1-4 1-16,-2-6 0 0,-4-6 4 15,-2-5 5-15,-4-7 5 0,-3-5-1 0,-3-8 2 16,-4-8 4-16,-5-9-2 16,-5-7 2-16,-6-7-1 0,-5-6 0 0,-6-3 4 15,-8 1 8-15,-8 1 29 0,-8 4 39 16,-6 7 39-16,-3 4 35 0,-2 5-5 16,-1 2-16-16,1 5-25 0,1 4-34 15,1 7-22-15,2 5-19 0,2 9-19 16,2 6-9-16,0 6-15 0,0 7-8 0,-1 5-8 15,-2 7-8-15,2 2-13 16,0 4-15-16,0 3-23 0,2-1-16 0,-3 4-23 16,0 1-22-16,3 2-27 0,-1 3-37 15,2-2-38-15,2-2-63 0,3-4-102 16,-1-6-114-16,4 1-155 0</inkml:trace>
  <inkml:trace contextRef="#ctx0" brushRef="#br0" timeOffset="19943.98">12029 11041 841 0,'-26'26'253'0,"2"-3"-208"16,-3 8-13-16,8-4 0 0,3 1 0 15,2 2-17-15,0 5-7 0,0 3 2 16,0 1 11-16,2 3 23 0,1 3 30 15,3 3 18-15,4 1 5 0,6-2-13 16,5-1-28-16,4-3-21 0,6-3-20 16,5 0-9-16,4-2-4 0,5-2-2 15,4-2-5-15,4-1 4 0,5-3-5 0,3-5 2 16,2-4 2-16,5-4 0 0,0-5 1 16,1-7 6-16,-1-5 2 0,-2-8 4 15,-1-7 1-15,1-8 2 0,-2-6 6 16,-2-8 11-16,-1-7 9 0,-4-8 0 15,-2-8-3-15,-6-7-9 0,-5-6-8 16,-8-1-5-16,-6 1 2 0,-9 3 6 16,-10 5 29-16,-9 1 33 0,-8 1 16 0,-8 2 8 15,-8 2-18-15,-5 6-26 0,-4 5-2 16,-3 8 5-16,-3 8-6 0,-1 9-5 16,-1 9-19-16,-2 9-23 0,-4 8-13 15,-3 8-5-15,-4 7-6 0,2 7-4 16,2 5-7-16,5 6-17 0,5 5-12 15,7 3-31-15,6 2-53 0,8 1-69 16,5 1-88-16,10 1-151 0,7-1-119 16,11 0-174-16</inkml:trace>
  <inkml:trace contextRef="#ctx0" brushRef="#br0" timeOffset="32070.37">10891 16569 1459 0,'-20'-4'227'16,"0"-2"-150"-16,-4-2-24 0,5-3 20 16,1 2 21-16,2 0 6 0,1 0 1 15,2 0-11-15,1 2-13 0,3 1-12 16,1 1-10-16,3 0-6 0,1 1 4 15,2 1 2-15,0 0-3 0,2 1-10 0,1 1-11 16,2 1-9-16,0 0-9 16,3 0-7-16,3 1-4 0,3 0 0 0,6-1-1 15,2 2 4-15,3 1-1 0,5 1-3 16,4 1 1-16,1 1 0 16,4 2-1-16,2 1 1 0,1 2-1 0,0 0 3 15,1-2-1-15,1-1 7 0,3-2 3 16,3-1 4-16,1-3 2 15,2 0-4-15,2-2 2 0,3-3 1 0,2-1-1 16,2-1-3-16,1 1-6 0,2-1-3 16,-1 1-1-16,-1 1-1 0,1 2 1 15,1 1 2-15,2 2 1 0,-1 3 0 16,-1 2-2-16,2 2 0 0,1 1 1 16,-2-1 0-16,-2 0 0 0,-1-3-1 0,-2-1 2 15,1-1 12-15,-1-1 17 16,3-4 11-16,0-1 10 0,2-4-9 0,1-2-14 15,2-1-6-15,-3 0-10 0,1 0-1 16,-3 2-6-16,2 2-1 0,1 2-1 0,2 2-3 16,0 1-2-16,0 3-6 0,1 2 2 15,0 1 0-15,-2 4 2 0,-3-1-1 16,-1 1 3-16,-3-2 2 0,1-2-3 16,-1-3-1-16,-1-2-2 0,0-3 0 15,-1 0 9-15,3-1 9 0,-2-1 1 16,0 0 5-16,-1 0-8 0,-1 0-3 0,1 0 0 15,-2 0-2-15,2 2-3 16,-1 1-3-16,-1 1-1 0,1 1-4 0,-1 3 2 16,0 1 0-16,0 1-4 15,-2 2 4-15,-2 0-2 0,-2 1 0 0,1-1 2 16,-1-2-4-16,1-2 2 0,1-2 0 16,-2 0 2-16,1-2 0 0,-3 0-1 15,0-1 3-15,0-1-4 0,-2 0-2 16,-2 1 0-16,-3 0-5 0,-5 1-10 15,-1 1-29-15,-3 0-51 0,-4 0-67 16,0 2-71-16,-3 0-107 0,-1 1-172 16,-6-2-258-16,-2 3-165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4-11T06:37:21.23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7.84681" units="1/cm"/>
          <inkml:channelProperty channel="T" name="resolution" value="1" units="1/dev"/>
        </inkml:channelProperties>
      </inkml:inkSource>
      <inkml:timestamp xml:id="ts1" timeString="2022-04-11T06:39:04.502"/>
    </inkml:context>
  </inkml:definitions>
  <inkml:trace contextRef="#ctx0" brushRef="#br0">7000 12150 171 0,'-2'-16'134'0,"2"0"7"0,0-4 9 16,0 0 25-16,1 4 11 0,0 3 35 0,1 1 26 16,-2 4 14-16,-2 3-1 0,2 1-7 15,-1 2-31-15,1 1-50 0,0 0-49 16,0 0-56-16,3 1-19 0,-1-1-3 16,0 0 5-16,2 1 3 0,1 0 12 15,0 0-1-15,2 1-1 0,2-2-2 16,2 2-13-16,4-1-9 0,2 1-10 15,1-1 0-15,3 0-5 16,1 0-8-16,2-1-1 0,2 0-4 0,2 0-2 16,1 0 4-16,1 0 2 0,1 0 1 15,1 2 4-15,0 0-1 0,0 1 0 16,3 1-3-16,3 1-2 0,3 0-3 0,2-1-2 16,4-1-3-16,5-3-6 15,1-1 4-15,2-3-4 0,3-2 1 0,-1-2 5 16,1-1 0-16,1-2 1 0,0 1 1 15,-1 1 3-15,-2 2 0 0,-2 1 5 16,-2 0 3-16,-3 2-2 0,-4 3-2 16,-5 1-2-16,-5 2-1 0,-6 1 1 15,-1 2 3-15,-2 0-5 0,1 1 3 0,0 1-9 16,1 1 1-16,-1-1 0 16,2 1-6-16,1 0 2 0,0-2-2 15,0 1 0-15,-3-2 4 0,-2-1 0 0,-4 0 0 16,0-1-2-16,-3-1 1 15,-3-1-1-15,-3-1 2 0,-2 1 0 0,-3-1-4 16,-2 1 0-16,-2-1-12 0,-1-1-20 16,-2 1-32-16,-1-1-44 0,-2-2-75 15,-2-3-96-15,-2-3-245 0,-10-9-440 16,1-1-156-16</inkml:trace>
  <inkml:trace contextRef="#ctx0" brushRef="#br0" timeOffset="5840.49">13942 11774 910 0,'-15'-3'531'0,"2"2"-196"0,-4-2-51 15,-1 4-41-15,0-2-49 0,-2 1-43 0,-2 2-39 16,2 1-38-16,1 2-27 0,0 0-13 15,3 2 3-15,0 0 7 0,-3 1 8 16,1 3 7-16,-1 3-14 0,0 3-10 0,1 2-10 16,-3 2-11-16,3 2-3 15,1 1-4-15,1 2 0 0,4 1-5 0,3 2 3 16,2 2-3-16,1 3-4 16,4 2 0-16,2 2-3 0,5-1-2 0,3 2 2 15,3 0-2-15,2 0-1 0,7 1 1 16,1 1 0-16,3-1-7 0,3-1 2 15,2 0-6-15,2-3 2 0,3-2 2 16,3-3-1-16,2-5 2 0,1-2-1 16,2-5 4-16,2-5 3 0,-1-4 0 15,4-6 2-15,1-4 0 0,2-4 3 16,2-4 0-16,-2-2 1 0,-3-3 1 0,-2-3 0 16,-2 0-4-16,-4-3 4 0,-1-3 2 15,-3-1 0-15,-1-2 3 0,-2-1-2 16,-6-1 4-16,-2 1 2 0,-5 0 10 15,-5 2 9-15,-1 0 5 0,-6 0 6 16,-4-1-5-16,-4 0-4 0,-4-3-11 16,-4 0-6-16,-4-5-2 0,-4-3-4 15,-5-5 2-15,-2-4 2 0,-4 0-4 0,-3 0 0 16,-3 3 0-16,-2 4 1 16,0 2-5-16,1 5-4 0,-1 5-5 0,1 4 2 15,-4 5-1-15,-3 4 0 0,-2 4-4 16,-1 4-6-16,2 6-3 0,-2 4-14 15,1 3-23-15,3 3-38 0,3 2-52 16,6 2-78-16,2 2-89 0,3 1-86 16,4 0-117-16,-2-4-54 0,7 6-101 0</inkml:trace>
  <inkml:trace contextRef="#ctx0" brushRef="#br0" timeOffset="6764.75">15379 11767 1328 0,'-17'2'263'0,"3"0"-49"15,-5 1-95-15,3 2-29 0,2 1 5 16,-2 0 18-16,-1 1 19 0,1 1-1 16,-1 1-20-16,1 3-16 0,-1 2-21 15,1 2-23-15,0 1-11 0,-1 3-10 16,2 1-10-16,1 4-6 0,-1-1-8 15,3 1-4-15,2 3 0 0,1 0-2 16,1 1-2-16,1 4-3 0,4 0-2 16,4 3 2-16,5 1-3 0,3 0 3 15,3 1 1-15,3 2-2 0,7-1 1 0,-1 0-4 16,5-3-1-16,0 1 0 0,4-1-2 16,4-3 6-16,5-1-4 0,6-3-5 15,3-4 5-15,4-4-5 0,4-3 2 16,0-6 1-16,1-4 3 0,-1-4-1 15,0-5 5-15,2-3 0 0,-1-5-2 16,-2-4 4-16,0-5 5 0,-3-2 4 16,-1-4 9-16,-3-5 6 0,0-1 1 15,-3-2 3-15,-4-1-2 0,-3-2-2 16,-5 1 8-16,-4-2 0 0,-3 1-1 16,-5 2-1-16,-4 1-8 0,-5 1 4 15,-5 0-5-15,-3-2 7 0,-4 0 1 0,-5-3 1 16,-6 0 5-16,-8 1-6 0,-3 0 2 15,-8-1-3-15,-3 2 0 0,-8-1 2 16,-6 2 3-16,-4 5 3 0,-3 3-6 16,0 4-18-16,1 2-11 0,1 3-22 15,0 1-19-15,1 4-16 0,2 1-34 0,3 7-46 16,3 4-78-16,4 4-116 0,3 6-190 16,-5-2-210-16,4 12-97 0</inkml:trace>
  <inkml:trace contextRef="#ctx1" brushRef="#br0">17427 9119 0,'0'0'0,"0"0"16,0 0-16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4-11T06:41:28.0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7.83133" units="1/cm"/>
          <inkml:channelProperty channel="Y" name="resolution" value="57.84681" units="1/cm"/>
          <inkml:channelProperty channel="T" name="resolution" value="1" units="1/dev"/>
        </inkml:channelProperties>
      </inkml:inkSource>
      <inkml:timestamp xml:id="ts1" timeString="2022-04-11T06:48:08.025"/>
    </inkml:context>
  </inkml:definitions>
  <inkml:trace contextRef="#ctx0" brushRef="#br0">6709 10542 2432 0,'-33'14'141'0,"7"-4"-60"16,-7 2-16-16,9-4-16 0,4 0-23 16,0 5-6-16,1 2-3 0,0 4-1 15,-1 7-2-15,-1 3 4 0,-3 5 2 16,-2 4 6-16,0 4 13 0,-2 0 7 15,4 0 4-15,1 0-7 0,4-2-4 16,2 0-10-16,2 0-13 0,4 0-2 16,4 3-3-16,3 3-7 0,4 5 8 15,6 6-3-15,3 5-2 0,6 7-2 16,5 6-5-16,3 4-1 0,6 2-3 0,5 0 4 16,1-1 2-16,3-5 1 0,2-4-1 15,1-6-5-15,4-6-1 0,6-7 2 16,3-7 0-16,6-6 2 0,3-5-5 15,2-4 7-15,5-2 0 0,2-5-1 0,-1-3 3 16,2-6 0-16,-1-4-6 0,2-5 2 16,2-4 0-16,2-4 2 0,1-5-8 15,3-6 6-15,-3-7-2 0,-1-5-1 16,-5-5 5-16,-2-2-2 0,-4-4 1 16,-2-2-1-16,-2-2 2 0,-5-1-2 15,-3-2-2-15,-7 0 10 0,-4 0-1 16,-4 0 2-16,-5-1 1 15,-6-1-3-15,-1-3-3 0,-5-1 1 0,-2-2 1 16,-6 0-1-16,-2-1 1 0,-5-1 6 16,-3-2 6-16,-7 1 6 0,-4 0 8 15,-4-1-1-15,-5 0-1 0,-7-2-3 0,-4-2-3 16,-8-2-5-16,-4 1-8 16,-6 1 0-16,-2 2 0 0,-1 1 4 15,0 2 2-15,0 3-7 0,1 3 3 0,1 5 0 16,0 3-2-16,2 1 6 0,-3 5-2 15,2 1 2-15,-2 3 0 0,-1 4-7 16,-1 2-2-16,-4 5-5 0,-2 2-1 16,-3 4 0-16,0 7-4 0,0 4-5 15,1 7-5-15,0 5 1 0,3 4-4 0,1 2 1 16,2 2 5-16,4 2-2 0,-1 0-6 16,1 0-8-16,2 0-7 0,3-2-11 15,4-2-14-15,7 0-22 0,2-2-49 16,6-1-70-16,2 0-121 0,5 2-149 15,-1-2-176-15,3 3-408 0</inkml:trace>
  <inkml:trace contextRef="#ctx0" brushRef="#br0" timeOffset="746.92">6265 11084 2412 0,'-2'11'175'0,"1"-3"-161"0,1 0 1 15,1-4 28-15,0-5 23 0,0-2 13 0,-1-2 5 16,-1-4-17-16,-1-3-7 0,-3-4-5 16,-1-3 6-16,-3-1-7 0,-3-2-7 15,-4 0-5-15,-4 1-8 0,-6-2-1 16,-4 2-1-16,-5-1-2 0,-5 0 1 16,-4-2 0-16,-5-2-4 0,-3-3-1 15,-4-1-7-15,-4-1 3 0,-4 2-5 16,-2-1 0-16,-4-1 0 0,2 1-4 15,1-1-2-15,-3 3-1 0,2-1-1 16,0 2-3-16,-4 1-4 0,-2 3 0 16,-1 2 3-16,-2 3-3 0,0 3 2 15,1 0-4-15,0 3 0 0,0 1 2 0,0 3 3 16,-3 0 1-16,-4 3-2 0,-2 2 2 16,-3 4 1-16,2 3 3 0,5 3 3 15,2 2 2-15,6-1-1 0,1 1 1 16,5 2 2-16,2 2-3 0,6 2-10 15,4 2-2-15,6 3-8 0,5 2 2 0,3 1 4 16,4 3-2-16,4-1 2 16,5 3-2-16,2 1-2 0,3-2 1 0,3 2-3 15,1 1 0-15,4 0 2 0,1 1 2 16,0 1 0-16,3-2 0 0,1-4-1 16,1-1-11-16,2-6-9 0,1-2-22 15,1-1-35-15,2-3-44 0,3-2-124 16,1-1-318-16,-7-9-447 0,9 7-107 15</inkml:trace>
  <inkml:trace contextRef="#ctx0" brushRef="#br0" timeOffset="1788.29">2951 11031 250 0,'-2'-4'38'0,"0"0"-17"0,-3-1-2 16,1 3 1-16,-2-3-6 0,0 1-13 15,0-1 0-15,1 1-1 0,0 0 0 32,1 0 0-17,-1-1-3-15,1 1 0 0,-1-1 4 0,2 0 17 0,-1 0 22 16,2-1 27-16,0 0 27 0,0 2 16 0,0-1 10 0,-1 1 2 0,1 1 9 15,0-1 20-15,0 0 14 0,1-1 3 16,0-1-15-16,-1 0-18 0,0-2-6 0,0 0-8 16,1-2-13-16,-1-2-37 0,2 0-32 15,0-1-24-15,1 0-7 0,0 1 19 16,0 3 25-16,1 1 17 16,-1 5 13-16,1 3-11 0,-1 3-16 15,1 5-11-15,2 2-8 0,0 6-5 0,1 5-11 16,1 3-2-16,0 1-1 0,1-2 1 15,0-1 6-15,0-3-3 16,0-4-2-16,2-3-5 0,2 0-4 0,1-3-3 16,2 0-7-16,1 0 6 0,2-1 1 0,1 0 3 15,1-2 11-15,2-1 6 16,-1-3 13-16,2-4 7 0,4-5 0 0,1-3-11 16,2-5-17-16,1-3-1 0,0-6-6 15,4-2 1-15,4-3-1 0,2-2-6 16,3 2-1-16,-2 0-3 0,-3 5 3 0,-7 3-3 15,-5 6 2-15,-6 6 1 0,-5 5-1 16,-5 3-8-16,-5 5-39 0,-3 3-88 16,-3 4-177-16,-4 5-227 15,-7-2-331-15,-3 7-115 0</inkml:trace>
  <inkml:trace contextRef="#ctx1" brushRef="#br0">5221 13335 0,'0'0'15,"0"0"-15,0 0 16,0 0-16,0 0 16,0 0-1,0 0-15,0 0 16,0 0 0,0 0-16,0 0 15,0 0-15,0 0 16,0 0-1,0 0-15,0 0 16,-53 0 0,0 0-1,0-18 1,18 18-16,0 0 0,0 0 16,17 0-16,36 18 15,-1-18 1,-17 18-16,18-1 15,-1-17 1,-17 0 0,18 18-16,-18-18 15,0 0 1,0 18-16,0-18 16,0 0-16,0 17 15,0-17 1,0 0-16,0 0 15,0 18-15,0-18 16,0 0-16,18 0 16,-18 0-1,0 0-15,17 17 16,-17-17-16,0 0 16,18 0-1,-18 18-15,0-18 16,-35-35-16,-36 17 15,1-17-15,17 17 16,0 1 0,17-1-16,1 0 15,0 18-15,0-17 16,17 17 0,-17-18-16,17 18 15,18 0 1,-18 0-16,18 0 15,0 0-15,0 0 16,0 18 0,18-18-1,-18 0-15,18 17 16,-1-17-16,1 18 16,0-18-16,-1 18 15,1-1 1,0 1-16,-18 0 15,17-18 1,-17 17-16,0-17 16</inkml:trace>
  <inkml:trace contextRef="#ctx1" brushRef="#br0" timeOffset="1">3863 12665 0,'0'0'0,"0"0"16,0 0-1,0 0-15,0 0 16,0 0 0,0 0-16,0 0 15,0 0-15,0 0 16,0 0-1,0 0-15,0 0 16,0 0 0</inkml:trace>
  <inkml:trace contextRef="#ctx1" brushRef="#br0" timeOffset="2">11783 16122 0,'0'0'15,"0"0"1,0 0-16,0 0 0,0 0 16,0 0-16,0 0 15,0 0 1,0 0-1,0 0-15,0 0 16,0 0 0</inkml:trace>
  <inkml:trace contextRef="#ctx1" brushRef="#br0" timeOffset="3">3986 12788 0,'0'0'16,"0"0"-16,0 0 15,0 0 1,0 0 0,0 0-16,0 0 15,0 0 1,0 0-16,0 0 16,0 0-16,0 0 15,0 0 1,0 0-16,0 0 15,0 0-15,0 0 16,0 0-16,0 0 16,0 0-1,0 0-15,0 0 16,0 0-16,0 0 16,0 0-1,0 0-15,0 0 16,0 0-16</inkml:trace>
  <inkml:trace contextRef="#ctx0" brushRef="#br0" timeOffset="3488.09">2077 11324 1676 0,'-12'-5'132'0,"6"2"-42"0,-4 0-27 15,3 3-40-15,0 3-14 0,-1 0-6 16,1 2-2-16,1-2-1 0,2 0-3 16,0-1 0-16,2 0 5 0,0-1 9 15,0-1 40-15,-1 0 46 0,3 0 43 16,-1 0 21-16,0 1-24 0,1-1-44 0,1 0-46 16,0 1-25-16,4 1-16 15,1 0-3-15,2 2-1 0,5 0-5 0,1 1 4 16,4 1-2-16,4 0-3 15,1 0 4-15,3 2-3 0,0-1 2 0,0 1-3 16,2-1 9-16,0 0-5 0,-1-2 2 16,-2-2 3-16,-2-3-4 0,-1-1 3 15,-3-2 1-15,-1 0-2 0,-1 0 0 16,-3 1-1-16,-3 2 1 0,-1 1-1 16,-2 2-4-16,-4 1-3 0,-1 1-34 0,-3 3-81 15,-2-2-96-15,-1 1-98 0,-3-1-91 16,-4-4-154-16,-1 1-197 0</inkml:trace>
  <inkml:trace contextRef="#ctx0" brushRef="#br0" timeOffset="4332.72">1982 11662 2083 0,'2'-2'317'0,"1"-1"-245"16,2-1-36-16,0 1-24 0,2 1-12 16,1 1 0-16,0 0-3 0,1 2 2 15,0 0-1-15,0 1-1 0,0 1 0 16,0-1 1-16,3 0 2 0,-1-1 2 16,0-1-4-16,1-2 7 0,0-3-2 0,-1-1 5 15,2-2 0-15,-1-2-2 16,-1 0 4-16,1 0-6 0,-3 1 6 0,-1 2-1 15,-2 3-2-15,-3 3 5 0,-2 3-2 16,-1 3-2-16,-2 2 3 0,-3 3-8 16,1 4 1-16,-4 3-1 0,-1 1 0 15,-2 1-1-15,1-1-2 0,0-1 3 16,0-3 0-16,1 0 2 0,0-4 3 16,2-2 1-16,0-1 6 0,1-3 8 15,-1 0 8-15,2-3-4 0,1 0-2 16,2-1-12-16,1 0-8 0,2-1-10 15,1 0-1-15,1-1-1 0,4 0-4 0,2-1 1 16,4-2 0-16,3-1 2 0,1 0-1 16,-1-1 5-16,0 1 0 0,0 1 4 15,-2 3 2-15,1 1 1 0,-2 1 2 16,-1 2 0-16,-2 1-2 0,-1 1-1 16,0 0-5-16,-2 0-19 0,-1 1-26 0,0-2-37 15,0 1-44-15,-1 0-34 0,-1-1-19 16,-2 1-24-16,1-2-10 0,-2 0-1 15,0-2-5-15,-1 1 2 0,-1-2-24 16,-1-1 12-16,-2 0 52 0,-1 0 61 16,0-1 61-16,-2-1 51 0,-1 1 37 15,-2-2 51-15,0 1 65 0,0 0 67 16,0 1 57-16,0 1 0 0,0 3-21 16,2 1-48-16,3 2-45 0,1 0-34 15,3 0-23-15,0 0-26 0,2 0-27 16,0 0-20-16,1 0-14 0,0 0-8 0,0 1-4 15,0-1-7-15,-1 3-18 0,-1-2-16 16,-2 1-9-16,-1 1-3 0,-3 0 12 16,-3 2 21-16,0 1 13 0,-1 1 18 15,-2-1 11-15,0-1 0 0,0 1 1 16,-1-1 1-16,0 2-2 0,1-2 0 16,1 1-5-16,1-1 2 0,2-1 4 0,2 2 7 15,2-2 5-15,2 0-2 16,1 0-5-16,2-1-2 0,0-1 1 0,2-1-2 15,3 0-2-15,-1 0-1 16,2-2-6-16,2 0-3 0,2-2-6 0,1 0-3 16,3-1-3-16,0-1-1 0,2 0-1 15,3 0-1-15,-1 0-18 0,2 0-64 16,-2 0-107-16,-2 0-128 0,1-1-104 16,-4-3-52-16,-1-1 80 0,0 0-17 15</inkml:trace>
  <inkml:trace contextRef="#ctx0" brushRef="#br0" timeOffset="4619.21">2309 11504 2714 0,'-1'1'72'0,"1"3"-59"0,0 3-11 0,0 6-12 15,1 5-16-15,-1 3-12 0,1 4-6 16,0 2 4-16,0 1 14 0,0 1 15 16,1 3 9-16,1-1-1 0,-1-1 5 15,1 2-1-15,1 0-2 0,1 2 1 16,-1 2-10-16,1 0-47 0,-1-2-30 0,0-2-22 16,-1-4-4-16,0-4 25 15,0-6 6-15,-1-5-49 0,2-3-70 16,-1-5-96-16,-1-5-89 0,0-5 0 0,1-6-99 15</inkml:trace>
  <inkml:trace contextRef="#ctx0" brushRef="#br0" timeOffset="4911.64">2334 11449 2811 0,'-6'0'100'0,"3"1"-74"0,1 1-8 15,3 1-18-15,2 3-7 0,3 1 1 16,3 3-6-16,2 1 2 0,1-2-4 0,3 2-3 16,2-3 6-16,1 0 2 15,2 1 4-15,-1-4 2 0,1 0-4 0,0-1-6 16,-4-2-19-16,-1-1-32 0,-3 0-48 15,-3 0-61-15,-2 0-48 0,-2 0-68 16,-4-1-41-16,-2 1-30 0,-2 0-35 16,-8-3 48-16,5 5-50 0</inkml:trace>
  <inkml:trace contextRef="#ctx0" brushRef="#br0" timeOffset="5743.94">2382 11673 638 0,'-11'7'219'0,"3"-1"-24"0,-1 0 13 0,5-3-18 15,3-1-9-15,1-2-28 0,2 0-42 16,1-2-23-16,1-1-26 0,3-2-20 16,3-4-13-16,4-1-12 0,0-3-7 15,2 1-2-15,2 1-5 0,0-2 1 16,1 2-4-16,2 0 0 0,-3 2 1 0,-2 1 1 16,-3 2 4-16,-3 2 1 15,-4 2 6-15,-3 1 5 0,-1 0 7 0,-2 2 1 16,-2 2-5-16,-1 2-4 0,-2 4-5 15,-2 0-6-15,-1 2 1 0,-2 2-4 16,1 1-4-16,-1 0 2 0,-1 1-2 16,0 2-1-16,-1 1 2 0,3 0-1 15,0 0-4-15,2 2 1 0,0-1-1 16,0 1 4-16,-1-1 2 0,2-1 1 16,0-1-2-16,3-2 0 0,-1-2 3 0,0-2-3 15,1-2 4-15,-1-5-1 0,3-1 3 16,0-3 0-16,-1-2-4 0,1 0-11 15,0-3-15-15,1-3-9 0,2-1 0 16,-1-2 7-16,2-1 10 0,0 1 5 16,1-1 3-16,0 3 3 0,0 1 1 15,1 2-1-15,0 1 3 0,2 1-4 16,2 0 3-16,2 1 1 0,4-2 2 16,3 1 2-16,2 0-1 0,1 1 1 15,-1 0-4-15,1 1 2 0,-1 1-1 0,0 1 2 16,-2 2 5-16,-2 1 1 0,-4 3-1 15,-1 0-3-15,-3 2-1 0,-3-1-2 16,0 1-12-16,-3 0-41 0,0 0-66 16,-2 0-62-16,-2 0-54 0,-1-2 1 15,0-1 42-15,0-1 54 0,0 0 57 16,-1-2 41-16,-1 0 25 0,0 0 22 16,-1-1 28-16,0 0 26 0,-3-1 20 0,0 0 15 15,0-1 13-15,0-1 11 16,0 1 17-16,1 2 10 0,2 0-2 0,2 3-23 15,3 0-23-15,1 1-21 0,1 1-29 16,0 1-15-16,1 0-15 0,2-1-10 16,-2 0-3-16,1 1-2 0,0 0 1 15,-2 1-1-15,1-1 2 0,-2 2 0 16,-3-2-5-16,0 0-1 0,-3-1-4 16,-1 0 2-16,-1-1 4 0,0-1 1 15,-1-1 1-15,0-1 4 0,1 0 1 16,-1-1 6-16,1-1 9 0,2 3 3 15,-1-2 1-15,2 2-3 0,0 0-13 0,2 0-9 16,2 0-4-16,3 1-4 0,4-1 5 16,1 2 5-16,2 0-2 0,2-1 1 15,2 1-1-15,-2-3 2 0,4-2 3 16,1-2-2-16,1-3 3 0,1-1-3 16,3-2-4-16,-1-1-5 0,0 0-85 15,1 1-105-15,-3 1-119 0,-3 2-114 16,-1 0-56-16,-9-4 54 0,4 7 19 0</inkml:trace>
  <inkml:trace contextRef="#ctx0" brushRef="#br0" timeOffset="6487.95">2605 11369 1553 0,'-2'1'1207'0,"2"-1"-1184"16,2 2-27-16,2 1-4 0,2 0-2 0,3 2 4 15,2-1-1-15,3 2-4 16,0-1-4-16,0 0-6 0,2-1-3 0,0 0 4 15,0-2 7-15,2 1 5 0,-1-1 0 16,-1 2 0-16,-2 1-3 0,-1 1 3 16,-4 0 3-16,-4 1 5 0,0 0 5 15,-3 2 0-15,-2 2-3 0,-1 2-23 16,-5 2-25-16,1-1-15 0,-3 1-16 16,-2-1 7-16,-2-1 17 0,1 0 17 15,-2 1 16-15,2-2 20 0,-2 0 16 0,2 0 14 16,1 1 15-16,1-1 9 15,2-1-3-15,3 0-2 0,1-1-1 0,3 0-4 16,3-2-2-16,1 0-13 0,3-1-15 16,1-1-6-16,4-2-2 0,2 0-4 15,3-2 1-15,2-1-4 0,1-1 1 16,1-2 0-16,1 0-2 0,-1 0-6 16,-1 1-19-16,-3 1-21 0,-4 0-11 15,-3 0-1-15,-4 0 18 0,-3-1 17 16,-1 0 13-16,-3 1 2 0,-2 0-1 0,-1 0 0 15,-2 2 5-15,-1 0 6 16,-2 3 5-16,-1 2 7 0,1 2 0 0,0 2-1 16,1 2-2-16,0 0-9 15,1 0 1-15,0 0 4 0,1-1 0 0,4 0 8 16,0 1 11-16,1-1 2 0,1 0 7 16,0 0-2-16,1 0 2 0,-1-1-3 15,0 0-6-15,0 0-8 0,-2 1-8 0,-1 1-1 16,0 0-3-16,0-2 1 15,-2-1 0-15,1-2-2 0,0-3 9 0,0-1 7 16,1-3 22-16,1 0 5 0,1-2 0 16,1 0-6-16,2-1-18 0,1-1-9 15,3 0-6-15,3-3-9 0,5 1-1 16,4 0 0-16,2 1-11 0,3 0-39 16,1 1-69-16,-1 2-106 0,-1 0-113 15,-2 0-108-15,-3 0-122 0,-3 0 71 16,1 2 14-16</inkml:trace>
  <inkml:trace contextRef="#ctx0" brushRef="#br0" timeOffset="7005.61">3222 11265 1892 0,'-2'5'855'0,"1"0"-841"0,0 3-15 0,1 1-1 15,0 4-6-15,0 2 0 0,1 5-2 16,-1 1-2-16,-1 3 6 0,-1 3-5 15,-1 5-12-15,-2 2-9 0,-4 2-13 16,0 1-9-16,-2-2 4 0,-1-1 6 16,0-1 15-16,-2-3 10 0,3-5 16 15,-1-6 6-15,6-4 3 0,-1-6-1 16,1-4-8-16,4-3-44 0,0-3-68 0,2-3-66 16,0-2-45-16,2-3 6 15,3-4 50-15,0-1 60 0,3 1 50 0,0 1 39 16,0 2 31-16,1 3 47 0,-2 4 42 15,3 4 26-15,0 2 5 0,2 4-34 16,0 3-38-16,3 2-23 16,-1 2-18-16,1 1-9 0,0 2-4 0,1-2-6 15,-2-2-8-15,-1 0-37 16,-2-2-22-16,3-2-8 0,-5-2 12 0,-1-2 28 16,-1 0 6-16,-3-2-12 0,-2-1-16 15,0 0-1-15,-2-1 12 16,1-2-8-16,-1 0-54 0,0-2-115 0,-1-3-84 0,0-3-164 15</inkml:trace>
  <inkml:trace contextRef="#ctx0" brushRef="#br0" timeOffset="7498.74">3294 11493 1220 0,'1'-2'676'0,"1"2"-483"0,2 0-77 15,-1 2-44-15,2 2-30 0,-1 2-10 0,0 2-22 16,0 2-10-16,0 3-16 0,0 2-20 15,0 2-6-15,-2 3 0 0,-1 0 11 16,0 2 20-16,-2 2 2 0,2-1 2 16,-1-1 2-16,0-5 1 0,0-3 4 15,0-3 4-15,0-5 2 0,0-3 1 16,0-2-5-16,1-3-4 0,1-2-5 16,2-2-3-16,0-2 1 0,1-2 1 0,3 0-1 15,0 0 2-15,0 0 2 16,1 0 2-16,-1 2 2 0,0 2-2 0,1 1 0 15,-1 1-1-15,0 0 0 16,0 1-3-16,0 0-8 0,-2 0-8 16,1 1-13-16,0 0-48 0,-1-1-67 0,-1 0-58 15,-1-3-28-15,0 0 33 16,1-1 62-16,-1-1 56 0,0-1 36 0,-1-1 16 16,0-1 7-16,0-1 7 0,0-1 14 15,-1-2 20-15,1-2 25 0,-3 0 13 16,-1 0 21-16,-2-3 23 0,1 3 33 15,-1 2 49-15,-1 1 45 0,0 4 24 0,-1 4-19 16,2 2-34-16,-1 3-46 16,2 3-40-16,-1 2-34 0,1 4-26 0,-1 3-21 15,-1 5-20-15,2 4-12 0,-1 2-6 16,1 0-13-16,0-1-2 0,4-1-3 16,0-2 1-16,1 0 9 0,-1 1 4 0,3-1-17 15,-1 2-48-15,1-2-71 16,0 0-130-16,0-1-194 0,-6-8-115 0,4 4-64 15</inkml:trace>
  <inkml:trace contextRef="#ctx0" brushRef="#br0" timeOffset="7806.32">3429 11798 1455 0,'-5'11'205'0,"2"1"-72"15,-1 4-12-15,2-1-31 0,3-1-17 0,0-2-14 16,1 0-6-16,3-2-2 0,0-2-8 15,3 0-14-15,0-2-16 0,3 0-7 16,2-2 0-16,0-1-1 0,1-3-1 16,1-2-1-16,0-2 6 0,-1-4 7 15,0-2 3-15,-2-4 12 0,-2-3 23 16,-2-1 12-16,-2-1 14 0,-3 0-1 16,-4 4-21-16,-4 3-13 0,-2 3-14 15,-5 2-7-15,-4 4-9 0,-2 3-3 16,-3 4-7-16,-3 4 5 0,0 2 0 0,0 2-5 15,2 1 0-15,1 3-13 0,5-2-11 16,3 0-28-16,3-1-34 0,4 0-52 16,3-1-78-16,3 0-94 0,2-1-119 15,1 0-107-15,-3-10-84 0,10 5 167 16</inkml:trace>
  <inkml:trace contextRef="#ctx0" brushRef="#br0" timeOffset="8207.06">3774 11248 1986 0,'-3'3'947'16,"0"2"-927"-16,-1 2-18 0,2 3-5 0,0 3-4 15,-2 4-15-15,0 4-30 0,-1 3-23 16,-2 3-14-16,-2 2 7 0,-1 4 18 15,-3 0 22-15,0 2 18 0,-1 0 10 16,0-3 10-16,-2 1 2 0,1-1 2 16,2-3 0-16,0-4 2 0,3-6-4 15,3-4-21-15,1-4-31 0,1-5-28 16,2-3-21-16,0-3 5 0,1-3 8 0,0-2 11 16,3-4 12-16,0 0 10 15,3-2 16-15,1-1 15 0,2 1 11 0,1 0 11 16,1 2 11-16,2 1 7 0,0 2 5 15,3 2 6-15,1 0 6 0,3 3 2 16,0 1 0-16,1 1-7 16,1 2-11-16,0 2-6 0,0 1-3 0,-3 1-2 15,-3-2-5-15,1 1-35 0,-4 0-72 16,-3 0-74-16,-1-1-104 0,-3 0-72 16,-2-2 19-16,3 4-37 0,-5-7 136 15</inkml:trace>
  <inkml:trace contextRef="#ctx0" brushRef="#br0" timeOffset="8590.5">3751 11543 352 0,'-9'-9'367'0,"5"2"-23"16,-2 0-36-16,5 5-69 0,2 2-56 0,0 3-58 16,5 0-56-16,0 0-38 15,3 1-23-15,1-2-15 0,5-2-33 0,0 0-39 16,1-2-27-16,1 0-5 0,-3-1 27 15,-2 2 29-15,0 1 25 0,0 0 14 16,-3 2 1-16,0 0-34 0,-1 0-55 16,-2 0-55-16,0 0 7 0,-1 0 18 15,0-1 28-15,-1-2 33 0,0-1 6 16,0-3 21-16,-1-3 24 0,1-1 32 16,-1-1 39-16,0-2 47 0,-2-1 50 0,-1 0 32 15,-1 1 12-15,0 3 14 0,-1 2 16 16,-1 4 14-16,0 2-13 0,0 4-46 15,0 2-57-15,-1 3-50 0,-1 3-31 16,-2 4-21-16,2 3-14 0,0 1-9 16,0 1-2-16,1 1-8 0,1-2-19 15,1 1-29-15,2-3-33 0,-1-1-19 16,1 0 8-16,-1-2 28 0,1-1 5 16,0-1-60-16,0-1-134 0,-1-3-180 15,-6-6-109-15,6 4 141 0</inkml:trace>
  <inkml:trace contextRef="#ctx0" brushRef="#br0" timeOffset="8892.29">3838 11861 831 0,'-5'9'556'0,"2"1"-252"0,0 3-56 16,2-1-59-16,3 1-59 0,2 0-40 0,2 2-37 15,2-2-24-15,2-1-12 16,1-3-9-16,1-2-6 0,3-3-15 0,-1-3-10 15,3-5-11-15,-2-3-17 0,-1-4 1 16,0-5 7-16,-1-4 12 0,-4-3 28 16,-2 0 37-16,-3-3 41 0,-2 2 22 15,-3-1 15-15,-2 3-12 0,-3 2-18 16,-2 5-15-16,-3 3-6 16,-3 4-10-16,-2 3-16 0,-3 3-3 0,-3 5-5 15,-2 6-4-15,2 3-10 0,1 3-13 0,2 3-22 16,3 1-78-16,7 2-152 15,2 2-225-15,1-4-301 0,7 3-174 16</inkml:trace>
  <inkml:trace contextRef="#ctx0" brushRef="#br0" timeOffset="20829.45">8551 11085 1696 0,'2'0'229'0,"2"-3"-188"15,3-2-32-15,5-2 0 0,0-6 1 16,5 1-1-16,2-2-1 0,4 0-1 16,-1-3-4-16,4 2 0 0,1-1-3 0,4 0 0 15,1 2 12-15,3-1 19 16,3-1 19-16,1 0 17 0,6-2 2 0,3-5-4 16,2 0-15-16,0-2-6 15,1-1-9-15,3 0-4 0,3-1-7 0,4-1-7 16,2-2-5-16,4 0-4 0,2-1-3 15,5 1-3-15,1 1 1 0,1 4-3 16,0 1 1-16,1 5 1 0,1 3 0 16,5 1 12-16,3 4 10 0,3 1 25 15,5 1 14-15,2 0-2 0,2-3-9 0,1 2-17 16,5-2-6-16,3-1-6 16,0-2-4-16,-1 2-9 0,-2 0-3 15,-3 5-2-15,1 2 3 0,0 3 3 0,0 4 1 16,-1 4 0-16,-2 4 3 0,-3 3 11 15,-1 7 0-15,-2 0 6 0,2 3 0 16,-1 2-9-16,0-2-2 0,-4 2-2 16,-2-2-3-16,-3-1-2 0,1 0-2 15,-1 0-3-15,2 1 4 0,-1 0-6 16,-4 2 2-16,-1 0-6 0,-5 3 1 16,-3 0-1-16,-2 4 6 0,-4 0 4 15,-4 5 3-15,-3 1 13 0,-2 0-4 0,-4 0 1 16,-5-2-3-16,-4 1-15 0,-6-3 1 15,-4-1-5-15,-2-1-4 0,-3-3 0 16,-4-3 0-16,-1-3-13 0,-4-4-15 16,-3-2-4-16,-2-3-37 0,-3-3-23 15,-4-3-52-15,-1-3-43 0,-3-1-114 16,-3-3-62-16,-3-3-207 0,-11-14-146 16,1 2 38-16</inkml:trace>
  <inkml:trace contextRef="#ctx0" brushRef="#br0" timeOffset="22255.56">8443 9589 1864 0,'-6'7'238'15,"4"-1"-149"-15,1-2-24 0,3-2-33 0,5-6-11 16,1-3 4-16,2-1 10 0,1 0 16 15,0-2-4-15,4 1-6 0,1 0-14 16,3 1-15-16,1 0-5 0,0 1-4 16,-1 1 1-16,1 1 0 0,-1 0-1 0,1 0-3 15,-2 0 1-15,0 0-1 16,0-1-3-16,-2 0 5 0,2 1-2 0,-1-2 5 16,-1 0-9-16,-3 1-19 15,-2 1-29-15,-1 2-30 0,-4 1-27 16,-3 1-27-16,-3 1-74 0,-3 0-125 15,-4 1-123-15,-8-1-2 0,-1 1 26 0,-3 2 189 16</inkml:trace>
  <inkml:trace contextRef="#ctx0" brushRef="#br0" timeOffset="22457.5">8642 9478 123 0,'-18'4'203'0,"2"0"-22"0,-5 1 20 16,5 0 7-16,4 1 1 0,3 2-10 16,2 2-19-16,2 2-22 0,3 1-15 0,2 3-15 15,1 3-26-15,3 0-31 0,2 2-35 16,1 2-22-16,1-2-8 0,1-1-9 15,2-2 3-15,-2-2-3 0,2 0-1 16,-2-3 3-16,0 0-1 0,-1-1 1 16,-1-1 1-16,1-2-18 0,0 0-39 0,-2-2-77 15,-1-3-102-15,-3-2-111 16,-1-5-75-16,-7-8-45 0,4 0 87 0</inkml:trace>
  <inkml:trace contextRef="#ctx0" brushRef="#br0" timeOffset="22756">8677 9544 305 0,'6'-12'168'0,"0"1"-2"16,0 2 1-16,2 7-16 0,-3 6-5 16,0 5-11-16,1 4-17 0,-1 3-28 15,0 2-31-15,-1 3-19 0,-1-1-12 0,-1 2-11 16,-1-1 0-16,-1 0 2 16,-1 2 3-16,-3-2 3 0,-3 3 0 0,-2-1-2 15,-2 2-6-15,-3-2-7 0,-1 2-2 16,-1-2 0-16,-1-2 5 0,2-2 7 15,3-7 0-15,1-4-1 0,2-4-14 16,0-4-6-16,3-2 1 0,2-1 14 16,1-2 26-16,3 1 24 0,2-1 17 0,1 1-1 15,1 2-12-15,2 1-19 16,4 1-24-16,1 1-12 0,4 2-10 0,3 0-3 16,1 3-6-16,1-1-12 0,1 1-14 15,-1-1-15-15,0-1-35 0,2 0-62 16,-3-2-86-16,-1-4-70 0,-2-3-30 15,-2-3 5-15,-2-3 50 0,13 3-46 16</inkml:trace>
  <inkml:trace contextRef="#ctx0" brushRef="#br0" timeOffset="23101.27">8842 9549 843 0,'-2'1'470'0,"2"0"-167"0,1 2-55 15,1 2-37-15,2 0-40 0,2 3-51 16,0 4-43-16,0 2-43 0,-1 3-23 16,-1 3-7-16,0 2-11 0,-2 2-25 0,0-1-26 15,-2 0-21-15,0-2-1 16,0-2 18-16,0-2 26 0,0-4 21 0,1-4 9 16,-1-2 4-16,2-2 0 0,-1-3-4 15,0-1-14-15,0-3-10 0,1-4-12 16,0-1 0-16,0-3 5 0,2-1-7 15,1-2-3-15,0-1-1 0,1 2 8 16,1 2 19-16,1 1 12 0,1 5 4 16,0 3-5-16,1 3-1 0,0 2 4 15,0 1-1-15,-1 1 3 16,4 0-19-16,-1-1-18 0,0 0-12 0,0-2-20 16,-2 0-40-16,-1-1-83 0,-1 0-116 15,-9-5-22-15,4 4-72 0</inkml:trace>
  <inkml:trace contextRef="#ctx0" brushRef="#br0" timeOffset="23491.62">8948 9549 2444 0,'-3'5'186'0,"0"1"-136"0,1 3-34 15,4 1-16-15,1 2-5 0,2 1-29 0,2 0-41 16,2 3-26-16,0-1-19 0,4 0 21 16,2 0 31-16,3 1 26 0,-1-4 22 15,-1-3 10-15,1-4 5 0,-3-4 5 0,0-3-1 16,-1-3 2-16,-2-3-2 16,-2-4 2-16,-2-6 2 0,0-1 5 0,-3-2 3 15,-3-3 1-15,-1 1 1 0,-3 0 0 16,-2 1 1-16,-1 2 0 0,-2 3-4 15,-2 3 0-15,-2 3 2 0,-3 5 7 16,0 2 13-16,-1 3 10 0,0 3 11 16,0 2 0-16,1 1-11 0,-1 2-11 15,3 2-13-15,3 0-14 0,2 1-7 16,3 2-16-16,2-1-24 0,1 0-28 16,1 2-30-16,1-2-45 0,1 2-66 15,0-4-69-15,1-3-35 0,1-2-22 16,-1-6 6-16,-4-6-48 0,8 0 128 15</inkml:trace>
  <inkml:trace contextRef="#ctx0" brushRef="#br0" timeOffset="24026.89">9272 9388 1848 0,'-3'19'414'0,"3"-1"-325"0,-1 5-10 15,0 1-7-15,-1 0-13 0,-1 0-9 16,-1 1-21-16,2-3-28 0,0-1-38 16,0-3-53-16,0-2-63 0,-1 0-57 0,-1-4-34 15,-2-1 18-15,-1-1 42 16,-1-1 60-16,-4-2 64 0,2-3 48 0,-1-1 40 16,1-3 21-16,2 0 12 0,0 0-5 15,-1 0-19-15,0 1-22 0,1 1-76 16,-1 2-147-16,-2 1-137 0,-2 1-8 15,0 2 84-15,1-1 117 0,4 2 119 16,1-4 69-16,3-1 68 16,1-2 110-16,-1-2 74 0,5 1 34 0,-1-1 24 15,6 1-34-15,0 0-83 0,1 1-74 0,5-1-72 16,1 0-51-16,4-2-18 16,0 0-13-16,2-1-1 0,2 0 2 0,-2 1-4 15,0 0 2-15,0 1 0 0,-5 2 0 16,-3 2 3-16,-2 2 6 0,-4 1 6 15,-2 2 11-15,-3 3 7 0,-2 0-3 16,-3 0 4-16,-4 0-8 0,1 0-1 16,-2-2-2-16,0-1 5 0,-2-1 0 15,-1 0 3-15,2 0 4 0,1 1-3 16,3 2 3-16,2 0-1 0,3 2-6 0,2 0-5 16,2 2-12-16,2 0-7 15,3 0-3-15,1 1-6 0,3-3 0 0,2-2-13 16,0-3-24-16,1-2-24 0,0-4-24 15,2-2-24-15,1-3-55 0,1-3-114 16,1-5-276-16,-5-9-108 0,3-2 76 16</inkml:trace>
  <inkml:trace contextRef="#ctx0" brushRef="#br0" timeOffset="24372.88">9488 9330 2701 0,'1'5'87'0,"2"0"-89"0,4 1-6 16,4 0 1-16,2-1 4 0,1 1-17 16,3-2-14-16,4-2-10 0,-1-1-15 15,1 1-8-15,1 0-5 0,-3 0-17 0,-2 1-12 16,-3-1 9-16,-3 0 14 0,-5 0 26 16,-1-2 28-16,-2 1 7 0,-2-1-9 15,0-1-39-15,-3 1-54 0,-2-1-85 16,-2 0-126-16,-5-1-113 0,-2 2-149 15</inkml:trace>
  <inkml:trace contextRef="#ctx0" brushRef="#br0" timeOffset="25066.23">9444 9574 1950 0,'1'5'271'0,"3"-3"-171"0,2 1-44 0,3-2-24 16,4 0-12-16,2-1-8 0,3 1-6 15,2-2-3-15,0 0-6 0,2 0-11 16,-1 1-7-16,-1-1-8 0,0 1-3 16,-3-1 5-16,-2 1 6 0,-1 0-2 15,-5-1 8-15,-1 1 11 0,-4-1 2 0,-3 1 17 16,-1-1-1-16,-2-1-2 16,-1 0 0-16,-1 1-5 0,-2 0-4 0,-3 1 0 15,-2 0-3-15,-1 2 2 0,-1 3 1 16,-1 1 16-16,0 3 4 0,0 3 5 15,2 3 4-15,2 3-7 16,0 2-2-16,3 2 6 0,2 1 0 0,3 0-2 16,3 0-8-16,2-2-11 0,2-2-5 15,2-5-5-15,1-4-1 0,1-4 1 16,0-3-2-16,1-3 0 0,0-2 3 16,1-3-1-16,-2-3 1 0,0-4-2 15,-1-4-7-15,-1-2-6 0,-3-2-6 0,-1-1 2 16,-1 1 4-16,-1 1 7 0,-1 1 4 15,-1 1 4-15,0 1-7 0,0 0-38 16,0-1-53-16,-1-1-81 0,-1-3-77 16,0-3-53-16,0-4-28 0,3 1 13 15,3 3 69-15,5 5 93 0,2 5 81 16,2 5 68-16,1 2 50 0,0 4 35 16,4 2 24-16,-1 2 17 0,1 2-12 0,1 1 36 15,-3 3 36-15,-2 2 22 0,-3 0 42 16,-1 2-54-16,-1 3-58 0,-3 3-32 15,-1 1-47-15,-2 2-15 0,-1 1-1 16,-2 0 20-16,-1 2 16 0,-1 0 18 16,0-1 7-16,-2 3-11 0,3-2-18 15,0 2-19-15,-1-3-12 0,0-2-13 16,3-3-3-16,0-3-4 0,0-3-4 0,2-3-2 16,0-4-4-16,-1-2-2 0,2-2-3 15,-1-2 0-15,2 0-1 0,1-1 0 16,1-1-2-16,1-2-2 0,1 1 4 15,0 1 3-15,2-1 1 0,-1 1 1 16,0-1 1-16,1-1-2 0,0 0 2 16,1 1-19-16,0-1-51 0,0 0-61 15,1 2-80-15,0-1-92 0,0 1-87 16,-3-1-70-16,1 2-208 0</inkml:trace>
  <inkml:trace contextRef="#ctx0" brushRef="#br0" timeOffset="25440.74">10055 9453 2458 0,'-1'8'480'0,"1"-1"-459"15,0 5-40-15,2-1-22 0,-2 3-24 0,0 1-39 16,-1 3-18-16,0-1-1 16,-1 1 25-16,0 3 42 0,0 2 41 0,1 2 33 15,0 1 20-15,1 1 20 0,0 1 17 16,2 0-1-16,1-1-7 0,0-2-14 15,3-4-19-15,2-3-12 0,1-6-11 16,3-3-4-16,0-3-4 0,2-4-16 16,2-2-46-16,2-3-76 0,0-2-110 15,2-4-132-15,-3-3-102 0,-2-4-37 16,-3-3 78-16,3 3 74 0</inkml:trace>
  <inkml:trace contextRef="#ctx0" brushRef="#br0" timeOffset="25734.23">10293 9701 299 0,'-1'-14'216'0,"2"-1"-28"16,0-2-57-16,0 3-62 0,0 0-36 15,0 2-21-15,-1 1-7 0,1 1 2 16,-1 1 0-16,1 2 18 0,-1 0 58 16,1 4 57-16,0 2 58 0,0 1 43 15,0 2-18-15,0 2-30 0,1 3-38 0,0 2-53 16,-1 1-42-16,0 3-27 16,-1 0-20-16,0 3-6 0,0 0-3 0,2 0-2 15,-1 2 1-15,1-1-2 16,0 0-1-16,0 1 2 0,0-2-4 0,0 2 2 15,-1-1-20-15,0-2-30 0,-1-3-24 16,0-5-19-16,1-4 12 0,1-3 22 16,2-3 24-16,0-1 19 0,3-3 13 15,-1-3 15-15,1-2 2 0,1-2 1 16,1 1-3-16,-1 0-8 0,0 1-15 0,2 2-67 16,1 0-84-16,-1 4-102 0,0 1-68 15,0 2-31-15,1 0 31 0,1 2-71 16</inkml:trace>
  <inkml:trace contextRef="#ctx0" brushRef="#br0" timeOffset="26150.27">10448 9401 2152 0,'-2'1'395'0,"1"-1"-314"0,0 0-55 16,2 1-21-16,1 0-5 0,2 1-2 0,1 0-14 15,1 1-24-15,3 1-26 16,1 0-29-16,2 2-5 0,1-1 21 0,0 0 20 16,-1-1 22-16,0 0 2 0,-1-1-2 15,-2-1 1-15,-3-1 10 0,-1-2 14 16,-3 0 22-16,-2-1 18 0,-2 1 7 15,-4 0-2-15,-2 1-15 0,-3 1-13 16,-5 2-10-16,-1 3 1 0,-3 2 7 16,-3 3 7-16,0 4 6 0,-1-1 7 15,1 1 5-15,0 1 2 0,3 0 6 0,2 0 9 16,4 4 11-16,4-1 2 16,4 0 0-16,3 1-14 0,4-3-16 0,3-2-12 15,2-2-11-15,3-2-15 0,1-2-12 16,1-2-11-16,2-1-6 0,1-2-17 15,3-1-51-15,1-2-85 0,0-1-99 16,1-1-93-16,-3-3-106 0,-6-8-26 16,6 3 137-16</inkml:trace>
  <inkml:trace contextRef="#ctx0" brushRef="#br0" timeOffset="26750.04">10621 9485 79 0,'6'-27'68'15,"0"3"-42"-15,0-5-1 0,-3 8 38 0,-2 7 60 16,-1 4 97-16,-2 5 98 0,-1 3 45 15,1 5-17-15,0 2-68 0,0 3-77 16,1 3-53-16,0 2-31 0,0 3-23 16,-1 3-28-16,0 2-28 0,-2 5-16 15,-1 0-8-15,0 1 1 0,-2-1-3 0,2-1 1 16,-1-5-3-16,3-3-4 0,1-4 1 16,2-6-1-16,2-3 1 0,2-2-4 15,1-1-3-15,0-1-3 0,2-1-7 16,1-1-29-16,2-1-31 0,0-1-22 15,1 0-14-15,0 0 6 0,-1 1 12 16,-1 2 3-16,1 0 7 0,-1 0 15 16,-1 1 0-16,-2 0-20 0,-1 0-38 0,-2 0-56 15,-2 2-60-15,-1-1-40 16,-2 0-17-16,-1 2 59 0,0 1 71 0,-2 1 69 16,0 2 52-16,0 3 23 0,-4 2 37 15,2 4 47-15,-2 0 43 0,0 2 83 16,-1 0 42-16,-1 1-23 0,0-1 25 15,1 3-40-15,-1-2-33 0,1 0-14 16,0 1-26-16,2-3-13 0,1 0 19 16,4-1 26-16,2-3 10 0,2-1-22 15,3-1-34-15,1 0-31 0,1 0-27 16,2 0-16-16,-1-1-10 0,1 2-10 16,0-3-6-16,1 0-6 0,0-3-1 0,2-3-3 15,-1-2-5-15,-1-3-12 0,1-5-16 16,0-5-7-16,1-7-21 0,-1-7 6 15,0-5 12-15,-2-2 15 0,-2 0 27 16,-2 2 41-16,-4 6 34 0,-3 3 26 16,-1 6 10-16,-3 3-24 0,-1 4-25 0,-2 3-19 15,-5 3-4-15,0 5-10 16,-3 3-4-16,-5 3-9 0,0 3-12 0,-3 1-12 16,2 2-15-16,2 2-13 0,4 0-25 15,4 1-36-15,4 0-57 0,2 0-83 16,5-1-96-16,1 1-109 0,4-5-106 15,-5-8-30-15,11 4 144 0</inkml:trace>
  <inkml:trace contextRef="#ctx0" brushRef="#br0" timeOffset="27423.65">11153 9432 2555 0,'-4'10'101'16,"0"0"-77"-16,0 4-23 0,0 1 1 0,0 1 0 16,-1 2-2-16,0 1-5 0,0-1-15 15,0 0-5-15,0 0-1 0,-1-1 4 16,2 1 11-16,0 3 8 0,1-1 1 15,0 2 7-15,2-1-1 0,2-2 0 16,2 1 2-16,3-4-4 0,3-3-2 16,4-2-2-16,1-4-3 0,2-4 0 15,3-4-1-15,-1-3 0 0,0-4-5 16,0-4-16-16,-3-3-11 0,1-3-13 16,-2-4-3-16,-4-3 6 0,-4-1-3 15,-2-1 6-15,-5 0 11 0,-3 3 14 16,-3 0 25-16,-2 2 34 0,-1 0 32 0,-1 4 23 15,0 3 8-15,0 4-17 0,0 4-24 16,-1 4-27-16,1 3-23 0,0 2-40 16,2 1-76-16,3 2-133 0,0 0-151 15,4-3-144-15,0-4 0 0,7-1-97 16</inkml:trace>
  <inkml:trace contextRef="#ctx0" brushRef="#br0" timeOffset="27795.05">11318 9413 257 0,'14'-6'293'0,"0"2"28"0,3 1 5 0,-2 3-64 15,-4 3-69-15,-1 3-41 0,-2 2-35 16,-1 2-23-16,0 1-16 0,-4 0-22 16,-1 1-16-16,-2 3-10 0,-2-1-8 15,-2 0 5-15,-2 1-3 0,0 2 11 0,-2-1 19 16,-2 3 17-16,1 1 18 0,-1 0 2 16,0 1-17-16,1-1-20 0,2 1-21 15,0 0-15-15,2-2-12 0,2-1-6 16,0-3-8-16,2-3-23 0,1-1-28 15,1-3-38-15,1-2-30 0,-1-3-8 16,1-3 8-16,0-2 27 0,0-3 32 16,2-1 22-16,1-2 16 0,1-2 2 0,2-3 3 15,2-4 2-15,1 0 6 0,1-1 6 16,4-1 5-16,1 0 2 0,0 1 1 16,1 0 2-16,3 3 3 0,-2 2 5 15,1 4 5-15,-3 3 5 0,-1 5 3 16,-2 3 12-16,0 5 7 0,-4 1-1 15,-1 0-7-15,-1 1-33 0,0-3-126 16,-3-1-147-16,0-3-69 0,-3-4-28 16,-1-2 58-16,-1-3 100 0,-3-4 36 15,5 3 23-15,0 1 83 0</inkml:trace>
  <inkml:trace contextRef="#ctx0" brushRef="#br0" timeOffset="28132.96">11625 9551 242 0,'-1'-8'126'0,"2"-1"-12"15,0-2-4-15,1 0-13 0,-2 3 27 16,-1 2 60-16,0 2 56 0,-1 4 23 16,-1 2-19-16,0 3-59 0,-1 2-55 15,0 4-34-15,-1 2-26 0,0 1-13 16,0 1-18-16,1 2-14 0,1 0-10 0,2 0-7 16,1 2-6-16,1-1-4 0,3 0 2 15,1 1-5-15,1-2 1 0,3-1-2 16,2-2 0-16,2-4-2 15,0-4-4-15,0-4-3 0,1-5-13 0,-2-3-26 16,0-7-21-16,0-3-8 0,-2-3 11 16,-1-5 32-16,-3 0 25 0,-2-2 19 15,-3 1 1-15,-2-1-7 0,-2 3-3 0,-3-1-2 16,-2 2 5-16,-2 3 6 0,-2 1 7 16,-2 5 7-16,1 2 14 0,-1 5 6 15,2 3-3-15,2 3-15 0,2 4-44 16,3 2-58-16,2 1-80 0,1 3-124 15,1-2-176-15,4 2-264 0</inkml:trace>
  <inkml:trace contextRef="#ctx0" brushRef="#br0" timeOffset="28356.23">11856 9369 1015 0,'4'5'535'0,"-1"1"-299"0,0 2-32 0,-1 2-30 16,-2 3-38-16,0 3-27 0,-2 2-27 15,-1 2-24-15,-2 5-12 0,-1 1-6 16,0 3-5-16,-2 1-2 0,0-1-7 16,-1 1-12-16,1-1-5 0,1 0-5 15,0-2-2-15,1 0 0 0,3-2-6 0,0-1-10 16,1-2-27-16,2 1-64 0,1-3-22 16,2-2-81-16,1-1-98 0,0-6-76 15,0-4-54-15,1-7 38 16,-3-7 105-16,3-3-54 0</inkml:trace>
  <inkml:trace contextRef="#ctx0" brushRef="#br0" timeOffset="28985.35">11942 9504 2601 0,'-3'-1'441'0,"3"-1"-382"16,0 2-52-16,-1 3-8 0,0 5-10 15,-1 4-41-15,-4 5-45 0,2 1-33 16,-2 4-1-16,0 0 35 0,1 0 45 16,2 1 37-16,3-5 17 0,1 0 13 15,3-5 11-15,0-2 13 0,3-3 11 0,0-2 1 16,3-2-5-16,-1-1-14 0,2-1-14 16,1-1-13-16,3-2-8 0,1-2-7 15,2-1-31-15,3-2-37 16,-1-1-53-16,0 0 2 0,0-2 14 0,-2 0 25 15,-3 0 37-15,-4 1 10 0,-2 2 13 16,-4 1 19-16,-2 2 20 0,-3 0 9 16,-2 2 1-16,-1 0-1 0,-3 2-7 0,0 2-5 15,-1 0 3-15,-1 3 1 16,1-1 0-16,1 0 0 0,0 2 3 0,2-2 15 16,0 2 10-16,1 0 7 0,0 1 6 15,1 0 4-15,0 1 8 0,0 1 2 16,-1 0 1-16,1 1-10 0,-1 1-18 15,1 0-9-15,0 1-10 0,-1-2-2 16,2-1 2-16,-2 0 0 0,-2 1-5 0,-1-1-5 16,-3 0-1-16,-1 0-8 15,-3-2 3-15,0-1-3 0,0-1 4 0,0-1 7 16,-1 0 2-16,4-1 10 0,1-2-14 16,1-1 10-16,6 0 21 0,0-1 1 15,2 1 10-15,4 0-15 0,4 0-28 16,3-1-8-16,4 0 3 0,1-1-4 15,2 1 7-15,4-1-7 0,-1 1 0 16,0-1-4-16,1 2-20 0,-3-1-22 16,0 0-40-16,-3-1-47 0,-2-2-53 15,-2-1-50-15,-2-2-26 0,-2-1-6 16,-1 0 6-16,-3 0-2 0,0 0 69 0,1-1 60 16,0 0 58-16,2 1 65 0,1-1 4 15,0 1-46-15,-1-1-111 0,-3-6-60 16,6 2-174-16</inkml:trace>
  <inkml:trace contextRef="#ctx0" brushRef="#br0" timeOffset="29630.12">12192 9415 2976 0,'-3'3'127'15,"2"2"-90"-15,-1-1-30 0,4 2-5 16,0-1-2-16,2 0-9 0,0 0-14 15,2-1-8-15,1 1-6 0,1-1 10 16,2 0 13-16,3 0 9 0,0-1 3 16,2 1 2-16,2-2 0 0,1 1 2 0,-2 0-2 15,-2 0 2-15,-3 0-2 16,-4-2 3-16,-2 0 4 0,-3-1 2 0,-2 0-1 16,-3-1-1-16,-1 1-4 0,-4-2-6 15,-3 1 0-15,-2 0-1 0,-4 0 4 16,-1 2 0-16,-1 0 0 0,-1 1 4 15,-1 3-1-15,0 1 11 0,-1 2 1 16,3 2 1-16,2 1-7 0,3 1-6 0,5 0-1 16,3 1-2-16,4 3 3 15,2 0-1-15,2 0-4 0,3 3 2 0,2-2-1 16,4 0 1-16,0-1-2 0,2-2 0 16,2-3-1-16,5-3 3 0,1-1 0 15,3-2 5-15,3-1 4 0,3-3-1 16,-1-1 1-16,0-1 0 0,-5 0-4 15,-2 1-1-15,-7 0-8 0,-3 0-8 16,-1-1-18-16,-5 1-34 0,-3-2-38 16,-3 1-45-16,-3-1-28 0,-2-1 10 15,-3 0 35-15,-1 0 53 16,-1 1 41-16,-1 2 36 0,-1 1 24 0,-1 3 13 16,-2 3 5-16,2 2-6 0,-4 3-17 15,-1 1-14-15,-2 2-14 0,1 4-9 0,4-1 0 16,2 4 6-16,2-2 21 0,3 2 36 15,4-1 27-15,3-3 21 0,2-2 10 16,0-2-9-16,5-5-2 0,0-3 0 16,1-3-9-16,2-2-9 0,1-2-11 15,4-3-18-15,3-3-11 0,6-2-15 16,2-4-10-16,0 2-3 0,1 0-3 16,-2 3-1-16,-1 2-2 0,-3 2 0 0,-2 3-20 15,-2 1-69-15,-4 2-143 0,-4 0-197 16,-2 1-143-16,-4 2-33 0,-2-1 84 15,0 3-54-15</inkml:trace>
  <inkml:trace contextRef="#ctx0" brushRef="#br0" timeOffset="30176.89">12608 9547 2364 0,'3'-2'277'16,"2"1"-214"-16,2-1-45 0,1 0 2 15,-1 1 4-15,1-1-2 0,3 1-11 0,0 1-7 16,0-1-8-16,2 1 3 0,1 0-3 16,0 1 4-16,2 0 0 0,1 2 0 15,0-1-1-15,1 0-9 0,0 0-21 16,-1-1-30-16,0-1-35 0,-2-1-22 15,-2 1-7-15,-3-1 10 0,-3 1 16 16,-2-1-7-16,-3 0-32 0,-2 2-92 16,-2 0-119-16,-6-1-119 0,0 4-140 15</inkml:trace>
  <inkml:trace contextRef="#ctx0" brushRef="#br0" timeOffset="30834.8">12675 9718 1148 0,'-6'10'361'0,"1"-1"-123"0,0 2-52 15,2-4-6-15,4-2-28 0,2-3-33 16,3 0-34-16,3-3-32 0,2-1-10 16,4-3-13-16,0-1-8 0,2-2-4 15,0 0-12-15,2-1-9 0,-2 2-15 0,1 1-15 16,-2 0-18-16,-2 0-10 0,-3 1 6 16,2 0 16-16,-4 1 18 0,-1-1 18 15,-3-1 7-15,-1 1 6 0,-1 1 2 16,-1 0 1-16,-2 1 4 0,-1 2 2 15,-2 1-1-15,-2 1 1 0,-1 4-8 16,-1 2-5-16,-1 5-6 0,0 3 0 16,2 4 5-16,1 4 10 0,1 2 7 0,2 2 2 15,2-2-5-15,3 1-11 16,1-3-3-16,0-1-1 0,4-4 1 0,0-3 8 16,1-5 9-16,0-2 7 0,1-5 10 15,1-4-3-15,0-2-5 0,1-2-6 16,0-2-5-16,-1-1-1 0,1-2 0 15,-4-1-1-15,-1-3-1 0,-2 1-2 16,-2-2-7-16,-2 0-14 0,-2-3-9 16,-3 0-17-16,-1 0-20 0,-2-4-25 15,-2 1-34-15,-1-2-36 0,-1 0-23 16,-1-1-8-16,-1 3 23 0,1 3 30 16,3 3 32-16,3 7 44 0,2 3 22 0,4 4 5 15,3 1 1-15,3 0-74 0,4 0-73 16,5 0-52-16,3 0-23 0,1 0 56 15,0 1 69-15,-2 0 62 0,-3-1 92 16,1 0 73-16,-2-2 63 0,-2 0 71 16,0 1 15-16,-1 1-4 0,-1 0-9 15,-1 3-36-15,-1 2-42 0,-1 2-43 16,-1 6-32-16,-1 1-24 0,-2 5-22 0,-2 4-11 16,-3 1-18-16,-3 2-17 0,-1-1-6 15,-1-1-18-15,0-5-1 0,1-4 7 16,0-3 7-16,1-2 22 0,2-3 34 15,1-1 28-15,1-2 18 0,2-3-10 16,2-3-29-16,3-3-29 0,2-1-12 16,3-2-13-16,3-3-10 0,3 0-37 15,1-1-56-15,1 1-60 0,0-1-30 16,-1 3-15-16,-3 1-37 0,-2 0-54 16,-1-1-103-16,-4-3-68 0,1-2-82 0</inkml:trace>
  <inkml:trace contextRef="#ctx0" brushRef="#br0" timeOffset="31258.95">13289 9581 892 0,'5'-13'366'0,"-1"2"-143"0,1 0-87 0,-2 3-59 16,-2 4-16-16,0 3 5 0,0 2 16 0,-1 3 15 15,1 3 9-15,0 2 7 16,-1 2-2-16,1 3-5 0,-3 1-14 0,0 2-25 16,-1 3-30-16,-1 2-23 0,1 1-8 15,0 1-2-15,1-1 2 0,3 1 9 16,0-2 7-16,3-1-1 0,1-4 4 15,2-5-7-15,2-3-6 0,1-2-1 16,0-3-29-16,0-3-67 0,1-3-90 16,1-2-93-16,-1-6-55 15,1-2-9-15,0-4 48 0,0-3 85 0,-2 1 79 16,-2 1 75-16,0 0 80 0,-1 2 74 16,0 0 50-16,-1 1 47 0,1-1-9 15,-2 2-51-15,0 3-43 0,-1 2-34 0,0 4-23 16,-2 2-7-16,0 3 8 0,-1 4 12 15,1 2 22-15,0 4 31 0,0 3 21 16,0 3 5-16,0 1-12 0,0 1-27 16,0 2-20-16,0-2-11 0,1-1-20 15,-1 1-17-15,0-2-19 0,2-1-19 16,-2-3-5-16,1-5 0 0,0-4-2 0,0-3 10 16,0-2 6-16,2-3 5 0,2-3 9 15,3-2 1-15,3-5-2 0,1-1-4 16,1 0-23-16,-2 1-33 0,-2 3-56 15,-2 4-97-15,-3 2-176 0,-5 1-300 16,-4 4-413-16</inkml:trace>
  <inkml:trace contextRef="#ctx0" brushRef="#br0" timeOffset="39592.68">8809 8501 1004 0,'-9'3'146'0,"1"2"-113"0,0-1-5 0,1 0 16 16,4-4 22-16,0-1 16 0,1-1 6 15,2-1 3-15,1-2-7 0,2 1-14 16,2-4-4-16,2 1-20 0,3-2-17 0,4 0-8 16,1 1-9-16,1 1-7 15,1 2 0-15,0 1-1 0,-1 3 2 0,0 0 1 16,-1 2 10-16,-2-1 18 0,-1 1 19 15,0 2 25-15,-2 0 5 0,-1 3-2 16,-2 1-6-16,-2 2-16 16,-2 2-13-16,-2 4-15 0,-3 0-15 0,-3 3-7 15,-2 4-5-15,-3 1-1 0,-3 3 3 16,-4-1 4-16,1-2 6 0,-1-1 13 16,1-3 10-16,3-2 6 0,2-3-3 15,3-3-8-15,2-2-12 0,1-3-6 16,4-1-6-16,2 0-6 0,1-1-2 15,3-1-1-15,2 0 0 0,0-1-2 0,5 0 3 16,1 0-3-16,4 1 2 0,3 0-2 16,4 0-4-16,2 1 6 15,3-1-7-15,-2 1 3 0,0-1-9 0,-4-1-27 16,-1-1-49-16,-4-3-73 0,-1-2-100 16,-1-4-116-16,-4-5-115 0,-11-14-228 15,4 6 180-15</inkml:trace>
  <inkml:trace contextRef="#ctx0" brushRef="#br0" timeOffset="39852.37">9255 8374 1215 0,'8'-12'308'0,"0"4"-66"0,1-1-16 0,-2 5-50 15,1 8-46-15,-3 3-41 0,1 6-28 16,-1 4-25-16,0 6-19 0,-2 2-6 15,-1 4-6-15,-1-1-5 0,-1 1-13 16,-1-2-26-16,-1 1-10 0,-1-4 0 16,-2 0 14-16,0-3 23 0,-1-2 12 15,0-3 5-15,-1-3-5 0,1-2-15 16,0-3-45-16,0-3-86 0,-1-1-117 16,0-3-139-16,-1-2-114 0,1-1-136 15</inkml:trace>
  <inkml:trace contextRef="#ctx0" brushRef="#br0" timeOffset="40158.44">9192 8756 844 0,'-5'9'300'0,"2"-1"-73"16,-2 3-22-16,3 0-30 0,0 3-19 15,1 1-48-15,0 1-44 0,1 0-21 0,2 1-22 16,1-1-9-16,2 0-5 16,1 2-5-16,0-1-1 0,2-1 1 0,2 1 2 15,0-2 0-15,0-2-1 0,2 0 0 16,0-4-3-16,0-4 5 0,1-5 3 15,-2-6 6-15,0-6 2 0,0-4-1 16,-2-4 2-16,-3-4 3 0,-3-1 13 16,-3-1 16-16,-3 1 11 0,-2 0-1 15,-2 4-8-15,-3 3-14 0,-1 3-6 16,-2 3 0-16,-2 2-2 0,0 4-4 16,-1 2-5-16,0 3-4 0,-1 3 4 15,3 5-2-15,2 4 0 0,1 5-8 0,3 6-15 16,1 1-8-16,3 3-33 15,3-3-53-15,2-1-78 0,2-5-118 0,0-4-105 16,3-6-65-16,-1-6-6 0,1-5 124 16,4-6-20-16</inkml:trace>
  <inkml:trace contextRef="#ctx0" brushRef="#br0" timeOffset="40594.4">9540 8320 1655 0,'-11'13'424'0,"2"0"-416"16,-3 1-9-16,5-4-3 15,0-1-8-15,2-3-5 0,1-2-7 0,0-2 0 16,3-2 9-16,-1 0 18 0,2 0 25 16,1-2 20-16,0 0 19 0,2-1 5 15,0-1-12-15,3 1-12 0,3-2-18 16,3 1-12-16,4-1-10 0,2 0-6 16,4 0-1-16,2 0 1 0,2 0-1 0,5 2 1 15,-2 0-2-15,-2 2 3 16,-3 1-3-16,-5 3 9 0,-3 3 6 15,1 2 5-15,-5 4 10 0,-1 4-2 16,-2 3-5-16,-2 3-3 0,-2 5-2 16,-4 2-4-16,-4 4-5 0,-1 1-10 15,-2 3-9-15,-1 1-12 0,-1 0-20 0,-1-2-36 16,-1-2-26-16,-1-4-30 16,0-5-50-16,-1-6-46 0,0-5-94 0,-3-9-101 15,-2-6 50-15,-1-5-104 0</inkml:trace>
  <inkml:trace contextRef="#ctx0" brushRef="#br0" timeOffset="40832.37">9498 8663 1658 0,'4'-4'249'0,"2"1"-108"0,2 0-15 0,3 0-15 15,0 7-25-15,2-1-37 0,6 2-33 16,1 0-9-16,4 1-7 0,3 2 0 15,0-2 0-15,-1-1-2 0,-2-2-10 16,-2-2-8-16,-2-1-6 0,-1-1-32 16,-4-1-14-16,-3 0-27 0,-3 0-37 15,-3-1-7-15,-1 0-43 0,-4 1-36 16,-4 0-38-16,-4 1-98 0,-6-1 23 0,1 6-62 16</inkml:trace>
  <inkml:trace contextRef="#ctx0" brushRef="#br0" timeOffset="41025.03">9511 8973 2012 0,'-4'11'294'0,"3"-1"-142"0,2 1-47 15,3-2-35-15,5-5-26 0,2-1-25 0,2-1-14 16,3-1-3-16,4-1-4 16,1-3 0-16,4-1 1 0,0-4-1 0,2-1-3 15,-2 0-17-15,1-3-39 0,-3-1-64 16,0-3-24-16,0-1-46 0,0-1-8 15,-2-2-22-15,-1-1-40 0,-2-3-117 16,-6-1-30-16,3 1-73 0</inkml:trace>
  <inkml:trace contextRef="#ctx0" brushRef="#br0" timeOffset="41375.89">9901 8327 2043 0,'-4'6'401'16,"2"-1"-374"-16,2 0-29 0,4-1-4 0,3-4-5 15,3-1-3-15,5-3 0 0,0-2-4 16,1 0 4-16,2-2 5 0,0 2 3 15,0 0 7-15,1 3 2 0,-1 3 8 16,-1 2 18-16,0 3 21 0,-3 4 17 16,-2 3 7-16,-2 5-13 0,-2 1-18 15,-2 4-14-15,-4 4-11 0,-2 1-5 16,-3 3-1-16,-3 0-9 0,-1 0-3 16,-1 1-12-16,-1-1-19 0,1 1-24 15,0-2-29-15,1-4-20 0,2-2-18 0,2-3-28 16,2-4-62-16,1-2-108 0,2-3-111 15,0-7-64-15,3-3-76 0</inkml:trace>
  <inkml:trace contextRef="#ctx0" brushRef="#br0" timeOffset="41679.46">10211 8520 664 0,'5'-16'379'0,"1"-1"-125"0,1 0-71 0,1 4-63 15,-2 6-31-15,1 3-11 0,-2 8-16 16,0 3-4-16,-1 5 20 0,-1 5 32 15,-1 5 24-15,-2 3 8 0,1 4-19 16,-1 1-29-16,0 3-34 0,0 0-26 16,-1-2-15-16,-2 1-10 0,-1-4-6 15,2 0 0-15,-3-3 0 0,1-3-3 16,-2-5 2-16,1-5 0 0,-1-6-2 0,2-5 1 16,1-8 2-16,0-2 2 15,1-4 0-15,3-4-3 0,2-3-1 0,3-1-7 16,4-2-1-16,1 1 3 0,3 0-11 15,3 2-21-15,1 2-43 0,1 1-42 16,4 5-33-16,-4 2-25 0,0 4-14 16,0 2-26-16,-3 0-39 0,0 1-16 15,1 0-25-15,-4-4-9 0,3-1-110 16</inkml:trace>
  <inkml:trace contextRef="#ctx0" brushRef="#br0" timeOffset="42079.46">10718 8196 1849 0,'0'3'382'0,"0"2"-169"0,0 4-67 16,-1 3-51-16,0 3-38 0,-2 5-31 15,-1 3-29-15,-2 5-17 0,-4 3-18 16,-2 3-7-16,-1 2 5 15,-2 0 11-15,-3-4 18 0,1 0 5 0,-1-5 1 16,0-2 0-16,2-2-6 0,1-3-16 16,1-5-16-16,3-5-26 0,2-5-13 15,2-3-9-15,1-5-1 0,3-2 16 16,1-4 15-16,3-2 22 0,2-1 18 16,2 1 8-16,2 3 8 0,2 1-1 0,0 2 6 15,1 3 3-15,2 2-1 16,0 2-2-16,0 2-2 0,0 1 1 0,1 1-2 15,1 0 2-15,-2-1-1 16,0-1 2-16,1 0 0 0,-3-3-1 16,0 0 0-16,-1-1-2 0,-1 1 0 0,0 0 2 15,0 1-5-15,-2 2-14 0,1 0-46 16,0 1-73-16,-1-1-111 0,0-2-140 16,1-1 17-16,7 4-124 0</inkml:trace>
  <inkml:trace contextRef="#ctx0" brushRef="#br0" timeOffset="42612.23">10812 8313 824 0,'2'-7'346'0,"0"2"-101"0,0 1-19 16,-2 5-3-16,2 3 0 0,-1 4-18 16,-1 4-42-16,0 4-50 0,-3 6-51 0,3 1-25 15,0 4-18-15,0-1-12 0,0 0-4 16,3-3-5-16,-1-1-1 0,2-4 3 15,-1-3 0-15,2-1-3 0,-1-4 3 16,1-1-3-16,0-3-2 0,0 0-5 16,-2-1-12-16,0-2-22 0,-1-2-35 15,-1-2-42-15,0-2-50 0,-1-4-36 16,1-3-18-16,-2-6 1 0,1-4 33 0,2-1 53 16,0-4 56-16,2 2 46 15,0 1 35-15,1 3 11 0,0 2 9 16,0 3 13-16,-1 3 16 0,1 4 4 15,2 4 3-15,-1 4-11 0,1 1-15 0,1 2-13 16,2 0-7-16,1 0-6 0,2-1 0 16,-1 0-1-16,0-3-2 0,-1-2 1 15,0-2 2-15,-3-2 1 0,-1-5 13 16,-2-4 19-16,-1-2 7 0,0-1 8 16,-1 1 7-16,-2-1 7 0,-2 2 12 15,0 4 11-15,-1 2-7 0,-2 4-21 16,2 2-18-16,-2 4-12 0,-1 2-14 0,0 2-6 15,0 4 0-15,1 3 8 0,-2 3 15 16,1 4 9-16,0 0 14 0,-1 2 13 16,1 2 2-16,-1-1-9 0,1 3-20 15,0-1-21-15,1 3-13 0,-1 1-2 16,1 3-1-16,1 0 3 0,0 3 3 16,1 1 6-16,1 0-2 0,1 0-6 15,0-3-5-15,1-5-60 0,1-4-122 0,1-4-202 16,-2-7-250-16,-2-3-302 0</inkml:trace>
  <inkml:trace contextRef="#ctx0" brushRef="#br0" timeOffset="42958.16">10730 8795 1022 0,'-6'12'288'15,"3"0"-113"-15,0 3-38 0,2-1-19 16,1 2-20-16,0-2-26 0,0 0-3 15,1-1 15-15,2 1 7 0,1-2-12 16,2 0-24-16,2 0-30 0,3-1-10 16,2-1-4-16,0-2 1 0,3-2 1 15,1-3 0-15,3-4-24 0,1-3-31 16,0-4-5-16,0-3-8 0,-1-6 7 0,-3-5 17 16,-1-5-9-16,-1-5 2 15,-4-2 13-15,-3-1 13 0,-4 3 15 16,-3 4 9-16,-4 4 4 0,-3 2 11 0,-5 6 7 15,-1 4 17-15,-3 6 15 0,-1 6 1 16,-3 4 0-16,2 5-17 0,1 3-22 16,2 5-19-16,3 3-17 0,4 3-22 15,2 2-24-15,4-1-21 0,1 0-27 16,2-2-54-16,1-3-89 0,2-6-113 16,-1-5-99-16,2-6 66 0,3-4 0 0</inkml:trace>
  <inkml:trace contextRef="#ctx0" brushRef="#br0" timeOffset="43416.03">11409 8136 2032 0,'-8'33'942'16,"2"1"-922"-16,-3 9-20 0,1-4-6 16,-1 1-17-16,-3 2-34 0,-1 2-43 15,-1 0-23-15,-1-2 14 0,-4 0 33 0,-1-1 50 16,-3 0 43-16,2-1 19 16,-1-4 8-16,2-3 1 0,2-4-15 0,-1-6-17 15,2-3-12-15,2-4-10 0,1-4-7 16,3-6-8-16,2-4-7 15,3-4-8-15,2-3-8 0,2-3 0 16,2-2 9-16,3-3 12 0,1-1 9 0,4-2-1 16,1-4-5-16,2 1 2 0,3-2 6 15,1 1 6-15,0 3 5 0,2 3 1 16,1 3 0-16,0 5 0 0,3 3 0 0,1 2 0 16,2 3-2-16,0 1-1 15,0 2 2-15,-1 0 1 0,0 1 1 0,-2 0 5 16,-2 0-1-16,-1 0 1 0,-2 0-3 15,-2-1-3-15,-1-1-19 0,-4-3-44 16,-2-1-61-16,-3-1-76 0,-2-2-86 16,-2-2-61-16,-5-2-60 0,9 11-139 15</inkml:trace>
  <inkml:trace contextRef="#ctx0" brushRef="#br0" timeOffset="43654.71">11289 8540 1625 0,'6'7'211'0,"2"1"-149"0,2 1-45 16,5 1-8-16,-2-1-7 0,4 0-8 15,1-1-35-15,0-1-40 0,-1-2-23 16,0-3-10-16,-3-1 22 0,-1-1 17 0,-1-1-15 16,-1-3-26-16,-4-1-23 15,-2-4-6-15,-3-1-30 0,-2-1 39 0,-1-1 33 16,-1 0 16-16,-1-2 42 0,-1 1-3 15,0-1-23-15,1 0-30 0,2 2 0 16,1 0 47-16</inkml:trace>
  <inkml:trace contextRef="#ctx0" brushRef="#br0" timeOffset="44086.5">11493 8423 189 0,'1'-4'270'0,"0"0"-19"0,2 0 3 0,0 2-24 0,0 2-30 16,0 3-12-16,-1 4-19 0,-1 2-28 0,2 3-18 15,-3 5-23-15,-1 3-16 0,-1 3-21 16,-2 1-25-16,1 2-19 0,-2 1-11 15,2 1-1-15,-1-2-2 0,0 0-8 16,0-4-45-16,1-3-98 0,0-4-113 16,-1-5-88-16,-2-4-30 0,1-3 7 15,-1-3 97-15,0-3 92 0,0-1 77 16,1 0 73-16,-1-1 48 0,1 2 55 0,0 2 46 16,0 0 33-16,0 2-15 15,2 1-51-15,0 1-35 0,1 2-10 0,0 3-3 16,0 2-3-16,0 3-5 0,0 2-7 15,2-2 34-15,0 1 51 0,2 1 47 16,1 1 43-16,1 0-4 0,1 2-37 16,3-3-39-16,0-1-35 0,2-4-25 15,1-3-21-15,1-1-8 16,3-4-6-16,-1-4-5 0,2-5 1 0,1-4-5 16,-1-6-18-16,0-4-16 0,-3-1-13 15,-2 0 2-15,-6 0 15 0,-3 3 18 16,-3 0 15-16,-4 1 0 0,1 0 2 15,-5 2 4-15,-1 2 6 0,-1 3 12 0,-3 4 6 16,-2 3 7-16,-1 4-8 0,-1 5-10 16,0 3-16-16,4 4-27 0,3 5-20 15,5 1-24-15,3 2-21 0,4 3-22 16,2-2-56-16,3-2-84 0,2-5-102 16,2-5-155-16,5-4-200 0</inkml:trace>
  <inkml:trace contextRef="#ctx0" brushRef="#br0" timeOffset="44792.56">11659 8349 2893 0,'-10'14'167'16,"3"1"-164"-16,-1 5-17 0,4-4-34 15,4-2-44-15,1-2-42 0,1-3-29 16,1-3 29-16,1-1 42 0,1-2 43 0,1-1 39 16,2-1 8-16,1-2 8 15,4-1 6-15,0 0-1 0,2-2-4 0,3-1 0 16,-2-1-6-16,2 0 1 0,-2 0-1 15,-3 0 4-15,-3 0 1 0,-2 2 4 16,-3 0 3-16,-2 1-6 0,-3 1-8 16,-2 0-16-16,-3 1-32 0,-3 0-30 15,-2 1-20-15,-3 1 11 0,-2 1 32 0,-1 2 46 16,-1 1 49-16,0 2 34 16,1 2 16-16,2 2 5 0,-1 2-11 0,2 2-23 15,3 2-18-15,2 3-12 0,3 2-8 16,3 1-8-16,2 2-1 0,2 1-9 15,2-2-4-15,1-2-1 0,1-2-4 16,1-4 2-16,1-1 0 0,1-3 1 16,2-3 4-16,0-2 2 0,2-1 6 15,1-3 4-15,0-1 1 0,2-3 1 16,-3-2-5-16,1-1-29 0,-5-1-39 16,-2-1-28-16,-2 0-10 0,-4-1 21 15,-2-1 39-15,-1 0 28 0,-1 0 16 0,0 2 19 16,-2 0 14-16,1 2 11 0,0 2 3 15,-1 2-11-15,0 2-14 0,0 2-13 16,0 3-6-16,-1 3-2 0,0 2-4 16,-1 4 2-16,-1-1-3 0,0 0-2 15,0 0 0-15,0-4 0 0,2-1 2 0,-1-3 0 16,2-3 1-16,0-1-4 16,3-2 1-16,1-1-1 0,2 1-1 0,1-1 3 15,3 1-3-15,2 0 2 16,1 4-3-16,2-1 0 0,1 0 0 0,2 0 2 15,0-2-8-15,-1-2-17 0,3 0-36 16,-2-2-42-16,2-3-70 0,-1-1-115 16,1-5-98-16,-2-1-91 0,-2-2 31 15,1 2-66-15</inkml:trace>
  <inkml:trace contextRef="#ctx0" brushRef="#br0" timeOffset="45412.21">12119 8356 1860 0,'3'6'398'0,"0"2"-279"0,1 3-32 0,-1 4-16 0,-1 0-14 16,0 4-24-16,-4 2-39 16,0 3-10-16,-2 3-3 0,-1 1 1 0,-1 3 18 15,0-1 2-15,1-1-28 0,-1-4-106 16,1-3-148-16,-1-5-124 0,-3-4-22 15,0-1 109-15,-1-3 139 0,-2 0 132 16,0-2 120-16,-1-1 88 0,1 0 53 16,1 0 2-16,1 2-58 0,1-1-78 15,0 1-54-15,2 0-16 0,1-1 9 16,0 0 6-16,0 0 3 0,2 2 0 16,-1-1-5-16,0 0 7 0,-1 1 20 15,2 0 14-15,0-1 1 0,0 1-9 16,1-2-22-16,-1-1-8 0,1-2 23 15,2-4 20-15,-1-2 19 0,2-4-2 16,0-2-18-16,-1-4-20 0,2-2-16 0,1-1-13 16,1 0-6-16,1-1-3 0,2 3-3 15,0 1-1-15,2 3-2 0,-1 2-1 16,1 3-5-16,0 3 1 0,0 2 0 16,1 3-2-16,1 2 4 0,-3 1-2 15,-1 1 0-15,-1 1 1 0,-2 0 3 16,-3 1 2-16,-1 1 2 0,-2 1 12 0,-2 1 9 15,-1 1 7-15,-3 1 6 16,0 0-2-16,-1-1-10 0,-2-1-8 0,1-1-7 16,-1-1-10-16,2-2-3 0,2-1 0 15,1 0-4-15,2 0 0 0,3-1 2 16,1-1 0-16,1-1 2 0,3 0 1 16,3-1-1-16,1-1-2 0,4-1 0 15,2-1 0-15,0-1 2 0,1 0-2 16,1-2 0-16,1 0 0 0,-1 0 1 15,-1 0-1-15,2 1-1 0,-3 0-21 16,1 0-47-16,-2-1-91 0,1-1-130 0,-4-1-151 16,-2-2-114-16,-4-4-25 0,-2 1-37 15</inkml:trace>
  <inkml:trace contextRef="#ctx0" brushRef="#br0" timeOffset="45808.31">12240 8358 2794 0,'0'3'274'0,"3"0"-263"0,0 2-15 15,3 0-1-15,1 0 2 0,2 2-1 0,2 3-4 16,2 0 4-16,-2 2 1 16,1 1 1-16,-1 4 4 0,1-1-2 0,2 1 3 15,-1 1 2-15,0 1 4 0,-1 2 1 16,0 1 1-16,-2 1-1 0,-2 1-3 15,-2-1 0-15,-3 4 0 0,-2-1 0 16,-2 3-5-16,-3 0-25 0,-3 2-38 16,-2 1-53-16,-2 2-72 0,-3-2-87 15,0-2-134-15,-2-4-157 0,-13-11-105 16,9 6 39-16</inkml:trace>
  <inkml:trace contextRef="#ctx0" brushRef="#br0" timeOffset="46604.25">8645 8425 2181 0,'-10'3'168'0,"5"1"-151"16,-2 0-11-16,2-2 0 0,1 0-1 15,0 1-5-15,-2-1-3 0,0 2-2 16,-2-1 2-16,0 1 0 0,0 0 5 0,-1 2 2 16,1 1 10-16,-1 1 17 15,-1 2 10-15,0 3 9 0,-1 2-4 0,2 3-15 16,0 4-13-16,1 1-12 0,0 3-4 15,1 1 1-15,1 3 5 0,3-1 2 16,3 1-1-16,4-1-1 0,2 1-3 16,3 0-3-16,4 1-5 0,2 2-1 15,2 0 1-15,5 0-3 0,1-1-5 16,4-1-21-16,0 1-26 0,1-1-18 16,0-2-18-16,-1-1-31 0,2-4-94 15,0-4-207-15,-7-14-300 0,7 2 70 16</inkml:trace>
  <inkml:trace contextRef="#ctx0" brushRef="#br0" timeOffset="51350.88">10529 7789 1634 0,'-3'-2'399'16,"0"-1"-355"-16,1 1-38 0,3 0 1 16,3 2 2-16,2 1 2 0,0 0-1 15,3-2 0-15,-1 0 3 0,1-4 12 0,0-2 26 16,2-3 28-16,3-3 19 0,1-6 9 15,1-3-4-15,3-2-16 0,0-4-14 16,1-1-5-16,2 0-4 0,-1-4-9 16,2-2 17-16,-3-2-6 0,1-2-8 15,0-3-4-15,-1-3-20 0,1-4-7 16,0-8-2-16,0-5-7 0,1-4-8 16,-2-4 1-16,-1-1-9 0,-2-3 2 0,-4-1 5 15,-3 1 0-15,-4-1-2 16,-6 1 2-16,-4-2 0 0,-5 0 2 0,-3-1-4 15,-4 0 4-15,-1 1-4 0,-1 2 6 16,0 3 9-16,-1 3-2 0,0 2 10 16,-1 2-10-16,-2 3-7 0,0 3 0 15,-3 5-7-15,-2 4 1 0,-2 1 1 16,-3 4-3-16,0 1 3 0,-2 6 1 0,-2 4-1 16,-1 4 3-16,0 1-3 15,0 4-1-15,2 1 2 0,0 5-1 0,-1 5 1 16,1 3-3-16,-2 2 0 0,1 4-2 15,4 3-1-15,1 2-1 0,2 2-4 16,3 2 2-16,3 0-3 0,4 0 3 16,3-1-2-16,2 1-15 0,3 0-4 15,2 0-17-15,1 0-19 0,3 0-4 16,2-2-24-16,2-1-41 0,1-2-60 16,1-1-90-16,2-2-114 0,2-3-150 0,1-4-139 15,5-2-135-15</inkml:trace>
  <inkml:trace contextRef="#ctx0" brushRef="#br0" timeOffset="52017.16">10232 5116 900 0,'3'-8'397'0,"4"-1"-365"0,0-2-25 15,2 1-3-15,-5-1 3 0,1 1 3 16,-3 3 9-16,-3 1 23 0,-2 2 54 16,-2 1 54-16,-3 2 43 0,-2 2 27 15,-1 1-15-15,0 1-29 0,1 1-34 16,-1 0-36-16,0-1-36 0,-2 1-24 16,1 0-14-16,-2-3-10 0,0 0-9 0,-5-1-4 15,1 0-1-15,-5 0-3 16,-1 1 0-16,-1 1 10 0,2 2 11 15,-3 2 8-15,2 5 0 0,-2 3-8 16,3 4-16-16,3 2-4 0,4 3-6 0,3 0 0 16,4 1 0-16,2 0-4 0,2-3 1 15,4-2 3-15,2-5 3 16,4-4 1-16,1-1-1 0,3-2-3 0,2 2 0 16,2-1 0-16,0 2-3 0,1 1 3 15,0 2 0-15,0 4-2 0,-1 0 4 16,0 4-4-16,-2 0 2 0,3 1-7 15,-3 1-26-15,2-4-61 0,1-2-128 16,2-6-272-16,-6-12-346 0,5 0-107 0</inkml:trace>
  <inkml:trace contextRef="#ctx0" brushRef="#br0" timeOffset="55774.23">10802 5053 888 0,'-6'8'212'16,"1"0"-182"-16,0 2-35 0,0 1-5 0,3-5-3 15,-1 1 3-15,0 2 8 0,0-1 4 16,0 0-2-16,-1 0 4 0,-1 0 18 15,-1 2 34-15,-2 3 36 0,1 1 35 16,-1 4 11-16,1 4-19 0,2 1-23 16,2 5-37-16,2-1-22 0,3 2-22 15,4-3-7-15,2-2-5 0,3-5-5 0,3-4 1 16,0-5 0-16,0-5-2 16,1-5 3-16,2-6 1 0,-2-5 8 15,-1-5 3-15,1-7 4 0,-4-5-1 16,-1-7-7-16,-3-4 0 0,-4-3-2 0,-3-1 5 15,-5 3 11-15,-5 4 23 0,-3 6 34 16,-5 5 27-16,-2 6 25 0,0 6 0 16,-2 4-24-16,3 6-26 0,0 4-34 15,3 5-27-15,2 3-17 0,3 4-10 16,2 2-27-16,2 3-41 0,2 1-37 16,1 2-33-16,-1 1 4 0,1-2 23 15,0 0 35-15,-1-4 33 0,1-4 25 0,1-5-8 16,0-6-59-16,1-3-43 0,0-6-9 15,1-4 20-15,2-4 60 0,2-3 37 16,1-1 15-16,2 1 5 0,1-1 5 16,0 2 3-16,2 0 6 0,0 3 4 15,4 0 11-15,-1 3 12 0,1 0 13 16,2 4 7-16,1 1-3 0,1 1-15 16,0 3-14-16,2 0-9 0,-2 0 4 0,1 0 14 15,1 0 14-15,-2-1 13 16,-1-1 2-16,1 0-10 0,-2-1-14 0,-1 1-10 15,-1 1-6-15,-5 0-2 0,-2 2 7 16,-3 2 7-16,-2 0 6 0,-1 1 2 16,-2 2-10-16,0 0-30 0,-2 2-70 15,-1 0-88-15,-1 0-92 0,-3 0-67 16,-1-1-8-16,-2 0 59 0,-1 1 90 0,-2 2 87 16,0 1 82-16,1 0 64 15,0 1 36-15,1 1 31 0,3-1 4 0,2 0-17 16,2-1-13-16,3 1-12 15,2 2-19-15,3-1-14 0,0 1-17 0,4 0-13 16,0 0-9-16,2 0-3 16,0-4 4-16,3-2 8 0,0-2 20 0,0-2 8 15,2-2 4-15,0-1-6 0,0-1-13 16,1-1-7-16,-1-1-6 0,0 0-5 16,0-3-4-16,-2 2-5 0,-1-1 0 15,-2 0 0-15,-1 0-1 0,-2-2-7 16,0-1-22-16,-2-1-44 0,-1-2-65 0,-1-1-68 15,-1-3-44-15,-2 1-44 0,-3-1 23 16,12 15-48-16,-12-15 106 0</inkml:trace>
  <inkml:trace contextRef="#ctx0" brushRef="#br0" timeOffset="55984.51">10967 4870 364 0,'-6'-9'211'0,"2"-1"-51"0,0 0-42 0,3 1-31 16,1 2-14-16,1 1-9 0,1-1-1 15,2 1 10-15,0 2 27 0,-1 1 20 16,1 2 15-16,0 2 1 0,0 3-16 15,0 3-24-15,-1 4-30 0,-1 4-23 16,-1 5-5-16,0 4 5 0,0 5 9 16,0 1 1-16,2 3-7 0,-1-2-18 15,2 0-13-15,0 1-7 0,3-4-4 16,-2 1-7-16,2-3-6 0,-1-3-39 16,1-3-69-16,-2-5-71 0,1-3-72 0,-2-7-54 15,0-6-58-15,-1-5-1 16,-1-4-91-16</inkml:trace>
  <inkml:trace contextRef="#ctx0" brushRef="#br0" timeOffset="56423.04">11143 4643 2519 0,'-1'-4'113'0,"2"2"-117"0,1 1-13 16,3 0-14-16,2 4-50 0,0 2-50 15,-2 0-32-15,1-1 15 0,-3 1 56 0,1-2 53 16,-2-1 53-16,1 0 25 16,-1-2 21-16,2 0 18 0,0-1 2 0,3-1-10 15,1 1-18-15,1-2-20 0,1 1-17 16,0 1-10-16,1 1-4 0,-1 3-1 15,-1 2 3-15,-2 3 0 0,-1 4 3 16,-3 5 0-16,-1 2-1 0,-2 4 1 16,-1 2-1-16,-2 0-2 0,0 2 0 15,0-1 0-15,-1 3-2 0,1 1 3 16,-1 0-4-16,1 1 0 0,-1-4 0 0,2-1 0 16,0-4-5-16,2-2-21 15,0-6-47-15,2-5-98 0,0-4-118 0,2-4-69 16,-1-6 5-16,-1-5 73 0,-1-7 77 15,1-3 59-15,0-2 46 0,0-4 33 16,0 2 32-16,0-2 26 0,1 0 11 16,-1-1-1-16,2 0-9 0,-5-5-44 15,7 4-146-15</inkml:trace>
  <inkml:trace contextRef="#ctx0" brushRef="#br0" timeOffset="56621.77">11404 4535 682 0,'3'1'218'0,"2"0"-79"0,2 1-20 0,-1 2-10 15,0 2 9-15,0 2 6 0,-1 4 2 16,-1 4 12-16,-1 4 11 0,-1 4-15 16,1 4-29-16,-1 3-33 0,0 2-28 15,-1 1-12-15,0-1-8 0,-1 1-5 16,0-1-8-16,0 0 0 0,-2-1-4 0,1-2-7 16,-1-2-12-16,1-5-41 0,-2-2-41 15,2-4-22-15,-1-4-57 0,-1-3-70 16,0-6-134-16,-5-8-126 15,2-5-85-15</inkml:trace>
  <inkml:trace contextRef="#ctx0" brushRef="#br0" timeOffset="57003.63">11579 4597 1721 0,'3'2'159'0,"1"3"-96"0,2 1-8 0,-1 3-3 15,3 2-15-15,0 3-11 0,-1 5-13 16,0 0-4-16,-2 5-1 0,-3 2 1 16,-3 2 0-16,-3 1 0 0,-2 2-1 0,-3-2-2 15,-1 0-4-15,-1-2-10 16,-1-2-19-16,-2-5-17 0,1-3-4 0,-1-6 1 16,2-6 14-16,-1-5 9 0,3-3 1 15,1-5-5-15,2-3-1 0,3-5 6 16,3 1 8-16,2 1 10 0,4-1 1 15,3 5 1-15,2 1-6 0,4 2-3 16,2 2 1-16,3 3-1 0,3 2 3 16,0 0-16-16,2 2-31 0,-3 1-25 15,-2 0-34-15,0 0 12 0,-5 0 31 16,-3-1 25-16,-1-1 39 0,-5-1 9 16,1-1 2-16,-6-2 4 0,-1-1-1 15,-4-2-3-15,1 0-39 0,-2-2-59 16,1-3-48-16,0 1-52 0,1-4-25 0,-2-3 15 15,6 0-94-15</inkml:trace>
  <inkml:trace contextRef="#ctx0" brushRef="#br0" timeOffset="57295.01">11705 4679 252 0,'0'-6'284'0,"1"2"-73"16,0 1-22-16,0 2-25 0,1 2-25 0,1 2-28 16,0-1-37-16,1 0-41 15,0 1-21-15,0-2-31 0,-2 1-34 0,0-2-8 16,-2 0 2-16,-1 0 27 0,-1-2 43 15,0 0 29-15,-3-2 13 0,1 0 13 16,0-1 6-16,-1-1-12 0,1-1-15 16,0-2-17-16,1 0-22 0,1-2-8 15,1-1-8-15,0 1-5 0,1-1 2 0,0 3-2 16,1 2 8-16,1 4 4 16,-1 3 5-16,2 5 5 0,0 3 14 0,-1 5 17 15,1 6 11-15,0 3 3 0,0 5-11 16,1 1-15-16,-1 3-14 0,2-3-8 15,-1 1-1-15,1-2-2 16,0-3-1-16,1-1 0 0,0-1 0 0,1-2-4 16,0-1-16-16,0-5-70 0,1-3-142 15,-3-7-198-15,1-3-269 0</inkml:trace>
  <inkml:trace contextRef="#ctx0" brushRef="#br0" timeOffset="57788.35">12063 4214 1780 0,'-3'8'927'15,"2"0"-915"-15,1 6-19 0,3 1-4 16,1 3-21-16,-1 5-41 0,-2 3-28 16,-1 5-17-16,-3 1 18 0,-4 6 47 0,-3 2 26 15,-4 4 27-15,-6 1 28 16,1-1 20-16,-2-2 19 0,1-3-1 0,2-6-19 16,1-7-15-16,3-7-23 15,2-9-39-15,3-7-62 0,0-7-67 16,2-7-37-16,1-5 9 0,1-5 47 15,3-4 54-15,3-1 38 0,1-3 20 16,3 2 10-16,0 0 7 0,5 4 4 0,-1 2 1 16,1 4 1-16,1 5 1 15,1 4 4-15,1 5 0 0,0 3 3 0,3 4-1 16,0 5-2-16,2 4 3 0,-1 2 3 16,0 4 1-16,0-2 0 0,-2 3 3 0,-2-3-3 15,0 0 5-15,-1-1 7 16,-2-4-2-16,-1-3 0 0,-1-4-3 0,0-2-6 15,-3-3-5-15,-1 0-26 0,-1-4-86 16,-1-1-89-16,-2-3-68 0,0-1-9 16,-2-3 57-16,-4-1 34 0,3 1-76 15</inkml:trace>
  <inkml:trace contextRef="#ctx0" brushRef="#br0" timeOffset="58590.41">12127 4415 195 0,'-1'-16'195'16,"1"1"4"-16,0 0 32 0,1 7 1 0,1 5-13 15,0 3-22-15,0 4-31 0,3 5-33 16,-1 5-15-16,1 8-16 0,0 3-26 16,0 4-26-16,-1 1-20 0,0 1-14 15,-1 0-7-15,0-4 1 0,-2-1 1 0,0-3-3 16,0-3 1-16,-2-4 0 16,1-3 1-16,-1-5 2 0,0-3-10 0,-1-3-20 15,0-4-23-15,-1-2-13 0,1-4 0 16,-1-2 8-16,2-3 13 0,1-2 6 15,1-1 9-15,2 0 0 0,2-2 3 16,1 1 3-16,3-1-8 0,4-2-25 16,-1 2-34-16,2 2-40 0,-2 0-46 15,0 4-22-15,-2 2 32 0,-2 3 43 16,-2 3 54-16,-2 2 58 0,-2 1 20 16,0 1 8-16,0-2 15 0,-1 0 15 15,1-1 3-15,0-3-5 0,1 0-18 0,0-2-24 16,0-2-6-16,-1 0 0 0,-1-1 0 15,0 0 1-15,-2 0 2 0,0 1 4 16,-1 1 12-16,-1 0 25 0,3 3 38 16,0 3 27-16,0 4 9 0,3 2-5 15,-1 6-18-15,1 2-12 0,1 5-10 16,-1 7-26-16,1 2-22 0,-1 6-29 16,-1 0-39-16,-1 2-25 0,0-1-22 15,-2-5 3-15,0-2 28 0,-1-6 22 16,-1-4 24-16,-1-4 5 0,0-3 3 15,-2-3-7-15,-1-2-21 0,1-1-34 0,0-1-41 16,0 0-53-16,1 0-59 0,1 1-35 16,0-2-11-16,2 1 37 0,-1-1 67 15,1 1 65-15,1 1 50 0,-1 1 29 16,1 3 11-16,0 1 12 0,-1 1 20 0,1 2 37 16,0 0 49-16,-1 1 41 15,0 0 27-15,2 2 7 0,0 0-11 0,2 0-16 16,0-1-18-16,0-1-22 0,1 0-29 15,1-2-31-15,1-2-29 0,2-2-21 16,1-3-7-16,2-2-3 0,2-3-1 16,-1-3-1-16,1-2-12 0,-2-2-9 15,-1-3 3-15,-1-1 14 0,-3-3 45 0,-3-2 34 16,-2 2 21-16,-1-2 2 16,-2 0-29-16,-3 1-25 0,0 0-17 15,-1 2-11-15,-1 4 1 0,-2 2-3 16,-2 4-5-16,-5 3-8 0,0 4-7 15,-1 5-7-15,0 4-5 0,4 3-7 0,2 4-17 16,4 1-32-16,2 0-32 0,4 0-28 16,2-2-32-16,2-4-29 0,2-2-22 15,0-2-12-15,0-4 19 0,2-5 34 16,2-4 15-16,1-5-1 0,4-3 3 0,2-5 17 16,2-3 23-16,-3-4-16 15,5 0 17-15</inkml:trace>
  <inkml:trace contextRef="#ctx0" brushRef="#br0" timeOffset="58944.4">12347 4208 2427 0,'-7'2'211'0,"4"-1"-201"0,1 1-22 16,3-1-2-16,5 1-2 0,0 1-2 15,3-2-13-15,1 0-9 0,2-1 1 16,-1-2 7-16,0-1 15 0,0 1 12 16,-2 0 7-16,0 2-2 0,-1 1 4 15,0 2-2-15,-2 1 2 0,0 2 9 16,-2 3 2-16,-1 3 6 0,0 1-3 0,0 4-2 16,-1 2-5-16,-1 2-3 0,-1 4 0 15,0 0-4-15,-2 3 0 16,0-1-4-16,-1 3-8 0,1-2-24 15,0 1-29-15,0-3-28 0,0-1-28 0,1-5 0 16,0-3 12-16,1-5 2 16,1-3-25-16,1-4-65 0,1-3-68 0,1-5-17 15,2-6 40-15,1-6 63 0,1-7 38 16,-2-6-20-16,7-3-39 0,-1-3 50 16</inkml:trace>
  <inkml:trace contextRef="#ctx0" brushRef="#br0" timeOffset="59162.82">12686 4130 284 0,'4'-5'264'0,"-1"1"-33"0,2 1-37 16,-1 4-15-16,-1 1-8 0,-1 2 4 15,0 2-7-15,1 3-10 0,-1 2-13 16,0 3-15-16,-1 4-24 0,0 3-31 0,-1 4-28 16,0 4-28-16,0 0-11 0,-1 1-2 15,0-2-3-15,0-3 2 0,1-3-4 16,0-3-6-16,0-2-11 0,1-1-28 15,0-3-27-15,-1-2-49 0,0-3-63 16,-1-2-87-16,-1-4-56 0,-3-3-43 16,-3-4 5-16,-1 3-77 0</inkml:trace>
  <inkml:trace contextRef="#ctx0" brushRef="#br0" timeOffset="59335.13">12581 4496 395 0,'-9'13'170'15,"0"3"2"-15,0 7 13 0,3 0-21 0,2 1 3 16,2 1-3-16,3-2-17 0,4 0-40 15,1-3-44-15,3-2-29 0,2-5-10 0,3-5-3 16,3-4 6-16,1-3 8 16,2-3 3-16,3-2 2 0,1-3-7 0,2-3-8 15,0-2-11-15,0-1-7 16,-3 0-42-16,0 0-58 0,-6-2-75 0,-3 1-131 16,-4-3-153-16,-4 0-222 0</inkml:trace>
  <inkml:trace contextRef="#ctx0" brushRef="#br0" timeOffset="60294.14">10827 5739 1523 0,'-1'-3'164'15,"2"0"-166"-15,-1-2-15 0,6 0 3 0,1 0 3 16,1 0 3-16,4 0-3 0,2-1 2 16,2 0 0-16,3 0 0 0,1-1 4 15,3-1 2-15,2-1 3 0,-2 0 3 16,0 0 6-16,-5 1 12 0,2 1 11 16,-3 1 14-16,-2 0 4 0,-1 2-2 0,0 2-8 15,-4 2-12-15,-3 0-3 16,0 1-7-16,-3 1-2 0,-1 1-1 0,-1 2-4 15,-3 2 0-15,-1 1 2 16,0 3 1-16,-3 2-2 0,0 2 5 0,-2 2-2 16,0 0 8-16,-1 1-4 15,1 1-4-15,1-1-5 0,2-1-8 0,3-4-4 16,2-3-2-16,1-2-2 0,1-1 1 16,2-1 5-16,1-2 0 0,1-1 2 15,1-2-2-15,0-1 0 0,2 0-1 16,0 0 0-16,3 0-2 0,0 1-2 15,1-2-16-15,1 1-21 0,-1-4-18 0,0 0-37 16,0-4-52-16,1-2-83 16,-2-2-96-16,-2-6-53 0,-3-7-22 0,1 1 96 15</inkml:trace>
  <inkml:trace contextRef="#ctx0" brushRef="#br0" timeOffset="60514.15">11284 5388 1612 0,'0'9'153'0,"1"2"-122"0,0 6-15 16,2-1-2-16,-1 0 4 0,1 3-4 15,-1 0-4-15,0 0-5 0,0 2 10 16,0 1 21-16,1 1 12 0,-1 0 9 16,1 3-7-16,0-1-23 0,2 1-11 15,-2 0-9-15,1 0-6 0,-1-2-18 0,-1-1-39 16,1-3-55-16,-2-4-80 15,0-5-85-15,-2-1-78 0,-2-6-22 0,-2-1-157 16</inkml:trace>
  <inkml:trace contextRef="#ctx0" brushRef="#br0" timeOffset="60872.65">11188 5934 605 0,'-8'20'348'0,"2"-2"-201"0,0 5-24 0,2-5 1 15,3-2-8-15,1-2-18 16,1-4-30-16,1-2-24 0,1-1-5 0,3-1-9 16,0 1-5-16,3 0-3 0,1 1-3 15,3 1 3-15,1 1-6 0,1-1-6 16,1 0-4-16,1-3-4 0,-3-3-1 16,-2-6-2-16,0-5-14 0,-1-5-6 15,-2-5 5-15,-1-5 8 0,-2-2 10 0,-2-3 10 16,-3 2 7-16,-3 2 13 15,-2 4 25-15,-4 5 18 0,-1 3 10 16,-3 5-6-16,-2 5-23 0,-1 4-19 16,-2 3-21-16,-1 5-11 0,0 0-7 0,3 2-13 15,3 0-11-15,4-1-23 0,4 1-15 16,2-1-2-16,2-1 13 0,1 1 21 16,1-1 18-16,0-1 9 0,0-2-18 15,1-1-51-15,1-3-71 0,1-2-61 16,-1-2-30-16,2-4-10 0,-1-2-31 0,0-4 14 15,3-3-100-15</inkml:trace>
  <inkml:trace contextRef="#ctx0" brushRef="#br0" timeOffset="61394.98">11313 5496 1120 0,'-6'8'744'0,"2"0"-694"15,0 1-49-15,4-5-12 0,1-1-6 16,3-3-5-16,2-3-3 0,4 0 6 16,1-4 7-16,1 0 4 0,1-1 4 15,3-1 3-15,-1-1 2 0,1 0 12 0,2 0 10 16,1 1 5-16,1 1-1 15,1 0-6-15,0 1-9 0,1 1 2 0,-2 2 2 16,-2 3 10-16,1 3 5 0,-1 3 4 16,-1 5-6-16,1 2-6 0,-2 4-2 15,-2 5-5-15,-2 2 1 0,-2 3-5 16,-3 3-2-16,-2 1-3 16,-3-2-10-16,-1 0-7 0,-2-5-3 0,-2 0-1 15,-1-4 5-15,-2-1 8 0,-2-1-4 16,-2-3-38-16,1-1-58 0,-2-2-76 15,-1-4-76-15,-2-4-31 0,-1-3-44 16,-1-5-5-16,2-1-108 0</inkml:trace>
  <inkml:trace contextRef="#ctx0" brushRef="#br0" timeOffset="61628.01">11464 5704 154 0,'-10'-1'8'0,"1"2"-25"0,-2 2 9 0,1 3 13 15,1 3 33-15,1 4 49 0,0-1 65 0,1 1 74 16,2-1 35-16,1 1-3 15,2-2-30-15,2-2-49 0,1-2-54 0,3-2-52 16,1-3-29-16,2 0-24 0,2-2-12 16,4-2-4-16,1 0 1 0,2-2-3 15,1-2-1-15,2-1 0 0,0-1-1 16,0 0 0-16,-1 0 2 0,-1 1-1 16,2 1-1-16,-3 1 3 0,0 1-2 15,-1 1 0-15,-2 2-9 0,-3 1-42 16,-2 1-76-16,-2 0-111 0,-3 0-137 0,-4-2-42 15,1 2-70-15</inkml:trace>
  <inkml:trace contextRef="#ctx0" brushRef="#br0" timeOffset="61838.71">11543 5951 797 0,'-8'15'172'16,"1"0"-100"-16,-1 4 27 0,2-6 19 15,2-2 6-15,2-3-7 0,2-2-30 0,1-3-23 16,0-4-18-16,2-1-2 15,1-4 2-15,1 1 9 0,1 0 0 0,2-2-7 16,1 2-13-16,2-2-14 0,3 1-6 16,2 1-6-16,2-1-5 0,2 0-1 15,-1 0-1-15,-1 0-2 0,0 0-11 16,-3-1-22-16,0 1-72 0,-2-2-68 16,-1 0-100-16,-1-2-153 0,-7-4 7 15,4 3-37-15</inkml:trace>
  <inkml:trace contextRef="#ctx0" brushRef="#br0" timeOffset="62743.18">11724 5336 1528 0,'-8'1'136'0,"0"-1"-123"0,-1 1-8 16,3-3 7-16,1 3 5 0,2 0 1 15,1-2-1-15,2-1-6 0,1-1 6 16,1-2 15-16,1-2 16 0,2-2 8 16,1-2-1-16,2-1-16 0,4 0-15 15,2 2-9-15,3 0-10 0,1 5-7 0,1 3 2 16,-1 4-4-16,1 2 4 15,-1 3 0-15,-1 3 1 0,-2 1 4 0,-1 2-1 16,-3 1 4-16,-2 4 2 16,-3 0 3-16,-2 3-1 0,-3 0 0 0,-3 2-2 15,-1 1-2-15,-3-1-1 0,-2 0-4 16,0-3 0-16,-1-2 2 0,-1-2 1 16,1-3 1-16,1-1 1 0,1-3 0 15,0-1 0-15,2-4-4 0,2-2 1 16,0-2-5-16,1 0-3 0,1 0 4 0,1 0 1 15,2 0-5-15,0 0 0 16,1-2-5-16,2 1 0 0,3-1 2 0,1-2 1 16,2-1 1-16,3 0-2 15,-1 0 1-15,1 1-29 0,-2-1-17 16,2 2-7-16,-3 0-8 0,-1 1-6 0,-2 2-16 16,0 2-20-16,-2-1-1 0,0 1 22 15,-1 2 19-15,-1-1-3 0,0 2-28 16,-2 0-41-16,0-1-42 0,-2 1-27 15,-1-6 10-15,1-1-164 0</inkml:trace>
  <inkml:trace contextRef="#ctx0" brushRef="#br0" timeOffset="63183.87">11887 5408 1183 0,'0'-2'173'0,"0"2"-101"0,2-1-9 0,0 2-15 16,2 2-21-16,1 0-16 0,1 4-12 16,1-1 1-16,0 1 0 0,0 0-1 15,1-1 2-15,0 0-3 0,-1-2-1 16,0-1-2-16,-1-1 0 0,-1-1 0 16,-1-1 3-16,-1-3-7 0,0-1-8 15,-1-3-10-15,1-2-23 0,-2-3-26 0,1-4-32 16,-2-1-26-16,0-1 1 15,0-3-4-15,1-1-12 0,-1-1 20 16,1 0 22-16,1 1 35 0,0-1 43 16,0 4 23-16,-1 0 21 0,1 3 27 0,0 4 34 15,1 2 49-15,0 4 28 0,-1 3 7 16,2 2-6-16,-1 3-13 0,1 3-16 16,0 1-12-16,0 2-12 0,1 2-25 15,1 2-21-15,-2 3-18 0,0 1-16 16,0 1-8-16,0 3 1 0,0 1 7 0,1 2 10 15,1 2 1-15,0 0-1 16,0 2-10-16,3-1-10 0,-2 1-7 0,1-2-14 16,-1 0-48-16,-1-3-52 0,-1 0-46 15,-2-5-29-15,-2-3-32 0,-2-3-72 16,-6-9-37-16,3 1-114 0</inkml:trace>
  <inkml:trace contextRef="#ctx0" brushRef="#br0" timeOffset="63532.66">12034 5543 219 0,'-7'5'21'16,"3"3"-19"-16,-3 6 36 16,4 4 46-16,-1 1 61 0,-1 2 75 0,1 0 6 15,1-1-17-15,1 0-34 0,1-2-59 16,1-1-32-16,2-1-18 0,1-1-18 16,2-1-16-16,2 0-16 0,0-2-6 15,2-1 0-15,2-1 5 0,0-2 6 16,1-1 4-16,1-3-3 0,2-1-8 0,-2-4-7 15,0-2-7-15,0-5-7 0,-2-2 2 16,-3-5-3-16,-2-2 4 0,-4-4 0 16,-2-2 5-16,-3-2 2 15,-2 0 4-15,-2 0 5 0,-3 3 10 0,-1 0 13 16,-3 4 5-16,1 3 2 0,-4 4-3 16,2 4-8-16,1 7-4 0,-1 5-10 15,3 3-10-15,0 4-21 0,5 2-19 16,1 3-17-16,3 1-22 0,3-1-26 15,1 1-28-15,2-3-30 0,1-3-41 16,2-3-47-16,1-5-38 0,2-3 3 16,1-6 41-16,6-2-3 0</inkml:trace>
  <inkml:trace contextRef="#ctx0" brushRef="#br0" timeOffset="63943.23">12177 5187 2580 0,'-6'13'16'0,"2"1"-62"0,-1 3-16 15,2-2-49-15,1-2-26 0,0 1 9 0,0-2 7 16,2 2 50-16,0 1 46 15,-1 2 28-15,0 0 25 0,0 2 26 0,2-2 5 16,1 1-5-16,2 2-19 0,3-2-24 16,1 1-8-16,2 1-3 0,4-2 0 15,0-2-3-15,1 0 3 0,2-4-4 16,-1-3-2-16,0-5-3 0,0-4-4 16,-1-5 3-16,-1-5 0 15,-2-5 3-15,0-5 4 0,-3-2 3 0,-1-6 0 16,-1-1 3-16,-2-3-7 0,-2-1-15 0,-3 2-33 15,-3 2-25 1,-2 2-7-16,-2 3 5 0,-2 4 22 0,-3 0 20 0,0 5 10 16,-1 1 9-16,1 4 14 15,0 3 2-15,4 2-42 0,-1 4-59 16,1 2-73-16,1 2-68 0,-3 0-57 0,13 11-168 16</inkml:trace>
  <inkml:trace contextRef="#ctx0" brushRef="#br0" timeOffset="64119.24">12153 5343 661 0,'0'13'131'0,"2"0"-74"16,2 1-4-16,2-5 6 0,2-4-1 16,3-3-12-16,2-2-21 0,2-2-13 15,0-2-5-15,2-1-1 0,0-1-1 16,1-1-3-16,1 1 2 0,-1 0-1 16,-2 1 1-16,-1 1-10 0,-4 2-46 15,0 0-67-15,-4 1-52 0,-3 1-46 16,-3 1 25-16,6 8-48 0</inkml:trace>
  <inkml:trace contextRef="#ctx0" brushRef="#br0" timeOffset="64501.21">12251 5622 1109 0,'-7'18'412'0,"-1"-4"-195"0,1 2-42 16,3-4-21-16,2-8-30 15,0-1-45-15,2-2-45 0,0-1-26 0,0 0-4 16,2 1-1-16,-2 1-1 0,0 1-1 16,0 1-1-16,-2 2-3 0,-1 1-9 15,-3 1-15-15,1 2-16 0,-3 0-1 16,0-1 5-16,-1 0 2 0,1-2-4 16,1-2-11-16,1-2-13 0,1-2-3 15,0-3 9-15,2-3 8 0,1-1 13 16,2-2 17-16,3 0 8 0,1 0 8 15,2 0 4-15,2 0-1 0,2 1 2 16,3 1-1-16,0 1 1 0,0-1-1 0,1 2 1 16,6-2 2-16,-2-1 1 15,2 1 4-15,2-3 3 0,-3 2 0 16,0 0 1-16,-1 0-3 0,0-1-3 16,0 1-3-16,-2-2 1 0,0 2-2 0,1-1-6 15,-1-1-13-15,-1 0-26 16,0 0-68-16,-3-2-50 0,0 1-63 0,-2-1-87 15,-3-4-4-15,3 0-106 0</inkml:trace>
  <inkml:trace contextRef="#ctx0" brushRef="#br0" timeOffset="64942.81">12324 5161 1150 0,'-8'4'230'0,"2"-1"-207"15,0 1-5-15,1 0 6 0,5-1 0 0,0-2 6 16,2 0 10-16,1-1 16 15,0 0 13-15,2-1 10 0,0-1-10 0,2 0-4 16,1-2-6-16,3 0-13 0,0 0-14 16,1-1-15-16,3 1-13 0,1 1-1 15,-1 0-3-15,-1-1 0 0,2 2 1 16,0 0-1-16,-2 2 1 0,0 2 1 16,0 1-1-16,-2 2-1 0,1 2-1 15,-2 2-1-15,1 3 1 0,-1 2 0 16,-2 3-12-16,-2 3-14 0,-1 1-21 15,1 5-29-15,-2 1-25 0,1 2-25 16,-1 0-31-16,-2-1-23 0,1-5-9 0,-1-2 13 16,-2-4 52-16,0-4 52 15,-1-2 26-15,-2-5-26 0,0-5-37 0,-1-3-22 16,0-6-75-16,1-2 55 0</inkml:trace>
  <inkml:trace contextRef="#ctx0" brushRef="#br0" timeOffset="65317.12">12702 5074 1277 0,'-1'7'751'0,"2"1"-723"16,0 4-28-16,3 4-3 0,0 2-2 0,1 4-11 15,0 5-26-15,-1 2-18 16,0 1 3-16,-2 1 13 0,-1 0 25 0,-1-1 23 15,0-1 4-15,-1 1 4 16,-1-3 2-16,-1-3-2 0,-1-4-8 0,-2-3-22 16,1-4-56-16,-2-5-67 0,-3-3-39 15,0-5 12-15,-1-4 54 0,1-4 56 16,1-3 43-16,-1-2 19 0,3-2 15 16,1 0 32-16,4 1 24 0,1-1 10 15,2 1-10-15,4 1-27 0,1 0-16 16,4-1-3-16,2 1 1 0,3 0 3 15,3 1-8-15,3-1-11 0,0 2-6 0,2 0-8 16,-2 2-8-16,-1 1-29 16,-2 1-41-16,-2 2-23 0,-2 0 2 0,-1-1 29 15,-2 0 39-15,-3-2 14 0,-1 1-52 16,-3-1-85-16,-4 1-102 0,14 11-232 16</inkml:trace>
  <inkml:trace contextRef="#ctx0" brushRef="#br0" timeOffset="66217.55">11189 6593 782 0,'-5'-2'416'0,"2"-2"-284"0,0-1-30 15,2-1 9-15,2-2-9 0,3 0-16 16,1-2-32-16,3-2-23 0,1 0-6 16,2 0-4-16,2 2-8 0,2 0-8 15,1 3-5-15,3 3-4 0,-1 2 0 0,1 2 0 16,-1 1 0-16,-1 0 4 0,0 0 0 15,-3-2 4-15,-3-1 1 0,0-1 13 16,-5-1 9-16,-1-1 9 0,-1 0 0 16,-3 0-4-16,-1 0-6 0,-1 1-14 15,-5 2-12-15,-2 2-10 0,-4 1-8 16,-1 1 1-16,-4 3 13 0,-1 2 12 16,0 2 19-16,0 2 14 0,1 2 15 0,3 1 1 15,2 2-11-15,1 2-16 16,3 3-17-16,3 0-8 0,3 2-5 0,3-1-3 15,2-1-3-15,2-3 0 16,2-2 0-16,2-3-2 0,-1-2 2 0,1-3 2 16,0-2-1-16,1-2 1 0,0-2 1 15,3 0-1-15,-1-3-1 0,2 1-10 16,3-2-36-16,0-1-62 0,1-1-98 16,0-3-118-16,-2-3-78 0,-2-5-9 15,1-1-94-15</inkml:trace>
  <inkml:trace contextRef="#ctx0" brushRef="#br0" timeOffset="66442.64">11522 6367 123 0,'-2'-15'136'0,"-2"2"-37"15,0-3 15-15,1 3 10 0,0 2 2 16,2 1 0-16,1 3 8 0,2 3 6 16,1 1 0-16,0 4-11 0,1 2-13 0,1 4-11 15,-2 4-14-15,1 3-13 16,2 3-15-16,-1 5-9 0,0 0-2 0,1 2-2 15,0 1-2-15,2 2-10 0,0 0-11 16,1 3-12-16,0-2-8 0,-1 2-7 16,1 0-48-16,-2-2-67 0,1-3-93 15,-1-2-80-15,-2-6-28 0,0-6-5 16,-1-4 52-16,-3-8 75 0,-3-7 51 16,8 6-43-16</inkml:trace>
  <inkml:trace contextRef="#ctx0" brushRef="#br0" timeOffset="66819.85">11573 6303 1336 0,'3'-3'260'0,"0"-2"-183"16,4-2-38-16,2-2-13 0,2 0-12 0,3-2-10 15,1 1-5-15,0-1-2 0,0 3-2 16,-2 3-2-16,-1 3 1 0,-1 1 1 15,-1 3 1-15,0 1 4 0,-1 3 2 16,-1 1 1-16,-3 1 5 0,0-1 0 16,-3 1 1-16,-1 0 3 0,0 1 1 15,-3 2-1-15,0 1-11 0,-3 1-13 16,1 3-10-16,-1 3-3 0,-2 0 5 16,-1 2 10-16,2 0 9 0,0 0 5 15,2 2 9-15,2-2 19 0,0 0 14 0,3-2 1 16,3-4-12-16,1-2-16 0,3-2-14 15,3-4-3-15,1-3-2 16,2-4 1-16,1-2-2 0,2-4-9 0,-1-3-61 16,1-4-114-16,-1-5-116 0,-4-2-52 15,-3-5 17-15,-5-1 93 16,-3 1 13-16,-3 4 100 0,-3 1 84 0</inkml:trace>
  <inkml:trace contextRef="#ctx0" brushRef="#br0" timeOffset="67627.88">11729 6262 222 0,'0'9'239'0,"1"-1"-83"0,2 4-23 0,1-1-29 16,2-3-22-16,1-1-35 0,1-3-19 15,1-2 0-15,-1-1 2 0,1-3 1 16,-1 1-2-16,-2-2-6 0,-2 1-11 16,0-1-10-16,-1 0-16 0,-2-1-16 15,-2-1-17-15,0-2-10 0,-2-2 1 0,0-2 6 16,1-2 18-16,0-3 15 15,0-3 5-15,2-1 5 0,1-1 4 0,0 1 1 16,0 1 3-16,1 1-2 0,1 3 0 16,0 4-2-16,1 4 2 0,0 3 4 15,0 4 14-15,1 4 27 0,0 2 37 16,0 3 38-16,-1 3 25 0,0 4 18 16,0 2-8-16,-2 4-18 0,1 4-26 15,0 3-33-15,0 2-23 0,0 0-17 16,0-3-13-16,0-1-9 0,0-2-7 0,0-1-3 15,0-5-7-15,0-3-37 0,-1-3-68 16,0-5-75-16,-1-4-62 0,-1-4-21 16,-1-4 2-16,-1-4 22 0,0-5 46 15,1-3 62-15,1-4 57 0,0-2 44 16,0-1 28-16,0-2 8 0,0 1 4 16,1-3 2-16,1 2 3 0,-2 0-1 15,4 3-3-15,-1 5-1 0,1 1-4 0,-1 5 21 16,2 3 38-16,1 3 38 15,-1 3 53-15,1 3 37 0,-1 2 12 0,0 3 1 16,2 2-30-16,-2 2-45 16,1 2-39-16,-2 5-17 0,0 3 3 0,-1 3 1 15,-2 3-5-15,-1 3-9 0,-1-1-17 16,0 1-13-16,-2-1-11 0,0-1-15 16,2-3-44-16,-2-1-80 15,0-3-91-15,-1-2-79 0,-4-3-22 0,2-2 6 16,-3-3 47-16,-1-2 77 0,1 0 69 15,-1-3 61-15,-1 1 52 0,1 0 54 16,-1 0 45-16,0 2 49 0,1 1 19 16,0 2-23-16,3 0-25 0,2-1-34 0,2-1-30 15,3-1-26-15,0-2-14 0,2 1 0 16,0-4 6-16,2-1 11 0,0-3 9 16,2-3 21-16,0-3 26 0,1-1 21 15,1-3 6-15,1-1-13 0,1-1-27 0,0 0-25 16,1 3-17-16,1 2-15 0,1 3-1 15,1 2-5-15,3 1-2 0,-2 3 6 16,0 0-4-16,0 1 3 0,-1 2-1 16,-1 1-1-16,-1 2 0 0,-1 1-3 15,-2 2-2-15,-1 0-14 0,-3 1-36 16,-1 2-55-16,-1 0-52 0,-2 2-41 16,-1-3-30-16,0-2-19 0,-1-3-8 15,-1-2 5-15,1-3 39 0,0-3 56 16,0-2 48-16,1-4 45 0,0-4 19 0,1-4-14 15,2-3-111-15</inkml:trace>
  <inkml:trace contextRef="#ctx0" brushRef="#br0" timeOffset="68068.64">12094 6063 2018 0,'-2'-11'75'0,"2"1"-66"0,1-2-8 0,3 3-2 16,1 3-2-16,2 0 0 0,1 0-4 15,1-1 3-15,2 1-1 0,-1 1 1 16,0 0 1-16,1 2 0 0,0 1 2 16,1 0-1-16,-4 3 1 0,-1-1 1 0,-2 2 4 15,-4-1 6-15,1-2 7 16,-4-1 9-16,1 0 3 0,-2-1-3 0,-2 0-7 15,0 1-16-15,-3 1-19 0,-3 3-14 16,-1 1-2-16,-3 3-3 0,-1 4 8 16,-2 2 19-16,-1 3 9 15,1 3 21-15,2 3 10 0,0-1-3 16,3 3-7-16,1 0-9 0,4 0-6 0,4 1-1 16,2-1-1-16,4 4-4 0,2 0-1 15,2-3 0-15,2-1 3 0,4-4 1 0,-1-3 1 16,2-4 1-16,1-1-6 0,1-4 0 15,0-3-2-15,0-3 1 0,2-3 1 16,-1-3-5-16,0-1-6 0,1-3-20 16,-2 0-47-16,-1-2-63 0,-2-2-80 15,-2-3-47-15,-3 0-18 0,-4-1-45 16,-5-1 30-16,-2 3-14 0,-5 3 116 16</inkml:trace>
  <inkml:trace contextRef="#ctx0" brushRef="#br0" timeOffset="68533.81">12164 6199 309 0,'-18'0'188'0,"0"1"-73"0,-3 2-40 0,4 0-21 15,2 1 10-15,7 0 7 0,0 0 1 16,4 1 9-16,2 0 4 0,2-1 12 16,3-1 7-16,1-2-9 0,3-1-11 15,1-1-14-15,4-2-14 0,0-1-7 16,2-2-10-16,0-1-11 0,3 1-11 16,-1 1-7-16,-1 0-5 0,0 3-2 15,-2 0-5-15,-2 3 0 0,-4 0 0 0,1 2 0 16,-3 0-1-16,0 0-14 15,-3 0-23-15,-2 2-44 0,-2 0-40 0,-2 1-30 16,-1 2-22-16,-1 1 25 0,-1-1 40 16,0-1 49-16,1 0 63 0,1 0 39 15,1 0 13-15,2 0 5 16,0 3-12-16,1 0-3 0,1 1 5 0,0 1 6 16,1 3-3-16,0 0-4 15,0 1 11-15,0 1 29 0,1 3 36 0,-1 0 36 16,0 0 11-16,0 0-18 0,-2-1-29 15,0-1-37-15,-1-2-29 0,0-2-20 16,-2-3-11-16,-1-3-3 0,-1-2-5 16,-1-1-4-16,0-1-8 0,-1-1-4 0,0-1 7 15,2 0 6-15,0-2 10 0,2 0-2 16,2-1-7-16,2 0-11 0,2-1-8 16,2 0-2-16,2-2-4 0,3-1-1 15,2-2-1-15,3-1-1 0,3-1 6 0,1 0-1 16,1-1 6-16,2 2-61 15,0-1-84-15,-1 1-95 0,-3-1-68 0,-2 1-12 16,-2-3 4-16,-3-2 19 0,-3-4 28 16,3 2-76-16</inkml:trace>
  <inkml:trace contextRef="#ctx0" brushRef="#br0" timeOffset="68600.77">12386 6285 96 0,'0'-20'44'16,"0"0"-39"-16,-1-4-9 0,0 3-11 0,-3 2-42 15,1 3-9-15</inkml:trace>
  <inkml:trace contextRef="#ctx0" brushRef="#br0" timeOffset="69087.61">12340 6029 1040 0,'-2'-5'465'0,"1"2"-141"0,1 0-120 0,1 2-82 0,0 0-53 15,2 2-35-15,0-1-24 0,1-1-10 16,2 0-1-16,1 0-1 0,1 0 1 16,1 1-1-16,-1 0 2 0,0 1 0 15,-2 0-7-15,-1 2-7 0,-1 1 1 0,-1 2-2 16,-2 2-4-16,0 2 0 15,-3 2 2-15,-1 1 1 0,-1 3 10 0,-2-1 8 16,0 1-1-16,-1 3-2 16,1-1-1-16,-1 1-6 0,0 3-1 15,2 0 0-15,0 1 2 0,2-1 7 0,1-3 4 16,2-1 5-16,2-4-2 16,2-3-4-16,3-2-1 0,1-3-1 15,0-1 5-15,2-2 1 0,1 0-1 0,-1-3 0 16,1-1-6-16,1-1-29 0,0-3-47 15,-1-4-37-15,-1-2-38 0,-3-2-8 16,-1-3 21-16,-2-3 22 0,-2 0 29 16,-1-2 28-16,-1 1 18 0,0 0 11 15,1 0 11-15,0 2 8 0,1 0 5 0,0-1 5 16,2 3 1-16,-3 1 1 16,1 0 1-16,-1 2 1 0,1 2 2 0,2 2 16 15,1 2 24-15,0 2 25 0,1 4 28 16,0 3 18-16,1 3 16 0,-1 2 29 15,1 4 4-15,-2 4-13 0,0 4-36 0,-2 3-53 16,1 0-34-16,-1 3-17 16,1-2-6-16,0 1-2 0,-1-3-4 15,3-1-1-15,-1-3-10 0,1-3-20 0,0-2-39 16,-1-2-59-16,0-2-90 0,-1-3-116 16,-2-4-124-16,-1-5 26 0,1-3-51 15</inkml:trace>
  <inkml:trace contextRef="#ctx0" brushRef="#br0" timeOffset="69933.48">12718 5995 2018 0,'-9'9'243'16,"3"1"-149"-16,-4 3-19 15,2 3 1-15,2 0-9 0,1 3-21 0,0 3-25 16,1-1-21-16,1 2-23 0,1 0-14 15,1 1-10-15,-1-2-3 0,1-1 8 16,0-2 11-16,0-5 13 0,1-3 10 16,0-4 7-16,2-4 2 0,1-2 4 15,1-2 2-15,1-2 6 0,1-3-2 16,2-2 1-16,1-4-4 0,2-2-7 16,-1-1-33-16,0 0-43 0,-2 2-28 0,-2-1-33 15,-1-1-5-15,-2 2 27 16,-2 0 26-16,-2-1 36 0,-1 2 39 0,-2-1 33 15,1-2 17-15,-2-1 19 0,1 0 13 16,0 1-5-16,-1-1-11 0,1 2-17 16,0 0-15-16,1 1-12 0,2 2-5 15,1 5 0-15,1 4-1 0,1 2 3 16,-1 2-2-16,3 3-1 0,1 2-2 16,0 2-1-16,2 1-1 0,1 0-8 15,0-1-10-15,2-1-1 0,-1-1 0 0,-1-4 6 16,0-2 14-16,-1-3 10 15,-1-1 18-15,0-3 12 0,1-2-3 16,-1-3-5-16,0-3-21 0,-1-2-20 0,0-1-19 16,-1 1-22-16,-2 0-11 0,0 0 5 15,-2 2 19-15,0 1 22 0,-2 0 13 16,0 2 4-16,1 1 2 0,-1 0 7 16,1 1 4-16,0-2 2 0,1 2-9 15,1-2-8-15,2 0-4 0,1 1 0 16,-1 0 5-16,1 3 1 0,-2 1 5 0,0 4 11 15,-1 2 16-15,0 3 17 0,0 5 12 16,1 5-5-16,1 2-19 0,1 4-16 16,0 3-16-16,0 1-7 0,0 1-5 15,0-2 4-15,0 2-3 0,0-1-1 16,-1 0 8-16,1 0-3 0,-1 0 2 16,1-2-2-16,-1-2-31 0,3-2-55 15,-1-3-58-15,1-5-55 0,0-3-7 0,0-5 41 16,0-4 66-16,1-3 63 0,0-5 43 15,-1-5 13-15,2-3-11 0,-2-3-12 16,1-3-11-16,-1 0-9 0,-2-3-4 16,1 2 5-16,-2 1 6 0,-1 4 19 15,0 1 28-15,-2 5 34 0,1 3 46 16,0 4 38-16,1 3 4 0,-1 3-14 16,0 3-29-16,0 3-12 0,0 4 6 15,-1 2 6-15,0 4-6 0,1 4-13 16,-1 2-25-16,0 3-22 0,0 3-17 0,-1-2-16 15,2 3-4-15,2-3-17 0,-2 1-20 16,1-3-29-16,-1 0-33 0,-1-4-34 16,1-2-48-16,-2 0-38 0,0-3-17 15,-2 0-7-15,-3-2-57 0,-2 1-78 16,-3 1-181-16</inkml:trace>
  <inkml:trace contextRef="#ctx0" brushRef="#br0" timeOffset="70961.11">11453 7018 537 0,'-5'-1'121'0,"1"-1"-13"16,-1 1 5-16,2 0 15 0,3 0 10 15,0-1-8-15,2-1-29 0,1 1-24 16,1 0-16-16,2 0-1 0,0 0 2 16,3 0-4-16,2 0-17 0,1 1-19 0,1 0-11 15,1-1-3-15,4 1-3 0,1-1-2 16,2 1-2-16,0-2 2 0,1-1-3 15,1-2 1-15,-3-1 0 0,-1-1-6 16,-5-2-4-16,-2 1-7 16,-4 0-8-16,-3 0-5 0,-3 2-2 15,-3 1-5-15,-2 1-13 0,-1 3-3 0,-3 1-7 16,-1 0 7-16,-1 1 21 0,-3 2 18 16,0 1 18-16,0 2 13 0,-1 1 13 15,2 1 14-15,-1 1 11 0,4 2-4 16,3 3-12-16,1 4-13 0,2 1-7 15,2 4 9-15,0 0 6 0,3 2-1 16,-1 0-9-16,1 0-9 0,1-1-11 16,-1-2-2-16,0 0-6 0,-1-2 1 0,0-4-13 15,0-1-40-15,1-4-46 0,-1-2-47 16,-1-2-12-16,-1-2 19 0,0-2 12 16,-2-2 24-16,0-3 15 0,-2-4 10 15,2-3 3-15,1-5 11 0,1-3 9 16,1-3 13-16,-1-2 25 0,1 2 12 0,1 1 4 15,1 4 1-15,0 2 0 0,1 4 1 16,1 2 15-16,2 2 21 0,0 4 16 16,0 1 14-16,0 2-10 0,0 0-14 15,2 3-4-15,-2 2 10 0,0 0 16 16,0 2 21-16,-1 1 9 0,-2 1 5 16,1 1-5-16,-1 3-5 0,0 2-11 15,1 1-14-15,-1 3-21 0,-2-2-20 16,2 0-14-16,-2 1-7 0,-1-3-4 15,1 0-10-15,-2-2-33 0,0-3-47 16,0-3-27-16,0-3 2 0,-1-2 29 16,-2-1 41-16,-2-1 28 0,1 0 11 0,-4 0 15 15,1 1 26-15,-2-1 32 0,1 1 24 16,-1 0-4-16,1 1-22 0,2-2-27 16,1-1-23-16,2-1-6 0,3 0-5 15,2-3-3-15,3 1-4 0,0-2-1 16,3-1 1-16,0 0 5 0,1 0 1 0,1 0 2 15,0-1 4-15,4 0 2 0,-1-1 2 16,-1 1-2-16,0 0 0 0,1 0-3 16,-1 0-3-16,1-1 1 0,-1 0 0 15,1-2 1-15,-1 1-4 0,-1-1-19 16,2-1-48-16,-1-1-75 0,-1-2-104 16,-1 0-60-16,-3 0 28 0,1-1-45 15</inkml:trace>
  <inkml:trace contextRef="#ctx0" brushRef="#br0" timeOffset="71351.95">11965 6830 504 0,'0'-1'230'0,"-1"1"-22"0,0 0-8 0,0 3-21 16,0 1-45-16,0 2-57 0,0 1-28 0,0 3-8 15,0 1-4-15,0 1 2 0,1 0-10 16,0 1-6-16,-1-1 13 0,0 1 15 15,0 0 14-15,1 3-3 0,-1 0-19 16,2 1-18-16,-1 2-15 0,2-1-4 16,0 1-5-16,1 0 2 0,0-2-5 15,1-2-2-15,-1-2-7 0,0-3-5 16,1-4-5-16,-1-2-2 0,0-3 3 16,-2-1 1-16,-1-2-6 0,0-1-5 15,-1-1-1-15,0-1 3 0,-1-1 15 0,2-1 12 16,-1 1 6-16,1 0 4 15,1-2-3-15,1 0-1 0,0-1-2 16,0-3-2-16,0 1 2 0,2 1-3 16,0 0 0-16,1 2-3 0,1 0 2 0,-1 1-2 15,2 2-2-15,1 1 5 0,2 1-2 16,1 0 0-16,0 0-5 0,1 0-37 16,2-1-56-16,-1-1-64 0,0-1-62 0,-1-2-38 15,-3-3-46-15,-3-2 26 16,0 5-49-16</inkml:trace>
  <inkml:trace contextRef="#ctx0" brushRef="#br0" timeOffset="71690.92">12153 6899 91 0,'-1'-2'95'0,"1"2"-45"0,1-1-12 15,-2-1 2-15,2 0 9 0,-1-1 18 16,-2-1 27-16,0 0 49 0,-3-1 59 0,2 1 37 16,-2 1 18-16,-1 1-23 15,-1 2-51-15,0 2-32 0,1 1-27 0,1 3-26 16,1 2-28-16,1 2-21 15,1 3-29-15,2-1-13 0,1 1-5 0,3-1-7 16,2 2-1-16,2-1-1 0,2 0-1 16,2-2-1-16,-1-2 0 0,2-1-4 15,-1-3-6-15,0-4-5 0,1-2-5 16,-1-5 1-16,-2-4 10 16,-2-3 3-16,0-5 8 0,-2-3 1 0,-2-2 3 15,-2-1 3-15,-2 3-1 0,-2 2-2 16,-3 1-14-16,-3 4-27 0,-1 2-29 0,-3 2-20 15,-1 1 9-15,-4 2 24 0,0 0 28 16,-1 2 22-16,1 0 10 0,3 3 0 16,4 1 2-16,3 2 1 0,3 1-3 15,1 2-10-15,3-1-94 0,2-1-131 16,2-1-132-16,-1-5-60 0,6 3 2 16</inkml:trace>
  <inkml:trace contextRef="#ctx0" brushRef="#br0" timeOffset="72202.05">12241 6715 306 0,'6'-5'159'0,"1"3"-36"0,1 0-12 0,1 4-6 16,-3 3-3-16,0 2 8 0,1 2 17 16,-2 3 5-16,-1 1-3 0,0 1-8 15,-2 1-11-15,0 1-2 0,-2 1-5 16,0 0-6-16,-1 3-12 0,0 2-7 16,0 0-16-16,-1 2-12 0,-1-2-13 0,1 1-9 15,-1 0-8-15,-1-1-5 16,0-1-3-16,-2-3-6 0,1-1-20 0,-1-4-49 15,-1-3-58-15,-1-3-52 16,-1-2-15-16,-2-1 20 0,0-2 48 16,-1 3 50-16,0 0 44 0,-2 0 46 0,2 2 30 15,1 0 15-15,2 0-1 0,2 0-18 16,1 0-22-16,2 0-14 0,1-2-7 16,2-1-7-16,2-2-1 0,3-2-2 15,0-1 3-15,2-2 4 0,2-2 12 0,1-2 15 16,0 1 9-16,2 1 6 15,2 1-1-15,0 1-10 0,0 1-3 16,1 1-4-16,1-1-5 0,-1 0-6 0,0-1-5 16,1 0 2-16,-4 0 1 0,-3 0 11 15,-3 2 9-15,-2 0 8 0,-3 0 5 16,-1 1 1-16,-1 1-8 0,-2 0-10 16,0 2-11-16,0 1-10 0,-4 3 0 15,2 1-2-15,-2 3 1 0,2 2 5 16,0 2-4-16,2 0 0 0,0 2-2 0,2-1-5 15,2-1-2-15,1-2-2 0,2-1-2 16,2-2 1-16,0-1 4 0,1-2 1 16,1-2 1-16,2-2 0 0,-1-2-6 15,0-2-28-15,0-1-49 0,1-3-75 16,1-3-103-16,-2-3-68 0,-1-4-77 16,-2-1-184-16</inkml:trace>
  <inkml:trace contextRef="#ctx0" brushRef="#br0" timeOffset="72274">12401 7038 6 0,'6'-16'-3'0,"4"6"1"0</inkml:trace>
  <inkml:trace contextRef="#ctx0" brushRef="#br0" timeOffset="72775.69">12463 6843 1245 0,'0'-2'493'0,"0"2"-172"0,0 1-143 0,-1 3-84 15,-1 2-47-15,1 2-21 16,0 0-18-16,0 2-22 0,0 1-29 0,1 0-20 15,-1 3-10-15,0-1 16 0,1-1 24 16,-1 0 21-16,1 0 11 0,0-1 2 16,0-2-1-16,-1 0 3 0,1-2-3 15,-1-2-3-15,1-1-17 0,-1-2-37 16,0-2-33-16,0-2-24 0,-1 0 4 16,-2-3 23-16,2-3 22 0,-1-5 19 15,1-3 13-15,0-6 17 0,1-2 18 16,0-4 12-16,1 0 17 0,0-1 4 15,1 3 3-15,1 1 3 0,3 3 4 16,3 2 0-16,1 4-2 0,1 1-8 0,1 1-10 16,2 5-12-16,1 1-6 0,0 4-3 15,2 2-1-15,1 2 1 16,0 2 1-16,-1 2 1 0,0 2 2 0,-2 2 4 16,-2 2 4-16,-2 2 9 0,-2 0 1 15,-2 2 6-15,-3 1-7 0,-2 0-8 16,-2-1-14-16,-2-1-14 0,-3 1-2 0,-1-1 1 15,-1-1 9-15,-1-1 6 16,-2 1 1-16,2-2-1 0,-2 1-3 0,3 0-2 16,2 0 2-16,2 1 3 0,2-1 0 15,2-1 0-15,3-1-3 0,3-1-2 16,3-1 1-16,3-1 4 0,0-3-2 16,1-3-11-16,2-2-36 0,1-3-50 15,1-5-39-15,1-1-36 0,-1-3-7 0,-2-4 18 16,-3-1 22-16,-2-1 34 0,-2 0 38 15,-3 3 25-15,-2 0 14 16,-1 0-12-16,-1 1-49 0,-2 1-61 16,-3-2-40-16,0 2-105 0</inkml:trace>
  <inkml:trace contextRef="#ctx0" brushRef="#br0" timeOffset="73143.42">12678 6637 551 0,'0'-2'283'0,"1"0"-55"16,1 1-40-16,2 0-37 0,1 1-42 0,0 0-40 15,2 1-33-15,0-1-22 0,-1 1-7 16,1 1 1-16,-2-1 1 0,1 0-4 16,-1 0 0-16,1-1-1 0,0-1-3 15,1 0 2-15,0 0-1 0,-1 0 1 16,-1 0-2-16,1-1-6 0,-1 1-28 16,-2 0-41-16,-1 1-41 0,-2 1-43 15,-2 2-20-15,-2 2 0 0,-2 1-22 0,-3 4 8 16,-1 1 44-16,-2 3 46 15,1 3 60-15,-2 2 58 0,0 1 39 0,-1 0 39 16,1-3 28-16,2 0 13 0,2-4 13 16,3-2 12-16,4-4 3 15,2-4-16-15,2-2-39 0,3-2-43 16,2-1-21-16,2-2-9 0,2 0 0 0,3-1-12 16,-1-1-9-16,1 1-6 0,0 1-6 15,0 0-6-15,-1 1-16 0,-1 1-39 16,-1-1-65-16,0-1-38 0,-4 0-38 0,-1-2-36 15,-3-1 12-15,-2-4 22 0,-4-3-1 16,3 1 35-16</inkml:trace>
  <inkml:trace contextRef="#ctx0" brushRef="#br0" timeOffset="73620.73">12823 6475 672 0,'2'15'306'0,"0"3"-58"0,0 5-40 0,0 3-60 15,-1-2-64-15,0 3-47 0,-1 1-26 16,1 3-4-16,0 1-3 0,-1-1 1 16,1 0-1-16,-2-6-2 0,2-2-20 15,0-5-78-15,-1-4-105 0,-1-3-82 16,-2-2-43-16,-2-3 59 0,-1-4 95 16,-2 0 89-16,1-2 87 0,-3 0 69 0,1 0 35 15,-2-1 13-15,3 3-27 16,-1 0-43-16,1 3-20 0,0 2-15 0,2 2-14 15,3 3-1-15,0 0 5 0,1 1 13 16,3 0 29-16,0 1 28 0,2-2 33 16,1-1 19-16,3 1 2 0,2-2-12 15,0 2-25-15,1-2-15 0,2 0-11 16,0-2-4-16,2-1-4 0,-1-3-8 16,-1-3-6-16,1-4-2 0,-1-2-2 15,-2-4 1-15,-1-1 33 0,-4-3 13 16,-1-4 10-16,-4 0 0 0,-1-2-38 15,-2-2-22-15,-2 1-14 0,-2 0-6 0,-1 3 3 16,-3 4-7-16,-2 2-5 16,-1 3-9-16,-2 5-8 0,-2 3-1 0,1 6 3 15,0 2-2-15,-1 3-6 0,4 1-14 16,3 1-13-16,2 1-8 0,4-2 1 16,4-1-8-16,2-1-31 0,2-2-52 15,2 1-66-15,2-4-66 0,0-3-51 16,2-3-59-16,-1-8 38 0,6-1-66 0</inkml:trace>
  <inkml:trace contextRef="#ctx0" brushRef="#br0" timeOffset="74561.84">12948 6406 2307 0,'-9'10'370'0,"2"-1"-366"0,0 3-25 0,3 0-12 15,4-5-34-15,2-2-53 0,3-2-47 16,2-2-7-16,2-2 44 0,1-1 59 16,1 1 49-16,-2 0 23 0,-1 2 2 0,0 0 1 15,-1 1 0-15,0 1 3 16,3 1 7-16,-1 1 9 0,1 1 3 0,1 0-2 15,0 2-8-15,1-2 1 0,-3 2 6 16,-1 0 2-16,0 0 1 0,-2 2-8 16,0-1-3-16,-1 2-2 0,-2-1-3 15,-2 2-7-15,-1 1-3 16,-3 4-5-16,1 1 3 0,-3 1 7 0,-1 4 5 16,0-1 5-16,-1 2-2 0,0-2-1 15,1-1-6-15,-1-2-5 0,-1-1-8 16,1-1-12-16,-1-2-10 0,1-2-14 15,1-2-17-15,0-1-17 0,0-3-23 16,-1-2-1-16,0-2 11 0,0-3 15 16,1-4 11-16,-1-3 5 0,3-4 1 0,-1-1 13 15,0-2 22-15,1 0 20 0,1 0 21 16,-3 3 11-16,2 1 5 0,-2 3 8 16,1 1 12-16,1 2 28 0,0 2 32 15,3 2 12-15,0 2-6 0,1 1-17 16,1 0-27-16,2 1-5 0,0 1 7 0,1 1-11 15,1 1-10-15,2 2-14 0,0 2-22 16,0-1-14-16,0 2-4 0,0 0-1 16,-2 3 4-16,-1 0 4 0,-3 1-1 15,1 0-1-15,-4-1 0 0,1-2-2 16,-1-3 0-16,0-2-2 0,-2-2-6 0,2-2-3 16,1-3-7-16,-1-2 1 15,2-1 1-15,1-3 1 0,1-1 3 16,2-1-2-16,3-1-2 0,2-1 0 15,3 1 0-15,2 0 1 0,1 0-7 0,1 2-27 16,2 1-77-16,-1 0-97 16,-1 0-18-16,1-1-21 0,-5-1 35 0,0 0 55 15,-3-2 11-15,-1 0 40 0,-3-1 43 16,-2-2 33-16,-3 0 27 0,0-1 27 16,-2 0 41-16,1 0 35 0,-1 0 33 15,0-1 13-15,2-1-23 0,0 2-36 16,1-2-32-16,0 3-27 0,2 2-13 0,1 1-4 15,1 4 5-15,0 3 10 0,0 3 30 16,0 4 48-16,3 2 37 0,-2 3 27 16,-1 4 0-16,1 5-26 0,-3 1-30 15,-1 2-25-15,-1 0-24 0,-1-1-23 16,0 1-13-16,0-3-8 0,0-2-1 16,0-4-1-16,0-3-2 0,2-3 5 15,0-3-3-15,1-2 7 0,2-3 7 16,2-3-3-16,3-2-1 0,2-4-4 15,2-2-9-15,2-4-10 0,4 1-33 0,1-1-50 16,-1 0-78-16,-1 1-85 16,-3 2-58-16,-5 2 10 0,-3 2 57 0,-4 2 56 15,-3 3 15-15,-4 1-44 0,-9-4-35 16,1 8-86-16</inkml:trace>
  <inkml:trace contextRef="#ctx0" brushRef="#br0" timeOffset="76752.58">11249 7758 784 0,'-6'3'532'0,"0"0"-402"0,2 1-93 15,1-3-15-15,3-2-5 0,1 0-1 16,-1-2-6-16,2 0-3 0,-1-2 13 0,1 0 21 16,-1-1 19-16,2 1 3 15,-1 2-4-15,-1 1-15 0,0 4-7 0,-2 2-5 16,0 4-3-16,0 3-8 15,-1 3-6-15,0 3-2 0,1 2-4 0,-1 0 7 16,1 1-5-16,0-1-4 0,0 0 1 16,1-2-8-16,0 0-7 15,1-1-12-15,-1-5-34 0,0-3-39 0,0-4-33 16,0-3-17-16,0-2 10 0,-1-2 20 16,-1-2 31-16,0-1 27 15,-1 0 23-15,1 0 20 0,-1-1 18 0,1 2 20 16,1 0 19-16,0 0 17 0,1 0 2 15,2-1-15-15,0 0-16 0,2-2-20 16,2-3-9-16,2 1-4 0,1 1-6 0,3 0 3 16,1 2-3-16,0 0 0 15,0 1 3-15,2 3-1 0,1 1 0 0,0 2-1 16,2 1 4-16,0 2 0 0,-2 0 3 16,-1 3 0-16,1-2 0 0,-3 2 5 15,0 0-2-15,-2-2 1 0,-1-1-15 16,-2-2-92-16,-2-2-132 0,-4-2-126 15,-7-4-83-15,4 2 134 0</inkml:trace>
  <inkml:trace contextRef="#ctx0" brushRef="#br0" timeOffset="77733.33">11362 7678 619 0,'-2'1'518'15,"1"0"-359"-15,0 1-68 0,2 2-27 0,1 1-10 16,1 1-10-16,1 2-14 0,1 1-19 15,-1 1-4-15,0 2 2 0,0-1 2 16,0 0 12-16,-1 0 1 0,3 2 1 16,-1-2-6-16,0 2-6 0,0 0-1 15,0 0-1-15,-1-1 6 0,0-3-5 16,0-1-8-16,-1-1-14 0,-2-1-28 0,0-1-15 16,-2 0-7-16,0-2-3 15,0-2-7-15,-2-1-16 0,1-3-6 0,-1-4 9 16,1 0 20-16,0-3 28 0,2-1 16 15,1-1 17-15,0-2 26 0,2 1 33 16,1 2 20-16,1 1 8 0,0 2-14 16,3 2-29-16,2 2-18 0,2 3-14 15,1 1-8-15,-1 1-14 0,1 0-33 16,0 1-36-16,0-2-34 0,-1 0-18 16,-2-2 17-16,0-2 32 0,-2 0 36 15,-2 0 31-15,-2-2 15 0,-1-2-13 16,-1-1-22-16,-2-3-26 0,0 0-19 0,0-2-7 15,0-2 12-15,-1-1 18 16,-1 0 15-16,0 1 19 0,-2 1 11 0,1 2 15 16,-1 3 35-16,-1 2 36 15,2 3 34-15,0 1 43 0,2 2 33 16,1 2-10-16,1 2-5 0,0 1-33 0,2 3-52 16,-1 2-10-16,1 2 4 0,1 3 6 15,-2 3 5-15,1 0-5 0,1 2-20 0,-1 3-28 16,1-2-14-16,0 1-9 15,-1-2-3-15,0-1 2 0,-1-1-3 0,-1-1 0 16,-1-3-5-16,-1-3 3 0,0-4-8 16,1-3-8-16,-1-2-9 0,1-2-5 15,0-2-10-15,-1-2-3 0,1-3 4 16,2-3 3-16,1-3 14 0,2 0 6 16,0-1 7-16,2-1 1 0,3 3-1 0,-1 0 4 15,1 3-3-15,0 4 0 16,-1 1-1-16,2 5-41 0,-2 3-46 0,0 2-32 15,-1-1-25-15,-1 0 18 0,-2 0 24 16,-1-1 10-16,-2-2 0 0,1 0-8 16,-6-1 4-16,1 1 13 0,-1 0 12 15,-2 1 23-15,-1 3 14 0,-1 2 9 16,0 2 13-16,-1 2 10 0,0 3 14 0,-1-1 17 16,0 1 15-16,0 1 10 15,0 1 0-15,1-1 2 0,-1 2 20 0,1 0 21 16,2-1 32-16,1 0 16 0,0 0-5 15,1 3 5-15,0 0 2 0,2 1 4 16,1 1-13-16,2-3-31 0,1-2-35 16,2-2-29-16,2-3-14 0,2-2-6 15,1-4 1-15,3-3 0 0,0-2-1 16,0-4-4-16,1-3-2 0,-2-2-11 16,-2-4-11-16,-1-2-2 0,-1-3-2 15,-2-4 6-15,-2 2 9 0,-2-1 6 16,-2 5 2-16,-2 1 4 0,-3 3 5 0,-1 0-2 15,0 3 9-15,-1 3 0 0,-2 1-1 16,0 3 3-16,-3 3 1 0,0 3-4 16,-1 2-10-16,2 3-7 0,3 1-16 15,2 4-2-15,2 0-4 0,3 1-4 16,2 1-9-16,2-1-30 0,1-3-33 16,1-3-40-16,0-1-25 0,3-3-41 15,0-1-63-15,0-2-84 0,3-4-33 0,1-3-45 16</inkml:trace>
  <inkml:trace contextRef="#ctx0" brushRef="#br0" timeOffset="78277.12">11828 7667 1346 0,'-8'1'289'0,"2"2"-108"16,-2 1-42-16,2 3-29 0,1 2-37 0,1 3-39 15,0 3-22-15,-1 4-12 0,2 0-3 16,-2 0 0-16,2 1 0 0,2-3-1 16,-1 0 8-16,2-1 1 0,0-2-1 15,2-3 1-15,0-3-5 0,1-1-2 16,1-4 1-16,1-3 1 0,1-2 1 16,0-3 1-16,0-1-2 0,2-2-5 15,0-2-14-15,-2-2-23 0,0-1-1 0,-2-1 5 16,-3 0 14-16,-2 0 24 15,-2 0 8-15,-2 1 1 0,-1 0 1 16,-1 1-2-16,-1-2 1 0,-1 2-2 16,-1 0 0-16,1 1-6 0,-2 2-9 0,1 1-23 15,0 4-45-15,2 4-56 16,1 2-46-16,0 3-25 0,5 3 0 0,-1 1 17 16,1 2 21-16,2 1 16 0,1 4 21 15,0 0 26-15,1-1 21 0,1 4 30 16,1-2 19-16,-1 2 14 0,-1 1 13 0,1-1 2 15,-1 0 12-15,1-1 21 0,1-2 33 16,0-2 43-16,1-1 30 0,1-5 23 16,1-2 19-16,1-2 6 0,2-2 7 15,0-3-12-15,1-2-37 0,0-1-47 16,2-1-35-16,-1-2-29 0,1-2-16 16,-1 0-8-16,-1 1-1 0,1-1-1 15,-2 1-1-15,-1 1 3 0,-1-2 0 16,-1 2-3-16,-2 1-13 0,3-1-38 15,-2 0-51-15,-1 0-56 0,-1-1-43 16,0-1-23-16,1 2-19 0,-1-2-43 0,-1-1 15 16,5 3-60-16</inkml:trace>
  <inkml:trace contextRef="#ctx0" brushRef="#br0" timeOffset="78920.23">11853 7568 1153 0,'-11'3'655'16,"2"1"-537"-16,-1-2-75 0,4-3-28 15,5 0-12-15,1-2-8 0,2 0-8 16,1-1-6-16,2-1 2 0,2 0 6 0,0-1 4 16,1 2 3-16,0 1 2 15,2 2-4-15,0 2 2 0,1 3-1 0,0 2 2 16,0 1 4-16,0 0 3 0,-2 0 4 15,1 2 2-15,-2-1-2 0,-2 0 6 16,-2 0 1-16,-3 0 2 0,-1 1-3 16,-1 2-16-16,-2 0-14 0,0 1-8 15,-2 1 2-15,0 2 11 0,-1-1 8 16,-1 0 3-16,3 0 3 0,1-1 0 16,0-3 1-16,3-1 6 0,0-2 2 15,1-4-1-15,1-1 0 0,2-3-7 16,0 0-2-16,4-3-4 0,1-1 1 0,0 0-2 15,3-1 2-15,1 0-5 0,1 1-4 16,-1 1-6-16,0 1 2 0,-1 1 1 16,-1-1 3-16,-3 2 1 0,-2 1-9 15,-3 0 6-15,-1 1 7 0,-2 0 10 16,-2 1 6-16,-1 0-5 0,-1-1-8 16,0 1-14-16,0 1-6 0,-1 1-3 15,1 1 1-15,-1 1 12 0,2 2 14 0,0 1 13 16,1 3 15-16,0-1 10 15,1 1 4-15,1-1 1 0,-1 0-2 0,2 0-5 16,-2-1-7-16,0 0-9 16,-1 0 0-16,0-2 0 0,0 1 10 0,-3-2 8 15,3-1 6-15,-1-1 11 0,0-3 13 16,0 0 23-16,1-2 0 0,2-2-13 16,0 1-29-16,2-2-29 0,1 0-18 0,1-1 0 15,2-1-3-15,1-2-2 16,2 1-19-16,3 0-46 0,-1 0-56 0,1 0-48 15,-1 0-22-15,-1-1-5 0,1 0-13 16,-2-3 5-16,0 1-2 0,-2-2-4 16,0-2-11-16,-2-3-42 0,-6-6-45 15,6 3 42-15</inkml:trace>
  <inkml:trace contextRef="#ctx0" brushRef="#br0" timeOffset="79467.22">12188 7395 2291 0,'-9'5'135'16,"3"0"-118"-16,-2 2-16 0,3-1-2 15,3-2-7-15,1-1-20 0,1-3-16 0,1 0-3 16,1-1 1-16,2 0 16 0,-1 0 20 15,2 1 8-15,0 1 5 16,0 0 2-16,1 2-4 0,-1 1 1 0,0 2-1 16,0 0 5-16,0 2 3 0,-1 2 6 15,2 1 12-15,-3-1 1 0,2 1 2 16,-1-1-8-16,1-1-12 0,0-1-7 16,-1 2-3-16,-2 0-3 0,-1-1-3 15,-1 2 0-15,-2 1 0 0,0 0 5 16,-2 1 2-16,-1 0 1 0,0-1-1 15,-1 1-1-15,-1-1 0 0,-2-1-3 0,0 1 2 16,-1 0 1-16,-2 0 0 16,1 0 1-16,-1 1 2 0,2 0 9 0,0-1 10 15,3-1 2-15,1-2-2 0,2-1-8 16,1-2-9-16,2-1-5 0,1-3-4 16,1-2-3-16,2 0-4 0,1-1-2 15,2-2 4-15,1-1 5 0,2 1 1 16,0-1-2-16,1 1 2 0,0 1 0 0,1 1 0 15,2 1 0-15,0 1-4 0,2-1 0 16,1 0 1-16,-1 0-6 0,0 0-19 16,1-2-24-16,0 0-37 0,-3-2-26 15,-2 0-7-15,-2 0 9 0,-3 0 21 16,1 0 13-16,-2 0-6 0,-1 1-32 16,-2 0-47-16,1 1-58 0,-2-2-73 15,-7-4 11-15,5 4-78 0</inkml:trace>
  <inkml:trace contextRef="#ctx0" brushRef="#br0" timeOffset="79877.61">12299 7604 132 0,'-6'-6'204'0,"0"2"-65"16,1 0 3-16,2 3-12 0,2 1-20 16,1 2-34-16,0-1-33 0,1 1 1 15,0 0 7-15,2 0 17 0,1 0 1 16,1 0-16-16,2-2-23 0,1 0-15 0,2-2-5 15,1 2-3-15,0-1-2 0,0 1-5 16,-1 1-4-16,-1-1-8 0,-1 0-11 16,-2 0 2-16,-1 0 2 0,-2-1 8 15,0-1 3-15,-3-1-5 0,-1-2-12 16,-1-1-15-16,0-4-1 0,0-1 1 0,-1-3 9 16,0-1 15-16,-1-1 7 15,0 1 9-15,0 2 28 0,-1 2 28 16,-1 1 19-16,4 2 11 0,0 3 3 15,1 1 20-15,3 3 15 0,0 3 15 16,2 2-14-16,1 3-36 0,0 5-24 16,1 2-19-16,0 3-10 0,0 5-12 0,1 0-8 15,-2 1 0-15,0 2-3 0,0-1 0 16,-1 2 4-16,0 1 2 0,2 0 5 16,-1 0-2-16,0-1-6 0,4 0-7 0,-2-5-16 15,1-3-54-15,1-4-121 16,-2-5-132-16,-1-5-94 0,-2-6-49 0,-6-9 63 15,1-4 33-15</inkml:trace>
  <inkml:trace contextRef="#ctx0" brushRef="#br0" timeOffset="80813.39">12389 7381 1093 0,'2'2'547'15,"3"0"-319"-15,1 1-77 0,0-2-27 0,3 0-27 16,0-2-45-16,2 0-35 0,3-1-13 16,0 0-1-16,0-1 0 0,1-1 2 15,2 0-1-15,-2 0-1 0,-1 0 5 16,0 2-1-16,-3 3 4 0,-1 2 4 16,-2 4 5-16,-2 0 11 0,-2 2 9 0,-2 2 2 15,-3 2 0-15,-1 3-9 0,-3 1-10 16,-1 2-28-16,1 2-30 0,-3 0-26 15,-2 2-11-15,-1-2 14 16,-1 0 20-16,0-2 28 0,1-2 23 16,0-3 18-16,1-2 7 0,3-4 3 15,3-2-8-15,2-3-11 0,1-3-10 0,2 0-7 16,2-2-5-16,2-2-5 0,2-1 4 16,2-1-1-16,0 0-1 0,2 0 3 15,1 1 0-15,2 1 0 0,-1 0 0 16,1 1-3-16,0 1-5 0,-1 0-20 15,-1-1-35-15,-2-1-40 0,0-2-42 0,-2-1-30 16,0-1-41-16,-3-3-28 0,-1-2 26 16,-2-1 56-16,-1-2 70 0,0 1 65 15,-2-1 26-15,1-1 6 0,0-1 8 16,-1 0 20-16,1 0 16 0,0 1 8 16,0 3-1-16,1 2-9 0,2 2 10 15,1 4 27-15,0 4 26 0,0 3 9 16,0 3-5-16,0 3-20 0,0 0-9 0,-1 3 12 15,-1 2 18-15,-1 1 10 0,0 3-7 16,-1 0-25-16,-1 0-30 0,1-1-25 16,0-2-11-16,1-2-13 0,2-3-6 15,1-2-3-15,1-1 0 0,0 0 0 16,0-2 5-16,3-2-1 0,0-1-2 16,1-2-4-16,3 0-1 0,-1-2-2 15,2 1-26-15,-1 0-65 0,-2 0-72 0,0 0-61 16,-5 1-11-16,-3-1 45 0,-1 2 59 15,-3 0 55-15,-1 1 40 0,-2 0 22 16,-2 2 4-16,1 0-14 0,-2 2-28 16,-1 1-17-16,-1 1-2 0,0 2 16 15,-2 1 24-15,1 0 13 0,0 1 5 16,-1 1 8-16,-2 2 14 0,2 2 33 16,0 2 40-16,0 4 33 0,2 2 29 0,0 3 4 15,3 1-20-15,2 0-24 16,3 0-29-16,1 0-18 0,2-3-7 0,1-2 2 15,2-4-3-15,1-2-14 0,5-4-10 16,-1-1-7-16,2-5-3 0,0-4 5 16,1-3-1-16,0-4-1 0,-1-2-4 15,-2-5-2-15,-2-2-1 0,-2-2 0 16,-3-4 4-16,-3 1 5 0,-3 1 22 16,-3 1 13-16,-3 3 10 0,-2 3-2 15,-4 0-13-15,0 2-13 0,-1 2-12 0,-2 2-7 16,1 1-6-16,-1 3-7 15,0 1-13-15,3 3-21 0,3 2-20 0,2 1-24 16,5 3-10-16,2-1-6 16,3 1-22-16,3-1-45 0,2-1-85 0,2-2-83 15,3-1-60-15,1-3-31 0,6 2-51 16,0-4 138-16</inkml:trace>
  <inkml:trace contextRef="#ctx0" brushRef="#br0" timeOffset="80960.06">12989 7722 2447 0,'2'4'422'15,"1"0"-375"-15,0-1-28 0,-1-2-14 16,-1-2-5-16,4-3-54 0,0-2-134 0,-1 0-198 16,-3-2-300-16,-3 0-379 15</inkml:trace>
  <inkml:trace contextRef="#ctx0" brushRef="#br0" timeOffset="103194.69">10303 13971 2836 0,'-10'1'72'0,"2"0"-50"0,-1 3-21 16,5 4-7-16,0 6-20 15,0 5-42-15,-1 10-54 0,-2 2-35 0,-2 6-2 16,-3 1 37-16,0 0 51 0,-3 2 43 16,0 0 24-16,-2 1 19 0,1-5 13 15,1-1 17-15,-1-5 9 0,4-5-3 16,1-3-16-16,2-6-15 0,1-3-10 15,1-5-6-15,2-3-10 0,3-4-17 16,1-2-14-16,1-3-12 0,3-3-19 16,0-3-15-16,4-2-16 0,0-4-9 0,0-1 11 15,0-2 26-15,0-1 29 16,1 1 20-16,0 1 18 0,1 1 3 0,0 4 2 16,1 2 11-16,1 4 6 0,2 3 16 15,4 4 10-15,1 1-2 0,1 2-6 16,4 2-14-16,0 1-11 0,3 3-4 15,-2 1-3-15,-1 3 2 0,-4 0-2 16,-3 1-1-16,0 1-3 0,-3 1 1 16,-1-1-31-16,-1-1-85 0,-1 0-109 15,-2-4-80-15,-2-3-19 0,-2-2 37 16,-2-3 70-16,-2-4-9 0,1 0 23 16</inkml:trace>
  <inkml:trace contextRef="#ctx0" brushRef="#br0" timeOffset="103676.75">10464 14169 36 0,'2'-36'102'16,"1"5"33"-16,3-3 41 0,0 13 15 16,0 10 4-16,1 5-16 0,-1 4-24 0,1 3-4 15,-1 2-10-15,-1 1-7 16,2 5-16-16,-1 3-23 0,0 5-30 0,2 5-23 16,-1 4-24-16,-2 3-8 0,0 0-6 15,-2 2-3-15,0-2-1 0,-1-2-5 16,0-4-9-16,-1-4-8 0,1-6 2 15,-1-6-1-15,0-2 12 0,0-4 5 16,-1-4 1-16,1-2 7 0,-1-4 4 0,0-3 7 16,1-3 3-16,1 0-2 15,2 0-3-15,1 0-7 0,2 2-1 0,1 2-4 16,1 4 0-16,1 1-1 0,1 1 0 16,1 1-4-16,1 0-52 0,0 2-88 15,0 0-74-15,1 1-57 0,-2-2-7 16,-1-2 42-16,-1-1 48 0,-1-2 65 15,0-1 57-15,-4 0 46 0,-3 0 64 16,0 2 54-16,-2-1 46 0,0 0 29 16,-2-2-29-16,1-2-52 0,1-4-27 15,0 0-16-15,1-1-9 0,-1 0-7 16,0 2 0-16,0 3 22 0,0 4 38 0,2 2 47 16,-2 6 21-16,-2 6-13 0,2 3-40 15,-2 5-51-15,0 5-27 0,-3 7-14 16,1 3-2-16,-2 4 5 0,2 3 8 15,0-1 9-15,0 1-3 0,2 0 3 16,1 0-11-16,2-2-8 0,1-3-4 16,2-5-8-16,2-1-29 0,0-6-111 15,3-2-179-15,-3-5-194 0,10 1-227 0</inkml:trace>
  <inkml:trace contextRef="#ctx0" brushRef="#br0" timeOffset="104295.52">10861 13911 1834 0,'1'-1'746'0,"2"-1"-664"0,3-1-64 15,2-1-20-15,3-1 2 0,3 0-5 16,1 0-6-16,1 2-26 0,2 1-20 15,1 3-25-15,-4 0-1 0,-1 3 17 16,-3 5 24-16,-4 1 21 0,-3 3 14 0,-2 1 7 16,-4 2 6-16,0 0 13 15,-3 1 5-15,-2 1 0 0,-4 2-4 0,-3 0-9 16,0 2-7-16,-1-2-2 16,-1-1-1-16,2-4 1 0,1-2-4 15,1-2 4-15,3 0-1 0,2-2 1 16,2-1-2-16,2-1 0 0,3-1-2 15,3 1 1-15,2 0 4 0,2 1-3 0,3 0 4 16,3-1-2-16,2-1 1 0,1 1-2 16,1-1 1-16,0-1-2 0,0-1 1 15,0 0-1-15,-2-1-36 0,-2-1-97 16,0-1-98-16,-1-2-45 0,-5-1 32 0,-1-1 91 16,-3-1 90-16,-4 3 62 0,-2 0 49 15,-2 1 31-15,-1 1 22 0,-1 0 3 16,0 3-24-16,0-1-30 0,0 1-19 15,0 2-11-15,3 3-7 0,-1 1-4 16,1 1-2-16,-1 2 8 0,1 1 5 0,-2 2 5 16,1 3 2-16,-2-1-12 15,0 0-3-15,-2 0-2 0,-1-3 1 0,-1-1 6 16,-1-2 7-16,0-1 24 16,-1-3 26-16,-1-2 20 0,1-1 13 0,1-2-3 15,4-1-17-15,4 0-20 0,2-2-21 16,3 1-22-16,4-1-16 0,3 0-4 15,4 0-1-15,4-1-5 0,3 0 4 16,3 0-18-16,2 1-65 0,1 0-93 16,-1 0-132-16,-2 0-156 0,-3-3-122 15,2 1-131-15</inkml:trace>
  <inkml:trace contextRef="#ctx0" brushRef="#br0" timeOffset="104656.76">11310 13908 1980 0,'-20'17'447'0,"4"0"-347"0,-4 3-62 15,7-1-37-15,5 0-4 0,2 0-14 16,2 2-29-16,4 0-7 0,1-2-5 15,2 0 11-15,2-2 24 0,2-3 14 16,2-1 6-16,1-3 9 0,3-4 8 16,0-3 8-16,1-5 6 0,-1-2 1 0,1-3-5 15,-1-6-1-15,-2-1-1 0,-1-4-2 16,-1-2 2-16,-5 2 2 0,-3 1 0 16,-3 0 1-16,-3 3-9 15,-4 2-13-15,-1 1-12 0,-3 1-22 0,-2 2-13 16,-3 3 0-16,0 2 4 0,-1 2 8 15,-1 2-5-15,2 4-25 0,-1 2-35 16,3 2-46-16,2 3-67 0,3 1-75 0,1 2-101 16,3 2-45-16,5 6-114 15</inkml:trace>
  <inkml:trace contextRef="#ctx0" brushRef="#br0" timeOffset="104934.52">11147 14317 846 0,'4'12'467'0,"3"0"-161"0,4 3-71 0,1-3-56 15,1-6-31-15,2-1-41 0,3-2-38 16,1-1-25-16,2-1-22 0,-1-1-12 16,-2-1-2-16,2 0-6 0,-4 1-5 15,-1-1-2-15,0 2-3 0,-3 1 2 0,1 1 6 16,-3 1 2-16,-2 1 2 0,-1 2 12 16,-4-1 19-16,-2 1 14 0,-2 1-2 15,-1 1-9-15,-1-1-18 0,0 0-16 16,2 1-2-16,0-1-8 0,0 1-20 15,-1 2-7-15,1 3-15 0,-2 1-6 16,1 1-8-16,-1-1-25 0,0 2-38 0,-1-2-58 16,-1 0-74-16,-2 0-59 15,2-2-44-15,-4-4-28 0,-4-6 6 0,4 0 113 16</inkml:trace>
  <inkml:trace contextRef="#ctx0" brushRef="#br0" timeOffset="105114.57">11262 14502 958 0,'-2'-2'259'0,"2"2"-70"0,0 0-48 16,1 3-38-16,3 3-28 0,-1 1-36 16,1 2-25-16,2 2-8 0,1-1-8 0,1 3-3 15,2 0 2-15,0 0-3 0,2 2 2 16,2-1 1-16,2-1 2 0,3-3 1 16,2-4 0-16,-1-2 0 0,3-3-26 15,-2-2-79-15,0-3-107 0,-1-2-165 16,-4-6-6-16,5 0-106 0</inkml:trace>
  <inkml:trace contextRef="#ctx0" brushRef="#br0" timeOffset="105557.05">11507 13991 2878 0,'-3'3'120'0,"2"-1"-93"16,2 0-25-16,4-1-24 0,2 0-41 0,3-2-73 16,0 0-58-16,2-3 6 0,-2-1 44 15,0 1 70-15,0 1 58 0,-3 2 20 16,0 2 20-16,-2 1 20 0,3 2 21 15,-2 3 12-15,0 1-9 0,-2 2-15 16,0 1-15-16,-3 2-14 0,-1 3-5 0,-2 1-8 16,-3 2-4-16,0 2-4 15,-2-2-10-15,-1 1-7 0,0-5-4 16,-1-2-1-16,0-2 5 0,0-2 6 16,0 1 3-16,1-1 4 0,1 0 1 0,2 1 5 15,2 0-1-15,0 2 6 16,5-1 1-16,0 0 0 0,2 0-1 0,1 2-6 15,2-3 0-15,1-1-6 0,2-1 0 16,2-2-7-16,4-2-28 0,2-3-55 16,2-2-78-16,0-2-70 0,-1-2-73 0,0-3-78 15,-4-2-53-15,1 1-98 16</inkml:trace>
  <inkml:trace contextRef="#ctx0" brushRef="#br0" timeOffset="105783.02">11844 13994 749 0,'-4'-7'354'0,"2"4"-34"15,-1 1-39-15,1 6-48 0,0 5-64 0,0 2-62 16,-1 3-43-16,0 3-31 0,0 4-13 16,0 2-13-16,1 4-4 0,-2 0-19 15,1 4-14-15,0 0-2 0,0 3-14 16,-1 1-8-16,2-3-22 0,-1 0-51 15,3-4-65-15,-2-5-59 0,0-4-41 16,0-4-23-16,-1-4 10 0,1-3-132 16</inkml:trace>
  <inkml:trace contextRef="#ctx0" brushRef="#br0" timeOffset="106060.93">11704 14468 987 0,'-3'19'489'0,"1"1"-292"0,1 6-65 15,4-1-35-15,0-2-23 0,2-1-28 16,1 0-29-16,2-4-10 0,2-4-5 16,0-2-2-16,1-6 0 0,1-5 5 15,2-5 5-15,1-7 6 0,0-5 2 0,-1-4 4 16,1-4 0-16,-4 1 12 0,-4-1 21 16,-3 3 10-16,-2 3 12 0,-4 2-9 15,-2 4-17-15,-1 1-15 0,-4 0-13 16,-2 1-7-16,-4-1-5 0,-1 2-3 15,-1 1 0-15,-2 0-3 0,2 3-2 16,0 2-3-16,0 3-5 0,3 3-7 16,3 4-33-16,1 2-65 0,2 4-82 0,2 1-116 15,4 2-120-15,-2-3-119 16,5 1-127-16</inkml:trace>
  <inkml:trace contextRef="#ctx0" brushRef="#br0" timeOffset="106600.7">11915 13993 1914 0,'-4'3'1041'0,"5"-3"-976"0,1 0-46 16,5-3-17-16,1-1-4 0,6 0-3 15,1-1-23-15,3 0-38 0,4 0-32 16,-2 1-14-16,1 2 20 0,-3 4 34 16,-1 2 36-16,-1 3 19 0,-1 5 6 0,-2 4 15 15,-1 2 17-15,-2 5 11 0,-2 0 13 16,-1 1 0-16,-2 1-12 0,-3-3-12 16,2-1-16-16,-3-1-11 15,-1-2-11-15,0-2-42 0,-2-1-53 16,-1-1-85-16,1 1-80 0,-3-3-58 15,-1-1-35-15,-3-1-18 0,-2-1 16 0,0-3 91 16,0-1 90-16,0-2 85 16,0-1 57-16,-2-2 16 0,0-1 0 0,-2-2-15 15,-2-4-25-15,3-1-39 0,0-2 32 16,1 0 50-16,3-1 16 0,-1-2 26 0,1-1 77 16,1 2 67-16,2 2 49 0,3 1 23 15,3 3-9-15,2 2-22 0,1 1-31 16,0 1-29-16,4 1-10 0,1 1-13 15,1 0-20-15,4 1-21 0,4 0-24 16,2-2-20-16,4 0-6 0,4-2 9 16,-1 1-1-16,2 1 0 0,-1 2-11 15,-1 1-31-15,-3 1-54 0,-1 1-66 16,-3 1-55-16,-4 0-41 0,-3 0-24 0,-5 3 37 16,-6 2 40-16,-5 2-26 0,-6 3-38 15,-7-4-64-15,1 4-75 0</inkml:trace>
  <inkml:trace contextRef="#ctx0" brushRef="#br0" timeOffset="106752.92">11962 14492 516 0,'-7'13'315'15,"3"1"-75"-15,0 2-7 0,5-4-19 0,4-3-36 16,2-2-30-16,2-4-30 0,4-4-13 16,2-4 5-16,4-5 5 0,6-1 0 15,3-3-17-15,4 0-34 0,-1-1-37 16,-1 3-44-16,1 2-115 0,-3 3-232 15,-3 0-193-15,-5 0-436 0</inkml:trace>
  <inkml:trace contextRef="#ctx0" brushRef="#br0" timeOffset="118682.08">14186 12724 1694 0,'0'2'750'16,"4"-1"-663"-16,3 2-68 0,2-1-17 16,2 0 3-16,1 0-1 0,1 1-4 15,1-1 2-15,0 1-2 0,-1-1 2 0,0 0 1 16,-1 0 8-16,0-1 29 15,0-1 21-15,3 0 17 0,2 0 5 0,4 0-13 16,4-1-11-16,3 0-12 0,6 1-16 16,3 0-12-16,1 1-12 0,5-1-2 15,1 1-5-15,-1 0 3 16,3 0-1-16,-3-1 0 0,0 0-1 0,-2-1-1 16,0-2 2-16,-3-2 2 0,-3-3-3 15,-4-1 6-15,-2-2 2 0,-4-3 2 16,0 0 1-16,-4-2-5 15,-2 0-2-15,-3 1-1 0,-3 1-3 0,-4 4-13 16,-4 3-39-16,-2 2-48 0,-3 5-80 0,0 3-97 16,0 1-93-16,0 2-78 0,2 1-30 15,-1 1 13-15,5 2-95 0</inkml:trace>
  <inkml:trace contextRef="#ctx0" brushRef="#br0" timeOffset="119915.01">13770 13115 957 0,'2'-3'176'0,"1"0"-87"0,3-1-34 16,0 0-7-16,0 0-17 0,1 1-20 16,1 0-1-16,-1-1 17 0,0 0 21 15,3 0 18-15,-3 0 12 0,3 1-3 16,0 1-17-16,2-1-15 0,1 1-14 16,1 1-16-16,0 0-6 0,0 1-6 15,2 0 1-15,-2 1 2 0,2 1 4 16,2-1 1-16,-2 1 2 0,0-2 17 0,-1 0 12 15,-4 0 12-15,-1-2 11 0,-3 1-3 16,-3 1-3-16,-2-1-4 16,-2-1-1-16,-3 0-9 0,-2 0-13 0,-5 0-12 15,-1 0-10-15,-5 1-4 0,-4 2 1 16,-2 1 12-16,-3 3 15 16,1 3 11-16,-2 0 2 0,2 1-12 0,0 2-15 15,2 0-14-15,3 0-5 0,3 0-1 16,2 0-6-16,4-1-7 0,0 1-4 15,3 0 2-15,2-1 4 0,1-1 7 16,3-1 0-16,2 0 6 0,3-1 0 16,2 1 7-16,2-1 3 0,3 0-7 0,0-1-2 15,2 2 1-15,1-1-2 0,2-1 2 16,1 0-4-16,1-1 0 0,2-3-1 16,0-1 2-16,1-1-1 0,-1-1-15 15,0-1-60-15,0-3-81 0,-3 1-81 16,-4-1-34-16,-3 1 12 0,-2 0 35 15,-5 2 74-15,0 0 55 0,-2 2 49 16,-2 1 40-16,-2 1-10 0,1 1-38 0,-1 0-69 16,-4-1-70-16,2 3-186 15</inkml:trace>
  <inkml:trace contextRef="#ctx0" brushRef="#br0" timeOffset="120629.03">13698 13526 2265 0,'3'-2'234'0,"3"0"-181"0,2-2-45 0,3 0-8 16,2 1-6-16,1 0-24 0,1-1-19 16,2 0 0-16,0 0 0 0,-1-1 21 0,2 0 19 15,-1-1 9-15,0-2 2 16,2 1 2-16,-1-1 4 0,0 0 2 0,0 2 6 15,-2 1-1-15,-1 3 3 0,-2 1-2 16,-3 3-4-16,-3 2 0 0,-2 0-4 16,-2 2 0-16,-1 1 1 0,-2 0-4 15,-2 1 0-15,-2 1-7 0,-1 1-6 16,-2 1-10-16,-2 0-21 0,-1 1-11 16,-2 0-3-16,1 0 9 0,-1 0 17 15,-1 0 17-15,0 2 7 0,2-2 6 16,1 0 6-16,0-1 4 0,0-2 4 15,3 0-4-15,1-3-2 0,1-2-2 0,2-2-5 16,1-1 2-16,2-1-6 0,0 0 0 16,1 0 0-16,1 0-4 0,1 0 4 15,1-2 3-15,2-1 0 16,0-2 7-16,2 0 4 0,-1-2 4 0,0 3 5 16,0 0 0-16,-1 0-3 0,0 2-3 15,0 0-2-15,1 0 1 0,1 1 2 16,0 1-4-16,0 0-3 0,1 1-4 0,-1-1-6 15,1 1 1-15,-2-1-1 16,3 1 3-16,-3 1 0 0,-1 0 1 16,0 1-2-16,-2 0 2 0,-1 1 4 0,-1 1-1 15,-1 0 2-15,-1 1-1 0,-2 2-2 16,-1 1-1-16,-2 1 4 0,-3 4-2 16,-1-2 0-16,-3 1 3 0,2-1 0 15,0-2 4-15,1 0 7 0,1-1 3 16,2-1-6-16,3 0-7 0,1 0-1 15,1-2-4-15,3 1 1 0,1-2-1 16,2 1-4-16,1 0 0 0,1-1-1 16,0 0 1-16,4-1-3 0,1-1-3 0,-1 1-4 15,2-1-4-15,-1 0-29 0,2-1-69 16,-1-2-44-16,1-2-36 0,-1-2-18 16,0-2 19-16,-2-2-13 0,0-3-8 15,-2-4-21-15,1-3-2 0,-1-1 17 16,0-2 51-16,0 0 61 0,2 0 48 0,0-3 1 15,-3-2-81-15,5 2-81 0</inkml:trace>
  <inkml:trace contextRef="#ctx0" brushRef="#br0" timeOffset="121115.33">14309 13379 541 0,'-12'-8'404'0,"0"2"-35"0,-3 0-54 15,-2 5-82-15,1 2-66 0,-1 2-38 16,0 3-20-16,1 0-24 0,2 5-25 15,0 1-29-15,1 2-19 0,0 1-9 16,4 3-4-16,1-1-7 0,2 2-5 0,2 0 1 16,2 2-3-16,1 2 6 0,3-1 1 15,2 1 3-15,2-4 2 0,0-3 5 16,3-2 2-16,1-4 4 0,0-5 4 16,1-3 2-16,1-5 3 0,0-3 2 15,0-5 4-15,-1-5 0 16,1-2-2-16,-2-4-1 0,1 0-9 0,-3-1-1 15,-1-1-5-15,-5 0-20 0,0-2-29 16,-4 2-41-16,-1-1-31 0,-3 2-6 16,-2 3 21-16,0 5 36 0,1 3 24 0,3 5 1 15,1 3-25-15,3 3-55 0,2 1-52 16,1 1-40-16,2 0-45 0,2-2-24 16,3-1 33-16,0-2 72 0,1 0 74 15,1-1 73-15,0-1 53 0,1-1 38 16,-1-1 49-16,0 1 46 0,-1 1 32 15,1 2 23-15,-2 2 0 0,-2 2-6 16,0 2-3-16,-1 3 3 0,-3 3-20 16,0 4-31-16,-1 5-41 0,-5 6-32 0,0 3-5 15,-2 6-1-15,-1 2-8 0,-1-1-17 16,1 3-23-16,-1-3-18 0,2-2-5 16,0-1-2-16,1-3-10 0,1-1-25 15,2-4-55-15,1 0-93 0,1-6-110 16,2-3-100-16,0-5-105 0,-3-9-14 0,5-1-34 15</inkml:trace>
  <inkml:trace contextRef="#ctx0" brushRef="#br0" timeOffset="122167.47">14644 13245 1549 0,'-1'-2'898'0,"2"-2"-782"0,2-2-78 16,4-2-35-16,1-3-3 0,1 2-3 0,3 0 0 16,0 0 0-16,3 2-2 0,0 1 3 15,-1 1 1-15,2 1 1 0,-1 1 3 16,1 1 0-16,-1 0 8 0,2 1 5 16,-1 2 8-16,-1 1 5 0,0 2-1 15,-1 2-5-15,-2 2-9 0,-1 2-2 0,0 2-2 16,-4 3-9-16,-3 3 6 15,-2 0-9-15,-1 0-4 0,-2 1-9 16,0-3-21-16,-2-2-24 0,0-1-45 16,-1-3-49-16,-1-2-33 0,-2-2-15 0,0-1 13 15,-3 0 29-15,-2-1 20 0,-1-1 20 16,-4 0 22-16,1 2 4 0,-2-1-6 16,-3 1 7-16,2 0 17 0,0 0 38 15,4-1 59-15,1-1 32 0,4 1 9 16,0-1 12-16,4 0 9 0,3 0 10 0,2-1 21 15,3 0 0-15,0-2-9 16,2 0-3-16,1-1-3 0,0-1-6 0,0 0-3 16,0-1-3-16,1 3-12 0,-1 1-21 15,0 2-22-15,-2 2-17 0,-2 1-9 16,-1 1-9-16,-3 1 0 0,0 2-1 16,-1 0 2-16,-3 1 8 0,1 1 5 15,-1-1 14-15,-1-1 19 0,3-1 12 16,0-1 1-16,2-1-14 0,0-2-14 15,0-2-15-15,1-1-5 0,-1-1-1 0,3-1-6 16,0-1-5-16,2 0 1 16,1 0 4-16,0 0 2 0,1 2 1 0,1 0 0 15,1 0 0-15,2 0-2 0,-1 0 1 16,2 1-2-16,0 0-4 0,2 0 2 16,2 0-1-16,0-1 1 0,2-1 0 15,1-1-3-15,2 0 0 0,-3-2-10 16,-1 0-6-16,0-2 2 0,-3-2-1 0,-3-1 14 15,-1 0 1-15,-4 2 3 16,0 0 0-16,-3 2-2 0,-3 1-6 0,-1 0-23 16,-2 2-23-16,-2 2-22 15,1 2-15-15,-2 3 6 0,-2 1 16 0,2 1 21 16,0 4 20-16,2 0 19 0,-1 3 22 16,3 1 12-16,-1 1 11 0,3 0 9 15,2 0 3-15,1 0 2 0,1-2-1 16,0 0-6-16,2 1-11 0,1-2 1 15,0-2 7-15,1-2 11 0,1-2 11 0,1-1-3 16,0-4-5-16,1-2-4 16,1-2-13-16,1-3-4 0,-2-3-8 0,-1 0-9 15,-3-1 4-15,-1-1 3 0,-3 0 1 16,-1 1-4-16,-2-2-2 0,0 2-4 16,-2 1-1-16,0 0 1 0,-1 1 3 15,-3 0 0-15,1 0 2 0,-1 0-5 16,0 0-6-16,-1 2-4 0,0 0-10 0,-1 3-16 15,2 2-27-15,2 3-31 0,2 2-35 16,1 1-42-16,3 0-69 0,2-1-115 16,1-2-129-16,1-3-100 0,4 0-129 15</inkml:trace>
  <inkml:trace contextRef="#ctx0" brushRef="#br0" timeOffset="123068.65">15096 13232 1975 0,'-13'12'415'0,"1"0"-358"0,-3 3-37 15,6-2-34-15,2-3-26 0,3-1-34 0,0-1-22 16,0-2 17-16,2 1 22 0,-2 2 35 16,-1 1 24-16,1 2 17 0,-1 2 13 15,3 3 8-15,2 1 4 0,3 0-11 16,4 2-14-16,0-2-5 0,3-2-7 16,2-1 7-16,0-4 5 0,4-3 8 15,-2-5 7-15,2-3 1 0,2-5-4 0,-3-3-8 16,-1-4-2-16,-1-3-3 15,-2-1-4-15,0-1 5 0,-5-2-4 16,-2 1-6-16,-2 0 1 0,-2 1-15 16,-3 2-13-16,-2 1-5 0,-2 3-4 0,-4 2 11 15,-2 3 15-15,-2 5 2 0,-2 2 7 16,-4 5-6-16,3 4-19 0,0 2-42 16,-1 2-51-16,1 0-32 0,1 3 7 15,1 0 37-15,4-1 43 0,2 0 32 16,2-2 13-16,2-2 11 0,1 0 19 0,2 1 21 15,2 0 13-15,1 0 5 0,2 1-3 16,-1 1-5-16,2-1-5 0,1-1 3 16,-1 2 0-16,1-1 9 0,1-2 9 15,1 0 12-15,1-3 3 0,2-1-4 16,1-3-10-16,3-1-14 0,0-4-11 16,3-2-13-16,3-2-7 0,1-5-11 15,-1 0-42-15,2-1-37 0,-4-1-11 0,-3 1 1 16,-2 1 32-16,-4 0 46 15,-3 4 33-15,-3 2 16 0,-3 2 6 0,0 1-10 16,0 1-19-16,-3 1-14 0,1 1-11 16,-1 1 1-16,0 3-3 0,-2 0 0 15,1 1-2-15,0 2-1 0,-1 0 1 16,1 2 2-16,1 1 2 0,0 1 0 16,1 1-1-16,0 3-2 0,0-1-6 15,0 0-19-15,-1 1-19 0,2-2-8 16,-2 0-7-16,3 0 19 0,0-3 6 0,1-2-4 15,1-4-28-15,3-3-28 16,0-3-12-16,1-4-3 0,1-4 15 0,0-4-3 16,2-5 1-16,1-6-1 0,3-1 2 15,-1-2 28-15,0 0 24 0,-2 1 21 16,1 3 20-16,-2 1 5 0,0 2 4 16,-1 1 3-16,-1 0 12 0,0 4 15 15,-1 3 25-15,-1 3 28 0,-1 3 20 16,1 3 19-16,0 3 2 0,-1 3-9 15,1 4-12-15,0 4-24 0,-2 4-28 0,1 3-24 16,-1 2-17-16,-1 3-9 16,0 0 0-16,0 1-10 0,0-2-12 0,0-1-20 15,1-3-36-15,0-1-53 0,1-4-92 16,1-3-143-16,-2-5-237 0,2-3-169 16</inkml:trace>
  <inkml:trace contextRef="#ctx0" brushRef="#br0" timeOffset="123778.49">15345 13217 2953 0,'-4'6'93'0,"2"-1"-62"15,0 0-36-15,4-1-19 0,0-3-28 0,4-1-26 16,1-4-1-16,3-2 16 0,3-2 25 16,0-1 32-16,2 0 12 0,2 0 1 15,-1 2-4-15,2 3 1 0,0 2-8 16,-1 3-14-16,-2 3-39 0,-2 0-62 16,-2 2-69-16,-3 0-76 0,-3 0-17 15,-4 1 44-15,-4-1 45 0,-2 2 29 16,-3 0-25-16,-2 0-70 0,-3-1-15 0,-3 0 16 15,2 3 82-15,-2 1 111 0,2 2 52 16,1-1 19-16,-4 0 39 0,-1 0 62 16,-1-2 37-16,0 0 3 0,2-1 12 15,2-3-11-15,3 0 3 0,5 0 9 16,3 0 16-16,4-1 9 0,2 0-7 16,2-1-46-16,1 1-42 0,4-1-24 15,0 0 1-15,1-1 6 0,2 1 2 16,1 0-12-16,2 0-24 0,-1 2-21 15,0-3-6-15,-2 0-17 0,-2-1-16 16,-3-1-3-16,-1-1-1 0,-5 1 32 16,1-1 43-16,-2 0 26 0,-2 1 6 0,-2-1-13 15,-1 1-36-15,-1 0-18 0,-1-1-10 16,-1 0-9-16,0 1-5 0,-1 2-7 16,1 0-9-16,-1 2 7 0,0 2-3 15,1 1 3-15,0 4 8 0,2 2 1 16,-1 2 8-16,2 4 2 0,0 0-2 0,2 2 0 15,1 0-4-15,3-2 3 16,2-4-2-16,2-1 0 0,2-5 6 0,2-1 3 16,2-4 11-16,2-3 12 0,3-3 6 15,-2-5 1-15,1-2-6 0,-3-3-11 16,-1-4-5-16,-3 0-6 16,-1-2 2-16,-3-2-7 0,-1 1-11 0,-3 0-19 15,-2 0-18-15,-1 1-11 0,-2 0 3 16,-1 0 3-16,0 2 0 0,0 2-16 15,-1 1-27-15,0 1-45 0,-1 4-69 0,3 3-74 16,1 2-62-16,3 2-47 16,-2-4 20-16,7 5 17 0</inkml:trace>
  <inkml:trace contextRef="#ctx0" brushRef="#br0" timeOffset="124075.3">15711 13295 1510 0,'1'6'433'0,"0"1"-244"0,-1 4-99 16,-2 4-44-16,-3 2-17 0,-2 4-37 0,-2 5-16 16,0 0-5-16,0 1 2 0,1-2 17 15,1-1 8-15,1-3 16 0,0 1 14 16,1-4 22-16,1-2 27 0,1-2 4 16,1-5-4-16,2-4-22 0,0-3-28 15,1-3-17-15,2-1-10 0,0-1-2 0,1-3 2 16,2 0-3-16,-2-3-2 15,4 0-5-15,0-1-2 0,1-1 1 0,1 0 3 16,1-1-5-16,0 0-23 0,0 0-33 16,2 1-27-16,-1 2-5 0,-1-1 12 15,1 4-10-15,-2 3-42 0,0 1-68 16,-2 2-59-16,-1 1-51 0,-1 0-56 16,2 5-144-16</inkml:trace>
  <inkml:trace contextRef="#ctx0" brushRef="#br0" timeOffset="124587.8">15890 13159 2162 0,'-2'0'236'0,"1"0"-115"16,-1 3-71-16,1 2-21 0,-1 6-10 15,2 1-17-15,-1 2-15 0,1 3-19 0,1 3-3 16,1-1 2-16,-1 2 10 15,0-1 15-15,1-1 7 0,0 2 1 0,-1-2-2 16,1-1 1-16,0-4-1 0,0-3 2 16,-1-2 3-16,0-3 5 0,-1-3-5 15,0-2-23-15,-2-3-25 0,0-2-22 16,0-3-10-16,1-2 14 0,-1-1 17 16,2-2 14-16,-1-4 11 0,2-1 6 0,0-4 4 15,0-1 5-15,3-1 6 16,2-3 7-16,3 3 9 0,3 1 14 15,2 5 14-15,1 3-2 0,1 3-3 16,0 4-20-16,2 4-10 0,-2 4-16 16,-2 4-11-16,0 3-7 0,-3 4-3 0,-2 2 9 15,-4 2 2-15,-2 4 6 16,-4 0 4-16,-3 3 11 0,-4-1 27 16,-2 1 20-16,-2 2 7 0,-3-1-10 0,1 1-17 15,0-4-25-15,-2-1-18 0,2-3-8 16,0-5-7-16,1-1 0 0,0-2 6 15,3-2 0-15,1-1 6 0,3-1 9 0,3 0 8 16,2 0 1-16,1-1-1 16,2 1-2-16,1-1-1 0,3 0 0 0,2 1 1 15,1-1-2-15,4-1-1 0,-1-1-16 16,3-2-28-16,2-1-54 0,2-2-89 16,0-4-107-16,0-3-139 0,-5-9-60 15,3 3 0-15</inkml:trace>
  <inkml:trace contextRef="#ctx0" brushRef="#br0" timeOffset="124782.17">16207 13133 2531 0,'10'2'45'15,"1"2"-42"-15,5 1-44 0,-1-1-88 0,-1 0-142 16,0-1-196-16,-2-3-119 0,1 8-168 16</inkml:trace>
  <inkml:trace contextRef="#ctx0" brushRef="#br0" timeOffset="125025.18">16293 13232 209 0,'-8'7'9'0,"-1"0"-17"0,-4 2 6 0,0-1 0 16,-3-1-2-16,-1 1-12 0,-2-1-1 0,-2 1 3 15,1 0 12-15,0 1 24 16,2 0 27-16,2 1 53 0,5-2 73 0,2 1 81 16,5-2 59-16,3 0-18 0,2 0-71 15,2-2-95-15,2-3-60 0,3-1-35 16,1-3-16-16,2-1-4 0,1-2-8 16,3 0-8-16,-1-2-16 0,0 1-21 15,1 0-31-15,0 2-21 0,-1 0 4 16,-2 0 17-16,1 1 4 0,-1-1-30 15,-2 1-67-15,-2-1-73 0,-1-2-37 16,-1-2 36-16,-1-2 52 0,1-1 30 16,1-2 43-16</inkml:trace>
  <inkml:trace contextRef="#ctx0" brushRef="#br0" timeOffset="125234.49">16339 13188 98 0,'3'-14'142'0,"1"1"8"0,0-1 14 16,-1 5 34-16,-2 3 42 0,-1 2 7 15,0 2-11-15,0 2-40 0,0 2-61 16,-2 3-28-16,-1 2-30 0,0 4-24 0,-3 3-4 15,1 5-3-15,-2 2 9 0,0 5 14 16,-1 1 6-16,0 5 0 0,0-1-6 16,-1 2-11-16,4 1-18 0,0-3-18 15,3-1-12-15,0-3-9 0,1-1-4 16,2-3-13-16,0-1-27 0,0-2-44 16,2 0-43-16,-1-3-16 0,2 0 4 15,0-2-18-15,0-4-99 0,0-4-213 0,4-1-290 16</inkml:trace>
  <inkml:trace contextRef="#ctx0" brushRef="#br0" timeOffset="126104.73">13785 14323 2429 0,'0'-3'164'0,"2"-2"-111"0,0-2-43 0,2-2-10 16,1-3 0-16,0 0-2 0,0-1-1 16,0 2 4-16,1 0-1 0,0 3-1 15,2 1-1-15,1 2-1 0,2 0-7 16,2 1 4-16,3 1-5 0,0 2-2 0,2 1-1 15,2 0-2-15,-4 2 3 0,-2 0 5 16,0 0 5-16,-2 1 3 0,-3 1 0 16,-3 1 2-16,-2 0-2 0,-3 2-7 15,-2 2-18-15,-3 3-25 0,-3 1-10 16,-3 2 3-16,-5 4 23 0,1-1 22 16,-2 2 18-16,-3 0 13 0,3-1 16 15,2-2 11-15,2 1-3 0,2-3-6 16,4 0-16-16,4 0-9 0,2-2-1 15,4-3-4-15,2 0-3 0,3-3-2 16,1 2-4-16,0-3 2 0,1 0-15 16,2 0-21-16,0-2-39 0,-1 0-36 0,-1-2-9 15,-1-1 10-15,2-2 30 0,0-3 30 16,0-3-3-16,2-3-53 0,0-5-81 16,-1-1-74-16,1-2-24 0,0-3-2 15,-4-5-57-15,6 4 10 0</inkml:trace>
  <inkml:trace contextRef="#ctx0" brushRef="#br0" timeOffset="126298.34">14299 14092 1104 0,'0'6'986'0,"1"0"-778"16,-1 2-110-16,0 2-67 0,-1 3-15 15,0 4-18-15,-1 2-62 0,0 3-58 0,-2 3-36 16,-1 0 8-16,0 1 53 0,0 0 52 15,0 0 38-15,-1-1 13 0,-1-2-2 16,-1-1 6-16,2-2 1 0,-3-2-4 16,3-2-70-16,2-3-188 0,-3-6-233 15,4 0-229-15</inkml:trace>
  <inkml:trace contextRef="#ctx0" brushRef="#br0" timeOffset="126618.45">14134 14526 807 0,'-7'19'416'0,"1"2"-286"0,1 5-45 0,1 0-11 16,4-3 15-16,0 1-7 0,3 0-23 15,1-1-12-15,2-2 9 0,1-3 8 16,3-2 6-16,1-5-11 0,2-4-24 16,1-5-16-16,5-5-8 0,1-6-1 15,2-10 0-15,-1-4-1 0,-2-7-3 0,-2-1-1 16,-4-1 8-16,-4 3 24 0,-3 1 26 15,-2 4 17-15,-3 1 5 0,-2 3-21 16,-3 2-21-16,0 5-14 0,-4 3-2 16,-2 2-7-16,-3 4-5 0,-3 4-7 15,-1 3-8-15,-4 4-2 0,1 5-4 16,0 4-5-16,2 3-7 0,4 1-26 16,4 0-35-16,3-3-36 0,3-3-47 15,3-1-44-15,2-2-49 0,3-5-46 16,2-4-2-16,2-6-5 0,3-4 31 0,19 3-64 15</inkml:trace>
  <inkml:trace contextRef="#ctx0" brushRef="#br0" timeOffset="127362.99">14482 14229 2416 0,'-8'7'157'0,"2"-2"-98"0,0 1-43 0,2-5-8 16,2-1-7-16,2-3-4 0,1-2-5 15,2-2 0-15,3-1 2 0,0 0 2 16,5 1 1-16,2 0 0 0,2 3 0 16,1 1-4-16,0 3 3 0,2 4-3 15,0 1 1-15,0 2-1 0,1 2 3 16,-2 1 2-16,2 1 7 0,-3 3 19 0,-2 0 14 15,-2 1 12-15,0 3 9 16,-2 0-14-16,-2 2-12 0,-2 1-12 16,-3-1-14-16,-2 2-14 0,-2-1-28 15,-1 0-34-15,-3 0-44 0,-1-3-53 0,-2-2-35 16,-1 0-10-16,-3-4 9 0,-2-1 27 16,-1-2 12-16,-3 0 8 0,0-4-12 15,0-2 3-15,-1-2 22 0,1-2 32 0,0-2 39 16,-1 0 33-16,1-4 27 15,0 1 15-15,1-1 14 0,-1-1 18 0,4 0 27 16,-2 0 31-16,3 1 36 0,1 1 20 16,1 3-15-16,2 1-16 0,3 1-11 15,3 0-3-15,2 1 9 0,2 0 6 16,1-1-7-16,2 1-17 0,2-2-13 16,4-1-14-16,3-1-16 0,2-1-11 15,4-1-10-15,1 0-12 0,1 2-11 16,1 1-5-16,1 2-5 0,-1 2-2 0,0 2-3 15,-2 1-20-15,-1 2-34 16,-1 2-71-16,-1 0-15 0,-4 1 9 0,-3 2 33 16,-4-1 35-16,-3 1 16 0,-3 0-13 15,-3 0-68-15,-3 2-62 0,-2 0-87 16,-4 0-29-16,-3 1 68 0,0 3 80 16,-1 1 79-16,0 3 68 0,1-1 54 15,0 0 61-15,-3-1 68 0,1-1 50 16,0-2 12-16,0 0 6 0,3-3-12 15,2-3-7-15,3-1-20 0,3-2-17 0,3 0-19 16,1-3-42-16,4-1-35 0,1-2-31 16,2-2-9-16,3-3 9 0,1-1 3 15,4-4 3-15,3-1-8 0,2-2-17 16,2 0-11-16,3 0-13 0,1 1-21 16,0 3-43-16,1 2-98 0,0 1-108 15,-2 2-72-15,0 2-39 0,-2 1 32 16,-3 1-35-16,3 3-149 0</inkml:trace>
  <inkml:trace contextRef="#ctx0" brushRef="#br0" timeOffset="127977.71">14745 14314 2753 0,'5'-3'180'0,"2"-3"-136"0,3-2-40 15,3 1-20-15,2 0-65 0,3 0-118 16,0 0-79-16,1-1-1 0,1 2 65 16,-2 2 106-16,-2 4 75 0,-1 4 45 0,-2 2 40 15,-2 3 46-15,-1 2 44 16,0 1 20-16,0 2-14 0,-2 0-33 0,-1 2-40 15,0 1-28-15,-2 0-19 16,-2 2-11-16,-2 4-6 0,-3 0-8 0,-1 3-21 16,-1 0-25-16,-1 0-22 0,-1-2-26 15,0 1-14-15,0-3-10 16,1-2-14-16,0-1 1 0,-1-4-3 16,3-3-14-16,2-5-62 0,-1-4-79 0,2-7-70 15,2-5 59-15,0-3 106 0,2-4 86 16,3-4 79-16,-3 0 27 0,2-2 19 15,0-1 29-15,-1 1 26 0,1-2 13 16,0 2 5-16,0 0-7 0,2 1 15 16,-1 5 56-16,-1 2 62 0,-1 5 47 0,0 6 14 15,0 3-49-15,-1 2-56 0,2 4-40 16,-1 2-38-16,1 5-32 0,2 4-32 16,-2 4-51-16,-2 4-28 0,-2 2-8 15,-3 1 3-15,-1 2 32 0,-3-2 43 16,-1 1 42-16,-1-1 40 0,1 0 20 0,0-4 4 15,2-1-24-15,1-6-26 0,1-6-18 16,0-5-31-16,4-4-18 0,0-4-15 16,2-4-9-16,1-3-20 0,1-4-28 15,3-4-21-15,0 1-24 0,0 0-12 16,1 2-9-16,2 2-33 0,0 3-69 16,2 2-39-16,-1 2-59 0,1 2 9 15,0 0-15-15,-1 1 39 0,7 10-72 0</inkml:trace>
  <inkml:trace contextRef="#ctx0" brushRef="#br0" timeOffset="129085.62">15503 14147 992 0,'0'-6'506'16,"0"3"-84"-16,0 1-99 0,0 5-81 0,-2 2-70 15,0 3-66-15,-1 2-47 0,-3 4-40 16,-2 3-34-16,-4 7-22 0,-2 3-4 16,-4 6 9-16,0 3 15 0,-2 1 14 15,-1 1 1-15,0 1 1 0,-1-2-2 16,1-1 1-16,2-2-1 0,2-4-2 16,2-5-10-16,3-4-31 0,4-6-27 15,3-5-15-15,2-6 1 0,3-7 25 0,3-4 36 16,3-4 22-16,3-7 17 15,5-1 8-15,1-3-3 0,3 0-1 0,5 1-4 16,0 2-2-16,3 5 0 16,-1 2-1-16,0 4-2 0,-2 4-2 0,-2 4-4 15,0 2 1-15,-1 4-5 0,-1 1-12 16,-1 1-16-16,-2 0-24 0,-1 0-12 16,-3-1-5-16,-3 1-15 0,0-2-30 15,-2-2-15-15,-2-2 14 0,0 0 32 16,0-3 44-16,-1-1 0 0,-1-2-79 0,-1-2-53 15,0-3-7-15,-1-4 29 16,-1-4 61-16,-1-3 25 0,0-3 5 0,-2-1 9 16,0-2 19-16,0 2 64 15,-1 0 65-15,2 4 65 0,1 2 63 16,1 6 15-16,1 5-18 0,1 3-46 0,2 3-42 16,-2 4-29-16,0 2-9 0,0 3-12 15,-1 3-14-15,0 4-22 0,-2 1-21 16,0 2-13-16,-2 2-2 0,-1 0 1 15,-1 3 6-15,2-1 4 0,0 1-1 16,0-3-7-16,2-2-6 0,1-2-5 16,1-6-4-16,2-4 0 0,2-3-4 0,1-5 0 15,1-3-2-15,1-4 1 0,1-3-3 16,0-1-10-16,-1 0-18 0,0 3-17 16,0 1-39-16,-3 1-51 0,0 3-55 15,-1 0-38-15,-1 2-5 0,0 0 23 16,0 1 44-16,1-1 30 0,0 1 17 0,2-2 21 15,-1 0 21-15,2 0 27 16,-2-3 31-16,2-2 32 0,-1-2 10 0,1-2 4 16,0-2 7-16,0-4 18 0,-1 0 27 15,0-2 35-15,-2 2 26 0,1 0 7 16,-2 0 12-16,-2 2 8 0,1 2 16 16,-2 5 21-16,-2 2 14 0,1 5-6 15,-1 5-33-15,-1 4-58 0,0 6-65 16,-3 5-49-16,-1 4-20 0,-1 6-22 15,0 1-17-15,0 1-28 0,1-1-40 16,1-4-52-16,1-2-60 0,1-3-42 16,0-2 7-16,1-1 50 0,0-3 69 0,1-2 70 15,0-1 46-15,0-2 25 0,-1 1 13 16,0-1-10-16,0-1-5 0,-1-2 1 16,1 0 5-16,0-3 16 0,0 0 17 15,-1-1 24-15,1 1 21 0,-1 1 28 16,0 0 29-16,1 2 21 0,0 3 18 0,1 1 2 15,1 1-17-15,2 2-30 16,2 1-24-16,1 2-13 0,3 1-12 0,0 1-5 16,1 0-5-16,1-3 26 0,1-3 26 15,3-3 12-15,-1-3-10 0,0-4-43 16,0-3-40-16,-1-3-15 0,0-5-3 0,-2-3-2 16,-2-3-2-16,-2-3 0 15,-1 0 14-15,-3-1 12 0,-1 2 5 0,-3 2 3 16,-2 0-13-16,-1 3-9 15,-3 2-5-15,-1 3 0 0,-3 3-8 0,0 4-11 16,-3 2-2-16,1 3-23 16,0 3-12-16,1 1-21 0,1 1-19 0,0 0-8 15,3 1-7-15,2-1 3 0,2-1-2 16,2-1-27-16,1-2-68 0,3-2-91 16,2-3-53-16,2-3-33 0,1-6 20 15,4-2-106-15</inkml:trace>
  <inkml:trace contextRef="#ctx0" brushRef="#br0" timeOffset="129422">15841 14089 2952 0,'0'3'134'15,"3"1"-105"-15,1-2-27 0,3-3-18 0,2-2-27 16,1-2-51-16,3-2-33 0,0-2 9 16,0-1 24-16,2 2 53 0,1 3 37 15,-3 4 11-15,-1 4 4 0,-2 2 8 16,-2 5 10-16,-3 4 6 0,-3 4 9 16,0 3-4-16,-2 1-6 0,-2 2-7 15,1-1-9-15,-1 2-8 0,0 0-5 16,0 2-3-16,-2 0-2 0,0 3 0 15,0-2-7-15,0 0-25 0,0-1-45 16,1-3-75-16,0-1-75 0,0-1-77 16,1-4-87-16,0-4-80 0,-6-11-110 0,9 1 94 15</inkml:trace>
  <inkml:trace contextRef="#ctx0" brushRef="#br0" timeOffset="129942.88">16157 14063 762 0,'7'-10'519'0,"0"4"-114"0,0-2-79 0,-1 7-82 16,-4 5-80-16,-1 6-67 0,-1 5-51 15,-2 4-25-15,-1 7-17 0,-1 2-19 16,-1 4-8-16,-1 3 1 0,0 1 0 16,1 2 13-16,-2 1 4 0,4-2-32 0,-4-3-52 15,5-2-69-15,-1-3-81 16,-1 0-30-16,0-3 27 0,-2-4 67 0,-1-1 79 15,0-3 62-15,-2-2 33 16,-2-4 7-16,2-1 5 0,-2 0 19 0,0-1 37 16,1-1 56-16,-1-1 44 15,1-1 20-15,1-1-20 0,-1-1-44 16,0 0-18-16,-1-1-7 0,2 0 3 0,1-2-2 16,-1 0-21-16,1-1-31 0,-1-1-18 15,-2 0-21-15,3-1-6 16,-1-1-4-16,2-3-1 0,1-2 1 0,2-6 4 15,3-1-1-15,1-4 6 0,3-4-7 16,4 0-2-16,4-1 4 0,4 3-5 16,3 3 1-16,2 3 4 0,3 5-7 0,-1 4 5 15,2 3 0-15,-3 5-2 16,-1 4 1-16,-3 3-4 0,-2 1 2 16,-2 2-1-16,-3 0 6 0,-2 3 1 0,-6-1 12 15,-3 1 29-15,-6 3 32 0,-2 1 21 16,-4 1 4-16,-1 1-21 0,-6-2-23 0,2-3-14 15,-1-2-10-15,-2-4-8 16,2-3-10-16,0-3-11 0,2-3-4 0,3-1-7 16,4-1-2-16,0 0-1 0,4 0-8 15,2-1-29-15,2 2-53 0,2 0-137 16,2-1-189-16,3 0-205 0,4 6-419 16</inkml:trace>
  <inkml:trace contextRef="#ctx0" brushRef="#br0" timeOffset="130092.92">16330 14657 3185 0,'-2'12'167'0,"1"-1"-118"0,2 3-80 16,2-6-150-16,-1-3-307 0,-2-9-436 0,2-4-257 15</inkml:trace>
  <inkml:trace contextRef="#ctx0" brushRef="#br0" timeOffset="135110.31">13529 15282 1272 0,'-13'0'582'0,"2"1"-422"0,-3 1-57 16,1 1-17-16,1 3-10 0,-1 2-33 16,-1 2-22-16,-1 2-4 0,-2 3-5 15,-1 1 0-15,1 2 7 0,-4 2 8 16,5 2 17-16,-1 2 17 0,1 1 10 15,1 1-7-15,1 2-15 0,0 1-16 16,2 1-19-16,3 2 1 0,1 1-8 16,3 1-6-16,2 2 3 0,3 2-3 15,2-2-1-15,2 0 0 0,3-3-8 16,2-4-26-16,1-1-28 0,0-3-19 0,3 0-11 16,-4-1-4-16,1 1-13 0,-1-2-54 15,3-3-83-15,-2-4-110 0,1-6-138 16,8 10-169-16</inkml:trace>
  <inkml:trace contextRef="#ctx0" brushRef="#br0" timeOffset="135634.67">13509 15266 2194 0,'2'0'227'0,"1"-1"-179"0,3-2-48 16,6-3-2-16,2-1-5 0,3-2 2 0,3-1-10 16,1-1-19-16,-2 3-11 15,-1 1-7-15,-4 5 4 0,-3 2 18 0,-1 3 14 16,-3 3 12-16,-1 3 6 16,-3 2 4-16,-2 1-1 0,-2 1 4 0,-2 2-2 15,-3 2 2-15,0-1-2 0,-3 2-2 16,0 1-2-16,-2 0-2 0,-1 2 4 15,-2-1-1-15,-2 0 1 16,1-3-1-16,1-2 1 0,-2-2 1 0,4 0 9 16,1 0 4-16,1-2 10 0,0 0 4 0,4 0-2 15,2 2-5-15,2-2-7 16,4 2-11-16,1-1-8 0,4 2-3 0,3-1 1 16,0 1 0-16,2-1 2 0,1-1-3 15,3-2-9-15,-2-2-42 0,1-4-34 16,-2-1-89-16,0-2-42 0,-2-4-64 15,-1-1-124-15,-4-6-29 0,2-1-133 16</inkml:trace>
  <inkml:trace contextRef="#ctx0" brushRef="#br0" timeOffset="135876.19">13858 15207 859 0,'1'-3'823'0,"-1"0"-515"0,0 1-130 0,-1 2-72 16,-1 5-32-16,0 4-35 0,-2 4-28 16,0 2-26-16,-3 3-28 0,3 4-17 0,-4 2-26 15,1 4-8-15,-1 2-2 16,0 2-9-16,-1-1 4 0,0 0 17 0,-1-2 19 16,0-2 28-16,2-1 25 0,1-4 8 15,2-2-33-15,1-2-116 0,1-4-144 16,-1-5-90-16,0-4 1 0,2 0 98 15</inkml:trace>
  <inkml:trace contextRef="#ctx0" brushRef="#br0" timeOffset="136186.91">13726 15649 331 0,'-4'3'199'15,"1"0"-17"-15,0 2-37 0,0 1-26 0,2 0-8 16,-1 3-5-16,0 2-8 16,-1 1-10-16,0 3-20 0,-1 0-6 0,2 4 0 15,-1 0-3-15,2 1 0 0,0 0-4 16,1-1 1-16,1-1 9 0,0-1 5 15,5-2 3-15,-1-3-6 0,3-3-19 16,2-4-1-16,3-4-8 0,1-2-2 16,0-4 0-16,0-3-10 0,0-5 0 0,-1-1-6 15,-4-2-1-15,-2 0 5 16,-3 2 18-16,-3 0 17 0,-1 1 10 0,-2-1-2 16,-3 1-19-16,0 0-13 15,-3 2-7-15,-3 0 1 0,-1 4-2 0,-3 2-8 16,1 3-4-16,-2 3-6 0,-1 4-8 15,2 4-5-15,0 3-24 0,3 1-29 16,1 2-32-16,3 2-29 0,2-2-15 16,1 1 4-16,2 0-4 0,1-2-18 15,2-1-44-15,1-5-94 0,1-2-123 0,-1-8-41 16,7-1-61-16</inkml:trace>
  <inkml:trace contextRef="#ctx0" brushRef="#br0" timeOffset="136537.41">13905 15339 2180 0,'-7'11'120'0,"5"-1"-84"16,-2 2-24-16,4-2-9 0,2-6-6 15,2-3-2-15,3-4-4 0,2-3 0 16,1-1 3-16,3 0 0 0,-1 2 8 16,1 1-4-16,0 1 4 0,4 2 2 15,-1 2-4-15,0 4 5 0,0 2-5 0,-1 4 0 16,0 2 1-16,0 2 1 16,0 1 2-16,-3 2 1 0,-3-1-1 0,1 1 4 15,-2 1-5-15,-2-1 6 16,-1 1-5-16,-1 3 3 0,-2-1 0 0,-1 1-7 15,-2 0-21-15,-1-3-69 16,-2 0-104-16,-2-3-143 0,-3-3-129 0,-5-4-19 16,2-2-93-16</inkml:trace>
  <inkml:trace contextRef="#ctx0" brushRef="#br0" timeOffset="136750.97">13898 15626 715 0,'-4'-2'293'0,"3"2"-82"0,0-1-40 15,3 1-17-15,2 0-13 0,1-2-29 16,1-2-22-16,1 0-18 0,1-2-9 0,2 0 4 16,1 0 2-16,2 0-6 15,2-1-10-15,3 3-20 0,-1 0-24 0,0 2-15 16,1 3-33-16,-2 2-46 0,-2 2-48 16,0 2-40-16,-2 1-22 0,-3 1-16 15,-1 1 49-15,-3 1-36 0,-1 1 38 16,-3-2 46-16,-2 1-43 0,-3-2-3 15,-1 1-168-15</inkml:trace>
  <inkml:trace contextRef="#ctx0" brushRef="#br0" timeOffset="136965.97">13864 15920 1808 0,'3'-3'413'0,"4"-2"-265"16,3-2-76-16,3-2-19 0,1-1-11 15,3 0-15-15,4-1-17 0,0-1-10 16,2 2 0-16,-1 0-27 0,0 3-53 0,-2 1-52 16,-3 3-35-16,1 1-18 15,-3 2 16-15,-2 0 13 0,0 1-16 0,2 0 34 16,0-1-63-16,2-2-20 0,1-3-48 16,-5-6-80-16,8 2 90 0</inkml:trace>
  <inkml:trace contextRef="#ctx0" brushRef="#br0" timeOffset="137341.26">14304 15218 1344 0,'1'2'502'16,"0"-1"-411"-16,1 0-66 0,2-1-21 16,0 0-1-16,3-1-1 0,0 0 0 15,1-2 5-15,3-2 27 0,-1 0 28 0,1-1 29 16,2 1 13-16,3 0-12 16,0 2-32-16,1 1-31 0,2 1-15 0,-2 3-9 15,0 1-9-15,0 3 3 0,-3 1-8 16,-3 2-13-16,-1 2-6 0,-3 2-8 15,-1 2-2-15,-5 2 5 0,-1 4 7 16,-4 2-5-16,-3 3-10 16,1 1-6-16,-4 2-9 0,-2 1-10 15,0 1-50-15,-4-2-57 0,1-1-45 0,-1-2-7 16,-1-4 32-16,2-3 1 16,0-4-34-16,-1-7 3 0,6-1-98 0</inkml:trace>
  <inkml:trace contextRef="#ctx0" brushRef="#br0" timeOffset="137644.41">14334 15516 37 0,'-3'-18'54'0,"2"0"19"0,0-2 44 0,0 5 35 16,2 4 37-16,-1 2 18 0,1 5 17 16,-1 3 23-16,1 2 3 0,0 2-24 15,0 1-47-15,1 3-41 0,2-2-40 0,1 1-31 16,-2 2-30-16,0 0-17 0,0 3-11 16,-1 2-5-16,0 1-40 0,-1 3-72 15,-3 4-47-15,-1 0-5 0,-3 3 35 16,-2 2 72-16,0-1 65 0,0 0 32 15,-2-3 10-15,1-2 6 0,0-5-4 16,0-5-9-16,3-4-4 0,0-5-7 16,1-1-16-16,0-2-10 0,1-1-6 15,0-1-1-15,2 0-6 0,1 1 2 16,1 0 2-16,2 0 1 0,1 3 1 0,4-1-2 16,2 1-2-16,0 1-4 0,3 0 4 15,0 0 0-15,1 2-1 0,0-1-4 16,2 0-6-16,-1-2-25 0,1-2-41 15,0-2-61-15,2-2-94 0,-3-1-92 16,-1-4-118-16,3 1-80 0</inkml:trace>
  <inkml:trace contextRef="#ctx0" brushRef="#br0" timeOffset="137909.93">14557 15508 94 0,'9'-19'107'0,"-2"2"-4"0,3-2 1 0,-3 6 3 15,-2 1 14-15,-1 5 19 0,1 4 16 16,-2 3 1-16,-1 6-12 0,-2 4-19 15,-2 3-16-15,-1 4-14 0,-4 4 11 16,1 1 9-16,-1 3 2 0,-2 3 3 16,0 0-8-16,-1 0-8 0,1-1-5 0,2-4-13 15,5-3-21-15,0-4-24 16,3-4-9-16,2-3-11 0,1-2-6 0,4-4-4 16,1-2-12-16,2-2-7 0,1-4-15 15,2-1-23-15,1-1-16 0,0 0-45 16,0 0 17-16,0 2-15 0,-2-1-41 15,-3 1 40-15,-2 0-27 0,-2 1-3 16,-2 1-23-16,-3-2-123 0,-3-2-146 16,0-1-148-16</inkml:trace>
  <inkml:trace contextRef="#ctx0" brushRef="#br0" timeOffset="138118.78">14440 15799 1415 0,'-3'16'871'0,"4"-2"-716"0,1 4-82 16,5-6-59-16,1-2-4 0,2-1-12 0,2-1-34 15,2-1-15-15,1-2-14 16,-1 0 9-16,0 0 26 0,1-2-6 0,-2-1-36 16,-1-4-41-16,0-2-24 0,0-3 5 15,1-6 14-15,-1-1-4 0,2-4-52 16,-2-4-156-16,-1-2-53 0,1-1-118 15</inkml:trace>
  <inkml:trace contextRef="#ctx0" brushRef="#br0" timeOffset="138475.07">14728 15249 2703 0,'-4'6'195'0,"3"-2"-150"0,2 0-36 15,4-4-14-15,2-4-9 0,2-1-18 16,3 0 0-16,-2 1 2 0,0 0 7 16,1 1 18-16,-1 2 2 0,0 2 4 15,-1 2 1-15,0 2-2 0,-1 3-2 16,0 1 4-16,-1 3-2 0,-2 1 0 15,0 1 5-15,-2 2-5 0,0 3-2 16,-2 1 4-16,0 3-1 0,-1 1-1 16,-1 1 0-16,0 0-1 15,-2 0-14-15,-1 1-15 0,-2 1-27 0,0 0-48 0,-1-1-46 16,0-2-37-16,-2-2-19 16,0 0 6-16,-1-4-1 0,1-3-15 15,0-2-56-15,0-6-78 0,0-9 36 16,14 2-66-16</inkml:trace>
  <inkml:trace contextRef="#ctx0" brushRef="#br0" timeOffset="139036.81">14884 15324 644 0,'5'-6'389'0,"1"3"-67"0,1 1-77 0,0 3-65 16,0 3-57-16,-1 1-39 0,0 2-35 15,0 2-35-15,0 2-39 0,0 2-27 16,-2 1-6-16,2 0-3 0,0-2 21 15,-2 0 20-15,-1-2 2 0,-1 0-14 16,0-2-16-16,0-1-26 0,-3 0-38 0,0-1-16 16,-3 1-19-16,-1 0 15 0,-3 2-13 15,-1 0-46-15,-3 1 5 0,-1 1 24 16,-2 1 59-16,1 1 71 0,1-1 56 16,0 0 45-16,1-3 62 0,1 0 61 15,3-1 48-15,2-1 4 16,4-2-55-16,4-2-62 0,2-1-59 0,2-1-34 15,4-3-14-15,2 0-12 0,1-2-3 16,1 1 0-16,0-1-1 0,-1 1 2 16,-1 0-2-16,-3 1-8 0,0-1-5 15,-2 2-10-15,0-1-17 0,0-1-79 16,-1-1-36-16,0-2-54 0,-1-1-9 0,0-2 65 16,0-2 2-16,1-2 54 0,0-1 31 15,3-1-4-15,-2-3 28 0,-1 1-2 16,2-1 6-16,-2-3 15 0,-1 0 10 15,0-2 6-15,-1-1 2 0,0 3 6 16,-1 1 16-16,-2 3 30 0,1 2 38 16,0 3 47-16,1 3 41 0,0 4 25 15,0 3 4-15,-1 2-13 0,1 2-24 0,-1 3-25 16,-1 3-17-16,0 4-27 16,-1 5-34-16,-2 5-30 0,0 7-16 0,-2 3-6 15,1 2-5-15,-1 1 0 0,1 0-9 16,0 0-7-16,1 2-3 0,-1 1-3 15,2-1-3-15,0-1-15 0,1-4-29 16,1-5-41-16,-1-2-74 0,1-6-78 16,-1-6-114-16,-3-6-53 0,4-3-12 15</inkml:trace>
  <inkml:trace contextRef="#ctx0" brushRef="#br0" timeOffset="139254.31">15238 15174 1021 0,'7'0'372'0,"-1"3"-131"16,1 4-107-16,-3 7-60 0,-3 6-35 15,-3 7-24-15,-3 6-23 0,-1 4-23 0,0 5-9 16,-2 3 0-16,0 0 16 0,-1 0 18 16,-1-1 5-16,2-1 3 0,0-1 2 15,0-3-1-15,2-3 2 0,1-6-8 16,2-4-33-16,1-5-61 0,3-4-82 15,0-6-100-15,0-6-87 0,12 4-137 16</inkml:trace>
  <inkml:trace contextRef="#ctx0" brushRef="#br0" timeOffset="139577.22">15393 15120 2364 0,'-3'15'288'0,"1"0"-215"0,0 5-56 0,0 2-32 15,1-2-27-15,-3 3-32 0,3 1-31 0,-3 2 3 16,-2 1 23-16,0 4 31 0,-1 0 29 16,0 1 31-16,0-2 40 0,0-4 33 15,2-4 13-15,2-3-10 0,2-4-35 16,2-4-30-16,2-1-15 0,3-5-8 15,2-3-4-15,2-4-9 0,3-2-1 16,2-4-12-16,1-1-12 0,1-1-9 16,1 1-25-16,-1-1-19 0,0 0-31 15,0 1-35-15,-2 1-78 0,-2 3 13 16,-3 0-25-16,-2 0-35 0,-5 1-49 0,8 8-173 16</inkml:trace>
  <inkml:trace contextRef="#ctx0" brushRef="#br0" timeOffset="139955.03">15212 15740 1607 0,'3'10'450'0,"3"-2"-339"16,1 1-46-16,4-6-28 0,1-3 3 0,3-3-10 15,3-2-19-15,1-1-11 0,0 0-38 16,-1 0-44-16,-2 1-46 0,-3-1-38 15,2 1 3-15,-2-1 20 0,-2 0 41 16,-1 1 44-16,-1-1 32 0,-3 1 28 16,-1 1 19-16,-2 1 4 0,0 0-2 0,-1 2-3 15,-2-2-13-15,-1 5-5 0,-1 0 6 16,-3 1-3-16,0 3 6 0,-2 4 22 16,-1 3 29-16,2 2 41 0,0 5 33 15,1-1 18-15,1 3-5 0,1-1-28 16,1 2-36-16,1-2-36 0,1-1-30 15,0-2-11-15,3-2-7 0,0-1-5 16,2 0-1-16,1-3-6 0,1 0 0 16,1-3-1-16,1-1 6 0,0-2-8 15,2 0-31-15,1-4-90 0,4-3-44 16,0-4-112-16,1-6-170 0,-2-5-20 16,2-3-128-16</inkml:trace>
  <inkml:trace contextRef="#ctx0" brushRef="#br0" timeOffset="140473.79">15565 15355 1579 0,'-4'3'258'0,"3"-1"-180"15,1-1-53-15,3-2-14 0,4-1 0 0,1-1-1 16,1-1 15-16,0-2 26 0,1 2 14 16,1 0 9-16,1 2 0 0,-1 2-14 15,1 0-6-15,1 3-5 0,2 1-15 16,0 2-15-16,1 0-8 0,1 2-5 15,1 1-6-15,-1 2 1 0,-2-2 1 16,0 1 1-16,-4 0 3 0,-1 0 5 16,-3 2 3-16,-2-1 1 0,-4 2-1 15,-2 0-1-15,-2 3-17 0,-1 1-29 16,-4 1-22-16,-2 4-10 0,-2-1 10 16,-3 2 28-16,2-2 26 0,-1-2 16 15,0-1 14-15,1-2 6 0,1-3 2 0,4-1-5 16,1-1-5-16,3-2-11 0,2-1-2 15,1-2-3-15,3-1-10 0,1 0 3 16,3-2-1-16,1 0 1 0,2 1 11 16,3-3 2-16,2 0 6 0,2-1-4 15,1-1-5-15,0 1-3 0,4 0-6 16,-1 1-5-16,2-1-8 0,-1 0-37 16,-1-1-106-16,-1 0-94 0,-1-4-149 15,-2-1-225-15,-2-3-192 0</inkml:trace>
  <inkml:trace contextRef="#ctx0" brushRef="#br0" timeOffset="140827.34">15894 15277 1940 0,'3'1'352'16,"3"0"-308"-16,1 0-35 0,2-1-9 0,0-1-6 16,2-1-18-16,-1-2-3 15,1 2 0-15,0 0 10 0,-1 0 23 0,1 1 11 16,-1 1 4-16,-1 1-2 0,0 0-2 16,0 2-8-16,0 1-2 0,-1 3 4 15,-2 0-1-15,-1 1 3 0,0 3-3 16,-1 3-2-16,0 3 0 0,-1 3 2 15,0 4 1-15,-1 1 1 16,-2 2-1-16,0-1-2 0,-2 2-1 0,-3-1-14 16,2 0-36-16,-1-3-43 0,-1 0-52 15,0-3-36-15,1-2-12 0,0 0-5 16,1-1-15-16,1-3-34 0,0-2-71 0,-2-6-24 16,5-3-85-16</inkml:trace>
  <inkml:trace contextRef="#ctx0" brushRef="#br0" timeOffset="141333.04">16245 15342 1035 0,'2'3'673'0,"0"3"-343"16,1 2-97-16,0 3-74 0,-1 4-45 16,-1 1-54-16,-1 3-29 0,-1 3-20 15,-2 1-14-15,-2 3-29 0,0 1-33 16,-4 1-20-16,0-2 10 0,2 1 25 15,-1-3 27-15,2-2 19 0,2-3 2 16,0-5-1-16,2-2 5 0,1-6-2 16,2-4 0-16,1-4 4 0,2-5-1 0,2-4 5 15,0-2-1-15,1-3-5 0,-1-3-2 16,2 1-6-16,1 1-3 0,-3 1 1 16,1 4-5-16,-1 2 1 0,1 3 6 15,0 2 1-15,1 0-2 0,0 2-8 16,1 0-15-16,-1 0-34 0,-2 1-48 15,-1 0-58-15,0 0-41 0,-2 0 14 16,-1-1 47-16,-1-1 60 0,-1-1 44 16,1-1 19-16,-1-3 10 0,0-2 20 15,0-3 38-15,1-1 30 0,1 1 13 0,0-2 2 16,0 3-18-16,1 1-16 16,-1 2-10-16,1 3-8 0,-1 0 18 15,0 4 45-15,0 5 33 0,-2 3 23 0,0 4-17 16,-1 2-38-16,0 4-28 0,-1 5-16 15,-1 1-8-15,-1 5-7 0,0 2-3 16,-1 3-6-16,1 0-8 0,0 1-9 16,1-3-10-16,1 0-6 0,0-3-5 15,2-3-27-15,1-3-45 0,2 0-76 16,0-6-108-16,1-3-118 0,0-5-157 0,-3-8-107 16,3 0 237-16</inkml:trace>
  <inkml:trace contextRef="#ctx0" brushRef="#br0" timeOffset="141659.37">16505 15129 2646 0,'-1'9'221'0,"1"-1"-148"16,1 1-54-16,3 0-14 0,2-1-4 15,2-1 1-15,3 0-2 0,-1-2-2 16,2 2 1-16,-1 1 1 0,-1 1 0 16,1 3 1-16,-2 2-1 0,-1 2 2 0,-2 4 3 15,-2 3 5-15,-1 6 25 0,-2 3 16 16,-3 4 14-16,-1 3 9 0,-2-1-19 16,0 4-12-16,-1 1-18 15,-1 2-16-15,-1 0-4 0,-1-1-5 0,-2-1-5 16,1-2-2-16,-2-2-13 0,1-2-27 15,-1-4-22-15,1-1-36 0,-1-4-49 16,2-4-89-16,1-5-174 0,0-7-328 16,1-6-271-16</inkml:trace>
  <inkml:trace contextRef="#ctx0" brushRef="#br0" timeOffset="144832.54">10434 14977 1690 0,'-10'7'415'0,"1"-2"-274"16,-3 1-13-16,3-4-13 0,-1-1-14 15,1-1-35-15,1 2-24 0,-2 1-10 16,-2 1-1-16,-3 3 2 0,1 4 7 0,-3 1 5 16,-2 2-9-16,3 4-9 0,-1 5-16 15,1 2-2-15,-1 4-6 0,2 3 2 16,-2-2-1-16,3 1-2 0,2-1-1 15,2-2 3-15,1 0-4 0,1-1 1 16,4-2 5-16,1 0-6 0,3-3 1 16,3-1-1-16,3-1-1 0,3 0 2 15,1 2-2-15,2 1-17 0,1 3-48 16,1 0-85-16,1-1-122 0,0-4-174 16,0-3-183-16,3-3-293 0</inkml:trace>
  <inkml:trace contextRef="#ctx0" brushRef="#br0" timeOffset="145359.62">10647 14947 1757 0,'1'-8'212'15,"1"2"-163"-15,0-1-32 0,-1 4-9 16,0 2-2-16,-1 3-7 0,-1 2-9 0,-1 1-2 16,-1 2 1-16,-1 3 14 0,1 1 29 15,-1 3 23-15,1 0 20 0,0 2 10 16,0 3-4-16,0-1-1 0,-1 3-6 15,1 4-5-15,-2 1-8 0,3 5-11 16,-1 1-10-16,-1 1-7 0,3 1-8 16,-1 2-7-16,-1-1-6 15,1 2-4-15,-1 2-3 0,1-3-5 0,1-2 0 0,1-4-7 16,0-5-21-16,0-2-21 16,1-3-26-16,1-2-19 0,-1-3-28 0,3-5-77 15,-1-4-91-15,0-4-117 0,-1-4-111 16,9 3-142-16</inkml:trace>
  <inkml:trace contextRef="#ctx0" brushRef="#br0" timeOffset="145571.25">10859 15027 2403 0,'-3'4'300'0,"1"-2"-224"16,1 0-49-16,2-1-67 0,-1 0-102 15,0-3-155-15,-1-1-165 0,-2-5-74 0,1-4 32 16,-4-5 69-16,6 3 111 0</inkml:trace>
  <inkml:trace contextRef="#ctx0" brushRef="#br0" timeOffset="145801.41">10853 15220 1695 0,'-2'12'329'16,"4"0"-112"-16,-2 3-66 0,2-1-40 0,-1 3-34 16,0-1-45-16,0 2-17 15,0 2-10-15,-1 1-15 0,0 3-4 0,-3-2-4 16,0 1 1-16,-2-4 10 0,0-2 9 15,0-1 18-15,0-3 14 0,-1-1 11 16,3-2 2-16,0-2-16 0,2-2-47 16,-1-4-113-16,4-2-147 0,-1-3-164 15,-1-4-155-15,1 4-172 0</inkml:trace>
  <inkml:trace contextRef="#ctx0" brushRef="#br0" timeOffset="146199.73">11020 15228 546 0,'5'-6'468'0,"-1"3"-185"16,-1 0-9-16,0 4-23 0,-3 3-14 0,-1 4-49 15,-1 4-63-15,-1 4-40 16,-3 4-22-16,2 3-9 0,-2 1-8 16,1 4-12-16,-1 0-15 0,1 0-12 0,0 0-4 15,1-3-5-15,-1 0-2 0,1-3-3 16,0-3 1-16,0-1 1 0,0-4 3 15,1-4 5-15,2-3 1 0,1-3 4 16,1-3-2-16,4-4-1 0,3-2-3 16,1-6-2-16,2-4-2 0,3-5-1 15,-2-3-4-15,1-2-7 0,-2 2-5 16,3 2-2-16,-3 2 8 0,0 7 3 16,-1 4 6-16,-3 5 0 0,3 4 1 15,-4 3 5-15,0 1 1 0,-1 3 7 0,-1 1 4 16,1 2 2-16,0 0 6 0,0 0-2 15,0 2-4-15,-2 3-6 0,0 1-7 16,-1 3-1-16,-2 3-15 0,0 0-23 16,0 2-47-16,0-3-76 0,0-3-86 15,0-3-60-15,0-6-37 0,0-4-40 16,0-6-18-16,-1-6-29 0,2-5 157 16</inkml:trace>
  <inkml:trace contextRef="#ctx0" brushRef="#br0" timeOffset="146490.65">11274 15062 2909 0,'-1'13'189'0,"1"0"-154"0,1 5-32 16,3 2-27-16,-1 0-40 0,1 1-68 15,0 3-55-15,0-2 2 0,-1 3 42 16,-2 1 64-16,-1 1 58 0,-2 2 38 16,0 2 20-16,-1 1 21 0,0-1 15 0,1-1-7 15,-1-3-17-15,0-3-22 16,1-4-17-16,-1-1-23 0,0-2-24 0,0-3-40 16,1-4-74-16,0-2-83 0,0-4-68 15,1-3-54-15,0-4-37 0,0-4 3 16,2-1-105-16</inkml:trace>
  <inkml:trace contextRef="#ctx0" brushRef="#br0" timeOffset="146801.57">11492 15263 916 0,'2'-2'492'0,"0"1"-179"15,0 1-76-15,-2 1-80 0,-2 1-47 16,-2 2-49-16,-2 2-29 0,-4 2-10 15,-3 0-5-15,-2 3-6 0,-3 1-4 16,-3 4 1-16,0 2 10 0,0 1 14 16,-1 2 6-16,4 0 4 0,1-1-16 0,2 1-13 15,4-2-7-15,3-1-6 16,2-2-3-16,4-1-2 0,2-2 1 0,2 0 4 16,3-3 3-16,2-1 3 15,2-2 4-15,2 0-2 0,2 1-1 16,2 0 3-16,-1 0-4 0,1 1-1 0,0 0-2 15,1 1-4-15,-2 0-9 0,1-1-4 16,-2 0-41-16,-1 0 0 0,-2 1 6 16,0-1-62-16,-1-1-24 0,-3-3-186 15,-2-3-209-15,-9-5-192 0,4-3 225 16</inkml:trace>
  <inkml:trace contextRef="#ctx0" brushRef="#br0" timeOffset="147108.26">11592 15042 3008 0,'2'3'74'0,"4"1"-53"0,2 0-31 0,4-2-30 15,3-5-49-15,1-1-64 0,0-2-30 16,0-1 18-16,-1 1 41 0,-1 2 46 16,-2 1 29-16,1 2 14 0,-2 2 7 15,-1 0 12-15,-1 1-18 0,-2 1-39 0,0 0-32 16,-4 1-24-16,-1 0-18 0,-4 2-11 16,-1-1-54-16,-4 0-83 0,-2-1-47 15,0 0-124-15</inkml:trace>
  <inkml:trace contextRef="#ctx0" brushRef="#br0" timeOffset="147551.6">11614 15166 1692 0,'9'-4'238'0,"0"0"-123"0,4-2-64 0,1-1-22 16,-1 1-15-16,1 1-10 0,-1 1-4 15,-1 1-5-15,-1 2-1 0,-1 3 2 16,-3 2-1-16,-1 1 8 0,-1 0 0 15,-1 0 3-15,-1-1 0 0,0 0 2 16,-1-2 7-16,-1 0 2 0,0 0 4 16,0-1-4-16,-2 0-3 0,1 0-1 15,-2 0 2-15,-1 2 0 0,-1 1-5 0,-1 3 1 16,-2 1-2-16,-2 1 0 0,-1 1 4 16,0 1 4-16,0 4 4 0,0-1 6 15,1 2 9-15,2 1 9 0,1-1 6 16,2-1 6-16,3 0 2 0,1 0-9 15,3-1-11-15,4-2-16 0,0-1-8 16,2-1-7-16,3-4-5 0,2-3 1 16,1-5-6-16,0-3 5 0,1-3-4 15,0-2 1-15,-2-1 3 0,-1 1-5 16,-3 0 2-16,-2 2 5 0,-2-2 2 0,-3 3 3 16,-3-1 3-16,-2 0 2 15,-2-1-3-15,-2 0-7 0,-1-2-14 0,-1 1-16 16,-1 1-19-16,0-2-26 0,0 1-29 15,0-2-13-15,0 2-23 0,1 2-38 16,1 2-56-16,2 1-58 0,3 2-11 16,1 2 41-16,3 1 31 0,1-1-17 15,-1-4-24-15,7 2-33 0</inkml:trace>
  <inkml:trace contextRef="#ctx0" brushRef="#br0" timeOffset="147841.34">11999 14963 453 0,'11'-3'457'0,"1"2"-38"15,3 0-65-15,-5 6-120 0,-3 1-106 16,-3 3-67-16,-2 3-37 0,-3 3-21 16,-3 3-7-16,-3 2-3 0,-2 2 2 15,-3 3 5-15,1-1 8 0,1 2 19 16,0-3 36-16,3 1 41 0,1-2 21 0,0 1-8 16,2-3-27-16,3-1-35 0,1-1-26 15,2-6-12-15,2-4-3 0,2-3-10 16,0-4-4-16,1-2-5 0,1-2-5 15,0-3 7-15,0-2-4 0,0-1 7 16,2-1 3-16,-2 0-3 0,1 2-3 16,0 1-25-16,-2 0-30 0,0 1-33 15,-1 1-25-15,-1 1-18 0,-1 1-25 16,-2 1-9-16,0 2-33 0,-2-2-71 16,-1 2-87-16,-3-3-65 0,1 4-88 0</inkml:trace>
  <inkml:trace contextRef="#ctx0" brushRef="#br0" timeOffset="148307.34">11955 15308 384 0,'-8'9'227'16,"0"0"-2"-16,1 5-27 0,1-2-43 0,3 1-52 15,1 0-34-15,1 2-22 0,-1 1-5 16,1 1-1-16,1 2-5 0,0-2-10 16,0 0-5-16,0 0 33 0,2-4 45 15,-1-2 40-15,1 0 26 0,-1-1-21 16,1-2-36-16,-1-2-31 0,0-2-30 15,0-4-18-15,-1-2-16 0,-1-2-13 16,-1-1-8-16,0 0-6 0,0-1 3 16,-1-2-1-16,1 2 4 0,0 0-1 15,2 0-1-15,1 1-1 0,2-2-4 0,2-1 1 16,1-1 1-16,3-1 7 16,0 0 4-16,0 2-1 0,2 1 5 15,1 1-4-15,2 1 2 0,0 1-1 16,1 0-1-16,0 2 2 0,-2 3 3 0,-1 3-1 15,-2-1-1-15,-2 2 2 0,-3 0 3 16,-1 3 5-16,-4 2 2 0,-2 3 2 16,-3 2-5-16,-2 0-1 0,2 0-2 15,-4 0-4-15,0-3 0 0,-2-1-4 16,0-2-1-16,0-1 2 0,1-2-1 16,0-1 2-16,0-1-1 0,0-4 7 15,1 0-3-15,1-2 4 0,2-1 0 16,1 0-8-16,2 1 6 0,1 2-6 0,2 0 0 15,2 1-3-15,0 0-10 0,3 4-7 16,0 0-25-16,0 1-23 0,1 2-31 16,0-2-44-16,3-1-47 0,0-2-58 15,1-3-72-15,-1-3-96 0,9 7-144 0</inkml:trace>
  <inkml:trace contextRef="#ctx0" brushRef="#br0" timeOffset="149093.94">12326 14888 3175 0,'-1'12'114'0,"1"1"-86"0,-1 4-51 16,1 2-50-16,-2-2-69 0,-1 2-103 15,-1-1-75-15,-2 0-19 0,-4-2 52 16,-1 1 99-16,-3 3 110 0,-1 2 109 16,0 1 69-16,-1 1 32 0,0-1 7 15,4-2-25-15,-2-2-25 0,3-4-10 0,2-1-8 16,2-4-21-16,1-3-28 0,4-2-59 16,0-3-72-16,2-4-49 0,2-2-8 15,0-4 35-15,4-1 56 0,1-4 48 16,2 1 24-16,1-1 19 0,4 0 10 15,-1 2 9-15,2 0-1 0,2 3-3 16,-2 1 1-16,1 4 6 0,1 1 12 16,-1 3 10-16,-2 2 4 0,0 1 0 15,0 2-13-15,-2 0-12 0,-1 1-6 16,0 1-7-16,1-1-7 0,-1 1-3 16,-2-2-10-16,-1 2-21 0,-1-1-40 15,-3 2-45-15,0 1-47 0,-3 1-59 0,-3 0-74 16,-2 2-31-16,-2 2 20 15,-1-2 89-15,-2 1 96 0,0-2 51 0,-1-1 4 16,-2-1-23-16,1-1-4 0,-1 0 14 16,-1 0 50-16,0 1 60 0,1-2 48 15,-1-2 36-15,-1-1 7 0,-1-1-25 16,0-1-5-16,2-1 13 0,3-1 19 16,0 0 12-16,6 0-9 0,1-1 8 0,1 0 5 15,4 0 3-15,0 0 0 0,1 0-29 16,2 1-25-16,2-1-30 0,2-1-33 15,2 0-16-15,2-2-15 0,1 1-9 16,2-1 2-16,-2 1-1 0,-1 2 0 16,2 0-2-16,-2 1 1 0,1 1-4 15,-2-1-11-15,-1 0 0 0,-4-1-2 16,-1 0 5-16,-3 1 8 0,-2-2 8 16,-2 0-2-16,-1 0-1 0,-1-1-1 15,-2 0 1-15,0 0-1 0,-3 0 2 0,1 0 1 16,0 2 2-16,-1 3-2 0,0 2 12 15,0 1 8-15,1 3 9 0,-1 0 8 16,3 3 1-16,0 0-7 0,1 2-7 16,1 0-12-16,1 2-8 0,1-1-4 15,1 0-3-15,1 1-4 0,0-1-2 16,2 0 2-16,1 1-5 0,1-2-9 16,1 0-17-16,1-1-57 0,0 0-114 0,0-4-165 15,-1-2-199-15,1-2-369 0</inkml:trace>
  <inkml:trace contextRef="#ctx0" brushRef="#br0" timeOffset="149481.04">12515 14904 3025 0,'0'11'80'0,"2"0"-61"0,0 3-21 16,4-1-24-16,0-2-28 16,2 0-19-16,2 0-3 0,-1 2 20 0,-2 3 35 15,0 4 37-15,-2 1 30 0,-1 3 21 16,2 1 18-16,-1 2-3 0,-1 0-12 15,1 3-19-15,-2 0-13 0,-2 4-15 16,-1 2-7-16,-2 5 4 0,-3 2-2 16,-3 4 2-16,-1 0 2 0,0 0-4 15,0-1-5-15,1-2-2 0,-3-2-8 16,1-5-3-16,1-3-12 0,-1-4-29 0,2-5-38 16,1-3-56-16,-2-5-73 15,2-2-98-15,-1-3-158 0,-2-4-293 16,1-2-209-16</inkml:trace>
  <inkml:trace contextRef="#ctx0" brushRef="#br0" timeOffset="154026.19">2274 16762 2200 0,'-11'16'128'0,"1"-3"-105"16,0 3-5-16,2-3-4 0,5-5-11 0,1 1-5 16,0 3-5-16,-1 1-1 0,0 2 0 15,-1-1-2-15,0 0 5 0,1 2 2 16,1 0 0-16,0 1 8 0,2 1 4 16,0 2-5-16,2 2-2 0,1 7-2 15,2 4-6-15,2 4 4 0,1 2 5 16,1 0-4-16,1-1 1 0,0-5-3 15,3-3-5-15,3-5 4 0,0-3 1 16,1-4 1-16,1-6 10 0,1-7 1 16,1-9 6-16,1-8 11 0,2-7-2 0,-1-9 4 15,0-5-8-15,-2-2-3 0,-2-2-1 16,-3 0-5-16,-2 4 0 0,-3 3 0 16,-1 6-2-16,-4 4 7 0,-2 6 3 15,-3 5 7-15,-2 2-1 0,-1 2 1 16,-2-1-4-16,-2 2-2 0,0 0-4 15,-2 0-1-15,-1 1-2 0,1 1-5 16,0 2 7-16,0 2 13 0,0 2 0 16,4 5 2-16,0 4-5 0,5 5-15 15,1 8 2-15,4 5-4 0,2 5 7 0,1 2-6 16,3 0-6-16,-2 0-1 16,2-1-9-16,2-2-17 0,-2-2-43 0,2-3-41 15,-1-5-34-15,-1-6-31 0,0-7-17 16,-3-6 0-16,-1-5 19 0,-1-4 47 15,-2-4 57-15,-1-3 25 0,-2-5-47 16,1-2-116-16,-3-6-162 0,1-2-280 16</inkml:trace>
  <inkml:trace contextRef="#ctx0" brushRef="#br0" timeOffset="154580.29">2835 16774 1558 0,'-9'15'137'0,"0"-1"-61"0,-2 2 5 16,2-2-12-16,-1-3-8 0,2-1-15 16,0 1-7-16,0 0-3 0,1 0-11 15,0-1-12-15,0 1 5 0,-1 3 13 16,2 1 4-16,2 4-2 0,1 4-20 15,0 2-14-15,1 6-8 0,0 1-5 0,0 4 8 16,0 1 1-16,-1 0-1 0,1-2 7 16,0 0-2-16,0-1 7 0,-1-6 20 15,1-3 19-15,-1-6 16 0,0-6 6 16,3-4-14-16,-2-4-19 16,2-2-12-16,0-4-11 0,2-5-3 15,1-4-3-15,0-5 0 0,1-3-4 0,0-6 2 16,2-1-3-16,0-4-1 0,2 0-2 0,0 1 1 15,2 0 0-15,0 5 1 16,1 3 1-16,-1 4 0 0,1 6 0 0,1 3-3 16,0 4 1-16,1 1 2 15,-1 3 10-15,2 3 15 0,-3 2 13 0,0 1 11 16,-1 2 1-16,-1 1-10 0,0 1-9 16,-3 2-11-16,-1 3-5 0,0 3-4 15,-2 1-6-15,1 5-3 0,-2 1 1 16,0 4 1-16,-1 0-6 0,-1-1-3 15,0-3-22-15,1-4-34 0,0-6-40 16,-1-5-56-16,1-5-97 0,0-3-126 16,-2-5-105-16,1-3-19 0,-1-4 111 0,1-3 131 15,1-1 114-15,2-4 88 0,2 1 38 16,0 0 18-16,3-1 4 0,-1 1 0 16,-2-3 0-16,4-1 0 0</inkml:trace>
  <inkml:trace contextRef="#ctx0" brushRef="#br0" timeOffset="154905.37">3145 16561 2139 0,'-2'10'230'0,"0"-1"-144"15,0 4-32-15,1-1-25 0,1 1-10 0,1 2-16 16,1 3-3-16,-2 5-3 15,0 2-5-15,-2 5-6 0,-1 0-4 16,0 5 3-16,-1 2 2 0,-1 3 9 0,1 2 4 16,-2 1 3-16,1 1 14 0,2-1 17 15,0-2 12-15,2-4 5 16,1-1-14-16,2-4-16 0,-1-2-9 0,1 0-7 16,-1-2-2-16,2 0 2 0,0-1-5 15,0-2 0-15,0-3-20 0,0-3-28 16,0-5-42-16,1-5-39 0,-1-3-60 15,0-5-25-15,0-3-10 0,-1-4-2 16,0-4 11-16,0-3-24 0,-1-6-48 0,-4-6-22 16,4 3-89-16</inkml:trace>
  <inkml:trace contextRef="#ctx0" brushRef="#br0" timeOffset="155134.37">3339 16814 2213 0,'-7'4'833'0,"2"-2"-772"16,-1 0-33-16,1-2-11 0,2-3-27 16,1-1-45-16,-1 0-62 0,-1 1-74 15,2-1-68-15,-1 0-62 0,0 1-46 16,-1-1-40-16,1-1-18 0,0 2 47 0,-1 1 48 15,2 4 110-15</inkml:trace>
  <inkml:trace contextRef="#ctx0" brushRef="#br0" timeOffset="155318.1">3299 17131 382 0,'5'23'297'16,"2"-2"-43"-16,-1 6 37 0,-1-8 35 15,-2-3-15-15,-1-4-53 0,-1-2-65 16,1-3-55-16,-1-1-33 0,-1-2-25 15,1 1-16-15,-1-2-21 0,0 0-17 0,0 0-23 16,0-1-49-16,0 0-71 0,0 0-85 16,0-1-79-16,0-1-63 0,0-1-34 15,-1 0-35-15,-1-2 28 0,0 1-67 16</inkml:trace>
  <inkml:trace contextRef="#ctx0" brushRef="#br0" timeOffset="155869.1">3525 16774 2095 0,'-3'0'325'0,"-1"1"-188"15,0 2-37-15,-1 2-43 0,3 2-23 16,0 4-21-16,0 7-19 0,-2 5-4 15,1 6 0-15,1 3 2 0,-1 3 5 0,2 1-5 16,0 0-1-16,1 1 1 0,0 0-1 16,1 1 5-16,0 0 8 0,0 0-6 15,0 0 5-15,0-1-4 0,0 0-4 16,0-2 6-16,-1-5-1 0,1-3 2 16,1-5 1-16,0-4-3 0,1-4 0 15,-1-3 2-15,0 0-2 0,1-1-7 16,0-3-7-16,0-6-20 0,-1-7-12 0,0-4-11 15,0-3-9-15,1-2-10 16,-1-5-14-16,0-6-1 0,0-6 9 0,0-2 27 16,0-1 29-16,1 0 16 0,0 4 11 15,1 0 12-15,1 5 14 0,0 1 16 16,3 5 8-16,0 1-1 0,0 4-15 16,1 3-12-16,2 2-11 0,1 3-5 15,1 2-1-15,0 2 0 0,-1 1 0 16,-1 1-1-16,2 2 5 0,-3 1 8 15,1 2 33-15,-1 2 15 0,0 2 0 16,0 1 15-16,-2 3-24 0,0 2-11 16,-2 2-4-16,0 1-20 0,0 1-11 0,-1 2-4 15,1 0-2-15,0 3-5 0,-1-2 0 16,1 1 2-16,-2 1-6 0,0-1-19 16,0 0-26-16,-2-2-43 0,0-3-67 15,-2-1-63-15,-2-4-58 0,2 0-64 16,-5-2-84-16,-12-10-148 0,10 7 86 0</inkml:trace>
  <inkml:trace contextRef="#ctx0" brushRef="#br0" timeOffset="156270.18">3797 16745 2440 0,'-4'8'384'0,"3"-1"-369"16,0 4-20-16,3-1-8 0,2-1-33 0,0 5-38 15,0 4-44-15,-1 2-25 16,-1 7 19-16,-2 2 33 0,0 3 48 0,0-1 28 16,-1 3 23-16,1 0 14 0,1-1 20 15,1 2 28-15,1 0 15 0,2 0 6 16,1 1-6-16,0 0-14 16,-1-2-17-16,1-2-19 0,0-2-19 15,1-5-52-15,-1-3-70 0,0-6-76 16,0-4-61-16,-3-4-60 0,1-4 6 0,-2-2-36 15,-1-5-15-15,-3-6 23 0,5 1 73 16</inkml:trace>
  <inkml:trace contextRef="#ctx0" brushRef="#br0" timeOffset="156632.22">4112 16940 1845 0,'-5'12'702'16,"1"0"-614"-16,-3 5-43 0,0-3-9 0,0-1-20 15,-4 3-28-15,-1 1-30 0,-2 2-30 16,-2 4-6-16,-3-1 14 0,1 1 29 16,0-2 26-16,0-2 10 0,2 0 2 15,1-1 2-15,-1 2 2 0,2 1 0 16,1 1 0-16,3-1-4 0,0-2 4 15,4-2 13-15,3-2 9 0,2-4 6 0,2-2-6 16,3-3-12-16,3-3-11 0,4-1-1 16,2-1-5-16,6-1 0 0,3 1 0 15,1 0-1-15,3 1-1 16,0 1 0-16,3 3-26 0,-2 0-40 0,0 0-34 16,-2 0-37-16,-2-1 10 0,-2 1 39 15,-2-1 36-15,-1-1 37 0,-4 0 13 16,-2-2-80-16,-3 0-76 0,-1-3-146 15,-5-3-197-15,-3-1-134 0</inkml:trace>
  <inkml:trace contextRef="#ctx0" brushRef="#br0" timeOffset="157528.34">3291 17175 832 0,'0'-1'86'0,"1"1"-63"0,0 1-7 15,0-1-6-15,-3 3-7 0,0-1-12 0,-1-1-12 16,0-2-6-16,-1-1 2 0,-1-3 9 16,1 1 10-16,-1-1 23 0,0 2 36 15,1 1 46-15,-1 2 43 0,3 1 17 16,-1 3-13-16,1 1-24 0,1 4-28 16,0 0-12-16,0 2-17 0,0 1-19 15,1 0-11-15,0 0-13 0,0-1 1 16,0-1-4-16,0-1-1 0,0 0-2 15,0 0-7-15,-1-1 10 0,1 0 22 16,0-1 44-16,0-1 25 0,0-1 11 0,1-1-14 16,0 1-28-16,1 1-22 0,-1 0-10 15,3 1-9-15,-1 1-14 0,0 2-2 16,2 0-11-16,-1 3-2 0,1-1-4 16,-1 0-4-16,-1 0 1 0,1 1-4 15,-2-3-3-15,0 0-3 0,0-3-9 0,-1-1-9 16,1-2-10-16,-2-1-17 15,1-1-21-15,0-1-30 0,0-1-55 0,0-1-89 16,0 0-109-16,0-3-106 16,-5-5-67-16,5 1-17 0</inkml:trace>
  <inkml:trace contextRef="#ctx0" brushRef="#br0" timeOffset="158390.51">4388 16777 1461 0,'-8'-1'285'0,"2"-2"-202"0,-2-2-12 16,3-1-10-16,1 1-15 0,1 2-13 0,0 0-13 16,1 1-7-16,-1 1 0 0,1 1 1 15,-1 1 3-15,0 2-2 0,-1 0-2 16,0 2-4-16,0 1-2 0,1 2 2 16,-1 2 2-16,1 1 7 0,0 1 4 15,0 3-2-15,0 1-5 0,2 3-9 16,0 3-6-16,0 0 0 0,0 3 2 15,2-1-2-15,0 0-6 0,1-2 0 16,2-2 1-16,0-1 4 0,1-2 11 16,2-2 4-16,3-1-2 0,-1-2-3 0,2-1-8 15,0-2 4-15,2-2-4 0,2-1 7 16,1-3 1-16,1-2 3 0,1-2 9 16,-1-1-1-16,-1-2 1 0,0 0-4 15,-3 0-7-15,-1-1-6 0,0 1-9 16,-1 1-20-16,-3 1-23 0,-2 0-29 0,-2 0-46 15,-1 0-39-15,-2 0-49 0,-3 0-106 16,-4-2-131-16,-2 0-234 0</inkml:trace>
  <inkml:trace contextRef="#ctx0" brushRef="#br0" timeOffset="158841.81">4371 17149 519 0,'-5'14'120'0,"2"1"-87"0,-1 2-29 16,2-1 1-16,-1-4 23 15,0 1 25-15,1-3 40 0,-1-2 58 0,2-2 40 16,1-2 33-16,0-4 15 0,2 0-14 16,2-3-23-16,1 0-25 0,3-2-29 15,1 1-35-15,3-1-37 0,0 0-26 16,2 2-21-16,1 0-21 0,3 2-5 16,0 2-6-16,0 0 0 0,0 1 1 15,-4 0-4-15,3-1-2 0,-2 0-4 16,-1-1 3-16,-2-1 1 0,0 0 6 15,-1-1 2-15,-2 0 3 0,-2 1 2 16,-1-1-2-16,-2 1-1 0,-1 0-4 16,-2 0 1-16,0 1-4 0,-2 0 2 0,0 1-5 15,-1 1-8-15,-1 1 1 0,-2 2-1 16,0 1 8-16,-1 1 7 0,-1 1-2 16,-1 1 4-16,0-1 2 0,-1 4-7 15,0-1 5-15,1 1-4 0,0 1 5 16,2 3 7-16,-1 0 4 0,4 0 9 15,1 1 5-15,1-3 4 0,2-2-8 16,1 1-7-16,2-1-10 0,3-1-4 16,1-1 1-16,2-1-6 0,2-2 5 0,1 4-4 15,3-3-6-15,0-1 11 0,1-1-4 16,3-5 1-16,-1-1-5 0,3-1-42 16,-3 0-73-16,1-5-118 0,0-2-185 15,-4-5-240-15,-1 1-172 0</inkml:trace>
  <inkml:trace contextRef="#ctx0" brushRef="#br0" timeOffset="159495.79">5180 16735 550 0,'-6'0'218'0,"2"2"-52"16,0 0-43-16,1 3-39 0,3-2-23 15,0 0-21-15,0 0-13 0,1 0-5 0,1 0-1 16,0-1 9-16,0 1 17 0,1 0 21 16,0-1 22-16,1-1 9 0,1-1 3 15,1 0 0-15,0 0 1 0,1 0 6 16,3-1-6-16,0 0-10 0,1 0-24 16,1 1-25-16,2-1-14 0,0 1-13 0,1-2-2 15,0 1-4-15,1 1-3 16,-1 1-2-16,-1 2-1 0,1 0 4 0,-4 2 2 15,-1 0 1-15,-3 2 6 0,-3 1 8 16,-3 1 3-16,-3 1 1 0,-3 4-4 16,-1 1-10-16,0 2-5 0,-1 3-2 15,-1 0 6-15,0 2 3 0,1 0-2 16,1 2-6-16,0 0-7 0,1 1-9 16,1-2-1-16,1-1-22 0,0-2-47 15,1-3-45-15,-1-4-58 0,2-3-48 16,-2-2-74-16,1-5-137 0,-12-10-184 15,10 1 73-15</inkml:trace>
  <inkml:trace contextRef="#ctx0" brushRef="#br0" timeOffset="159828.29">5508 16708 1689 0,'10'0'307'0,"-2"0"-100"0,3 1-83 0,-2 1-59 15,-3-1-25-15,0 2-25 16,1 0-9-16,-2-1-1 0,1 1 0 0,-1-1-2 16,-1 0 0-16,1 1 2 0,0 1 2 15,-1 1 3-15,0 0-1 0,0 1-1 16,0-1-2-16,1 0 0 0,-2-1-2 16,2 2-3-16,-1-1 2 0,1 1 2 15,0-1-3-15,-1 2 1 0,1-1-2 16,-1 1-1-16,0 0 3 0,0 2-4 15,-1 1-1-15,-1 1-13 0,-1 1-14 16,-2 3-3-16,1 0-7 0,-2 2 2 16,0 3-2-16,-1-2-6 0,-1 0-19 15,0 0-23-15,-3-4-37 0,2-3-33 16,-3 0-56-16,-1-2-61 0,-4 1-78 0,-1-2-24 16,-1 1-106-16</inkml:trace>
  <inkml:trace contextRef="#ctx0" brushRef="#br0" timeOffset="160394.09">5339 17145 1394 0,'-2'2'534'16,"1"1"-373"-16,0 0-57 0,0 0-42 15,-1-2-19-15,1 0-25 0,1 1-16 0,1 0-8 16,2 1 1-16,2 0 1 15,0 1 4-15,4 1 3 0,1-1 10 0,3 0 8 16,1 1 0-16,1-3-2 0,3 1-7 16,-1-2-6-16,1 0 0 0,1 0-1 15,-1 0 2-15,2 0 0 0,-2-1-4 16,0 1-2-16,0 1 4 0,-2 1 1 16,-1 1-1-16,-2 0-1 0,0 1-1 15,-2-1-1-15,-2-1 3 0,-1 2-15 16,-2-3-7-16,-2 0-30 0,0 0-44 15,-4-3-36-15,-3 0-47 0,-1-1-13 16,-3-1 14-16,-1-3 33 0,-2 2 46 0,-3-1 39 16,0 1 34-16,-1 2 14 15,-1 1 8-15,-2 0 5 0,2 1 10 0,-1 2 19 16,2 0 31-16,-1 2 11 0,3 2 2 16,2 1-7-16,2 1-26 0,1 0-8 15,1 2-8-15,-1 1 3 0,3-1 10 16,0 1 14-16,1-2 10 0,0 0 5 15,0-1 5-15,1 1 10 0,-1 2 12 16,2 0 4-16,2 2-22 0,0 0-26 16,1 2-29-16,1 1-16 0,0 0-2 0,1 2-8 15,0 0 2-15,1 3-2 0,0 2 0 16,3-1 1-16,-1 1-1 0,0-5-3 16,1-1 1-16,1 0 6 0,0-3-4 15,1-1 3-15,0-3-5 0,-1-1-1 16,1-4-2-16,-2-3-9 0,4-2-29 0,-2-3-52 15,-1-3-84-15,-1-2-118 16,-3-5-180-16,-13-14-225 0,8 3 103 0</inkml:trace>
  <inkml:trace contextRef="#ctx0" brushRef="#br0" timeOffset="161061.79">5598 17313 570 0,'3'-2'337'16,"1"1"-60"-16,2-1-38 0,3 2-53 15,-5-1-44-15,4 0-63 0,-2 0-36 0,0 0-12 16,1 0 1-16,-1 1 3 0,1 0 6 16,2 0 10-16,0 0 3 0,0 2-1 15,1-1-14-15,-1 1-12 0,2 0-17 16,-2 0-4-16,0-1-2 0,0 0-1 16,-2 0 5-16,1-1-8 0,-1 1-5 15,-1 0-11-15,-3 2-31 0,-1 1-50 16,-4 1-58-16,2 1-39 0,-3 0-43 0,-3 0-60 15,-2 0-73-15,-1 0 40 16,-1 0 96-16,0 0 109 0,2-1 98 0,-2 2 62 16,1-2 67-16,-2 0 75 0,1 0 66 15,1-2 16-15,1 1-28 16,1 0-36-16,4 1-52 0,1-2-46 16,2 1-37-16,2-2-28 0,2 0-14 0,-1 0-7 15,3 0-4-15,-1-1-6 0,1 0 1 16,0 0 0-16,0 1 0 0,0 0 0 15,-1 0 1-15,0 0 1 0,1-1 0 0,1 0 1 16,0-1 1-16,0-2 2 16,2 0 2-16,-1-1 2 0,-2-1 0 0,2 2 4 15,-2 2 2-15,-2-1 1 0,-3 3 6 16,2-1-8-16,-3 3-3 0,-1 1-10 16,-1 1-12-16,1 2-6 0,-3 2-8 15,-3 3-1-15,0 3 9 0,1 0 3 16,-1-1 6-16,2-2 5 0,-1-1 1 0,3-2 7 15,0 1 11-15,2 0 13 16,2 1 15-16,1-1 8 0,3 0 3 0,1 0-8 16,2-2-9-16,1 0-9 15,1-2-14-15,-1-2-9 0,2-2-5 0,-2-3-4 16,1-3 3-16,-2-2 6 0,1-4 4 16,-3-5 17-16,0-1 24 0,-2-3 14 15,-1-2 13-15,-3 1-4 0,-1-1-17 16,-3-3-18-16,0 2-18 0,-2 0-10 15,0 2-10-15,-3 6 1 0,0 0-12 0,-1 3-12 16,-2 3-7-16,0 3-6 16,-3 3-8-16,2 2-10 0,2 3-26 0,2 0-49 15,2-1-77-15,4 1-99 0,2-2-108 16,0-3-105-16,4 0-117 0</inkml:trace>
  <inkml:trace contextRef="#ctx0" brushRef="#br0" timeOffset="161495.29">6086 16824 2342 0,'-11'10'178'16,"1"-1"-94"-16,-3 1-44 0,3 1-24 15,0-2-11-15,0 1-18 0,2 2-15 0,0 2-14 16,1 4-2-16,1 2 8 0,2 1 6 16,1 2 4-16,1 1 6 0,4 1 0 15,1-1 6-15,3 0 5 0,2-2-6 16,2 0 7-16,2-3 2 0,1-1 3 16,0-2 7-16,0-4-4 0,-2-6 5 0,0-5-1 15,-2-4-2-15,0-4 4 16,0-1 2-16,-3-4 12 0,-1 0 20 15,-3 0 20-15,-1-2 13 0,-2-2-3 0,-1 1-17 16,-2 0-14-16,-3 2-16 0,-1 0-3 16,-2 2-4-16,-2 2-6 0,-4 0-3 15,-2 0-19-15,-2-2-17 0,-3 0-29 16,1 2-19-16,0 0-1 0,2 3 7 16,2 3 15-16,0 2-23 0,5 4-44 15,1 3-74-15,0 2-78 0,3 3-45 16,2 2-45-16,0 4-19 0,1 0-27 15,4 6 164-15</inkml:trace>
  <inkml:trace contextRef="#ctx0" brushRef="#br0" timeOffset="162008.41">5861 17228 627 0,'9'14'313'15,"2"-1"-25"-15,2 3 6 0,-1-3-18 16,1-5-39-16,1-1-51 0,-1-2-44 16,2 0-42-16,1-1-28 0,-1 0-23 15,1-1-19-15,-1-1-16 0,2-1-9 16,0-1-13-16,-2-1-41 0,-1 0-81 0,-3-1-94 15,-1-1-63-15,-4-1 24 16,0 0 86-16,-2 2 82 0,-2 0 75 0,0 3 33 16,-3 1 5-16,0 2 15 0,0 1-1 15,-3 3-23-15,1 2-58 0,-3 2-92 16,1-1-72-16,-1-1-46 0,-2 0 18 16,1-2 64-16,-3-2 66 0,1 1 66 15,-1-3 64-15,1-1 53 16,0-1 53-16,2 0 46 0,1 1 6 15,4 0-10-15,1 1-28 0,1-2-24 0,1 1-11 16,1-1-5-16,2 0-2 0,0 0-5 16,2 2-11-16,0-3-10 0,1-1-4 0,2 0 2 15,0-1 4-15,2-2 5 0,-1 0-5 16,1 0-18-16,-2 0-23 0,0 0-16 16,1 0-11-16,-2 1 4 0,-3 0 1 15,-2 2 10-15,-1 2 8 0,-2 1 4 16,-2 2 1-16,-1 1-13 0,0 3-8 15,-1-1-2-15,1 0-9 0,-2 0 4 16,2 0-4-16,0-2 1 0,1 5-5 0,0-2 3 16,2 2-3-16,0 0 1 0,2-2 2 15,1 1 2-15,2-1-1 0,2 1 7 16,0-1 0-16,0 0-2 0,2-1 1 16,-1-1-3-16,2-2-3 0,0 0-9 15,0-2-16-15,1-1-19 0,0-1-40 16,1-3-59-16,2-1-81 0,-1-2-97 15,-2-4-98-15,-6-6-83 0,6 2-20 16</inkml:trace>
  <inkml:trace contextRef="#ctx0" brushRef="#br0" timeOffset="162428.81">6499 16684 2453 0,'-2'0'356'15,"1"3"-201"-15,-1 3-71 0,1 2-51 0,-1 3-18 16,0 5-43-16,-1 3-63 0,0 4-57 16,-2 2-56-16,-2 1 15 0,-2-1 53 15,-1 3 57-15,-1 0 51 0,-3 2 29 0,-1 1 17 16,1 1 26-16,-2 1 18 15,2-3 1-15,2-1-8 0,2-4-19 0,2-3-20 16,0-4-15-16,3-4-10 0,3-3-5 16,1-6 0-16,1-3-2 0,2-2 1 15,2-2-3-15,0-1-1 0,2-3 6 16,0-2 3-16,3-1 3 0,0-2 4 16,2-1-2-16,2-1 4 0,2 0 1 15,1 0 6-15,1 2 4 0,2-1 4 16,-1 4-2-16,1 2-4 0,-2 3-3 15,0 2-1-15,-1 1-2 0,-3 2-1 16,-2 2 2-16,-2 0-9 0,-3 1-21 16,-3 1-73-16,-1-1-98 0,-3-1-114 15,-2 0-132-15,-3 0-32 0,-6-3 6 0,3 6 145 16</inkml:trace>
  <inkml:trace contextRef="#ctx0" brushRef="#br0" timeOffset="162762.23">6490 17180 510 0,'-13'12'148'0,"1"1"-49"0,-3 3 11 16,0 0 30-16,4-1 24 15,2 0-2-15,3-1-26 0,3-2-16 0,2-3 3 16,1-2 7-16,2-2 3 0,0-2-23 16,1-4-40-16,3-3-32 0,1-4-9 15,0-2 8-15,3-2 2 0,-1-2-4 16,1 2-11-16,0 0-9 0,3 4-6 16,-1 3 0-16,-1 2-1 0,0 3 4 0,0 1-4 15,-2 1 1-15,0 2 4 16,-2 0-6-16,-1 0 6 0,-1 0-1 15,-1 0 2-15,-1-1 2 0,-1 0-1 16,0-2 6-16,-1 0-2 0,-1-1 19 0,0 1 19 16,-2-1 11-16,0 2 8 0,-2 1-15 15,1 1-12-15,-2 3-10 0,1 1-8 16,1 1-4-16,1 2-17 0,1 3-3 16,1 2-5-16,1 1-2 0,1 0 3 15,2 1 1-15,1-2-11 0,0 0-27 16,1-3-33-16,1-1-60 0,0-3-88 15,2-2-99-15,-1-3-105 0,-1-2-95 16,-4-6-56-16,3 1 0 0</inkml:trace>
  <inkml:trace contextRef="#ctx0" brushRef="#br0" timeOffset="163323.84">7054 16870 2075 0,'-9'1'283'0,"4"1"-180"0,0 1-26 15,0-1-20-15,4 0-14 0,-1 3-29 16,2 1-20-16,-1 3-10 0,0 3-5 0,0 4-1 15,2 2 3-15,0 3 0 16,2 3 5-16,2-1-1 0,2 2 3 0,3-1 4 16,3-1 3-16,0-1 2 0,2-1 2 15,1-4 1-15,-1-4 0 0,-1-5-2 16,-1-6-1-16,1-5 2 0,-2-6-4 16,-2-4 3-16,-1-4-1 0,-2-6 3 15,-3-2-1-15,0-4-1 16,-5-1 2-16,-3 1-9 0,-1 0-2 0,-3 4 2 15,-2 2-2-15,1 3 12 0,-2 4 9 16,-3 2 2-16,1 4 7 0,0 5-2 16,-1 3-5-16,1 5-7 0,2 4-22 0,3 5-54 15,1 1-75-15,3 3-80 16,1 0-61-16,1 2-34 0,2-2-55 0,1 3-266 16</inkml:trace>
  <inkml:trace contextRef="#ctx0" brushRef="#br0" timeOffset="164086.6">7308 16895 473 0,'15'-9'303'0,"-2"0"-29"0,4-3-17 15,-3 3-57-15,-6 2-40 0,-2 3-43 16,-1 3-16-16,-2 3 3 0,-1 2 2 16,-2 5-1-16,0 4-1 0,-1 4-10 15,-2 4-14-15,-1 6-19 0,-1 2-31 0,-1 4-15 16,-1 2-28-16,0-2-23 15,0 2-19-15,1-2-42 0,0-4-37 0,1 0-28 16,-1-5-27-16,1-4-23 16,0-3-29-16,0-3-43 0,0-4-34 0,1-1 28 15,-1-6 60-15,2-2 49 0,1-2 87 16,2-1 64-16,1-3 29 0,-2-4 32 16,1-1 29-16,-2-2 2 0,1 3-15 15,1 1 0-15,-1 2 41 0,1 1 60 16,0 2 51-16,0 2 35 0,0 2 23 15,0 0-11-15,0 2-2 0,-1 1-18 16,0 0-45-16,0 1-49 0,-3 2-42 0,0 2-42 16,-2 2-18-16,-2 4-7 0,-2 1 8 15,-1 0 5-15,-1 3 0 0,2-2 8 16,-1-1 5-16,2-2 10 0,2-2 9 16,2-4-5-16,1-1-13 0,2-2-20 15,0-2-13-15,2 0-17 0,3-1-12 16,0 1-7-16,1 1-9 0,1 0 2 15,0 3 6-15,2 0 11 0,0-2 1 16,0 0 2-16,1-2-7 0,1-3-4 16,0-1 4-16,2-2-3 0,1-1 0 0,1-3-7 15,1-2-14-15,3-1-22 0,-2 0-18 16,1 1-8-16,0-1 3 0,-3 2 1 16,1-2 6-16,-2 1 7 0,0 0 15 15,-1 2 27-15,-2 0 16 0,-1 2 13 16,0 2-2-16,-1-1 9 0,0 1 7 15,-2 1 7-15,-1 1 14 0,-1-1 14 16,-2 2 16-16,0 0 17 0,-2 3 3 0,-1 3-7 16,-2 1-18-16,-3 4-25 0,-3 4-12 15,0 2-6-15,-2-1-8 0,1 0-3 16,-2-2-4-16,3 0-5 0,1-3 2 16,1-1-2-16,3-2-4 0,1 2 4 15,3 1 4-15,0-3 2 0,2 0 2 16,0-4-3-16,3-1 0 0,1 0-2 15,1-2-6-15,1 0 1 0,2-2 1 16,3-1-11-16,-1-1-26 0,2-6-31 16,1-1-20-16,0-2 0 0,1 2 28 0,-1 4 30 15,-1 1 17-15,2 1 10 0,-2 2-26 16,1 0-80-16,0 2-96 0,2-1-123 16,-3 0-124-16,-9-10-53 0,11 7 18 15</inkml:trace>
  <inkml:trace contextRef="#ctx0" brushRef="#br0" timeOffset="164845.94">7641 16789 2162 0,'-11'8'171'0,"1"0"-106"0,-1 4-37 16,5-5-19-16,6 1-6 0,3-1-12 15,2-3-5-15,3-1-5 0,2-2 6 16,1-1 4-16,1-1 1 0,2-1 6 16,3-1 1-16,0 0 1 0,1 0 3 15,0-2 0-15,-3-1 0 0,-2 0 0 16,-1-3-1-16,-4 3-2 0,-2 0 6 0,-2 1 3 15,-2 0-3-15,-2 1-3 16,-2-1-12-16,-1 2-14 0,-2-1-9 0,-1 2-2 16,-4 2 2-16,0 2 5 0,-1 3 8 15,-2 1 6-15,-2 3 4 0,-2 4 6 16,0 3 5-16,2 3 4 16,0 2 2-16,3 4 6 0,3 0 12 0,1 4 10 15,4-1 3-15,1 1 2 0,4 1-15 16,2 0-11-16,1 1-4 0,2-1-9 15,0-1-2-15,2-2-3 0,2 0 3 0,1-3-3 16,0-1-1-16,1-2-3 16,1-2-12-16,-1-5-22 0,2-3-31 15,-2-5-53-15,-1-4-81 0,-1-4-65 0,1-5-27 16,-3-7 17-16,0-5 72 16,-1-5 75-16,0-1 61 0,2-3 43 0,1 0 20 15,-2 1 10-15,-1-1 8 0,-2 1 16 16,-1-1 23-16,1 1 21 0,-2-1 16 15,0 0-2-15,0 2-5 0,-1 2 4 16,0 2 20-16,-1 7 41 0,0 6 47 0,-1 5 49 16,1 5 5-16,-1 5-37 0,1 4-55 15,-1 5-71-15,-1 6-30 0,0 4-11 16,-1 6 7-16,0 3 6 0,-1 2-1 16,2 2 0-16,0 0-13 0,1-3-13 15,1-1-9-15,0-3-3 0,1-4-3 16,-1-1 5-16,2-5 6 0,0-3 2 15,1-4-1-15,-1-5-8 0,1-5-9 0,0-3-4 16,-1-3-1-16,2-1 0 16,0-3-1-16,0-2-3 0,1-2-4 0,1 0-16 15,0 1-9-15,2 1-21 0,-2 0-23 16,1 2-19-16,-1 2-38 0,0-1-34 16,0 3-84-16,0-1-70 0,-1 0-103 15,-4-2-105-15,1 3-66 0</inkml:trace>
  <inkml:trace contextRef="#ctx0" brushRef="#br0" timeOffset="164989.44">8105 17563 2199 0,'3'-3'211'0,"0"0"-75"16,2-1-23-16,0-2-1 0,0 0-36 15,1-2-79-15,-1-1-140 0,-2 0-218 16,-2-6-331-16,-2 0-379 0</inkml:trace>
  <inkml:trace contextRef="#ctx0" brushRef="#br0" timeOffset="172254.48">13733 16267 1269 0,'-5'2'157'0,"2"1"-85"0,0-1-37 0,2 0-8 16,3-3-17-16,0 1-10 0,2-1-4 15,1-1 2-15,1 0 4 0,2 1 1 16,1 0 5-16,2 2 14 0,3 1 4 0,-1 1 9 15,1-1 3-15,2 0-2 16,1-2-3-16,-1 0-10 0,0-2 0 0,1 0-10 16,-3-2-5-16,-3 0 4 0,1 1 2 15,-3 0 3-15,-4 1 6 0,-1 0 10 16,-3 1 18-16,-2 0 20 0,-1 0 7 16,-3-2-6-16,-1 1-19 0,-3 0-19 15,-1 0-7-15,-2 0 3 0,-2 1-1 16,-3 0 0-16,0-1 0 0,0 0 1 15,-1 0 4-15,2 1-1 0,1 0 2 0,-1 0-8 16,3 2-3-16,1 0-7 16,1 2-9-16,3 1-1 0,-1 2-4 0,1 4-3 15,1 1-2-15,0 3-2 16,0 1-4-16,1 2 0 0,3-1-5 0,0 0 6 16,1 0 4-16,2-2 2 0,1-2 7 15,2-2-6-15,1-2 2 0,1-1 1 16,1-2-5-16,1-1 5 0,3-1 2 15,2 0-3-15,3-2 1 0,2-1-1 16,2-1-2-16,2 0-4 0,-1 2 3 0,0 0-1 16,-1 1 1-16,-1 0 1 15,0-1-4-15,-3 1 4 0,-2 0 0 0,-1 0 2 16,-1 0 0-16,-3-1-6 0,-3-1 0 16,-1 1-11-16,-1-1-13 0,-2-1-10 15,-1 0-2-15,-2-2 8 0,-1 0 15 16,-1-2 11-16,-1 1 2 0,-1-1 1 15,0 1 3-15,-2 1 2 0,1 2-1 0,0 0 3 16,-1 2-6-16,1 1-3 0,-1 1 1 16,2 1-4-16,-2 3-3 0,2 0 1 15,0 1-4-15,1 2 5 0,0-1 1 16,1 0 2-16,0-1 3 0,1-1-2 16,-1 0 5-16,1 0 0 0,-1 1 3 15,0-1-3-15,-2 0 3 0,1 0 0 16,-1 0 1-16,-1 1 0 0,0 1 2 15,-1 1 3-15,0-1 0 0,-1 1 2 16,1-1-3-16,2-1-2 0,1-2-6 0,1-2 0 16,1 0-5-16,1-4 1 15,0 0-1-15,1-1 2 0,1-2 2 0,0-1 1 16,1-1 0-16,0 0 4 0,2 0 2 16,1 1 1-16,1 0 0 0,1 2-1 15,1 0-3-15,3 1-1 0,1 1 0 16,1 0-1-16,0 1-4 0,1 1 1 15,1-1 1-15,0 0 1 0,-1 1 0 0,0 0-2 16,-1 0-2-16,-2-1-10 16,-1 0-3-16,-2 0-1 0,-1-1 2 0,-2 0 7 15,0 1 9-15,-2 0 2 16,-2 0-4-16,0 1 2 0,-2 0-6 0,-2 2-3 16,1-1 3-16,-1 1-1 0,0 2 4 15,-1-2 0-15,0 1 3 0,-1 0-2 16,0 0 4-16,1 1-2 0,1 0-3 15,0 0 1-15,0 0-2 0,2 1 1 16,1-1 0-16,0 0 0 0,1 0 3 0,0 0-5 16,1 1 1-16,2-2 1 15,2 1-2-15,0-1-1 0,1 1 3 0,1-1-3 16,1 0 2-16,2 0-1 0,0-1-1 16,3-1 2-16,-1-2 1 0,0-2 4 15,-1-2-1-15,1-3 2 0,-2-1 2 16,0-3 5-16,-1-5 8 0,-1 0 5 15,-2-3 4-15,0-1-5 0,-3 3-3 16,-2 0 0-16,-1 2 2 0,-1 2 5 16,-3 2 0-16,-2 3-1 0,-1 1 0 0,-2 2-7 15,-2 4 0-15,-2 2-7 16,-2 2-5-16,0 3-9 0,1 2-7 0,2 1-15 16,0 2-21-16,3 0-23 0,2-1-22 15,3-1-31-15,1-2-51 0,2-2-62 16,2-2-67-16,1-3-58 0,1-3-6 15,2-4 57-15,3-3-30 0</inkml:trace>
  <inkml:trace contextRef="#ctx0" brushRef="#br0" timeOffset="172848.02">14069 16408 950 0,'-11'9'183'15,"2"-3"-82"-15,-1-1-11 0,2-4-9 16,3-6-11-16,1 0-34 0,1-2-15 16,1-1 18-16,2 0 24 0,0-1 26 15,2 2 18-15,1 0-11 0,1 1-19 16,1 1-30-16,3 1-22 0,0-1-14 0,3 2-7 15,1 2 1-15,2 0-3 16,4 0 6-16,-1 0-1 0,3 0-3 0,1-2 3 16,-1 0-5-16,3-1 1 15,-2-1-1-15,0 0-3 0,-2-2 5 16,-2 0-4-16,-3-2 5 0,-4 2 0 16,-3 1 0-16,-2 1-4 0,-3 1-1 0,-1 1 3 15,-4 2 3-15,1-1 4 0,-3 1 5 16,-2 2-2-16,-2 0 0 0,-4 1 0 15,-1 0-4-15,-2 2-6 0,-3 1-16 16,0 1-6-16,0 2-5 0,0 1 2 16,2 0 7-16,3 2-6 0,0 1-4 0,4 1 0 15,1 0 1-15,2 0 7 0,1 0 7 16,3 0 5-16,1-1 3 0,2-1 5 16,2-1 3-16,1-1-2 0,3-1 3 15,1-2-3-15,1-1-2 0,1 0-2 16,3-1 4-16,1 0 2 0,2 0 5 15,0-1 7-15,2-1 5 0,1-1 9 16,1-1-2-16,2-1 2 0,0-1-7 0,-1-2-7 16,-2-1-5-16,-1-3-8 15,-1-1-13-15,-2-2-24 0,-2 0-19 0,-3 0-30 16,-1 1-48-16,-2 1-44 0,-3 0-39 16,-2 3-40-16,-1 1-22 0,-3 2-20 15,-4 0 45-15,2 2-124 0</inkml:trace>
  <inkml:trace contextRef="#ctx0" brushRef="#br0" timeOffset="173347.3">14308 16431 150 0,'-8'11'89'0,"2"1"-25"0,-4 3-21 0,2-1-19 15,1-2 21-15,-1-2 40 0,1 1 53 16,1-2 47-16,0-1-6 0,1-2-25 16,3-1-29-16,1-2-20 0,1 0-24 15,3-2-30-15,3 0-24 0,2-1-20 16,2 0-3-16,2-1 1 0,0 0 0 15,3-1 2-15,-1 0-4 0,0-1-2 16,2 0 1-16,-1 0-1 0,0-1-1 0,0 0-6 16,-1-1-9-16,-2 0-6 0,-1 1 1 15,-2-1 9-15,-2 0 9 0,-1 1 7 16,-3 1 3-16,-1 1-3 0,-1 0 11 16,-1 0 6-16,-2 1 11 0,0 0 17 15,-4 1-2-15,0 1 2 0,-2 1-12 16,0 0-13-16,-2 0-8 0,1 1-1 15,-2 2 6-15,2 2-3 0,0 1 0 0,0 2-8 16,0 0-10-16,1 1-4 16,1 2-2-16,1 0-2 0,3 1-3 0,-1 0 2 15,2 2-1-15,4-2 2 16,1-2 4-16,1-1 2 0,2 0 4 0,2-1 1 16,1-2 4-16,0-1 3 0,2-3 4 15,-1-3-2-15,2-2-2 0,-1-2 0 16,-1-3-4-16,0-2 4 0,-3 0 2 15,-1 0 2-15,-2 0 4 0,-2 0 2 16,-1 1 3-16,-1-1 0 0,-2-1 4 0,-3 1-6 16,1-1 2-16,-3 1-7 15,-1 0-1-15,0 0-6 0,-2 1-8 0,0 1-10 16,-2 1-5-16,4 3-4 0,-1 1-19 16,2 1-41-16,2 2-83 0,1-1-98 15,1 1-130-15,-4-4-111 0,9 4-42 0</inkml:trace>
  <inkml:trace contextRef="#ctx0" brushRef="#br0" timeOffset="174407.31">14422 16351 2036 0,'-3'2'195'0,"4"0"-132"0,0-1-50 0,4-2-10 15,2-4 0-15,2 1-3 0,3-2 6 16,0-1-1-16,1 0 1 0,0 0-2 15,1 3-8-15,-1 2-2 0,-1 2-17 0,2 2-35 16,-1 1-37-16,-2 2-41 0,-1-1-19 16,-1 1 14-16,0-1 19 0,-1-1 21 15,-1-2 16-15,-1-1 16 0,-2 0 20 16,-1-2 11-16,0 1-11 0,-2-1-11 16,-1 1-13-16,-2 2 0 0,-1 1 6 15,-3 1-6-15,-1 2 11 0,-5 2 12 16,2 3 23-16,-2 1 21 0,0 2 7 0,1 1 5 15,-3 4 15-15,5-2 18 16,0 1 20-16,1 0 19 0,1-2 10 0,2-1 4 16,1-2 5-16,0-4-7 15,3-2-4-15,0-3-11 0,3-2-7 0,0-2 7 16,3-2 4-16,1 0 3 0,2-3-10 16,2-1-23-16,1-1-23 0,3-1-15 15,-2 0-10-15,-1-1-5 0,0 1-7 16,-3 1-2-16,-1 3 2 0,1 2 4 15,-3 1 6-15,-2 3-1 0,-1-1 1 0,-1 2-3 16,-1 2-1-16,-1 1 5 16,-1 2-3-16,-1 0 8 0,-1 0-1 15,-1 2-4-15,-1-1 4 0,2 1-4 0,0 3 3 16,1-2 2-16,2 2 4 0,1 0-1 16,2 1-3-16,1-1-1 0,1-1-2 15,1-1-2-15,3 0-2 0,-2-1-1 16,2-2 1-16,0-2 0 0,1-2 5 15,0-1 4-15,2-2 7 0,-3-2 10 16,0-2 20-16,-1-2 22 0,-2-1 19 0,2-3 6 16,-2-1-7-16,0-1-19 15,-2-2-21-15,-1-2-18 0,-2 0-12 0,-2 1-14 16,-1-3-19-16,-3 2-27 0,0 1-26 16,-2-1-21-16,-2 4-1 0,0 2 19 15,0 3 22-15,0 2 10 0,3 2-18 16,2 1-43-16,3 1-55 0,1-1-44 15,1 0-13-15,3-4 26 0,2 0 49 0,3-1 55 16,3-2 46-16,0-3 27 16,0 0 11-16,2-2 8 0,2 1 23 0,-1 0 33 15,0 1 37-15,0 0 32 16,1 2 25-16,-3 3 11 0,0 2 4 0,-1 2 4 16,0 3-7-16,-1 2-19 0,-3 2-26 15,-1 3-34-15,-1 2-31 0,-2 2-31 16,-3 4-36-16,-1 0-15 0,-3 2-6 15,-1 2 0-15,-1 0 20 0,-3 2 8 16,3-1 7-16,-1 0 10 0,2-2 6 0,2-5 10 16,3-2-5-16,2-4-7 15,3-2-6-15,3-3-9 0,1-2-2 0,2-2-1 16,2-2 1-16,0-1-2 0,2-1 1 16,0-1 1-16,0 0-8 0,0 2-16 15,-4 0-12-15,-1 1-14 0,-1 1-12 0,-3 2 9 16,0 1-24-16,-2 0-60 15,-1 1-52-15,-2 0-42 0,-2 1-31 0,-2-1-11 16,-4 0-26-16,-3 0 39 16,0 2-92-16</inkml:trace>
  <inkml:trace contextRef="#ctx0" brushRef="#br0" timeOffset="174557.97">14853 16540 300 0,'-13'10'223'0,"2"3"-36"16,-2 1-23-16,4-1-37 0,3 0-19 15,4-1-3-15,2 0 6 0,1 1 9 16,1-1 4-16,3 3-6 0,-1-1-11 0,-1 0-21 15,1 1-18-15,0-1-20 16,1-3-20-16,1-1-12 0,1-3-8 0,2 0-8 16,2-2-8-16,2-1-79 0,1-4-144 15,2-7-174-15,0-8-123 0,1-3-57 16</inkml:trace>
  <inkml:trace contextRef="#ctx0" brushRef="#br0" timeOffset="174994.41">15242 16228 1565 0,'-17'13'243'0,"0"1"-83"0,-1 3-72 0,2-3-37 16,9 0-30-16,0 0-23 0,2-1-12 15,5 0-3-15,0 0-3 0,2 3 1 16,3-1 8-16,1 1 2 0,2-1 4 16,0-3 3-16,1-1 1 0,2-4 1 15,0-4 3-15,2-3-1 0,-1-4 3 16,-1-4 0-16,0-3 1 0,0-2 0 15,-2-2-1-15,-1-1 2 0,-4 2 2 0,-1-1 1 16,-3 2 0-16,-2-1-3 16,1 1-1-16,-2-3-6 0,0 2-3 15,-2-1-3-15,-1-1-4 0,-1 2 2 16,-1-1 5-16,1 4 3 0,1 2 6 16,-1 3-1-16,3 7-50 0,-1 4-100 0,3 4-97 15,-2 5-62-15,2 3 28 0,0 5 65 16,2 1 38-16,1 1 9 0,1-4-98 0,1 1 35 15</inkml:trace>
  <inkml:trace contextRef="#ctx0" brushRef="#br0" timeOffset="175217.48">15327 16367 68 0,'11'-15'114'0,"0"1"-12"0,2-3 10 16,-2 2-6-16,-3 2 15 0,-3 4 37 15,-1 3 41-15,-1 1 39 0,0 1 13 16,-2 3-15-16,0 1-27 0,0 4-53 15,-2 1-49-15,0 4-47 0,0 2-32 0,-1 4-17 16,-1 3-14-16,0 3-3 0,-2 5-2 16,1 2-1-16,0 2 0 0,-2 1-5 15,4-3-5-15,0 0-14 16,0-1-20-16,0-1-47 0,1-3-73 16,-1-1-86-16,-1-4-139 0,-3-6-88 0,2 3-42 15</inkml:trace>
  <inkml:trace contextRef="#ctx0" brushRef="#br0" timeOffset="175510.5">15196 16571 1162 0,'-4'12'343'0,"1"0"-166"16,0 3-79-16,2 1-38 0,1-4-27 15,1 2-23-15,2 0-16 0,2-1-18 16,2 2-17-16,1-1-10 0,2 3 3 15,1-1 13-15,0 0 17 0,2 1 11 0,-1-2 6 16,3-2 8-16,-1-3 16 0,0-2 12 16,1-4 9-16,-1-3 3 0,-1-3-6 15,-1-6-2-15,1-2-2 0,-3-4-4 16,0-4-7-16,-3-2-9 0,-2-2-18 16,-1-2-38-16,-4 0-39 0,-3-1-42 15,-1 3-24-15,-1 2-11 0,-2 0-1 16,0 3-12-16,-2 3-7 0,-1 1-33 0,0 4-16 15,-1 2 23-15,-2 3 13 16,4 13 56-16</inkml:trace>
  <inkml:trace contextRef="#ctx0" brushRef="#br0" timeOffset="175670.57">15262 16651 190 0,'-3'7'163'0,"2"0"-51"0,0 0-34 16,2-3-34-16,2-2-8 0,1 1 2 15,3 0 11-15,0 0 22 0,2 0 28 0,0-1 32 16,2-2 28-16,2 0-4 15,0-1-28-15,1-1-47 0,0 0-43 0,1-1-25 16,0 1-25-16,1 0-56 0,-1-1-61 16,-1 1-90-16,-1-2-73 0,-2-2-21 15,3 0-94-15</inkml:trace>
  <inkml:trace contextRef="#ctx0" brushRef="#br0" timeOffset="176148.22">15525 16264 1589 0,'-2'2'569'0,"2"-1"-450"0,2-1-84 15,4-2-32-15,2 0 0 0,3 0-5 16,-1 0-22-16,0 1-16 0,2 2-12 15,-4 1-5-15,1 2 20 0,0 4 13 0,-1 2 11 16,0 2 4-16,0 2 5 0,-1 1-2 16,-3-1-1-16,0 0 3 0,-2 0 3 15,-1-1 1-15,-1 0 4 0,-2 0-3 16,-1-1-2-16,-2-1-3 0,-1-2-5 16,-1 0-8-16,-2-1-11 0,-1 1-3 15,-2-2-1-15,-2 2 13 0,-1-1 12 16,-1 1 14-16,1 0 15 0,0 1 12 15,4-1 9-15,3 0-1 0,3-1-10 16,2-3-12-16,3-2-10 0,0-2-5 0,3-1-2 16,1-1-1-16,1-1-1 0,3-2 0 15,1 0 2-15,2 0-3 0,1-1-1 16,1 2 2-16,0 1-4 0,2 1 3 16,-1 2 0-16,-1 2-1 0,1 1-2 15,-2 3 0-15,0 0-1 0,-1 1-12 16,-1 2-38-16,0-2-56 0,-1 0-78 15,-1-2-14-15,0-1-19 0,-1-2-38 16,0-4-26-16,-5-7-67 0,4 0 13 16</inkml:trace>
  <inkml:trace contextRef="#ctx0" brushRef="#br0" timeOffset="176709.01">15794 16348 206 0,'-2'-21'255'0,"1"3"5"0,-1-2 28 0,2 9-15 16,2 7-13-16,-1 3-26 0,0 4-35 0,-1 2-42 15,0 2-50-15,-1 4-51 16,0 2-32-16,-1 2-19 0,-1-1-1 0,0 2-7 16,-1-2-10-16,1-1-2 15,1 0-6-15,0 1-5 0,0-2 7 0,2 0 3 16,1-2 0-16,1-1 6 0,1-1-1 16,2-2 4-16,1-2 3 0,0-1 7 15,2-1 10-15,0-1 7 0,2-1 2 16,-1 0-4-16,2-2-6 0,-2-1-9 15,0 1-17-15,0 0-46 0,0 1-61 16,-2 0-40-16,-2 1-70 0,-3 0-30 16,-1 1-12-16,-3 0 0 0,0 0 39 0,-4 0 37 15,0 1 50-15,-2 2 44 16,2 0 34-16,-2 3 42 0,0 1 44 0,-1 1 57 16,-1 1 68-16,1-1 42 0,-1 1-24 15,1 2-61-15,0 1-36 0,-1 4-5 16,2 0 4-16,1 4 12 0,0 1 25 15,1 1 33-15,2 2 22 0,0-2 2 16,1 1-12-16,1-4-25 0,1 0-25 0,1-3-19 16,2 0-25-16,1-1-17 15,2-2-12-15,0-2-3 0,2-2 0 0,1-3-5 16,0-1-5-16,2-5 0 0,-2-3-3 16,1-5-2-16,-1-2 8 0,-1-4 13 15,-2-3 32-15,-2-2 20 0,-3 1 5 16,-3 1-7-16,-1 0-28 0,-3 2-18 15,-1 1-12-15,-1 1-3 0,-2 2 1 0,-2 4 2 16,-1 3-3-16,0 2-5 0,-2 2-8 16,2 2-19-16,0 2-21 0,2 0-23 15,0 2-35-15,3-1-42 16,2 0-36-16,2 0-66 0,5-2-70 0,-1-1-73 16,2-1-49-16,3 0-103 0</inkml:trace>
  <inkml:trace contextRef="#ctx0" brushRef="#br0" timeOffset="182121.23">16208 16275 1307 0,'-10'3'118'0,"-1"-1"-36"16,0 0-16-16,3-1-9 0,2 1-27 16,0-1-23-16,1 0-3 0,0 0-3 15,1 0 2-15,-2 0 9 0,1-1 19 16,1 1 18-16,-2-1 22 0,2 0 12 16,0 2-1-16,-2 0-5 0,0 1-14 15,-2 4-15-15,-1 1-18 0,0 2-17 16,1 4-13-16,-1 1-6 0,1 3-3 15,1 0 6-15,-1 4 2 0,2 0-1 16,1 1 0-16,1 2-4 16,2-2 0-16,2 0 1 0,0-2 2 0,1 2 2 0,1-2-3 15,2 2 2-15,0-1-2 16,1 2-4-16,1 1 4 0,1 0-5 0,0 0 2 16,1-2 1-16,-1-1-12 0,2-4-25 15,-1-1-60-15,3-2-75 0,0-4-63 16,1-1-64-16,0-6-100 0,4 0-184 0</inkml:trace>
  <inkml:trace contextRef="#ctx0" brushRef="#br0" timeOffset="182569.99">16303 16367 1549 0,'0'0'167'0,"1"1"-127"16,2-2-37-16,1 0-3 0,1-1 0 15,1-2-2-15,1 1 1 0,2-1 1 0,1 0-3 16,0 1 1-16,0 0 3 15,1 1-3-15,2 1-1 0,1-1 3 0,0 1-4 16,-1 0-13-16,0 1-33 0,0 1-40 16,-4 1-51-16,-2-1-46 0,-3 2-25 15,-2 0-32-15,-2 0-24 0,5 9-113 16</inkml:trace>
  <inkml:trace contextRef="#ctx0" brushRef="#br0" timeOffset="183250.53">16363 16384 113 0,'-10'15'91'0,"-1"3"-25"0,-1 3 9 15,2 0 6-15,2-4 8 0,1-2 4 16,1-4 19-16,2-2 6 0,2-4-10 16,2-3-30-16,2-4-36 0,4-3-22 15,2-5-7-15,2-2 2 0,1-1-3 0,2 0-3 16,1-1-4-16,0 3-5 15,0 2 3-15,1 2-2 0,-2 2-2 0,-1 2 0 16,0 2 0-16,1 2 0 0,-3 1 1 16,-1 0 4-16,0 1-1 0,-3-1 3 15,0-1 2-15,1-1 0 0,0-1 3 16,-2-2 2-16,-2 0 4 0,1 0-2 16,-2 0-1-16,0 0 0 0,-1 0-1 15,-1 2 1-15,0 0 4 0,0 1 4 16,-1 1-3-16,0 2-1 0,0-1-6 0,-1 1-3 15,-1 1 4-15,-2 0 2 0,0 1 4 16,-3 1 1-16,1 0-3 0,0 0-4 16,-2-2-3-16,0 0-1 0,0 1-2 15,-1 0 1-15,1-2-2 0,0 1-5 16,0 0 3-16,0 0-3 0,1 1 0 16,0 0 2-16,0 1-2 0,2-1 6 15,0 3 0-15,1 1 0 0,-1 1-6 16,-1 1-10-16,3 2-3 0,-3 0-6 15,3 1-2-15,-1-1 0 0,1 0 3 0,1 0 3 16,0-3 6-16,2 1 3 16,0-2 4-16,2 1 8 0,-1 2 7 0,1-3 10 15,2 1 10-15,0 0 2 0,1-2 0 16,1 0-2-16,0 0-8 0,2 0-4 16,0-1-4-16,0-1 1 0,2-1 0 15,-1-1 1-15,1-2-1 0,0-1-4 16,0-1 0-16,-1-2 4 0,0-2 1 0,0-4 4 15,-1-4-5-15,0-3-2 16,-1-3-4-16,-2-1-1 0,-2-1-1 0,-2 1-3 16,-1 3-3-16,-2-2-7 0,0 3-5 15,0 2 3-15,-3 2 4 0,1 0 4 16,0 4-1-16,-1 0-2 0,1 2-1 16,0 1-3-16,1 1-8 0,1 2-27 15,0 2-35-15,1 1-49 0,-1 1-40 16,2 1-31-16,-1 0-36 0,-1-1-34 15,2-1-14-15,-4-3-9 0,6 2 54 0</inkml:trace>
  <inkml:trace contextRef="#ctx0" brushRef="#br0" timeOffset="183745.07">16609 16408 1414 0,'-9'11'872'16,"4"-2"-760"-16,0 0-74 0,5-5-30 15,2-3-11-15,2 2-14 0,0-2-41 0,1 2-25 16,-2 1-4-16,0 4 6 15,-1 5 22-15,0 4 14 0,-3 6 7 0,-1 3 8 16,-2 4 16-16,-1 1 10 0,-1 2 4 16,1 0-4-16,1-3-10 0,-1-3-1 15,2-5-1-15,0-6 6 0,3-5 10 16,2-6 0-16,0-4-9 0,2-3-26 16,0-4-49-16,2-5-25 0,0-3-15 15,1-4-5-15,-1-4 5 0,0 1-7 16,-2 0-6-16,0 2 15 0,-2 4 35 0,0 2 36 15,0 1 31-15,-1 2 55 16,0 4 43-16,3 1 43 0,-1 1 27 0,3 0-19 16,1 0-34-16,1 0-32 0,1 0-21 15,2-1-11-15,1 2-9 0,1 0-10 16,1 1-7-16,-1-1-2 0,0 2-14 16,0 1-34-16,-2 1-46 0,0 1-44 15,-1-1-32-15,0 1-32 0,-1 0-14 16,-3 0 6-16,-4-4 2 0,3 2 19 15</inkml:trace>
  <inkml:trace contextRef="#ctx0" brushRef="#br0" timeOffset="184210.8">16773 16351 1503 0,'-3'4'247'0,"2"-2"-180"0,2 0-48 0,1-2-14 16,5-1-1-16,2-1 0 0,3-2-3 16,4 1 2-16,0-1-2 0,2 2 5 15,1-1-1-15,-1 2 1 0,-2 0-2 16,-1 0-4-16,-3 0 2 0,-1 1 0 0,-2 0 2 16,-2 0 2-16,-2 0 7 15,-3 1 7-15,-1 0 8 0,-2-1 2 0,-1 0-6 16,-2 0-20-16,-1-1-18 15,0 0-14-15,-3 0-2 0,-1 1 7 0,-1 0 8 16,-3 1 1-16,1 1-6 0,-3 2-8 16,-1 2-2-16,-3 3 10 0,0 1 14 15,2 4 11-15,0 2 10 0,3 3 3 16,3-1 1-16,2 1-2 0,2 0-2 16,3-1-3-16,1-2-4 0,2 0-1 15,1-3-1-15,2-2 2 0,1 0 4 16,2 0 6-16,3 0 3 0,1 0 4 0,1-1 0 15,2 0 4-15,3 1 7 0,0-1-5 16,0 1-2-16,2-1-7 0,0-1-15 16,-1 1-5-16,-1-3-34 0,-2 0-55 15,-2-1-72-15,-2-3-71 0,-3-1-54 16,-1-3-52-16,-5-5-27 0,0 2-128 16</inkml:trace>
  <inkml:trace contextRef="#ctx0" brushRef="#br0" timeOffset="184455.73">16759 16779 1073 0,'-6'5'437'0,"4"-1"-319"0,0 0-73 16,4-3-27-16,5-2-4 0,1-2 3 15,3-2 22-15,1-1 30 0,2-1 22 16,2 0 3-16,-1 2-20 0,0 2-34 0,1 0-23 15,-2 2-9-15,-2 1-6 0,-1 1-10 16,0 1-21-16,-1 1-21 0,-1-1-15 16,1 1-11-16,0 1 4 0,1-3-10 15,0 1-26-15,-1-2-41 0,1-2-68 16,-2-2-68-16,-1-3-47 0,7 2-60 16,-6-6 136-16</inkml:trace>
  <inkml:trace contextRef="#ctx0" brushRef="#br0" timeOffset="184903.97">17033 16309 1784 0,'-2'3'375'0,"1"-1"-294"15,1 0-59-15,2-2-23 0,2-1-4 16,1-2-1-16,3-1 0 0,2 0-1 16,2 0 3-16,-2 2 1 0,1 2-2 15,0 2 2-15,0 3-3 0,2 0 2 16,-1 2 0-16,-1 1 4 0,0 1-5 0,-1-1 1 16,-3 0-1-16,-2 1 4 15,-2-2 5-15,-1 1 7 0,-2-1 0 0,-2 0 0 16,0 0-5-16,-1 0-5 15,1 0-14-15,-2-2-22 0,-2 0-19 0,-1 0-18 16,-1 0-2-16,-1 2 15 0,-1 0 18 16,-1 2 21-16,-2 1 9 0,2 0 13 15,0 1 11-15,2 1 14 0,2 2 14 16,1-2 11-16,1 0 1 0,3-1-2 16,2-2-10-16,2 2-14 0,1-3-12 15,3 0-12-15,0 0-2 0,1-1-2 16,1 0-1-16,2-1 1 0,0 0-8 0,2-3-29 15,-3 1-56-15,2-2-74 0,-1-1-72 16,0-3-70-16,1-3-71 16,-7-10-74-16,5 5 64 0</inkml:trace>
  <inkml:trace contextRef="#ctx0" brushRef="#br0" timeOffset="185117.4">17422 16257 1585 0,'-4'10'352'0,"0"0"-202"0,-1 4-60 16,0 2-37-16,0 1-24 0,-1 3-26 15,0 5-19-15,-2 1-25 0,-1 4-21 16,0 0-18-16,0 2 10 0,0-1 21 16,0-1 25-16,2-2 15 0,0-2-31 0,2-3-78 15,2-5-74-15,2-5-86 16,-1-4-86-16,-6-16-82 0,8 7 64 0</inkml:trace>
  <inkml:trace contextRef="#ctx0" brushRef="#br0" timeOffset="185438.6">17253 16647 1536 0,'-6'27'187'0,"1"0"-130"0,-1 7-36 0,2-6-6 16,1-3-5-16,1-2-8 15,2-2-9-15,1-3-1 0,2-3 0 0,1-1 5 16,0-4 9-16,2-2 7 0,0-2 4 16,2-2 2-16,-1-4 5 0,1-2 9 15,0-1 7-15,-2-3 9 0,0 0 10 16,0-3 4-16,-2-1-5 0,-2-4-5 16,-1-3-21-16,-2-2-11 0,0-4-9 15,-1 0-4-15,-1 1-1 0,-1 1 1 16,-2-1 7-16,-2 2 0 0,-1 3 5 15,-2 2 2-15,0 7 0 0,-1 3 0 16,0 5-12-16,-1 4-28 0,2 3-48 0,0 5-73 16,2 2-83-16,1 1-43 0,1 1-17 15,1 1-17-15,3-3-9 0,-3-3-62 16,7 4-7-16</inkml:trace>
  <inkml:trace contextRef="#ctx0" brushRef="#br0" timeOffset="187912.15">17400 16370 677 0,'-3'-7'181'16,"1"0"-65"-16,0-3-25 0,1 0-4 15,-1 2 1-15,1-1 9 0,1 2 7 0,0 0 10 16,1-1-3-16,1 2-13 16,0 2-17-16,-1 0-8 0,2 1-9 0,0 2-13 15,1 0-11-15,1 0-16 16,0 2-8-16,6-1-7 0,-1 1 1 0,3-1 1 16,2 1 0-16,3-1 5 0,1 0-2 15,1-2 4-15,1 0 13 0,-2-2 10 16,2-1 4-16,-3 1 0 15,-1 0-6-15,0 2-6 0,-2 2-3 0,-2 1-1 16,0 2 0-16,0 2-4 16,-3 0 0-16,-1 2 1 0,-1 2-2 0,-2 0-4 15,-2 3 6-15,-1 1-6 16,-2 1-1-16,-2 1 5 0,-1 2-7 0,-1 0 8 16,-1-1-6-16,-1 0-5 0,-1-1-6 15,0 0-8-15,-1 0 0 0,0 0-2 0,-2-1-4 16,4 0-8-16,-1 1-4 0,1-1-10 15,1 0-1-15,1 1-10 0,2-1-24 16,0 0-41-16,2-2-58 0,0-1-84 16,1-4-85-16,0-2-105 0,-5-8-111 15,5 4-34-15</inkml:trace>
  <inkml:trace contextRef="#ctx0" brushRef="#br0" timeOffset="188230.92">17437 16574 1540 0,'-1'4'364'0,"2"-1"-311"0,1-1-41 15,4-3-9-15,1-4 1 0,2 0-3 16,1-3 1-16,3-1 1 0,-2 1-2 15,0 1 2-15,0 2 0 0,0 3 1 0,-2 3-3 16,0 1 3-16,-1 1 1 16,-1 0-3-16,3 2 3 0,-1 1-5 0,-1 2-3 15,1 0-38-15,-2 1-54 0,0 0-69 16,1-1-55-16,-2 0-4 0,-1-2 28 16,-1 0 20-16,-2-2-1 0,-1-1-16 15,-5-4-43-15,3 5-6 0</inkml:trace>
  <inkml:trace contextRef="#ctx0" brushRef="#br0" timeOffset="188462.76">17366 16942 1232 0,'-9'0'212'15,"1"-2"-102"-15,1-2-50 0,5-5-12 16,5-4 11-16,3-1 2 0,3 0-7 15,1-1-18-15,3 1-14 0,0 1-9 16,2 3-3-16,1 3-2 0,-1 2-4 16,0 4-3-16,0 2 5 0,4 1-6 0,-2 1 3 15,2-1-3-15,-1 1-2 0,2-1-9 16,0-2-42-16,-2-1-63 0,1-3-93 16,-1-1-121-16,-3-2-64 0,3 4-179 15</inkml:trace>
  <inkml:trace contextRef="#ctx0" brushRef="#br0" timeOffset="188881.69">17961 16196 1303 0,'-2'7'800'0,"1"-2"-692"0,1 2-61 16,4-2-17-16,2 1-5 0,2 0-7 15,0 2-10-15,2 0-7 0,-2 3 4 16,0 1-1-16,0 1-1 0,-1 1 3 0,0 2 4 16,-1 0 18-16,1 0 12 0,-1 3 9 15,-2-1 1-15,0 2-17 0,-3 3-9 16,-1 0-7-16,-3 4 1 0,-3 1-5 16,-2 5-1-16,-5 3 1 15,3 3-6-15,-4 2 2 0,0 1-5 0,-1-2-6 16,2-4-41-16,1-6-136 0,0-4-226 15,-4-7-311-15,1-1-201 0</inkml:trace>
  <inkml:trace contextRef="#ctx0" brushRef="#br0" timeOffset="192664.09">8516 16961 1612 0,'-18'-2'321'0,"2"1"-161"0,1-1-14 15,4 3-21-15,8-2-45 0,2 2-64 16,1 1-29-16,3 3-11 0,2 1-3 16,4 0 3-16,4-2 9 0,4-6 6 0,3-7 6 15,4-6 9-15,2-6 9 16,4-6 17-16,1-2 16 0,1-4 17 0,4-1 14 15,0 2 4-15,3 1 0 0,3 2-7 16,1 3-9-16,3 5-13 0,3 3-9 16,0 4-11-16,0 3-8 0,0 0-5 15,-3-1-4-15,2 0-1 0,1-3-7 16,3-2-2-16,2-7-4 0,2-4 1 16,0-4 1-16,1-4-2 0,-3 0 4 15,-3 1 2-15,-6 1 0 0,-7 5 1 16,-5 3-3-16,-8 4 1 0,-4 1-5 15,-5 4 4-15,-2 3-5 0,-1 2-22 0,-4 4-44 16,-3 3-85-16,1 1-119 16,-4 1-138-16,-1 1-121 0,-3-3-107 0,1 0-149 15</inkml:trace>
  <inkml:trace contextRef="#ctx0" brushRef="#br0" timeOffset="193109.08">9597 16113 2611 0,'-12'7'122'0,"4"-2"-92"16,0-1-10-16,6-3-7 0,4-3-8 16,1-1-7-16,3-2-3 0,2-1 2 15,2-3 1-15,2-1 1 0,-1 1-1 16,4 2 2-16,-2 0-3 0,1 2 3 16,1 2 0-16,-1 0 0 0,0 2 0 0,0 1 1 15,1 0 3-15,0-1-3 16,-1-2 4-16,2 0 2 0,-1-1 3 0,-1-2 6 15,1 2 8-15,1 1 1 16,-2 2 2-16,-2 2-4 0,-1 4 1 0,-1 4 0 16,-2 4 2-16,-2 5-1 15,-1 9-4-15,-4 7-7 0,-4 8-6 0,-1 6-2 16,-5 4-12-16,-2 1 1 0,-2 1-10 16,2-3-27-16,-1-3-41 0,3-7-92 15,0-6-147-15,3-10-193 0,-11-20-303 0,15 5 29 16</inkml:trace>
  <inkml:trace contextRef="#ctx0" brushRef="#br0" timeOffset="198212.46">2204 13750 2033 0,'-7'2'148'0,"2"0"-77"0,0 1-5 0,2-1-21 15,3-1-24-15,0 1-18 0,0 1-7 16,2 2-8-16,0 2-4 0,0 2 4 16,1 3 3-16,0 1 5 0,0 1 1 15,-1 1 4-15,-1 0 1 0,2 0 2 16,-2 1 2-16,-1 2-3 0,0 1-1 16,-1 4-4-16,-2 0-2 0,2 4-1 15,-1 1 1-15,-2 1-1 0,0-1 2 16,1-2 0-16,1-4 0 0,0-3 0 15,2-5 0-15,0-4-1 0,4-2-5 0,0-4 0 16,2-4-5-16,2-5 2 0,3-6 3 16,3-9 2-16,0-10 0 0,1-8-1 15,2-4 2-15,1-2 2 0,0 0 2 16,2 3 4-16,-2 3 2 0,0 7 7 16,0 7 9-16,-1 10 9 0,-1 10 11 15,1 8 16-15,-2 8 3 0,-1 5 0 16,2 7-11-16,-1 2-18 0,-1 3-14 0,0 0-8 15,0-1-3-15,-3-2-3 0,0-3 1 16,-2-1 0-16,-1 1-1 0,1-2 2 16,-3 0 0-16,-1-2-9 0,-1-2-34 15,-2 0-56-15,-2-3-71 0,-1-2-87 16,-3-2-105-16,-2-3-164 16,-3-5-265-16</inkml:trace>
  <inkml:trace contextRef="#ctx0" brushRef="#br0" timeOffset="198772.74">2880 13757 1915 0,'-8'13'501'0,"2"-3"-465"15,-1 2-27-15,4-6 2 0,-1-1 2 16,1-2 7-16,-1-1 6 0,-1-1 0 16,0 0-3-16,-1 1-8 0,-1 1-9 15,-3 1-4-15,-2 2-7 0,-2 3 2 16,-2 2-4-16,-1 0 3 0,-1 3 4 0,0 0-2 16,0 3-1-16,-1-1 0 15,5 0-5-15,1 2-2 0,3-2 1 0,1 0-4 16,3 1 2-16,3-2 5 15,2-1 6-15,2 2 5 0,3-1 2 0,2 1 0 16,2-1-7-16,2 1-2 0,1-3 1 16,1-2 1-16,2 0 0 0,-1-1 1 15,1-2-2-15,0-1 1 0,2-2-2 16,-2-3 4-16,-1-2-1 0,-1-4-1 16,0-3 5-16,-3-5-4 0,-1-4 3 0,-3-2-3 15,-1-7-1-15,-2-1-3 16,-2-2-3-16,0 0 1 0,0 1 0 0,0 3 8 15,0 1 13-15,0 5 17 0,0 5 11 16,0 5 2-16,0 5-9 0,0 4-12 16,4 3-10-16,1 5-6 0,2 4-2 15,3 4 0-15,-2 5-1 0,1 3-3 16,0 2-1-16,0 1 0 0,2-1-2 16,-2-2 3-16,0-1-1 0,-2-3-2 15,0-2-2-15,-2-4-3 0,0-3 2 0,-2-3-10 16,-1-1-22-16,1-2-36 15,-1-2-60-15,-1-3-87 0,0 0-95 0,-1-3-73 16,0-2-61-16,-2-3 13 16,1-3-93-16</inkml:trace>
  <inkml:trace contextRef="#ctx0" brushRef="#br0" timeOffset="199134.98">3027 13742 743 0,'1'-8'360'0,"2"1"-44"0,3-2-39 15,-1 1-44-15,3 4-47 0,-2 3-34 16,1 2-26-16,1 2-24 0,1 4-18 16,0 3-23-16,0 5-23 0,0 4-18 15,-2 5-19-15,-3 6-27 0,0 4-14 16,-4 3-13-16,-4 3 6 0,0 1 19 16,-1 0 14-16,-2 1 9 0,0-4 4 15,2-3 4-15,0-5 8 0,1-8 14 16,1-5 9-16,1-6 4 0,0-5 1 15,1-5-15-15,0-1-3 0,1-2-11 0,1-2-4 16,0-3-4-16,2-2-4 16,2-1 0-16,2-3 1 0,1-1-1 15,4 0 2-15,-1 0-1 0,2 1-1 16,0-2 2-16,1 1 3 0,0 0-3 0,-2 2 0 16,0 0-1-16,0 3-4 0,-1 3-7 15,-1 1-15-15,-2 2-18 0,-2 2-28 16,1 2-29-16,-1 0-39 0,-2 2-77 15,-1 0-107-15,1-1-49 0,-1-1-74 16,-6-8-11-16,8 6 89 0</inkml:trace>
  <inkml:trace contextRef="#ctx0" brushRef="#br0" timeOffset="199615.06">3412 13575 1680 0,'1'-4'216'0,"1"1"-101"0,-1 2-27 15,1 4-26-15,0 4-10 0,1 5-15 16,1 5-16-16,0 5-10 0,0 6-8 16,1 5-6-16,-3 0-2 0,1 2-1 0,0 1-4 15,-1-2-1-15,0 2 2 16,-1-1 2-16,-1-4 4 0,-3-1 8 0,1-3 5 15,-1-3 11-15,-1-3 9 0,0-2 1 16,0-4 2-16,-1-4-7 0,1-4-1 16,0-4-8-16,-1-4-10 0,0-5-7 15,-2-2-10-15,-1-4-1 0,0-1-11 16,-2 0-13-16,0 0-11 0,-4 1 5 16,1 3 17-16,-2 3 32 0,-1 2 25 15,1 5 7-15,1 4 1 0,2 2-3 16,2 3-7-16,1 3-3 0,4 5-5 15,4 3-9-15,1 0-6 0,4 2 0 16,4-4 1-16,1 1 4 0,2-3 3 0,2-2-5 16,3-3-2-16,3-4-4 0,1-5 0 15,2-4-2-15,1-5 0 16,2-1-1-16,-1-1-2 0,1-2 0 0,-3-1-21 16,-1 1-87-16,-1-1-134 0,-4 1-113 15,-3 1-61-15,-4 0-11 0,-6-2 26 16,-1 5-62-16</inkml:trace>
  <inkml:trace contextRef="#ctx0" brushRef="#br0" timeOffset="200124.58">3696 13630 2619 0,'1'0'165'0,"0"0"-155"0,1 1-13 0,0 5-4 16,0 2-12-16,0 5-34 15,-1 4-26-15,0 5-7 0,-1 2 2 0,-2 3 22 16,0 1 27-16,0 2 9 0,0 1 16 16,1 2 13-16,1-1 15 0,-1 1 14 15,1 3 15-15,0 4 14 0,0 4-3 16,1 4-11-16,1 0-15 0,1 0-16 16,1-4-9-16,0-2-7 15,3-3-29-15,-2-5-62 0,1-4-85 0,0-3-102 16,-2-5-44-16,1-3-44 0,-3-7-68 0,-1-5-211 15</inkml:trace>
  <inkml:trace contextRef="#ctx0" brushRef="#br0" timeOffset="200358.45">3849 13857 3258 0,'-2'-7'59'0,"1"-2"-62"16,1-5-33-16,2-2-72 0,1 1-122 0,0-3-188 15,0 1-128-15,0 0-93 0,-10-6-95 16,8 7 245-16</inkml:trace>
  <inkml:trace contextRef="#ctx0" brushRef="#br0" timeOffset="200601.64">3954 14083 1596 0,'2'27'350'0,"2"-1"-84"0,-1 6-38 15,1-5-60-15,-2-3-60 0,0-2-54 16,0 1-28-16,-1-2-11 0,-2-2-12 16,-1-3-9-16,0-1-16 0,-1 0-9 15,-1-1-5-15,0-3 5 0,2-2 2 16,-1-4-14-16,1-2-32 0,1-2-68 16,1-3-104-16,0-3-144 0,-3-4-188 15,3-5-223-15</inkml:trace>
  <inkml:trace contextRef="#ctx0" brushRef="#br0" timeOffset="201002.75">4027 13991 2646 0,'-4'13'347'0,"2"-2"-318"15,0 5-21-15,3 3-4 0,0 1-4 0,1 4-2 16,2 3-15-16,-2 2-12 0,0 0-7 15,-1 2 1-15,0 0 11 0,-1-1 9 16,1-4-9-16,0-3-2 0,1-5-12 16,-1-6-8-16,0-3-8 0,0-6-15 15,0-6-1-15,0-5 9 0,0-4 20 16,1-4 27-16,2-4 17 0,2-3 10 16,2 0 2-16,2 0-2 0,3 3-5 15,-1 0-5-15,0 6-5 0,1 3 7 16,-1 5-4-16,-2 3 7 0,0 4 5 0,-2 2 7 15,-1 1 5-15,0 3 2 0,0 0 0 16,-3 2 4-16,-1 2 11 0,-2 1 10 16,-1 2 9-16,-1 4-3 0,1 2-13 15,-1 0-15-15,0 3-11 0,1 1-10 16,-1 2-9-16,1 1 1 0,-1 0 1 0,2-3-24 16,-1-1-35-16,2-4-51 15,-1-6-61-15,-1-2-50 0,0-5-42 0,-1-4-27 16,0-4-19-16,-1-6-37 15,-3-5-73-15,2-3-132 0</inkml:trace>
  <inkml:trace contextRef="#ctx0" brushRef="#br0" timeOffset="201278.01">4249 13759 1230 0,'-3'-5'761'0,"0"2"-484"0,1 1-105 16,0 4-68-16,4 5-53 0,1 3-34 15,0 5-13-15,2 6-6 0,0 4-4 16,-1 6-18-16,1 2-2 0,-2 2-1 16,1 2 7-16,0 1 17 0,2 1 1 15,-1 1 1-15,-1 3-1 0,1 0 2 0,0 0-1 16,-1-1 1-16,0-1 1 15,-1 0-2-15,0-3-29 0,0-1-59 0,-1-4-111 16,-1-3-92-16,0-7-138 0,-7-8-146 16,4-3-58-16</inkml:trace>
  <inkml:trace contextRef="#ctx0" brushRef="#br0" timeOffset="201600.46">4541 14119 2737 0,'-1'-1'392'0,"-1"0"-341"15,-4 0-30-15,1 1-28 0,-5 3-40 0,-4 3-58 16,-2 2-58-16,-7 4-23 0,-2 4 17 16,-2 0 43-16,0 1 64 0,3 0 53 15,4-1 43-15,2-1 21 0,6 2 14 0,4-1-5 16,2-1-9-16,5 1-3 0,3-1-10 15,3-1-13-15,4-1-8 0,4 0-8 16,5-1-4-16,3-3-3 16,4 0-3-16,3-1-1 0,2 1-2 15,-1-1 0-15,1 1 2 0,-3 1-2 0,0-1 1 16,-2 0-4-16,0 2-33 16,-4-1-89-16,-1-1-165 0,-4-1-186 0,-6-4-201 15,-2-2-145-15</inkml:trace>
  <inkml:trace contextRef="#ctx0" brushRef="#br0" timeOffset="201789.24">5089 14466 3437 0,'-6'-11'120'0,"0"-1"-125"0,-1-1-60 0,2 1-115 16,3 4-348-16,-12 0-1013 0</inkml:trace>
  <inkml:trace contextRef="#ctx0" brushRef="#br0" timeOffset="203772.78">2171 13829 361 0,'-6'2'186'0,"2"0"-63"15,-1-1-19-15,2-1-14 0,-1-2-12 0,2-1-13 16,0 1-14-16,2 1-17 0,-1 0-19 16,0 2-5-16,0 1-1 0,-1 0-4 15,1 0-1-15,-1 0-2 0,1 0 0 16,-1 1 1-16,1-3 0 0,-2 1 2 16,0-1 0-16,-2 0 2 0,1-1 16 0,-1-3 28 15,0 1 20-15,0-1 23 16,0-2 14-16,0-1 14 0,1-1 20 0,1-2 5 15,3-3-15-15,1-1-41 0,2 0-41 16,2-1-30-16,1-2-12 16,1 0-8-16,0-1-2 0,1-2-1 15,2 1 2-15,-2-2-1 0,1 0 1 16,-1-2-2-16,-1-2 3 0,-2 1-3 16,-1-2 2-16,-1 1 4 0,-2-3-2 0,-1 2 2 15,1-1 1-15,-2 3 2 0,1 2 2 16,0 3-1-16,0 2-4 0,1 1-3 15,1 3-35-15,1 3-83 0,0 3-109 0,2 0-127 16,-1 3-122-16,4 8-215 16</inkml:trace>
  <inkml:trace contextRef="#ctx0" brushRef="#br0" timeOffset="204660.66">1832 14077 1720 0,'-8'10'693'15,"-1"-3"-642"-15,1 2-32 0,2-5-3 16,2-4-6-16,0-1-13 0,0-3-14 16,-3-1-26-16,-1-3-13 0,-2-2 3 0,-2-2 13 15,-2 0 23-15,-1-2 14 16,-5 2 8-16,0 0 5 0,-2-1 7 0,0-1 4 15,-1-1 1-15,-2-2 0 0,1-2-6 16,-2-3 6-16,3-3 1 0,0-5 0 16,3-4 2-16,3-2-2 15,0-1 9-15,5-2 1 0,2 0 4 0,2 1-7 16,4-4-12-16,3 0-5 0,2-2-9 16,4-2 0-16,3 1-3 0,3 2-4 15,3 0 1-15,5 2-2 0,1 2-1 16,3 0 1-16,3 2 1 0,4-1 2 15,2 2 1-15,4 2 3 0,3 1 11 0,1 3 9 16,4 4 3-16,2 2-3 16,1 6-8-16,-1 3-10 0,1 2-2 0,-2 3-1 15,0 2-4-15,-1 1 2 0,-3 1 0 16,2 1-2-16,-1 1 4 0,0 1 1 16,0 1-1-16,-2 0 1 0,-1 2 0 0,-2 2 2 15,-1 2 4-15,-3 1 2 16,-1 2 2-16,-4 1-3 0,-4 1-3 0,-4 0 1 15,-2 0-4-15,-4-1-13 16,-2-2-34-16,-1-1-58 0,-3-3-89 0,0-2-141 16,-4-2-147-16,-4-3-148 0,-1 1-127 15</inkml:trace>
  <inkml:trace contextRef="#ctx0" brushRef="#br0" timeOffset="205139.42">2527 12669 2187 0,'-9'-1'63'16,"1"1"-42"-16,-2-1-1 0,3 0-7 15,2 0-2-15,2 0-13 0,1 1-7 16,1 1-3-16,2 1-4 0,1 3-2 16,2 2 6-16,1 4 5 0,1 2 11 15,2 3 5-15,3-1 3 0,1 3 0 0,3 2-6 16,1-1 1-16,2 0 1 0,3-1-2 15,-1-2-2-15,5-1-2 0,0 0-2 16,0-1 0-16,-1 1 1 16,-1 2 10-16,-3-2 28 0,-1 1 27 0,-3-1 16 15,-4-2-6-15,-2-1-24 16,-4 0-23-16,0-2-9 0,-5 2 2 0,-3-1-4 16,-4 1-5-16,-4 0-9 0,-4 1-21 15,-6-1-17-15,-3 1-22 0,-5 1-16 16,-2 1-8-16,-1 0-20 0,-1 0-46 0,0 1-55 15,1-3-71-15,4 0-84 16,-7-5-167-16,16 9-104 0</inkml:trace>
  <inkml:trace contextRef="#ctx0" brushRef="#br0" timeOffset="-211203.26">1935 8043 2035 0,'1'-3'67'0,"1"1"-73"0,2 1-3 0,0-1-1 16,2 6-4-16,0 1 0 0,1 4 3 15,0 6-2-15,-1 5 6 0,0 3 3 0,-2 3 2 16,-1 4 2-16,-1 0 2 16,0-3 2-16,0-1-1 0,0-4 1 0,0-2 2 15,0-2-2-15,0-2-1 0,1-1 2 16,1-1 0-16,1-2-4 0,0-2 2 15,0-2-2-15,0 0 1 0,-1-2 2 16,1-3 0-16,0-1 3 0,-1-2-2 16,1-2 2-16,0-2 3 0,0-4-2 15,2-4 4-15,2-3-1 0,0-5-4 16,1-1-4-16,0-1-1 0,-1-1-1 16,-1 1 1-16,-2 1 3 0,-2 2 3 15,-2 2-1-15,-1 1 3 0,0 2-3 0,-1 0-1 16,0 0-3-16,1-3-4 15,-1 2-7-15,0 1-24 0,0-1-25 0,-2 3-46 16,0 1-58-16,-2 2-46 0,0 2-58 16,-4 2-73-16,-2 1-35 0,0 4-97 15</inkml:trace>
  <inkml:trace contextRef="#ctx0" brushRef="#br0" timeOffset="-210904.25">1936 8238 2122 0,'-1'-1'197'0,"1"0"-197"16,2 1-12-16,4 1-6 0,2 2-4 15,5 2-14-15,2 1-34 0,3 1-32 16,0-1-20-16,1 0 7 0,0-1 39 16,-2 0 35-16,1-2 25 0,-1-1 12 15,-3-2 4-15,1-1-7 0,-2-1-43 0,-2-1-39 16,-2-1-45-16,-2 0-34 16,-1 0-38-16,-2-1-78 0,-1-4-131 0,-2 1 130 15</inkml:trace>
  <inkml:trace contextRef="#ctx0" brushRef="#br0" timeOffset="-210497.01">2220 7977 2595 0,'-1'1'30'0,"2"2"-33"0,1 2-10 0,4 1-3 15,0 4-38-15,3 3-42 0,-1 4-38 16,-1 3-32-16,-2 1 16 0,-3 3 34 16,-1 1 40-16,-2 2 35 0,-3 0 28 15,0 2 10-15,-3-1 3 0,-2 0 3 0,0-4-2 16,-1-3 2-16,1-4-15 16,1-5-47-16,2-2-41 0,0-5-49 0,4-4-20 15,1-4 29-15,1-5 34 0,2-3 46 16,2-4 40-16,2-2 38 0,2-3 39 15,1 0 31-15,3 0 25 0,0 3-2 16,1 1-19-16,1 4-21 0,1 0-23 16,0 6-18-16,-1 2-10 0,0 2-9 15,1 3-4-15,-2 1 1 0,1 2-3 16,0 1-1-16,-2 0 2 0,-1 1-5 16,1-1-6-16,-2-3-29 0,-1 0-35 15,-3-3-23-15,-1-2-13 0,-3 0-17 16,-2-3-49-16,-3 0-68 0,-8-9-120 15,7 6 16-15</inkml:trace>
  <inkml:trace contextRef="#ctx0" brushRef="#br0" timeOffset="-209793.56">2315 7917 2158 0,'-2'5'41'0,"0"1"-37"0,2 1-2 16,2-2-7-16,2-2-4 0,3-1 2 16,3-2 1-16,1-2 2 0,2-1 5 15,2-3-2-15,2 0 2 0,0 0 1 16,1 2-4-16,0 1 2 0,-1 2-1 0,-2 3 1 16,0 3 0-16,-3 1-2 15,-2 4 2-15,-3 1 0 0,0 1 0 0,-4 0 2 16,-1-1-2-16,-2-1-2 0,-3-1-15 15,0 0-28-15,-2 1-27 0,-3 2-19 16,-2 2 6-16,-2-1 17 0,-3 0 24 16,1 0 15-16,-2 0 11 0,1-1 9 15,1-2 4-15,2 0 6 0,-1 1 4 16,0-2 12-16,3-1 15 0,1-1 18 16,3 0 10-16,2-1-3 0,3 2-11 0,2 1-19 15,2 0-14-15,3 0-6 16,2 1-1-16,4-1-2 0,4 1 0 0,2-2-1 15,3-1-3-15,2-1 3 16,2-3-2-16,-1 0-5 0,-1-2-51 0,-3-1-85 16,-4 0-94-16,-3-2-60 0,-3-3 16 15,-4 0 81-15,-3-1 95 0,-4 1 91 16,-3 0 69-16,-3 0 38 0,-2 2 17 16,0 1-13-16,-2 0-23 0,0 2-27 15,1 1-28-15,0 1-10 0,2 1-9 16,0 3-9-16,1 1-6 0,1 0-8 15,1 2 4-15,0 1 13 0,1 1 24 0,1 2 29 16,2-1 28-16,-1-2 26 0,1 0 7 16,-1-1-5-16,-1 0-17 0,-1-1-27 15,-1 0-21-15,-1-1-8 0,-1 0-1 16,0 0 3-16,-2 0-4 0,3 1 3 16,1-1-7-16,1-1-8 0,1 0-3 0,3-1-12 15,0 0-4-15,2-1 0 16,-1 0-4-16,3-2 4 0,1 0 0 0,0-1-1 15,4-1 4-15,0-1-2 0,3-1 0 16,1-1 7-16,3 1-3 0,-2 0 0 16,1 1-1-16,0 0-3 0,0 2 1 15,-1 2-5-15,-2 1-17 0,1 1-51 16,-3 0-77-16,-2 0-105 0,-1-3-118 16,-3-3-55-16,3 1-116 0</inkml:trace>
  <inkml:trace contextRef="#ctx0" brushRef="#br0" timeOffset="-209274.45">2650 7903 1879 0,'-7'3'49'15,"3"-1"-73"-15,-3 1-1 0,5-2 2 16,1-1-7-16,-1 0 8 0,2 0 6 0,0 0 5 16,0 1 5-16,0-1 6 15,0 1 6-15,-1 1 18 0,1 0 16 0,0 1 13 16,1 1 6-16,0 0-4 0,0 1-7 15,2-1-7-15,1 1-9 0,3-2-7 16,1 1-14-16,2-1-2 0,2-2-5 16,1 1 1-16,1-2-1 0,1 1 0 15,-1-1-1-15,1 1-1 0,-2 1 1 16,-1 0 0-16,-2 1 0 0,0 1 4 16,0 1 0-16,-4 1 4 0,0 4 0 0,-2-1 1 15,-2 2 2-15,1 0 1 16,-3 2-3-16,0 0 3 0,-3 0-2 0,3 1-2 15,-2 0-2-15,-1 1-3 0,0 0-3 16,-1 2-2-16,-2 3 1 0,0 1-1 16,-2 3-1-16,1 0-4 0,-1 1-17 15,1-2-17-15,0-1-32 0,2-3-35 16,1-2-28-16,0-1-26 0,2-3-18 16,2-4-33-16,1-2-78 0,1-5-40 15,1-4 24-15,4-3-90 0</inkml:trace>
  <inkml:trace contextRef="#ctx0" brushRef="#br0" timeOffset="-208914.85">2913 8092 640 0,'2'-3'204'16,"1"0"-21"-16,1 3-29 0,0 2-43 16,0 2-21-16,-1 3-13 0,0 3 2 0,0 4 0 15,-1 1-6-15,-1 4-6 16,-1 0-7-16,-1 2 2 0,-1 0 9 0,0 1 7 15,-1 1-4-15,-2 0-12 0,0 1-24 16,-1 0-18-16,-1-1-9 0,0-1-5 16,1-2-4-16,-1-4-12 0,3-5-21 15,2-2-31-15,2-4-27 0,0-3-14 16,0-3 11-16,0-2 23 0,3-3 20 0,0-3 22 16,1-4-2-16,1-5-12 15,-1-1-2-15,1-2 5 0,1-1 13 0,0 3 19 16,0 2 10-16,1 1 7 15,0 4 5-15,3 2 7 0,-1 4 1 0,2 1-7 16,0 3-5-16,0 3-7 0,2 0-4 16,-1 2-6-16,1 1-26 0,-1 0-62 15,1-1-40-15,-2 0-14 0,0-3 17 16,0-2 23-16,-1-3-21 0,0-3-59 16,-5-5-26-16,2 0-135 0</inkml:trace>
  <inkml:trace contextRef="#ctx0" brushRef="#br0" timeOffset="-208515.03">2949 7955 2345 0,'0'0'48'0,"2"0"-45"0,1 0-4 0,3 0-1 15,3 0-2-15,3 1-2 0,2-1 0 16,2 1 3-16,0 0 0 0,0 0 1 16,2 1 1-16,-1 1 2 0,-1 0-1 15,1 0 0-15,-2 1 0 0,-3 0 0 0,-1 0 2 16,-2 2 4-16,-3 0 1 16,-2-1-1-16,1 1 5 0,-2 0-2 0,-2 2 1 15,1 3-3-15,0 2-2 0,0 1-5 16,1 3-2-16,0 3-1 0,0 2 2 15,0 3-4-15,0 0 2 0,2 2 0 16,-1-2 0-16,-1 1 1 16,0-4 1-16,0-1-12 0,-1-2-37 0,0-4-29 15,0-3-23-15,-2-3 2 0,-1 0 32 16,-1-1 29-16,0-2 25 0,0 0 6 16,0 0-10-16,1-1-19 0,1-1-38 15,0-1-87-15,2-1-113 0,-1-5-138 16,3-2-240-16</inkml:trace>
  <inkml:trace contextRef="#ctx0" brushRef="#br0" timeOffset="-208226.44">3419 7824 2606 0,'-2'12'22'0,"1"1"-25"0,0 4 0 16,2 3-3-16,2-2-7 0,1 3-17 16,1 3-19-16,1 2-8 0,-2 2 3 0,0 1 21 15,-1 2 17-15,0 1 13 16,-1 0 10-16,-2 2 9 0,0 3 4 0,0-2 3 16,0 1-6-16,-2-3-8 15,0-2-5-15,-1-1-21 0,-1-2-46 0,1 0-55 16,0-4-44-16,-1-2-31 15,1-6-6-15,1-5-18 0,0-3-49 0,1-5-57 16,-2-9-29-16,4-3-63 0</inkml:trace>
  <inkml:trace contextRef="#ctx0" brushRef="#br0" timeOffset="-206893.32">3708 7900 579 0,'-6'0'13'0,"1"1"-13"0,-1-1-1 0,1 1 3 15,0-1-2-15,0 1 1 0,-1-1 3 16,1 0 5-16,-1 0 5 0,2 1 9 15,-2 1 9-15,0-1 11 0,0 2 16 16,-1 0 10-16,-1 0 9 0,1 1-2 16,-3 1-8-16,4-1-3 0,0 2-4 15,0-2-3-15,4-1-10 0,0 0-9 16,0-1-17-16,2 0-5 0,-1-2 5 16,1 0 17-16,0 0 24 0,0 0 16 0,1-1 16 15,0 1-4-15,0-1-10 0,1-1-16 16,0 1-20-16,3-1-15 0,1-1-15 15,1 1-5-15,3 0-6 0,2-2 0 16,1 2-1-16,1-1-3 0,1 1 3 16,1 0-2-16,-1-1 1 15,0 1 0-15,1 0-2 0,-2 0 5 0,-1 1 5 16,-1 0 12-16,-3 0 18 0,0 1 8 16,-3 1 5-16,-1 1-14 15,-3 1-7-15,1 1-7 0,-3 2-4 0,-1 2-1 0,-1 2-5 16,-2 2-1-16,-1 1-7 15,-1 2 1-15,-1 2-4 0,-1 1 0 16,-2 3-1-16,1 1-2 0,-1 2 1 0,1 2-1 16,-1 3-1-16,-1 0-1 0,0 3-4 15,2-3 4-15,1 0-1 0,2-5-3 16,2-1-19-16,2-4-33 0,1-3-34 16,1-1-43-16,2-3-42 0,1-2-68 0,0-4-87 15,-1-2-82-15,-2-8 27 16,6 0-30-16</inkml:trace>
  <inkml:trace contextRef="#ctx0" brushRef="#br0" timeOffset="-206234.76">3883 7981 1085 0,'-8'2'389'0,"1"2"-201"0,1 1-12 16,1 0-39-16,2 1-57 0,1 2-48 16,1 3-23-16,1 1-9 0,0 4-17 15,0 1-36-15,0 1-33 0,0 4-18 0,-2-1 11 16,-2 3 36-16,-1 1 42 16,0 0 25-16,-2-1 9 0,-1 0 1 0,2-4-5 15,1-3-7-15,1-2-3 0,2-3-3 16,0-4-8-16,1-2-22 0,1-3-49 15,1-2-56-15,1-2-37 0,1-3-12 16,1-4 0-16,2-2 8 0,2-4 16 16,-1-2 26-16,0-2 44 0,0 0 40 15,-2-2 40-15,0 2 52 0,-1 0 54 16,-1 2 56-16,0 4 41 0,-1 3 5 0,3 2-28 16,-1 4-32-16,-1 0-36 15,3 3-36-15,0 3-28 0,0-1-17 0,0 1-11 16,1 0-6-16,-1 0-2 15,1-1 0-15,-2 0-4 0,-1-2-8 0,-2-1-5 16,0 0-4-16,-1-1-3 0,-1-1 4 16,-1 0 1-16,-2-1-1 0,1-1-8 15,-2 0-16-15,-1 0-12 0,-1-1-1 16,0 0 9-16,1-1 15 0,1 1 13 16,1-1 3-16,1 1 0 0,1 0 1 0,0 0 1 15,0 1 2-15,1 0 4 16,1 1 2-16,0 0 1 0,-1 1 0 0,1 0 7 15,1 0 19-15,-1 2 22 0,1 1 28 16,0 1 16-16,0 2 5 0,0 3-2 16,0 2-8-16,0 3-19 0,-2 6-14 15,0 2-12-15,-1 4 1 0,-1 4 1 16,0 3 1-16,1-2-10 0,0 1-14 0,1-3-7 16,0 0-10-16,2-4-2 15,-1-1-5-15,1-3-12 0,-1-2-20 16,0-2-40-16,0-1-39 0,0-3-51 15,-1-3-51-15,0-2-64 0,-2-3-69 0,1-1-75 16,-1-3 120-16</inkml:trace>
  <inkml:trace contextRef="#ctx0" brushRef="#br0" timeOffset="-205643.56">4006 7870 1509 0,'-2'3'172'0,"0"1"-163"0,1 0-5 16,2 1-4-16,0-4-4 0,0 3-1 15,1 1-3-15,1 1 3 0,-1 2 1 16,1 1 3-16,0 0 1 0,-1 1 1 16,-1 0 0-16,0 0 6 0,0 1 6 15,-1 1 6-15,0 2 4 0,0-1-2 16,-1 1-8-16,1 3-5 0,-1-2-3 0,0 0-2 16,0 2 4-16,-2 1-2 0,2 0-2 15,1 1-1-15,1 0-2 0,2-1-1 16,1 1-2-16,1-1 2 0,2-2-3 15,0 1 1-15,1-4 2 0,0-2-3 16,1-3-3-16,1-1-4 0,-2-2 1 16,1-1 4-16,1-3 3 0,-1-2 3 15,0-3 3-15,2 1-3 0,-1 0 1 16,0-1-1-16,3-1 0 0,1 0-1 16,-1-1-25-16,-1-1-66 0,0-1-92 0,-2-3-100 15,-1-2-78-15,-5-3-101 0,1 2 172 16</inkml:trace>
  <inkml:trace contextRef="#ctx0" brushRef="#br0" timeOffset="-205137.06">4129 7969 1037 0,'-6'2'563'0,"3"-1"-477"0,-1 0-29 0,2 0-15 16,2 0-27-16,2-1-17 0,1 1-4 16,1-1-1-16,3 1 4 0,-1-2 1 15,1 1 2-15,2 0 0 0,-1 1 0 16,2 0 1-16,0 0-1 0,-1 1 3 16,-1 1-2-16,0 1 0 0,-1-2-3 0,-1 1-31 15,0-1-29-15,-2 0-32 0,-2 0-18 16,0 0 2-16,-2-1-5 0,-2 0-14 15,-1 1-6-15,-1-1-2 0,-1 0-15 16,0 2 15-16,-1 0 20 0,0 1 31 16,0 2 51-16,0 0 34 0,0 4 30 15,-2-1 14-15,1 2 10 0,0 0 14 16,2-1 10-16,0 0 10 0,2-1 6 0,0-3-12 16,2-2-2-16,1-1 4 0,2-2 7 15,0-1 24-15,2 0 14 0,-1 0-5 16,1-1-14-16,1 1-26 0,0-1-26 15,2 1-21-15,1 0-11 0,1 0-11 16,0-2-6-16,2-1 2 0,-1-1-2 16,2-1 2-16,0-1-2 0,-1 1-3 15,-1 0 0-15,0 0-1 0,0 1-4 16,-2 1-17-16,-1 1-39 0,-3-1-54 16,1-1-77-16,-2 0-55 0,-2-2-18 0,-1-1 2 15,-1 1 51-15,-1 0 56 16,1 1 42-16,-4-1 23 0,3 4-58 0</inkml:trace>
  <inkml:trace contextRef="#ctx0" brushRef="#br0" timeOffset="-204893.32">4266 7925 199 0,'-2'-5'283'0,"1"1"-12"0,0 0-20 0,0 1-54 16,2 2-38-16,0 1-45 15,1 0-34-15,0 1-25 0,1 0-20 0,0 1-11 16,1 0-6-16,0 1-6 0,-1 1-2 15,0 0 0-15,-1 2 1 0,0 2 2 16,0 2 2-16,-1 3 8 0,0 2 10 16,-1 4 4-16,-1 1 1 0,1 4-8 15,-1 1-9-15,0 2-9 0,0 0-4 16,1 2-3-16,-2-1-5 0,4 0-9 16,-2-4-31-16,1-1-62 0,-1-6-95 0,-1-2-98 15,-1-3-79-15,-2-6-12 0,5 4-37 16</inkml:trace>
  <inkml:trace contextRef="#ctx0" brushRef="#br0" timeOffset="-204426.05">4246 8316 156 0,'-7'-2'77'16,"4"0"-5"-16,-3 1 13 0,2 0 10 0,1 2 11 15,0 1 17-15,1 2-2 16,1 1-9-16,1 1-12 0,1 1 2 0,1 1-3 16,0 1-8-16,1 0-15 0,-1-1-20 15,1 1-16-15,-1 1-12 0,-1 1-3 16,-1 0-8-16,-3 2-2 0,0 1 3 15,-1 0 3-15,0-1 8 0,-1-4 1 16,0-2-3-16,0-3-2 0,2-3-4 16,0-2-4-16,0-1-7 0,1-3-6 15,-1-2-6-15,1-3-2 0,0-4 0 0,1-2-3 16,1-2 3-16,1-3-2 0,1-1 2 16,2 0 2-16,3 0 4 0,3 2 9 15,1 2 11-15,3 3 3 0,-1 4 0 16,1 5-2-16,2 4-8 0,2 4-7 15,-1 2-2-15,0 3-1 0,1 1-3 16,-3 2 0-16,-2 1 1 0,1 0 0 16,-5 0 5-16,-3 0 2 0,-2 0 6 15,-2 2 2-15,-1-1 2 0,-2 0-1 16,-2 0-1-16,-2 1-1 0,-1 0-5 0,-2 1-4 16,-5 0 1-16,2 1-4 15,-2-1 3-15,-1-1-1 0,-2-1-2 0,2 0 1 16,-1-4-3-16,0-1-2 0,2-2 2 15,3-1 4-15,3-1 30 0,2-1 11 16,2-1 0-16,5 0 0 0,1-1-31 16,2 0-11-16,3 0 0 0,3-1-3 15,4 0-3-15,2-1-17 0,2 0-102 16,3-1-187-16,-1-2-238 0,2-2-343 16</inkml:trace>
  <inkml:trace contextRef="#ctx0" brushRef="#br0" timeOffset="-199292.81">1988 9432 1703 0,'-2'4'87'15,"2"3"-65"-15,0 2-6 0,2 4-8 0,3 3-18 16,-1-1-12-16,2-1-6 0,0-2 4 16,0-1 6-16,-1-4 5 0,1-3 12 15,-1-1 7-15,-1-2 21 0,0-1 32 16,0-1 35-16,0 0 21 0,1 0 2 16,1 0-12-16,1 0-23 0,2 2-12 0,1 0-16 15,1 2-17-15,1 0-15 16,1 1-14-16,1 2-4 0,2-1-2 0,0-1-2 15,2 0 5-15,-1-1-5 16,3-1 0-16,2-1-2 0,0-1 1 0,3-2-1 16,0-2 2-16,2-1 5 15,2 0 1-15,1-1 2 0,3 0 8 0,-1 1 3 16,4 0 9-16,0 1 11 0,-1 0 3 16,2 1-2-16,2-1-13 0,2-2-8 15,2 1-6-15,2-2-8 0,0 1 0 16,0 1-1-16,0-1-1 0,0 3 2 15,0 0 0-15,-1 2-5 0,0 0 0 0,1 1 3 16,-2-1 2-16,0 1 7 0,-2 0 8 16,0-1 1-16,1 1 5 0,1-2-3 15,0 1 1-15,2-1 3 0,-1 0 1 16,2 2-1-16,-2-2-3 0,0 2-7 16,-1 0-4-16,-2 2-8 0,-1 0 0 0,-4 1 0 15,-2 0-1-15,-5 2-3 16,-3-1 1-16,-1 1-2 0,-4 0 4 0,-1-1-1 15,-1-1 2-15,-3-1-3 0,-1-1 0 16,-1-1-2-16,-3-1-2 0,-1 0 0 16,0 0-5-16,-1 0-5 0,0 1-17 15,-1-2-25-15,0 1-34 0,1-1-51 16,1 1-62-16,0 0-89 0,0 2-113 16,-2-2-204-16,2 1-254 0</inkml:trace>
  <inkml:trace contextRef="#ctx0" brushRef="#br0" timeOffset="-192525.22">6930 8828 467 0,'-5'-3'74'0,"1"1"-51"0,0-2-8 0,2 1-1 16,1-1-12-16,0 0-13 0,1-1-4 16,-1 2-1-16,0 0 5 0,0 2 11 15,-2 0 22-15,-2 2 35 0,-2 1 31 16,0 2 47-16,-1 2 18 0,-1 3-12 16,1 1-10-16,0 1-42 0,1 2-23 0,0 1-27 15,4 0-19-15,0 1-10 16,1 2-9-16,3-2-2 0,1 0-1 0,4-1 0 15,4 1 1-15,0-2 0 16,5-1-3-16,2-1 2 0,4 0 1 16,2-1 1-16,3-1 0 0,2 1 0 0,5-1 0 15,2 0 1-15,-1-1-1 16,2-2 1-16,-2-1-2 0,1-2 1 0,2 0-1 16,0-4 1-16,0-1 2 15,0-4 1-15,1-4 4 0,0-5 10 0,-2-4 7 16,-2-3 7-16,-3-4 6 0,-3-1 6 15,-2-3 0-15,-5-1 3 0,-4 1-5 16,0 0-1-16,-5 2 7 0,-4 1 18 16,-3 3 19-16,-5-1 18 0,-3 2 5 0,-4 0-10 15,-5 1-24-15,-4 0-21 0,-4 1-21 16,-4-1-14-16,-6 1-3 0,-3 3-4 16,-3 0-6-16,-4 2 3 0,-2 1-1 0,-1 1 8 15,-1 0 15-15,-1 4 14 16,1 3 10-16,0 3 5 0,1 3-6 0,1 3-10 15,0 3-16-15,3 3-14 16,3 5-12-16,4 4-7 0,5 3-9 0,3 5-34 16,3 1-37-16,3 6-39 0,0 1-38 15,2 4-18-15,1 0-2 0,-1 0 21 16,3-3 39-16,0-1 48 0,2-4 34 16,1-2-22-16,2-3-76 0,5-3-138 15,1-8-101-15,7-1-171 0</inkml:trace>
  <inkml:trace contextRef="#ctx1" brushRef="#br0" timeOffset="15.13">3210 7038 0,'0'0'0</inkml:trace>
  <inkml:trace contextRef="#ctx0" brushRef="#br0" timeOffset="-170740.02">734 5698 2129 0,'-6'9'202'0,"3"-3"-144"0,-1 1-20 16,4-3-10-16,3-1-36 0,-1-1-15 16,1 0-3-16,0 0-3 0,0-1-4 0,2-2 16 15,0-1 28-15,0-1 31 16,0-2 29-16,0 1 11 0,-1 0-9 0,1 0-17 16,1 0-16-16,-1 0-17 0,2 0-10 15,0 2-6-15,-2-1-2 0,2 1-5 16,0 0 0-16,2 1-2 0,2 0-1 15,4-2 1-15,1 0-3 0,3-1 0 16,3-2 0-16,-1 3 1 0,0 0-1 16,-2 1-2-16,-3 3 7 0,-4 2 2 15,-2 1 6-15,-2 4 8 0,-4 1 6 0,-2 2 1 16,-5 3-7-16,-2 4-11 0,-5 1-10 16,-4 3-3-16,-2 4 0 0,-3 0 8 15,-3 3 4-15,0 1 0 0,-1-2 2 16,1 0 6-16,2-2 9 0,0-1 14 15,5-5 7-15,3-2-6 0,4-3-18 0,6-4-14 16,4-2-19-16,5-2-6 16,2-1 3-16,4 0 6 0,3 0 9 0,4-3-1 15,2-1 3-15,4 0-3 0,0-1-1 16,4 0 0-16,-1 0 2 16,-2-1-17-16,-2 0-30 0,-2 0-45 0,-4 0-49 15,-2-2-56-15,-1 0-38 0,-4-2-25 16,-1 0-51-16,-4-4-20 15,-2 1-22-15,-5-4 24 0,-1 1-64 0</inkml:trace>
  <inkml:trace contextRef="#ctx0" brushRef="#br0" timeOffset="-170047.13">1198 5543 2224 0,'-6'-14'259'0,"2"-1"-234"0,1-2 14 0,3 4-7 16,0 6-23-16,0 3-1 0,0 3-3 16,0 3 5-16,1 2 3 0,0 3-5 15,0 4 1-15,0 2-7 0,1 5-2 16,0 1 3-16,-1 2-1 0,0 3-1 15,-1 0 2-15,0 2-1 0,-2-2 1 16,1 1 2-16,-1 0-2 0,0 2 1 16,-1 0-1-16,0 3-3 0,0 0 1 15,0 0 1-15,-1 1-15 0,2-3-21 0,-1-1-25 16,1-3-33-16,0-3-34 16,0-3-34-16,1-5-28 0,0-4-11 15,0-3 15-15,0-3 17 0,-1-3-5 0,-1 0-39 16,-3-1-43-16,-2-1 18 15,-1-2 70-15,-1 1 87 0,0 1 120 0,0 0 109 16,-1 3 105-16,1 0 89 0,2 1-7 16,1 1-63-16,3 1-74 0,1 0-71 0,1 1-65 15,1 2-35-15,1 1-19 16,0 2-8-16,1 2 2 0,-1 3 9 0,0 0 11 16,0 1 21-16,1 1 15 15,0 0 10-15,1-1 1 0,0 0-12 0,1-2-10 16,3 1-14-16,1-2-13 0,1 1-4 15,0-4 6-15,3-4 8 0,0-4 5 16,3-3 1-16,2-3-10 0,4-2-10 16,0-3-8-16,2-3-8 0,-2-1-2 15,-1-1-7-15,-2-1-29 0,-2-1-18 0,-4 1-3 16,-4-2 9-16,-3-2 33 0,-4 1 27 16,-2-2 7-16,-4-1 3 0,-4 1 1 15,-3-1 3-15,-5 3 2 16,-1 2 9-16,-3 1 6 0,-1 5 7 0,0 4 6 15,-1 4 4-15,2 3-9 0,0 4-16 16,3 2-16-16,4 3-25 0,-1 1-26 16,4 3-27-16,2 3-34 0,4 2-24 15,5 1-42-15,3-1-65 0,6-2-79 16,4-3-70-16,3-3-73 0,0-4-27 16,5 0-107-16</inkml:trace>
  <inkml:trace contextRef="#ctx0" brushRef="#br0" timeOffset="-169488.94">1192 5591 994 0,'-18'10'430'0,"2"0"-310"0,-3 1 4 16,7-4-15-16,6-4-49 0,2-1-9 0,2-2-2 16,2-1-11-16,2-1 1 15,1-2 2-15,2-2 1 0,1 0 4 0,1-2-3 16,2-2-10-16,3 0-6 0,0-2-6 16,2 0-6-16,3 2-3 0,-1 0-6 15,3 1 0-15,1 2 1 0,-1 1 5 16,-1 2 6-16,1 2 3 0,-2 3 4 15,0 1-1-15,0 4-1 16,-2-1-1-16,1 2-5 0,1 1-4 0,-1 1-2 16,-2 2 3-16,0 2 0 0,-2 0 3 15,-2 2-3-15,-1 1-4 0,-5 3-9 16,1 0-10-16,-4 2-12 0,-3 0-4 0,-2 1-4 16,-3 2-4-16,-1-1-6 0,-1 2-17 15,-2-3-37-15,1-1-45 0,0-4-37 16,-1-4-29-16,0-3-29 0,0-4-61 15,0-6-86-15,-1-3-200 0</inkml:trace>
  <inkml:trace contextRef="#ctx0" brushRef="#br0" timeOffset="-169231.68">1220 5712 2566 0,'0'3'74'0,"2"3"-45"0,3 1-5 16,3 0-27-16,3-3-9 0,5-1-4 16,1-1 3-16,2-1 0 0,2-1 4 0,0-1-1 15,2 0-1-15,0-2 1 0,1 0 4 16,-2-1-2-16,0 1-17 0,-2 1-24 16,-3 1-41-16,-3 0-36 0,-1 1-20 15,-3 0-21-15,-4 2-41 0,-2 0-32 16,-3 1-25-16,-3 0-32 0,-3 1-16 15,-6-3-9-15,3 7 43 0</inkml:trace>
  <inkml:trace contextRef="#ctx0" brushRef="#br0" timeOffset="-169014.59">1286 6097 1806 0,'-4'16'269'0,"1"-2"-164"16,0 2 3-16,4-8-44 0,3-5-52 15,1-4-7-15,4-5 1 0,4-6 11 16,0-5 18-16,4-3 5 0,3-5-10 16,0 1-13-16,1 0-6 0,0 4-8 0,-1 4-1 15,-1 3-2-15,-1 3-14 16,-1 3-28-16,0 1-37 0,-3 2-42 0,0 0-41 16,-1 0-39-16,1 0-6 0,-3-1-48 15,-1-1-56-15,-3-1-31 0,-2 2-173 16</inkml:trace>
  <inkml:trace contextRef="#ctx0" brushRef="#br0" timeOffset="-168475.75">1550 5342 2649 0,'7'-9'-24'0,"4"2"-11"16,2-2-3-16,2 1-71 0,1 2-58 0,-2 2-22 16,-3 0 34-16,1 1 65 0,-2 0 54 15,0 1 23-15,-1-1 12 0,1-1 9 16,2 0 8-16,3-1 0 0,1 0-2 15,0 0-8-15,0 3-4 0,1 3 6 16,-3 1 3-16,-2 2 11 0,0 0 9 0,-2 3 5 16,-5 1-5-16,0 2-14 15,-4 1-20-15,-5 3-18 0,-3 0-14 0,-4 3-1 16,-4 2 9-16,1 0 15 16,-1-2 17-16,0 0 13 0,0-2 0 15,0-1 0-15,-1 0 2 0,0 0 4 0,-1-1 9 16,1 0 1-16,-1 0 2 0,2 0 1 15,3 0 0-15,5 0 6 0,1 1 5 16,5 0-6-16,3-2-3 0,3-2-9 16,2-2-10-16,2-2-15 0,4-2-11 15,2-2-2-15,2-2-1 0,1-3 10 16,2-1 6-16,1 0 2 0,0 1 4 16,2-1 0-16,0 0-3 0,0 0-2 0,-1 1-3 15,-3 0-11-15,-2 0-42 0,-3 0-38 16,-2-2-22-16,-3-1-24 0,-1-1-18 15,-3-1-39-15,-3 2-84 0,-4 0-106 16,-6-3-36-16,-2 5-66 0</inkml:trace>
  <inkml:trace contextRef="#ctx0" brushRef="#br0" timeOffset="-168227.99">1543 5941 1808 0,'-4'14'216'0,"3"-2"-66"16,1 1-2-16,4-4-72 0,3-6-38 16,4-2-21-16,2-3-7 0,3-1 7 0,2-2 2 15,3-3-1-15,1-2-4 0,2-1-4 16,1-1-20-16,-1-2-46 0,-1 1-71 16,0 0-75-16,-5-2-65 0,-2 0 0 15,-2 2 56-15,-4 2 71 0,-4 1 80 16,-3 3 52-16,-3 0 25 0,-3 2-5 15,-2 2-37-15,-2 2-108 0,-5 0-149 16,2 5-253-16</inkml:trace>
  <inkml:trace contextRef="#ctx0" brushRef="#br0" timeOffset="-167830.79">1615 6228 2076 0,'9'3'506'0,"2"-1"-523"0,4-2 1 0,4-4 5 16,0-4-10-16,1-3-4 16,3-2-9-16,0-4-11 0,2 1-8 0,-2-1-1 15,1 1 0-15,-3 1 21 0,-2 1 16 16,-3 2 8-16,-3-1 16 0,-3 2 5 16,-1 1 6-16,-3 0 2 0,-1-1 4 15,-3 1 5-15,-2 2 2 0,-1 3 1 16,-2 3-15-16,-3 2-25 0,-2 4-25 15,-4 3-17-15,-1 3 2 0,-1 4 15 16,-3 1 12-16,2 0 18 0,2 0 13 16,2-1 12-16,5-2 20 0,4-1 9 15,3 0 3-15,2-2-4 0,4 0-11 0,2-1-16 16,2-1-9-16,2 0-7 0,2-2-4 16,1 0 0-16,2-2-3 0,1-2 1 15,1 0 1-15,0-2-4 0,0-1-1 16,-1-2 2-16,1-1-4 0,0-1 2 15,-1-2-14-15,1-2-37 0,-2-1-27 16,0-4-36-16,-1 0-43 0,-2-3-101 16,-2-4-154-16,-4-3-121 0,1-1-88 0</inkml:trace>
  <inkml:trace contextRef="#ctx0" brushRef="#br0" timeOffset="-166526.08">2067 5340 2345 0,'-2'3'-23'0,"4"1"-32"0,-1 4 10 16,2 2-7-16,4 4-8 0,1 2 7 15,1 2-1-15,2 3 1 0,1 0 10 16,0 1 9-16,-1-1 11 0,0 0 13 16,-1 1 7-16,-1-1 7 0,0-2 0 15,-2-2 7-15,-1-3 2 0,-2-2-1 16,0-3 3-16,-3-4 6 0,1-3 10 15,-2-3 18-15,-2-2 2 0,0-5-10 16,-3-4-17-16,-2-5-28 0,0-4-13 16,-2-4-12-16,3-4-2 0,0-3 3 15,3-3 4-15,1 1 16 0,3-1 27 16,2 2 23-16,3 5 10 0,1 4-7 16,3 7-20-16,-2 5-19 0,1 5-8 0,1 4-9 15,-1 4-4-15,2 2-2 0,-3 2 3 16,0 2 9-16,-1-1 5 0,-2 1 8 15,-1 0 3-15,0 1 11 0,-1 2 8 16,-3 1 1-16,-1 2-5 0,-3 3-14 16,-2 3-9-16,-3 2-6 0,0 3 3 15,-2-2 4-15,-2 1 1 0,2-1 5 0,-2-1 2 16,1 1 0-16,-1-3 5 0,1-2-2 16,0 0-2-16,1-3-10 0,0-2-6 15,2-3-3-15,3-1 0 0,2-4-1 16,4-1-17-16,1-2-5 0,3 1 1 15,2-1 12-15,3-1 25 0,4 1 9 0,3-2-4 16,2-2-8-16,3 0-13 16,1-3-27-16,2-2-35 0,1-1-28 0,1-2-53 15,-2-2-59-15,-1-1 14 16,-3-1 4-16,-2 1 23 0,-2 1 41 0,-3-1-13 16,-3-1-17-16,-4-1-27 0,0 2-94 15,-7-4 62-15</inkml:trace>
  <inkml:trace contextRef="#ctx0" brushRef="#br0" timeOffset="-166275.71">2375 5270 1093 0,'-9'-3'332'0,"4"0"-129"0,-1-1-42 0,3 4-43 15,5 1-17-15,1 3-7 0,2 2-13 16,2 3-18-16,1 3-17 0,2 4-17 16,-1 3-14-16,0 2-27 0,-1 2-35 15,0 0-19-15,-2-3-4 0,0-1 16 16,-2-3 29-16,-1-1 20 0,-1-2 15 15,-1-3 30-15,1-2 17 0,1-3 6 0,0-2-4 16,3-1-32-16,2-2-16 16,4-2-11-16,3-3-9 0,0-2-2 0,1-1-13 15,-1-1-23-15,-1-1-19 16,-2 1-29-16,-1 0-27 0,-3 3-35 0,-1 0-49 16,-4 3-4-16,-2 1-27 0,-3 1-29 15,-5 0-13-15,2 3-148 0</inkml:trace>
  <inkml:trace contextRef="#ctx0" brushRef="#br0" timeOffset="-166057.33">2403 5509 821 0,'-17'22'401'0,"0"0"-200"0,0 6-23 15,6-5-26-15,8-5-36 0,2-1-16 16,3-1-6-16,2-2-9 0,1 1-15 16,2-2-18-16,1-2-21 0,2-3-7 15,1-1-4-15,1 0-11 0,-1-1-2 16,2-1-5-16,0-1-2 0,0-1 0 15,1 0-5-15,0-1-4 0,1 0-27 0,-2-2-31 16,-1-2-37-16,-3-2-21 16,0-3-16-16,1-3-30 0,-3-3-13 0,1-1-33 15,-2-3-34-15,-1-4-28 0,-3-5-17 16,2 0-70-16</inkml:trace>
  <inkml:trace contextRef="#ctx0" brushRef="#br0" timeOffset="-165624.72">2514 5283 1389 0,'0'0'444'0,"0"0"-318"0,1 1-36 0,1 0-44 16,0-1-49-16,3 0-17 0,1-1-9 16,2 0 14-16,0 0 18 0,1-1 2 15,1-1 8-15,1-2 3 0,4 0 4 16,-1-1 1-16,2 1-7 0,0 0-4 15,1 0-5-15,-1 0-10 0,-4-2-10 0,0 1-7 16,-5-2 8-16,-2 1 22 16,-4 0 31-16,-3 1 24 0,-4 3 3 0,-3 3-23 15,-4 1-23-15,-3 3-32 0,-2 2-27 16,-4 4-17-16,2 0-3 0,-2 2 3 16,-1 1 13-16,0 0 18 0,-1 1 12 15,2-1 9-15,0 2 21 0,4 1 7 16,4-1 3-16,3 2 3 0,5 3-11 15,5 0-12-15,2 0 3 0,4-1 3 16,4-4-1-16,3-2 2 0,5-1-12 16,1-2-11-16,3-2-10 0,0-3-7 15,1-1 3-15,1-3 3 0,2-3 10 0,0-1 8 16,2-2 2-16,1-3-2 0,1-1-6 16,-1-3-21-16,0 0-33 0,-4-1-45 15,-3 0-44-15,-7-1-55 0,-4 1-53 16,-4 0-34-16,-5 0-19 0,-5-1 71 15,0 6-73-15</inkml:trace>
  <inkml:trace contextRef="#ctx0" brushRef="#br0" timeOffset="-165360.48">2485 5706 1145 0,'-2'18'531'0,"2"0"-312"0,4 2-41 15,4-6-55-15,2-7-67 0,2-5-29 16,2-4-12-16,3-6-9 0,1-2-2 0,1-4-1 16,2-3-1-16,0-4-2 0,0 1-3 15,-2-1-6-15,-1 3 0 0,0 1 0 16,-2 1 1-16,-2 4-4 0,0 2-3 16,-4 3-10-16,-2 2-30 0,-1 1-42 15,-1 2-40-15,-2 1-37 0,-1 1-26 16,-1 0 1-16,-1 1 4 0,-1-2 6 15,0 1-5-15,-2-2-5 0,-1-1 9 0,0 4-107 16</inkml:trace>
  <inkml:trace contextRef="#ctx0" brushRef="#br0" timeOffset="-164957.15">2679 5768 513 0,'-8'25'306'0,"1"-4"-48"0,1 5-14 0,5-9-26 15,3-6-49-15,2-5-43 0,1-3-28 16,2-4-8-16,2-4 7 0,2-3 0 15,0-4-16-15,3-2-27 0,0-2-21 16,1-1-19-16,1 1-8 0,-1-1-3 0,-1 3-3 16,-1 2-1-16,-3 2-2 15,1 3-7-15,-4 0-6 0,-1 3 7 0,-1 1 13 16,-4 1 16-16,-1 1 23 0,-2 1 2 16,-2 1-12-16,-2 2-13 0,-1 0-20 15,-1 2-9-15,-2 2 4 0,0 0 3 16,-2 4 4-16,1 0 1 0,1 3-1 15,1 1-1-15,3-1-1 0,3 0 0 16,1 1-3-16,3-2 0 0,0-1-8 16,5 0-6-16,-1-2-5 0,2 0-1 0,2-2-2 15,0-2 0-15,2-2 7 16,-1-1 0-16,0 0 6 0,0 0 7 0,2-1-1 16,1 0 0-16,1 0-1 0,0-3-4 15,2-1-4-15,-1-3-12 0,0-4-32 16,1-1-56-16,-1-6-118 0,-1-2-127 15,-1-5-80-15,-2-3 40 0,1-1 124 16,-3-2 116-16,0 3 84 0,0 0 34 16,-3 2 0-16,1 0-22 0</inkml:trace>
  <inkml:trace contextRef="#ctx0" brushRef="#br0" timeOffset="-164531.59">2901 5253 2398 0,'-4'6'140'0,"0"2"-123"0,2 0-12 16,3-3-48-16,5-2-47 0,0-3-15 15,2-2 2-15,3-2 29 0,1-2 34 16,3-3 11-16,2 0 6 0,0 1 8 15,2 0 1-15,0 2 12 0,-2 3 5 16,1 3 8-16,-4 3 15 0,-1 2 2 0,-3 3 8 16,-1 2-7-16,-4 3-9 0,-4 1-4 15,-1 3-2-15,-3 5 0 0,-4 1 0 16,0 5-1-16,-3 2-4 0,-2 4-5 16,-2 1 4-16,-2-2-4 0,3-1 5 15,0-3 3-15,1-3-1 0,2-7-1 16,3-2 1-16,2-8-7 0,4-5-14 15,2-4-5-15,3-3 9 0,5-3 6 0,5-3 12 16,3-1 4-16,4-2-11 16,6 1-7-16,4 1-11 0,0 1-31 0,0 3-27 15,-3 2-12-15,-2 2-8 0,-5 0-20 16,-1 0-48-16,-5-1-83 0,-4-2-89 16,-3-3-65-16,-3-3-74 15,-1-1 191-15</inkml:trace>
  <inkml:trace contextRef="#ctx0" brushRef="#br0" timeOffset="-164354.78">3309 5481 126 0,'3'-58'164'15,"-2"22"-28"-15,-2 1-7 0,0 6 19 16,0 6 21-16,-1 3 5 0,1 5-7 16,-2 4 6-16,3 6 16 0,3 5 21 15,1 5-6-15,-1 3-22 0,4 6-34 0,-1 3-55 16,-1 3-20-16,0 4-19 16,1 2-22-16,-1 2-11 0,1 1-13 0,1-3-12 15,-1 1 0-15,0-3-6 0,2 1-3 16,0 0-18-16,0 1-46 0,1-1-78 15,1-2-102-15,-2-2-79 0,-1-5-45 0,-1-5-27 16,1-3-221-16</inkml:trace>
  <inkml:trace contextRef="#ctx0" brushRef="#br0" timeOffset="-163925.59">3660 5035 2477 0,'-10'4'379'15,"1"2"-371"-15,-1 4-26 0,4 2-27 16,2 2-68-16,0 1-53 0,1 1 10 15,0 1 26-15,1 1 52 0,2 2 48 0,0 0 9 16,1 0 9-16,1 2 3 16,3-3 8-16,-1 2 3 0,2-1-4 0,2-2-8 15,0 1-8-15,2-6-6 0,0-5-2 16,1-7 10-16,0-5 18 0,0-5 12 16,-1-5 12-16,-1-5 3 0,1-3-16 15,-3-6-5-15,-1-2-6 16,-2-3-27-16,-1-2-32 0,-3 0-25 0,-3 1-6 15,-2 2 16-15,-3 4 44 16,-3 2 28-16,-3 6 18 0,-2 3 15 0,0 5 4 16,-1 5 7-16,1 5 13 0,2 5-20 15,0 4-42-15,4 4-51 0,4 1-103 0,2 2-110 16,4-1-158-16,9 3-272 0</inkml:trace>
  <inkml:trace contextRef="#ctx0" brushRef="#br0" timeOffset="-163669.65">3891 4857 1063 0,'14'-6'309'0,"-1"3"-86"16,4 1-51-16,-5 5-44 0,-3 5-29 0,-1 4-13 15,-2 3-18-15,-2 6-22 16,-4 2-3-16,-4 2 9 0,0 2 7 0,-1 0-3 16,0-2-13-16,0-3-23 0,-1 0-23 15,-1-3-4-15,3 0-3 0,-1-3 6 16,2-2 7-16,1-4 1 0,1-1 4 15,2-4-11-15,1-3-11 0,1-2-1 16,3-2-4-16,1-2 2 0,3-2-1 0,2 0-9 16,2-3-5-16,1-2-14 0,-2 0-47 15,4-2-33-15,-1 2-28 0,-3 1-68 16,-1 1-43-16,-5 1-86 0,-2 0-28 16,-8-2 23-16,0 6 80 0</inkml:trace>
  <inkml:trace contextRef="#ctx0" brushRef="#br0" timeOffset="-163455.91">3801 5359 992 0,'-14'18'339'0,"4"0"-83"0,-2 2-18 16,8-2-32-16,5-4-47 0,1 0-42 16,4 2-37-16,0 1-41 0,2-1-24 15,2 1-10-15,0-2-10 0,2-1-15 16,0-2-23-16,1-1-22 0,0-5-18 0,0-3 1 15,2-5 1-15,-3-4-4 16,0-4-14-16,-1-2-55 0,0-3-70 0,-2-2-79 16,-3-5-66-16,-6-4-7 15,3 3 12-15</inkml:trace>
  <inkml:trace contextRef="#ctx0" brushRef="#br0" timeOffset="-162826.72">3918 5292 1544 0,'7'2'213'0,"1"1"-138"16,2 1-16-16,2 0-33 0,0 1-36 0,2-1-18 15,-2 0-22-15,0 0-12 0,-2-1 7 16,0-1 14-16,-2 1 19 0,-1 0-7 16,-1 0-52-16,-2-1-61 0,-2 0-43 15,-2 0-1-15,-2 0 24 0,-2 0 34 16,-2 1 36-16,-3 1 26 0,-3 0 24 15,-1 1 20-15,0 1 15 0,-1 0 21 16,-3 1 22-16,1 3 30 0,0 0 25 0,-1 2 13 16,4 0 1-16,1-2-17 15,2-1-17-15,1-1-6 0,4-1 12 0,2-2 27 16,4 2 13-16,2-1-3 0,1 0-15 16,4 0-31-16,0 0-30 0,1 0-25 15,0-1-10-15,0 0-5 0,2-2-3 16,-2 1-13-16,0 0-12 0,-1-1-15 15,1-1-1-15,-1-2 12 0,1-1 18 0,-3-1 27 16,-1-1 43-16,-1 0 52 16,-3 3 38-16,1 0 10 0,-2 0-29 0,0 3-53 15,1-1-45-15,-1 1-31 16,-1 1-19-16,1 0-11 0,0 3 2 0,-1 2 10 16,2 1 9-16,1 3-8 0,3-1-25 15,3-2-12-15,3-1-4 0,4-2 13 16,2-1 20-16,1-1 11 0,2-2 6 15,-2-4 3-15,3-4-4 0,-2-3 2 16,-2-3 10-16,-1-1 7 0,-4 0 21 16,-4-2 14-16,-1 2 13 0,-4-1 8 15,-2 0 11-15,-3-1 3 0,-3 3-4 0,-1-1-8 16,-3 1-14-16,-3 0-11 0,1 0-10 16,-3 3 5-16,0 1 0 0,-2 2-4 15,-1 3-3-15,0 3-11 16,-2 2-18-16,3 3-15 0,0 2-23 0,1 1-42 15,3 3-40-15,2-1-31 0,2 2-39 16,2 0-31-16,2 1-56 0,2-3-61 16,1-2-5-16,18 15-109 0,-14-21 188 15</inkml:trace>
  <inkml:trace contextRef="#ctx0" brushRef="#br0" timeOffset="-162317.78">4136 5002 1122 0,'-6'3'271'0,"-1"2"-137"16,0-2 6-16,3-1-21 0,0-2-36 0,2 0-19 15,2-2-20-15,0 0-21 16,2 0-12-16,0-2-8 0,2 1-10 0,0 1 4 16,0-1 6-16,3 1-3 0,0 0 0 15,2 0 1-15,3 1-2 0,1 1 2 16,6 0 1-16,0 0-2 0,1 1 1 16,3 0-2-16,-1-1-1 0,2 2 6 15,-3 0 10-15,0 1 16 0,-4 2 19 16,-3 2 11-16,-2 1 2 0,-2 0-7 15,-4 2-21-15,-2 2-31 0,-3 2-51 0,-2 1-56 16,-3 2-58-16,-3 1-37 16,-3 1-21-16,-1-2-36 0,0 0-33 0,-2-3-33 15,-2-2 50-15,4 1-38 16</inkml:trace>
  <inkml:trace contextRef="#ctx0" brushRef="#br0" timeOffset="-161957.52">4105 5358 1419 0,'5'-1'185'0,"2"0"-112"0,3 0 2 0,2 0-18 16,0 1-22-16,2-1-15 15,2 1-5-15,-1 1 2 0,1 2 5 0,-1 2 7 16,1 3-1-16,-2 1 1 0,0 2-2 16,-2 0-1-16,-1 1 2 0,-3 1 2 15,-3-1 3-15,0 0-4 0,-3-3-9 16,-4 0-20-16,-3 0-23 0,-1-2-16 15,-6-1-1-15,0-2 12 0,-3 1 16 16,-1-2 14-16,-2-1 13 0,1 0 8 16,0-3 1-16,0 0 0 0,1-1-2 15,1 0 4-15,4 0 19 0,3 1 11 0,4 1-14 16,5 0-24-16,4-1-19 0,2-2-13 16,3 0 8-16,5-2 11 0,6-1 1 15,3-2-3-15,4-3-3 0,2-2-3 16,3-3-5-16,0-2-1 0,2-2 0 15,2 0-3-15,1-3-16 0,-1 2-35 16,-2-3-21-16,0 2-62 0,-5 0-64 16,0 2-94-16,-5 1-181 0,1 1-191 15</inkml:trace>
  <inkml:trace contextRef="#ctx0" brushRef="#br0" timeOffset="-145689.53">1187 7107 1826 0,'-9'4'348'0,"3"-1"-371"0,0-3-16 0,5-5 4 0,4-4 10 15,2-1 21-15,1 0 25 16,2 1 17-16,1 0 6 0,1 1 2 0,0 0-3 16,2 1-7-16,2-2-9 0,2 0-12 15,-1-1-8-15,1-3 1 0,2 1-4 16,-1 0 2-16,0 0 2 0,1-1-4 16,-1 1 2-16,-1 0-3 0,3-1 1 15,-2-1-3-15,1 2 2 0,0 0 2 16,-2 4 1-16,-1 3 4 0,-3 4 7 15,1 2 9-15,-2 4 10 0,0 6 9 0,-1 4 11 16,1 5 3-16,-3 3-3 16,-2 4-14-16,-1 3-11 0,-1 3-9 0,-1 4-9 15,-2 0-3-15,0 2-10 0,-1-1-20 16,-1-5-5-16,0-2-6 0,-1-8-9 16,0-4-7-16,1-8-20 0,0-5-29 15,1-7-44-15,0-4 3 0,0-6-10 16,0-7-15-16,2-5-7 0,2-8-40 15,1-4-27-15,0-4 11 0,1-1 24 16,1 3 34-16,-2 4 57 0,1 4 41 0,-1 5 34 16,1 2 26-16,1 4 6 15,-2 0 2-15,4 1 12 0,-3 2 22 0,2 3 35 16,-3 3 35-16,-1 3 36 0,-1 1 43 16,-1 3 27-16,-1 1 30 0,-1 2 4 15,0 0-19-15,0-1-28 0,0 2-35 0,1 0-34 16,1 0-39-16,2-2-40 15,1 0-18-15,1-3-15 0,2 0-9 0,3-2-3 16,1-2-4-16,1-1-3 16,3-3-2-16,2 0 0 0,0-2-1 0,2 1-15 15,-1 2-17-15,-2 2-25 0,-2 3-14 16,-5 2 2-16,-4 4 3 0,-3 1-7 16,-4 4-37-16,-3 3-41 0,-3 2-41 15,-5 3-13-15,-3 2-9 0,-3-1-3 16,-4-2-4-16,0-1 31 0,-1-3 59 15,2-3 62-15,2-1 71 0,0-2 44 16,3-1 35-16,1-1 44 0,0 0 45 0,4 0 56 16,5 1 28-16,3-1-24 15,6 2-29-15,4 1-31 0,2 1-7 0,6 3-3 16,0-1-40-16,2 0-43 0,5 0-38 16,1-2-20-16,3-2-12 0,0-1-5 15,2-2-8-15,-3 0-23 0,0 0-28 16,-4-1-28-16,-2-1-27 0,-2-2-28 15,-4-1-20-15,-2-3 0 0,-3-2 27 16,0-3 50-16,-3 0 50 0,-2 1 36 16,-2 1 20-16,-3 0 7 0,-1 1-12 0,-1 0-42 15,-1-1-94-15,-1-3-119 0,0-1-52 16,1 1-141-16</inkml:trace>
  <inkml:trace contextRef="#ctx0" brushRef="#br0" timeOffset="-145152.16">1888 6595 630 0,'-8'-14'376'15,"1"1"-90"-15,-1-1-15 0,4 6-40 16,3 4-64-16,2 4-45 0,1 2-40 0,1 4-28 16,2 1-6-16,0 4-20 0,1 3-11 15,0 5-11-15,0 2-6 0,0 3-5 16,1 2 1-16,-1 1 4 0,1 3 3 16,0 1-2-16,-2 1-2 0,1 3 5 15,-1 2-4-15,0-2-1 0,0 0-29 16,0-2-65-16,-2-3-78 0,0-3-71 15,-2-3-38-15,-3-5-28 0,-1-4 12 16,0-7 50-16,-2-5 78 0,0-3 78 16,-1-5 61-16,-1-1 54 0,-1-1 40 0,-2-1 50 15,0 0 65-15,-1 2 40 0,0 2 10 16,1 2-18-16,-2 0-46 0,3 2-41 16,1 1-18-16,1 2-16 0,4 3-19 15,1 3-9-15,2 3-15 0,2 3-2 16,0 2-1-16,1 4-4 0,1 1-4 15,0 2-4-15,1-2-6 0,0 1-4 16,2-4-13-16,1-1-5 0,1-1-6 0,0-4-9 16,2-3-3-16,0-3-3 0,1-5-10 15,-1-3 6-15,-1-6 15 16,0-4 8-16,0-5 23 0,1-5 11 0,-4-1 2 16,-3-1 8-16,-1 2 4 0,-6 2 4 15,-1 1 6-15,-3 2-4 0,-2 2-5 16,-2 0-10-16,-1 2-6 0,-1 1-7 15,-3 0 1-15,2 3 0 0,0 1 1 16,2 4 14-16,0 3-1 0,3 4-10 16,2 3-9-16,1 3-25 0,3 2-31 0,1 3-32 15,1 3-45-15,2 0-61 0,2-1-53 16,-1 0-47-16,4-4-52 0,1-3-50 16,1-5-20-16,3-5 45 0,2-7 103 15,2-7 84-15,6-5 1 0</inkml:trace>
  <inkml:trace contextRef="#ctx0" brushRef="#br0" timeOffset="-144432.95">2017 6581 1809 0,'-12'10'85'0,"2"-1"-62"0,0 0-3 0,4-4-11 15,5 0-33-15,1-1-4 0,1-2 0 16,1 0 10-16,1 0 10 0,1-2 14 16,2 0 13-16,3-2 12 0,1-2 3 15,5-1 2-15,-1-1-5 0,4-2-13 16,3-1-7-16,0 0-5 0,2 1-5 0,-1 1 1 15,-1 2-1-15,-1 2-4 16,-4 3 2-16,-3 1 7 0,-4 4 15 0,-2 1 16 16,-5 4 5-16,-3 5-15 0,-4 2-34 15,-4 3-22-15,-2 3-5 0,-2 0 6 16,-1 1 20-16,-2-2 15 16,2-2 0-16,0 0 2 0,-1-2 4 15,2 0 7-15,1-1 8 0,2-1 9 0,2-2 2 16,5 2-9-16,4-3-15 0,3 0-11 15,3-2-5-15,4 0 8 0,2-2 7 16,4-2 1-16,0-1-2 0,2-2-7 16,3-3-4-16,-1-1-7 0,2-2 1 0,0-3-2 15,1-2 1-15,-2-1-2 0,-1-2-25 16,-4-2-3-16,0 0-1 0,-4 0 10 16,-3 2 29-16,-2 2 22 0,-4 2 28 15,-3 3 23-15,-3 1 14 0,-2 2-5 16,-2 1-24-16,0 0-26 0,0 2-23 15,-1 3-14-15,0 2-6 0,0 4 0 16,-1 4 3-16,-3 3 0 0,1 1 5 0,0 2-1 16,0 0-1-16,0-1 2 15,1 0 0-15,-1-3 3 0,2-1 1 0,-1 0 4 16,1-2 0-16,0-2 4 0,2-2 0 16,1-2 0-16,3-3 3 0,2-1-7 15,2-1-13-15,3-3-5 0,1-2 2 16,4-1 7-16,2-1 10 0,3-2 6 15,3 0-5-15,2-3-2 0,3 0-10 0,-1 1-6 16,1-2-19-16,2 0-34 16,-1-1-33-16,2-3-34 0,-3-1-62 0,1-2-90 15,-4-2-76-15,-3-2-73 0,-4-4 13 16,0 0-86-16</inkml:trace>
  <inkml:trace contextRef="#ctx0" brushRef="#br0" timeOffset="-143428.34">2657 6416 692 0,'-5'-6'596'0,"2"2"-303"0,0 1-44 16,3 4-48-16,1 2-57 0,-1 2-43 16,2 3-55-16,-1 4-32 0,2 4-7 15,0 3-2-15,0 3-2 0,-1 2 0 0,1 1 3 16,0 2 0-16,0 1 3 15,1 1-3-15,-1 1-3 0,-1-3-3 0,-1 0-9 16,-2-4-3-16,-2-3-2 0,-2-3 5 16,0-4 6-16,-2-3-6 0,-1-3-9 15,-2-2 0-15,-1-3 3 0,0-4-7 16,0-4-14-16,-1-3-12 0,0-5-10 16,0-3 5-16,1-6 17 15,-1-4 8-15,1-6-2 0,0-3 3 0,3 1 1 16,5 0 15-16,2 5 33 0,4 6 26 15,3 4 28-15,1 5 8 0,4 3-8 16,0 4-10-16,5 3-16 0,2 3-19 16,3 2-12-16,3 3-10 0,3 2-8 15,1 2 2-15,3 2-4 0,-3 1 2 0,-2 2-5 16,-2 1-13-16,-7 0 0 0,-4 1-2 16,-2 0 5-16,-6 1 5 0,-3 0-1 15,-6 1-8-15,-3 3-5 0,-4-2 3 16,-3 0 5-16,-4 0 10 0,0-2 10 15,-3-2 8-15,-2 1 15 0,2-4 19 0,-2-2 5 16,3-4 3-16,3-2-16 16,1-2-23-16,6-2-16 0,3-2-25 0,3 1-18 15,2-1-11-15,4 1 6 0,2 1 14 16,3 0 23-16,3 0 13 0,4-1 2 16,2 0-4-16,2-2-6 0,4 1-11 15,0 0-31-15,2-3-26 0,1 0-67 16,0-5-100-16,-2-4-60 0,1-4-36 0,-2-3 48 15,-1-5 103-15,-1 1 81 16,-4-3 100-16,-4 1 89 0,-4 2 66 0,-3 1 52 16,-3 3 5-16,-2 3-44 0,-1 2-38 15,0 4-23-15,0 4-13 0,-2 2 0 16,2 4 5-16,1 4 3 0,0 2-13 16,0 2-15-16,2 2-10 0,1 0-11 15,-1 3 9-15,2 2 4 0,0 3-1 16,1 2-16-16,-2 1-13 0,0 3-11 15,0 2-9-15,-1-1 0 0,0 2-6 0,1-3-1 16,-2-1 1-16,1-4 1 16,-1-2 0-16,1-4 4 0,0-2-12 0,1-2-2 15,0-4-12-15,0-1-9 0,2-3-3 16,0-2 2-16,2-2 8 0,1-1 4 16,2-1-6-16,-1 0-22 0,4 2-25 15,-3-1-18-15,0 1-1 0,0 2-3 16,-1 0-19-16,-2 1-21 0,1 0-10 15,-2 0-18-15,-3-1-3 0,-3 0 17 16,-2 1 2-16,-3 1-7 0,-5 3 23 0,-1 3 28 16,-4 4 36-16,-2 3 64 15,-2 2 64-15,0 4 64 0,-1 2 66 0,0 2 50 16,3 3 18-16,1 1-28 0,4 0-48 16,3-2-54-16,3-1-45 0,4-2-27 15,2-2-21-15,2-3-7 0,3-2-16 16,1-2-1-16,2 0 14 0,2 0 9 15,1 1 9-15,0 0-8 0,2 1-17 16,-1-1-11-16,3 0-12 0,-1 1-2 16,1-3 0-16,3 0-6 0,-1-3-13 0,1-3-40 15,0-5-40-15,0-4-62 0,0-6-126 16,-1-6-100-16,-3-4-138 0,-1-2-159 16</inkml:trace>
  <inkml:trace contextRef="#ctx0" brushRef="#br0" timeOffset="-142869.28">3242 6293 2145 0,'-6'7'174'16,"1"-3"-166"-16,0 0-2 0,4-3-17 0,1-2-23 15,1-2 7-15,2-1 13 0,2 0 26 16,0-1 24-16,1-3 0 0,2 1 1 16,1 0-1-16,0-1-2 0,2 1-8 15,1 0-10-15,4 0-8 0,2-1-7 16,1 1-2-16,3 2 1 0,0 3 0 0,1 2 3 15,-2 4 3-15,-2 4 3 16,-1 3 9-16,-4 0-3 0,-3 3 4 16,-2 1 2-16,0 4-5 0,-5 2-10 15,0 3-14-15,-4 3-12 0,-2 2-7 16,-1 2 9-16,-1 2 7 0,-2-1 3 16,1-3 4-16,-1-1-2 0,0-5 4 0,0-4 7 15,0-2 6-15,0-4-5 16,-1-5-9-16,1-2-16 0,0-3-20 0,2-2-19 15,4-1 0-15,2-1 17 0,1-2 22 16,2 0 31-16,3-1 21 0,1 0-5 16,2-2 3-16,3 0-14 0,5-1-8 15,1 0-3-15,4 0-6 0,1 0 2 16,2 1-6-16,0 0 0 0,1 1-12 0,-2 2-5 16,0 1-18-16,-2 0-8 0,-2 1-8 15,-3-2-51-15,-4-1-57 16,-2-1-56-16,-3-3-51 0,-4 1-12 15,-3-2-3-15,-4-4-28 0,-1-1-117 0</inkml:trace>
  <inkml:trace contextRef="#ctx0" brushRef="#br0" timeOffset="-142472.83">3624 6279 746 0,'-7'5'373'15,"0"2"-159"-15,0 2-68 0,4 1-44 0,3-1-30 16,2-2-30-16,3-2-16 15,3-4-18-15,0-1-8 0,3-3 14 0,0-3 23 16,2-1 19-16,2 0 7 0,0-2-12 16,1 1-21-16,2-2-17 0,0 2-5 15,-1 1-2-15,2 0 5 0,-4 1 0 16,-1-2-2-16,-3-1-18 0,-1 0-29 16,-3-2-24-16,-1 1-5 0,-3-2-14 15,-1-2-8-15,-1 0-3 0,-1-1-14 16,-1 0 20-16,-1 0 31 0,-2 2 26 15,0 3 34-15,-2 1 37 0,0 1 33 0,-1 4 33 16,1 2 27-16,0 2 10 0,0 3-21 16,2 2-33-16,1 4-31 0,5 2-27 15,2 3 9-15,1 5 11 0,4 3 5 16,0 5-10-16,1 4-17 0,0 4-15 16,-1 1-8-16,1 3 0 0,1-1-5 15,-1 1-3-15,3-3-2 0,-1 0-13 16,1-1-17-16,0-5-21 0,-2-3-38 15,-1-6-5-15,0-5-28 0,-2-7-50 16,0-7-103-16,-3-6-109 0,-8-14-142 16,5 0 41-16</inkml:trace>
  <inkml:trace contextRef="#ctx0" brushRef="#br0" timeOffset="-141866.36">3892 5965 1543 0,'0'2'698'0,"1"0"-561"0,1 3-57 0,2 0-41 16,3 2-30-16,3 0-4 0,4 1-10 15,2 1-1-15,3-1-3 0,2 0-4 16,1-2-4-16,2 0-1 0,-2-2 5 16,1 0 4-16,-3 1 6 0,-3 0 5 15,-3 3 1-15,-4 1 10 0,-4 2 17 0,-3 3 4 16,-4 2 5-16,-4 3-4 15,-2 5-17-15,-4 3-14 0,-1 5-8 16,-3 2-9-16,-2 1 2 0,-1-1 3 16,0-3-2-16,0-3 1 0,2-1-4 0,1-5 1 15,1-2 5-15,1-5 3 0,4-4-1 16,3-3-14-16,3-4-13 0,4-3-8 16,1-2 5-16,4 0 21 0,3 0 14 15,4-1 9-15,3 0-4 0,2-1-25 16,4-1-40-16,-1 0-47 0,4-2-66 0,-1-2-88 15,3-3-40-15,0-1-28 16,0-4-11-16,-1-1 86 0,0-4 85 0,-4 1 82 16,0-2 107-16,-7-1 74 0,-2-2 50 15,-5-1 29-15,-2-2-37 0,-1 1-39 16,-1 0-1-16,0 2 8 0,-1 1 25 16,-1 5 22-16,0 5 13 0,-2 5 18 15,-1 4 17-15,0 4 7 0,0 3-13 16,-1 5-37-16,0 0-46 0,1 2-38 15,0 2-11-15,2 3-4 0,1 2-10 0,2 1-15 16,0 1-12-16,0 0-13 16,0 0-2-16,1 1-2 0,0-1-3 0,0-3 4 15,-1-2-2-15,0-1-6 0,0-4-3 16,1-2-10-16,-1-3-6 0,1-1-7 16,-1-2-12-16,1-1-22 0,1-2-13 15,1-4-11-15,1-2-26 0,3-5-51 16,0-1-71-16,0-2-65 0,-1-1-47 0,-2 2-62 15,-3 3 17-15,0 6-67 16</inkml:trace>
  <inkml:trace contextRef="#ctx0" brushRef="#br0" timeOffset="-141573.75">4339 6480 938 0,'-10'35'292'0,"3"0"-114"15,-1 7-34-15,4-4-13 0,1-7-6 16,5-2-9-16,1-3-14 0,1-4-5 15,2-2 2-15,1-4 7 0,2-4-4 0,1-4-15 16,3-4-20-16,1-3-13 16,6-3-17-16,2-4-14 0,3-3-10 0,-2-3-20 15,-1-3-16-15,-4-3-6 0,-4-1-3 16,-3-2 13-16,-3-1 24 0,-5 0 19 16,-5-1 18-16,-4 4 13 0,-4 0 14 15,-2 4 6-15,-5 4 1 0,-5 2-10 16,-2 5-16-16,-3 2-19 0,0 3-15 0,-1 2-16 15,3 2-5-15,-2 1-7 16,2 3-14-16,3 2-26 0,3 3-52 0,1-1-82 16,3 2-99-16,0-1-89 0,1 2-83 15,-3-2-116-15,2 2-143 0</inkml:trace>
  <inkml:trace contextRef="#ctx0" brushRef="#br0" timeOffset="-140871.78">642 6103 1675 0,'-9'4'1011'0,"2"-1"-991"0,-2 3-10 16,2 0-4-16,0 4-45 0,-2 5-41 16,0 5-26-16,-3 4 1 0,-3 3 35 15,0 3 36-15,-2 0 31 0,2 1 24 0,2-1 18 16,1-1 17-16,1 2 12 15,3-1 1-15,0 3-4 0,2 1-16 0,-1 1-10 16,2 5-16-16,-1 1-13 0,0 1-2 16,4 1-5-16,2 1-5 0,2 0 2 15,8 1 9-15,2 0 5 0,5-2 11 16,7-4 0-16,3-2-5 0,5-5-17 16,4-5-8-16,5-4-6 0,4-4-8 15,3-5-9-15,3-2-26 0,1-4-34 16,2-3-78-16,2-1-90 0,0 0-141 0,-4-3-242 15,1 2-157-15</inkml:trace>
  <inkml:trace contextRef="#ctx0" brushRef="#br0" timeOffset="-136853.95">15440 7155 2196 0,'-25'-7'248'0,"2"0"-229"0,-8-2-2 0,2 1 8 15,-2 2 12-15,-2 1 11 0,-6 1 10 16,-2 3 11-16,-5 2 0 0,-2 4-16 16,-1-1-6-16,-3 1-10 0,-2 0-1 15,-4-1-2-15,-2 1-12 0,-2 2-7 16,-3 1-6-16,0 4 3 0,-3 1 0 0,-2 3 2 15,0 4 0-15,-2 5 2 16,-4 4-1-16,-1 3-1 0,-1 6 7 0,1 4-8 16,2 5-1-16,6 6-3 0,0 5-9 15,4 3 3-15,4 4-3 0,1 1-3 16,2 0 5-16,4 1-4 0,3 0 0 16,6 2 0-16,4 2-8 0,4 2-1 15,5 1-3-15,3 4 2 0,6 0 0 0,4 0-1 16,6 3 6-16,5 1-3 15,5 0 8-15,5 5 4 0,6 0-2 0,6-1 5 16,7-1-8-16,7-6-3 0,9-5-1 16,8-5-5-16,8-6 2 0,10-7-4 15,6-8 0-15,6-6 1 0,5-6-3 16,6-6-6-16,5-7-4 0,7-5 1 16,6-6-1-16,2-4 8 0,2-4 5 0,-1-2-3 15,-2-2 3-15,1-3-2 16,3-3 2-16,-1-2 5 0,0-6 3 0,-2-4 1 15,-3-4 3-15,-1-6 2 0,-4-6 3 16,2-3 5-16,-4-6 8 0,-2-5 10 16,-4-7 3-16,-4-6 4 0,-4-6-2 15,-4-2-8-15,-7-4-4 0,-4-4-3 16,-5 0-8-16,-8-1-4 0,-6 2 0 16,-9-1-1-16,-5-1 8 0,-6-5 12 15,-6-3 7-15,-7-1 10 0,-6-3 4 0,-8 1 1 16,-7 1-6-16,-7 4-12 15,-8 2 5-15,-7 6-6 0,-6 4 6 0,-5 5 0 16,-10 1-8-16,-7 2-1 0,-6 5-7 16,-4 6 3-16,-2 6-1 0,-6 8 5 15,-2 4-7-15,-4 7 0 0,1 8-8 16,-3 7-9-16,0 7 0 0,-2 4-4 16,0 4-1-16,4 4-5 0,2 2-1 15,6 2-4-15,5 0-5 0,6 0-17 16,6 0-24-16,5-1-32 0,5-1-49 0,5 2-72 15,6 0-124-15,4 1-205 16,3-1-200-16,3 0-193 0</inkml:trace>
  <inkml:trace contextRef="#ctx0" brushRef="#br0" timeOffset="-135639.58">15201 6957 2430 0,'2'5'-59'0,"5"-2"-54"15,7-1 27-15,4-1 52 0,8-4 39 16,4-6 16-16,7-5 11 0,5-9 9 15,5-10 11-15,6-9 7 0,2-8 5 16,3-6-2-16,-1-4-11 0,-2-4-15 16,0-4-10-16,-2 1-2 0,-2-2 0 0,-1-2 3 15,-3-1 5-15,-2-4 1 16,1-4 0-16,-1-6-5 0,0-2-5 0,0-6-5 16,0-6 0-16,-1-7-1 0,0-4-3 15,1-9-3-15,1-3-6 16,-1-4 0-16,-1-3-5 0,-2-1 5 0,-4-1-6 15,-2-1 1-15,-6 5 3 0,-4 0 0 16,-5 10 8-16,-4 9 0 0,-4 9 8 16,-4 11 19-16,-4 12 10 0,-4 7 7 0,-3 10-4 15,-1 7-18-15,-2 5-14 16,1 3-6-16,-1 5-10 0,1 6-12 0,1 5-24 16,-2 6-34-16,2 2-45 0,1 5-53 15,-1 3-80-15,0 4-97 0,1 1-139 16,-2 0-160-16,1 1-132 0</inkml:trace>
  <inkml:trace contextRef="#ctx0" brushRef="#br0" timeOffset="-135246.28">16319 3426 2455 0,'-3'-6'550'0,"3"0"-607"0,2-1-10 16,5 3 18-16,1-2 6 0,5 0 6 16,1-1 10-16,5-3 9 0,5-5 4 15,2-3 6-15,4-2 0 0,0-3 3 16,1 1 2-16,-2-2-4 0,-1 3 1 15,0-2 2-15,-5 3 8 0,-2 1-1 16,-3 1 3-16,-4 5 4 0,-1 3 1 0,-3 4 14 16,3 5 9-16,-3 6 0 15,0 4-2-15,3 6-12 0,4 5-10 0,1 4-5 16,5 6 0-16,4 1-7 16,3 1-6-16,1 0-4 0,1-2-38 0,-1 0-65 15,-1-3-96-15,-4-2-84 0,-5-5-57 16,-5-3-43-16,-6-4-54 0,-7-3-208 15</inkml:trace>
  <inkml:trace contextRef="#ctx0" brushRef="#br0" timeOffset="-134009.08">13768 1003 2277 0,'0'6'-15'15,"2"-1"-134"-15,4 0 1 0,2 2 62 0,3 0 43 16,4 0 23-16,5 0 13 15,5 0 3-15,4-6 13 0,2-1 15 0,4-1 19 16,2-4 16-16,1-2-1 0,2-1-10 16,0-1-15-16,-2 0-12 0,-3-1-5 15,-2 1 1-15,-5 1 14 0,-3 1 14 16,-7 2 29-16,-4 1 32 0,-5 2-6 16,-5 1-28-16,-4 0-41 0,-5 0-60 15,-4 1-39-15,-6 0-17 0,-3 0-4 16,-6 0 14-16,-3 0 19 0,-5-1 18 15,-1 0-7-15,-5 2-14 0,-1-1-3 16,-1 1 6-16,1 1 26 0,0 3 24 0,-1 3 22 16,2 3 29-16,3 4 14 0,3 3 3 15,3 3-12-15,5 5-28 0,5 2-19 16,3 2-8-16,7 1-3 0,4-2 2 16,3 0 0-16,6-4 3 0,9 16-10 15,9-13 2-15,1-10 2 0,0-5-2 16,-2 0 12-16,-2 1 1 0,2-1 12 15,-2-1 19-15,2-2 16 0,2-1 7 16,4-3-8-16,1-2-15 0,8-5-12 16,3-4-2-16,2-5-6 0,5-5-4 15,4-4-26-15,-24 8-6 0,3-4-13 0,-1 0-29 16,2-3-9-16,-4 1-26 0,3-2-25 16,-8 3-35-16,0-3-44 0,-6 4-46 15,-7 3-52-15,-7 1-23 0,-6 2 55 16,-3 5-56-16</inkml:trace>
  <inkml:trace contextRef="#ctx0" brushRef="#br0" timeOffset="-133687.68">14345 1196 151 0,'-75'18'112'0,"48"-5"-51"0,-2 1-9 0,-1 6-28 16,-18 18-16-16,15 1 14 0,10-3 38 15,11-10 52-15,4 1 42 0,1-4 8 16,5 0-17-16,2-4-16 0,1-4-8 0,3-2-11 16,2-3-16-16,1 0-22 15,-1 0-18-15,-2 0 1 0,-2 2 3 0,-2-2 8 16,-2 2 1-16,-3 0-8 15,-3 1-13-15,-2 1-12 0,-3-1-10 0,-1-2-3 16,1-2 2-16,0-3-6 16,2-4-5-16,0-2-9 0,4-2-18 0,2-4-15 15,2-2-29-15,6-2-11 0,2-3 0 16,5 1 6-16,2-1 17 0,4 1 5 16,3 2 3-16,5 1 2 0,0 1 7 15,3 2 5-15,0 3 4 0,1 3 2 16,-1 1-9-16,2 1-5 0,-2 3-7 0,-4-2-5 15,0-1-16-15,-3-2-35 16,-4-2-39-16,2-3 1 0,-4-4 33 0,-4 1 46 16,-2-1 65-16,-5 3 22 0,-4 2-17 15,-5 3-72-15,-5 2-148 0,-5 4-224 16</inkml:trace>
  <inkml:trace contextRef="#ctx0" brushRef="#br0" timeOffset="-133417.93">13939 1875 1605 0,'0'7'231'0,"2"-2"-266"0,3-1-2 15,3-1 41-15,3-5 44 0,4-2 20 16,5-3-5-16,5-5-17 0,3 0-27 16,3-1-14-16,1 1-4 0,-1 0 0 15,-2 2 1-15,0 2 1 0,-3 1-2 16,-4 2 2-16,-4 3 5 0,-4 1 9 0,-2 2 7 15,-2 2 9-15,-1 1 3 0,0 1-4 16,0 4-2-16,-1 1-8 0,2 4-6 16,-3 2-10-16,0 3-25 0,-2 5-42 15,-1 0-68-15,-2 2-77 0,-1-3-87 16,-2-2-81-16,0-5-14 0,-5-7 61 16,3-3-30-16</inkml:trace>
  <inkml:trace contextRef="#ctx0" brushRef="#br0" timeOffset="-132919.86">14494 1024 1698 0,'-5'0'303'0,"4"0"-356"0,0 1-38 16,1 0 6-16,1 0 16 0,1 0 26 15,4 0 23-15,4 0 10 0,-1-1 5 16,1-1 14-16,3 0 14 0,2-1 5 16,0 0 5-16,1 1-4 0,-1 0-3 15,3 2 5-15,-2 2 11 0,-1 2 4 0,1 3-3 16,-3 1-9-16,-1 4-6 15,-1 0-1-15,-1 1 1 0,-3 1-10 0,-2 2-9 16,-3 1-15-16,-3 1-18 16,-4 0 3-16,-3 3 4 0,-6 2 10 15,-18 23-3-15,-3-3 7 0,2-6-2 0,6-9 3 16,4-8 11-16,3-1-4 0,3-3 8 16,3-2-3-16,4 1-2 0,5 0-2 15,4-1-10-15,4 2-3 0,3-1-5 16,2 2-2-16,4 2 0 0,1-3-8 15,2-2-8-15,2-4-10 0,0-1-2 16,1-4 0-16,2-5-18 0,1-3-53 0,0-7-29 16,3-7-2-16,-3-3 23 0,1-4 46 15,-4-2 39-15,-3-1 18 0,-2 0-14 16,-5-3-75-16,-3-1-124 0,-3-5-51 16,-1 18-65-16</inkml:trace>
  <inkml:trace contextRef="#ctx0" brushRef="#br0" timeOffset="-132738.28">14878 900 1042 0,'3'2'280'0,"-2"2"-102"0,2 4-64 0,-1 3-21 15,1 5-32-15,0 6-23 0,0 3-12 16,-1 5-13-16,2 3-4 0,-1 4 1 16,1 0-2-16,0 1 0 0,0 29-13 0,-1-11-12 15,-2-13-11-15,-3-10-13 16,-1-7-5-16,-1 1-38 0,-5-3-55 15,0-2-58-15,-3-2-53 0,0-6-53 16,2-2-176-16</inkml:trace>
  <inkml:trace contextRef="#ctx0" brushRef="#br0" timeOffset="-132427.24">14562 1787 2491 0,'-5'30'15'16,"3"2"-36"-16,1 9 3 0,3 0 11 0,3-6-13 16,2 1-4-16,3-2-5 0,4-5-24 15,3-4 2-15,3-7-7 0,3-6 4 16,0-8 34-16,2-6 27 0,2-8 26 16,-1-8 13-16,1-7-6 0,-3-7-4 15,1-8-3-15,-4-3 4 0,-2-5 1 16,-6 1-24-16,-2 0-31 0,-6 1-46 15,-6 4-34-15,-5 1 3 0,-4 3 19 16,-5 5 26-16,-1 8 12 0,-2 6-8 0,-2 4-9 16,-1 7-22-16,0 6-26 0,-1 6-64 15,-1 5-79-15,-1 7-71 0,0 4-35 16,1 4-42-16,0 7 165 0</inkml:trace>
  <inkml:trace contextRef="#ctx0" brushRef="#br0" timeOffset="-132240.71">14479 1900 598 0,'-5'11'166'15,"3"-1"-116"-15,2 1-45 0,4-5 19 0,3-2 25 16,4-2 32-16,5-1 32 0,3-3 9 16,5-3-10-16,2-2-25 0,4-3-26 15,1 0-32-15,3 0-10 0,-1-1-25 16,-2-1-63-16,-1-4-66 0,-3-1-46 16,-2 0 19-16,-2-4 52 0,1 2 57 15,-4-3 38-15,-2 2 14 0,0 1 2 16,-6 0 0-16,-2 3-47 0,-1-2-107 15,2 1-164-15,0 1 83 0</inkml:trace>
  <inkml:trace contextRef="#ctx0" brushRef="#br0" timeOffset="-131699.81">14968 851 2606 0,'-2'0'-79'0,"1"1"-53"0,0 1 25 16,1 1 44-16,1 3 32 0,1 1 21 15,2 2-3-15,1 3-2 0,0 2 4 16,2-1 8-16,0 0 17 0,2-1 20 0,1 0 20 15,0-2 17-15,2-2 6 0,2-2-8 16,4-1-16-16,1-1-21 0,4-1-21 16,3-1-5-16,0 1-6 0,2-1 2 15,-1 3-9-15,-2 0-5 0,-3 1 1 16,-2 1 1-16,-6 3 13 0,-4 3 8 16,-4 3-11-16,-7 2-22 0,-3 3-28 15,-5 4-27-15,-4 1-13 0,-3 3-13 0,-22 25-22 16,1-6 18-16,4-12 33 15,8-12 37-15,4-7 59 0,2-3 23 0,4-4 9 16,4-3-7-16,4-1-16 0,3-2-29 16,6-1-25-16,2-2-5 0,4 0 4 15,4 0 15-15,4-1 7 0,5 0 2 16,1 1 0-16,2 0 0 0,-1 1 0 16,-1 3 0-16,-1 0 2 0,-2 1-1 15,1 0 2-15,-3 1 4 0,-1-2 0 16,0-1-20-16,-3-2-28 0,-2-3-53 0,-3-4-57 15,-2-2-54-15,-4-4-63 16,-3-6-24-16,-4-2 1 0,-3-4 37 0,3 9 74 16,-1-1 58-16,-1-1 67 0,-1-3 34 15,0 2 20-15</inkml:trace>
  <inkml:trace contextRef="#ctx0" brushRef="#br0" timeOffset="-131173.45">15167 1080 405 0,'2'4'309'16,"1"-1"-161"-16,1 0-38 0,2 1 21 15,1 1 22-15,3 2-17 0,3-1-45 0,3-1-53 16,0 0-21-16,2 0 0 0,1 0-7 16,-2-1-10-16,1-1-6 0,0-2 0 15,-3-1 14-15,-1-2 21 0,-2-2 15 16,-2-2 12-16,-1-2 5 0,-3-2 1 16,-1-3-11-16,-1 0-13 0,-2-1-12 15,0-1-15-15,-1-1-7 0,-1 1-3 16,0 0-8-16,0 1-5 0,-1 3-7 15,2 3-18-15,-1 2-22 0,0 4-3 0,1 4 10 16,-1 4 24-16,1 5 29 0,-1 6 15 16,0 3 2-16,-1 4-5 0,0 5-3 15,0 3-2-15,-1 2-2 0,0 3 4 16,-4 33-17-16,0-7 6 0,-1-14-2 16,-1-13-6-16,-1-6 13 0,-3-3 2 15,-1 0 4-15,-2-2 7 0,-3-1 4 0,2-2 0 16,-1-2 0-16,3-3-5 15,1-3-5-15,4-2-7 0,3-3-12 0,4-4-13 16,3-4-10-16,2-4 11 16,7-3 11-16,1-4 10 0,5-2 8 0,3-2-9 15,0-1 7-15,3 2 14 0,-2 5 23 16,0 6 32-16,1 4 25 0,-3 5 6 16,1 5-6-16,-2 4-18 0,-1 3-22 15,-1 6-11-15,-2 1-12 0,-2 1-14 16,-1-2-6-16,-1-2-11 0,-2-4-2 0,-1-3-6 15,-3 0-6-15,-2-2-8 16,-2-3 2-16,-2 0 2 0,-1-2-4 0,0-3-8 16,1-3-51-16,0-3-71 0,1-3-68 15,-1-4-75-15,1-6-26 0,2-4-9 16,1-10-14-16,1-7 40 0,10-5-50 16</inkml:trace>
  <inkml:trace contextRef="#ctx0" brushRef="#br0" timeOffset="-130807.72">15866 1054 1769 0,'-6'-6'334'0,"0"4"-259"16,-1 0-7-16,-1 2 4 0,-4 1-10 15,0 3-39-15,0 6-23 0,1 2-11 16,-3 5-3-16,3 5-3 0,1 2-2 0,1 3-4 15,3 2-1-15,2 5-10 0,1 25 0 16,5-8 6-16,4-9 12 0,0-16 26 16,2-5 5-16,2-6-1 0,1-7-6 15,4-7 6-15,-1-5 13 0,4-7 8 16,2-7-4-16,-2-7-13 0,-9 10 4 16,1-6-4-16,1 0 2 0,-2-6-5 15,-1 1-24-15,0-6-8 0,-2 3-4 0,-2-6 2 16,-4 2-9-16,-4 1-23 15,-3 1-10-15,-3 1 7 0,-3 2 20 0,-4 4 40 16,1 2 23-16,0 6-26 0,0 5-39 16,2 7-39-16,1 6-48 0,2 7-54 15,2 4-87-15,2 4-139 0,0 0-53 16,6 3-28-16</inkml:trace>
  <inkml:trace contextRef="#ctx0" brushRef="#br0" timeOffset="-130419.34">15948 983 101 0,'17'-12'117'0,"-4"4"-46"0,3-1-30 15,2-2-21-15,1 2-10 0,4 0 12 16,-4 4 52-16,-2 3 31 0,-1 4 40 16,-5 3 40-16,-2 4 0 0,-2 3 44 15,-2 4 18-15,-1 3-19 0,-2 3-43 16,-3 4-65-16,-3 4-44 0,-1 1-25 16,-1 5-14-16,-1 2-10 0,-10 35-29 15,2-8-4-15,4-12-1 16,4-15-1-16,3-8 5 0,0-7-26 0,2-4-34 15,1-7-38-15,1-5-19 0,-1-6 8 16,-1-4 25-16,-2-3 25 0,-1-2-5 16,-4-3-17-16,-2-1-27 0,-1 0-20 15,-1 0 22-15,0 0 38 0,-2 4 29 16,1 2 36-16,0 4 36 0,-1 4 13 0,1 4 26 16,1 3 21-16,3 5-4 0,2 3 4 15,0 3 0-15,4 4 10 0,2 4 2 16,2 1-11-16,2 2-28 0,5-2-43 0,4 1-25 15,2-3-15-15,3-1-3 16,4-5-4-16,1-4 7 0,1-7 2 0,2-4-10 16,-1-5-7-16,1-3-24 0,-2-2-88 15,0-2-44-15,-4-1-49 0,-3-2-38 16,-2 0 21-16,-8-4-25 0,4 5 33 16</inkml:trace>
  <inkml:trace contextRef="#ctx0" brushRef="#br0" timeOffset="-129188.52">16589 1365 2558 0,'-27'8'218'15,"3"-1"-226"-15,-3 4-8 0,6-3 6 0,6 3-18 16,0 2-19-16,0 0-14 0,1 1 1 16,-1 3 16-16,0 1 17 0,-1 3 15 15,2 3-7-15,2 1 5 0,3 5 4 16,2 0-4-16,6 2-5 0,5 1-14 16,3-4-17-16,3-2-2 0,5-5 12 0,2-5 19 15,4-7 26-15,2-6 17 16,5-7 3-16,1-8 0 0,4-9-4 0,3-7-10 15,0-9-5-15,1-5-2 16,-3-4-4-16,-6 0-1 0,-4 0-16 0,-6 1-14 16,-7 3 0-16,-5 1 13 0,-7 4 40 15,-4 21 62-15,-1-3 25 0,-1 1 24 16,-4 0-5-16,-1 3-23 0,-3 0-15 16,0 2-33-16,-1 3-49 0,0 4-60 15,-1 4-68-15,2 5-45 0,0 5-63 0,-6 13-52 16,8 0-41-16,7-4-57 15,6-8-36-15,0-7 4 0,7-3 44 0,4-5 196 16,-3-1 127-16,4-4 43 16,2-2 0-16,2-3 0 0,3-3 0 0,0-1 3 15,2 1 11-15,3-3 8 0,-1 3-9 16,2 2-12-16,-2 3 1 0,0 3 6 16,-3 4 16-16,0 2 29 0,-1 4 43 15,-3 2 54-15,-2 2 50 0,-1 3 39 16,-2 3 17-16,-2 2 16 0,-1 2 12 15,-2 2-22-15,2 19-36 0,-3 3-63 16,-5 1-63-16,-4-1-56 0,-1 0-11 0,-1 1-7 16,-3-1 9-16,-1 0 3 0,1-1 0 15,-1-1-3-15,3-2-8 0,0-1-4 16,-1-4-4-16,2-4-4 0,1-8-5 16,0-3 6-16,3-8 2 0,0-4-23 15,0-4-9-15,1-5-13 0,0-6-8 16,1-5 19-16,0-3-1 0,1-6-5 15,2-1-2-15,1 2-3 0,2 0 3 0,2 5 2 16,-1 2-5-16,1 3-10 0,1 5-14 16,0 4-21-16,1 4-15 15,-1 3-17-15,2 3-30 0,-1 3-34 0,2 1-22 16,-2 2-88-16,0 0-24 0,1-3-20 16,2-5 43-16,-2-3 87 0,1-4 65 15,0-2 66-15,-2-1 42 0,1-4 34 16,-4-2 31-16,1-3 31 0,-1 0 8 15,1-1-3-15,0 0-11 0,2 0-21 16,-1 1-14-16,-1 0-15 0,-2 4 5 0,0 2 15 16,-3 5 15-16,-1 0 14 0,-2 4 24 15,-2 2 32-15,-2 1 49 0,-1 2 68 16,-1 1 40-16,-2 3 5 0,-2 1-22 16,0 1-59-16,0 0-55 0,2 1-51 15,2 1-53-15,2 1-32 0,1 0-22 0,1 3-6 16,0 2 4-16,2 5 0 0,0 1 3 15,3 3-5-15,1-1-8 0,3 1-4 16,2-4-14-16,3-1-15 0,2-4-3 16,2-5 11-16,1-6 5 15,2-7 18-15,0-5 11 0,-1-7-5 0,3-5 8 16,-3-4-21-16,-1-4-8 0,-4-3-9 16,-1-2-12-16,-6-3 7 0,-3 1 4 15,-3-2 3-15,-2 20 29 0,-2-5 15 16,-2 2 14-16,-3-3 17 0,-3 1 3 0,-2 0 12 15,-1 0 3-15,-1 2-5 16,-2 3-25-16,3 3-51 0,2 5-65 0,1 5-75 16,4 5-87-16,3 3-91 0,1 3-88 15,1 1 14-15,3 1-22 0</inkml:trace>
  <inkml:trace contextRef="#ctx0" brushRef="#br0" timeOffset="-128958.58">17260 1139 205 0,'19'-11'121'0,"-3"2"-61"0,4-2-11 16,3-2-6-16,3 0-22 15,3-1-11-15,-2 4-3 0,-2 4 28 0,-5 3 43 16,-2 6 46-16,-5 5 51 0,-4 4 32 16,-2 4 14-16,-3 4 10 0,-3 2 3 15,-2 2-31-15,-1 4-40 0,-2 5-62 16,-4 24-38-16,-1-4-16 0,0-4-24 16,4-12 8-16,-2 4-9 0,-1 2-7 15,0 0-2-15,0 1-6 0,0-1-10 16,1-3-34-16,2-3-37 0,1-6-63 15,1-8-64-15,3-6-38 0,4-11-37 16,1-7 41-16,0-10 41 0,2-8 18 0,1-8 25 16,-1-7-20-16,-1-6-22 0,1 0-120 15</inkml:trace>
  <inkml:trace contextRef="#ctx0" brushRef="#br0" timeOffset="-128356.7">17615 990 2400 0,'-4'-4'94'16,"2"3"-119"-16,0 0-24 0,0 1-20 16,0 0-11-16,1 3-32 0,1 1 13 0,2 3 29 15,0 2 23-15,0 2 54 16,-2 2 39-16,0 3 30 0,-2 3 20 0,-3 1 1 15,-1 5-20-15,-2 3-26 0,-12 31-40 16,3 2-12-16,6-10-12 0,6-12-5 16,6-8 12-16,4-8-9 0,3-3-6 15,3-5 0-15,4-5 3 0,4-2-9 16,3-5 2-16,4-5-20 0,2-5-26 16,4-4-17-16,2-3-67 0,-1-3 10 15,-2 2-4-15,-6-1 10 0,-5 4 67 0,-6 2 15 16,-6 4 34-16,-4 4 18 15,-3 2-23-15,-3 2-39 0,-3 2-47 0,-4 3-40 16,-3 2 12-16,-3 3 28 16,-1 0 44-16,-1 1 43 0,-1 1 34 0,1-1 37 15,1 1 28-15,0-2 20 0,4 1 6 16,2-2-2-16,1 1-4 0,3-1 2 16,2 2 6-16,3-3-8 0,2 2-17 15,1-2-10-15,1 1-13 0,1 1 6 16,-2-1 16-16,-2 3 9 0,0 1 3 0,-2 3-12 15,-3 0-11-15,-1 0-11 16,-4-1 4-16,1-4-3 0,-1-1 4 0,0-4 8 16,1-2-6-16,-1-4-5 0,3-3-14 15,1-1-21-15,2-3-16 0,2 1-14 16,2 0-7-16,3 1-4 0,3-1-1 16,2 1-3-16,5-1 2 0,3 0 0 15,5 2-1-15,4 0-1 0,3 1 0 0,3 1-31 16,2 0-31-16,0 0-33 15,1 0-72-15,1-2-83 0,-3-4-223 0,-2-3 18 16,-2-1 65-16</inkml:trace>
  <inkml:trace contextRef="#ctx0" brushRef="#br0" timeOffset="-127846.83">18017 985 2816 0,'-2'1'137'0,"2"1"-216"16,1 0-6-16,1 0 21 0,2 1-1 15,3 0-19-15,2 2-7 0,4-1 1 0,1-1 25 16,0 0 36-16,4 0 16 15,-1 0 7-15,-1 1 1 0,0 0 4 0,-1 0 1 16,-1 0-2-16,-1 1 10 0,0-1 5 16,-3 0 11-16,-1-1 9 0,-1 1 11 15,-3-3 15-15,-1 0 8 0,-2-1-23 16,-2-1-39-16,-3-1-52 0,-2-2-56 16,-3 2-36-16,-4 0-4 0,-5 1 19 15,-5 1 42-15,-5 1 56 0,-4 3 43 16,-4 3 30-16,-2 1 20 0,-1 2 15 0,1 1 11 15,4 1-9-15,4 3-24 16,4 0-27-16,6 1-30 0,5 2-21 0,6 0-14 16,4 1-5-16,6 2-2 0,5 1-13 15,13 14 7-15,8-6 3 0,2-6 6 16,-1-9 27-16,0 0 5 0,6-4 10 16,1-2 1-16,2-2-3 0,4-4-14 15,-1-2-9-15,-2-3-10 0,-3-3-37 16,-6-2-17-16,-3-3-8 0,-7-1-8 15,-5 2 20-15,-5 1 7 0,-7 2-37 16,-5 1-105-16,-8 3-116 0,0 4-278 16</inkml:trace>
  <inkml:trace contextRef="#ctx0" brushRef="#br0" timeOffset="-127658.36">17894 1585 1251 0,'-11'21'210'0,"5"0"-139"16,1 2 7-16,7-6 2 0,5-7-22 0,6-4-21 15,4-4-18-15,4-3-2 0,4-2 0 16,3-3-11-16,2 1-10 0,2 0-4 16,1 2-3-16,-1 2 0 0,1 0 2 15,-4 3-18-15,-1 0-42 0,-5 0-41 16,-4 2-64-16,-2-3-53 0,-6 0-29 16,-3-1-48-16,-6-7-64 0,3 4 133 15</inkml:trace>
  <inkml:trace contextRef="#ctx0" brushRef="#br0" timeOffset="-127119.54">18547 755 2709 0,'-1'-2'-130'0,"-1"2"-77"0,1 1 38 16,0 1 72-16,1 3 6 0,0 1-2 15,1 1-5-15,1 2 7 0,2 3 41 16,2 0 62-16,-1 0 37 0,2-2 20 0,0 0 6 16,2 2-12-16,0-1-16 15,1 0-12-15,1 2-5 0,-1-1-3 0,0 3-4 16,-1-2 7-16,-1-1 10 15,0-1 7-15,-3 0-3 0,-2-4-9 0,-2 0-35 16,-1-2-45-16,-3-2-35 0,-1 0-29 16,-4-1 6-16,-3 1 25 0,-2 0 32 15,-3 1 38-15,-4 1 34 0,-1 1 25 16,-2 0 11-16,0 1-3 0,0 1-7 16,-1 0-6-16,3 0-2 0,1 1-5 15,3-1-2-15,2 1-11 0,2-1-13 16,4-1-5-16,2 2-2 0,3-1-9 15,3 2-5-15,3-1-4 0,3-1-1 16,1 0 4-16,4 0 10 0,3-1 8 16,2-1 15-16,4-2 9 0,3-1-6 15,3-1-4-15,3-2-15 0,3-1-8 0,4-1 3 16,2 0-6-16,2-1-20 0,0 0-28 16,0-1-40-16,-2 0-47 0,-4 1-8 15,-3 0 3-15,-4 0-2 0,-6 0-26 0,-6 0-73 16,-5-2-99-16,-5-1-9 15,-3 1-64-15</inkml:trace>
  <inkml:trace contextRef="#ctx0" brushRef="#br0" timeOffset="-126893.27">18440 1432 2120 0,'4'0'19'0,"3"0"-105"0,4 0 37 15,2-1 35-15,2 0 22 0,5 1 12 16,2 0-20-16,3 0-7 0,0 2 0 16,1 2-3-16,-1 0-9 0,0 0-26 15,-4 0-20-15,-4 0-27 0,-4 0-27 16,-4-1-47-16,-4-1 6 0,-2 1 4 16,-3-1-6-16,-3 1 28 0,-3-1 1 15,-3 0-31-15,-8-2-36 0,2 3-90 0</inkml:trace>
  <inkml:trace contextRef="#ctx0" brushRef="#br0" timeOffset="-126603.23">18492 1614 897 0,'5'15'276'0,"4"-3"-136"0,5 1 4 16,4-4 10-16,5-6-25 0,3-2-47 16,4-2-42-16,2-1-18 0,1-2-7 0,0 1-1 15,-5 0 2-15,-3 1 9 16,-8 3 19-16,-7 1 25 0,-6 2 34 0,-5 1 12 15,-4 2-16-15,-3 1-9 16,-2-1-28-16,-3 1-21 0,0-2-2 0,0-1-15 16,1 0-20-16,3-1-16 0,0-1-19 15,6 3-21-15,2-1-14 0,3 1 6 16,5 1 5-16,1 3 9 0,5 0 10 16,3 4-1-16,4-1 1 0,4 1 7 15,3-1-3-15,2-2-8 0,3-4-55 16,-2-3-4-16,0-3-21 0,-3-3-23 15,-5-2 19-15,-5-1-79 0,-9-3-54 16,-5 1-59-16,-12-1-216 0</inkml:trace>
  <inkml:trace contextRef="#ctx0" brushRef="#br0" timeOffset="-125927.93">14190 2431 1308 0,'0'-7'153'0,"0"0"-143"16,0 0-7-16,6 4 11 0,1 2 10 16,3 1 14-16,4 1 8 0,5 1 2 0,2-2-2 15,3 1 0-15,2-2 4 16,3-1 1-16,1-3-9 0,3-3-14 0,1-3-10 15,1 0-10-15,0-1-2 0,-4 0-13 16,-3-2-16-16,-7 3-13 0,-5 2-17 16,-7 3-21-16,-4 4-38 0,-5 1-75 15,-6 3-103-15,-6 1-77 0,-6 1 30 16,-1 6-22-16</inkml:trace>
  <inkml:trace contextRef="#ctx0" brushRef="#br0" timeOffset="-125499.56">14341 2534 220 0,'-13'21'187'15,"2"-2"1"-15,2 4 3 0,4-6 20 0,4-7-9 16,4-2-45-16,1-3-51 0,3-1-25 16,1 0-7-16,3-4 3 0,3-3 0 15,0-1-23-15,3 0-21 0,2-1-19 16,0 2-13-16,1 0-1 0,2 1-5 16,0 0 3-16,1 0 1 0,-1-1 4 0,0-2 0 15,-2-1 2-15,-1-1-1 16,-1-2-1-16,-2-1 3 0,-3 1 3 15,-4 0-1-15,-4 2 1 0,-2 2-18 16,-6 2-25-16,-3 2-38 0,-3 4-38 0,-4 2-1 16,-2 5 21-16,-4 4 35 0,0 3 47 15,1 4 37-15,1 2 34 0,3 4 29 16,3 1 10-16,2 4-9 0,2 0-25 16,5 0-30-16,2 0-23 0,5-3-21 15,3 0-12-15,2-3-3 0,4-6 6 0,1-4 13 16,4-6 13-16,-1-5 16 15,2-8 14-15,2-5 6 0,1-5 5 0,0-7-7 16,-1-6-4-16,1-4-4 0,-5-5-6 16,-3-2-3-16,0-2-6 0,-5 1-7 15,-3 1-14-15,-2 1-10 0,-3 2-11 16,-3 3-11-16,-3 2-15 0,-2 5-23 16,-3 4-25-16,-3 5-27 0,0 6-34 15,-1 5-33-15,2 5-28 0,1 3-13 16,1 3-3-16,4 2-11 0,-1-2 18 0,5 3-72 15</inkml:trace>
  <inkml:trace contextRef="#ctx0" brushRef="#br0" timeOffset="-125212.95">14885 2297 60 0,'20'-19'87'0,"-2"4"57"16,1 1 16-16,-7 7 0 0,-3 10 16 15,-3 4 4-15,-1 3 14 0,-2 4-24 0,0 7-71 16,-3 1-28-16,-2 5-27 0,-1 0 1 15,-3 1 13-15,-1-1 12 0,-1 1 5 16,2-3-12-16,-1 1-19 0,2-4-19 16,1-1-7-16,2-5 3 0,1-3-1 15,3-4-3-15,1-3-10 0,2-4-5 16,3-2 5-16,3-4 7 0,4-2 3 16,3-4 1-16,4-4-21 0,2-3-12 15,3-4-8-15,1 0-8 0,4-1-17 16,-4 2-22-16,0 4-32 0,-6 2-24 15,-6 6 9-15,-6 4 20 0,-7 4 24 16,-4 4-2-16,-5 4-82 0,-7 3-122 0,-6 3-44 16,-2 4-53-16</inkml:trace>
  <inkml:trace contextRef="#ctx0" brushRef="#br0" timeOffset="-124900.06">14909 2670 190 0,'-41'23'163'0,"4"1"-43"0,-7 4 1 15,10-5 30-15,11-5 25 0,6-1 3 0,5-5-36 16,6-2-40-16,6-3-29 15,3-2-9-15,6-1 4 0,3-3 7 0,2-1 6 16,5-3-10-16,3-1-23 0,1-2-17 16,2 0-17-16,1-1-10 0,0 0-3 15,-2 0-4-15,-2 1 2 0,-5 1 3 16,-5 2 7-16,-3 1 6 0,-2 1 7 16,-3 2 12-16,-2 0 11 0,-1 1 9 0,-2 0 4 15,-1 2-17-15,2 1-27 16,-3 1-26-16,-1 3-12 0,-3 3-3 0,0 3 4 15,0 3 0-15,1 1 4 16,2 0 4-16,2 2 4 0,2-1 2 0,4 0-5 16,3-2-2-16,3-3-1 0,5-2 5 15,1-3 7-15,3-3 4 0,0-2 4 16,2-4-7-16,0-3-9 0,2-2-16 0,-2-4-67 16,5-4-27-16,-3-3-89 15,0-4-140-15,-4-6-58 0,5 0-74 16</inkml:trace>
  <inkml:trace contextRef="#ctx0" brushRef="#br0" timeOffset="-124229.85">15202 2270 2576 0,'0'0'243'0,"4"0"-332"0,1 0-9 16,5 0 35-16,1-2 18 0,5-1-16 15,7 0-38-15,3 0-46 0,3-1-34 16,-1 1 4-16,-3-1 44 0,-4 1 55 16,-5 0 49-16,-5 0 50 0,-4-1 54 15,-5 0 44-15,-2 2 23 0,-3-1-4 0,-1 0-37 16,-3-1-50-16,-2-1-33 15,-1 1-25-15,-5 1-26 0,-1 2-20 0,-6 2-6 16,-2 4-2-16,-4 2 16 16,-1 4 23-16,1 4 22 0,2 2 16 0,5 5 6 15,3 3-2-15,3 1-6 0,5 2-9 16,5-2-4-16,4-1-9 16,5-1-6-16,4 0-1 0,3-2-1 15,1 0 0-15,1-2 0 0,1 0-1 0,2-3 4 16,-1-3-3-16,1-3-15 0,3-2-26 15,2-5-44-15,0-4-20 0,3-5 7 16,-2-6 10-16,1-4 32 0,-2-5 15 0,-1-4 3 16,-4-3-9-16,-3-2-2 15,-2 0 7-15,-2-1 0 0,-3 0 17 0,-1-1-7 16,-2 0-8-16,0 3 7 0,-1 2 13 16,0 5 50-16,0 4 65 0,0 5 42 15,0 4 24-15,1 4-1 0,-1 3-29 0,2 4 3 16,0 3 0-16,1 5 2 15,-1 6-11-15,0 4-30 0,-2 7-12 0,-1 3-27 16,0 3-19-16,2-1-14 16,1-3-7-16,0-4-2 0,1-5 1 0,0-6 6 15,0-4 5-15,0-3 7 0,0-5 14 16,0-4 3-16,2-3-6 0,2-4-4 16,3-1-18-16,3-2-10 0,4 0-13 15,1 1-29-15,0 0-54 0,0 3-80 16,-2 1-42-16,-3 0-31 0,-3 1-35 0,-1 1 22 15,-4-1 26-15,-3 2 16 16,-3 0 51-16,-5 1-20 0,-2 4 20 0</inkml:trace>
  <inkml:trace contextRef="#ctx0" brushRef="#br0" timeOffset="-123922.2">15477 2686 1062 0,'-15'28'161'15,"4"-2"-90"-15,-2 6-15 0,8-4 11 0,4-3-3 16,2 2-9-16,2-2-20 15,2 1-16-15,1-2-9 0,2-2 2 0,3-2 20 16,2-4 20-16,3-5 25 0,2-6 18 16,3-7-16-16,2-6-16 0,2-8-25 15,0-8-16-15,0-4 11 0,-3-5 7 16,-5 1 20-16,-3 0 13 0,-7 2 2 16,-4 4-2-16,-4 0-11 0,-3 4-10 15,-3 3-5-15,-3 1-5 0,-3 4-5 16,-4 2-5-16,-4 3-8 0,-2 1-6 15,-5 4-3-15,0 5-5 0,-1 6-17 0,3 3-30 16,5 3-30-16,7 4-20 0,3 4-1 16,3 0 14-16,4 2-8 0,1-1-34 15,3-3-63-15,2-1-74 0,1-5-96 16,2-5-112-16,0-7-80 0,9 0 183 16</inkml:trace>
  <inkml:trace contextRef="#ctx0" brushRef="#br0" timeOffset="-123633.61">15744 2291 1711 0,'-7'6'1187'0,"3"-1"-1241"0,1-1-40 15,7 0 8-15,4-4 26 0,5 0 13 16,7-1-22-16,7-3-29 0,2-1-27 16,1-1-2-16,1-4 32 0,-4 2 31 15,-2 0 7-15,-2 0-11 0,-5 3-23 16,-5 1-4-16,-8 2 38 0,-3 2 32 16,-5 2 30-16,-4 1-1 0,-4 1-51 15,-3 2-96-15,-3 1-92 0,-3 0-79 0,-1 1 14 16,-2-1-16-16,0 7 103 15</inkml:trace>
  <inkml:trace contextRef="#ctx0" brushRef="#br0" timeOffset="-123230.41">15684 2480 395 0,'-5'12'437'0,"2"-2"-162"16,1 4-54-16,4-1-34 0,3 1-58 16,1-2-51-16,4 0-40 0,3-1-21 15,2-2-9-15,3-1 1 0,-1-4 10 16,4-3 8-16,-1-3 8 0,0-5-4 0,2-1-11 15,-4-1-11-15,-1-2-5 0,-2-1 8 16,-5 1 10-16,-3 1 15 0,-4 2 23 16,-4 2 21-16,-2 2 12 0,-1 0 0 15,-1 2-24-15,-1 2-43 0,-1 1-52 16,-2 4-43-16,-1 3-34 0,-3 4-12 16,-1 6 10-16,-2 3 27 0,3 5 33 15,1 3 25-15,4 2 21 0,3 0 3 0,4 2 1 16,4-2-3-16,4-4-1 0,2-2 6 15,3-6 11-15,2-6 16 0,2-6 27 16,0-5 2-16,1-5-5 16,2-6-13-16,-2-4-25 0,2-6-1 0,-2-4-1 15,-2-2 5-15,-2-3-2 0,-1 0-4 16,-3-3-7-16,-2 1-10 0,-1 2-3 16,-3 0 0-16,-1 3-4 0,-3 1-7 15,-1 1-13-15,-3 1-17 0,-1 3-28 16,-3 2-35-16,-2 2-35 0,1 3-52 0,2 3-73 15,2 4-55-15,2 2-4 0,3 2 44 16,1 0 71-16,4 1 17 0</inkml:trace>
  <inkml:trace contextRef="#ctx0" brushRef="#br0" timeOffset="-122981.18">16138 2326 226 0,'19'-11'116'0,"-2"3"-35"0,5 0 16 15,-6 6 31-15,-4 5 33 0,-2 5 16 0,-3 6-23 16,-1 5-33-16,-3 2-49 15,-3 3-25-15,-2 3 0 0,-5 1 5 0,-1 0 16 16,-5 1 2-16,-2 0-1 0,-3 0-9 16,1-4-17-16,2-3 1 0,-1-6 11 15,7-4 8-15,2-4 5 0,2-4 8 16,4-2-16-16,1-4-21 0,4-2-22 16,4-2-26-16,2-3-10 0,7-4-21 0,4-2-30 15,4-4-53-15,-1 2-66 16,2 2-51-16,-5-1-39 0,-3 4 5 15,-1 2 38-15,-4 1 61 0,-1 0 34 0,-2 1-65 16,3 2 28-16</inkml:trace>
  <inkml:trace contextRef="#ctx0" brushRef="#br0" timeOffset="-122170.66">16490 2353 1329 0,'-20'10'793'0,"-1"1"-732"0,-6 4-47 16,3-1 2-16,1 0-2 0,4 2-10 15,0 4-13-15,3 1-13 0,1 2 0 16,1 1 5-16,2 0-1 0,2-1 3 16,2-1-1-16,3 1-7 0,3-2-1 15,2-1-8-15,4-3-4 0,3-3 5 16,3-2 29-16,4-7 15 0,4-4 10 0,1-6 3 15,2-5-17-15,0-3-16 0,1-4-10 16,-2-5-12-16,-2-2-32 0,-3-4-38 16,-1 0-19-16,-6-3-7 0,-3 2 31 15,-5 0 43-15,-4 0 34 0,-2 3 38 16,-2 0 45-16,-5 3 49 0,3 2 37 16,-3 2 18-16,0 4-14 0,2 5-40 15,3 5-43-15,3 4-59 0,4 3-64 0,2 3-36 16,4 1-6-16,2 2 7 0,4-1 30 15,3-2 22-15,0-1 13 0,6-3 13 16,0-1 11-16,2-4 9 0,3-3 9 16,2-4-1-16,4-2-3 0,0-2-7 15,-2 2-10-15,0 2-13 0,-6 2-12 16,-3 2-31-16,-7 3-59 0,-5 1-43 16,-4 3-7-16,-7 3 27 0,-5 2-22 15,-7 4-66-15,-9 5-36 0,-4 6 25 16,-7 5 80-16,-3 1 84 0,0 3 53 15,2-3 44-15,2-2 31 0,2-3 51 0,5-2 63 16,5-2 24-16,5-2 16 0,6-1-27 16,5-3-57-16,5-3-53 0,3-1-28 15,5-3-8-15,4-1-9 0,3-2-3 16,4-1-6-16,-2-2-15 0,2-2-2 16,1 0-2-16,1-2-1 0,1 1 2 15,-3 1-8-15,0-1-12 0,-2 1-23 0,-2-1-33 16,-1-3-47-16,-1 0-116 15,0-1-23-15,-3 1 60 0,-3-1 64 0,-2 0 94 16,-2-2 54-16,0-2 3 16,-2-2-2-16,2-1-4 0,0-3-9 0,0-1 0 15,2-3-7-15,0 1-4 0,2-1-1 16,1 2 14-16,2 4 50 0,1 2 51 16,1 5 48-16,0 3 35 0,-1 4 7 15,-1 3 14-15,-2 4 26 0,0 5-15 16,-1 5-33-16,-1 4-40 0,-2 6-35 0,-1 6-6 15,-2 6-16-15,-2 3-29 16,0 4-18-16,-3 4-9 0,1 2-11 0,-2 1-8 16,1-1-7-16,2-2-10 0,0-4-29 15,2-4-45-15,3-6-79 0,0-7-64 16,2-7-69-16,-3-9-215 0,1-7-268 16</inkml:trace>
  <inkml:trace contextRef="#ctx0" brushRef="#br0" timeOffset="-119501.88">16841 2373 1757 0,'-3'-2'25'0,"2"0"-50"0,0-2 18 16,3-1 33-16,1 1 19 0,3-1 5 15,0 0-7-15,3 1-7 0,-1-3 1 16,0 2 14-16,0-1 16 0,2 0 5 0,0 0 0 16,3-1-8-16,0 1-14 0,2 1-9 15,3 1-13-15,1 2-11 0,1 0-6 16,4-2-8-16,1 1 0 0,3-1-2 15,-1-2-4-15,1 1 2 0,-1 0 1 16,-1 0 0-16,-3 4 1 0,-2 2 2 16,-3 4 1-16,-2 4 3 0,-1 3-5 15,-3 7 3-15,-2 3-9 0,-3 5 3 16,-2 1 4-16,-2 2-3 0,-3 0 2 16,0 2-9-16,-2-1-4 0,-1-2-10 0,0-1-33 15,0-5-62-15,-1-3-87 0,1-6-92 16,0-6-85-16,-2-6-61 0,0 0-178 15</inkml:trace>
  <inkml:trace contextRef="#ctx0" brushRef="#br0" timeOffset="-119232.36">17373 2186 1808 0,'2'-1'136'0,"2"1"-105"0,2 1 2 16,3 0 9-16,3 1-9 0,3-1-7 15,5-1-13-15,2-1-12 0,3-2-1 16,-2-3-1-16,1 1-1 0,-3-1-5 0,-3 1-16 16,0-1-19-16,-4 0-26 0,-4 2-10 15,-2 1 1-15,-2 1 12 0,-4 0 17 16,-1 0-26-16,-4 1-63 0,-2 2-73 15,-3 2-38-15,-4 1-34 0,-4 3 17 16,-1 5-101-16</inkml:trace>
  <inkml:trace contextRef="#ctx0" brushRef="#br0" timeOffset="-119032.25">17277 2430 956 0,'1'2'421'0,"3"1"-325"0,2 0-19 0,4 1 21 16,1-1-2-16,4 0-23 0,1 0-26 15,1-2-26-15,3-1-11 0,-2-1-9 16,1 0 1-16,0 0-2 0,-1 0-10 16,-3-1-17-16,1-2-26 0,-2-2-46 15,-1-3-49-15,-2-3-66 0,0-4-55 0,-4-6 1 16,-2-3 37-16,1-5 78 16,-3 0 68-16,-1-2 23 0,0 1-75 0,-1 3 12 15</inkml:trace>
  <inkml:trace contextRef="#ctx0" brushRef="#br0" timeOffset="-118818.56">17671 1930 468 0,'5'6'450'0,"2"4"-148"15,-1 6-71-15,0 6-38 0,-3 3-53 16,-1 5-45-16,-1 3-15 0,0 5-25 0,-1 2-21 16,-2 3-13-16,-1 4 0 0,-1 1-4 15,-1-1-1-15,0-2-13 0,0-4-26 16,1-5-42-16,2-6-85 0,2-4-102 15,0-6-134-15,0-5-49 0,-1-7 71 16,-1-2 118-16,0-4 132 0,-1-2 70 16,-2-3 30-16,-2 0 11 0,-1-1 0 15,-2 0 0-15,-1-1-9 0,5 3 1 16</inkml:trace>
  <inkml:trace contextRef="#ctx0" brushRef="#br0" timeOffset="-118535.11">17522 2547 473 0,'-16'13'379'0,"1"2"-114"16,-3 8-61-16,5 2-2 0,4 2-16 15,1 1-53-15,2 3-53 0,2 0-43 16,2 0-21-16,3 0-5 0,2-4-3 16,3-2-2-16,1-5-3 0,2-4-2 0,1-3 16 15,3-4 17-15,0-4 7 16,-1-4 6-16,1-5-4 0,0-4-11 0,-1-6 2 16,-3-4-4-16,0-5-5 15,0-5-11-15,-4-3-11 0,-1-2-5 0,-4-1-4 16,-4 3 3-16,-2 4 8 0,-3 2 16 15,-3 7 14-15,-4 4 18 0,-3 6 1 16,-3 5-5-16,-2 6-11 0,2 3-19 16,1 5-24-16,1 3-25 0,3 4-27 15,4 1-29-15,2 2-23 0,5 0-23 16,3-2-42-16,4-2-51 0,3-6-80 16,2-4-105-16,5-5 41 0,-2-8 66 0,7-5-7 15</inkml:trace>
  <inkml:trace contextRef="#ctx0" brushRef="#br0" timeOffset="-117842.23">17742 2286 2829 0,'-2'1'-76'0,"3"0"-49"0,2 2 21 16,7-2 37-16,4 2 23 0,6-1 6 15,3-1-15-15,4 2-1 0,-1-1-1 16,-1 2 13-16,-2 1 29 0,-5 1 19 0,-4 2 20 16,-7 1 25-16,-4 2 21 0,-3 0 7 15,-4 0 1-15,-2 1-13 0,-3 0-13 16,-1-1-7-16,0-2-18 0,-2 0-20 15,0 0-17-15,-4 1-11 0,1-1-12 16,0 1 4-16,-1 1 0 0,2 0-1 16,0 1-1-16,0 0-6 0,1 0-7 15,5-1-9-15,3-1-9 0,4 0 4 16,4-4 15-16,4 0 22 0,3 0 22 16,5 0 10-16,2 0 3 0,6-2-6 15,2-2-7-15,5-3-6 0,2-4-1 0,3-2 1 16,0-3-7-16,-1 0-23 0,-1-1-5 15,-4 2-12-15,-3 1-14 16,-7 1 10-16,-5 3 3 0,-7 0 18 0,-6 3 29 16,-5 0 21-16,-6 2-5 0,0-1-20 15,-4-1-14-15,1 0-9 0,-1 0 13 16,0 0 21-16,1 1 14 0,2 2 5 16,3 2-7-16,1 1-8 0,3 3-17 0,3 1-2 15,3 4 5-15,0 3 10 0,0 2 15 16,2 3 9-16,-2-1 12 0,-1 0 4 15,-1 1 8-15,-1-1 2 0,-3 2 2 16,-2-2 4-16,-1 0 3 0,-2-1 1 16,-3-1 0-16,-3-3-2 0,-1 0-11 15,-1-4-1-15,2-3-16 0,-1-3-4 16,3-3-11-16,2-1-15 0,5-2-10 16,2 0-18-16,3-1-12 0,3 0-15 15,2 0-6-15,5 0 2 0,3 1 8 16,4 0 16-16,5 0 4 0,2 0-16 15,2-1-49-15,0 0-90 0,1-2-108 16,-1-2-68-16,-1-3-47 0,-8-10-4 0,8 3-6 16</inkml:trace>
  <inkml:trace contextRef="#ctx0" brushRef="#br0" timeOffset="-117086.42">18414 2218 2712 0,'-3'13'114'16,"1"6"-208"-16,0 6 0 0,0 6 43 0,1 2-30 16,-3 1-94-16,1 0-103 0,-4 0-14 15,-2-1 71-15,-2 0 131 0,-3-2 132 16,-3-2 76-16,2-6 29 15,1-6-5-15,1-7-24 0,1-5-40 0,2-6-38 16,0-4-34-16,2-5-30 0,1-5-14 16,1-3-9-16,1-3 4 0,2-5 0 15,3-1 1-15,3-3 3 0,5-2-1 16,3 0 1-16,4-1 3 0,4 0 20 16,4 1 30-16,2 5 27 0,2 6 12 0,0 10-14 15,0 6-24-15,-2 6-19 16,-3 5-1-16,-1 5 2 0,-3 3 3 0,-4 6 4 15,-3 1 6-15,-4 2 7 0,-4 0 9 16,-2-2 4-16,-3 3 0 0,-3-2-3 16,-2 1-17-16,-3-1-27 0,-3 1-4 15,-3 0 5-15,-1 1 18 0,0-4 30 16,0-3 7-16,1-4 3 0,3-4-11 0,1-4-12 16,6-2-14-16,3-1-24 0,2-1-21 15,3 0-9-15,3 0-4 0,3 1 6 16,2 1 14-16,4 1 7 0,3 0 4 15,3 0-21-15,-1-1-37 0,2-2-92 16,-2-2-101-16,0-3-60 0,-1-5 5 16,-3-4 102-16,-2-2 91 0,-4-3 75 15,-3 1 54-15,-4 1 16 0,-4-2 27 16,-1 1 5-16,1-3-9 0,-1 1-3 16,5-2-12-16,1-1 4 0,2 1 6 15,2-1-1-15,0 3-10 0,0 2 16 16,1 4 43-16,-1 5 47 0,0 5 46 0,1 6 17 15,-4 4-8-15,0 5-4 0,-1 3 1 16,-2 4-5-16,-1 3-33 0,-1 1-37 16,-2 2-34-16,-2-1-23 0,-1 1-13 15,1-2 1-15,1-1 4 0,2-3-1 16,2-2 10-16,1-3 1 0,3-3-6 0,1-2 3 16,3-3-13-16,2-3-9 15,1-3-17-15,2-5-29 0,3-3-26 0,1-4-30 16,2-5-93-16,1-2-62 15,-2 0-66-15,-3-1-58 0,-6 3 58 0,-4 3 91 16,-8 3 93-16,-5 5 71 0,-5 3 0 16,-5 2-44-16,0 6-193 0</inkml:trace>
  <inkml:trace contextRef="#ctx0" brushRef="#br0" timeOffset="-116909.73">18566 2609 801 0,'-23'24'330'0,"3"0"-182"0,-4 5-26 15,8 0 20-15,5-2 15 0,2 2 1 16,3-1-15-16,3-2-8 0,2-2-10 15,4 0-25-15,0-3-28 0,5 0-31 16,2-4-20-16,1-1-8 0,3-1-5 16,1-3-5-16,2-3-11 0,0-3-23 15,0-3-23-15,-1-4-29 0,-2-2-21 16,-1-5-32-16,-1-3-118 0,0-5-75 0,-2-5-60 16,-2-3-58-16,0-2-54 15</inkml:trace>
  <inkml:trace contextRef="#ctx0" brushRef="#br0" timeOffset="-116272.66">18841 2275 2729 0,'-9'0'-12'0,"3"1"-56"16,1-1-18-16,6-1-2 0,6-2 6 15,3-2 19-15,5-2 28 0,4-1 23 0,1 0 15 16,2-1 3-16,0 0 6 16,0 2 0-16,1 2-4 0,-1 3-2 0,-2 2 6 15,-2 3 6-15,-2 4 9 0,0 1 12 16,-3 4 1-16,-1 2 8 0,-3 2-1 15,-1 5-7-15,-1 0-8 0,-3 2-17 16,-3 1-12-16,-2 0-21 0,-3 4-38 16,-4 1-35-16,-4 1-14 0,-3 3 10 15,-3-1 30-15,-3 0 43 0,2-4 25 16,0-7 6-16,3-5 8 0,3-7-6 0,3-2-11 16,2-6 0-16,3-3-21 0,5-5 0 15,3 0 13-15,5-2 13 0,2 1 20 16,3 0 5-16,4 2-12 0,3 0-12 15,2 0-8-15,3 3-2 0,-1 0 1 16,3 0-2-16,-3 1 2 0,1 0 0 16,-1 1-3-16,1 1 3 0,-3 0-4 15,-2 1-3-15,-1 0-5 0,-3 0-16 16,-4 0-12-16,0-1-19 0,-5-1-32 16,0 1-62-16,-3-2-110 0,-3-1-169 0,-3-3-22 15,-1-2-55-15</inkml:trace>
  <inkml:trace contextRef="#ctx0" brushRef="#br0" timeOffset="-115878.08">19308 2351 1413 0,'3'1'481'0,"1"0"-539"0,5-1-6 16,1-3 45-16,3 0 18 0,1-1-20 15,0 0-32-15,-1-1-29 0,-3 0-31 16,-4 2 13-16,-1-1 30 0,-3 1 32 0,-2 0 29 16,-1-2 11-16,-2 0-1 15,0-2-2-15,-1 0 0 0,-1-2-3 0,1 0 0 16,1-1 2-16,-1-2 4 16,3 1 10-16,0-2 5 0,1 2 1 0,1 1-1 15,0 1-3-15,1 3 26 0,0 3 17 16,0 4 15-16,0 3 19 0,1 4-11 15,-1 5-5-15,0 5 5 0,0 5-13 16,-2 5-9-16,0 5-7 0,0 2-16 16,-1 0-8-16,0 3-1 0,-1 0-5 15,-1 0 0-15,-1-1-4 0,1 2-4 16,0-2 0-16,1 0-5 0,0-2-3 0,1 0 0 16,1 0-20-16,0-4-31 15,0-4-56-15,1-7-90 0,0-8-148 0,0-6-102 16,-3-12-19-16,3-3-11 0</inkml:trace>
  <inkml:trace contextRef="#ctx0" brushRef="#br0" timeOffset="-115345.96">19447 2075 2393 0,'11'0'-35'0,"2"1"-47"16,8 1 25-16,2-1 29 0,1 2 9 0,-1-1-8 16,2 1-2-16,-2 0 6 0,-1 0 2 15,-3 3 14-15,-2 1 11 0,-5 3 22 16,-2 1 22-16,-5 4 24 15,-3 0 13-15,-3 2 1 0,-3 1-6 0,-2 0-11 16,-2 0-14-16,0 1-21 0,0-1-17 16,1 1-14-16,0 1-19 0,1-2-25 15,0 2-30-15,-3-2-25 0,2 0-9 0,-1 1 2 16,0-3 16-16,-1-1 11 16,-1 0 7-16,-1-3 22 0,2-2 17 0,3-3 31 15,3-4 19-15,2-3-5 0,3-2-3 16,2-2-13-16,1-1 6 0,3-2 19 15,3 1 7-15,1 0 2 0,3-1-7 16,3 2-12-16,2 1-11 0,1 2-6 16,2 1 0-16,-2 3-2 0,-1 1-3 0,0 1 6 15,-2 4 0-15,-2-1 2 16,-4 1 2-16,-2 1-8 0,-1 0 3 0,-1-1 3 16,-1-1-6-16,0-3-13 0,-3-3-41 15,0-2-47-15,-1-2-41 0,-1-3-20 16,0-1 0-16,1-1 15 0,1-1 14 15,0-2-1-15,1-2-8 0,-1-1 1 16,1-2 8-16,-1-2 7 0,0-5 15 16,4 6-58-16</inkml:trace>
  <inkml:trace contextRef="#ctx0" brushRef="#br0" timeOffset="-115090.84">19914 2221 181 0,'0'-14'195'0,"1"2"-16"0,1-4 11 16,0 6 34-16,0 4 22 0,0 2 13 15,0 3 0-15,0 2-53 0,-1 1-42 16,1 2-18-16,-2 2-32 0,3 1-25 15,-2 3-27-15,1 0-32 0,-1 3-22 16,-1 1-10-16,-1 4 4 0,-2-1 4 16,-2 4 2-16,-2 3 2 0,-1 0-2 0,-1 3 0 15,0-2 1-15,0-1-1 16,3-4-5-16,2-2-11 0,2-5-12 0,4-4-36 16,1-5-19-16,3-3-6 15,4-4 7-15,1-1 26 0,3-4 13 0,2-1-5 16,4-2-19-16,0 1-7 0,-1 2 5 15,-3 1 12-15,0 2-47 0,-1 2 11 16,-1 2-16-16,-3 1-90 0,-3 1-73 16,-5-2-117-16,-2 2-205 0</inkml:trace>
  <inkml:trace contextRef="#ctx0" brushRef="#br0" timeOffset="-114769.63">19728 2738 1595 0,'-4'26'222'16,"3"1"-211"-16,0 6 23 0,4-2 36 0,2-6-5 15,2 0-29-15,3-5-14 16,1-3 9-16,3-2 9 0,4-5-5 0,0-5-5 16,0-6-5-16,3-6 3 15,-3-8 14-15,0-3 9 0,-1-6-7 0,-2-6 1 16,-3-3-10-16,-4 0 6 0,-3 2 6 15,-7 1 8-15,-3 3 3 0,-4 4-3 16,-3 1-9-16,-2 4-8 16,-3 4-18-16,-2 3-12 0,1 4-16 0,-3 5-7 15,1 3-3-15,1 5-4 0,4 3-11 16,1 6-30-16,2 3-23 0,0 4-18 16,4 2-25-16,1-1-57 0,6 1-115 0,0-4-183 15,1 0-63-15,1-1-73 0</inkml:trace>
  <inkml:trace contextRef="#ctx0" brushRef="#br0" timeOffset="-114572.83">20245 2917 2998 0,'-1'4'-58'0,"0"-1"-186"15,0 1-17-15,0 0-29 0,0-1-151 16,-2-1-191-16,0 1-131 0</inkml:trace>
  <inkml:trace contextRef="#ctx0" brushRef="#br0" timeOffset="-107455.27">17531 3448 1434 0,'-7'-2'181'0,"2"-1"-176"0,-2 0-5 0,1 0 34 16,0 0 41-16,-1 1 33 0,2 1 24 0,0 1-6 15,-1 0-28-15,-2 1-18 0,0 1-10 16,0 1-6-16,-2 1 3 0,-1 1-3 15,-1 2-10-15,0 0-11 0,1 3-9 16,0 0-12-16,-1 1-2 0,-1 4-9 16,1 4-11-16,0 4-8 0,0 6-8 15,0 4-4-15,2 4-1 0,2 3-1 16,2 0-1-16,3 1 1 0,3 1-3 16,5-1-7-16,3-4-6 15,4-7 4-15,5-4 6 0,2-5 8 0,4-2 11 0,3-3-2 16,-1-2-13-16,3-1-24 15,0-1-34-15,-2-2-31 0,-1-1-29 16,-3-1-13-16,-3 1 2 0,-1 0 3 16,-3-1-27-16,-1-1-78 0,-2-3-81 0,0-1-195 15</inkml:trace>
  <inkml:trace contextRef="#ctx0" brushRef="#br0" timeOffset="-106933.78">17799 3505 1989 0,'-11'10'90'0,"0"3"-102"16,-3 4-3-16,2 3 2 16,1 4 7-16,-1 2 4 0,1 4 2 0,0 1-2 15,0-1 1-15,1 1-1 0,-1-2-3 16,3 1 2-16,3-4-7 0,3 0-1 15,3-5-4-15,3-2-3 0,3-4 1 16,4-4 6-16,0-3 11 0,1-4 1 16,3-4 5-16,2-4 1 0,1-5-2 15,1-6 1-15,1-5-6 0,-2-3-18 16,-1-2-18-16,-1-3-10 0,-3-2 1 16,-3 1 13-16,-4-2 17 0,-3 2 18 15,-3 0 17-15,-4 3 17 0,-4 2 28 0,-4 5 18 16,-3 2 17-16,-3 6 20 0,-1 3-1 15,-2 5-15-15,2 4-27 0,1 5-47 16,1 4-58-16,3 4-41 0,2 3-36 16,4 1-18-16,4 2-37 0,3 0-50 15,3-2-46-15,3 0-81 16,1-4-79-16,6 3-148 0</inkml:trace>
  <inkml:trace contextRef="#ctx0" brushRef="#br0" timeOffset="-106577.75">17964 3444 62 0,'1'-4'160'0,"-1"1"67"0,0 1 37 15,-3 4 29-15,2 2-19 0,-2 1-26 16,0 3-37-16,0 1-47 0,1 2-31 0,0 0-31 16,2 0-32-16,0 1-25 15,1 3-15-15,1 1-18 0,0 2-10 0,1 5-10 16,1 2-4-16,0 6 5 0,1 1 4 15,-3 3 9-15,1 1-2 0,-2-2-8 16,0 0-16-16,0-2-14 0,1-5-10 16,1-3-1-16,2-7-6 0,1-6-20 15,1-6 6-15,0-4 7 0,0-6 21 16,1-5 25-16,2-6 1 0,2-8-16 16,0-3-19-16,0-5-20 0,1 0-8 0,0 1 11 15,0 3 19-15,-3 5 24 16,3 4 14-16,-3 4 3 0,0 5-2 0,-2 4-1 15,0 2 2-15,1 2-2 16,-1 1 3-16,1 1-11 0,1 1-27 0,0 0-51 16,-1 1-104-16,-1-1-125 0,6 9-210 15</inkml:trace>
  <inkml:trace contextRef="#ctx0" brushRef="#br0" timeOffset="-105882.64">18258 3477 2024 0,'-9'-1'507'0,"1"2"-507"0,-1 0-18 15,3 2-4-15,2 4-11 0,0 3-22 16,1 3-27-16,0 3 1 0,-1 2 9 15,0 2 23-15,0 3 27 0,1 0 7 16,1 1 2-16,1-3 6 0,2 0 1 16,2-2-1-16,2-1-4 0,2 0 2 15,1-5 6-15,2-2 8 0,1-5 4 16,1-4 1-16,0-5-4 0,0-5-5 0,0-7-2 16,1-7-6-16,-1-4-4 15,-2-6-2-15,2-2 0 0,-3-3 1 16,-1 0-8-16,-4 2-13 0,-2 2-4 0,-3 3 3 15,-3 3 14-15,-4 4 16 0,-2 5 10 16,-2 4 9-16,0 4 1 0,0 6 13 16,0 3 6-16,3 3-13 0,3 2-21 15,3 2-33-15,3-1-32 0,3 2-22 16,4-1 0-16,1 1 8 0,5-3 22 16,1-2 22-16,3-3 22 0,3-3 12 0,0-3 6 15,0-2 4-15,3-1 0 0,-2-1-1 16,2 1-3-16,-3 2-1 0,-1 2-5 15,0 2-3-15,-4 2-7 16,-2 2-12-16,-1 1-29 0,-5 1-31 0,-3 1-24 16,-3 2 1-16,-3 2 0 0,-5 1-38 15,-4 4-38-15,-3-1-44 0,-2 3 25 16,-4 3 62-16,0 4 67 0,-1 2 68 16,-3 1 57-16,1-2 63 0,0 0 48 15,4-3-1-15,2 0-46 0,2-1-23 0,6-1-4 16,3 0-6-16,2-1-8 15,4-2-16-15,1-2-17 0,2-2 8 0,2-2 17 16,1-1-7-16,3-4-11 0,2-1-22 16,1-2-18-16,0-3 0 0,3-1-1 15,1-3 2-15,0 1-4 0,-1 0-5 0,0 1-3 16,-2 1-14-16,-3 0-21 16,-1 1-20-16,-2 0-22 0,-1 0-7 0,0 0-27 15,-2 0-77-15,-1-5-76 0,-1 0-3 16,-2-5 64-16,6 3 26 0</inkml:trace>
  <inkml:trace contextRef="#ctx0" brushRef="#br0" timeOffset="-105655.58">18561 3313 189 0,'4'-22'112'16,"1"3"-23"-16,3-3 19 0,0 10 12 0,0 7 21 16,0 7 23-16,0 4-5 15,-2 6 11-15,0 4-19 0,-2 3-28 0,1 4-37 16,-1 6-46-16,0 2-19 0,0 5-3 15,-1 2-6-15,-1 3-7 0,1 3-1 16,-2 1-4-16,1 1-5 0,1-3-8 16,0-2-19-16,0-6-30 0,2-6-51 15,0-6-89-15,2-7-19 0,-1-8 33 16,-1-6 34-16,-1-9 57 0,-1-7-10 16,-2-7-30-16,-2-9-2 0,4-2-25 0</inkml:trace>
  <inkml:trace contextRef="#ctx0" brushRef="#br0" timeOffset="-105498.4">18741 3456 267 0,'2'-33'184'0,"1"3"-3"0,1-6-6 16,2 11 7-16,0 11 3 0,1 5-14 16,-1 8-12-16,0 7-32 0,-1 4-19 15,-1 6 3-15,0 6-15 0,0 6-24 16,0 4-35-16,-1 2-25 0,-1 3-16 0,1 2-7 16,0 1-5-16,0-2-6 0,2-1-17 15,1-2-41-15,1-6-63 0,2-2-82 16,0-5-102-16,1-3-94 0,1-6-135 15</inkml:trace>
  <inkml:trace contextRef="#ctx0" brushRef="#br0" timeOffset="-104744.27">19224 3171 1443 0,'-12'5'477'16,"3"1"-480"-16,-2 2-18 15,3 1 17-15,3-2 4 0,2 2-4 0,3-2-11 16,1-1-6-16,1-2-6 0,1 0 14 15,1-2 7-15,1 0 8 0,0 0 3 16,1 1-2-16,0 0-2 0,0 0-2 16,1 0-2-16,-1-1 0 0,-1-1 3 15,0 0 4-15,-2-1 3 0,-1 1 4 16,-2-2 3-16,0 1 5 0,-2-1-1 16,0-1-14-16,-2 0-16 0,-2 1-19 0,-4 1-13 15,-1 1-14-15,-5 3-3 16,-3 4 15-16,-3 1 23 0,-2 3 37 0,-1 3 38 15,0 2 22-15,2 1 10 0,3 1-11 16,6 1-23-16,3-1-25 16,4 1-23-16,4 1-13 0,4 0-5 15,4 1-3-15,2-1-1 0,4 1 0 0,0-2 0 16,2 1 2-16,2-1 1 0,1-1-16 16,1-3-35-16,-1-2-46 0,0-4-11 15,0-6-3-15,-1-2-22 0,0-5-17 16,0-3-111-16,-2-5 12 15,-1-4 69-15,0-1 59 0,-2-1 80 0,-4-1 25 0,-1 1 13 16,-2 0 18-16,-1-1 21 16,0 0 18-16,1-1 23 0,-1-1 20 0,1 2 3 15,0 2 9-15,1-1 3 0,-1 4 12 16,1 2 10-16,-1 3 35 0,-1 4 28 16,0 3 1-16,0 3-3 0,0 4-22 0,-1 4-14 15,1 3-13-15,-1 4-16 16,-1 5-35-16,-2 2-30 0,-1 2-25 15,-1-1-10-15,1 1-10 0,0-2-6 16,-1 0-2-16,2-2-2 0,0 0 0 0,0-3 3 16,1-4-1-16,1-3-13 0,1-6-12 15,-1-4-20-15,2-3-16 0,0-3-1 16,2-4 5-16,1-3 9 0,3-4 6 16,2-1-7-16,3-2-26 0,1 1-31 15,2 3-37-15,0 1-24 0,1 3-34 16,1 1-19-16,0 1 12 0,-2 1 28 15,-1-1 22-15,2 0 11 0</inkml:trace>
  <inkml:trace contextRef="#ctx0" brushRef="#br0" timeOffset="-104338.54">19436 3213 710 0,'-5'-2'185'0,"3"2"-68"16,0-1-8-16,3 1-20 0,3 0-47 16,1-2-32-16,4 0-6 0,2 0-1 15,2 1 8-15,2 0 1 0,1 1-1 16,-1 0-8-16,1 1-3 0,1 1-2 0,-2 3-4 16,1 1 0-16,-2 2 0 0,-2 1-1 15,-1 0-1-15,-2 1 2 0,-2 0 2 16,-3 0 14-16,-3 0 14 15,-3-2 10-15,-1 2-7 0,-2-1-23 0,-1 2-26 16,-2-1-24-16,-1 1-5 0,-1 0 3 16,-2-1 7-16,-2 2 11 0,1-3 12 15,2 1 25-15,0-1 27 0,2 0 19 0,4 1 4 16,1-1-13-16,3-1-22 16,2-1-22-16,3-2-3 0,1 0-5 0,4-1 3 15,0-1-3-15,3 0-8 16,3-1 3-16,2-2-2 0,3 0 5 0,0-3-11 15,1 0-22-15,2 0-29 0,0-1-58 16,-2-2-130-16,-1 1 13 0,-2-1 55 16,3 5-23-16</inkml:trace>
  <inkml:trace contextRef="#ctx0" brushRef="#br0" timeOffset="-103960.95">19459 3601 1876 0,'4'3'45'0,"3"0"-114"15,5 0 25-15,2-2 32 0,3-2 14 0,3-1 4 16,2-1-9-16,3 0-1 16,-1 0 1-16,1 1-1 0,0 1-1 0,-2 0-20 15,-2 1-23-15,-5 0-15 0,-3-1-6 16,-2 2-28-16,-5-1 20 0,-2 0 26 15,-3 0 25-15,-1-1 58 0,-2 1 7 16,-1-1-9-16,0 0-22 0,0-1-14 16,-1 1-2-16,0 0 2 0,1 2 3 15,0 1 13-15,0 1 8 0,0 2 8 16,1 2-3-16,4 4 0 0,0 5 0 0,3 1 2 16,2 1 9-16,3 2-6 15,1-1-13-15,2 1-6 0,0 0-8 16,2-2-1-16,2-1-1 0,1-3-12 15,2-5-3-15,2-3-9 0,2-3-22 16,-1-4-32-16,2-3-52 0,-2-4-60 16,0-4-47-16,0-6-37 0,5 3-159 0</inkml:trace>
  <inkml:trace contextRef="#ctx0" brushRef="#br0" timeOffset="-103306.18">19810 3319 1185 0,'-16'9'34'0,"-1"-1"-74"0,-1 2-5 16,3-2-16-16,2-2 7 16,3-2 17-16,2-4 18 0,1-3 31 0,1 0 42 15,2-1 31-15,1-1 14 0,1 0 5 16,3-1-13-16,1 0-22 0,3 0-19 15,1 0-18-15,3-1-15 0,2 0-9 16,5 2-7-16,1 0-4 0,2 0 0 16,4 2-8-16,0 1-1 0,3 1 4 15,2 0-4-15,2 1 3 16,1 0-6-16,1-1-12 0,0 0-15 0,-2-2-25 16,-1 0-24-16,-3-2-9 0,-2-1 18 15,-5-1 28-15,-4 0 39 0,-4 2 27 16,-5-1 7-16,-3 1 2 0,0 1-8 15,-2 1-24-15,-1 0-41 0,-2 2-34 16,-1 0-17-16,-2 3 17 0,-2 0 36 0,-3 3 32 16,-2-1 23-16,0 1 11 0,0 0 18 15,1 0 20-15,1-1 17 0,3 1 1 16,0 1-22-16,2-2-13 0,1 2 13 16,1-1 30-16,1 1 31 0,1 1 10 0,1 2-17 15,0 3-32-15,-1 2-25 16,2 3-7-16,0 4-10 0,0 1-5 0,1 1-10 15,0 2-11-15,1-1-9 0,-1-1-1 16,4-3-5-16,-1-1-6 0,0-4-11 16,2-2-34-16,0-4-70 0,-1-4-51 15,1-4-69-15,-4-5-81 0,-3-8-79 16,1-1 154-16</inkml:trace>
  <inkml:trace contextRef="#ctx0" brushRef="#br0" timeOffset="-102962.5">20143 3302 283 0,'11'-6'91'0,"0"3"23"16,2 1 17-16,-1 3-17 0,-2 4-47 16,-2 1-20-16,0 4 21 0,-2 0 32 15,0 3 14-15,-2 4-1 0,0 2-19 0,-1 3-24 16,-1 4-6-16,0-1 0 16,-1 4-7-16,0-1-14 0,-1-1-9 0,0-2-17 15,-1-1-44-15,-1-3-58 0,-1-3-48 16,-2-4-35-16,-2-5-23 0,-1-5 4 15,-3-4 38-15,-3-4 49 0,0-1 80 16,-2-1 89-16,-3 1 62 0,1-1 48 16,1 1 19-16,3 2-24 0,2 1-38 15,6 1-47-15,2 1-52 0,3 0-49 16,4 1-29-16,3 0-13 0,3 0 0 16,6 0 10-16,2 0 12 0,5-1 15 15,0-3 6-15,0 0 7 0,2-1 2 0,-1 0-1 16,1 0-16-16,-3 1-29 0,1 0-29 15,-4 0-19-15,-3-2 6 0,-1 0-7 16,-3-3-30-16,-2-2-45 16,-4-3-31-16,0 0-127 0</inkml:trace>
  <inkml:trace contextRef="#ctx0" brushRef="#br0" timeOffset="-102694.47">20396 3183 556 0,'3'6'409'15,"2"3"-167"-15,0 7-65 0,0 3-34 16,-1 3-65-16,0 3-40 0,0 0-22 16,-3 2-8-16,2 0 0 0,-1 2 0 0,-1 2 1 15,-2-2 0-15,0 0-2 16,-3-1 1-16,2-1-3 0,-1-4-3 0,1 0-5 16,2-3-10-16,0-3-22 15,3-2-37-15,-1-6-52 0,2-6-10 0,0-6 2 16,1-5 17-16,1-7 34 0,1-3 1 15,2-4 3-15,1-5 10 0,2 0 14 16,1-1 17-16,4 3 17 0,-2 3-3 16,-1 5-66-16,-3 5-57 0,-3 0-41 15,1 7-23-15</inkml:trace>
  <inkml:trace contextRef="#ctx0" brushRef="#br0" timeOffset="-102336.31">20623 3191 1389 0,'-10'20'208'0,"0"1"-169"0,-1 5 21 16,3 2 9-16,3-3-10 15,1 1-41-15,4-2-31 0,2 1-15 0,3-2-1 16,4 1 7-16,1-3 6 0,3 1 9 15,-1-3 0-15,0-4 1 0,0-2 3 16,-1-5-7-16,0-4 3 0,-1-6-6 16,0-5-1-16,0-6 5 0,0-6 5 15,-2-4 4-15,0-5 3 0,-1-6-1 16,-2-1-9-16,0-3-4 0,-2 0-6 16,-2 2-11-16,-1 2 2 0,-3 4 0 0,-3 4-1 15,-4 3 3-15,-2 5 10 16,-3 6 15-16,1 5 19 0,2 6 11 0,2 5-12 15,1 4-37-15,1 4-47 0,3 2-48 16,1 2-56-16,2-2-81 0,0-3-71 16,1-1-129-16</inkml:trace>
  <inkml:trace contextRef="#ctx0" brushRef="#br0" timeOffset="-102114.52">20948 3095 583 0,'7'2'217'16,"-1"3"-81"-16,2 4 39 0,-3 2 26 16,-2 2-33-16,-2 3-52 0,-1 4-50 15,-2 1-28-15,-2 4-9 0,-1 0-20 0,-2 3-27 16,0-1-21-16,-3 1-7 16,0 0 2-16,-2 2 21 0,-1-1 18 0,0-1 3 15,1-1-27-15,0-5-63 0,0-4-59 16,3-3-64-16,1-7-63 0,0-5-7 15,-4-8 1-15,6 0 79 0</inkml:trace>
  <inkml:trace contextRef="#ctx0" brushRef="#br0" timeOffset="-101817.33">20802 3480 171 0,'-2'-4'184'0,"1"2"-80"0,2 1 0 0,0 1 14 16,2 3 8-16,2 1-30 0,1-1-25 0,1-1-11 16,1-1 0-16,1-1 5 0,1 0 2 15,2-1 1-15,2 0-6 0,-1 1-11 16,0 1-12-16,1 1-16 0,-1 2-6 15,-1 0 1-15,-2 1 10 0,-1 1 13 16,-1 0 14-16,-3 1 15 0,-2-2 17 16,-2 1-10-16,-3 1 0 0,-1 0-20 15,-4 2-28-15,0-1-2 0,-1 1-13 0,-1 1-1 16,1 0 7-16,0 0 0 16,2 2-3-16,0 2-7 0,3-3-17 0,2 1-4 15,3-2-1-15,3-1 9 16,2 0 7-16,1-2 4 0,2 1-7 15,1-2-4-15,1 0-8 0,2 0-24 0,-2-1-25 16,0-2-29-16,-1-1-9 0,1-2 2 16,-1-1 2-16,0-3-36 0,-1-3-83 15,-1-6-176-15,1-5 7 0,0-5-35 16</inkml:trace>
  <inkml:trace contextRef="#ctx0" brushRef="#br0" timeOffset="-101423.75">21247 2916 2555 0,'5'10'-94'0,"1"4"-7"16,4 5 56-16,3-1 33 0,0 0 6 15,0 1-2-15,0-2 2 0,0 1 6 16,-1 2 5-16,-1-1 2 0,0 3 11 0,-1-1 14 16,-2 0 9-16,-1 2 0 15,-1 1-4-15,-2 1-12 0,-1 0-5 0,-2 1-4 16,-1-1-2-16,-2 1 2 0,-1-1-3 15,0 2 1-15,-1 0-6 0,-1 1-13 16,-2 2-17-16,-2 2-13 0,0 2-5 16,-1 1-12-16,-1 3-30 0,2-1-32 15,-1-1-21-15,1-4-6 0,1-1-5 16,2-2-56-16,0-4-129 0,-2-5-138 16,3-2-126-16</inkml:trace>
  <inkml:trace contextRef="#ctx0" brushRef="#br0" timeOffset="-97003.18">20237 7328 1120 0,'-12'-4'647'0,"2"1"-543"0,1 0-17 15,4 3-10-15,6-2-55 0,0 4-50 16,1-1-18-16,1 2 10 0,1 1 13 16,1 1 5-16,0 0 11 0,2 0 12 15,0-2 20-15,0-1 19 0,2-2 22 0,-1-3 21 16,2-2 2-16,1-2-10 16,2-1-21-16,2-3-20 0,-1 2-19 0,-1 0-10 15,-1 2-3-15,-1 2-4 0,0 4 2 16,-1 2-1-16,-1 4 0 0,1 2 2 15,1 3-3-15,-1 4-1 0,0 1 1 16,2 1-5-16,1 1 1 0,1 2 2 16,1-1-6-16,0 1-25 0,1-1-22 15,-3 1-18-15,-2 0-18 0,-2-2 7 16,-4-2 4-16,-4-1-6 0,-1-3 1 16,-4 1-5-16,-2-3-2 0,-1-1 1 0,-1-3-16 15,1-4-5-15,0-1-5 0,2-4-26 16,0-1-43-16,-1-1-77 0,0-4-47 15,3 6 4-15</inkml:trace>
  <inkml:trace contextRef="#ctx0" brushRef="#br0" timeOffset="-96775.39">20623 7430 492 0,'3'-7'249'0,"1"0"-21"15,1-1-20-15,-1 1-54 0,0 2-42 16,0 0-24-16,2-2 2 0,3 0-2 15,2 0-11-15,1-2-18 0,3 1-24 16,4-1-19-16,2-1-10 0,6-1-5 16,0 0-4-16,1 0-25 0,-4 1-24 15,0 0-20-15,-4 2-4 0,-5 0 15 16,-5 2 10-16,-3 3-4 0,-6 1-22 0,-4 3-64 16,-6 2-126-16,-5 2-89 0,-5 8-128 15</inkml:trace>
  <inkml:trace contextRef="#ctx0" brushRef="#br0" timeOffset="-96079.41">20631 7453 467 0,'3'4'120'0,"2"0"27"0,3 0 28 15,4 0 9-15,1 0-19 0,2-1-34 0,2 0-27 16,3 0-24-16,1-1-22 0,1-1-13 16,1-1-16-16,0-2-20 0,-1-3-31 15,-2-3-50-15,1-1-55 0,-3-2-43 16,-3-1-9-16,-2 1 40 0,-5 0 54 15,-4 1 54-15,-2 1 47 0,-2 0 26 16,-1-2 8-16,0 0-5 0,1 0-19 16,1-2-25-16,3-2-22 0,4-4-31 15,3-1-49-15,3-3-64 0,0 0-34 16,2 1 23-16,-2-1 40 0,2 6 48 16,-3 2 42-16,-2 2 25 0,-2 4 40 15,-2 1 46-15,-2 2 72 0,-3 3 94 0,-2 2 45 16,-2 1 12-16,0 3-32 0,-2 2-54 15,-1 3-49-15,-1 2-28 0,-3 4-19 16,2 2-25-16,-3 2-31 0,1 4-24 16,-1 2-19-16,1 3-10 0,1 0-14 15,-1 1-25-15,1-2-43 0,0-1-56 0,-2-3-36 16,1-3-36-16,0-2-31 16,0-1-17-16,0-2 9 0,1 2 59 0,-1-3 76 15,1-2 70-15,1-2 49 0,-1-1 15 16,0-2-1-16,0 1-9 0,-2 0-5 15,2 1 11-15,-1 1 20 0,-1-1 24 16,2 1 23-16,0-1 10 0,0 0 3 16,3-1 11-16,2 0 15 0,2 0 23 15,2 2 15-15,2 3-12 0,1 0-16 16,2 4-29-16,2 2-29 0,0 1-20 16,2 0-18-16,0 0-4 0,1-2-7 15,2-3 8-15,0-5 9 0,0-3 8 0,1-6 24 16,1-4 23-16,0-5 8 15,-2-2-3-15,-1-2-13 0,-3-3-25 0,-3-1-11 16,-3 0-8-16,-3 0-14 0,-3 1-17 16,-3 2-14-16,-4 2-8 0,-3 0-2 15,-2 1 5-15,-2 2 5 0,1 1 6 16,0 0 2-16,0 1 0 0,0 2-5 16,2 0-8-16,4 3-17 0,0 3-20 0,2 3-32 15,2 1-44-15,-1 3-39 0,3 3-21 16,-2 3 1-16,2 3 15 0,0 0-27 15,2-1-47-15,3-4-59 0,4-2 36 16,3-5 83-16,5-5 79 0,2-4 70 16,3-7 12-16,4-6-20 0,13 5-111 15</inkml:trace>
  <inkml:trace contextRef="#ctx0" brushRef="#br0" timeOffset="-95480.42">21228 7139 2139 0,'-2'-4'276'0,"3"0"-296"0,1 0-17 0,4 1-2 16,0 4-18-16,3 0 10 0,4 1 15 16,4-1 5-16,3-1 7 0,1-2-6 15,3-1-5-15,0 0 0 0,0 1 4 16,-4 1 10-16,-3 2 3 0,-5 2-5 15,-4 1-6-15,-5 3 1 0,-5 1-2 16,-3 1 2-16,-5 2 2 0,-5 3-7 16,-2 0 4-16,-2 1 0 0,-2 2 1 0,2-2 6 15,1-1 6-15,1-2 15 16,4 0 7-16,2-4 0 0,2-1 11 16,1 0 10-16,3-2 2 0,2 0 2 15,3 0-15-15,2-1-15 0,4 2-7 0,4-1-8 16,1 1 1-16,2 1 3 0,2 0-2 15,1 1 3-15,3 0 1 0,0 2-12 16,2-2-16-16,-4-1-32 0,0-1-39 16,-2-2-18-16,-4-1 2 0,-3-3 36 15,-3-1 56-15,-2-3 69 0,-2 0 47 16,-1-1 25-16,-2-1-2 0,-1 0-28 16,-1-1-21-16,-1 3-21 0,-1 1-20 0,-1 4-44 15,-2 2-39-15,-2 6-18 16,-1 2-3-16,0 4 16 0,-1 7 24 0,-2 2 11 15,1 5 8-15,0 2 17 0,0 1 24 16,0-3 25-16,1-2 20 0,1-4 19 16,0-3 10-16,2-5 10 0,2-4 12 15,3-3 3-15,2-4-12 0,2-2-17 16,1-2-19-16,2 0-16 0,1-1-8 16,5-1-5-16,3 0-1 0,2 0-6 15,5-1-8-15,4-2-9 0,4 0-13 0,4-2-32 16,4 0-46-16,1-1-66 15,-2 2-61-15,-4-1-57 0,-5 1-67 0,-4 1-109 16,-8-2-29-16,0 3-30 0</inkml:trace>
  <inkml:trace contextRef="#ctx0" brushRef="#br0" timeOffset="-94863.79">21243 7922 1353 0,'-5'-2'350'0,"1"1"-346"0,0-1-10 16,-1-1-1-16,1-1-20 0,-3 1-44 16,-3 0-11-16,-4 1 6 0,-7 2 23 15,-3 0 66-15,-4 3 72 0,-4 1 52 0,-4 3 43 16,-4 4-4-16,-1 4-40 16,-4 1-51-16,-1 2-45 0,-2 3-27 0,-3 0-10 15,1 1-3-15,1 1-6 16,2 0-1-16,5 0 1 0,2-1 3 0,7 1 11 15,2-3 3-15,10 2-6 16,2-1-16-16,6 0-18 0,4 4-15 16,3-1-2-16,4 3 4 0,3 2 4 0,3 3 1 15,2 2 1-15,6 0 0 0,4 2-2 16,5 1 4-16,5 1 4 0,9-2 13 16,7 0 18-16,8-1 22 0,8-6 16 15,6-5 21-15,3-8 21 0,1-8 14 0,0-8-2 16,2-7-17-16,0-7-25 0,1-10-23 15,0-6-3-15,-2-9-2 0,-4-5 1 16,-6-3 0-16,-10 0-1 0,-8 2 0 16,-10 3-1-16,-8 0-1 0,-4 0 3 15,-7 1-9-15,-5 0-2 0,-7 2-5 16,-7 1-3-16,-6 1 11 0,-8 2 8 16,-4 1 7-16,-7 2 0 0,-4 4-4 0,-4 1-10 15,-1 6-27-15,-2 1-29 0,0 4-26 16,-2 4-39-16,0 6-48 0,-2 4-61 15,-2 5-99-15,-1 5-195 0,0 6-369 16</inkml:trace>
  <inkml:trace contextRef="#ctx0" brushRef="#br0" timeOffset="-86948.58">21449 9189 269 0,'-9'1'45'0,"0"3"-19"0,-2 2-1 16,2 3-2-16,3 3-1 0,0 0 7 0,2-1 7 16,0-3 2-16,3-2 25 15,0-1 20-15,1-3 31 0,3 0 22 0,1 0-10 16,2 0-22-16,5 1-29 0,1 0-16 15,3 3-16-15,1 3-14 0,0 3-7 16,-1 6-3-16,-4 5 8 0,-3 7 19 16,-3 7 22-16,-4 8 12 0,-2 9-4 15,-1 5-21-15,0 8-26 0,2 3-23 16,3 4-3-16,4 5-5 0,8 0 1 16,5-1-3-16,5-2 2 0,4-7-2 0,2-9 2 15,-3-8 2-15,0-8 0 16,-5-5 0-16,-2-4 2 0,-5-3-1 0,-1-2-1 15,-4-4 1-15,-1-3 1 0,-4-4-4 16,-1-4-21-16,0-4-50 0,0-4-67 16,0-6-94-16,1-7-121 0,-3-16-64 15,7-6 7-15</inkml:trace>
  <inkml:trace contextRef="#ctx0" brushRef="#br0" timeOffset="-86035.11">21263 9489 44 0,'-20'-1'56'0,"1"1"-39"0,-6 0 12 15,5 0 2-15,3-1-6 0,2-1-6 16,4-1 6-16,1-2 9 0,-1-2 14 16,3 1 17-16,1-1 17 0,0 0 22 15,0 0 19-15,1 0 7 0,0 1-2 0,1 0-13 16,0-1-16-16,1 2-16 16,1 1-15-16,1 0-9 0,2 1-11 0,0 0-6 15,0 1 0-15,2-1 3 0,1-1 8 16,1-2-3-16,3 0-7 0,0-3-15 15,4 1-12-15,0-2-8 0,3-2-3 16,4-1-4-16,-1-3-2 0,4-2 0 16,2-1 1-16,1-3 0 0,1-1 2 15,-2-1 4-15,0 3 9 0,-3 3 24 16,0 3 9-16,-2 6 3 0,-2 4-13 16,2 4-20-16,-3 4-11 0,0 4-3 15,1 2-1-15,1 3-4 0,2 3 2 0,-1 0-2 16,2 3-2-16,-3 2 2 15,0 0-4-15,-3 2 4 0,-1-1-2 16,-3 0 5-16,-1 1-2 0,-1-2 2 16,-1 3 1-16,-1-1-3 0,0 3 2 0,1 1-2 15,0 0-3-15,3-1 1 0,1 1-2 16,1-4-32-16,2-1-56 0,0-2-107 16,1-4-126-16,-2-5-123 0,0-2-167 0</inkml:trace>
  <inkml:trace contextRef="#ctx0" brushRef="#br0" timeOffset="-85338.86">21063 10284 566 0,'-10'-9'328'16,"2"0"-84"-16,-1-2-42 0,5 3-37 16,3 0-45-16,2 2-38 0,1 0-21 15,3 0-15-15,1 0-15 0,2 0-15 0,3 0-8 16,3 1 0-16,1 2-4 16,1 2-2-16,1 2-1 0,0 2-2 0,0 2-1 15,1 2 4-15,0 1-2 0,-1 4 2 16,1 1 4-16,-1 4-2 0,0-1 3 15,5 4 2-15,-1-1 4 0,4 0 7 16,1 1 4-16,6-3 6 0,2-1-2 16,4-1-1-16,1-3-3 0,0-4-2 15,-2-2 9-15,-2-3 3 0,-1-1-4 16,-5-2 1-16,-2-1-7 0,-6 0 18 16,-1-1 21-16,-4-1 13 0,-4-1 25 15,-1-1 8-15,-2-3-1 0,0-5 0 0,0-3-31 16,1-7-29-16,3-6-28 15,3-5-15-15,2-3-13 0,0-2-47 0,0 1-69 16,-3 5-83-16,-5 4-87 0,-6 9-113 16,-8 5-164-16,-9 11-306 0</inkml:trace>
  <inkml:trace contextRef="#ctx0" brushRef="#br0" timeOffset="-84644.68">22006 9767 1178 0,'-18'-10'284'0,"5"3"-173"0,-1 0-35 16,7 4-40-16,6 2-58 0,2 1-30 16,3 1-5-16,1 0 4 0,2-1 23 15,2-1 21-15,2 0 6 0,0 0 7 16,1 1-2-16,-1 0 0 0,2 3 0 0,2 0-3 16,0 1 2-16,0 1-1 15,0 0-1-15,-2 0 2 0,-1-2 0 0,-4-2 8 16,-1-1 40-16,-3-1 42 0,-1-3 28 15,1 0 9-15,-1-2-40 0,1-1-44 16,0-1-27-16,-1-1-11 0,1 1-8 16,-2 1 2-16,-2 0-4 0,0 2-8 15,-2 0-15-15,0 0-17 0,-2 2-15 0,-1 1-6 16,-2 2-4-16,-4 2 6 16,-2 4 8-16,-3 3 11 0,-3 4 14 0,1 4 12 15,0 2 6-15,0 2 5 0,5-1 2 16,1 0 7-16,3-1 9 0,2-1 11 15,0-1 18-15,3-2 9 0,2 1 5 16,2-4 1-16,2 2-11 0,1 0-6 16,4 1-12-16,1 0-4 0,3 0-6 15,3 0-2-15,3-2-5 0,5-1-3 16,2-3-4-16,4-1-4 0,0-2-24 0,3-2-53 16,-1-1-94-16,-3-1-126 15,-1-2-127-15,-9-5-9 0,0 3 49 0</inkml:trace>
  <inkml:trace contextRef="#ctx0" brushRef="#br0" timeOffset="-84268.41">22399 9693 1744 0,'-6'3'110'0,"1"3"-96"15,-2 4-16-15,4 5-6 0,-1 5-12 16,0 4-18-16,1 3-12 0,0 0-2 16,1 1 8-16,1-3 23 0,1-1 13 15,1-3 5-15,1-2 3 0,2-3 2 16,0-2-2-16,1-2-2 0,0-1 0 0,-1-4-3 16,3-1-13-16,0-1-29 0,2-2-36 15,-2-2-36-15,0-1-10 0,0-2 9 16,-2-3 17-16,-1-2 19 0,-2-4 8 15,-1-6 18-15,-1-3 17 0,0-5 21 16,1-1 31-16,1-2 26 0,2 3 32 16,4 2 42-16,-1 6 28 0,2 3 7 15,0 4-16-15,0 2-44 0,1 3-39 0,2 2-26 16,0 4-21-16,1 1-14 16,1 3-29-16,1 3-56 0,-1 1-64 15,0 1-102-15,-2-1-23 0,-1-2-63 16,0-1 98-16</inkml:trace>
  <inkml:trace contextRef="#ctx0" brushRef="#br0" timeOffset="-83832.83">22559 9607 1027 0,'-4'-3'614'0,"2"0"-403"0,0-1-72 0,5 2-41 16,-1 1-57-16,5 0-36 0,3 1-12 16,4-1-4-16,5-1 4 0,3 0 2 15,2 0 2-15,2 2-3 0,0 1 3 0,0 3-3 16,-2 1 2-16,-3 2 3 16,-4 0-4-16,-4 1 3 0,-5-1 2 15,-2 0-2-15,-3-3 2 0,-2 0 3 0,-1-1-2 16,0 0-1-16,-1 0-2 0,-1-1-8 15,0 1-13-15,-3 1-8 0,1 0-3 16,-2 3 5-16,-3 0 11 0,0 2 8 16,0 1 7-16,0 0 0 0,1 1 2 15,2 1 1-15,2 1-2 0,1-1 2 16,2-1 3-16,2 0 3 0,3 0-1 16,1-3 0-16,2 1 1 0,4-3-2 15,2 0 2-15,1-1-1 0,5-4 6 16,-1-1 3-16,3-3 1 0,3-1-1 15,2 0-5-15,1-1-2 0,0 0-6 0,0 0-4 16,-2 0-16-16,-3 2-55 0,-6 2-93 16,-4 1-123-16,-6 1-101 0,-4 1 3 15,2 6-90-15</inkml:trace>
  <inkml:trace contextRef="#ctx0" brushRef="#br0" timeOffset="-83600.36">22608 10025 664 0,'-3'1'436'0,"3"1"-213"16,1 0-95-16,7 0-45 0,3 1-10 15,4 0-9-15,4 1-9 0,9-3-16 16,5-1-22-16,4-2-9 0,4-1-5 0,0 0-4 16,0 0 1-16,-2-1-3 0,-3 0-10 15,0 0-15-15,-3-1-8 0,-5 0-18 16,-3 0-39-16,-5 0-34 0,-3 0-41 15,-3-1-45-15,-4 0-41 0,-3 0 3 16,-2 6-73-16,-7-2 118 0</inkml:trace>
  <inkml:trace contextRef="#ctx0" brushRef="#br0" timeOffset="-83235.36">22988 10150 216 0,'-7'20'182'15,"1"0"-4"-15,-3 7-1 0,2-2-21 0,1-2-9 16,-1-1-13-16,0 1-16 0,0-1-30 15,0 0-29-15,0-2-28 0,-2-2-11 16,2-2 2-16,0-6 6 0,1-3 3 16,0-4 2-16,1-4 2 0,1-4 4 15,0-4-2-15,2-4-1 0,3-7-2 16,3-3-9-16,3-5-5 0,4-1-9 0,4-3-12 16,5-1-3-16,3 3-2 15,4 2 5-15,1 4 2 0,1 4 2 0,-1 5 2 16,2 5 7-16,-2 5 3 15,1 6 2-15,1 5-4 0,-1 5-6 0,1 3-4 16,-3 4-2-16,-2 0-1 0,-6 0 0 16,-5 2-7-16,-5-1-6 0,-8 0-4 15,-7-3 5-15,-7-1 11 0,-7 0 12 16,-8 0 9-16,-3-2 12 0,-5-3 12 16,2-3 17-16,3-4 15 0,3-4-3 0,4-3-12 15,4-3-17-15,4-2-23 16,4-1-15-16,5 1-29 0,5-1-60 0,3 4-90 15,5 1-114-15,5 0-99 0,5 1-98 16,7 1-142-16</inkml:trace>
  <inkml:trace contextRef="#ctx0" brushRef="#br0" timeOffset="-83051.79">23683 10301 2378 0,'-10'-9'1039'16,"4"4"-1004"-16,1 3-139 0,12 10-258 16,8 7-584-16,11 7-373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4-18T04:20:17.9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7952 2347 397 0,'-9'1'398'15,"-1"-1"-51"-15,-5 0 22 0,3 0-42 16,0-2-80-16,2 1-62 0,-3 0-42 16,2 2-32-16,-1 1-16 0,0 1-24 0,-2 0-19 15,1 2-15-15,1 0-13 16,-1 1-3-16,1 0-4 0,-1 1 1 0,2 1-8 16,0 0-5-16,0 2-1 0,-2 2-3 15,1 3-1-15,0 4 2 0,2-1-5 16,1 3 1-16,1-1-2 0,3 1 1 15,3 2 1-15,1-1-6 16,3 0 1-16,1-2 1 0,3-1-1 0,3-1 5 16,1-1-1-16,2-1 3 0,1-2-3 15,1-2-1-15,0-3-1 0,-1-2 4 16,0-5-1-16,2-3 2 0,-2-5 3 16,0-5-1-16,1-5 3 0,1-6 0 15,-1-4 2-15,0-4-4 0,0-4 4 16,-1-2-1-16,1-2-2 0,-1-2 4 15,0 1-1-15,-3 3 6 0,-5 2 9 16,1 6 7-16,-4 4 12 0,-2 8 8 0,-1 8 7 16,0 6 5-16,-1 4-8 0,0 6-16 15,0 7-18-15,0 7-10 0,2 8-5 16,0 6-1-16,1 4-1 0,2 2 0 0,2 3-4 16,1 0 0-16,1-3 2 15,2-5-1-15,2-6 2 0,-1-4-1 0,1-5-5 16,0-4 2-16,-2-3-1 0,1-4-8 15,-2-2-15-15,0-2-12 0,-2-3-22 16,0-3-18-16,-1-1-32 0,1-2-60 16,1-2-64-16,-2-3-100 0,1-3-142 15,-2-4-87-15,-3-4 77 0,3 1-30 0</inkml:trace>
  <inkml:trace contextRef="#ctx0" brushRef="#br0" timeOffset="270.33">8317 2729 605 0,'0'-6'520'0,"0"2"-64"16,0 0-68-16,2 1-102 0,-1 2-95 15,1 1-61-15,0-1-52 0,-1 1-26 16,1 1-21-16,0 0-12 0,1 0-12 0,2-1-2 16,-1-1-25-16,3 0-61 15,0-2-84-15,0-1-118 0,2 0-144 0,-1-4-160 16,-9-4 27-16,8 5 46 16</inkml:trace>
  <inkml:trace contextRef="#ctx0" brushRef="#br0" timeOffset="2403.98">8958 2257 792 0,'-3'-2'262'0,"1"1"54"0,-1 0 9 0,1 1-106 15,2 0-91-15,1 0-37 0,-1 2-19 0,1 2-12 16,0 3-16-16,1 4-2 16,-1 6 7-16,1 2-5 0,-1 2 0 0,0 4-7 15,0-2-7-15,0 2-6 0,1-2-7 16,-1 1-4-16,-1-1-5 0,1 0-3 15,-1 0-2-15,0-1 0 0,0-1-3 16,1-1 0-16,0-1-1 0,-1-2-6 16,1-3-9-16,-1-2-11 0,1-2-11 0,0-3-15 15,0 0-9-15,0-2-26 16,0-1-42-16,0-1-44 0,0-1-46 0,0-1-74 16,0 0-80-16,0-1-22 0,-2-1 75 15,4 2-25-15</inkml:trace>
  <inkml:trace contextRef="#ctx0" brushRef="#br0" timeOffset="2729.7">9190 2673 412 0,'-2'1'275'0,"0"1"19"0,0 1-27 0,2-1-98 16,2 0-71-16,0 0-38 0,0 0-11 15,2-1-5-15,0-1-5 0,1-1-7 16,2-1-6-16,0-2-9 0,2-1-3 15,-1-1-4-15,1 1-10 0,-1-1-39 16,0 0-116-16,0 1-211 0,-3-1-113 0,0 4-96 16</inkml:trace>
  <inkml:trace contextRef="#ctx0" brushRef="#br0" timeOffset="3439.55">9408 2436 226 0,'-8'1'243'0,"0"0"92"0,-1 2 36 0,1-1-32 15,2-2-89-15,1-1-55 0,1 1-39 16,3 0-44-16,1 0-38 0,1-1-39 15,4 0-22-15,1-2-7 0,4 1-3 16,4 0 7-16,6 0-3 0,2 1 1 16,3-1-2-16,3 1-2 0,-2 1 1 0,2 1 0 15,0 1-2-15,-2 0-3 16,0 2-8-16,-3-2-13 0,-4 1-23 16,-2-2-45-16,-4 0-59 0,-4-1-98 15,-3-2-146-15,-2-2-115 0,-4-4 63 0,1 1 29 16</inkml:trace>
  <inkml:trace contextRef="#ctx0" brushRef="#br0" timeOffset="3675.58">9530 2232 681 0,'-2'-6'413'0,"1"0"7"0,0 1-35 0,2 1-98 16,0 4-116-16,-1 3-65 0,2 3-45 15,0 5-19-15,1 7 0 0,1 4-22 0,0 7-2 16,0 2-4-16,0 4-5 16,3 1-5-16,1-1-2 0,1 3-18 0,1 1-35 15,-1-2-51-15,1-3-49 16,-1-3-50-16,1-6-55 0,-2-2-104 0,-1-3-54 16,0-4 16-16,-9-9 36 15,9 1 60-15</inkml:trace>
  <inkml:trace contextRef="#ctx0" brushRef="#br0" timeOffset="3955.86">9930 2372 677 0,'3'-7'417'0,"-1"3"21"15,1 0-48-15,-2 3-107 0,-1 2-72 16,-2 1-43-16,0 2-41 0,-1 2-32 16,-2 3-22-16,0 4-17 0,-2 2-14 0,0 2-11 15,-1 2-10-15,0 1-8 16,-1 2-2-16,-1 1-6 0,0 0-2 0,2 1-1 16,0-1-10-16,0-1-27 0,2-1-28 15,-1-2-40-15,1 0-39 0,2-4-46 16,0-2-65-16,2-2-82 0,0-5-106 15,0-3-21-15,0-4 69 0,1-6 134 16,4 3-39-16</inkml:trace>
  <inkml:trace contextRef="#ctx0" brushRef="#br0" timeOffset="4150.05">9742 2451 123 0,'-6'-5'155'0,"2"2"78"15,-1 0 83-15,2 1 15 0,-1 5-20 16,3 0-66-16,2 1-55 0,0 3-48 15,3 2-32-15,2 2-27 0,1 3-22 16,4 3-16-16,4-1-13 0,2 2-11 16,1 0-7-16,2 0-2 0,2 1-4 0,0 0-5 15,2-1-11-15,-2 1-42 16,1-3-74-16,-2-1-105 0,-2-2-146 0,-2-2-95 16,-1-3-28-16,-3 0-24 15</inkml:trace>
  <inkml:trace contextRef="#ctx0" brushRef="#br0" timeOffset="4562.16">10011 2450 435 0,'-5'-3'467'0,"1"0"-73"0,1 1-27 0,3 0-69 16,1-1-103-16,3 1-84 0,2 1-38 15,3 0-13-15,5 1-11 0,1 2-10 16,5 3-8-16,3-1-8 0,-1 2-2 0,1-1-8 16,0 1-2-16,-2-1-2 15,1 1-4-15,-1 0 3 0,0-1-1 16,0-1-7-16,2-3 0 0,-1 0-40 16,-2-3-61-16,-2-1-77 0,-6-1-86 0,-5-1-79 15,-4-1-110-15,-3-1-7 16,-4-4 89-16,1 1 30 0</inkml:trace>
  <inkml:trace contextRef="#ctx0" brushRef="#br0" timeOffset="4786.35">10182 2215 384 0,'-6'-7'407'0,"2"2"2"0,-1-1 29 0,2 2-61 15,0 3-98-15,2 0-84 0,0 2-52 0,1 3-45 16,0 3-34-16,-1 3-17 0,1 6-16 15,1 6-4-15,2 6-3 0,0 7-5 16,1 4-4-16,0 3-8 0,1 0-2 0,2 0-4 16,-2 0-4-16,-1-2-12 15,2-4-16-15,-1-5-23 0,1-4-30 0,0-5-37 16,0-4-35-16,0-1-41 16,-1-4-45-16,2-2-74 0,-4-3-111 0,0-1-52 15,7 3-109-15</inkml:trace>
  <inkml:trace contextRef="#ctx0" brushRef="#br0" timeOffset="6678.54">10909 2341 360 0,'-5'-3'213'0,"-2"-1"63"0,0 0 70 0,1-1-9 15,0-2-71-15,1 0-56 0,0 1-38 16,1 2-36-16,0 1-23 0,1 1-28 16,1 1-26-16,1 2-26 0,1 0-23 15,2 1-12-15,1 1-6 0,3 3 3 16,3 1 0-16,3 3-1 0,6 0 1 15,2 3 4-15,4-1-1 0,3 0 0 16,-2 1 4-16,-2 1-4 0,-2-2 2 16,-3 0 2-16,-3 1 3 0,-4 1-2 15,-3-1 5-15,-4 1 2 0,-1 3-1 16,-4 1 2-16,-4 4-4 0,-4 2-15 16,-3 0-16-16,-3 2-14 0,-5-3-7 0,-1-1 5 15,-2-4 13-15,0-2 4 16,0-2 3-16,1-5-1 0,2-1 0 0,1-3 5 15,2-2 9-15,4 0 10 16,2 0 10-16,3-1 9 0,4 1 4 0,3-1-6 16,2 1-8-16,3 1-7 0,3 1-5 15,5 0 1-15,2 0-1 0,4 1 3 16,4-1-3-16,2-1 0 0,2 1 0 0,0-2-3 16,-1 1-12-16,-2-1-59 15,-2 1-113-15,-1 0-196 0,-4-1-218 0,-1-1-216 16</inkml:trace>
  <inkml:trace contextRef="#ctx0" brushRef="#br0" timeOffset="6875.13">11249 2744 1257 0,'1'-2'314'0,"2"-1"-95"15,1 1-15-15,3 1-72 0,-2 2-75 16,1 0-34-16,0 1-11 0,1-1-8 16,1-1-23-16,-1 1-81 0,1-1-158 0,-1-1-233 15,-4-2-98-15,3 2-3 16</inkml:trace>
  <inkml:trace contextRef="#ctx0" brushRef="#br0" timeOffset="7584.77">11435 2459 579 0,'-6'1'345'0,"2"-1"22"0,-2 0 0 15,3 0-85-15,2-1-86 0,1 0-65 16,5 0-46-16,1 1-24 0,4-1-11 0,3 1-2 16,5 1-5-16,5-1-12 15,3 1-4-15,5 0-9 0,4 0-2 0,2 0-2 16,0 0-5-16,-2 1-1 16,-4 0-4-16,-2-1 0 0,-1-1 4 0,-5 0-7 15,-2-2-4-15,-1 1-16 0,-6-2-36 16,-3 1-57-16,-3-1-89 15,-2 0-88-15,-3-1-134 0,-4-2-130 16,-3-2-171-16</inkml:trace>
  <inkml:trace contextRef="#ctx0" brushRef="#br0" timeOffset="7829.47">11603 2207 1100 0,'-1'-3'353'0,"1"1"-66"16,0 4-62-16,1 4-93 0,1 8-55 0,1 6-5 16,2 6 1-16,0 4-8 15,3 2-14-15,-2 4-17 0,1 1-15 0,1 1-10 16,0-1-1-16,0 2-16 16,0-1-39-16,2-3-73 0,-2-2-65 0,0-5-53 15,-1-6-30-15,0-4-29 0,-2-3-42 16,0-6-28-16,-6-5 49 0,5 1 45 15</inkml:trace>
  <inkml:trace contextRef="#ctx0" brushRef="#br0" timeOffset="8108.89">12035 2312 719 0,'3'-9'562'0,"1"3"-171"16,0 1-3-16,-2 4-62 0,-1 3-114 0,-2 2-80 16,0 2-49-16,0 4-27 15,-1 2-5-15,-1 5-7 0,-2 0-8 0,-2 4-9 16,-1 4-6-16,-2 1-9 0,0 3 0 16,-1 0-3-16,-2 3-8 0,2-1 1 15,1 0-2-15,1-1-10 0,1-3-13 16,2 1-15-16,-1-3-22 0,2-2-22 15,2-5-33-15,1-2-51 0,1-7-91 16,2-3-132-16,-1-5-161 16,2-5-18-16,-2-5 155 0,4-5 60 0</inkml:trace>
  <inkml:trace contextRef="#ctx0" brushRef="#br0" timeOffset="8359.89">11811 2380 787 0,'-7'1'410'0,"2"2"-1"0,-1-1-25 16,2 3-76-16,1-4-89 0,1 1-72 15,2 1-61-15,1 1-33 0,1 3-12 0,4 2-14 16,3 3-4-16,4 4-6 0,5 1-5 16,2 3-2-16,2 2-5 0,3 0-1 15,-1 4 1-15,2-2-5 0,-3 2 3 16,0-3-3-16,-1-1-7 0,-1-3-13 15,-3-2-22-15,0-1-40 0,-1-3-60 16,-3-4-94-16,-2-2-98 0,-2-2-148 16,-2-4-108-16,-5-6 48 0,2 3 137 15</inkml:trace>
  <inkml:trace contextRef="#ctx0" brushRef="#br0" timeOffset="8733.99">12177 2389 332 0,'-2'3'304'0,"0"0"31"16,0 0 52-16,3 0-25 0,-1-4-103 0,2 1-70 15,1-1-38-15,3-1-13 16,5 1-15-16,2 0-23 0,4 0-27 0,6 3-17 16,2 0-18-16,2 2-9 0,0 2-9 15,-1 1-7-15,0 0-4 0,0 0-4 16,-2-2 2-16,1 1-7 0,-1-4-5 15,-1-2-16-15,-2-1-24 0,-4-3-43 16,-4 1-83-16,-3 0-126 0,-3-1-182 16,-4-1-170-16,-9-8 70 0,4 4 88 15</inkml:trace>
  <inkml:trace contextRef="#ctx0" brushRef="#br0" timeOffset="8981.36">12313 2201 762 0,'-3'-2'578'16,"2"2"-218"-16,-1 3-48 0,2 5-47 0,2 7-90 15,1 6-62-15,1 6-24 16,1 3-14-16,1 2-13 0,0 5-14 0,0 0-15 16,1 2-12-16,-1 2-8 0,-1 2-4 15,0 0-3-15,0-3-4 0,-1-2-4 16,1-5-11-16,0-4-21 15,1-4-24-15,1-2-25 0,-1-4-12 16,1-1-29-16,-2-5-30 0,0-5-52 0,-1-3-64 16,-2-3-102-16,0-4-94 0,-1-2 24 15,1-2-33-15</inkml:trace>
  <inkml:trace contextRef="#ctx0" brushRef="#br0" timeOffset="17307.58">9810 2067 250 0,'-2'6'135'0,"0"0"8"15,-2 0 60-15,1-3 39 16,-1-5-15-16,-1-2-43 0,0-3-32 0,0-1-25 15,-2-3-19-15,2-1-25 0,-1-5-16 16,2 0-8-16,-1-2-1 0,2-2-1 16,0 0 7-16,-1-1-1 0,-1-1 9 0,1 0 3 15,-1-2-8-15,0 1-6 16,-1-2-12-16,1 2-19 0,-2 0-10 0,4 1-4 16,-1 2-3-16,0 3 2 15,2 3-4-15,0 5 0 0,-1 2-4 0,3 4-3 16,3 1 3-16,-1 2-9 0,2 1 4 15,2 0-5-15,1 1 3 16,3-1 0-16,2 0-2 0,2-1 0 16,2-1-1-16,3 0 0 0,3-3 3 0,3-1 0 15,3-2 0-15,3-1 2 0,2-1-2 16,3 3-5-16,2 0 3 0,5 1 2 16,1 2 3-16,5 1 1 0,4 2 0 0,3 1-5 15,3 1-1-15,-3-1 1 16,-2 2-3-16,1 0 1 0,-4-1 3 0,1 0-5 15,1-2 2-15,-1-1 0 0,1-3 3 16,-2-1 1-16,0-2-1 0,0-3 4 16,-1 0-8-16,-3 1 6 0,-3-1-2 15,-6 2 2-15,-3 0-1 0,-3 2-1 16,-2 1 2-16,-1 2-4 0,-3 1 4 0,-1 1 3 16,-4 1 8-16,-1 2 14 0,-3 0 11 15,-3 0 6-15,1 1 1 0,-2 0-12 16,0 0-8-16,-1-1-11 0,1-1-4 15,-2 0 0-15,1-1-3 0,0 1 0 16,1 0-1-16,-2 0-1 0,0 0-1 16,-1 2 3-16,-1 0-2 0,2 1 1 15,-4 1 5-15,0 0 2 0,0 2 1 0,-2 1 3 16,0 0 4-16,-1 3-4 0,0 1 1 16,-1 3-3-16,0 3-3 0,1 1-3 15,0 3 0-15,-1-1 0 0,-1 2-4 16,0-1 2-16,0-1-2 0,0 0 0 15,0-1-5-15,0-1 2 0,0 2 2 16,-1-1-4-16,1 0 5 0,-1 3-3 16,-1-1-1-16,1-1 5 0,-1 0-6 15,1-3 5-15,-1-1-9 0,1-1-3 16,-1-2 4-16,0-1-4 0,0 1 3 0,0-3-3 16,0-1-8-16,0-1-17 0,1-1-29 15,-1-2-56-15,1 0-61 0,1-3-126 16,-1-2-243-16,-3-5-218 0,1-3-57 15</inkml:trace>
  <inkml:trace contextRef="#ctx0" brushRef="#br0" timeOffset="18059.75">10484 1580 70 0,'-2'7'39'0,"0"-2"15"0,-2 0 18 0,3-3 10 16,0-1 10-16,1-2 15 0,0 1 17 0,-1-2 14 16,1-1 10-16,-1-1 1 15,0-2 0-15,0-2-6 0,0-1-7 0,-1-3-3 16,2 0-9-16,0-3-22 0,2-2-20 16,-1 0-18-16,1-2-5 0,0-2 0 15,0-1-11-15,3-3-7 0,-1 1-13 16,2-2-12-16,1 1-4 0,0 1-1 15,0 4-8-15,-3 10 15 16,1-2-2-16,0 0-2 0,1 0 1 0,0 0-18 16,3-1 3-16,-2-1 0 0,1 1-2 15,-1 1-2-15,1 2-11 0,-1 1-17 16,-1 0-17-16,1 3-19 0,-2-1-14 16,1 2-15-16,-1 0-22 0,1 0-32 15,-1 0-47-15,-1 0-48 0,1 0-34 0,-1-1-25 16,0 2 31-16,-1 1-57 0</inkml:trace>
  <inkml:trace contextRef="#ctx0" brushRef="#br0" timeOffset="18448.86">10437 1043 182 0,'-3'3'122'0,"2"-1"13"0,-1 1 20 0,0 0-8 16,0-2-27-16,1 0-26 0,0-1-6 0,1-1 6 15,1-6-8-15,1 1-12 16,2-1-11-16,1-2-6 0,2 0-9 0,0 0-12 16,2-1-15-16,2 2-12 0,1 0-2 15,2 1-3-15,0 1-1 0,1 2 1 16,0 1 1-16,1 2 5 0,-1 2 1 15,0 0 5-15,0 3 8 0,-1 0 7 16,-2 2 15-16,-1 2 12 16,1 1 6-16,-2 1 3 0,-2 0-7 0,0 2-4 15,-1 1-10-15,-1 0-4 0,-2 2-8 16,1 0-4-16,-3-1-2 0,-1 2-6 16,-1-1-2-16,-1 0-2 0,-1 0-3 0,-1-2-6 15,1 0-11-15,-2 0-27 0,3-3-50 16,0 1-86-16,-1-4-83 0,2-2-103 15,0-3-125-15,1-2-160 0</inkml:trace>
  <inkml:trace contextRef="#ctx0" brushRef="#br0" timeOffset="18955.46">10770 649 146 0,'0'0'121'0,"0"-1"54"0,-1 1 41 0,0-1 13 15,0-1-18-15,-1 1-22 0,0 0-20 16,0-1-25-16,-1 1-31 0,0 1-28 16,0 0-26-16,-1 1-24 0,0 1-16 0,0 1-10 15,-3 3-25-15,1 1-3 0,2 4-2 16,3 1-1-16,3 3 17 0,3 0-6 16,3-2 1-16,3-1-5 0,3-2-10 15,0-2 4-15,1-2 1 0,2-2 1 16,-1-3 10-16,1-2 1 15,0-3 3-15,-2-1 6 0,0-3 8 0,-2-1 14 16,0-2 17-16,-8 5 26 0,-1-1 3 16,-1 0-2-16,0-2-5 0,-2 0-21 15,-1 0-3-15,-1 0 0 0,-2 0-6 0,-2-1-3 16,0 0-2-16,-3-1-7 16,-1 1-2-16,-1 2-4 0,0-1-13 15,-1 2-32-15,-1 1-44 0,0 1-43 0,0 2-48 16,1 3-47-16,-1 1-47 0,4 2-64 15,-1 2-38-15,3-1 44 0,4 5-23 16</inkml:trace>
  <inkml:trace contextRef="#ctx0" brushRef="#br0" timeOffset="19180.06">10996 530 266 0,'-1'0'192'0,"1"-1"68"16,0 1 38-16,0 0-41 0,0 0-85 0,-1 1-64 16,1 0-47-16,0 2-21 15,0 0-11-15,0 2-4 0,1 1-2 0,-1 1-4 16,1 9-47-16,1 5-69 0,1 1-82 16,0 1-74-16,2 2-32 0,-1-3-16 15,-1-3 59-15,0-4-52 0</inkml:trace>
  <inkml:trace contextRef="#ctx0" brushRef="#br0" timeOffset="19484.34">10905 782 129 0,'-4'9'116'0,"2"0"44"15,0 2 5-15,0 2-33 0,0 4-58 16,0 3-28-16,1 1-3 0,1 3-4 15,1-2-6-15,2 1-8 0,1-1-5 16,3-2 5-16,1-1 9 0,1-2 9 16,3-3 2-16,0-2-5 0,2-4-9 15,0-2-9-15,0-3-2 0,-1-2 3 16,1-3 9-16,-2-2 16 0,-1-4 17 0,-1-4 10 16,1-2 4-16,-3-2-5 0,-1-4-1 15,-2 0-8-15,-1-2-11 16,-2 1-8-16,-2 0-8 0,-2 1-1 0,-2 3-6 15,-2 2-29-15,-2 2-46 0,-3 1-66 16,-2 2-77-16,1 3-80 0,-2 2-74 16,-2 3-18-16,0 3 71 0,-3 0 48 15,5 8 100-15</inkml:trace>
  <inkml:trace contextRef="#ctx0" brushRef="#br0" timeOffset="19641.53">10882 990 158 0,'7'-1'104'16,"-1"1"46"-16,4-1 39 0,-1-1 19 15,3 0 3-15,2-1-19 0,3 0-42 16,0-3-33-16,-2 1-43 0,3-1-32 16,-2 0-16-16,2-1-8 0,1 0-14 15,-2 2-72-15,0 0-150 0,-1 1-171 0,-2-1-30 16,1 2-19-16</inkml:trace>
  <inkml:trace contextRef="#ctx0" brushRef="#br0" timeOffset="20045.59">11107 634 677 0,'0'-1'292'0,"0"-1"-61"0,0 1-11 15,0-1-58-15,1 1-84 0,1-1-35 16,1 1-11-16,0 0-3 0,1 0-7 15,1 0-4-15,0 0-1 0,1 0-4 16,0 1 5-16,0 0 3 0,1 1 2 0,1-1 10 16,-2 3 2-16,1 0-3 15,0 0-7-15,-2 0-17 0,4 5-34 0,-4 2-16 16,-4-1-2-16,-4 0-4 16,-3 1 21-16,-2-1 2 0,-1 2 2 0,0-1 2 15,-1 0 7-15,1 0 3 16,2 0-2-16,1 2 0 0,2 0-2 0,1-1-1 15,2-1-3-15,3 0 0 0,1 1 1 16,2-2 2-16,2-1 2 16,2-1 4-16,3-2 0 0,0-1 1 0,4-3 3 15,0 0 1-15,3-3 1 0,-2-1-10 16,3-1-47-16,-3-2-65 0,0 1-70 16,-2-2-59-16,-3 0-21 0,-3-1 30 15,1-1-36-15</inkml:trace>
  <inkml:trace contextRef="#ctx0" brushRef="#br0" timeOffset="20245.11">11213 615 359 0,'0'0'208'0,"1"-1"13"0,1 1 14 0,0 0-13 16,1 0-53-16,0 0-33 0,2 0-27 15,0 0-34-15,2 0-24 0,-2 0-20 16,4 1-9-16,0 0-2 0,-1-1-5 15,1 2-17-15,-1-1-51 0,1 1-92 16,-2 0-108-16,3 1-86 0,-4-1-40 16,-1 0 70-16,-1 1-9 0</inkml:trace>
  <inkml:trace contextRef="#ctx0" brushRef="#br0" timeOffset="20400.43">11188 695 124 0,'-2'1'182'0,"1"-1"14"0,1 1 10 0,0 0-27 0,1 0-41 15,1 0-22-15,2 1-7 0,3-1-7 16,1 0-20-16,4 1-23 0,-1-1-26 16,2-1-21-16,1 0-6 0,2 0-12 15,-1-1-53-15,0 0-76 0,1-1-96 0,-2 0-70 16,-2-2 16-16,-1-1 59 16,-6 2 95-16,0-2 14 0,-1 2 65 0</inkml:trace>
  <inkml:trace contextRef="#ctx0" brushRef="#br0" timeOffset="20571.4">11368 565 64 0,'0'0'130'0,"-1"0"28"0,0 1 75 16,-1-1 40-16,1 1-11 0,-1 0-42 0,1 1-46 15,-1 1-49-15,0 1-39 0,0 0-31 16,0 2-27-16,0 1-11 0,-2 8-26 16,1 0-29-16,1 2-59 0,0 2-96 15,1-1-88-15,1 0-73 0,-1-3 13 16,-4-6 80-16,3 4 39 0</inkml:trace>
  <inkml:trace contextRef="#ctx0" brushRef="#br0" timeOffset="20781.84">11255 916 238 0,'4'2'123'16,"-1"-1"35"-16,3-1 43 0,0-1 19 0,2-1-18 15,1-2-12-15,3-1-24 0,2-1-26 16,-1-3-22-16,2 2-18 0,0 1-10 15,1 3 0-15,0 2-4 0,-1 3-8 16,-1 4-7-16,-2 3-17 0,-3 3-7 16,0 2-12-16,-2 1-9 0,-1 4-12 15,-1-1-40-15,-2 1-52 0,0 0-62 16,-2-1-69-16,1-1-78 0,-1-2-60 0,1-4-44 16,-1-2 26-16,-1-3 99 0,2-4-13 15</inkml:trace>
  <inkml:trace contextRef="#ctx0" brushRef="#br0" timeOffset="21098.2">11395 588 265 0,'-1'-1'188'0,"-1"0"38"0,2 0 33 0,0-1-13 15,0 0-55-15,0 0-66 0,2-1-40 16,0 1-27-16,0-1-19 0,2 1-1 16,1-1 9-16,1 1 10 0,2 0 4 0,0 0 2 15,2 2-10-15,1 0-5 16,-1 1 6-16,4 0 4 0,-1 2 3 0,0 2 2 16,0 0-11-16,1 1-11 15,-1 2-3-15,-1 3-30 0,11 9-5 0,-6 1-3 16,-5 2-17-16,-3-1-16 15,-3 0-56-15,-2-3-69 0,-3-2-80 0,0-4-78 16,-1-2-69-16,-1-3-31 16,1-1 83-16,0-4 118 0,0 0 15 0</inkml:trace>
  <inkml:trace contextRef="#ctx0" brushRef="#br0" timeOffset="21376.15">11711 600 112 0,'1'-2'97'0,"0"1"38"0,0 0 58 15,-1-1 45-15,1 1 22 0,0 0-7 0,-1-1-58 16,1 1-54-16,-1 2-49 16,0 1-37-16,0 0-20 0,0 1-11 0,-2 5-22 15,0 3-4-15,-1 3-3 16,0 3-3-16,0-1 15 0,0 1-6 0,2-2-4 16,1-3-1-16,1-5-2 0,2 0-2 15,0-2 0-15,2-2 4 0,1-1 4 16,0-2 5-16,4 0 4 0,-1-1-3 15,3 1-4-15,-1-1 1 0,3 0-3 16,-1 1-1-16,1 1-7 0,-1 0-36 16,1 1-54-16,-3 2-62 0,-2-1-81 15,-2 1-68-15,-2 2-22 0,-2-2 57 16,-2 2-18-16</inkml:trace>
  <inkml:trace contextRef="#ctx0" brushRef="#br0" timeOffset="21779.44">11610 838 351 0,'-8'5'256'0,"2"1"31"16,1 0-12-16,-1 3-57 0,0 2-63 0,1 2-52 15,3 3-28-15,0 0-19 0,5 1-14 16,1 1-15-16,3-2-8 0,2-1-2 16,2-1 6-16,1-1 12 0,3-3 5 15,1-3 13-15,-1-2 8 0,3-2 2 16,-3-2-1-16,0-3-9 0,-1-2-9 15,1-3-11-15,-3-1-6 0,-2-3-4 16,-1-3-5-16,-2-1-5 0,-3-1-16 0,-2-3-31 16,-3 1-46-16,-2 0-77 15,-5-1-61-15,-1 1-60 0,-3 2-51 16,-4-1-27-16,0 3 55 16,-2 2 85-16,-1 3 88 0,-2 2 85 0,2 5 45 0,1 4 45 15,0 4 52-15,3 2 46 16,3 2 47-16,0 1 13 0,5 1-21 0,3 0-30 15,2-1-30-15,2-3-24 0,3 0-16 16,2-3-12-16,3-1-20 0,4-1-21 16,0-2-11-16,3-1-9 0,2-1-9 15,1-1 1-15,2-1-47 0,2-1-99 16,-1 0-154-16,1-2-140 0,-1 0 47 0,1 0-16 16</inkml:trace>
  <inkml:trace contextRef="#ctx0" brushRef="#br0" timeOffset="22065.9">11917 844 209 0,'1'6'208'0,"0"-1"100"0,-1 1 50 15,1 0-31-15,-1 2-65 0,-2 1-53 0,1 2-41 16,-2 2-37-16,-3-2-37 0,-1 1-34 16,-2 2-28-16,0 2-15 0,-1-2-34 15,1 1-51-15,1-1-63 0,0-3-59 16,2-3-30-16,2-1 6 0,1-3 38 15,2-3 45-15,1-1 43 0,3-2 36 16,0-2 15-16,2-1 9 0,0-1 11 16,2 0 9-16,2 0 11 0,0-1 17 15,3 2 10-15,-1 1 4 0,2 1 4 16,0 2-7-16,2 2-10 0,0 2-4 16,-1 1-6-16,2 0-33 0,-2 3-85 15,0-2-129-15,-2 0-76 0,-2-5 15 0,1 4 80 16</inkml:trace>
  <inkml:trace contextRef="#ctx0" brushRef="#br0" timeOffset="22246.57">12269 1017 750 0,'3'0'395'0,"-1"0"-18"15,0 1-57-15,0 0-107 0,0 1-106 16,-2 0-56-16,2 0-34 0,-2 1-38 16,-2-1-60-16,2 0-106 0,-1 0-158 0,-2-1-192 15,5 1-197-15</inkml:trace>
  <inkml:trace contextRef="#ctx0" brushRef="#br0" timeOffset="39551.96">3312 5306 112 0,'-8'0'79'0,"2"-1"10"0,-3 2 62 0,0 1 48 15,-1 1 11-15,1 2-14 0,-3-1-17 0,2 0-30 16,0-1-16-16,0-1-15 15,1 0-13-15,0-2-17 0,0 0-15 0,2-1-8 16,-1-1 3-16,-1-2 4 0,0 0 3 16,-3-2 5-16,-1 0 4 0,-1-1-2 15,-2 0-3-15,-2 0-11 0,0 2-10 16,0 0-6-16,-1 2-10 0,1 2-10 16,-2 0-7-16,2 1-7 15,0 1-5-15,0-1-1 0,1 0-2 16,-1 1-5-16,1-1 1 0,1 1 1 0,0 1 0 15,-1 1 4-15,2 2 1 0,-1 3-4 16,-3 3 1-16,1 3-2 0,-3 1-1 16,2 2 3-16,0 3-1 0,-2 1-1 15,3 1-2-15,0 1 0 0,0 1-5 0,3-1 3 16,2 0 1-16,1 0-2 0,3 0-4 16,2-1-2-16,3-3 1 0,3 0-2 15,2-2 2-15,2-1-1 0,2 1-1 0,3 2 5 16,0 0 0-16,2 2 0 0,1 3 2 15,3 1-2-15,2 2-2 0,0-1 4 16,2 2-4-16,2-2 0 0,2 2-3 16,4 0 2-16,-1-3 0 0,3 2-1 15,0-4 4-15,2-1 2 0,3-1-4 16,1-4 6-16,2 1-3 0,1-5 1 16,-1-2-2-16,5-3 2 0,-2-2-2 15,-1-2 0-15,-3-2 3 0,-2 0-3 16,-2-1 2-16,-1-2-1 0,0 0 1 15,-2-1 0-15,3-1-4 0,-2 0 6 16,1-3-3-16,-1 0 3 0,-2-2 4 0,1-2-1 16,-2-3 3-16,1-4 7 0,-1-2 3 15,0-6 4-15,-1-1 6 0,-1-4-6 16,-1-1 3-16,-2-2 0 0,-2 0-6 16,-2 1 3-16,-4 0-1 0,-2 2 0 15,-3 2 5-15,-4 0 3 0,-2 2-3 16,-3-1-1-16,-2 1-5 0,0-4-6 15,-2-1-3-15,-1-2-6 0,-1-1-2 0,0 2 1 16,0-1-1-16,-3 2 1 16,1 2-2-16,-1 0 1 0,-3 3-3 0,0 2 0 15,0 1-1-15,-1 2-2 0,-3 3-1 16,-1 1 5-16,-2 2-1 0,-3 2 4 16,-1 2-3-16,-3 0 1 0,-1 1 0 15,-2 0 1-15,1 2-1 0,0 0-2 16,-2 2 1-16,-1-1-3 0,-1 1 4 15,-1 1-2-15,0 3-2 0,-1 1 0 16,-1 2 2-16,-1 2-2 0,-2 2 0 0,1 2 0 16,4 2-2-16,3 2-4 0,2 3-1 15,4 2-4-15,1 2-9 0,4 2-9 16,2 1-11-16,2 0-18 0,3 2-7 16,4-2-23-16,1 2-39 0,3-3-45 15,2 2-67-15,2 0-108 0,2-2-169 0,2 0-131 16,1-3-114-16</inkml:trace>
  <inkml:trace contextRef="#ctx0" brushRef="#br0" timeOffset="59082.43">4087 3954 158 0,'-21'5'93'0,"0"0"64"16,-5 3 70-16,1 1 23 0,5-2-34 0,-1 1-37 15,1 1-32-15,-1 0-25 0,1 2-21 16,1 1-12-16,1 1-10 0,1 1-2 15,-1 2-3-15,-1 2-5 0,1 0-12 16,0 1-14-16,3-1-19 0,3 0-11 16,3 1-7-16,2-1-3 0,2 2-3 15,2 2-4-15,6 0-2 0,2 3-6 16,4 0 1-16,5 1-5 0,7-1 3 16,4 2 1-16,3-2 4 0,2 1 2 15,0 0-3-15,4-1 2 0,2-3 0 16,2-3-3-16,3-2 3 0,0-7-1 15,4-4-4-15,2-5 5 0,3-5-3 0,1-4 5 16,1-4 5-16,0-5 5 0,-1-3 4 16,-2-1 6-16,-5-3 5 15,-5 2 20-15,-6-2 16 0,-3 0 15 0,-5-1 6 16,-1-1 2-16,-6-3-5 0,-2-2-10 16,-4-3-6-16,-3-2-15 15,-2-2-3-15,-4 0-2 0,0-2 1 0,-4 2-2 16,-1 1 1-16,-4 2 2 0,-3 3-3 15,-4 1 6-15,-5-1-4 0,-4 1 2 16,-3 1-7-16,-4 0-4 0,-5 3-6 0,-1 2-5 16,-2 3-3-16,-4 2 1 15,-2 5-3-15,-1 4-3 0,-1 7 1 0,3 6-3 16,-2 6-7-16,2 6-6 0,2 3 1 16,3 2-4-16,6 1 0 0,2 2-18 15,6-2-29-15,3 1-36 0,3-1-37 16,4-2-39-16,2 1-64 0,1-3-130 15,4 0-227-15,0-2-23 0,3 1-80 16</inkml:trace>
  <inkml:trace contextRef="#ctx0" brushRef="#br0" timeOffset="60572.39">2918 3186 118 0,'-4'8'81'16,"0"-2"20"-16,0-1 47 0,2-2 30 0,-1-4 2 15,1-1-19-15,1 3-21 0,1 0-12 16,-1 2-24-16,2 1-25 0,0 2-21 16,0 2-18-16,1 4-13 0,0 2-5 15,0 1 2-15,0 0-4 0,0 0-4 0,1 1-3 16,0 1-6-16,0 2 1 16,0 1 1-16,0 0-3 0,1-1 1 0,0-1-2 15,-1-3 0-15,0-3 2 16,-1-3 1-16,0-2 0 0,-1-5 4 0,-1-2 1 15,-1-3 0-15,-1-3-2 16,-1-3-3-16,-1-4-6 0,-1-5-4 0,-1-4 0 16,1-2-2-16,-2-3 4 0,0 0-2 15,2 0 2-15,-1 3-1 0,1 1 0 16,2 3 2-16,3 3 2 0,0 1 1 16,4 3 1-16,2 3-1 0,0 2-2 15,2 2 0-15,2 0-2 0,1 3-3 0,2 0 3 16,2 3 0-16,-1 0 3 15,2 3 1-15,-1 1 2 0,-2 2 4 0,-1 0 4 16,-1 1 5-16,-1 0 6 0,-3 3 4 16,-1 0-1-16,-2 2 4 0,-2 1-2 15,-3 1 0-15,-1 0-1 0,-2 1-4 16,-1-3 0-16,0 1-4 0,-3-2-4 16,0 1-4-16,-1-1-1 0,0-2-6 0,-1 0-2 15,-1 0-1-15,1 0-3 0,-1-3 1 16,2 0 1-16,1-1-2 0,2-2-3 15,2-1 0-15,0-1-3 0,3-1-10 16,2 0-8-16,3 0-5 0,2 0-2 16,3-1 6-16,3 0 6 0,2-1 5 15,2-1 3-15,0-1 4 0,1 0 3 16,1-1 4-16,-2 0-3 0,0 2 3 0,-1-1 0 16,-2 1 0-16,-1 1 0 15,-1 1-7-15,-3 0-52 0,0 2-81 0,-3-1-115 16,-2 2-100-16,-1 0-30 0,-2 1 90 15,-4-2 74-15,2 4 9 0</inkml:trace>
  <inkml:trace contextRef="#ctx0" brushRef="#br0" timeOffset="60893.42">2912 3461 190 0,'0'-4'74'0,"1"1"9"0,0-2 24 0,1 0 0 15,1 2-32-15,1 0-15 0,1-1-8 16,2 0-15-16,3 0-10 0,3 1-4 16,1 1 2-16,1 0 1 0,1 2 1 15,0 1-1-15,-1 1 8 0,0 0 20 16,-2 2 15-16,-2-1 21 0,-2 2 7 16,-2 0-5-16,0 1-8 0,-4-1-12 15,2 1-12-15,-2 1-10 0,-3 1-10 0,1 0-9 16,0 1-8-16,-2 0-6 0,1 2-2 15,-1 2-5-15,0-1-1 16,0 1-2-16,1-1-4 0,0 0-14 16,2-1-31-16,0-1-47 0,0 1-68 0,0-3-72 15,0-1-49-15,-1-3-30 0,-1-4 56 16,0-6 77-16,0-1-38 16</inkml:trace>
  <inkml:trace contextRef="#ctx0" brushRef="#br0" timeOffset="61122.45">2990 3572 279 0,'-3'11'63'0,"1"0"15"0,1 3 26 0,1 0 4 16,3-5-8-16,1 0-8 0,1-1-16 16,3 0-16-16,-1 0-1 0,2 0 4 0,0 0 7 15,1 0 0-15,2-1-7 0,0 0-10 16,1-2-14-16,0-1-10 0,1-1-7 15,1-1-7-15,0-2-2 0,0-2-6 16,1-2-47-16,-3-2-68 0,-1-3-100 16,-1-1-86-16,0-3 18 0,-2-1-127 15</inkml:trace>
  <inkml:trace contextRef="#ctx0" brushRef="#br0" timeOffset="61566.97">3123 3290 373 0,'-3'3'178'0,"0"0"-50"16,1-1 27-16,3 0-14 0,0-4-62 0,3-2-19 16,1 0-6-16,2 0 1 15,2-1 4-15,3-2 6 0,-1 0 0 0,1-1-1 16,3 1-12-16,0 3-9 0,0 1 0 15,-2 4 7-15,-1 3 16 0,0 2 10 16,-4 4 1-16,-2-1-10 0,0 1-20 16,-2 1-11-16,-1 0-7 0,-1 3-4 15,-2 0 1-15,-2 1-3 0,0 2-4 16,-2 0-9-16,-1 0-10 0,-1 1-11 16,-1-1-11-16,-3-1-4 0,2 1 0 15,-2-2 2-15,-1-3 6 0,0-1 2 16,-1-2-1-16,2-2-1 0,1-2-4 0,2-3-4 15,3-2-7-15,2-1-4 0,1-2-4 16,1 0 2-16,1-2 2 0,4-2 2 16,1 0 7-16,3 0 2 0,3-1 6 15,3 0 7-15,0 1 3 0,2 1 4 16,0 0-1-16,-1 3 1 0,0 1-1 16,-1 2-21-16,-3-1-32 0,1 1-49 15,-2 0-58-15,-1 0-68 0,-2 0-34 0,-1-2 21 16,-1-2 60-16,-2-2 47 15,2 0 8-15</inkml:trace>
  <inkml:trace contextRef="#ctx0" brushRef="#br0" timeOffset="61850.63">3371 3298 67 0,'-8'-3'138'0,"3"2"16"0,-3 1 52 16,3 3 24-16,1-1-15 0,0 2-40 0,2 3-63 15,1 2-45-15,1 2-32 0,1 2-21 16,1 1-9-16,1 3-3 0,0-1 1 15,1-1-3-15,0 0 1 0,0-2-1 16,1-2 0-16,-2-1-4 0,0-3-16 16,-1 1-23-16,-1-3-18 0,0-1-7 15,-1-1 10-15,0-1 15 0,1-2 8 16,-1-1 0-16,1 0 5 0,-1-1 2 16,1 0 9-16,1-2 10 0,1 1 5 15,1-3 3-15,2 1 1 0,2 0-2 0,0-1 0 16,2 0 1-16,-1 0-1 0,0 1-3 15,1 2-53-15,0 0-91 16,0 2-59-16,-3-1 16 0,2 2-87 16</inkml:trace>
  <inkml:trace contextRef="#ctx0" brushRef="#br0" timeOffset="62303.37">3533 3219 210 0,'-5'1'180'16,"1"2"48"-16,-3 2 33 0,2 4-46 0,-2-2-53 16,2 4-53-16,-1 3-36 0,1 0-36 0,1 2-24 15,1 3-7-15,1-1-6 16,1 2 1-16,3 2-1 0,1-3-2 0,2-2 1 16,1-2-4-16,2-3-2 15,0-3 1-15,0-3 3 0,1-2 5 0,0-3 5 16,0-2 6-16,0-3-2 0,0-3 3 15,-1-3 0-15,-1-3-1 0,0-4 0 16,-2 0-1-16,0-2-2 0,-2-1 1 16,-1 3 7-16,-2 1-1 0,-2 0 6 15,-1 3-1-15,-3 0-12 0,0 2-24 16,-3 0-37-16,-2 2-31 0,-2 0-14 16,-1 1 10-16,3 3 22 0,2 2 22 15,0 2 14-15,4 2 7 0,2 0 1 16,2 1 9-16,1 0 4 0,2 1 7 0,2 0 6 15,2 1 5-15,0-2 2 0,1 0 2 16,0-2-1-16,3-1 4 0,0 1 1 16,2-2-2-16,0 0-1 0,0 0-4 15,1 0-4-15,1 1 0 0,-1 1-3 16,-1 1-2-16,-2-1 1 0,-1 1-3 0,-2 0-6 16,-1 1-27-16,-3 0-62 15,0 2-96-15,-3 1-33 0,-1 2-18 0,-2 3 43 16,-2 1-22-16</inkml:trace>
  <inkml:trace contextRef="#ctx0" brushRef="#br0" timeOffset="62469.64">3537 3370 120 0,'-2'-1'142'16,"1"-1"-55"-16,1 0 23 0,3-2-4 16,3 3-11-16,2 0-17 0,2-2-15 0,3-2-14 15,0-1-20-15,2 0-9 0,1-2-10 16,-1 1-3-16,0 0-31 0,0-2-68 15,0 2-82-15,-2-1-12 0,-1 0 31 16,-4 0 44-16,1 0-34 0</inkml:trace>
  <inkml:trace contextRef="#ctx0" brushRef="#br0" timeOffset="62637.34">3721 3179 149 0,'-1'8'99'0,"1"2"33"0,0 1 43 0,-2 1-5 16,-1-4-31-16,0 1-52 0,0 4-33 15,1 2-15-15,-2 1-5 0,1 0-9 16,0 3-6-16,0-1-7 0,1 0-6 16,0 1-13-16,0-2-67 0,0 0-86 15,0-1-78-15,-1-3 14 0,-1-1 61 16,0-2 48-16,0 1-21 0</inkml:trace>
  <inkml:trace contextRef="#ctx0" brushRef="#br0" timeOffset="62900.99">3629 3480 51 0,'-1'-7'44'0,"-1"1"22"0,1-2 16 15,2 0 11-15,1 7-16 0,1-1-24 16,2 0-9-16,2-2 3 0,2-1 4 16,1-1-3-16,2-1-9 0,-1 0-6 15,-1 1-8-15,-2 3 4 0,-1 2 8 16,-2 3 14-16,-2 2 13 0,-2 3 11 16,-2 0 3-16,-3 3-11 0,0 1-14 15,-2 2-18-15,0 2-14 0,-1-1-6 0,1 0-3 16,1 1-2-16,1-2 3 15,1-1 0-15,2 0 0 0,1-1 0 0,2 1-3 16,1-2 1-16,2 0 2 0,1-1-2 16,1-3-3-16,2-2-5 15,2-1-4-15,2-5-1 0,0-1-14 0,2-3-74 16,3-3-98-16,-2-4-116 16,0-3-12-16,3 0-63 0</inkml:trace>
  <inkml:trace contextRef="#ctx0" brushRef="#br0" timeOffset="63374.42">3886 3202 356 0,'-8'10'358'0,"2"0"-89"0,-2 4-13 15,2 2-38-15,2-3-94 0,0 1-53 0,1 1-24 16,2 1-24-16,2 0-10 0,1 0-8 15,2-1-3-15,1 0-1 0,1-2-5 16,2-4-4-16,-1-2-1 0,1-3 3 16,-1-3 6-16,0-3 9 0,-1-2 9 15,0-3 6-15,-2-3 7 0,1-3 15 16,-2-2 2-16,-2 0 6 0,0-2-4 16,-2 0-11-16,-1 0-7 0,0 1-6 15,-2 1-4-15,-1 1 2 0,-1 3 7 16,-1 2 1-16,-2 2 0 0,0 4-13 15,-1 2-26-15,-2 3-43 0,3 3-59 16,-1 3-48-16,1 3-27 0,1 3-18 0,-1 3-26 16,0 2-33-16,1 3-34 0,0 3 31 15,2 0 83-15,1 3 71 0,4-1 55 16,2-1 19-16,2-3 3 0,3-1 6 16,1-5 10-16,-1-3 19 0,3-6 18 15,-2-3 32-15,1-4 41 0,1-2 24 0,0-1 18 16,2-2 9-16,1-1-1 0,1-3 0 15,2 0-19-15,-1 0-41 16,1 0-38-16,-2 1-22 0,-2 1-10 0,2 1-8 16,-2 0-34-16,0 1-68 0,-1 1-82 15,-2 0-61-15,-2 0 1 0,-4-4 8 16,3 3 78-16</inkml:trace>
  <inkml:trace contextRef="#ctx0" brushRef="#br0" timeOffset="63566.83">4025 3311 140 0,'0'0'141'0,"-2"2"83"16,0-1 60-16,0 1 3 0,1 2-26 16,0 2-39-16,-1 2-60 0,0 3-55 15,0 4-39-15,0 4-24 0,-1 2-7 16,1 4-2-16,0 0-8 0,0 2-9 16,1-1-8-16,0 1-4 0,2-3-2 15,1 1-4-15,1-2-24 0,1-2-83 0,1-4-148 16,0-4-153-16,0-7-96 0,1-4-77 15</inkml:trace>
  <inkml:trace contextRef="#ctx0" brushRef="#br0" timeOffset="64339.97">4136 3182 124 0,'0'5'81'0,"0"1"26"16,1-1 55-16,0 1 36 0,-1-6-35 16,0 0-38-16,3 0-38 0,0 0-13 0,3 0 8 15,1 0 5-15,1 0 8 0,2 1-9 16,2 1-10-16,-1-1-9 0,1 3-10 15,-2-2-8-15,3 1-10 0,-2 0-9 16,-2 1-6-16,1 0-4 0,-1 1 3 16,1 1 2-16,-3 0 7 0,1 0 6 15,-2 0 5-15,-2 2 6 0,0 0-2 16,-2 2-4-16,-1 2-8 0,-1 1-9 0,-1 3-7 16,-1 1-5-16,0 1-4 15,-1 4-1-15,1-1-8 0,0 2-7 0,0-1-19 16,0 0-40-16,1-3-68 0,0-2-83 15,2-1-92-15,0-5-88 0,1-4-8 16,-1-5 93-16,3-4-6 0</inkml:trace>
  <inkml:trace contextRef="#ctx0" brushRef="#br0" timeOffset="64683.19">4393 3222 525 0,'1'1'191'0,"0"1"32"16,0 0 57-16,1 2-58 0,-1 1-63 16,1 2-38-16,-1 2-40 0,0 3-33 15,0 1-23-15,-1 4-9 0,0 0-4 16,-1 3-5-16,0 0-11 0,0 0-26 16,1-2-29-16,0-2-25 0,1-1-19 15,-1-5-6-15,1-5 6 0,0-2-6 0,0-3 5 16,0-2 27-16,0-1 19 0,1-1 31 15,1-2 23-15,-1-3 10 0,2 1 8 16,1-2 8-16,-1 1 0 0,2 0-3 16,2 0-7-16,0 0-7 0,-1 1-4 15,1 1 0-15,-1 0 0 0,-2 2-3 16,1 1-12-16,-1 1-29 0,-1-1-46 16,0 1-28-16,-1-1-13 0,0-3-4 15,-1 1 14-15,1 0-9 0,-1-2 29 16,-2-1 9-16,1 1-57 0</inkml:trace>
  <inkml:trace contextRef="#ctx0" brushRef="#br0" timeOffset="64851.7">4511 3216 47 0,'0'-1'98'0,"1"0"49"15,-1 1 66-15,0 1 47 0,0 0 4 16,-1 1-15-16,1 0-18 0,-1 3-32 0,-1 1-49 16,-1 3-49-16,0 2-36 0,-1 5-32 15,0 0-13-15,-1 2-11 0,-1 3-10 16,2-1-24-16,0 2-63 0,1 0-119 15,1-2-141-15,-1 0-102 0,-1-2 32 16,2 0-17-16</inkml:trace>
  <inkml:trace contextRef="#ctx0" brushRef="#br0" timeOffset="65180.05">4432 3525 329 0,'-6'0'279'16,"0"0"-2"-16,0 1 23 0,2 0-16 0,1 2-98 15,0 0-81-15,0 0-44 0,0 0-32 16,0 0-19-16,1 0-10 0,0 1-32 16,0-1-74-16,1-1-99 0,0 0-109 15,-1-2-61-15,1 1 62 0,-1 1 108 16,2 0 84-16,0 0 70 0,2-1 26 0,0-1 6 16,1-1 12-16,0-2 5 15,1-1 7-15,0-1 7 0,2-2 8 0,0-1 19 16,0 0 24-16,2 1 29 0,-2-1 33 15,2 3 13-15,-1 1 10 0,0 1 0 16,0 2-15-16,1 2-18 0,1 0-19 16,2 0-23-16,-1 2-15 0,1-1-16 15,0 0-16-15,0 0-7 0,-1 1 0 16,-1 2-2-16,-2 0 1 0,-1 1-3 16,-1 0-10-16,0 1-39 0,-1-1-87 15,-2-1-150-15,1-2-104 0,0-1-147 16</inkml:trace>
  <inkml:trace contextRef="#ctx0" brushRef="#br0" timeOffset="65637.8">4708 3127 877 0,'-1'5'273'0,"-1"2"36"0,-1 0 28 0,1 2-100 16,-2-3-61-16,1 0-37 16,-2 2-34-16,0 2-28 0,-1 1-22 0,0 4-12 15,-1 1-11-15,-1 2-11 0,1 3-9 16,-3-2-2-16,2 1-10 0,1 0-5 15,1-3-15-15,1-2-34 0,1-1-43 16,2-4-50-16,1-2-39 0,1-4-33 16,1-2-27-16,1-4 34 0,1-4 45 15,1-2 56-15,2-3 61 0,0-3 20 16,0 0 13-16,2 1 8 0,-1 1 16 0,1 0 27 16,0 3 28-16,0 1 33 15,1 0 19-15,2 1-1 0,-1 2-12 16,1 1-22-16,1 2-27 0,-1 1-16 15,2 2-13-15,-3 1-8 0,1 0-2 0,-2-1-3 16,-1 1-2-16,-1 0-3 0,-1 0-16 16,-1 2-36-16,-3 0-70 15,0 1-79-15,-3 0-84 0,-1 1-93 0,-2 1 44 16,0 0-92-16</inkml:trace>
  <inkml:trace contextRef="#ctx0" brushRef="#br0" timeOffset="66010.28">4619 3414 741 0,'4'-1'229'15,"2"-1"-11"-15,2 0 34 0,3 0-32 16,1 4-52-16,2-1-37 0,2-1-33 0,2-1-27 16,0 0-22-16,2-1-14 15,-3-1-10-15,-1 2-3 0,0 0-8 0,-3 0-4 16,-1 1-1-16,-1 0-3 0,-1-1-9 15,-1 0-10-15,-3 0-28 0,-3 0-26 16,-1 1-30-16,-2 0-27 0,0-1-25 16,-2 0-6-16,0 1 16 0,-1-1 25 15,-1 1 40-15,-2 0 33 0,1 0 21 16,0 0 17-16,-1 1 21 0,0 0 36 16,0 2 44-16,0 0 44 0,1 2 24 0,0 1-8 15,0 3-16-15,0 1-14 0,0 1-18 16,2 3-15-16,-1 3-21 0,2 0-26 15,0 1-15-15,0 0-13 16,1-2-9-16,0-2-5 0,1-2-4 16,1 0-2-16,1-3-9 0,0-2-28 0,1-2-50 15,0-2-82-15,0-1-133 0,1-2-172 16,-2-2-90-16,0 1-110 0</inkml:trace>
  <inkml:trace contextRef="#ctx0" brushRef="#br0" timeOffset="77492.82">7802 3073 284 0,'-6'-7'96'0,"0"1"28"0,-2-3 20 16,3 3 8-16,-2 3 11 0,2 2 14 0,0-1-1 16,1 2 7-16,0-1-28 15,2 1-36-15,1-1-39 0,1 1-37 0,2-1-24 16,1 1-12-16,2-1 0 0,3 1 3 16,2-1 4-16,2 1 4 0,2-1 5 15,1 1 4-15,2-1 0 0,0 0 2 16,1 0 3-16,2-1-2 0,0 1 5 15,4-1-3-15,1 0 1 0,3-1 2 16,2 0-5-16,4 0-1 0,1 0-7 16,1 0-3-16,2 1-3 0,1 1-2 15,0-1 6-15,-2 2 3 0,1-2 8 0,0 1 5 16,-1 0 5-16,-2 0-3 0,-2 1-3 16,-2-1-1-16,-1 0-5 0,2-1-3 15,-1-1 5-15,1-1-6 0,-1 0-2 16,2-1-2-16,-1-1-4 0,-1-1 1 15,2 1 1-15,0-1 1 0,0 2-3 16,2 1-4-16,-1 1-1 0,0 0-5 0,0 2-2 16,0 1 2-16,-1 0-2 15,-2 2 0-15,0-1 2 0,-3 2 0 0,-1-1 1 16,0 0 2-16,1 1-1 0,-2 0 1 16,2 1-3-16,-2-1 0 0,-1 0 2 15,-1-1-4-15,-1 1 2 0,0 0 0 16,-1-1 1-16,3-1 3 0,-1-2 4 15,1-2 10-15,0-1 6 0,1-1 1 16,1-1-1-16,2-2-7 0,1 2-14 16,4-2-1-16,1 1-5 0,1 0 1 0,-2 0 0 15,-1 2-1-15,-1-1-2 16,0 1 1-16,1 1 1 0,0 0-1 0,1 0 3 16,0 0-4-16,-3-1 1 0,1 1-1 15,0 0 2-15,-1 0 1 0,0 1 0 16,-1 0 1-16,0 0-3 0,-1 1-1 15,-2 0 0-15,1 1 2 0,-1 1-3 16,-2 0 7-16,-3 1-5 0,-2-1 3 16,-3 2 1-16,0-2-4 0,-1 0 1 15,1 0 0-15,-4-2-1 0,3 1 1 16,-1 1-4-16,-1 1 5 0,0-1 1 16,0 2-1-16,1-2 4 0,-1 0-1 0,1 0-3 15,1 0 4-15,0 0-5 0,0 0 1 16,2 0-1-16,-1-2 2 0,1 1-1 15,0 0 1-15,-2 0-1 0,0 0 4 16,1 0-1-16,-3-1-1 0,0 0-1 16,0-1-1-16,0 1 1 0,-1-1-1 0,-1 1 1 15,1 0-6-15,0 0 3 16,0 1-3-16,0-1 2 0,0 2 0 0,1-1 2 16,-1 0-2-16,0 0-1 0,1-1 3 15,0 2-2-15,1-2 0 0,0 0 0 16,3 1-2-16,0-2 2 0,0 1-2 15,0 1 1-15,1-1 3 0,0 0 0 16,2-1-2-16,-1-1 3 0,2 1-5 16,-2 1 4-16,3-1-2 0,1 1-2 15,0 0 4-15,2 0-6 0,-2 0 2 16,-1 0 4-16,1 0-6 0,1 1 5 16,1 0-3-16,1 0 4 0,1-1-2 15,0 1-2-15,-1-2 0 0,2 0 2 16,-2 0 0-16,-1 1-2 0,2 0 2 0,-1 1-1 15,1 0-1-15,-2 0 0 0,-1 2 0 16,-1 0 0-16,0 1 0 0,-1 1 0 16,0 1 4-16,-1-1-2 0,0-1-2 0,2 0 2 15,-1 0 0-15,3-2-4 16,-2 1 6-16,3-2-4 0,-2-1 2 0,2 0 1 16,-1-1 3-16,1 0 0 0,-1-1-5 15,0 1 3-15,0-1-4 0,1 1 2 16,-3-1-2-16,4 3 0 0,-2 0-2 15,-1 2 0-15,-1 0 4 0,-1 3-2 16,-2-1 2-16,1 1-4 0,-3 0 2 16,1 0-2-16,1 1 2 0,-1-1 0 15,0-1-2-15,-2 0 2 0,0-2 2 0,0 0-2 16,0-2 4-16,-1 1-2 16,2 0-4-16,-3-1 2 0,1 2-4 0,0 0 4 15,-3 1 0-15,0 1-5 0,0 0 3 16,-1 0-4-16,-1 1 1 0,0 0-9 15,-1 0-2-15,1 0-22 0,-3-1-8 16,-1 2-21-16,-2-1-35 0,-3 1-33 16,-4 1-61-16,-2 3-120 0,-5 3-281 0,-8-1-258 15,-4 7-25-15</inkml:trace>
  <inkml:trace contextRef="#ctx0" brushRef="#br0" timeOffset="81436.03">8793 2957 493 0,'-4'7'17'0,"2"0"-14"16,-1 2 0-16,2-2 3 0,-1-3-4 0,2-1 5 15,-2 0 26-15,0 0 34 16,0 2 33-16,-1-1 28 0,0 0 6 0,-1 0-9 16,2 1-13-16,-1 0-9 0,1 0-26 15,0 1-28-15,0 0-17 0,0 0-12 16,1 1-2-16,-1-2-2 0,-1 0 4 15,1-1 5-15,0 0 7 0,0-1 8 16,-1 0 3-16,1-1 4 0,-1 1 5 16,-1 1 4-16,0 0 2 0,-1 1 0 15,-1 0-6-15,1 2-5 0,-2 0-5 0,-2 0 0 16,1 0 7-16,-2 0 1 16,0 2 1-16,-2-1 3 0,-1 2-4 15,0 0-2-15,0 0-4 0,0 1-7 16,-2 0-6-16,2 0-6 0,1-1-4 0,0-1-7 15,0-1-3-15,2-2 1 0,0-2-6 16,0 2 2-16,-1-3-1 0,-2 1-3 16,1 0 5-16,0-1-3 0,-2 1 1 0,-1-1-1 15,0 1-1-15,-2 1-2 16,-3-1 4-16,-1 1-1 0,-1-1 1 16,0 1-1-16,0 2-4 0,0-1-2 15,-1 2 0-15,-1-1 0 0,1 2 5 0,-1 0-2 16,0 2-4-16,0-2-3 15,1-1 3-15,0 0 2 0,1-2 11 0,0-2-1 16,-1-1 4-16,0-1 0 0,-2-1-2 16,1 0 0-16,-3-1-1 0,1 0 0 15,-1 0-1-15,0 0 3 0,-1 1-2 0,0-1-1 16,-3 1 1-16,-2-1 0 16,1 1-2-16,-2-1 4 0,2-2-8 0,3 0 0 15,-1-1-1-15,2-1-4 0,-2 0-1 16,1-1 0-16,0 0 2 0,-1-1-2 15,3 0 2-15,-2-1-1 0,2-1 3 16,-2 0-2-16,1 0 1 0,-2-1 0 16,4-1 3-16,-2-1-3 0,2-1 2 15,-1 1-1-15,-2 0-4 0,0 1 5 16,-3 0-2-16,1 1 1 0,-1 0-1 16,0 2 0-16,2 0-1 0,-1 1 2 15,0 1-4-15,-1 1 0 0,0-1 0 0,2 0 0 16,2 1 0-16,0 1 0 0,0-1 3 15,1 0-1-15,0 1-1 0,1-1 3 16,0 1-4-16,1 1 0 0,0-1 2 16,1 1-2-16,-1-1 1 0,-1 0 1 15,-2 1 0-15,1 0-1 0,-2 0-1 0,2 0 0 16,0 2 0-16,2 0 0 16,-1 0 2-16,2 2 2 0,-2-1 3 0,2 0-7 15,0 2 1-15,1 0-1 0,1 0 0 16,2 0 4-16,0 0-3 0,2 0 3 15,0 0-4-15,-1 0 3 0,1 0-1 16,-1 0-2-16,2 0 2 0,0 1-4 16,0 0 4-16,-1 1-2 0,1 2-2 15,1 0 2-15,-1 0-3 0,-1 2 3 16,0 1 0-16,-3-1-2 0,0 2 5 0,-2-1-3 16,0-1 0-16,1 0 2 15,0-1-2-15,5-2 0 0,1 1 0 0,2-2-3 16,2 1-3-16,0 0 5 0,0 0-4 15,0 2 3-15,-1 1-2 0,1 1 1 16,-2 2-1-16,3 0-2 0,0 1 4 16,1 1-3-16,-1 0 0 0,0 0 3 15,1 0-2-15,1 1 4 0,0-1 0 0,0-1 0 16,0 0 0-16,0 1 2 16,1-3 0-16,0-1 0 0,3-1-2 0,0 0 0 15,1 1 0-15,1-1 0 0,-2 0 0 16,1 1 0-16,-1 1 0 0,1 2 0 15,0-1 0-15,0 1-2 0,0 0 2 16,0 0 2-16,-1-2-2 0,1-2 0 16,0-1-12-16,0-1-4 0,0-2 2 15,0 0 1-15,0-1 11 0,1-1 0 16,1-1-8-16,1 0-27 0,-1-1-35 16,2-1-44-16,0 0-38 0,0 0-18 15,-1 0-4-15,0 0-6 0,-1 1-31 0,0 0-68 16,-1 1-67-16,1 1-67 0,4 8-119 15</inkml:trace>
  <inkml:trace contextRef="#ctx0" brushRef="#br0" timeOffset="82395.35">5171 3350 417 0,'0'0'78'0,"0"0"-17"0,1 0 0 0,0 1-22 15,0 0-3-15,-1 0 14 0,1 1 15 0,0 1 6 16,0 0 4-16,0 2 8 0,1 0 3 16,-1 2-4-16,1 1-5 0,-1 3-19 15,0 1-18-15,0 1-13 0,-1 0-7 16,0 0-5-16,1 0-3 0,-1 0-2 15,2-2 0-15,-1-1 3 0,1-1 2 16,0-1 5-16,1 2 4 0,0-1 5 16,0 0 3-16,2 1 1 0,-1 0-4 15,0 3-6-15,1 0-5 0,0 3-5 16,0 4-1-16,-1 1-3 0,0 0 0 16,0 0-4-16,0-3-1 0,1-1-2 15,1-1-1-15,0-4 2 0,0-1 1 16,-1-3 1-16,0-3 5 0,1 0 8 15,-1-2 6-15,0-2 6 0,1 1 1 0,0 0-2 16,-1 0-8-16,1-1-5 0,-1 1 0 16,2 0-3-16,0-1 6 0,0 0-4 15,2-1 3-15,3-1 3 0,0-1 9 0,3-4 16 16,1-3 10-16,6-4 7 16,3-3-3-16,4-4-6 0,5-5-10 0,2-3-7 15,5-3-7-15,1-1-13 0,0 2-6 16,0 1-2-16,-5 4-1 15,-2-1 0-15,-5 3 1 0,-5 1-2 0,-1 2-3 16,-4 2 3-16,-1 1-4 0,-2 3 0 16,-2 1 3-16,-2 1-1 0,-2 1 3 15,-1 2-3-15,-4 0-27 0,1 2-80 16,-2-1-152-16,-1-1-248 0,-4-3-181 16,0 0-67-16</inkml:trace>
  <inkml:trace contextRef="#ctx0" brushRef="#br0" timeOffset="88377.99">6021 3582 42 0,'1'-8'41'0,"0"-1"5"0,1 0 10 16,0 1 14-16,-1 2 14 0,0 0 17 15,0 1 20-15,1 0 27 0,-1 0 6 16,1-2-3-16,1 2-15 0,-1-1-19 16,1-1-9-16,3-1-13 0,0 1-15 15,2 0-23-15,2-2-25 0,4 3-13 16,3 1-9-16,3 0 2 0,3 2 0 16,2 1 1-16,1 2 2 0,-2 2-1 0,-1 1 7 15,-5 2 18-15,-4 0 25 16,-2 3 18-16,-5 0 14 0,-2 0-2 0,-3 2-12 15,-2 0-9-15,-2 1-10 0,-2 3-10 16,-4-1-4-16,-2 2 3 0,-3 0-5 16,0-1-1-16,-2-1-1 0,-1-1-13 15,1 0-6-15,-1-2 0 0,0-1-7 16,1-1 1-16,1-3-2 0,1-2-6 16,0-1-1-16,1-2-2 0,3 0-5 15,2 0-4-15,3 1-6 0,2 0-7 0,2 1-7 16,2 2-3-16,3 1 0 0,5 2 3 15,3 0 7-15,6 0 4 0,2 0 4 16,2-2 0-16,3-1 3 0,-2-1 1 16,0 0 1-16,-4 1 0 0,-3 1 4 15,-5 2 11-15,-3 0 16 0,-5 1 12 16,-2 0 9-16,-4 2 10 0,-3-1-3 16,-4 3 6-16,-1-2 1 0,-5 0-5 0,-2 0-12 15,-1-2-7-15,-3 1-15 16,3-4-8-16,-1 0-2 0,0-1-8 15,2-2-2-15,-2 0-4 0,2-2 3 16,0-1-6-16,1 0 2 0,2 0-2 0,4 0-20 16,4 1-25-16,1 1-36 0,5-1-65 15,0 1-112-15,2 1-196 0,2-1-258 16,-7-10-73-16,14 10 133 0</inkml:trace>
  <inkml:trace contextRef="#ctx0" brushRef="#br0" timeOffset="91021.68">6173 3417 481 0,'-7'-4'132'16,"0"0"20"-16,-2-1 72 0,0-2 60 0,1 1-25 15,-1 1-58-15,1 1-46 16,-1 2-33-16,1 0-19 0,-1 2-4 0,-1 2-8 16,-2 1-8-16,-2 3-9 0,-1 3-20 15,-2 2-18-15,0 3-9 0,1 0-9 16,0 1-4-16,1 3-3 0,0-1-6 15,1 0-2-15,-1 3-3 0,2-2 2 16,1 0 0-16,1 0-1 16,0-1 2-16,3 0-3 0,0 3 0 15,3 1-3-15,2 1-2 0,1 2 5 16,2 2-1-16,2 0 2 0,1 3 4 0,2 1-5 16,3 2-1-16,2-1-3 0,4-1 0 0,3-2-1 15,3-4 2-15,4-2-4 0,2-1 2 16,3-5 2-16,4-1 0 0,1-3 1 15,2-4 1-15,1-2 1 0,-2-3 3 16,2-2 2-16,-1-2 4 0,-2-4 3 16,0-3 2-16,-1-3-1 0,-1-5 8 0,0-1 5 15,-3-4 13-15,-4-4 10 16,-4-1 6-16,-1-5 0 0,-4 0-3 16,-3 0-7-16,-2-2-2 0,-5 0-2 15,-2 1-3-15,-5-3 1 0,-3-1-4 0,-4 1-7 16,-6 0-3-16,-1 1-3 0,-7 6-8 15,-6 0-2-15,-6 5-1 0,-5 3-4 16,-4 5 1-16,-2 5-3 0,0 5-5 16,0 3-9-16,3 4-20 0,4 3-22 15,4 4-32-15,4 2-24 0,5 5-32 16,2 1-57-16,4 2-110 0,3 3-203 16,1 0-230-16,4 5-88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18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1024 0 0,'0'0'169'0'0,"0"-1"0"0"0,0 1-1 0 0,0-1 1 0 0,-1 1 0 0 0,1-1 0 0 0,0 1-1 0 0,0-1 1 0 0,0 1 0 0 0,0 0 0 0 0,0-1-1 0 0,0 1 1 0 0,0-1 0 0 0,1 1-1 0 0,-1-1 1 0 0,0 1 0 0 0,0-1 0 0 0,0 1-1 0 0,0-1 1 0 0,1 1 0 0 0,-1 0 0 0 0,0-1-1 0 0,0 1 1 0 0,1-1 0 0 0,-1 1-1 0 0,0 0 1 0 0,1-1 0 0 0,-1 1 0 0 0,1-1-1 0 0,7 11 3432 0 0,6 20 839 0 0,-14-29-4150 0 0,0 0 0 0 0,0 0 0 0 0,1 0-1 0 0,-1 0 1 0 0,0 0 0 0 0,0 0 0 0 0,1 0 0 0 0,-1 0-1 0 0,1 0 1 0 0,-1 0 0 0 0,1 0 0 0 0,-1-1-1 0 0,1 1 1 0 0,-1 0 0 0 0,1 0 0 0 0,0-1 0 0 0,0 1-1 0 0,-1 0 1 0 0,3 0 0 0 0,12-5 6250 0 0,7-5-5998 0 0,-1 6-322 0 0,0 1 0 0 0,0 1 0 0 0,-1 0-1 0 0,1 2 1 0 0,0 0 0 0 0,36 8 0 0 0,-31-5-1773 0 0,-1 0 0 0 0,1-2 0 0 0,42-2 1 0 0,-67-1 1226 0 0,1 1-1 0 0,0-1 1 0 0,-1 1 0 0 0,1-1 0 0 0,-1 0 0 0 0,1 0 0 0 0,-1 0 0 0 0,1 0 0 0 0,-1 0-1 0 0,1 0 1 0 0,-1 0 0 0 0,0 0 0 0 0,0 0 0 0 0,0-1 0 0 0,0 1 0 0 0,0-1 0 0 0,0 1-1 0 0,0 0 1 0 0,0-1 0 0 0,0 0 0 0 0,-1 1 0 0 0,1-1 0 0 0,0 1 0 0 0,-1-1 0 0 0,0 0-1 0 0,1 1 1 0 0,-1-1 0 0 0,0 0 0 0 0,0 0 0 0 0,0 1 0 0 0,0-4 0 0 0,0 3 272 0 0,0 0-1 0 0,0-1 1 0 0,0 1 0 0 0,0 0 0 0 0,0-1 0 0 0,-1 1-1 0 0,1 0 1 0 0,-1-1 0 0 0,1 1 0 0 0,-1 0 0 0 0,0 0 0 0 0,0 0-1 0 0,0 0 1 0 0,0 0 0 0 0,0 0 0 0 0,0 0 0 0 0,-1 0-1 0 0,1 0 1 0 0,-1 0 0 0 0,0 1 0 0 0,1-1 0 0 0,-4-2 0 0 0,4 4 189 0 0,0 0 0 0 0,0 0 0 0 0,0 0 1 0 0,-1 0-1 0 0,1 0 0 0 0,0 0 1 0 0,0 0-1 0 0,0 0 0 0 0,0 1 0 0 0,0-1 1 0 0,-1 0-1 0 0,1 1 0 0 0,0-1 1 0 0,0 1-1 0 0,0-1 0 0 0,0 1 0 0 0,0 0 1 0 0,0-1-1 0 0,0 1 0 0 0,0 0 1 0 0,1 0-1 0 0,-1 0 0 0 0,0-1 1 0 0,0 1-1 0 0,1 0 0 0 0,-1 0 0 0 0,0 1 1 0 0,-20 32 2516 0 0,18-29-2204 0 0,-10 18 1210 0 0,1 1 0 0 0,1 0-1 0 0,-11 33 1 0 0,19-46-1387 0 0,0 0 1 0 0,1 0-1 0 0,0 1 0 0 0,0-1 0 0 0,1 0 1 0 0,1 1-1 0 0,0-1 0 0 0,0 0 0 0 0,1 1 1 0 0,4 14-1 0 0,-4-22-268 0 0,0 0 1 0 0,1 0-1 0 0,-1 0 0 0 0,1 0 1 0 0,0 0-1 0 0,1 0 1 0 0,-1 0-1 0 0,0-1 0 0 0,1 1 1 0 0,0-1-1 0 0,0 0 0 0 0,0 0 1 0 0,0 0-1 0 0,1 0 1 0 0,4 3-1 0 0,-2-2-1 0 0,1-1-1 0 0,0 0 1 0 0,0 0 0 0 0,0 0-1 0 0,1-1 1 0 0,-1 0-1 0 0,0 0 1 0 0,11 1 0 0 0,-5-2-548 0 0,1 0 1 0 0,-1-1 0 0 0,1 0 0 0 0,15-3 0 0 0,-17 1-1089 0 0,-1 0 1 0 0,0-1 0 0 0,1-1 0 0 0,13-5-1 0 0,6-8-4059 0 0,0-2-1218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55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0 560 0 0,'-20'13'1834'0'0,"10"-6"-1056"0"0,0-1-1 0 0,0 1 1 0 0,-1-2 0 0 0,0 1-1 0 0,0-1 1 0 0,0-1-1 0 0,-1 0 1 0 0,1-1 0 0 0,-1 0-1 0 0,-16 1 1 0 0,23-7 3113 0 0,12-3-2270 0 0,13-5-907 0 0,-4 8-381 0 0,0 2 1 0 0,0 0-1 0 0,31 3 0 0 0,-29 0 37 0 0,-1-2 1 0 0,1 0 0 0 0,18-3 0 0 0,-5-1-170 0 0,-1 1 1 0 0,1 1 0 0 0,0 1 0 0 0,-1 2 0 0 0,1 1 0 0 0,0 2-1 0 0,-1 1 1 0 0,43 12 0 0 0,-50-12-107 0 0,-1 0 0 0 0,1-2 0 0 0,0 0 1 0 0,-1-2-1 0 0,25-1 0 0 0,112-15 809 0 0,-122 8-724 0 0,0 3 0 0 0,0 1 0 0 0,0 1-1 0 0,0 3 1 0 0,67 8 0 0 0,-78-6-158 0 0,0 0 1 0 0,0-2 0 0 0,1-1-1 0 0,-1-1 1 0 0,0-2-1 0 0,38-7 1 0 0,61-5 80 0 0,-121 15-76 0 0,1 0 0 0 0,-1 0 0 0 0,1 0 0 0 0,-1 1 0 0 0,0 0 0 0 0,0-1 0 0 0,1 1 0 0 0,-1 1 0 0 0,0-1 0 0 0,0 1 0 0 0,0-1 0 0 0,0 1-1 0 0,0 0 1 0 0,-1 1 0 0 0,1-1 0 0 0,-1 1 0 0 0,1-1 0 0 0,-1 1 0 0 0,5 6 0 0 0,-5-6-391 0 0,-16-9-6449 0 0,-3-4-2029 0 0,8 1 2566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4:30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37 922 456 0 0,'-4'5'497'0'0,"3"-3"-134"0"0,0-1-1 0 0,1 1 1 0 0,-1-1 0 0 0,0 0-1 0 0,0 0 1 0 0,-1 1 0 0 0,1-1-1 0 0,0 0 1 0 0,0 0 0 0 0,0 0 0 0 0,-1 0-1 0 0,1-1 1 0 0,0 1 0 0 0,-3 1-1 0 0,3-2-256 0 0,1 0-1 0 0,0 0 0 0 0,0 0 0 0 0,-1 0 0 0 0,1 1 0 0 0,0-1 0 0 0,0 0 1 0 0,-1 0-1 0 0,1 0 0 0 0,0 0 0 0 0,0 0 0 0 0,-1 0 0 0 0,1-1 1 0 0,0 1-1 0 0,0 0 0 0 0,-1 0 0 0 0,1 0 0 0 0,0 0 0 0 0,0 0 0 0 0,-1 0 1 0 0,1 0-1 0 0,0 0 0 0 0,0-1 0 0 0,0 1 0 0 0,-1 0 0 0 0,1 0 1 0 0,0 0-1 0 0,0 0 0 0 0,0-1 0 0 0,0 1 0 0 0,-1 0 0 0 0,1 0 1 0 0,0 0-1 0 0,0-1 0 0 0,0 1 0 0 0,0 0 0 0 0,0 0 0 0 0,0-1 0 0 0,0 1 1 0 0,0 0-1 0 0,-4-18 1211 0 0,3-17-344 0 0,3-65 1869 0 0,1-15-1818 0 0,1 75-794 0 0,17-116 1045 0 0,4-1-354 0 0,-29 127-498 0 0,4 27-411 0 0,-1 1 1 0 0,0 0-1 0 0,1-1 0 0 0,-1 1 0 0 0,1-1 1 0 0,0 1-1 0 0,0-1 0 0 0,0 0 0 0 0,0 1 1 0 0,0-1-1 0 0,1 1 0 0 0,-1-1 1 0 0,1 1-1 0 0,0 0 0 0 0,-1-1 0 0 0,3-4 1 0 0,33-44 260 0 0,-34 49-273 0 0,1 1-1 0 0,-1 0 1 0 0,0-1 0 0 0,1 1 0 0 0,-1 0 0 0 0,0 0 0 0 0,1 0 0 0 0,-1 0 0 0 0,1 1-1 0 0,0-1 1 0 0,-1 1 0 0 0,1 0 0 0 0,-1 0 0 0 0,6 0 0 0 0,11-3 6 0 0,-3-2-10 0 0,-1-1 1 0 0,0 0-1 0 0,0-2 1 0 0,21-13-1 0 0,-18 11-2 0 0,38-18 1 0 0,-48 26 11 0 0,-1 0 0 0 0,1 0 1 0 0,-1 0-1 0 0,1 1 1 0 0,0 0-1 0 0,-1 1 0 0 0,1 0 1 0 0,0 0-1 0 0,11 2 1 0 0,8 3 1 0 0,37 12 1 0 0,-47-11-17 0 0,1-1 1 0 0,0-1-1 0 0,0-1 1 0 0,36 3-1 0 0,-34-8 36 0 0,0-1 0 0 0,0-1-1 0 0,-1-1 1 0 0,1 0-1 0 0,-1-1 1 0 0,28-14 0 0 0,-27 11 65 0 0,0 1 1 0 0,1 1-1 0 0,0 1 1 0 0,0 0-1 0 0,23-2 1 0 0,-25 8 178 0 0,-1 0-1 0 0,20 3 1 0 0,30-1-122 0 0,-37-5-74 0 0,41-9-1 0 0,-54 7-48 0 0,0 2 0 0 0,0 0-1 0 0,0 1 1 0 0,0 0-1 0 0,0 2 1 0 0,0 0-1 0 0,31 5 1 0 0,-36-2-8 0 0,1-1 0 0 0,-1 0 0 0 0,1-1 0 0 0,0 0 1 0 0,0-1-1 0 0,0-1 0 0 0,-1 0 0 0 0,1-1 0 0 0,0 0 0 0 0,-1-1 0 0 0,1-1 1 0 0,15-6-1 0 0,-24 8 5 0 0,0 1 0 0 0,0 0 0 0 0,0 0 0 0 0,0 0 0 0 0,0 0 0 0 0,0 1 1 0 0,0 0-1 0 0,0 0 0 0 0,0 0 0 0 0,0 1 0 0 0,0 0 0 0 0,0 0 0 0 0,0 0 0 0 0,0 0 0 0 0,0 1 1 0 0,4 2-1 0 0,24 6 156 0 0,-6-9-89 0 0,-25-1-80 0 0,0 0 0 0 0,0-1 0 0 0,0 1 0 0 0,-1 0 1 0 0,1 0-1 0 0,0 0 0 0 0,0 0 0 0 0,0 0 0 0 0,0 1 0 0 0,0-1 1 0 0,-1 1-1 0 0,1-1 0 0 0,0 1 0 0 0,0-1 0 0 0,-1 1 0 0 0,1 0 1 0 0,0 0-1 0 0,-1 0 0 0 0,1 0 0 0 0,-1 0 0 0 0,1 0 0 0 0,-1 1 1 0 0,1-1-1 0 0,1 3 0 0 0,-2-3-7 0 0,-1-1 0 0 0,1 1 1 0 0,0 0-1 0 0,0-1 0 0 0,-1 1 0 0 0,1-1 1 0 0,0 1-1 0 0,0-1 0 0 0,0 1 0 0 0,0-1 1 0 0,0 1-1 0 0,0-1 0 0 0,0 0 0 0 0,-1 0 1 0 0,1 1-1 0 0,0-1 0 0 0,0 0 0 0 0,0 0 1 0 0,0 0-1 0 0,2 0 0 0 0,-2 0 6 0 0,-1-1-1 0 0,1 1 1 0 0,0 0-1 0 0,0 0 1 0 0,0 1-1 0 0,0-1 1 0 0,0 0-1 0 0,-1 0 1 0 0,1 0-1 0 0,0 0 1 0 0,0 1 0 0 0,0-1-1 0 0,-1 0 1 0 0,1 1-1 0 0,0-1 1 0 0,0 1-1 0 0,-1-1 1 0 0,1 1-1 0 0,0-1 1 0 0,-1 1-1 0 0,1-1 1 0 0,0 1-1 0 0,-1 0 1 0 0,1 0-1 0 0,2 6 12 0 0,-1 0-1 0 0,0 0 0 0 0,0 0 0 0 0,0 0 0 0 0,-1 1 1 0 0,0-1-1 0 0,-1 0 0 0 0,0 1 0 0 0,-1 9 1 0 0,-10 74 83 0 0,5-59-113 0 0,-9 139 27 0 0,2-14-5 0 0,4-88-26 0 0,-13 84-33 0 0,20-146 41 0 0,-1 1 1 0 0,0-1-1 0 0,0 0 1 0 0,0 0 0 0 0,-7 9-1 0 0,-9 19-9 0 0,18-33 13 0 0,0 0 0 0 0,0 0 1 0 0,0 0-1 0 0,-1 0 0 0 0,1 0 0 0 0,-1-1 1 0 0,1 1-1 0 0,-1-1 0 0 0,0 1 0 0 0,1-1 1 0 0,-1 1-1 0 0,0-1 0 0 0,0 0 0 0 0,0 0 1 0 0,0 0-1 0 0,0 0 0 0 0,-1 0 0 0 0,1 0 1 0 0,0-1-1 0 0,-4 1 0 0 0,-7 1-13 0 0,1 0 0 0 0,-23-1 0 0 0,-3 1-1003 0 0,26 0-67 0 0,-3 1-1819 0 0,5-1-3042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43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 2024 0 0,'1'-5'757'0'0,"0"0"0"0"0,1 0 0 0 0,0-1 0 0 0,0 1 0 0 0,1 1 0 0 0,-1-1-1 0 0,5-6 1 0 0,5-4 4377 0 0,0 30-1787 0 0,-5-6-3162 0 0,-2-3-16 0 0,1-1 1 0 0,0 0-1 0 0,1 0 0 0 0,-1-1 1 0 0,1 0-1 0 0,0 0 1 0 0,0 0-1 0 0,0-1 0 0 0,1 0 1 0 0,-1 0-1 0 0,1-1 0 0 0,0 0 1 0 0,-1-1-1 0 0,1 1 0 0 0,0-1 1 0 0,0-1-1 0 0,0 0 1 0 0,10 0-1 0 0,15-3 115 0 0,0-1 0 0 0,0-2 0 0 0,34-10 0 0 0,-26 6-338 0 0,25-4 365 0 0,0 3 0 0 0,1 3 1 0 0,88 1-1 0 0,-141 7-238 0 0,-9 0-34 0 0,0-1 1 0 0,1 1 0 0 0,-1 0-1 0 0,0 0 1 0 0,0 1-1 0 0,0-1 1 0 0,1 1-1 0 0,-1 1 1 0 0,0-1 0 0 0,0 0-1 0 0,0 1 1 0 0,-1 0-1 0 0,1 1 1 0 0,0-1-1 0 0,-1 1 1 0 0,6 3 0 0 0,-7-4-33 0 0,-1 0 1 0 0,1-1-1 0 0,-1 1 1 0 0,1-1-1 0 0,0 1 1 0 0,0-1 0 0 0,0 0-1 0 0,0 0 1 0 0,0 0-1 0 0,0-1 1 0 0,0 1-1 0 0,0-1 1 0 0,0 0-1 0 0,0 0 1 0 0,0 0 0 0 0,0 0-1 0 0,0 0 1 0 0,0 0-1 0 0,0-1 1 0 0,5-1-1 0 0,6-2 23 0 0,1-2 0 0 0,-1 1 0 0 0,14-9 0 0 0,9-3-31 0 0,-32 15 3 0 0,1 0 1 0 0,-1 1-1 0 0,0-1 1 0 0,1 1-1 0 0,-1 0 1 0 0,1 0-1 0 0,-1 1 1 0 0,1 0-1 0 0,0 0 1 0 0,-1 0-1 0 0,1 0 0 0 0,-1 1 1 0 0,1 0-1 0 0,-1 0 1 0 0,1 1-1 0 0,-1-1 1 0 0,1 1-1 0 0,-1 0 1 0 0,0 1-1 0 0,0-1 1 0 0,0 1-1 0 0,-1 0 0 0 0,1 0 1 0 0,7 7-1 0 0,-7-5 22 0 0,1-1-1 0 0,0 1 1 0 0,0-2-1 0 0,0 1 1 0 0,0-1-1 0 0,1 1 1 0 0,-1-2-1 0 0,1 1 1 0 0,0-1-1 0 0,0 0 1 0 0,0 0-1 0 0,0-1 1 0 0,0 0-1 0 0,14 0 1 0 0,-2-2-338 0 0,1-1 0 0 0,-1 0 1 0 0,0-2-1 0 0,23-7 0 0 0,-41 11 38 0 0,1 0 0 0 0,-1-1-1 0 0,1 1 1 0 0,-1 0 0 0 0,0 0 0 0 0,1 0 0 0 0,-1 0-1 0 0,1 0 1 0 0,-1 0 0 0 0,1 0 0 0 0,-1 0-1 0 0,0 1 1 0 0,1-1 0 0 0,-1 0 0 0 0,0 1 0 0 0,1-1-1 0 0,-1 1 1 0 0,0 0 0 0 0,1-1 0 0 0,-1 1-1 0 0,2 1 1 0 0,-2 0-660 0 0,1 0 0 0 0,0 0 0 0 0,-1 0 0 0 0,0 0 0 0 0,1 0-1 0 0,-1 0 1 0 0,0 0 0 0 0,0 0 0 0 0,0 1 0 0 0,0-1 0 0 0,1 5 0 0 0,4 10-2968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6:55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979 335 6657 0 0,'1'-1'115'0'0,"0"1"-1"0"0,-1-1 1 0 0,1 0-1 0 0,0 1 1 0 0,0-1-1 0 0,-1 0 1 0 0,1 0-1 0 0,-1 1 1 0 0,1-1-1 0 0,-1 0 1 0 0,1 0-1 0 0,-1 0 1 0 0,0 0-1 0 0,1 0 1 0 0,-1 0-1 0 0,0 0 0 0 0,1 0 1 0 0,-1 0-1 0 0,0 0 1 0 0,0 0-1 0 0,0 0 1 0 0,0 0-1 0 0,0 0 1 0 0,0 0-1 0 0,-1 0 1 0 0,1 0-1 0 0,0 0 1 0 0,0 0-1 0 0,-1 0 1 0 0,1 0-1 0 0,0 0 1 0 0,-1 1-1 0 0,1-1 0 0 0,-1 0 1 0 0,1 0-1 0 0,-1 0 1 0 0,0 0-1 0 0,1 1 1 0 0,-1-1-1 0 0,0 0 1 0 0,1 1-1 0 0,-1-1 1 0 0,0 0-1 0 0,0 1 1 0 0,0-1-1 0 0,0 1 1 0 0,0-1-1 0 0,1 1 1 0 0,-1 0-1 0 0,-2-1 1 0 0,-6-2-38 0 0,0 1 1 0 0,0 0 0 0 0,0 1-1 0 0,-16-1 1 0 0,17 1 141 0 0,-65 0 1533 0 0,0 2-1 0 0,-74 12 1 0 0,-3 0-866 0 0,140-12-863 0 0,-202 20 426 0 0,191-18-510 0 0,0 2 1 0 0,1 0-1 0 0,-1 1 0 0 0,1 1 1 0 0,0 1-1 0 0,1 1 0 0 0,-35 21 1 0 0,51-28 16 0 0,0 0 0 0 0,0 1 0 0 0,0-1 0 0 0,0 1 0 0 0,0 0 1 0 0,1 0-1 0 0,-1 0 0 0 0,1 0 0 0 0,0 0 0 0 0,0 0 0 0 0,0 0 0 0 0,0 1 0 0 0,1-1 1 0 0,-1 1-1 0 0,1 0 0 0 0,0-1 0 0 0,0 1 0 0 0,-1 4 0 0 0,2-3 5 0 0,0 0 0 0 0,0 0 1 0 0,1 1-1 0 0,-1-1 0 0 0,1 0 0 0 0,0 0 0 0 0,1 0 0 0 0,-1 0 0 0 0,1 0 0 0 0,0-1 0 0 0,5 10 1 0 0,2 0 21 0 0,0-1 0 0 0,1-1 1 0 0,0 0-1 0 0,1 0 0 0 0,0-1 0 0 0,0 0 1 0 0,24 16-1 0 0,-15-14 48 0 0,0-1 1 0 0,1-1-1 0 0,1-1 0 0 0,-1-1 0 0 0,2-1 0 0 0,-1 0 0 0 0,1-2 1 0 0,0-1-1 0 0,41 4 0 0 0,-45-7 44 0 0,1-1-1 0 0,0-2 1 0 0,0 0 0 0 0,0 0-1 0 0,-1-2 1 0 0,1-1 0 0 0,-1 0 0 0 0,0-1-1 0 0,0-1 1 0 0,0-1 0 0 0,33-18-1 0 0,-47 22-14 0 0,-1 1-1 0 0,1-1 0 0 0,-1 0 0 0 0,0 0 0 0 0,0-1 0 0 0,0 1 0 0 0,0-1 0 0 0,-1 0 0 0 0,0 0 0 0 0,0 0 1 0 0,0 0-1 0 0,0 0 0 0 0,3-8 0 0 0,-4 7 3 0 0,-1 1 0 0 0,0-1-1 0 0,0 1 1 0 0,-1-1 0 0 0,1 1 0 0 0,-1-1 0 0 0,0 1-1 0 0,0-1 1 0 0,-1 0 0 0 0,1 1 0 0 0,-1-1 0 0 0,0 1-1 0 0,0-1 1 0 0,-1 1 0 0 0,-2-7 0 0 0,-11-20 134 0 0,-1 0 0 0 0,-2 1 1 0 0,-38-49-1 0 0,19 27-74 0 0,28 40-104 0 0,-112-152 251 0 0,104 144-207 0 0,-2 0 0 0 0,0 1-1 0 0,-1 1 1 0 0,0 1 0 0 0,-35-22-1 0 0,52 37-63 0 0,-1 0 0 0 0,1 0 0 0 0,-1 0 0 0 0,0 0 0 0 0,0 1 0 0 0,1-1 0 0 0,-1 1 0 0 0,0 0 0 0 0,0 1 0 0 0,0-1 0 0 0,0 0 0 0 0,0 1 0 0 0,0 0 0 0 0,-1 0 0 0 0,1 0 0 0 0,0 1 0 0 0,-6 1 0 0 0,6-1-34 0 0,0 1 0 0 0,0 0-1 0 0,0 1 1 0 0,0-1 0 0 0,0 1 0 0 0,0-1-1 0 0,1 1 1 0 0,-1 0 0 0 0,1 1 0 0 0,0-1-1 0 0,0 0 1 0 0,0 1 0 0 0,0 0 0 0 0,1 0-1 0 0,-3 4 1 0 0,-4 11-46 0 0,0 0 0 0 0,1 0 0 0 0,1 0 0 0 0,1 1 0 0 0,0 0 1 0 0,2 0-1 0 0,-4 42 0 0 0,5-13-62 0 0,3 1 1 0 0,6 59-1 0 0,-3-72 32 0 0,15 110-157 0 0,-14-123 279 0 0,1 0 0 0 0,1 0 0 0 0,2-1 1 0 0,9 22-1 0 0,-15-41 20 0 0,0 0 0 0 0,0 0 1 0 0,0 0-1 0 0,0-1 0 0 0,0 1 1 0 0,1-1-1 0 0,-1 0 0 0 0,1 1 0 0 0,0-1 1 0 0,0 0-1 0 0,0-1 0 0 0,0 1 1 0 0,1-1-1 0 0,-1 1 0 0 0,1-1 1 0 0,0 0-1 0 0,-1 0 0 0 0,1-1 0 0 0,0 1 1 0 0,0-1-1 0 0,5 2 0 0 0,-2-3 14 0 0,-1 0 0 0 0,0 0-1 0 0,1 0 1 0 0,-1-1-1 0 0,1 1 1 0 0,-1-2-1 0 0,0 1 1 0 0,0-1-1 0 0,0 0 1 0 0,0 0-1 0 0,0-1 1 0 0,0 1-1 0 0,7-5 1 0 0,8-7 6 0 0,-1 0 0 0 0,0 0-1 0 0,-1-2 1 0 0,-1-1 0 0 0,0 0 0 0 0,-1-1 0 0 0,24-35 0 0 0,87-152 274 0 0,-123 197-323 0 0,31-57-1699 0 0,-3-2 1 0 0,35-96-1 0 0,-66 150-1963 0 0,-2 12 3530 0 0,0 1 0 0 0,0 0 0 0 0,0 0 0 0 0,0 0-1 0 0,0-1 1 0 0,0 1 0 0 0,0 0 0 0 0,0 0 0 0 0,0 0 0 0 0,0-1 0 0 0,0 1 0 0 0,0 0 0 0 0,0 0 0 0 0,0 0 0 0 0,-1-1 0 0 0,1 1 0 0 0,0 0 0 0 0,0 0 0 0 0,0 0 0 0 0,0-1 0 0 0,0 1 0 0 0,-1 0 0 0 0,1 0 0 0 0,0 0 0 0 0,0 0 0 0 0,0 0 0 0 0,-1 0 0 0 0,1 0 0 0 0,0-1 0 0 0,0 1-1 0 0,0 0 1 0 0,-1 0 0 0 0,1 0 0 0 0,0 0 0 0 0,0 0 0 0 0,-1 0 0 0 0,1 0 0 0 0,0 0 0 0 0,0 0 0 0 0,0 0 0 0 0,-1 0 0 0 0,1 0 0 0 0,0 0 0 0 0,-1 0 0 0 0,-10 7-5668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13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28 984 0 0,'1'-1'333'0'0,"-1"-1"-1"0"0,0 1 1 0 0,0 0 0 0 0,0 0-1 0 0,0-1 1 0 0,0 1-1 0 0,0 0 1 0 0,-1 0 0 0 0,1 0-1 0 0,0-1 1 0 0,0 1-1 0 0,-1 0 1 0 0,1 0-1 0 0,-1 0 1 0 0,1 0 0 0 0,-1 0-1 0 0,0 0 1 0 0,1 0-1 0 0,-1 0 1 0 0,0 0 0 0 0,0 0-1 0 0,-1-1 1 0 0,1 2-33 0 0,0 0 0 0 0,0 0 0 0 0,0 0 1 0 0,0 0-1 0 0,0 0 0 0 0,0 1 0 0 0,0-1 0 0 0,0 0 1 0 0,0 1-1 0 0,0-1 0 0 0,1 0 0 0 0,-1 1 1 0 0,0-1-1 0 0,0 1 0 0 0,0 0 0 0 0,0-1 0 0 0,1 1 1 0 0,-1 0-1 0 0,0-1 0 0 0,1 1 0 0 0,-1 0 0 0 0,0 0 1 0 0,1 0-1 0 0,-1-1 0 0 0,1 1 0 0 0,0 0 0 0 0,-1 1 1 0 0,-24 35 2506 0 0,-44 70-860 0 0,63-99-1874 0 0,1 1-1 0 0,0 0 1 0 0,1 0-1 0 0,-1 0 1 0 0,2 0 0 0 0,-1 1-1 0 0,1-1 1 0 0,1 1-1 0 0,0 0 1 0 0,0 0-1 0 0,1 0 1 0 0,0 0 0 0 0,1 19-1 0 0,3 2-90 0 0,1 0 1 0 0,1 0-1 0 0,1 0 0 0 0,13 34 0 0 0,-15-54 3 0 0,0 0-1 0 0,1-1 0 0 0,0 0 0 0 0,1 0 0 0 0,0 0 0 0 0,0-1 0 0 0,1 0 1 0 0,0 0-1 0 0,1 0 0 0 0,0-1 0 0 0,0 0 0 0 0,1-1 0 0 0,0 0 0 0 0,17 10 0 0 0,-20-14-361 0 0,32 20-299 0 0,-26-9-2646 0 0,-12-14 3065 0 0,0 1 0 0 0,0-1 0 0 0,1 1-1 0 0,-1-1 1 0 0,0 1 0 0 0,0-1 0 0 0,0 0-1 0 0,0 1 1 0 0,0-1 0 0 0,0 1-1 0 0,0-1 1 0 0,0 1 0 0 0,0-1 0 0 0,0 1-1 0 0,0-1 1 0 0,-1 1 0 0 0,1-1-1 0 0,0 0 1 0 0,0 1 0 0 0,0-1 0 0 0,-1 1-1 0 0,1-1 1 0 0,0 0 0 0 0,0 1 0 0 0,-1-1-1 0 0,1 0 1 0 0,0 1 0 0 0,-1-1-1 0 0,1 0 1 0 0,-1 1 0 0 0,-11-1-5910 0 0,6-2 3009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14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 80 0 0,'-4'3'249'0'0,"0"1"-1"0"0,1-1 1 0 0,-2 0 0 0 0,1-1 0 0 0,0 1-1 0 0,0-1 1 0 0,-1 1 0 0 0,1-1 0 0 0,-7 2-1 0 0,7-4 642 0 0,-1 1 0 0 0,1-1 0 0 0,0 0 0 0 0,0 0 0 0 0,0 0-1 0 0,-1-1 1 0 0,-5-1 0 0 0,-7 2 1382 0 0,12 8-1795 0 0,6-7-511 0 0,-1 0 1 0 0,1 0-1 0 0,-1 1 0 0 0,1-1 0 0 0,0 0 1 0 0,-1 0-1 0 0,1 0 0 0 0,0 0 0 0 0,0 0 0 0 0,0 0 1 0 0,0 0-1 0 0,0 0 0 0 0,0 0 0 0 0,0 0 1 0 0,0 0-1 0 0,0-1 0 0 0,1 1 0 0 0,-1 0 1 0 0,2 0-1 0 0,9 3-18 0 0,1 0 0 0 0,0 0 0 0 0,0-1 0 0 0,0-1 0 0 0,21 2-1 0 0,-23-4 73 0 0,1 1 0 0 0,-1 1 0 0 0,0 0-1 0 0,0 1 1 0 0,1 0 0 0 0,-2 0 0 0 0,1 1-1 0 0,11 6 1 0 0,-21-10-6 0 0,0 1 1 0 0,0 0-1 0 0,0-1 0 0 0,-1 1 0 0 0,1 0 0 0 0,0 0 1 0 0,0-1-1 0 0,0 1 0 0 0,0 0 0 0 0,-1 0 0 0 0,1 0 1 0 0,0 0-1 0 0,-1 0 0 0 0,1 0 0 0 0,-1 0 1 0 0,1 0-1 0 0,-1 1 0 0 0,0-1 0 0 0,1 0 0 0 0,-1 0 1 0 0,0 0-1 0 0,0 0 0 0 0,0 3 0 0 0,0-2-54 0 0,-1 1 0 0 0,1 0 0 0 0,-1 0 0 0 0,0 0-1 0 0,0-1 1 0 0,0 1 0 0 0,0 0 0 0 0,0-1 0 0 0,-3 5 0 0 0,-2 1-126 0 0,0 0 0 0 0,0-1 0 0 0,0 1 0 0 0,-14 11 1 0 0,8-11 378 0 0,-1 0-1 0 0,1 0 1 0 0,-1-1 0 0 0,-1-1 0 0 0,1 0 0 0 0,-29 8 0 0 0,41-14-199 0 0,3 0-7 0 0,0 1-1 0 0,1-1 1 0 0,-1 0 0 0 0,0 1-1 0 0,0-1 1 0 0,0 1 0 0 0,0 0-1 0 0,0 0 1 0 0,0 0-1 0 0,-1-1 1 0 0,1 2 0 0 0,0-1-1 0 0,0 0 1 0 0,2 3 0 0 0,28 22 176 0 0,-32-26-182 0 0,12 11 90 0 0,32 29 111 0 0,-41-36-103 0 0,0-1 0 0 0,0 1 0 0 0,0-1 0 0 0,0 1 0 0 0,-1 0 0 0 0,0 0 0 0 0,0 0 0 0 0,0 0 0 0 0,3 8 0 0 0,-5-10-38 0 0,0 1-1 0 0,0-1 1 0 0,-1 0 0 0 0,1 0 0 0 0,0 0 0 0 0,-1 0-1 0 0,1 0 1 0 0,-1 0 0 0 0,0 0 0 0 0,0-1-1 0 0,0 1 1 0 0,0 0 0 0 0,0 0 0 0 0,0 0-1 0 0,0-1 1 0 0,0 1 0 0 0,-1-1 0 0 0,1 1 0 0 0,-1-1-1 0 0,1 1 1 0 0,-1-1 0 0 0,0 0 0 0 0,-2 2-1 0 0,-46 25 275 0 0,46-26-334 0 0,-70 25-1703 0 0,75-40-9394 0 0,6 7 8677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15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1 400 0 0,'-7'6'339'0'0,"-47"35"2197"0"0,49-38-1537 0 0,0 0 1 0 0,-1 0-1 0 0,1-1 0 0 0,-1 0 1 0 0,-9 2-1 0 0,25-5 316 0 0,1 0 0 0 0,0 1 0 0 0,15 1 0 0 0,3 1-1217 0 0,0 2 0 0 0,-1 1 0 0 0,0 2 0 0 0,34 11 0 0 0,-59-17-59 0 0,0 0 0 0 0,0 1 1 0 0,0-1-1 0 0,0 1 1 0 0,0 0-1 0 0,-1-1 0 0 0,1 1 1 0 0,0 1-1 0 0,-1-1 1 0 0,0 0-1 0 0,1 1 0 0 0,-1-1 1 0 0,0 1-1 0 0,0-1 1 0 0,0 1-1 0 0,-1 0 0 0 0,1 0 1 0 0,-1 0-1 0 0,1 0 1 0 0,-1 0-1 0 0,0 0 0 0 0,0 1 1 0 0,-1-1-1 0 0,1 0 1 0 0,-1 0-1 0 0,1 1 0 0 0,-1-1 1 0 0,0 6-1 0 0,-2 6 72 0 0,0 0-1 0 0,-1 0 1 0 0,-1 0 0 0 0,0 0-1 0 0,-7 15 1 0 0,-2 8-136 0 0,3 13 142 0 0,7-30-2163 0 0,8-33-7600 0 0,-2-3 8721 0 0,1 0 0 0 0,1 1 0 0 0,0 0 0 0 0,12-22-1 0 0,3 9 413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15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60 160 120 0 0,'1'-2'44'0'0,"0"1"1"0"0,-1 0-1 0 0,1 0 0 0 0,0-1 0 0 0,0 1 1 0 0,1 0-1 0 0,-1 0 0 0 0,0 0 1 0 0,0 0-1 0 0,0 1 0 0 0,1-1 0 0 0,-1 0 1 0 0,0 0-1 0 0,1 1 0 0 0,-1-1 1 0 0,1 1-1 0 0,2-1 0 0 0,-4 1 17 0 0,1 0-1 0 0,-1 0 0 0 0,0 0 1 0 0,1 0-1 0 0,-1 0 0 0 0,0 0 0 0 0,0 0 1 0 0,1 0-1 0 0,-1 0 0 0 0,0 0 1 0 0,0 0-1 0 0,1 0 0 0 0,-1 1 1 0 0,0-1-1 0 0,0 0 0 0 0,0 0 1 0 0,1 0-1 0 0,-1 0 0 0 0,0 1 1 0 0,0-1-1 0 0,0 0 0 0 0,1 0 1 0 0,-1 0-1 0 0,0 1 0 0 0,0-1 0 0 0,0 0 1 0 0,0 0-1 0 0,0 1 0 0 0,1-1 1 0 0,-1 0-1 0 0,0 0 0 0 0,0 1 1 0 0,-4 17 3476 0 0,-38 76 4272 0 0,31-67-7802 0 0,1 1 0 0 0,2 0 0 0 0,-7 37 0 0 0,41-133-3884 0 0,-3 12 3550 0 0,-18 42 303 0 0,18-42 8 0 0,-21 52 16 0 0,1 0 1 0 0,-1 0 0 0 0,0 1-1 0 0,1-1 1 0 0,0 1 0 0 0,0-1 0 0 0,0 1-1 0 0,0 0 1 0 0,0 0 0 0 0,1 1-1 0 0,3-3 1 0 0,-6 4-3 0 0,0 1 0 0 0,-1-1 0 0 0,1 1 0 0 0,0-1 0 0 0,0 1 1 0 0,0 0-1 0 0,0 0 0 0 0,0-1 0 0 0,0 1 0 0 0,0 0 0 0 0,0 0 0 0 0,0 0 0 0 0,0 0 0 0 0,0 0 0 0 0,0 0 0 0 0,0 1 0 0 0,0-1 0 0 0,0 0 0 0 0,0 0 0 0 0,0 1 0 0 0,0-1 0 0 0,0 0 1 0 0,-1 1-1 0 0,1-1 0 0 0,0 1 0 0 0,0-1 0 0 0,1 2 0 0 0,19 24-9 0 0,-20-23 14 0 0,0-1-1 0 0,0 0 0 0 0,1 0 0 0 0,-1 0 0 0 0,0 0 0 0 0,1-1 0 0 0,0 1 1 0 0,-1 0-1 0 0,1 0 0 0 0,0-1 0 0 0,0 1 0 0 0,0-1 0 0 0,3 2 0 0 0,-4-3 1 0 0,0 0 0 0 0,-1-1 0 0 0,1 1 0 0 0,0 0-1 0 0,0 0 1 0 0,-1-1 0 0 0,1 1 0 0 0,0 0 0 0 0,-1-1 0 0 0,1 1-1 0 0,-1-1 1 0 0,1 1 0 0 0,-1-1 0 0 0,1 1 0 0 0,-1-1-1 0 0,1 0 1 0 0,-1 1 0 0 0,1-1 0 0 0,-1 1 0 0 0,1-1-1 0 0,-1 0 1 0 0,0 1 0 0 0,0-1 0 0 0,1 0 0 0 0,-1 0-1 0 0,0 1 1 0 0,0-1 0 0 0,0 0 0 0 0,0 0 0 0 0,1-1-1 0 0,3-27 27 0 0,-4 27-27 0 0,3-25-259 0 0,-2-1 1 0 0,-1 1 0 0 0,-6-55-1 0 0,3 69 780 0 0,1 12 920 0 0,-2 21 1674 0 0,2-5-2827 0 0,-9 43 365 0 0,-12 77-619 0 0,21-119-96 0 0,1 1 0 0 0,1 0 0 0 0,0 0 0 0 0,1-1 0 0 0,7 32 0 0 0,5-18-1639 0 0,-13-29 1572 0 0,1-1-1 0 0,-1 1 1 0 0,0-1-1 0 0,0 0 1 0 0,0 1-1 0 0,0-1 1 0 0,1 1-1 0 0,-1-1 1 0 0,0 0-1 0 0,1 1 1 0 0,-1-1 0 0 0,0 0-1 0 0,0 1 1 0 0,1-1-1 0 0,-1 0 1 0 0,1 1-1 0 0,-1-1 1 0 0,0 0-1 0 0,1 0 1 0 0,-1 0-1 0 0,0 1 1 0 0,1-1-1 0 0,-1 0 1 0 0,1 0-1 0 0,-1 0 1 0 0,1 0-1 0 0,-1 0 1 0 0,1 0-1 0 0,-1 0 1 0 0,0 0-1 0 0,1 0 1 0 0,-1 0-1 0 0,1 0 1 0 0,-1 0-1 0 0,1 0 1 0 0,-1 0 0 0 0,1 0-1 0 0,-1 0 1 0 0,0 0-1 0 0,1-1 1 0 0,-1 1-1 0 0,1 0 1 0 0,-1 0-1 0 0,0 0 1 0 0,1-1-1 0 0,-1 1 1 0 0,0 0-1 0 0,1-1 1 0 0,-1 1-1 0 0,0 0 1 0 0,1-1-1 0 0,-1 1 1 0 0,0 0-1 0 0,0-1 1 0 0,1 1-1 0 0,-1 0 1 0 0,0-1-1 0 0,0 1 1 0 0,0-1-1 0 0,0 1 1 0 0,1-1 0 0 0,-1 1-1 0 0,0-1 1 0 0,0 1-1 0 0,0 0 1 0 0,0-1-1 0 0,0 0 1 0 0,4-11-1754 0 0,2-2-222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16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6 3273 0 0,'-3'-1'444'0'0,"1"0"0"0"0,-1 1 1 0 0,0-1-1 0 0,0 1 0 0 0,0 0 1 0 0,0 0-1 0 0,0 0 0 0 0,0 1 0 0 0,0-1 1 0 0,1 1-1 0 0,-1-1 0 0 0,0 1 1 0 0,-4 2-1 0 0,2-1-95 0 0,0 1 0 0 0,-1 0 0 0 0,1 0 0 0 0,0 0 0 0 0,0 1 0 0 0,-4 4 0 0 0,-3 5-92 0 0,0 0-1 0 0,0 1 0 0 0,-12 19 0 0 0,20-27-276 0 0,1 0-1 0 0,-1 0 0 0 0,1 1 0 0 0,0 0 0 0 0,0 0 0 0 0,1-1 0 0 0,0 1 1 0 0,0 1-1 0 0,1-1 0 0 0,-1 11 0 0 0,2-15 18 0 0,0-1 0 0 0,0 0 1 0 0,0 0-1 0 0,0 1 0 0 0,1-1 0 0 0,-1 0 1 0 0,1 0-1 0 0,-1 1 0 0 0,1-1 0 0 0,0 0 0 0 0,0 0 1 0 0,0 0-1 0 0,0 0 0 0 0,0 0 0 0 0,1 0 1 0 0,-1 0-1 0 0,1 0 0 0 0,-1-1 0 0 0,1 1 0 0 0,-1 0 1 0 0,1-1-1 0 0,0 0 0 0 0,0 1 0 0 0,0-1 1 0 0,0 0-1 0 0,0 0 0 0 0,0 0 0 0 0,0 0 1 0 0,0 0-1 0 0,1 0 0 0 0,-1-1 0 0 0,0 1 0 0 0,0-1 1 0 0,1 1-1 0 0,-1-1 0 0 0,5 0 0 0 0,2 0-5 0 0,1-1-1 0 0,0 1 0 0 0,0-2 0 0 0,-1 1 1 0 0,1-1-1 0 0,-1-1 0 0 0,1 0 0 0 0,-1 0 0 0 0,0-1 1 0 0,0 0-1 0 0,0-1 0 0 0,-1 1 0 0 0,10-8 1 0 0,-8 5 9 0 0,-1 0 1 0 0,0-1-1 0 0,0 0 0 0 0,0 0 1 0 0,-1-1-1 0 0,0 0 1 0 0,-1 0-1 0 0,0-1 1 0 0,0 0-1 0 0,7-16 1 0 0,-13 23 43 0 0,0 0 0 0 0,1 0 1 0 0,-1-1-1 0 0,0 1 0 0 0,-1 0 1 0 0,1 0-1 0 0,-1 0 0 0 0,1-1 0 0 0,-1 1 1 0 0,0 0-1 0 0,0-1 0 0 0,-1 1 1 0 0,0-4-1 0 0,1 5 15 0 0,-1 0 0 0 0,0 0 0 0 0,0 0-1 0 0,0 0 1 0 0,0 0 0 0 0,0 0 0 0 0,0 0 0 0 0,0 0 0 0 0,-1 1-1 0 0,1-1 1 0 0,-1 0 0 0 0,1 1 0 0 0,-1-1 0 0 0,0 1 0 0 0,-3-2 0 0 0,0 0-27 0 0,-1 1 0 0 0,1 0 0 0 0,-1 0 0 0 0,0 0 0 0 0,0 1 0 0 0,1 0 0 0 0,-1 0 0 0 0,0 0-1 0 0,0 1 1 0 0,0 0 0 0 0,0 0 0 0 0,0 1 0 0 0,-8 1 0 0 0,-1 0-461 0 0,0 2 0 0 0,0 0 0 0 0,0 1 0 0 0,1 0-1 0 0,0 1 1 0 0,0 1 0 0 0,0 0 0 0 0,1 1-1 0 0,0 0 1 0 0,1 1 0 0 0,-14 12 0 0 0,18-13-84 0 0,0 0 1 0 0,0 1-1 0 0,0-1 1 0 0,1 2 0 0 0,1-1-1 0 0,0 1 1 0 0,0 0-1 0 0,0 0 1 0 0,2 1-1 0 0,-1 0 1 0 0,1-1 0 0 0,1 1-1 0 0,0 1 1 0 0,0-1-1 0 0,-1 17 1 0 0,4-24 534 0 0,0 0 0 0 0,0 1 0 0 0,0-1 0 0 0,1 1 0 0 0,-1-1 0 0 0,1 0-1 0 0,0 1 1 0 0,0-1 0 0 0,0 0 0 0 0,1 0 0 0 0,0 0 0 0 0,0 0 0 0 0,0 0 0 0 0,0 0 0 0 0,0 0 0 0 0,6 6 0 0 0,-4-6 601 0 0,0 1 0 0 0,1-1 1 0 0,0-1-1 0 0,0 1 0 0 0,0 0 0 0 0,11 5 1 0 0,-10-6-45 0 0,10 6 212 0 0,1-1 1 0 0,-1-1-1 0 0,1-1 0 0 0,33 9 0 0 0,-45-15-886 0 0,1 1 0 0 0,0-1 0 0 0,0 1 0 0 0,0-2 0 0 0,-1 1 0 0 0,1-1 0 0 0,0 0 0 0 0,0 0 0 0 0,-1 0 0 0 0,1-1 0 0 0,0 0 0 0 0,-1 0 0 0 0,0 0 0 0 0,1-1 0 0 0,-1 0 0 0 0,0 0 0 0 0,0 0 0 0 0,-1 0 1 0 0,6-6-1 0 0,3-4-259 0 0,-1-1 0 0 0,-1 0 0 0 0,0-1 0 0 0,-1-1 0 0 0,0 0 0 0 0,-1 0 0 0 0,7-20 0 0 0,-13 25 705 0 0,-10 15 1182 0 0,-9 17 1820 0 0,-16 72 2055 0 0,-8 52-3641 0 0,17-59-1445 0 0,20-73-362 0 0,-1-3-94 0 0,1-1 0 0 0,1 1 0 0 0,0-1 0 0 0,0 1 0 0 0,1 0 0 0 0,0-1 0 0 0,0 1 0 0 0,1 0 0 0 0,2 13 0 0 0,6-10-1891 0 0,1-17-1578 0 0,3-21-2750 0 0,-5 3 2314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17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1928 0 0,'0'-2'495'0'0,"2"-26"3912"0"0,-3 28-4238 0 0,1-1 1 0 0,0 1-1 0 0,0-1 1 0 0,0 1-1 0 0,0-1 1 0 0,0 1-1 0 0,0-1 1 0 0,0 1-1 0 0,0-1 1 0 0,0 1-1 0 0,0-1 1 0 0,1 1-1 0 0,-1-1 1 0 0,0 1-1 0 0,0-1 1 0 0,0 1-1 0 0,0-1 1 0 0,1 1-1 0 0,-1 0 1 0 0,0-1-1 0 0,1 1 1 0 0,-1-1-1 0 0,0 1 1 0 0,1 0-1 0 0,-1-1 1 0 0,0 1 0 0 0,1 0-1 0 0,-1-1 1 0 0,1 1-1 0 0,-1 0 1 0 0,0 0-1 0 0,1-1 1 0 0,-1 1-1 0 0,1 0 1 0 0,-1 0-1 0 0,1 0 1 0 0,-1 0-1 0 0,1 0 1 0 0,-1-1-1 0 0,1 1 1 0 0,-1 0-1 0 0,1 0 1 0 0,-1 0-1 0 0,2 1 1 0 0,-2-1-51 0 0,1 1 0 0 0,0 0 0 0 0,-1 0 0 0 0,1-1 0 0 0,0 1 0 0 0,-1 0 0 0 0,1 0 0 0 0,-1 0 0 0 0,1 0 0 0 0,-1 0-1 0 0,0 0 1 0 0,1 0 0 0 0,-1 0 0 0 0,0 0 0 0 0,0 0 0 0 0,0 0 0 0 0,0 0 0 0 0,1 0 0 0 0,-1 0 0 0 0,-1 0 0 0 0,1 1 0 0 0,-2 26 193 0 0,1-22-142 0 0,-6 43 102 0 0,3-29-214 0 0,1 1-1 0 0,1-1 1 0 0,0 1 0 0 0,3 22-1 0 0,1-34 106 0 0,0-14-420 0 0,2-20-67 0 0,1-8 151 0 0,14-49 0 0 0,-16 74 203 0 0,0 0 1 0 0,0 0 0 0 0,0 0 0 0 0,1 0-1 0 0,1 0 1 0 0,-1 1 0 0 0,1 0-1 0 0,0 0 1 0 0,1 0 0 0 0,-1 1-1 0 0,8-7 1 0 0,-11 12-31 0 0,0 0 0 0 0,-1 1 0 0 0,1-1 1 0 0,0 1-1 0 0,-1-1 0 0 0,1 1 0 0 0,0 0 0 0 0,-1 0 0 0 0,1-1 0 0 0,0 1 0 0 0,0 0 0 0 0,-1 1 1 0 0,1-1-1 0 0,0 0 0 0 0,0 0 0 0 0,-1 1 0 0 0,1-1 0 0 0,0 1 0 0 0,-1-1 0 0 0,3 2 0 0 0,40 19-23 0 0,-26-12 17 0 0,-15-8 20 0 0,0 1-1 0 0,0-1 0 0 0,1 1 0 0 0,-1 0 1 0 0,0 0-1 0 0,0 0 0 0 0,-1 0 0 0 0,1 1 0 0 0,0-1 1 0 0,-1 1-1 0 0,4 3 0 0 0,-6-5-8 0 0,0 0-1 0 0,1-1 0 0 0,-1 1 1 0 0,0 0-1 0 0,0 0 1 0 0,1-1-1 0 0,-1 1 1 0 0,0 0-1 0 0,0-1 1 0 0,0 1-1 0 0,0 0 1 0 0,0 0-1 0 0,0-1 0 0 0,0 1 1 0 0,0 0-1 0 0,0 0 1 0 0,0-1-1 0 0,-1 1 1 0 0,1 0-1 0 0,0 0 1 0 0,-1 0-1 0 0,0 1-2 0 0,0-1-1 0 0,0 1 1 0 0,-1-1-1 0 0,1 1 1 0 0,0-1 0 0 0,-1 0-1 0 0,1 0 1 0 0,-1 0-1 0 0,1 0 1 0 0,-1 0 0 0 0,0 0-1 0 0,-2 1 1 0 0,-6 2-45 0 0,0 0-1 0 0,0-1 1 0 0,0-1 0 0 0,-14 3 0 0 0,-9 2 222 0 0,70-3-461 0 0,-5 1 175 0 0,-23-5 232 0 0,96 0-3395 0 0,-93-1 1488 0 0,-1 0 0 0 0,1-1 0 0 0,-1 0 1 0 0,1-1-1 0 0,-1-1 0 0 0,20-8 0 0 0,-24 9 70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17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18380 0 0,'0'-1'194'0'0,"0"-1"0"0"0,0 1-1 0 0,0-1 1 0 0,0 1 0 0 0,0 0 0 0 0,0-1 0 0 0,1 1 0 0 0,-1 0-1 0 0,0-1 1 0 0,1 1 0 0 0,-1 0 0 0 0,1-1 0 0 0,-1 1-1 0 0,1 0 1 0 0,0 0 0 0 0,-1 0 0 0 0,1-1 0 0 0,0 1 0 0 0,0 0-1 0 0,0 0 1 0 0,0 0 0 0 0,0 0 0 0 0,0 1 0 0 0,0-1 0 0 0,0 0-1 0 0,0 0 1 0 0,0 0 0 0 0,0 1 0 0 0,1-1 0 0 0,1 0-1 0 0,2 0-138 0 0,1 0 0 0 0,-1 1-1 0 0,1-1 1 0 0,0 1-1 0 0,-1 1 1 0 0,9 0-1 0 0,-9-1-15 0 0,28 4 10 0 0,0 1-1 0 0,0 2 1 0 0,52 17-1 0 0,-66-17-88 0 0,0 1-1 0 0,0 0 1 0 0,-1 1-1 0 0,0 1 0 0 0,-1 1 1 0 0,0 0-1 0 0,20 18 1 0 0,-36-27-84 0 0,1-1 1 0 0,-1 1-1 0 0,1 0 1 0 0,-1-1-1 0 0,0 1 1 0 0,0 0-1 0 0,0 0 1 0 0,0 0 0 0 0,0 0-1 0 0,0 0 1 0 0,0 0-1 0 0,0 0 1 0 0,-1 0-1 0 0,1 0 1 0 0,-1 0-1 0 0,0 0 1 0 0,1 0-1 0 0,-1 0 1 0 0,0 1 0 0 0,0-1-1 0 0,-1 0 1 0 0,1 0-1 0 0,0 0 1 0 0,-1 0-1 0 0,1 0 1 0 0,-1 0-1 0 0,0 0 1 0 0,1 0 0 0 0,-1 0-1 0 0,0 0 1 0 0,0 0-1 0 0,0 0 1 0 0,-1 0-1 0 0,1-1 1 0 0,0 1-1 0 0,-1 0 1 0 0,-2 1-1 0 0,-7 9-1293 0 0,0-2-1 0 0,-1 0 0 0 0,0 0 0 0 0,-16 9 0 0 0,15-10 689 0 0,-18 10-2631 0 0,0-1 1 0 0,-51 21-1 0 0,45-27 1598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18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28 1304 0 0,'-1'0'145'0'0,"1"1"-1"0"0,-1-1 0 0 0,0 1 1 0 0,0-1-1 0 0,0 1 1 0 0,1-1-1 0 0,-1 1 0 0 0,0-1 1 0 0,0 0-1 0 0,0 1 1 0 0,0-1-1 0 0,0 0 0 0 0,0 0 1 0 0,0 0-1 0 0,0 0 0 0 0,0 0 1 0 0,1 0-1 0 0,-1 0 1 0 0,0 0-1 0 0,0 0 0 0 0,0 0 1 0 0,-1 0-1 0 0,1-1 51 0 0,1 0 0 0 0,0 1 0 0 0,-1-1 0 0 0,1 0-1 0 0,0 1 1 0 0,-1-1 0 0 0,1 0 0 0 0,0 1 0 0 0,0-1 0 0 0,0 0-1 0 0,0 0 1 0 0,-1 1 0 0 0,1-1 0 0 0,0 0 0 0 0,0 0 0 0 0,1 1-1 0 0,-1-1 1 0 0,0 0 0 0 0,0 0 0 0 0,0 1 0 0 0,0-1 0 0 0,1 0-1 0 0,-1 1 1 0 0,0-1 0 0 0,0 0 0 0 0,1 1 0 0 0,-1-1 0 0 0,1 0-1 0 0,0 0 1 0 0,0 0-84 0 0,-1 0-1 0 0,1 0 1 0 0,0 0 0 0 0,0 1-1 0 0,-1-1 1 0 0,1 0-1 0 0,0 1 1 0 0,0-1-1 0 0,0 1 1 0 0,0-1 0 0 0,0 1-1 0 0,0-1 1 0 0,0 1-1 0 0,0 0 1 0 0,0-1-1 0 0,0 1 1 0 0,0 0 0 0 0,0 0-1 0 0,0-1 1 0 0,0 1-1 0 0,0 0 1 0 0,0 0 0 0 0,0 0-1 0 0,0 1 1 0 0,0-1-1 0 0,0 0 1 0 0,0 0-1 0 0,2 1 1 0 0,36 12-98 0 0,-22-6 101 0 0,-3-4-101 0 0,0-1 0 0 0,0 0 0 0 0,1-1 0 0 0,20-1 0 0 0,19 1 205 0 0,-53-1-185 0 0,-1 0-1 0 0,1 0 1 0 0,0 0-1 0 0,-1 0 1 0 0,1 0-1 0 0,0 1 1 0 0,-1-1-1 0 0,1 0 1 0 0,-1 1-1 0 0,1-1 1 0 0,0 0-1 0 0,-1 1 1 0 0,1-1-1 0 0,-1 1 1 0 0,1-1-1 0 0,-1 0 1 0 0,1 1-1 0 0,-1 0 1 0 0,0-1-1 0 0,1 1 1 0 0,-1-1-1 0 0,0 1 1 0 0,1-1-1 0 0,-1 1 1 0 0,0 0-1 0 0,0-1 1 0 0,1 1-1 0 0,-1 0 1 0 0,0-1-1 0 0,0 1 1 0 0,0-1-1 0 0,0 1 1 0 0,0 0-1 0 0,0-1 1 0 0,0 1-1 0 0,0 0 1 0 0,0-1-1 0 0,0 1 1 0 0,0 0-1 0 0,0-1 1 0 0,-1 1-1 0 0,1 0 1 0 0,0-1-1 0 0,0 1 1 0 0,-1-1-1 0 0,1 1 1 0 0,0 0-1 0 0,-2 0 1 0 0,-19 38 957 0 0,15-30-760 0 0,-33 74-1108 0 0,29-123-9289 0 0,10 37 10284 0 0,-1 0 1 0 0,0 0 0 0 0,1-1 0 0 0,-1 1 0 0 0,-1 1-1 0 0,1-1 1 0 0,0 0 0 0 0,-1 0 0 0 0,0 0 0 0 0,1 1-1 0 0,-1-1 1 0 0,0 1 0 0 0,0-1 0 0 0,-1 1 0 0 0,1 0-1 0 0,-5-4 1 0 0,6 6 59 0 0,-1-1-1 0 0,1 0 1 0 0,-1 1 0 0 0,1-1-1 0 0,-1 1 1 0 0,0 0 0 0 0,1-1-1 0 0,-1 1 1 0 0,1 0 0 0 0,-1 0-1 0 0,0 0 1 0 0,1 0-1 0 0,-1 0 1 0 0,0 1 0 0 0,1-1-1 0 0,-1 0 1 0 0,1 1 0 0 0,-1-1-1 0 0,1 1 1 0 0,-1-1 0 0 0,1 1-1 0 0,-1 0 1 0 0,1 0 0 0 0,-1 0-1 0 0,1 0 1 0 0,0 0-1 0 0,0 0 1 0 0,-1 0 0 0 0,1 0-1 0 0,0 0 1 0 0,0 1 0 0 0,0-1-1 0 0,-1 3 1 0 0,-11 12 922 0 0,0 1 1 0 0,-18 35-1 0 0,28-47-1005 0 0,1 0-1 0 0,0-1 0 0 0,0 1 0 0 0,0 0 0 0 0,0 1 0 0 0,1-1 1 0 0,0 0-1 0 0,0 0 0 0 0,0 1 0 0 0,0-1 0 0 0,1 0 1 0 0,0 1-1 0 0,0-1 0 0 0,1 0 0 0 0,0 1 0 0 0,2 8 0 0 0,-2-11-73 0 0,1 0 0 0 0,0 0 0 0 0,0 0 0 0 0,0 0-1 0 0,0 0 1 0 0,1-1 0 0 0,-1 1 0 0 0,1-1 0 0 0,-1 1 0 0 0,1-1-1 0 0,0 0 1 0 0,0 0 0 0 0,0 0 0 0 0,0-1 0 0 0,0 1-1 0 0,0-1 1 0 0,1 1 0 0 0,-1-1 0 0 0,0 0 0 0 0,1-1 0 0 0,-1 1-1 0 0,1 0 1 0 0,-1-1 0 0 0,1 0 0 0 0,5 0 0 0 0,5 0-70 0 0,0-1 1 0 0,0 0 0 0 0,0-1 0 0 0,-1-1 0 0 0,15-4-1 0 0,-1-1-1121 0 0,0-2 0 0 0,32-16 0 0 0,-48 21-193 0 0,1-2 0 0 0,-1 0-1 0 0,-1 0 1 0 0,1-1 0 0 0,-1 0 0 0 0,-1 0 0 0 0,11-13-1 0 0,-6 5-2069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19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4 2393 0 0,'0'-1'255'0'0,"-1"1"0"0"0,0-1 1 0 0,0 1-1 0 0,0 0 0 0 0,0-1 1 0 0,0 1-1 0 0,0 0 0 0 0,0 0 1 0 0,1-1-1 0 0,-1 1 0 0 0,0 0 1 0 0,0 0-1 0 0,0 0 0 0 0,0 0 1 0 0,0 0-1 0 0,0 0 0 0 0,0 1 1 0 0,0-1-1 0 0,0 0 0 0 0,0 0 1 0 0,0 1-1 0 0,1-1 0 0 0,-1 0 1 0 0,0 1-1 0 0,0-1 0 0 0,0 1 1 0 0,0-1-1 0 0,1 1 0 0 0,-1 0 1 0 0,-1 0-1 0 0,2 0-156 0 0,0-1 0 0 0,0 1 0 0 0,0 0 0 0 0,-1-1 0 0 0,1 1 0 0 0,0 0 0 0 0,0-1 0 0 0,0 1 0 0 0,0 0 0 0 0,0-1 0 0 0,0 1 0 0 0,0 0 1 0 0,1-1-1 0 0,-1 1 0 0 0,0 0 0 0 0,0-1 0 0 0,0 1 0 0 0,1-1 0 0 0,-1 1 0 0 0,0 0 0 0 0,1-1 0 0 0,-1 1 0 0 0,0-1 0 0 0,1 1 0 0 0,-1-1 0 0 0,1 1 0 0 0,-1-1 0 0 0,1 1 0 0 0,-1-1 0 0 0,1 1 0 0 0,-1-1 1 0 0,1 0-1 0 0,0 1 0 0 0,-1-1 0 0 0,1 0 0 0 0,-1 0 0 0 0,1 1 0 0 0,0-1 0 0 0,-1 0 0 0 0,1 0 0 0 0,0 0 0 0 0,1 0 0 0 0,13 4 357 0 0,1 0-1 0 0,-1-1 1 0 0,1-1-1 0 0,27 1 1 0 0,-21-2-405 0 0,35 6-1 0 0,-48-5 5 0 0,0 0 0 0 0,-1 1 0 0 0,1 0 0 0 0,-1 0 0 0 0,0 1 0 0 0,0 0 0 0 0,13 9 0 0 0,-19-11-38 0 0,0-1 0 0 0,0 0 0 0 0,-1 1 0 0 0,1-1 1 0 0,0 1-1 0 0,-1 0 0 0 0,0 0 0 0 0,1-1 0 0 0,-1 1 1 0 0,0 0-1 0 0,0 0 0 0 0,0 0 0 0 0,0 0 0 0 0,0 0 0 0 0,0 1 1 0 0,-1-1-1 0 0,1 0 0 0 0,-1 0 0 0 0,1 0 0 0 0,-1 1 0 0 0,0-1 1 0 0,0 0-1 0 0,0 0 0 0 0,0 1 0 0 0,0-1 0 0 0,-1 0 0 0 0,1 0 1 0 0,-1 1-1 0 0,1-1 0 0 0,-1 0 0 0 0,0 0 0 0 0,0 0 0 0 0,0 0 1 0 0,0 0-1 0 0,-2 3 0 0 0,-3 4-129 0 0,0 0 1 0 0,-1 0-1 0 0,0 0 0 0 0,-1-1 1 0 0,-10 10-1 0 0,15-16 56 0 0,0 1 0 0 0,0-1-1 0 0,1 0 1 0 0,-2 0 0 0 0,1 0-1 0 0,0 0 1 0 0,0-1 0 0 0,0 1 0 0 0,-1-1-1 0 0,1 0 1 0 0,-1 0 0 0 0,1 0 0 0 0,-1 0-1 0 0,0-1 1 0 0,1 1 0 0 0,-1-1 0 0 0,0 0-1 0 0,1 0 1 0 0,-7-1 0 0 0,25 3-107 0 0,-1 0 1 0 0,1 0 0 0 0,0-2-1 0 0,18-1 1 0 0,-22 0 206 0 0,1 1 0 0 0,0 0 0 0 0,-1 0 1 0 0,1 1-1 0 0,0 1 0 0 0,-1 0 1 0 0,0 0-1 0 0,1 1 0 0 0,17 7 0 0 0,-28-9-77 0 0,1 1 0 0 0,0-1 0 0 0,0 0 0 0 0,1 0 0 0 0,-1-1-1 0 0,0 1 1 0 0,0 0 0 0 0,0-1 0 0 0,1 1 0 0 0,-1-1-1 0 0,0 1 1 0 0,0-1 0 0 0,1 0 0 0 0,-1 0 0 0 0,0 0 0 0 0,0-1-1 0 0,1 1 1 0 0,-1 0 0 0 0,4-2 0 0 0,-4 0-161 0 0,-1 1 0 0 0,1-1 1 0 0,0 0-1 0 0,-1 1 0 0 0,1-1 0 0 0,-1 0 1 0 0,0 0-1 0 0,0 0 0 0 0,1 0 0 0 0,-1 0 1 0 0,-1-1-1 0 0,1 1 0 0 0,0 0 1 0 0,0 0-1 0 0,-1-1 0 0 0,1 1 0 0 0,-1 0 1 0 0,0-1-1 0 0,0-3 0 0 0,2-3 82 0 0,-1 0-1 0 0,-1 0 0 0 0,1 0 1 0 0,-2 0-1 0 0,1 0 1 0 0,-1-1-1 0 0,-1 1 1 0 0,1 0-1 0 0,-2 0 1 0 0,1 1-1 0 0,-1-1 1 0 0,-6-13-1 0 0,7 28 989 0 0,0 0-1 0 0,0 0 1 0 0,1 1-1 0 0,0-1 1 0 0,0 8-1 0 0,1 20-252 0 0,-1 2-12 0 0,5 44-1 0 0,-3-70-567 0 0,1 0-1 0 0,0 1 1 0 0,1-1-1 0 0,0-1 0 0 0,0 1 1 0 0,1 0-1 0 0,0-1 1 0 0,1 0-1 0 0,5 9 1 0 0,-10-17-76 0 0,0 0-1 0 0,1 0 1 0 0,-1-1 0 0 0,0 1 0 0 0,1 0 0 0 0,-1-1 0 0 0,0 1-1 0 0,1 0 1 0 0,-1-1 0 0 0,1 1 0 0 0,-1-1 0 0 0,1 1 0 0 0,0-1-1 0 0,-1 1 1 0 0,1-1 0 0 0,-1 1 0 0 0,1-1 0 0 0,0 1 0 0 0,-1-1-1 0 0,1 0 1 0 0,0 1 0 0 0,0-1 0 0 0,-1 0 0 0 0,1 0 0 0 0,0 1 0 0 0,0-1-1 0 0,-1 0 1 0 0,1 0 0 0 0,0 0 0 0 0,0 0 0 0 0,-1 0 0 0 0,1 0-1 0 0,0 0 1 0 0,0 0 0 0 0,-1-1 0 0 0,1 1 0 0 0,0 0 0 0 0,0 0-1 0 0,-1-1 1 0 0,1 1 0 0 0,0 0 0 0 0,0-1 0 0 0,2-2-144 0 0,0-1 1 0 0,-1 1-1 0 0,1-1 1 0 0,-1 1 0 0 0,0-1-1 0 0,3-6 1 0 0,3-5 364 0 0,-4 7-666 0 0,3-5 736 0 0,1 1-1 0 0,0 0 0 0 0,18-20 0 0 0,-24 29-401 0 0,1 1-1 0 0,-1 0 1 0 0,1 0-1 0 0,-1 0 0 0 0,1 0 1 0 0,0 0-1 0 0,0 1 0 0 0,0-1 1 0 0,6-1-1 0 0,-7 3-208 0 0,0-1 0 0 0,0 1 0 0 0,0 0 0 0 0,0 0 0 0 0,0 0 0 0 0,-1 0 0 0 0,1 0 0 0 0,0 0 0 0 0,0 1 0 0 0,0-1 0 0 0,0 0 0 0 0,0 1-1 0 0,0 0 1 0 0,0-1 0 0 0,-1 1 0 0 0,1 0 0 0 0,0 0 0 0 0,1 1 0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20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162 230 4057 0 0,'-1'-3'596'0'0,"-1"1"1"0"0,1 0-1 0 0,-1 0 1 0 0,0 1-1 0 0,0-1 1 0 0,0 0-1 0 0,0 1 0 0 0,-1-1 1 0 0,1 1-1 0 0,0 0 1 0 0,-1-1-1 0 0,1 1 1 0 0,0 0-1 0 0,-1 1 0 0 0,0-1 1 0 0,1 0-1 0 0,-5 0 1 0 0,1 1-322 0 0,1-1 1 0 0,0 1-1 0 0,0 1 1 0 0,0-1-1 0 0,0 1 1 0 0,0 0-1 0 0,0 0 1 0 0,0 0-1 0 0,-6 3 1 0 0,7-3-289 0 0,1 0 1 0 0,0 0 0 0 0,-1 1 0 0 0,1-1 0 0 0,0 1 0 0 0,0 0 0 0 0,0 0 0 0 0,0 0 0 0 0,0 0 0 0 0,1 0 0 0 0,-1 1 0 0 0,0-1-1 0 0,1 1 1 0 0,0 0 0 0 0,0-1 0 0 0,0 1 0 0 0,0 0 0 0 0,0 0 0 0 0,0 1 0 0 0,1-1 0 0 0,0 0 0 0 0,0 1 0 0 0,-1-1-1 0 0,2 0 1 0 0,-1 1 0 0 0,0-1 0 0 0,1 1 0 0 0,0-1 0 0 0,0 5 0 0 0,1-3-16 0 0,0 0 0 0 0,1 0 0 0 0,0-1-1 0 0,0 1 1 0 0,1 0 0 0 0,-1-1 0 0 0,1 0 0 0 0,0 0 0 0 0,0 0-1 0 0,0 0 1 0 0,1 0 0 0 0,-1 0 0 0 0,1-1 0 0 0,0 0 0 0 0,0 1 0 0 0,0-1-1 0 0,1-1 1 0 0,-1 1 0 0 0,9 3 0 0 0,-7-3 10 0 0,-1-1 0 0 0,1 0 1 0 0,0 0-1 0 0,0 0 0 0 0,0-1 1 0 0,0 0-1 0 0,0 0 0 0 0,0 0 0 0 0,0-1 1 0 0,0 0-1 0 0,1 0 0 0 0,-1-1 0 0 0,0 1 1 0 0,0-1-1 0 0,11-4 0 0 0,-10 2 12 0 0,0-1 0 0 0,0 0 0 0 0,-1 0 0 0 0,1 0 0 0 0,-1-1-1 0 0,0 0 1 0 0,0 0 0 0 0,-1-1 0 0 0,0 1 0 0 0,0-1 0 0 0,0-1 0 0 0,0 1 0 0 0,-1-1 0 0 0,0 1-1 0 0,-1-1 1 0 0,4-7 0 0 0,-5 8 63 0 0,0 1-1 0 0,0-1 1 0 0,0 0-1 0 0,-1 0 1 0 0,0 1-1 0 0,0-1 1 0 0,0 0-1 0 0,-1 0 1 0 0,0 0-1 0 0,0 0 1 0 0,0 0-1 0 0,-1 0 1 0 0,0 0-1 0 0,0 0 1 0 0,-1 1-1 0 0,1-1 1 0 0,-1 0-1 0 0,-1 1 1 0 0,1-1-1 0 0,-1 1 1 0 0,-3-6-1 0 0,-2 0 209 0 0,-1 1 0 0 0,0 0 1 0 0,0 0-1 0 0,-17-13 0 0 0,24 21-318 0 0,-1-1 0 0 0,0 1 0 0 0,0 0 0 0 0,-1 0 1 0 0,1 0-1 0 0,0 0 0 0 0,-1 0 0 0 0,1 1 0 0 0,-1 0 0 0 0,1 0 0 0 0,-1 0 0 0 0,0 0 0 0 0,1 0 0 0 0,-1 0 0 0 0,0 1 0 0 0,0 0 0 0 0,1 0 1 0 0,-1 0-1 0 0,0 0 0 0 0,-6 2 0 0 0,2 4-1226 0 0,14-1 197 0 0,16-2 431 0 0,80-16 597 0 0,-4 0-714 0 0,-31 15-3248 0 0,-73 5 1181 0 0,-43 27 2424 0 0,2-7-899 0 0,-27 20 438 0 0,74-47 996 0 0,-1 0 0 0 0,1 0 0 0 0,0 1 0 0 0,-1-1 0 0 0,1 0 0 0 0,0 0 0 0 0,0 1 0 0 0,-1-1 0 0 0,1 0 0 0 0,0 1 0 0 0,0-1 0 0 0,-1 0 0 0 0,1 1 0 0 0,0-1 0 0 0,0 0 0 0 0,0 1 0 0 0,0-1 0 0 0,-1 0 0 0 0,1 1 0 0 0,0-1 0 0 0,0 1 0 0 0,0-1 0 0 0,0 0 0 0 0,0 1 0 0 0,0-1 0 0 0,0 1 0 0 0,0-1 0 0 0,0 0 0 0 0,0 1 0 0 0,1-1 0 0 0,-1 0 0 0 0,0 1 0 0 0,0-1 0 0 0,0 1 0 0 0,14 12 1868 0 0,34 10-1358 0 0,-32-15-177 0 0,-12-6-459 0 0,1 1 0 0 0,-1-1 0 0 0,1 0 0 0 0,-1-1 0 0 0,1 1 0 0 0,-1-1 0 0 0,1 0 0 0 0,0 0 0 0 0,0 0 0 0 0,0-1 0 0 0,0 0 0 0 0,5 0 0 0 0,-7-1-38 0 0,0 0-1 0 0,1 1 1 0 0,-1-2-1 0 0,0 1 1 0 0,0 0-1 0 0,0-1 1 0 0,-1 1-1 0 0,1-1 1 0 0,0 0-1 0 0,0 0 1 0 0,-1 0-1 0 0,1 0 1 0 0,-1-1-1 0 0,0 1 1 0 0,0 0-1 0 0,0-1 1 0 0,0 0-1 0 0,0 0 1 0 0,1-3-1 0 0,9-13-142 0 0,-2-1 0 0 0,12-31-1 0 0,-19 46 226 0 0,-1-1 0 0 0,0-1-1 0 0,0 1 1 0 0,-1 0 0 0 0,0 0-1 0 0,0-1 1 0 0,-1 1 0 0 0,1 0-1 0 0,-1-1 1 0 0,-1 1-1 0 0,1-1 1 0 0,-1 1 0 0 0,-2-9-1 0 0,3 14-37 0 0,0 0-1 0 0,-1 1 1 0 0,1-1 0 0 0,0 0-1 0 0,0 0 1 0 0,0 1-1 0 0,-1-1 1 0 0,1 0-1 0 0,0 0 1 0 0,-1 1-1 0 0,1-1 1 0 0,-1 0-1 0 0,1 1 1 0 0,-1-1-1 0 0,1 1 1 0 0,-1-1 0 0 0,1 1-1 0 0,-1-1 1 0 0,0 1-1 0 0,1-1 1 0 0,-1 1-1 0 0,0-1 1 0 0,1 1-1 0 0,-1 0 1 0 0,0-1-1 0 0,0 1 1 0 0,1 0-1 0 0,-1 0 1 0 0,0-1 0 0 0,0 1-1 0 0,-1 0 1 0 0,2 1 25 0 0,-1-1 0 0 0,0 1 0 0 0,0 0 0 0 0,0-1 0 0 0,1 1 0 0 0,-1 0 0 0 0,0 0 0 0 0,1-1 0 0 0,-1 1 0 0 0,1 0 0 0 0,-1 0 0 0 0,1 0 0 0 0,-1 0 1 0 0,1 0-1 0 0,0 0 0 0 0,-1 0 0 0 0,1 0 0 0 0,0 0 0 0 0,0 0 0 0 0,0 0 0 0 0,0 0 0 0 0,0 0 0 0 0,0 2 0 0 0,-4 76 1605 0 0,3-24-1076 0 0,-3 0-1 0 0,-15 81 0 0 0,12-117-885 0 0,6-18 98 0 0,1 0 0 0 0,0 0 0 0 0,-1 0 0 0 0,0-1 1 0 0,1 1-1 0 0,-1 0 0 0 0,1-1 0 0 0,-1 1 0 0 0,0 0 0 0 0,0-1 0 0 0,1 1 0 0 0,-1-1 0 0 0,0 1 0 0 0,0-1 1 0 0,1 1-1 0 0,-1-1 0 0 0,0 0 0 0 0,0 1 0 0 0,-1-1 0 0 0,-19-3-4285 0 0,4-5 4336 0 0,16 7 219 0 0,0 0 0 0 0,0 1 0 0 0,0-1 0 0 0,0 0 1 0 0,0 1-1 0 0,0-1 0 0 0,0 1 0 0 0,0-1 0 0 0,-1 1 1 0 0,1 0-1 0 0,0-1 0 0 0,0 1 0 0 0,0 0 0 0 0,0 0 1 0 0,0 0-1 0 0,-1 0 0 0 0,1 0 0 0 0,0 0 1 0 0,0 0-1 0 0,0 0 0 0 0,0 0 0 0 0,-1 1 0 0 0,1-1 1 0 0,0 0-1 0 0,0 1 0 0 0,0-1 0 0 0,0 1 0 0 0,0-1 1 0 0,0 1-1 0 0,0 0 0 0 0,0-1 0 0 0,0 1 0 0 0,0 0 1 0 0,0 0-1 0 0,1 0 0 0 0,-1-1 0 0 0,-1 3 1 0 0,1-1 144 0 0,0 1 1 0 0,1-1 0 0 0,-1 0 0 0 0,1 1 0 0 0,0-1 0 0 0,-1 1 0 0 0,1-1-1 0 0,0 1 1 0 0,0 0 0 0 0,1-1 0 0 0,-1 1 0 0 0,0-1 0 0 0,1 0 0 0 0,0 1-1 0 0,-1-1 1 0 0,3 4 0 0 0,-1-1 17 0 0,0 0-1 0 0,0-1 0 0 0,1 1 1 0 0,-1-1-1 0 0,1 0 0 0 0,0 0 1 0 0,1 0-1 0 0,-1 0 0 0 0,0-1 1 0 0,1 1-1 0 0,0-1 0 0 0,5 4 1 0 0,2-1 252 0 0,0 0 1 0 0,1-1-1 0 0,18 7 1 0 0,-25-10-393 0 0,0-1 59 0 0,0 1 0 0 0,-1 0 1 0 0,0 0-1 0 0,1 0 0 0 0,-1 0 1 0 0,0 1-1 0 0,0 0 0 0 0,0 0 1 0 0,3 3-1 0 0,-6-5-99 0 0,0 0 0 0 0,-1 1 1 0 0,1-1-1 0 0,0 0 0 0 0,-1 0 0 0 0,1 0 1 0 0,-1 1-1 0 0,1-1 0 0 0,-1 0 0 0 0,1 1 1 0 0,-1-1-1 0 0,0 0 0 0 0,0 1 0 0 0,0-1 1 0 0,0 0-1 0 0,0 1 0 0 0,0-1 1 0 0,0 1-1 0 0,0-1 0 0 0,0 0 0 0 0,-1 1 1 0 0,1-1-1 0 0,-1 0 0 0 0,1 0 0 0 0,-1 1 1 0 0,1-1-1 0 0,-1 0 0 0 0,0 0 0 0 0,1 0 1 0 0,-1 0-1 0 0,0 1 0 0 0,0-1 0 0 0,0 0 1 0 0,0-1-1 0 0,-1 3 0 0 0,-22 19-162 0 0,20-19 227 0 0,0 0-1 0 0,1 0 1 0 0,-1 0 0 0 0,1 1 0 0 0,0-1 0 0 0,0 1 0 0 0,-4 8-1 0 0,6-10-21 0 0,0 0 0 0 0,1 0-1 0 0,-1 0 1 0 0,1 0-1 0 0,0 1 1 0 0,-1-1-1 0 0,1 0 1 0 0,0 0 0 0 0,1 0-1 0 0,-1 1 1 0 0,0-1-1 0 0,1 0 1 0 0,-1 0-1 0 0,1 0 1 0 0,-1 0 0 0 0,1 1-1 0 0,0-1 1 0 0,0 0-1 0 0,0 0 1 0 0,0-1-1 0 0,3 4 1 0 0,-1 0-54 0 0,1 0 0 0 0,0 0 0 0 0,0-1 1 0 0,0 1-1 0 0,1-1 0 0 0,0 0 0 0 0,0 0 0 0 0,0-1 0 0 0,0 1 0 0 0,0-1 0 0 0,1 0 1 0 0,0-1-1 0 0,-1 1 0 0 0,1-1 0 0 0,0 0 0 0 0,9 1 0 0 0,-8-1-624 0 0,1-1 0 0 0,0 0 0 0 0,0 0-1 0 0,0-1 1 0 0,0 0 0 0 0,0-1 0 0 0,0 0 0 0 0,-1 0-1 0 0,1 0 1 0 0,0-1 0 0 0,-1 0 0 0 0,13-6 0 0 0,-2-5-5706 0 0,-11 6 2652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22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52 134 1008 0 0,'-2'0'445'0'0,"1"0"0"0"0,0 1 0 0 0,0-1 0 0 0,0 0 0 0 0,0 0 0 0 0,0 1 0 0 0,0-1-1 0 0,0 0 1 0 0,0 1 0 0 0,0-1 0 0 0,1 1 0 0 0,-1 0 0 0 0,0-1 0 0 0,0 1 0 0 0,0 0 0 0 0,0-1 0 0 0,0 2 0 0 0,-22 11 6900 0 0,12-15-5399 0 0,12-3-226 0 0,0 4-1654 0 0,0 0 1 0 0,0 1-1 0 0,0-1 0 0 0,0 0 1 0 0,1 1-1 0 0,-1-1 0 0 0,0 1 1 0 0,0-1-1 0 0,1 1 0 0 0,-1 0 1 0 0,0-1-1 0 0,1 1 0 0 0,2 0 0 0 0,101 4 148 0 0,-54-1-238 0 0,69-5 1 0 0,71-28 13 0 0,-33 3-388 0 0,-68 25-1380 0 0,-89 2 1626 0 0,0 0-1 0 0,-1 0 0 0 0,1 0 1 0 0,-1 0-1 0 0,1-1 0 0 0,0 1 0 0 0,-1 0 1 0 0,1 0-1 0 0,-1 0 0 0 0,1-1 1 0 0,-1 1-1 0 0,1 0 0 0 0,0-1 0 0 0,-1 1 1 0 0,1 0-1 0 0,-1-1 0 0 0,0 1 1 0 0,1-1-1 0 0,-1 1 0 0 0,1-1 0 0 0,-1 1 1 0 0,0-1-1 0 0,1 1 0 0 0,-1-1 1 0 0,0 1-1 0 0,1-1 0 0 0,-1 1 0 0 0,0-1 1 0 0,0 1-1 0 0,0-2 0 0 0,-2-21-4095 0 0,-19-19-3125 0 0,14 31 5247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22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8 1080 0 0,'-13'-8'7504'0'0,"13"8"-7434"0"0,2 0 455 0 0,1 0 0 0 0,0 1-1 0 0,-1-1 1 0 0,1 0 0 0 0,-1 1 0 0 0,1 0-1 0 0,-1-1 1 0 0,1 1 0 0 0,2 2 0 0 0,322 174 3988 0 0,-326-176-4476 0 0,0-1 1 0 0,1 1 0 0 0,-1 0 0 0 0,0 0 0 0 0,0-1 0 0 0,0 1 0 0 0,-1 0 0 0 0,1 0 0 0 0,0 0-1 0 0,0 0 1 0 0,0 0 0 0 0,-1 1 0 0 0,1-1 0 0 0,0 0 0 0 0,-1 0 0 0 0,1 0 0 0 0,-1 1 0 0 0,0-1-1 0 0,1 0 1 0 0,-1 0 0 0 0,0 2 0 0 0,0 0 10 0 0,0 0 0 0 0,0 0 1 0 0,-1 0-1 0 0,1 0 0 0 0,-1 0 0 0 0,1 0 1 0 0,-1-1-1 0 0,0 1 0 0 0,-2 4 0 0 0,-5 6 28 0 0,1-1-1 0 0,-2 1 0 0 0,-10 12 0 0 0,9-13-66 0 0,-2 3-96 0 0,-26 24 0 0 0,18-20-620 0 0,38-32-7216 0 0,-12 10 6682 0 0,-1-1 1 0 0,1 0-1 0 0,-1-1 0 0 0,1 1 1 0 0,-1-1-1 0 0,6-8 0 0 0,-2-1-7 0 0,4 2 49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23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285 28 1296 0 0,'-1'-2'437'0'0,"1"0"0"0"0,-1 1 0 0 0,0-1 0 0 0,0 0 0 0 0,0 1 0 0 0,0-1 0 0 0,-1 0 0 0 0,1 1 0 0 0,0 0 0 0 0,-1-1 0 0 0,1 1 0 0 0,0 0-1 0 0,-1-1 1 0 0,0 1 0 0 0,1 0 0 0 0,-1 0 0 0 0,0 1 0 0 0,-3-3 0 0 0,2 3 14 0 0,0 0 0 0 0,0 0-1 0 0,0 0 1 0 0,0 0 0 0 0,0 1 0 0 0,0-1-1 0 0,0 1 1 0 0,0 0 0 0 0,1 0 0 0 0,-1 0-1 0 0,-5 2 1 0 0,-15 8 56 0 0,0 2 0 0 0,1 0 0 0 0,1 1 0 0 0,0 1 0 0 0,1 1 0 0 0,0 1 0 0 0,1 1 0 0 0,-20 24 0 0 0,38-39-499 0 0,0-1 0 0 0,0 1 0 0 0,0-1 0 0 0,0 1 0 0 0,0 0 0 0 0,0-1 0 0 0,1 1 0 0 0,-1 0 0 0 0,1-1 0 0 0,0 1 0 0 0,0 0 0 0 0,0 0 1 0 0,0-1-1 0 0,0 1 0 0 0,1 0 0 0 0,-1-1 0 0 0,1 1 0 0 0,0 0 0 0 0,0-1 0 0 0,0 1 0 0 0,0-1 0 0 0,0 1 0 0 0,0-1 0 0 0,1 1 0 0 0,-1-1 0 0 0,4 4 1 0 0,-4-4-12 0 0,0 0 0 0 0,1 0 1 0 0,-1 0-1 0 0,1 0 0 0 0,0 0 1 0 0,-1 0-1 0 0,1-1 0 0 0,0 1 1 0 0,0-1-1 0 0,0 1 0 0 0,0-1 1 0 0,0 1-1 0 0,1-1 1 0 0,-1 0-1 0 0,0 0 0 0 0,0 0 1 0 0,1-1-1 0 0,-1 1 0 0 0,1 0 1 0 0,-1-1-1 0 0,1 0 0 0 0,-1 1 1 0 0,1-1-1 0 0,-1 0 0 0 0,1 0 1 0 0,-1-1-1 0 0,1 1 1 0 0,-1 0-1 0 0,5-2 0 0 0,7-6 11 0 0,-1-1 0 0 0,0 0 0 0 0,0-1 0 0 0,-1 0-1 0 0,0-1 1 0 0,-1-1 0 0 0,10-12 0 0 0,35-33 52 0 0,-55 56-59 0 0,-1 1 0 0 0,0 0 0 0 0,1-1 0 0 0,-1 1-1 0 0,1 0 1 0 0,-1-1 0 0 0,0 1 0 0 0,1 0 0 0 0,-1-1 0 0 0,1 1 0 0 0,-1 0 0 0 0,1 0 0 0 0,-1 0 0 0 0,1 0-1 0 0,-1-1 1 0 0,1 1 0 0 0,0 0 0 0 0,-1 0 0 0 0,1 0 0 0 0,-1 0 0 0 0,1 0 0 0 0,-1 0 0 0 0,1 0 0 0 0,-1 1 0 0 0,1-1-1 0 0,-1 0 1 0 0,1 0 0 0 0,-1 0 0 0 0,1 0 0 0 0,-1 1 0 0 0,1-1 0 0 0,-1 0 0 0 0,1 0 0 0 0,-1 1 0 0 0,0-1-1 0 0,1 0 1 0 0,-1 1 0 0 0,1-1 0 0 0,-1 1 0 0 0,0-1 0 0 0,1 0 0 0 0,-1 1 0 0 0,0-1 0 0 0,1 1 0 0 0,-1-1-1 0 0,0 1 1 0 0,0-1 0 0 0,0 1 0 0 0,1-1 0 0 0,-1 1 0 0 0,0-1 0 0 0,0 1 0 0 0,0-1 0 0 0,0 1 0 0 0,0-1 0 0 0,0 1-1 0 0,0-1 1 0 0,0 2 0 0 0,4 43 18 0 0,-3-31 29 0 0,1 10-50 0 0,-2-18-160 0 0,0 0 1 0 0,0 0-1 0 0,0 0 1 0 0,1 0-1 0 0,0 0 0 0 0,1 0 1 0 0,-1-1-1 0 0,1 1 0 0 0,0 0 1 0 0,1-1-1 0 0,-1 1 0 0 0,6 7 1 0 0,-8-13-19 0 0,1 1 1 0 0,-1-1-1 0 0,1 1 1 0 0,0-1 0 0 0,-1 1-1 0 0,1-1 1 0 0,0 0-1 0 0,0 1 1 0 0,-1-1-1 0 0,1 0 1 0 0,0 1-1 0 0,0-1 1 0 0,-1 0-1 0 0,1 0 1 0 0,0 0 0 0 0,0 0-1 0 0,0 0 1 0 0,-1 0-1 0 0,1 0 1 0 0,0 0-1 0 0,0 0 1 0 0,0 0-1 0 0,-1 0 1 0 0,1-1-1 0 0,0 1 1 0 0,0 0-1 0 0,-1 0 1 0 0,1-1 0 0 0,0 1-1 0 0,-1 0 1 0 0,1-1-1 0 0,0 1 1 0 0,-1-1-1 0 0,2 0 1 0 0,17-22-7292 0 0,-14 12 4295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24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3369 0 0,'2'-4'8131'0'0,"-2"4"-7991"0"0,0 0-23 0 0,1 1-1 0 0,-1-1 1 0 0,0 0 0 0 0,1 0-1 0 0,-1 0 1 0 0,0 0-1 0 0,1 0 1 0 0,-1 0 0 0 0,0 1-1 0 0,0-1 1 0 0,1 0 0 0 0,-1 0-1 0 0,0 0 1 0 0,1 1-1 0 0,-1-1 1 0 0,0 0 0 0 0,0 0-1 0 0,0 1 1 0 0,1-1-1 0 0,-1 0 1 0 0,0 0 0 0 0,0 1-1 0 0,0-1 1 0 0,0 0 0 0 0,0 1-1 0 0,0-1 1 0 0,1 0-1 0 0,-1 1 1 0 0,0-1 0 0 0,0 1-1 0 0,4 25 591 0 0,3 40 0 0 0,-7-49-710 0 0,1-1 1 0 0,1 1-1 0 0,0 0 0 0 0,2-1 1 0 0,0 1-1 0 0,0-1 0 0 0,8 16 1 0 0,-11-30-18 0 0,-1-1 0 0 0,1 0 0 0 0,-1 0 1 0 0,1 0-1 0 0,0 0 0 0 0,-1 1 1 0 0,1-1-1 0 0,0 0 0 0 0,0 0 0 0 0,0 0 1 0 0,0-1-1 0 0,-1 1 0 0 0,1 0 0 0 0,1 0 1 0 0,-1 0-1 0 0,0-1 0 0 0,0 1 1 0 0,0 0-1 0 0,0-1 0 0 0,3 1 0 0 0,-3-1-10 0 0,0 0 0 0 0,0 0 0 0 0,0 0 0 0 0,0-1 0 0 0,0 1 0 0 0,0 0-1 0 0,0-1 1 0 0,0 1 0 0 0,0 0 0 0 0,0-1 0 0 0,0 1 0 0 0,0-1-1 0 0,0 0 1 0 0,-1 1 0 0 0,1-1 0 0 0,0 0 0 0 0,0 0 0 0 0,0 1 0 0 0,0-3-1 0 0,6-6-181 0 0,-2 0-1 0 0,1 0 0 0 0,-1-1 0 0 0,4-10 0 0 0,-2 4 91 0 0,-4 10 150 0 0,0 1 0 0 0,1-1-1 0 0,-1 1 1 0 0,1 0-1 0 0,0 0 1 0 0,0 0-1 0 0,1 0 1 0 0,-1 1-1 0 0,11-8 1 0 0,-12 11-248 0 0,-1-1-1 0 0,1 1 1 0 0,0-1-1 0 0,0 1 1 0 0,0 0 0 0 0,1 0-1 0 0,-1 1 1 0 0,6-2-1 0 0,-5 2-699 0 0,0 0 0 0 0,0 0 1 0 0,0 0-1 0 0,0 1 0 0 0,0 0 0 0 0,0-1 0 0 0,0 2 0 0 0,4 0 0 0 0,1 2-2113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25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21 2264 0 0,'0'-1'228'0'0,"-1"0"-1"0"0,1 0 0 0 0,0 0 0 0 0,-1 0 0 0 0,1 0 0 0 0,-1 0 1 0 0,1 0-1 0 0,-1 0 0 0 0,1 0 0 0 0,-1 0 0 0 0,1 1 0 0 0,-1-1 0 0 0,0 0 1 0 0,0 0-1 0 0,1 1 0 0 0,-1-1 0 0 0,0 1 0 0 0,0-1 0 0 0,0 0 1 0 0,0 1-1 0 0,1-1 0 0 0,-1 1 0 0 0,0 0 0 0 0,-1-1 0 0 0,-1 1-46 0 0,1-1 0 0 0,-1 1-1 0 0,1 0 1 0 0,-1 0-1 0 0,0 0 1 0 0,1 0 0 0 0,-1 1-1 0 0,1-1 1 0 0,-5 2 0 0 0,-5 2 246 0 0,-1 1 0 0 0,1 1 0 0 0,-12 6 0 0 0,19-9 331 0 0,-9 5-7 0 0,-1 1 0 0 0,1 1 0 0 0,-25 22-1 0 0,34-27-758 0 0,0-1-1 0 0,1 1 0 0 0,-1 0 1 0 0,1 0-1 0 0,0 0 0 0 0,1 1 1 0 0,-1 0-1 0 0,1-1 0 0 0,0 1 1 0 0,1 0-1 0 0,-1 0 0 0 0,1 1 1 0 0,-1 8-1 0 0,2-13 0 0 0,2 0 0 0 0,-1 0 0 0 0,0 1 0 0 0,0-1 0 0 0,1 0 0 0 0,-1 0 1 0 0,1 0-1 0 0,0 0 0 0 0,0 1 0 0 0,0-1 0 0 0,0 0 0 0 0,0 0 0 0 0,0-1 0 0 0,0 1 0 0 0,0 0 0 0 0,1 0 0 0 0,-1-1 0 0 0,1 1 1 0 0,-1 0-1 0 0,1-1 0 0 0,0 0 0 0 0,0 1 0 0 0,0-1 0 0 0,0 0 0 0 0,0 0 0 0 0,0 0 0 0 0,0 0 0 0 0,0 0 0 0 0,0-1 1 0 0,0 1-1 0 0,3 0 0 0 0,0 1 10 0 0,1-1 1 0 0,0 1-1 0 0,0-1 1 0 0,1-1-1 0 0,-1 1 1 0 0,0-1 0 0 0,0 0-1 0 0,0 0 1 0 0,0-1-1 0 0,8-1 1 0 0,-8 0-8 0 0,0-1 1 0 0,1 0-1 0 0,-1 0 1 0 0,0 0 0 0 0,0-1-1 0 0,-1 1 1 0 0,1-2-1 0 0,-1 1 1 0 0,0 0-1 0 0,0-1 1 0 0,0 0-1 0 0,5-7 1 0 0,4-8 207 0 0,-1-1 0 0 0,12-24 1 0 0,-8 13 568 0 0,-17 32-768 0 0,0 0 1 0 0,1 0 0 0 0,-1 0-1 0 0,0 0 1 0 0,0 0-1 0 0,0 0 1 0 0,0-1 0 0 0,0 1-1 0 0,0 0 1 0 0,0 0-1 0 0,0 0 1 0 0,0 0 0 0 0,0 0-1 0 0,0 0 1 0 0,0 0-1 0 0,0 0 1 0 0,0 0 0 0 0,1 0-1 0 0,-1 0 1 0 0,0-1-1 0 0,0 1 1 0 0,0 0 0 0 0,0 0-1 0 0,0 0 1 0 0,0 0-1 0 0,0 0 1 0 0,0 0 0 0 0,0 0-1 0 0,1 0 1 0 0,-1 0-1 0 0,0 0 1 0 0,0 0 0 0 0,0 0-1 0 0,0 0 1 0 0,0 0-1 0 0,0 0 1 0 0,0 0 0 0 0,1 0-1 0 0,-1 0 1 0 0,0 0-1 0 0,0 0 1 0 0,0 0 0 0 0,0 0-1 0 0,0 1 1 0 0,0-1-1 0 0,0 0 1 0 0,0 0 0 0 0,0 0-1 0 0,1 0 1 0 0,-1 0 0 0 0,0 0-1 0 0,0 0 1 0 0,0 0-1 0 0,0 0 1 0 0,0 0 0 0 0,0 0-1 0 0,0 1 1 0 0,0-1-1 0 0,0 0 1 0 0,0 0 0 0 0,0 0-1 0 0,0 0 1 0 0,0 0-1 0 0,0 0 1 0 0,0 1 0 0 0,4 12 63 0 0,0 16-51 0 0,-1 20-23 0 0,0-6 66 0 0,-1 0 0 0 0,-2 0-1 0 0,-9 59 1 0 0,9-97-64 0 0,-1-1 0 0 0,-1 1 0 0 0,1-1 0 0 0,0 0 0 0 0,-1 1 0 0 0,0-1 0 0 0,0 0 0 0 0,0 0 0 0 0,-1 0 0 0 0,0-1 1 0 0,1 1-1 0 0,-5 4 0 0 0,6-8 22 0 0,0 1 0 0 0,0 0 0 0 0,0 0 0 0 0,0 0 0 0 0,-1-1 0 0 0,1 1 0 0 0,0-1 0 0 0,0 1 0 0 0,0-1 0 0 0,-1 1 0 0 0,1-1 0 0 0,0 0 0 0 0,-1 1 0 0 0,1-1 0 0 0,0 0 0 0 0,-1 0 0 0 0,-2 0 0 0 0,2-1 77 0 0,0 1 0 0 0,0-1 0 0 0,0 0 0 0 0,0 0 0 0 0,1 1 0 0 0,-1-1 0 0 0,0-1 0 0 0,0 1-1 0 0,0 0 1 0 0,1 0 0 0 0,-1-1 0 0 0,1 1 0 0 0,-1-1 0 0 0,-2-2 0 0 0,0-2 45 0 0,1 1-1 0 0,-1 0 1 0 0,1-1-1 0 0,0 1 1 0 0,1-1 0 0 0,-1 0-1 0 0,1 0 1 0 0,0 0-1 0 0,0-1 1 0 0,1 1-1 0 0,-1-8 1 0 0,2 12-126 0 0,-1 0 1 0 0,1 0-1 0 0,0 1 1 0 0,0-1-1 0 0,1 0 1 0 0,-1 0-1 0 0,0 0 0 0 0,1 1 1 0 0,-1-1-1 0 0,1 0 1 0 0,-1 0-1 0 0,1 1 1 0 0,0-1-1 0 0,-1 0 0 0 0,1 1 1 0 0,0-1-1 0 0,0 1 1 0 0,1-1-1 0 0,-1 1 1 0 0,0 0-1 0 0,0-1 1 0 0,1 1-1 0 0,-1 0 0 0 0,0 0 1 0 0,1 0-1 0 0,0 0 1 0 0,-1 0-1 0 0,1 0 1 0 0,-1 0-1 0 0,1 0 0 0 0,0 1 1 0 0,0-1-1 0 0,-1 1 1 0 0,1-1-1 0 0,0 1 1 0 0,0 0-1 0 0,0 0 0 0 0,-1 0 1 0 0,1 0-1 0 0,0 0 1 0 0,0 0-1 0 0,0 0 1 0 0,2 1-1 0 0,33 3-396 0 0,-21-1 307 0 0,1-1 0 0 0,-1-1 0 0 0,26-2 1 0 0,-37 1-403 0 0,-1-1 1 0 0,0 0-1 0 0,1 0 1 0 0,-1 0-1 0 0,0 0 1 0 0,0-1 0 0 0,6-3-1 0 0,-7 4-157 0 0,-1-1-1 0 0,0 0 1 0 0,0 1 0 0 0,0-1-1 0 0,0 0 1 0 0,0 0-1 0 0,0 0 1 0 0,0 0 0 0 0,-1-1-1 0 0,1 1 1 0 0,-1 0-1 0 0,1-1 1 0 0,0-2 0 0 0,1-21-4280 0 0,3 14 2904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25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69 2136 0 0,'47'-67'9591'0'0,"-50"67"-8903"0"0,0-1 1 0 0,0 1 0 0 0,0 0 0 0 0,0 0 0 0 0,0 0 0 0 0,0 0 0 0 0,0 0 0 0 0,-6 2 0 0 0,8-2-372 0 0,-10 2-33 0 0,1 0 0 0 0,0 0-1 0 0,1 1 1 0 0,-1 0 0 0 0,0 1 0 0 0,1 0 0 0 0,0 1 0 0 0,0-1 0 0 0,0 2-1 0 0,1-1 1 0 0,-1 1 0 0 0,-7 8 0 0 0,10-8-326 0 0,1-1 0 0 0,0 1 0 0 0,0 0 0 0 0,0 0 0 0 0,1 1 1 0 0,0-1-1 0 0,0 1 0 0 0,1 0 0 0 0,0 0 0 0 0,0 0 0 0 0,1 0 0 0 0,0 1 0 0 0,0-1 1 0 0,0 1-1 0 0,1-1 0 0 0,0 16 0 0 0,0-20 15 0 0,2 0 0 0 0,-1 0 0 0 0,0 0 0 0 0,1 0 0 0 0,-1 0 1 0 0,1-1-1 0 0,0 1 0 0 0,0 0 0 0 0,0 0 0 0 0,0-1 0 0 0,0 1 0 0 0,1 0 0 0 0,-1-1 1 0 0,1 1-1 0 0,0-1 0 0 0,0 0 0 0 0,0 0 0 0 0,0 0 0 0 0,3 3 0 0 0,-1-2 13 0 0,1 0-1 0 0,0 0 1 0 0,0 0-1 0 0,1 0 0 0 0,-1-1 1 0 0,0 0-1 0 0,1 0 1 0 0,0-1-1 0 0,6 2 0 0 0,12 0-95 0 0,0-2-1 0 0,-1 0 0 0 0,40-4 1 0 0,-62 3 105 0 0,64-6-1660 0 0,-38 2-2557 0 0,-26 4 4045 0 0,-1 0 0 0 0,0 0 0 0 0,0 0 0 0 0,1 0 0 0 0,-1 0 0 0 0,0 0 0 0 0,0 0 0 0 0,1 0 0 0 0,-1 0 0 0 0,0-1-1 0 0,0 1 1 0 0,1 0 0 0 0,-1 0 0 0 0,0 0 0 0 0,0 0 0 0 0,1 0 0 0 0,-1-1 0 0 0,0 1 0 0 0,1 0-354 0 0,-1-1 353 0 0,0 1 1 0 0,0 0 0 0 0,0 0 0 0 0,0 0 0 0 0,1-1 0 0 0,-1 1 0 0 0,0 0 0 0 0,0-1 0 0 0,0 1 0 0 0,0 0 0 0 0,0 0 0 0 0,0-1 0 0 0,0 1-1 0 0,0 0 1 0 0,0 0 0 0 0,0-1 0 0 0,0 1 0 0 0,0 0 0 0 0,0-1 0 0 0,0 1 0 0 0,0 0 0 0 0,0 0 0 0 0,0-1 0 0 0,0 1 0 0 0,-1 0-1 0 0,1-1 1 0 0,-8-11-3728 0 0,7 11 3995 0 0,-3-6-1690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26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2833 0 0,'-1'0'352'0'0,"0"1"1"0"0,0-1 0 0 0,0 1 0 0 0,0 0 0 0 0,0-1 0 0 0,0 1 0 0 0,0 0-1 0 0,0 0 1 0 0,0 0 0 0 0,0 0 0 0 0,0-1 0 0 0,0 1 0 0 0,0 1 0 0 0,1-1-1 0 0,-1 0 1 0 0,1 0 0 0 0,-1 0 0 0 0,0 0 0 0 0,1 0 0 0 0,0 1 0 0 0,-1-1-1 0 0,1 0 1 0 0,0 0 0 0 0,0 0 0 0 0,-1 1 0 0 0,1 1 0 0 0,1-1-145 0 0,0-1 1 0 0,0 0-1 0 0,0 0 1 0 0,0 0 0 0 0,1 1-1 0 0,-1-1 1 0 0,0-1-1 0 0,0 1 1 0 0,1 0-1 0 0,-1 0 1 0 0,0 0 0 0 0,1-1-1 0 0,-1 1 1 0 0,1 0-1 0 0,-1-1 1 0 0,1 0 0 0 0,-1 1-1 0 0,1-1 1 0 0,-1 0-1 0 0,1 0 1 0 0,-1 0-1 0 0,3 0 1 0 0,260 19 370 0 0,-254-18-936 0 0,-2 0-164 0 0,-1 0-1 0 0,1 0 0 0 0,-1-1 0 0 0,1 0 0 0 0,-1 0 0 0 0,1-1 0 0 0,-1 0 1 0 0,11-2-1 0 0,-18 2 282 0 0,0 1 0 0 0,0 0 0 0 0,0-1 0 0 0,1 1 1 0 0,-1-1-1 0 0,0 1 0 0 0,0 0 0 0 0,0-1 0 0 0,0 1 0 0 0,0 0 1 0 0,0-1-1 0 0,0 1 0 0 0,0-1 0 0 0,0 1 0 0 0,0 0 0 0 0,0-1 1 0 0,0 1-1 0 0,0-1 0 0 0,-1 1 0 0 0,1 0 0 0 0,0-1 0 0 0,0 1 1 0 0,0 0-1 0 0,0-1 0 0 0,-1 1 0 0 0,1 0 0 0 0,0-1 0 0 0,0 1 0 0 0,-1 0 1 0 0,1 0-1 0 0,0-1 0 0 0,-1 1 0 0 0,1 0 0 0 0,0 0 0 0 0,-1-1 1 0 0,1 1-1 0 0,-6-5-2737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18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17036 0 0,'0'1'281'0'0,"-1"0"0"0"0,1-1 1 0 0,-1 1-1 0 0,1-1 1 0 0,0 1-1 0 0,-1 0 1 0 0,1 0-1 0 0,0-1 1 0 0,0 1-1 0 0,0 0 0 0 0,-1 0 1 0 0,1-1-1 0 0,0 1 1 0 0,0 0-1 0 0,0 0 1 0 0,0-1-1 0 0,0 1 0 0 0,0 0 1 0 0,1 0-1 0 0,-1-1 1 0 0,0 1-1 0 0,0 0 1 0 0,0-1-1 0 0,1 1 0 0 0,-1 0 1 0 0,0 0-1 0 0,1-1 1 0 0,-1 1-1 0 0,0 0 1 0 0,2 0-1 0 0,22 2 1301 0 0,-9-2-1794 0 0,42 5-331 0 0,112 29 1 0 0,-105-20-2538 0 0,-57-14 1904 0 0,16 4-2396 0 0,-12 2-4607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27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2745 0 0,'3'6'4324'0'0,"6"8"-2619"0"0,-4-9-1443 0 0,0 0 0 0 0,0-1 0 0 0,0 0 0 0 0,1 0 0 0 0,0 0 0 0 0,0-1 0 0 0,0 1 0 0 0,0-2 0 0 0,0 1 0 0 0,0 0 0 0 0,1-1 0 0 0,9 2 0 0 0,10 0 11 0 0,0-1 1 0 0,27 1-1 0 0,-31-4-573 0 0,-1 2 1 0 0,1 0-1 0 0,22 6 0 0 0,-43-7 88 0 0,1-1-1 0 0,-1 1 1 0 0,1-1-1 0 0,-1 0 0 0 0,1 1 1 0 0,-1-1-1 0 0,1 0 1 0 0,0 0-1 0 0,-1 0 1 0 0,1 0-1 0 0,-1 0 1 0 0,1-1-1 0 0,-1 1 0 0 0,1 0 1 0 0,-1-1-1 0 0,1 1 1 0 0,-1-1-1 0 0,1 0 1 0 0,-1 1-1 0 0,0-1 1 0 0,3-1-1 0 0,-2 0-312 0 0,0-1 0 0 0,-1 1 0 0 0,1 0 0 0 0,0-1 0 0 0,-1 1 0 0 0,1-1 0 0 0,-1 1 0 0 0,0-1 0 0 0,0 0 0 0 0,2-3 0 0 0,1-5-713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28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76 3953 0 0,'3'-16'3180'0'0,"2"-19"1724"0"0,-4 34-4676 0 0,-1 0-1 0 0,0 0 1 0 0,0 0-1 0 0,0 0 1 0 0,0 0-1 0 0,0 0 1 0 0,0 0-1 0 0,-1 0 0 0 0,1 0 1 0 0,0 0-1 0 0,0 0 1 0 0,-1 0-1 0 0,1 0 1 0 0,-1 0-1 0 0,1 0 1 0 0,-1 0-1 0 0,1 0 1 0 0,-1 0-1 0 0,1 0 0 0 0,-1 1 1 0 0,0-1-1 0 0,0 0 1 0 0,1 0-1 0 0,-3 0 744 0 0,8 3 1657 0 0,17 9-2237 0 0,42 11-223 0 0,13 6-88 0 0,-72-26-84 0 0,0 1 0 0 0,1 0 0 0 0,-1 0 0 0 0,0 0 0 0 0,-1 1-1 0 0,1 0 1 0 0,-1-1 0 0 0,1 2 0 0 0,-1-1 0 0 0,6 9 0 0 0,-9-11-30 0 0,1 1 1 0 0,-1 0-1 0 0,1 0 0 0 0,-1 0 1 0 0,0 0-1 0 0,0 0 1 0 0,-1 0-1 0 0,1 0 1 0 0,0 0-1 0 0,-1 0 0 0 0,0 0 1 0 0,0 1-1 0 0,0-1 1 0 0,0 0-1 0 0,0 0 1 0 0,-1 0-1 0 0,1 0 0 0 0,-1 0 1 0 0,0 0-1 0 0,0 0 1 0 0,0 0-1 0 0,-1 0 1 0 0,1 0-1 0 0,0 0 1 0 0,-1 0-1 0 0,0-1 0 0 0,0 1 1 0 0,0-1-1 0 0,0 1 1 0 0,-3 2-1 0 0,0 0 14 0 0,0 0-1 0 0,-1-1 1 0 0,0 1 0 0 0,1-1-1 0 0,-1 0 1 0 0,-1-1-1 0 0,1 1 1 0 0,0-1 0 0 0,-1 0-1 0 0,0-1 1 0 0,1 0-1 0 0,-12 3 1 0 0,14-5 26 0 0,0 0-8 0 0,0 1 1 0 0,1-1-1 0 0,-1 1 1 0 0,1 0-1 0 0,-1 0 1 0 0,1 0-1 0 0,-1 0 1 0 0,1 0-1 0 0,0 1 1 0 0,-1 0-1 0 0,-3 2 1 0 0,33-1 24 0 0,-14-4-19 0 0,4 0 4 0 0,1 0 0 0 0,0 1 0 0 0,0 1 1 0 0,0 0-1 0 0,23 6 0 0 0,-36-7 0 0 0,-1 1 1 0 0,0 0-1 0 0,1 1 0 0 0,-1-1 0 0 0,0 0 1 0 0,0 1-1 0 0,1 0 0 0 0,-1 0 0 0 0,-1 0 0 0 0,1 0 1 0 0,0 0-1 0 0,0 1 0 0 0,-1-1 0 0 0,0 1 1 0 0,1 0-1 0 0,-1 0 0 0 0,0-1 0 0 0,0 1 1 0 0,0 1-1 0 0,-1-1 0 0 0,1 0 0 0 0,-1 0 1 0 0,0 1-1 0 0,0-1 0 0 0,0 0 0 0 0,0 1 1 0 0,0-1-1 0 0,-1 1 0 0 0,0-1 0 0 0,0 1 1 0 0,0 0-1 0 0,0 5 0 0 0,-1 3 32 0 0,0 0-1 0 0,-1-1 1 0 0,0 1 0 0 0,-1 0-1 0 0,0-1 1 0 0,-1 0-1 0 0,-7 16 1 0 0,9-22-58 0 0,-1 0-1 0 0,0 0 1 0 0,0 0-1 0 0,-1 0 1 0 0,0 0 0 0 0,1-1-1 0 0,-2 0 1 0 0,1 0-1 0 0,0 0 1 0 0,-1 0 0 0 0,0-1-1 0 0,0 1 1 0 0,0-1-1 0 0,0-1 1 0 0,0 1 0 0 0,-11 3-1 0 0,15-5 51 0 0,-1-1 1 0 0,1 1-1 0 0,-1-1 1 0 0,1 0-1 0 0,-1 0 0 0 0,1 1 1 0 0,-1-1-1 0 0,1 0 1 0 0,-1-1-1 0 0,1 1 0 0 0,-1 0 1 0 0,1 0-1 0 0,-1 0 1 0 0,1-1-1 0 0,0 1 0 0 0,-1-1 1 0 0,-1 0-1 0 0,2 0-365 0 0,0 0 0 0 0,-1 0 0 0 0,1 0 0 0 0,0 0 0 0 0,0 0 0 0 0,0 0 1 0 0,0 0-1 0 0,0-1 0 0 0,0 1 0 0 0,0 0 0 0 0,1 0 0 0 0,-1-1 0 0 0,0 1 0 0 0,0-2 0 0 0,0-1-744 0 0,0 0 1 0 0,0 1-1 0 0,1-1 0 0 0,-1 0 1 0 0,1 1-1 0 0,0-1 0 0 0,0 0 1 0 0,0 0-1 0 0,1 1 0 0 0,-1-1 1 0 0,1 0-1 0 0,1-5 0 0 0,4-3-878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28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0 808 0 0,'0'0'283'0'0,"-1"0"-1"0"0,1 0 0 0 0,-1 0 0 0 0,0 0 1 0 0,1 0-1 0 0,-1 0 0 0 0,0 0 1 0 0,1 1-1 0 0,-1-1 0 0 0,1 0 1 0 0,-1 0-1 0 0,1 0 0 0 0,-1 1 1 0 0,0-1-1 0 0,1 0 0 0 0,-1 0 1 0 0,1 1-1 0 0,-1-1 0 0 0,1 0 1 0 0,-1 1-1 0 0,1-1 0 0 0,0 1 1 0 0,-1-1-1 0 0,1 1 0 0 0,-1-1 1 0 0,1 1-1 0 0,0-1 0 0 0,-1 2 1 0 0,3 16 5881 0 0,9 4-2666 0 0,-1-6-3324 0 0,-9-15-421 0 0,92 119 1575 0 0,12 18-885 0 0,-93-118-411 0 0,-1 0-1 0 0,0 0 1 0 0,-1 1-1 0 0,-2 1 1 0 0,11 36 0 0 0,-14-35-3 0 0,-1 0 0 0 0,-1 0 0 0 0,-1 1-1 0 0,-1-1 1 0 0,-1 0 0 0 0,-2 1 0 0 0,0-1 0 0 0,-1 0 0 0 0,-1 0 0 0 0,-1 0 0 0 0,-1-1 0 0 0,-12 28 0 0 0,13-39-57 0 0,-2 0 0 0 0,1-1 0 0 0,-1 0 0 0 0,-1 0-1 0 0,0 0 1 0 0,0-1 0 0 0,-11 9 0 0 0,9-8-441 0 0,-1 0-1 0 0,2 1 0 0 0,-1 1 1 0 0,-12 20-1 0 0,16-18 162 0 0,-7 12-8133 0 0,13-38-159 0 0,4 5 7672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33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402 22 880 0 0,'-10'2'993'0'0,"1"0"-1"0"0,0 0 1 0 0,0 1-1 0 0,0 0 1 0 0,1 1-1 0 0,-1 0 1 0 0,1 0-1 0 0,0 1 1 0 0,-9 7-1 0 0,-8 2 1046 0 0,-3 1-1712 0 0,1 2 1 0 0,1 0 0 0 0,1 1 0 0 0,0 2-1 0 0,-30 31 1 0 0,45-40-217 0 0,1 0 1 0 0,0 1-1 0 0,0 0 0 0 0,1 1 1 0 0,1-1-1 0 0,0 1 0 0 0,1 1 1 0 0,0-1-1 0 0,1 1 0 0 0,0 0 1 0 0,2 0-1 0 0,-1 1 0 0 0,-1 24 0 0 0,4-23-104 0 0,1 1-1 0 0,0 0 0 0 0,2 0 0 0 0,0-1 0 0 0,0 1 0 0 0,2-1 0 0 0,0 1 1 0 0,1-1-1 0 0,0 0 0 0 0,2-1 0 0 0,0 0 0 0 0,0 0 0 0 0,1 0 0 0 0,1-1 1 0 0,1 0-1 0 0,0 0 0 0 0,0-1 0 0 0,2-1 0 0 0,17 16 0 0 0,3 3 136 0 0,1-2 0 0 0,2-1 0 0 0,0-2-1 0 0,2-2 1 0 0,68 34 0 0 0,-87-49-91 0 0,0-2 1 0 0,1 0-1 0 0,-1-1 0 0 0,1-1 1 0 0,1-1-1 0 0,-1-1 1 0 0,1 0-1 0 0,-1-2 0 0 0,1 0 1 0 0,0-1-1 0 0,-1-1 1 0 0,1-1-1 0 0,0 0 0 0 0,-1-2 1 0 0,23-6-1 0 0,-30 5 86 0 0,0-1 0 0 0,0 0 0 0 0,0 0 0 0 0,-1-1 0 0 0,0 0-1 0 0,-1-1 1 0 0,0-1 0 0 0,0 1 0 0 0,0-2 0 0 0,-1 1 0 0 0,-1-1 0 0 0,1 0-1 0 0,-2-1 1 0 0,1 0 0 0 0,-2 0 0 0 0,1-1 0 0 0,5-16 0 0 0,-4 8 37 0 0,0 0 0 0 0,-2-1 0 0 0,0 0 0 0 0,-1 0 0 0 0,-1-1 1 0 0,-2 1-1 0 0,0-1 0 0 0,-1 0 0 0 0,-3-37 0 0 0,-2 12-104 0 0,-3 0 0 0 0,-2 0 1 0 0,-1 1-1 0 0,-3 0 0 0 0,-26-64 0 0 0,31 95-62 0 0,1 1 0 0 0,-2 0 1 0 0,0 0-1 0 0,-1 0 0 0 0,0 1 0 0 0,-1 1 0 0 0,0 0 0 0 0,-16-13 0 0 0,17 17-16 0 0,-1 0 0 0 0,0 1-1 0 0,-1 1 1 0 0,1 0 0 0 0,-1 0 0 0 0,0 1-1 0 0,-1 1 1 0 0,1 0 0 0 0,-1 1 0 0 0,0 0-1 0 0,-21-2 1 0 0,9 5-363 0 0,-1 0 0 0 0,1 2 0 0 0,0 1 0 0 0,0 1 0 0 0,-25 7 0 0 0,-52 7-7635 0 0,99-17 7517 0 0,-1-1 1 0 0,1-1 0 0 0,0 1 0 0 0,0 0 0 0 0,0-1 0 0 0,0 0-1 0 0,-1 1 1 0 0,1-1 0 0 0,0-1 0 0 0,0 1 0 0 0,1 0-1 0 0,-5-3 1 0 0,2 1-281 0 0,-15-5-3275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34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297 875 1856 0 0,'1'0'57'0'0,"0"1"-1"0"0,0-1 0 0 0,0 0 0 0 0,0 0 0 0 0,-1 1 1 0 0,1-1-1 0 0,0 0 0 0 0,0 1 0 0 0,0-1 1 0 0,-1 1-1 0 0,1-1 0 0 0,0 1 0 0 0,0-1 0 0 0,-1 1 1 0 0,1-1-1 0 0,0 1 0 0 0,-1 0 0 0 0,1 0 1 0 0,-1-1-1 0 0,1 1 0 0 0,-1 0 0 0 0,1 0 0 0 0,-1-1 1 0 0,0 1-1 0 0,1 0 0 0 0,-1 0 0 0 0,0 0 0 0 0,1 0 1 0 0,-1 0-1 0 0,0 0 0 0 0,0-1 0 0 0,0 1 1 0 0,0 0-1 0 0,0 0 0 0 0,0 0 0 0 0,0 0 0 0 0,0 0 1 0 0,-1 0-1 0 0,1 1 0 0 0,-1 2 476 0 0,1-1 1 0 0,-1 1-1 0 0,0 0 1 0 0,0-1-1 0 0,0 1 0 0 0,0-1 1 0 0,0 1-1 0 0,-4 5 1 0 0,-4-9 5592 0 0,-3-9-3292 0 0,-6-11-838 0 0,11 9-1682 0 0,-1 0 1 0 0,2 0 0 0 0,0-1 0 0 0,0 0-1 0 0,1 0 1 0 0,-7-25 0 0 0,-12-83 484 0 0,17 78-657 0 0,-1-1-47 0 0,-83-416 313 0 0,87 442-635 0 0,1 1-1 0 0,-2 0 0 0 0,-1 0 1 0 0,0 0-1 0 0,0 1 1 0 0,-12-18-1 0 0,4 23-2973 0 0,14 10 2917 0 0,-1-1-1 0 0,1 1 1 0 0,-1 0-1 0 0,0 0 0 0 0,1-1 1 0 0,-1 1-1 0 0,0 0 1 0 0,1 0-1 0 0,-1 0 1 0 0,1 0-1 0 0,-1 0 0 0 0,0 0 1 0 0,1 0-1 0 0,-1 0 1 0 0,0 0-1 0 0,1 0 1 0 0,-1 1-1 0 0,0-1 0 0 0,1 0 1 0 0,-1 0-1 0 0,1 0 1 0 0,-1 1-1 0 0,0-1 1 0 0,1 0-1 0 0,-1 1 1 0 0,1-1-1 0 0,-1 1 0 0 0,1-1 1 0 0,-1 0-1 0 0,1 1 1 0 0,0-1-1 0 0,-1 1 1 0 0,1-1-1 0 0,-1 1 0 0 0,1 0 1 0 0,0-1-1 0 0,-1 1 1 0 0,1-1-1 0 0,0 2 1 0 0,-1 12-4857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34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27 219 1784 0 0,'0'1'248'0'0,"-1"-1"0"0"0,0 1 0 0 0,1-1 0 0 0,-1 0 0 0 0,0 1 0 0 0,1-1 0 0 0,-1 0 0 0 0,0 0 0 0 0,0 0 0 0 0,1 0 0 0 0,-1 0 0 0 0,0 0 0 0 0,0 0 0 0 0,0 0 0 0 0,1 0 0 0 0,-1 0 0 0 0,0 0 0 0 0,0 0 0 0 0,1 0 0 0 0,-1 0 0 0 0,0-1 0 0 0,0 1 0 0 0,1 0 0 0 0,-1-1 0 0 0,0 1 0 0 0,1 0 0 0 0,-1-1 0 0 0,1 1 0 0 0,-1-1 0 0 0,0 1 0 0 0,1-1 0 0 0,-1 1 0 0 0,1-1 0 0 0,-1 0 0 0 0,0 0 0 0 0,1-1 52 0 0,-1-1 0 0 0,1 1 0 0 0,0 0 0 0 0,-1-1 0 0 0,1 1 0 0 0,0-1 0 0 0,0 1 0 0 0,1 0 0 0 0,-1-1 0 0 0,0 1 0 0 0,2-4 0 0 0,3-11 197 0 0,1 0 0 0 0,9-18-1 0 0,-15 35-491 0 0,5-10 83 0 0,0 0 0 0 0,0 1 0 0 0,1 0 0 0 0,1 0 0 0 0,-1 0 0 0 0,1 1 0 0 0,15-13-1 0 0,-19 18-86 0 0,1 0 0 0 0,-1 0-1 0 0,1 1 1 0 0,-1-1-1 0 0,1 1 1 0 0,0 0 0 0 0,0 0-1 0 0,0 1 1 0 0,1-1-1 0 0,-1 1 1 0 0,0 0 0 0 0,0 0-1 0 0,1 0 1 0 0,-1 1-1 0 0,1-1 1 0 0,-1 1 0 0 0,0 0-1 0 0,1 0 1 0 0,-1 1-1 0 0,1-1 1 0 0,6 3 0 0 0,5 2 117 0 0,-1 2 0 0 0,0 0 0 0 0,0 0 0 0 0,-1 1 0 0 0,0 1 1 0 0,24 19-1 0 0,69 75 798 0 0,-49-45-752 0 0,-53-53-403 0 0,37 36-350 0 0,-29-27-2436 0 0,0 0-3302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35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1 712 0 0,'-2'1'446'0'0,"-1"0"0"0"0,1 0 0 0 0,0 1 0 0 0,0-1 1 0 0,0 1-1 0 0,0-1 0 0 0,1 1 0 0 0,-1 0 0 0 0,0 0 0 0 0,1-1 0 0 0,-1 1 0 0 0,1 0 0 0 0,0 1 0 0 0,-1-1 0 0 0,1 0 0 0 0,0 0 0 0 0,0 1 1 0 0,1-1-1 0 0,-2 4 0 0 0,-10 55 1150 0 0,8-34-1053 0 0,-51 298 680 0 0,55-323-1519 0 0,2-6-80 0 0,6-16-507 0 0,9-27-617 0 0,-9 19 662 0 0,-2 2 472 0 0,1 0-1 0 0,2 1 1 0 0,0 0-1 0 0,2 0 0 0 0,1 1 1 0 0,17-27-1 0 0,-28 51 394 0 0,-1-1-1 0 0,1 1 0 0 0,-1-1 1 0 0,1 1-1 0 0,-1-1 0 0 0,1 1 0 0 0,-1-1 1 0 0,1 1-1 0 0,-1 0 0 0 0,1-1 0 0 0,0 1 1 0 0,-1 0-1 0 0,1-1 0 0 0,0 1 1 0 0,-1 0-1 0 0,1 0 0 0 0,0-1 0 0 0,-1 1 1 0 0,1 0-1 0 0,0 0 0 0 0,-1 0 1 0 0,1 0-1 0 0,0 0 0 0 0,-1 0 0 0 0,1 0 1 0 0,0 0-1 0 0,0 1 0 0 0,-1-1 0 0 0,1 0 1 0 0,0 0-1 0 0,-1 0 0 0 0,1 1 1 0 0,-1-1-1 0 0,1 0 0 0 0,0 1 0 0 0,-1-1 1 0 0,1 1-1 0 0,-1-1 0 0 0,1 1 1 0 0,-1-1-1 0 0,1 1 0 0 0,-1-1 0 0 0,1 1 1 0 0,-1-1-1 0 0,1 2 0 0 0,24 35 984 0 0,-18-26-747 0 0,76 98-811 0 0,-83-109 543 0 0,0 0-72 0 0,0 0 0 0 0,0 0 0 0 0,0 0 0 0 0,0-1-1 0 0,0 1 1 0 0,0 0 0 0 0,0 0 0 0 0,0 0 0 0 0,0 0 0 0 0,0-1 0 0 0,0 1 0 0 0,0 0 0 0 0,0 0-1 0 0,0 0 1 0 0,1 0 0 0 0,-1 0 0 0 0,0-1 0 0 0,0 1 0 0 0,0 0 0 0 0,0 0 0 0 0,0 0 0 0 0,0 0 0 0 0,1 0-1 0 0,-1 0 1 0 0,0 0 0 0 0,0-1 0 0 0,0 1 0 0 0,0 0 0 0 0,1 0 0 0 0,-1 0 0 0 0,0 0 0 0 0,0 0 0 0 0,0 0-1 0 0,0 0 1 0 0,1 0 0 0 0,-1 0 0 0 0,0 0 0 0 0,0 0 0 0 0,0 0 0 0 0,1 0 0 0 0,-1 0 0 0 0,0 0-1 0 0,0 0 1 0 0,0 0 0 0 0,0 0 0 0 0,1 1 0 0 0,-1-1 0 0 0,0 0 0 0 0,0 0 0 0 0,0 0 0 0 0,0 0 0 0 0,0 0-1 0 0,1 0 1 0 0,-1 0 0 0 0,0 0 0 0 0,0 1 0 0 0,0-1 0 0 0,0 0 0 0 0,0 0 0 0 0,0 0 0 0 0,0 0-1 0 0,0 0 1 0 0,1 1 0 0 0,-1-1 0 0 0,0 0 0 0 0,0 0 0 0 0,0 0 0 0 0,0 1 0 0 0,0-1 0 0 0,4-7-2360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36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2457 0 0,'-2'7'616'0'0,"-4"2"0"0"0,0 5 256 0 0,2 2 80 0 0,2-2-240 0 0,2 2-240 0 0,2 3-240 0 0,-1-1-111 0 0,2 3-33 0 0,0 2 8 0 0,-2 0-16 0 0,1 0-32 0 0,-2 1-160 0 0,-2 1-425 0 0,1 1-431 0 0,-3-2-424 0 0,-4-4-240 0 0,3 2-529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36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1 486 2761 0 0,'4'-5'543'0'0,"0"0"1"0"0,1 1-1 0 0,-1-1 0 0 0,1 1 1 0 0,0 0-1 0 0,0 1 1 0 0,1-1-1 0 0,-1 1 1 0 0,13-6-1 0 0,-15 8-501 0 0,0 0 0 0 0,0 0-1 0 0,1 0 1 0 0,-1 0-1 0 0,0 0 1 0 0,1 1-1 0 0,-1-1 1 0 0,0 1 0 0 0,1 0-1 0 0,-1 0 1 0 0,1 0-1 0 0,-1 0 1 0 0,1 1 0 0 0,-1-1-1 0 0,0 1 1 0 0,1 0-1 0 0,-1 0 1 0 0,0 0-1 0 0,0 1 1 0 0,4 2 0 0 0,-5-3-3 0 0,-1 0 0 0 0,0 0 1 0 0,0 1-1 0 0,0-1 1 0 0,0 0-1 0 0,0 1 1 0 0,0-1-1 0 0,0 1 0 0 0,-1-1 1 0 0,1 1-1 0 0,0-1 1 0 0,-1 1-1 0 0,1 0 0 0 0,-1-1 1 0 0,0 1-1 0 0,0 0 1 0 0,0-1-1 0 0,1 1 0 0 0,-1 0 1 0 0,-1 0-1 0 0,1-1 1 0 0,0 1-1 0 0,0 0 1 0 0,-1-1-1 0 0,1 1 0 0 0,-1 0 1 0 0,1-1-1 0 0,-1 1 1 0 0,-1 2-1 0 0,-3 6 133 0 0,0 1 0 0 0,0-1 0 0 0,-7 9 0 0 0,11-17-162 0 0,-21 26 240 0 0,13-17-189 0 0,0 1 1 0 0,-11 19-1 0 0,19-29-42 0 0,-1 0-1 0 0,1 1 0 0 0,0-1 0 0 0,0 1 1 0 0,0-1-1 0 0,0 1 0 0 0,1 0 0 0 0,-1-1 0 0 0,1 1 1 0 0,-1 0-1 0 0,1-1 0 0 0,0 1 0 0 0,0 0 1 0 0,0-1-1 0 0,0 1 0 0 0,1 0 0 0 0,-1-1 0 0 0,1 1 1 0 0,1 3-1 0 0,-1-4-7 0 0,1 1 0 0 0,-1-1 0 0 0,1 0 0 0 0,0 0 0 0 0,0 0 0 0 0,0 0 0 0 0,0 0 0 0 0,0 0 0 0 0,0-1 0 0 0,1 1 0 0 0,-1-1 0 0 0,1 1 0 0 0,-1-1 0 0 0,1 0 0 0 0,-1 0 0 0 0,1 0 0 0 0,0 0 0 0 0,-1 0 0 0 0,1-1 0 0 0,0 1 0 0 0,0-1 0 0 0,0 0 0 0 0,-1 0 0 0 0,1 0 0 0 0,0 0 0 0 0,0 0 0 0 0,4-2 0 0 0,4 1-6 0 0,1-2 0 0 0,-1 1 0 0 0,1-2 0 0 0,-1 1 1 0 0,13-7-1 0 0,-10 3-559 0 0,-1 0-1 0 0,0-1 1 0 0,19-15 0 0 0,-20 13-851 0 0,-1 0 0 0 0,0 0 0 0 0,15-22 0 0 0,-4 2-1789 0 0</inkml:trace>
  <inkml:trace contextRef="#ctx0" brushRef="#br0" timeOffset="0.95">183 10 2144 0 0,'3'-2'371'0'0,"-1"1"-1"0"0,0 0 0 0 0,1 0 1 0 0,-1 0-1 0 0,0 0 0 0 0,1 0 1 0 0,-1 1-1 0 0,1-1 0 0 0,-1 1 0 0 0,1-1 1 0 0,0 1-1 0 0,-1 0 0 0 0,4 1 1 0 0,40 5 1303 0 0,-10-1-1458 0 0,-18-4-203 0 0,-9-1-677 0 0,0 0-1 0 0,0 1 1 0 0,0 0-1 0 0,0 0 1 0 0,0 1-1 0 0,9 3 1 0 0,-13-2-1188 0 0,-1 4-317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37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1 213 2417 0 0,'7'-4'883'0'0,"1"-1"0"0"0,-1 2 0 0 0,1-1 0 0 0,0 1 1 0 0,10-3-1 0 0,6 1-324 0 0,45-5 0 0 0,-69 10-532 0 0,0 0 0 0 0,1 0 0 0 0,-1 0 0 0 0,0 0 0 0 0,0 0 1 0 0,0 0-1 0 0,1 0 0 0 0,-1 0 0 0 0,0 0 0 0 0,0 0 0 0 0,0 0 0 0 0,1 0 0 0 0,-1 0 0 0 0,0 0 0 0 0,0 0 1 0 0,1 0-1 0 0,-1 0 0 0 0,0 0 0 0 0,0 0 0 0 0,0 0 0 0 0,1 0 0 0 0,-1 0 0 0 0,0 0 0 0 0,0 1 1 0 0,0-1-1 0 0,0 0 0 0 0,1 0 0 0 0,-1 0 0 0 0,0 0 0 0 0,0 1 0 0 0,0-1 0 0 0,0 0 0 0 0,0 0 0 0 0,0 0 1 0 0,1 0-1 0 0,-1 1 0 0 0,0-1 0 0 0,0 0 0 0 0,0 0 0 0 0,0 0 0 0 0,0 1 0 0 0,0-1 0 0 0,0 0 0 0 0,-5 13 746 0 0,-15 12-131 0 0,19-24-619 0 0,-9 11 94 0 0,-6 6 0 0 0,1 1 0 0 0,-19 30 0 0 0,30-43-119 0 0,1 1-1 0 0,0-1 1 0 0,0 0-1 0 0,1 1 1 0 0,0-1-1 0 0,0 1 1 0 0,0 0-1 0 0,1 0 1 0 0,0 0-1 0 0,0 0 1 0 0,1 0-1 0 0,0 0 1 0 0,1 9-1 0 0,-1-14 12 0 0,0 1 0 0 0,0-1 1 0 0,0 0-1 0 0,1 0 0 0 0,-1 0 0 0 0,1 0 0 0 0,-1 0 0 0 0,1 0 0 0 0,0 0 0 0 0,0-1 0 0 0,0 1 1 0 0,0 0-1 0 0,0 0 0 0 0,0-1 0 0 0,1 1 0 0 0,-1 0 0 0 0,1-1 0 0 0,-1 1 0 0 0,1-1 1 0 0,-1 0-1 0 0,1 0 0 0 0,1 2 0 0 0,0-3 22 0 0,-1 1 0 0 0,0-1 0 0 0,1 1 1 0 0,-1-1-1 0 0,0 0 0 0 0,0 0 0 0 0,1 0 0 0 0,-1 0 0 0 0,0 0 1 0 0,1-1-1 0 0,-1 1 0 0 0,0-1 0 0 0,0 1 0 0 0,1-1 0 0 0,-1 0 1 0 0,3-1-1 0 0,4-3 60 0 0,-1 0 1 0 0,1 0-1 0 0,-1-1 0 0 0,0 0 1 0 0,0 0-1 0 0,-1-1 1 0 0,12-14-1 0 0,-7 5 41 0 0,-1-1 1 0 0,0 0-1 0 0,13-32 0 0 0,-20 41-40 0 0,-1-1 0 0 0,0 0 0 0 0,0 0 1 0 0,-1 0-1 0 0,0 0 0 0 0,0 0 0 0 0,-1-1 0 0 0,0 1 0 0 0,-1 0 0 0 0,-1-11 0 0 0,1 17-159 0 0,-1 0 1 0 0,0 0-1 0 0,0 0 1 0 0,0 0 0 0 0,0 0-1 0 0,-1 1 1 0 0,1-1-1 0 0,-1 0 1 0 0,1 1-1 0 0,-1-1 1 0 0,0 1-1 0 0,0-1 1 0 0,0 1 0 0 0,0 0-1 0 0,-4-3 1 0 0,-39-22-7194 0 0,40 25 6082 0 0,15 7-1600 0 0,-4-1 2563 0 0,0-2 1 0 0,0 1-1 0 0,0 0 0 0 0,0-1 0 0 0,10 2 0 0 0,-5-3-433 0 0,-10-1 837 0 0,-1 0 0 0 0,1 0 0 0 0,0 0 0 0 0,-1 0 0 0 0,1 0-1 0 0,0 0 1 0 0,-1 0 0 0 0,1 0 0 0 0,0 0 0 0 0,-1 0 0 0 0,1 1-1 0 0,0-1 1 0 0,-1 0 0 0 0,1 0 0 0 0,0 1 0 0 0,-1-1 0 0 0,1 0-1 0 0,-1 1 1 0 0,1-1 0 0 0,-1 0 0 0 0,1 1 0 0 0,-1-1-1 0 0,1 1 1 0 0,-1-1 0 0 0,1 1 0 0 0,-1-1 0 0 0,0 1 0 0 0,1-1-1 0 0,-1 1 1 0 0,0 0 0 0 0,1-1 0 0 0,-1 1 0 0 0,0-1 0 0 0,0 1-1 0 0,0 0 1 0 0,1-1 0 0 0,-1 1 0 0 0,0 0 0 0 0,0-1 0 0 0,0 1-1 0 0,0 0 1 0 0,0-1 0 0 0,0 1 0 0 0,0 0 0 0 0,0-1-1 0 0,-1 1 1 0 0,1-1 0 0 0,0 1 0 0 0,0 0 0 0 0,0-1 0 0 0,-1 1-1 0 0,0 0 1 0 0,1 6 255 0 0,-1 0-1 0 0,1 1 0 0 0,1-1 1 0 0,-1 0-1 0 0,1 0 0 0 0,1-1 1 0 0,2 13-1 0 0,21 50-139 0 0,-16-48-86 0 0,-8-17-185 0 0,0-1 8 0 0,0 0 0 0 0,0 0-1 0 0,0-1 1 0 0,0 1-1 0 0,1 0 1 0 0,-1 0 0 0 0,1-1-1 0 0,0 1 1 0 0,-1-1-1 0 0,1 1 1 0 0,1-1-1 0 0,-1 0 1 0 0,3 2 0 0 0,-3-9 110 0 0,0 0 0 0 0,0 0 0 0 0,0 0 0 0 0,0 0 0 0 0,1-9 0 0 0,5-18-555 0 0,2 0 0 0 0,19-39 0 0 0,10-33-875 0 0,-33 86 1200 0 0,-4 14 69 0 0,0 0-1 0 0,-1-1 1 0 0,1 1 0 0 0,-1-1-1 0 0,0 1 1 0 0,0-1-1 0 0,0 1 1 0 0,0-1 0 0 0,-1 0-1 0 0,0 0 1 0 0,-1-7-1 0 0,1 12 21 0 0,-1 0 0 0 0,1 0-1 0 0,-1 0 1 0 0,1 0 0 0 0,0 1-1 0 0,-1-1 1 0 0,1 0 0 0 0,-1 0 0 0 0,1 0-1 0 0,-1 0 1 0 0,1 0 0 0 0,0 1-1 0 0,-1-1 1 0 0,1 0 0 0 0,0 0-1 0 0,-1 1 1 0 0,1-1 0 0 0,0 0 0 0 0,-1 1-1 0 0,1-1 1 0 0,0 0 0 0 0,-1 1-1 0 0,1-1 1 0 0,0 0 0 0 0,0 1-1 0 0,-1-1 1 0 0,1 1 0 0 0,0-1 0 0 0,0 0-1 0 0,0 1 1 0 0,0-1 0 0 0,0 1-1 0 0,0-1 1 0 0,0 1 0 0 0,-1 0-1 0 0,-8 20 441 0 0,-1 107-473 0 0,6-56-2529 0 0,-5-2-3890 0 0,7-53 4491 0 0,5 5-552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19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11394 0 0,'1'4'504'0'0,"0"-1"0"0"0,0 0 0 0 0,1 0-1 0 0,0 0 1 0 0,-1 0 0 0 0,1 0 0 0 0,0 0-1 0 0,0-1 1 0 0,0 1 0 0 0,1-1 0 0 0,-1 1-1 0 0,1-1 1 0 0,-1 0 0 0 0,1 0-1 0 0,0 0 1 0 0,4 2 0 0 0,-1-1-247 0 0,0-2 0 0 0,0 1 1 0 0,0 0-1 0 0,0-1 0 0 0,0 0 0 0 0,1-1 0 0 0,-1 1 1 0 0,8-1-1 0 0,27-3 177 0 0,0-2 0 0 0,0-2 0 0 0,66-18 0 0 0,-69 15-389 0 0,-85 58 122 0 0,32-33-163 0 0,1 0 0 0 0,1 1-1 0 0,0 0 1 0 0,1 2 0 0 0,1-1-1 0 0,-14 29 1 0 0,21-38 0 0 0,0 1 0 0 0,1 0 0 0 0,0 0 1 0 0,0 0-1 0 0,1 1 0 0 0,0-1 0 0 0,1 0 0 0 0,0 1 0 0 0,0-1 0 0 0,1 1 0 0 0,1-1 1 0 0,-1 1-1 0 0,2-1 0 0 0,-1 1 0 0 0,1-1 0 0 0,5 15 0 0 0,-6-22 0 0 0,0 1 0 0 0,-1-1 0 0 0,1 0 0 0 0,1 0 0 0 0,-1 0 0 0 0,0 0 0 0 0,0 0 0 0 0,1 0 0 0 0,-1 0 0 0 0,1 0 0 0 0,0 0 0 0 0,-1-1 0 0 0,1 1 0 0 0,0 0 0 0 0,0-1 0 0 0,0 0 0 0 0,0 1-1 0 0,4 1 1 0 0,-4-3 25 0 0,0 0-1 0 0,0 1 1 0 0,1-1-1 0 0,-1 0 1 0 0,0 0-1 0 0,0 0 1 0 0,0-1-1 0 0,0 1 1 0 0,0 0-1 0 0,0-1 1 0 0,0 1-1 0 0,0-1 1 0 0,0 0-1 0 0,0 0 1 0 0,0 0-1 0 0,0 0 1 0 0,2-1-1 0 0,4-4 77 0 0,-1 0-1 0 0,1 0 1 0 0,-1 0-1 0 0,0-1 1 0 0,-1-1-1 0 0,0 1 1 0 0,10-16-1 0 0,2-5-122 0 0,-2-2 0 0 0,-1 0 0 0 0,11-33 0 0 0,-20 46-835 0 0,-1 0-1 0 0,4-33 1 0 0,-7 39-408 0 0,-2-1 0 0 0,1 1 1 0 0,-2-1-1 0 0,1 1 0 0 0,-4-15 1 0 0,2 19-98 0 0,0 0 0 0 0,0 0 0 0 0,-1 0 1 0 0,0 1-1 0 0,-7-11 0 0 0,7 11 511 0 0,-10-19-3920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37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109 113 1952 0 0,'7'17'1933'0'0,"-5"-11"-1409"0"0,0-1 0 0 0,1 1 0 0 0,-1-1 0 0 0,1 0 0 0 0,0 0 0 0 0,0 0 0 0 0,5 5 1 0 0,-6-8-480 0 0,-1-1 1 0 0,1 0-1 0 0,0 0 1 0 0,0 1 0 0 0,0-1-1 0 0,0 0 1 0 0,0-1 0 0 0,0 1-1 0 0,0 0 1 0 0,0-1-1 0 0,1 1 1 0 0,-1-1 0 0 0,0 1-1 0 0,0-1 1 0 0,0 0 0 0 0,1 0-1 0 0,-1 0 1 0 0,0 0 0 0 0,0-1-1 0 0,0 1 1 0 0,1 0-1 0 0,-1-1 1 0 0,3-1 0 0 0,2 0 24 0 0,-1-1 1 0 0,1 0-1 0 0,-1 0 1 0 0,1-1-1 0 0,-1 0 1 0 0,0 0-1 0 0,0 0 1 0 0,0-1-1 0 0,-1 0 1 0 0,0 0 0 0 0,8-9-1 0 0,-10 10 30 0 0,1-1 0 0 0,-1 1 0 0 0,0 0 0 0 0,0-1 0 0 0,0 0 0 0 0,-1 0 0 0 0,0 0 0 0 0,0 0 0 0 0,0 0 0 0 0,-1 0 0 0 0,1 0 0 0 0,-1-1 0 0 0,0 1 0 0 0,-1 0 0 0 0,1-1 0 0 0,-2-6 0 0 0,1 10-55 0 0,-1 0 1 0 0,1-1 0 0 0,-1 1 0 0 0,0 1-1 0 0,0-1 1 0 0,0 0 0 0 0,0 0 0 0 0,0 0-1 0 0,-1 0 1 0 0,1 1 0 0 0,-1-1 0 0 0,1 0 0 0 0,-1 1-1 0 0,1 0 1 0 0,-1-1 0 0 0,0 1 0 0 0,1 0-1 0 0,-1 0 1 0 0,0 0 0 0 0,0 0 0 0 0,0 0 0 0 0,0 0-1 0 0,0 0 1 0 0,0 1 0 0 0,0-1 0 0 0,-1 1-1 0 0,1 0 1 0 0,0-1 0 0 0,0 1 0 0 0,0 0 0 0 0,0 0-1 0 0,-4 1 1 0 0,-7-1 20 0 0,-1 1 0 0 0,1 1-1 0 0,-24 6 1 0 0,15-3-319 0 0,0 2-1 0 0,-28 12 0 0 0,44-17-6 0 0,-1 1 0 0 0,1 0 0 0 0,1 1 0 0 0,-1-1 0 0 0,1 1 0 0 0,-1 0 0 0 0,1 1 0 0 0,0-1-1 0 0,0 1 1 0 0,1 0 0 0 0,0 0 0 0 0,-7 9 0 0 0,10-11-19 0 0,1-1 1 0 0,-1 0-1 0 0,0 0 1 0 0,0 0-1 0 0,1 1 0 0 0,0-1 1 0 0,-1 0-1 0 0,1 1 1 0 0,0 3-1 0 0,0-5 127 0 0,0 0-1 0 0,0-1 1 0 0,0 1 0 0 0,0 0 0 0 0,1 0-1 0 0,-1 0 1 0 0,0 0 0 0 0,0-1-1 0 0,1 1 1 0 0,-1 0 0 0 0,0 0 0 0 0,1-1-1 0 0,-1 1 1 0 0,1 0 0 0 0,-1 0 0 0 0,1-1-1 0 0,-1 1 1 0 0,1-1 0 0 0,-1 1-1 0 0,1 0 1 0 0,0-1 0 0 0,-1 1 0 0 0,1-1-1 0 0,0 0 1 0 0,0 1 0 0 0,-1-1-1 0 0,1 1 1 0 0,0-1 0 0 0,0 0 0 0 0,-1 0-1 0 0,2 1 1 0 0,11 0-1307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37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19 131 4297 0 0,'0'1'181'0'0,"-1"-1"0"0"0,1 0 0 0 0,-1 0 0 0 0,1 1 0 0 0,-1-1-1 0 0,1 0 1 0 0,-1 0 0 0 0,1 0 0 0 0,-1 1 0 0 0,1-1 0 0 0,-1 0 0 0 0,1 0 0 0 0,-1 0 0 0 0,1 0 0 0 0,-1 0 0 0 0,1 0 0 0 0,-1 0 0 0 0,1 0 0 0 0,-1 0-1 0 0,1 0 1 0 0,-1-1 0 0 0,1 1 0 0 0,-1 0 0 0 0,1 0 0 0 0,-1 0 0 0 0,1-1 0 0 0,0 1 0 0 0,-1 0 0 0 0,1 0 0 0 0,-1-1 0 0 0,1 1 0 0 0,-1 0-1 0 0,1-1 1 0 0,0 1 0 0 0,-1-1 0 0 0,1 1 0 0 0,0 0 0 0 0,0-1 0 0 0,-1 1 0 0 0,1-1 0 0 0,0 0 0 0 0,0 0-42 0 0,0 0 1 0 0,1 0-1 0 0,-1 0 1 0 0,0 0-1 0 0,1 0 0 0 0,-1 0 1 0 0,1 0-1 0 0,0 0 1 0 0,-1 0-1 0 0,1 0 1 0 0,0 0-1 0 0,0 1 0 0 0,0-1 1 0 0,-1 0-1 0 0,1 0 1 0 0,0 1-1 0 0,0-1 1 0 0,0 0-1 0 0,2 0 0 0 0,50-25-446 0 0,2 1 0 0 0,99-28 0 0 0,-143 49-840 0 0,-8 4-1087 0 0</inkml:trace>
  <inkml:trace contextRef="#ctx0" brushRef="#br0" timeOffset="1">113 121 4713 0 0,'-5'16'765'0'0,"0"0"1"0"0,1 0-1 0 0,1 0 0 0 0,-1 33 1 0 0,3-27-710 0 0,2 1-1 0 0,0-1 1 0 0,6 25 0 0 0,-7-45-125 0 0,0-1-1 0 0,0 1 0 0 0,0-1 1 0 0,1 0-1 0 0,-1 1 1 0 0,0-1-1 0 0,1 1 1 0 0,-1-1-1 0 0,1 0 0 0 0,0 1 1 0 0,-1-1-1 0 0,1 0 1 0 0,0 0-1 0 0,0 1 1 0 0,0-1-1 0 0,1 1 0 0 0,-1-2-18 0 0,-1 1 0 0 0,1-1-1 0 0,0 0 1 0 0,-1 0 0 0 0,1 0-1 0 0,-1 0 1 0 0,1 0 0 0 0,-1 0-1 0 0,1-1 1 0 0,-1 1 0 0 0,1 0-1 0 0,-1 0 1 0 0,1 0 0 0 0,-1 0-1 0 0,1-1 1 0 0,-1 1 0 0 0,1 0-1 0 0,-1 0 1 0 0,0-1 0 0 0,1 1-1 0 0,-1 0 1 0 0,1-1 0 0 0,-1 1-1 0 0,0-1 1 0 0,1 1 0 0 0,-1 0-1 0 0,0-1 1 0 0,1 0 0 0 0,3-5-479 0 0,0 0 1 0 0,-1 0-1 0 0,0 0 1 0 0,0-1 0 0 0,2-6-1 0 0,2-4-741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38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18 2425 0 0,'14'-17'4343'0'0,"-8"16"-2020"0"0,-5 14-1120 0 0,-4 9-779 0 0,-2 1-1 0 0,0-1 0 0 0,-2 0 1 0 0,-17 39-1 0 0,-49 80-278 0 0,20-44-1324 0 0,50-91 1140 0 0,0 0 1 0 0,0 0-1 0 0,-1-1 0 0 0,0 1 1 0 0,-6 6-1 0 0,15-14 105 0 0,-1 0 0 0 0,1 1 0 0 0,-1-1 0 0 0,1 1-1 0 0,0 0 1 0 0,-1 0 0 0 0,1 0 0 0 0,0 1 0 0 0,0 0 0 0 0,0 0 0 0 0,0 0 0 0 0,7 1-1 0 0,18-1 202 0 0,43-9 47 0 0,-51 5-735 0 0,1 1-1 0 0,0 1 1 0 0,0 1 0 0 0,0 0-1 0 0,23 4 1 0 0,-45-3-56 0 0,3 1-721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38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 4513 0 0,'4'-5'6462'0'0,"5"2"-3323"0"0,17-1-1945 0 0,-14 3-324 0 0,174-45 246 0 0,-66 9-7658 0 0,-95 27 2479 0 0,-3 1-746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39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2256 0 0,'1'-2'384'0'0,"-1"0"0"0"0,1 0 0 0 0,0 0 0 0 0,0 0 1 0 0,-1-1-1 0 0,1 1 0 0 0,0 1 0 0 0,1-1 0 0 0,-1 0 0 0 0,0 0 0 0 0,0 0 0 0 0,1 1 0 0 0,-1-1 0 0 0,1 0 0 0 0,0 1 0 0 0,-1 0 0 0 0,1-1 0 0 0,0 1 0 0 0,0 0 0 0 0,0 0 0 0 0,0 0 0 0 0,3-2 0 0 0,1 3 35 0 0,0 0 0 0 0,0 0 0 0 0,0 0 0 0 0,0 0 0 0 0,0 1 0 0 0,0 0 1 0 0,8 3-1 0 0,1-1-327 0 0,-1 0 1 0 0,1 1 0 0 0,-1 1 0 0 0,0 0-1 0 0,0 1 1 0 0,-1 1 0 0 0,0 0-1 0 0,0 1 1 0 0,0 0 0 0 0,-1 1-1 0 0,13 12 1 0 0,-24-20-70 0 0,0 0 0 0 0,0 0 0 0 0,-1 1 0 0 0,1-1 0 0 0,0 0 0 0 0,0 0 0 0 0,-1 1 0 0 0,1-1 0 0 0,-1 0 1 0 0,1 1-1 0 0,-1-1 0 0 0,1 1 0 0 0,-1-1 0 0 0,0 1 0 0 0,0-1 0 0 0,0 1 0 0 0,0-1 0 0 0,0 1 0 0 0,0-1 0 0 0,0 1 0 0 0,-1 1 0 0 0,0 0 3 0 0,0 1 1 0 0,0-1-1 0 0,-1 1 0 0 0,1-1 0 0 0,-1 0 0 0 0,0 0 0 0 0,0 1 1 0 0,-4 3-1 0 0,-5 5 5 0 0,0 0 1 0 0,-27 20-1 0 0,32-27-18 0 0,-20 13 10 0 0,13-9 44 0 0,0 0 0 0 0,-22 21 0 0 0,33-28-67 0 0,0-1 0 0 0,1 1 0 0 0,-1 0 0 0 0,0 1 0 0 0,0-1 0 0 0,1 0 0 0 0,0 0 0 0 0,-1 1 0 0 0,1-1-1 0 0,0 0 1 0 0,0 1 0 0 0,0-1 0 0 0,0 1 0 0 0,1 0 0 0 0,-1-1 0 0 0,1 1 0 0 0,-1 0 0 0 0,1-1 0 0 0,0 1 0 0 0,0 0-1 0 0,0-1 1 0 0,2 6 0 0 0,-2-6 14 0 0,1 0-1 0 0,0 0 0 0 0,1 0 1 0 0,-1-1-1 0 0,0 1 1 0 0,0-1-1 0 0,1 1 0 0 0,-1 0 1 0 0,1-1-1 0 0,-1 0 1 0 0,1 1-1 0 0,0-1 1 0 0,-1 0-1 0 0,1 0 0 0 0,0 0 1 0 0,0 0-1 0 0,0 0 1 0 0,0-1-1 0 0,0 1 0 0 0,0 0 1 0 0,0-1-1 0 0,0 0 1 0 0,0 1-1 0 0,0-1 0 0 0,0 0 1 0 0,0 0-1 0 0,0 0 1 0 0,3-1-1 0 0,6 1 60 0 0,0-1 0 0 0,0-1 1 0 0,20-4-1 0 0,7-6-1374 0 0,1-2 1 0 0,47-24 0 0 0,-59 25-1082 0 0,-27 32-4617 0 0,-12 24 7247 0 0,5-16 159 0 0,3-9 544 0 0,-2 10 2301 0 0,-15 41 0 0 0,17-59-2927 0 0,-1 0 1 0 0,0-1-1 0 0,0 1 1 0 0,0-2-1 0 0,-2 1 0 0 0,1 0 1 0 0,-13 12-1 0 0,12-14-199 0 0,5-3-72 0 0,-1-1 1 0 0,0 0 0 0 0,1-1 0 0 0,-1 1 0 0 0,0 0-1 0 0,-1-1 1 0 0,1 1 0 0 0,0-1 0 0 0,-1 0-1 0 0,1 0 1 0 0,-1 0 0 0 0,-6 1 0 0 0,10-2-45 0 0,0-1 1 0 0,-1 0 0 0 0,1 0-1 0 0,0 0 1 0 0,0 0 0 0 0,0 0-1 0 0,0 0 1 0 0,0 0 0 0 0,0 0-1 0 0,0 0 1 0 0,0 0-1 0 0,0 0 1 0 0,-1 0 0 0 0,1 0-1 0 0,0 0 1 0 0,0 0 0 0 0,0-1-1 0 0,0 1 1 0 0,0 0 0 0 0,0 0-1 0 0,0 0 1 0 0,0 0 0 0 0,0 0-1 0 0,-1 0 1 0 0,1 0 0 0 0,0 0-1 0 0,0 0 1 0 0,0 0 0 0 0,0 0-1 0 0,0 0 1 0 0,0 0 0 0 0,0 0-1 0 0,0-1 1 0 0,0 1-1 0 0,0 0 1 0 0,0 0 0 0 0,0 0-1 0 0,0 0 1 0 0,0 0 0 0 0,0 0-1 0 0,0 0 1 0 0,0 0 0 0 0,0 0-1 0 0,0-1 1 0 0,0 1 0 0 0,0 0-1 0 0,0 0 1 0 0,0 0 0 0 0,0 0-1 0 0,0 0 1 0 0,0 0 0 0 0,0 0-1 0 0,0 0 1 0 0,0-1 0 0 0,0 1-1 0 0,0 0 1 0 0,0 0-1 0 0,0 0 1 0 0,7-8 182 0 0,9-5-130 0 0,1 8-152 0 0,0 1 1 0 0,0 1-1 0 0,0 0 1 0 0,1 1-1 0 0,0 1 1 0 0,17 0-1 0 0,40-3-2929 0 0,-66 3 2003 0 0,0 0 1 0 0,1-1 0 0 0,-1 0-1 0 0,0 0 1 0 0,0-1 0 0 0,10-4 0 0 0,1-3-3005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39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63 3281 0 0,'-2'-1'330'0'0,"1"0"1"0"0,-1 0 0 0 0,1 0 0 0 0,-1 0-1 0 0,0 0 1 0 0,1 0 0 0 0,-1 1 0 0 0,0-1-1 0 0,1 1 1 0 0,-1-1 0 0 0,0 1 0 0 0,0 0-1 0 0,1-1 1 0 0,-1 1 0 0 0,0 0 0 0 0,0 0-1 0 0,0 0 1 0 0,-2 1 0 0 0,5 0-101 0 0,0 0 0 0 0,1 0 0 0 0,-1-1 0 0 0,0 1-1 0 0,0 0 1 0 0,0-1 0 0 0,0 1 0 0 0,1 0 0 0 0,-1-1 0 0 0,0 0 0 0 0,1 1 0 0 0,-1-1 0 0 0,3 1 0 0 0,10-2 155 0 0,0-1-1 0 0,0 0 1 0 0,-1 0-1 0 0,1-1 1 0 0,0-1-1 0 0,22-10 1 0 0,28-7-174 0 0,-48 17-170 0 0,0 1 0 0 0,1 0 0 0 0,-1 1 0 0 0,0 1 0 0 0,24 1 0 0 0,-37 0-23 0 0,0 0 0 0 0,1 0-1 0 0,-1 1 1 0 0,0 0 0 0 0,0 0-1 0 0,0 0 1 0 0,1 0 0 0 0,-1 0 0 0 0,0 0-1 0 0,0 1 1 0 0,-1-1 0 0 0,1 1-1 0 0,0 0 1 0 0,0 0 0 0 0,-1 0-1 0 0,1 0 1 0 0,-1 1 0 0 0,0-1-1 0 0,0 1 1 0 0,0-1 0 0 0,0 1-1 0 0,0 0 1 0 0,0 0 0 0 0,-1 0-1 0 0,1 0 1 0 0,-1 0 0 0 0,0 0-1 0 0,0 0 1 0 0,0 0 0 0 0,0 0-1 0 0,-1 1 1 0 0,1-1 0 0 0,-1 5-1 0 0,0 18-85 0 0,0 1-1 0 0,-2-1 1 0 0,-9 45-1 0 0,2-18-1068 0 0,-16 75-8078 0 0,22-95 5211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39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5737 0 0,'10'-5'1136'0'0,"0"0"145"0"0,3 1 343 0 0,1 1-136 0 0,1 2-327 0 0,1-1-313 0 0,1 1-280 0 0,0-1-224 0 0,-1 4-96 0 0,1-2-136 0 0,0 1-48 0 0,-1 1-80 0 0,-1-1-296 0 0,1 0-384 0 0,-3-2-584 0 0,-1-2-817 0 0,-1-4-1047 0 0,-1-2-1778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40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5641 0 0,'0'-1'356'0'0,"1"0"-1"0"0,-1 0 0 0 0,1 0 1 0 0,-1 0-1 0 0,1 1 0 0 0,-1-1 1 0 0,1 0-1 0 0,0 0 0 0 0,-1 0 1 0 0,1 1-1 0 0,0-1 1 0 0,0 0-1 0 0,0 1 0 0 0,-1-1 1 0 0,1 1-1 0 0,0-1 0 0 0,0 1 1 0 0,0-1-1 0 0,0 1 0 0 0,0 0 1 0 0,0-1-1 0 0,0 1 1 0 0,2 0-1 0 0,1-1-127 0 0,0 1 1 0 0,-1 0-1 0 0,1 0 0 0 0,0 0 1 0 0,0 1-1 0 0,-1-1 0 0 0,5 2 1 0 0,0 0-257 0 0,-1 0 1 0 0,1 1-1 0 0,-1 0 1 0 0,1 0 0 0 0,-1 1-1 0 0,9 5 1 0 0,-15-7 45 0 0,1 0 1 0 0,0 0-1 0 0,-1 0 0 0 0,1 0 1 0 0,-1 0-1 0 0,0 0 1 0 0,0 0-1 0 0,0 0 1 0 0,0 0-1 0 0,0 1 0 0 0,0-1 1 0 0,-1 0-1 0 0,1 1 1 0 0,-1-1-1 0 0,1 1 0 0 0,-1-1 1 0 0,0 1-1 0 0,0-1 1 0 0,0 0-1 0 0,0 1 1 0 0,0-1-1 0 0,-1 1 0 0 0,1-1 1 0 0,-2 3-1 0 0,-2 10-78 0 0,0-1-1 0 0,-13 26 1 0 0,8-18-345 0 0,-23 49-692 0 0,-12 32 37 0 0,41-92 1160 0 0,0-1-1 0 0,0 0 1 0 0,1 1-1 0 0,1 0 1 0 0,0-1-1 0 0,0 1 0 0 0,2 21 1 0 0,-1-30-51 0 0,0-1 0 0 0,0 1 1 0 0,1 0-1 0 0,-1-1 0 0 0,0 1 1 0 0,1-1-1 0 0,0 1 0 0 0,-1 0 1 0 0,1-1-1 0 0,0 1 0 0 0,0-1 1 0 0,0 0-1 0 0,0 1 0 0 0,0-1 0 0 0,0 0 1 0 0,0 1-1 0 0,0-1 0 0 0,0 0 1 0 0,1 0-1 0 0,-1 0 0 0 0,0 0 1 0 0,1 0-1 0 0,2 1 0 0 0,-1-1-2 0 0,1 0-1 0 0,-1 0 0 0 0,1-1 0 0 0,0 1 1 0 0,-1-1-1 0 0,1 1 0 0 0,0-1 0 0 0,-1 0 1 0 0,1-1-1 0 0,5 0 0 0 0,7-2-318 0 0,0-2 1 0 0,-1 1-1 0 0,28-14 0 0 0,-24 9-1087 0 0,-1 0-1 0 0,1-2 1 0 0,-2 0-1 0 0,22-18 1 0 0,-32 23 810 0 0,0 0-1 0 0,-1 0 1 0 0,0-1 0 0 0,0 1 0 0 0,0-1 0 0 0,-1-1 0 0 0,0 1 0 0 0,0-1-1 0 0,-1 0 1 0 0,0 0 0 0 0,0 0 0 0 0,3-14 0 0 0,-2 3-302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40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56 3409 0 0,'1'1'177'0'0,"-1"-1"0"0"0,1 0 0 0 0,-1 1-1 0 0,0-1 1 0 0,1 1 0 0 0,-1-1 0 0 0,1 0 0 0 0,-1 1 0 0 0,0-1 0 0 0,1 1 0 0 0,-1-1 0 0 0,0 1 0 0 0,1-1 0 0 0,-1 1 0 0 0,0 0 0 0 0,0-1-1 0 0,0 1 1 0 0,0-1 0 0 0,1 1 0 0 0,-1-1 0 0 0,0 1 0 0 0,0 0 0 0 0,0-1 0 0 0,0 1 0 0 0,0-1 0 0 0,-1 2 0 0 0,1 17 1113 0 0,0-19-1267 0 0,-8 86 2503 0 0,-4 80-1374 0 0,14-171-1142 0 0,0-1-1 0 0,1 1 0 0 0,0 0 1 0 0,0 1-1 0 0,0-1 0 0 0,0 0 0 0 0,1 1 1 0 0,0 0-1 0 0,4-5 0 0 0,49-46-1343 0 0,-46 45 207 0 0,0 0 0 0 0,0 0 0 0 0,-1-1 0 0 0,0-1 0 0 0,-1 1 0 0 0,-1-2-1 0 0,0 1 1 0 0,9-19 0 0 0,-6 10-409 0 0</inkml:trace>
  <inkml:trace contextRef="#ctx0" brushRef="#br0" timeOffset="1">217 0 944 0 0,'-2'2'373'0'0,"-1"-1"0"0"0,1 1 0 0 0,1 0 0 0 0,-1 0-1 0 0,0 0 1 0 0,0 0 0 0 0,1 1 0 0 0,-1-1 0 0 0,1 0 0 0 0,0 0-1 0 0,-1 1 1 0 0,1-1 0 0 0,0 1 0 0 0,1 0 0 0 0,-2 2 0 0 0,1-1 72 0 0,-11 30 1109 0 0,-13 65 1 0 0,10-33-3553 0 0,-5-3-3775 0 0,15-50 3584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41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3361 0 0,'-9'13'1933'0'0,"-29"38"3368"0"0,29-38-4453 0 0,0 1 0 0 0,1 0 1 0 0,-11 27-1 0 0,19-41-838 0 0,0 0 0 0 0,1 0 0 0 0,-1 0 0 0 0,0 0 1 0 0,0 0-1 0 0,0 0 0 0 0,0 0 0 0 0,0-1 0 0 0,0 1 0 0 0,0 0 0 0 0,0 0 0 0 0,0 0 0 0 0,0 0 0 0 0,1 0 0 0 0,-1 0 0 0 0,0 0 0 0 0,0 0 0 0 0,0 0 0 0 0,0 0 0 0 0,0 0 0 0 0,0 0 0 0 0,0 0 0 0 0,0 0 0 0 0,0 0 0 0 0,1 0 0 0 0,-1 0 0 0 0,0 0 1 0 0,0 0-1 0 0,0 0 0 0 0,0 0 0 0 0,0 0 0 0 0,0 0 0 0 0,0 1 0 0 0,0-1 0 0 0,0 0 0 0 0,0 0 0 0 0,1 0 0 0 0,-1 0 0 0 0,0 0 0 0 0,0 0 0 0 0,0 0 0 0 0,0 0 0 0 0,0 0 0 0 0,0 0 0 0 0,0 0 0 0 0,0 0 0 0 0,0 1 0 0 0,0-1 0 0 0,0 0 0 0 0,0 0 1 0 0,0 0-1 0 0,14-13-312 0 0,15-18-732 0 0,-12 8 803 0 0,23-27-319 0 0,-38 48 535 0 0,0 0-1 0 0,0 0 1 0 0,0 0 0 0 0,0 1 0 0 0,1-1-1 0 0,-1 1 1 0 0,1-1 0 0 0,-1 1 0 0 0,1 0-1 0 0,-1 0 1 0 0,1 0 0 0 0,0 0-1 0 0,-1 0 1 0 0,1 0 0 0 0,0 1 0 0 0,0-1-1 0 0,-1 1 1 0 0,5 0 0 0 0,-4 1 24 0 0,0 0 0 0 0,-1 0 1 0 0,1 0-1 0 0,0 0 0 0 0,-1 1 0 0 0,1-1 1 0 0,-1 1-1 0 0,0-1 0 0 0,1 1 0 0 0,-1 0 1 0 0,0 0-1 0 0,0 0 0 0 0,0 0 0 0 0,0 1 1 0 0,-1-1-1 0 0,1 0 0 0 0,-1 1 0 0 0,1-1 1 0 0,-1 1-1 0 0,0 0 0 0 0,2 4 0 0 0,0 0 29 0 0,-1 1 0 0 0,0-1 0 0 0,0 0 0 0 0,0 1 0 0 0,-1 0 0 0 0,0-1 0 0 0,0 9 0 0 0,-2-10 43 0 0,0-1 1 0 0,-1 0-1 0 0,1 0 0 0 0,-1 1 1 0 0,0-1-1 0 0,0 0 1 0 0,-1-1-1 0 0,1 1 1 0 0,-1 0-1 0 0,0-1 1 0 0,-1 1-1 0 0,1-1 0 0 0,-1 0 1 0 0,1 0-1 0 0,-1-1 1 0 0,-1 1-1 0 0,1-1 1 0 0,0 0-1 0 0,-1 0 1 0 0,-6 4-1 0 0,-9 4 42 0 0,0-2-1 0 0,0 1 1 0 0,-35 9-1 0 0,43-15-37 0 0,4-1 125 0 0,0-1 0 0 0,1 0 1 0 0,-1 0-1 0 0,-14 1 0 0 0,42-4-116 0 0,-1-2 0 0 0,27-6 0 0 0,0 0-1000 0 0,56-14-7379 0 0,-66 13 3295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19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7338 0 0,'1'-1'336'0'0,"-1"0"0"0"0,1 1 0 0 0,0-1 0 0 0,-1 0 1 0 0,1 1-1 0 0,0-1 0 0 0,-1 1 0 0 0,1-1 0 0 0,0 1 1 0 0,-1 0-1 0 0,1-1 0 0 0,0 1 0 0 0,0 0 0 0 0,0-1 1 0 0,-1 1-1 0 0,1 0 0 0 0,0 0 0 0 0,0 0 0 0 0,0 0 1 0 0,0 0-1 0 0,-1 0 0 0 0,1 0 0 0 0,0 0 0 0 0,0 0 1 0 0,0 0-1 0 0,0 0 0 0 0,-1 0 0 0 0,1 0 0 0 0,0 1 1 0 0,1 0-1 0 0,-1 0-46 0 0,0 0 0 0 0,0 0 0 0 0,-1 1 0 0 0,1-1 0 0 0,0 1 0 0 0,0-1 0 0 0,-1 1 0 0 0,1-1 0 0 0,-1 1 0 0 0,0-1 0 0 0,1 1 0 0 0,-1-1 0 0 0,0 1 0 0 0,0 2 0 0 0,0 12 181 0 0,0-1 0 0 0,-5 23 0 0 0,5-33-85 0 0,-5 25-259 0 0,2-14-94 0 0,1 1 0 0 0,0 0 0 0 0,1 28 0 0 0,2-41-38 0 0,-1 1 0 0 0,1 0 1 0 0,0 0-1 0 0,0 0 0 0 0,1-1 0 0 0,-1 1 0 0 0,1 0 1 0 0,0-1-1 0 0,1 1 0 0 0,-1-1 0 0 0,1 0 0 0 0,-1 0 1 0 0,1 0-1 0 0,0 0 0 0 0,1 0 0 0 0,6 6 0 0 0,3-1-9 0 0,0 1-1 0 0,1-2 0 0 0,0 1 0 0 0,0-2 0 0 0,1 0 0 0 0,-1-1 0 0 0,24 7 0 0 0,-11-7-974 0 0,0 0-1 0 0,0-2 1 0 0,42 2 0 0 0,-48-4-1533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41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164 116 4241 0 0,'-1'-1'206'0'0,"1"0"1"0"0,0-1-1 0 0,0 1 1 0 0,0-1-1 0 0,-1 1 1 0 0,1 0-1 0 0,-1-1 1 0 0,1 1-1 0 0,-1 0 1 0 0,0 0-1 0 0,1-1 1 0 0,-1 1-1 0 0,0 0 1 0 0,0 0-1 0 0,0 0 1 0 0,0 0-1 0 0,0 0 1 0 0,0 0-1 0 0,0 0 1 0 0,0 0-1 0 0,0 0 1 0 0,0 0-1 0 0,-1 1 1 0 0,1-1-1 0 0,0 1 1 0 0,0-1-1 0 0,-1 1 1 0 0,1-1-1 0 0,0 1 1 0 0,-1-1-1 0 0,1 1 1 0 0,-1 0-1 0 0,1 0 1 0 0,0 0-1 0 0,-1 0 1 0 0,1 0-1 0 0,-1 0 1 0 0,1 0-1 0 0,0 1 1 0 0,-1-1-1 0 0,1 0 1 0 0,-1 1-1 0 0,1-1 1 0 0,0 1-1 0 0,-2 0 1 0 0,-3 1 121 0 0,1 0 0 0 0,0 1-1 0 0,-1 0 1 0 0,1 0 0 0 0,0 0 0 0 0,0 0 0 0 0,1 1 0 0 0,-1 0-1 0 0,-7 7 1 0 0,6-2-151 0 0,1-1-1 0 0,0 1 0 0 0,0 0 1 0 0,0 0-1 0 0,1 0 0 0 0,1 1 1 0 0,0 0-1 0 0,0 0 1 0 0,-2 14-1 0 0,3-16-110 0 0,1 0 0 0 0,1 1 0 0 0,-1-1 0 0 0,1 0 0 0 0,1 1 0 0 0,0-1 0 0 0,0 0 0 0 0,0 0 0 0 0,1 0 0 0 0,0 0 0 0 0,7 15 0 0 0,-8-21-42 0 0,0 1 0 0 0,0-1 1 0 0,0 0-1 0 0,0 0 0 0 0,0-1 1 0 0,1 1-1 0 0,-1 0 0 0 0,1 0 1 0 0,0-1-1 0 0,-1 1 0 0 0,1-1 1 0 0,0 1-1 0 0,0-1 0 0 0,0 0 1 0 0,0 0-1 0 0,0 1 0 0 0,0-1 1 0 0,0-1-1 0 0,0 1 0 0 0,1 0 1 0 0,3 0-1 0 0,-2-1 0 0 0,0 0 0 0 0,-1 0 0 0 0,1 0 0 0 0,0-1 0 0 0,0 0 0 0 0,-1 1 1 0 0,1-2-1 0 0,0 1 0 0 0,-1 0 0 0 0,1-1 0 0 0,-1 1 0 0 0,5-4 0 0 0,1-1-42 0 0,0 0 0 0 0,0-1 0 0 0,-1 0 0 0 0,0 0-1 0 0,0-1 1 0 0,-1 0 0 0 0,0-1 0 0 0,8-12 0 0 0,-10 13-38 0 0,0-1-1 0 0,0 0 1 0 0,-1 0 0 0 0,-1 0 0 0 0,0-1-1 0 0,0 1 1 0 0,0-1 0 0 0,1-14 0 0 0,-4 18 42 0 0,0 1 1 0 0,0-1-1 0 0,-1 1 1 0 0,0-1-1 0 0,1 1 1 0 0,-2-1 0 0 0,1 1-1 0 0,-1 0 1 0 0,0-1-1 0 0,0 1 1 0 0,0 0-1 0 0,-1 0 1 0 0,1 0-1 0 0,-1 0 1 0 0,-1 1 0 0 0,-5-7-1 0 0,0 0-198 0 0,-2 1 0 0 0,0 0 1 0 0,0 0-1 0 0,-18-11 0 0 0,22 17-170 0 0,0-1 1 0 0,0 1-1 0 0,0 1 1 0 0,0 0-1 0 0,-1 0 1 0 0,0 0-1 0 0,1 1 1 0 0,-1 0-1 0 0,-13-1 1 0 0,19 3 64 0 0,0 0 1 0 0,0 1-1 0 0,0-1 1 0 0,0 1-1 0 0,1-1 1 0 0,-1 1-1 0 0,0 0 1 0 0,0 0 0 0 0,0 0-1 0 0,1 0 1 0 0,-1 0-1 0 0,1 0 1 0 0,-1 0-1 0 0,1 0 1 0 0,-1 1-1 0 0,1-1 1 0 0,0 1-1 0 0,-1-1 1 0 0,1 1-1 0 0,0-1 1 0 0,0 1-1 0 0,0 0 1 0 0,1-1-1 0 0,-1 1 1 0 0,0 0 0 0 0,0 0-1 0 0,1 0 1 0 0,-1 0-1 0 0,1 0 1 0 0,0-1-1 0 0,0 1 1 0 0,0 4-1 0 0,-1 15-2865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41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6881 0 0,'0'0'93'0'0,"1"0"-1"0"0,-1 0 0 0 0,0 0 0 0 0,1 0 0 0 0,-1 0 0 0 0,0 0 0 0 0,1 0 0 0 0,-1 0 0 0 0,0 1 0 0 0,1-1 1 0 0,-1 0-1 0 0,0 0 0 0 0,0 0 0 0 0,1 0 0 0 0,-1 0 0 0 0,0 1 0 0 0,0-1 0 0 0,1 0 0 0 0,-1 0 1 0 0,0 1-1 0 0,0-1 0 0 0,1 0 0 0 0,-1 0 0 0 0,0 1 0 0 0,0-1 0 0 0,0 0 0 0 0,1 0 0 0 0,-1 1 0 0 0,0-1 1 0 0,0 0-1 0 0,0 1 0 0 0,0-1 0 0 0,0 0 0 0 0,0 1 0 0 0,0-1 0 0 0,0 0 0 0 0,0 1 0 0 0,0-1 0 0 0,0 0 1 0 0,0 1-1 0 0,0-1 0 0 0,0 0 0 0 0,0 1 0 0 0,0-1 0 0 0,0 24 1457 0 0,0-18-1207 0 0,3 140 1528 0 0,5 81-5381 0 0,-3-194 1303 0 0,-1-22-608 0 0,-2-18-1764 0 0,2-2 3028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42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4209 0 0,'1'-1'238'0'0,"0"0"0"0"0,0 0 0 0 0,0 1 0 0 0,1-1-1 0 0,-1 0 1 0 0,0 0 0 0 0,0 1 0 0 0,0-1 0 0 0,1 0 0 0 0,-1 1 0 0 0,0-1 0 0 0,1 1 0 0 0,-1 0 0 0 0,1-1 0 0 0,-1 1-1 0 0,0 0 1 0 0,1 0 0 0 0,-1 0 0 0 0,1 0 0 0 0,-1 0 0 0 0,3 0 0 0 0,37 5-26 0 0,-31-4 147 0 0,21 2-213 0 0,-23-3-44 0 0,0 0-1 0 0,0 1 0 0 0,-1 0 0 0 0,1 0 0 0 0,0 0 0 0 0,-1 1 0 0 0,1 1 0 0 0,-1-1 1 0 0,13 7-1 0 0,-18-8-16 0 0,-1 0-1 0 0,0 0 1 0 0,0 0 0 0 0,0 0 0 0 0,0 0 0 0 0,0 0-1 0 0,0 0 1 0 0,0 0 0 0 0,-1 0 0 0 0,1 1 0 0 0,0-1-1 0 0,-1 0 1 0 0,1 0 0 0 0,-1 1 0 0 0,1-1 0 0 0,-1 0-1 0 0,1 1 1 0 0,-1-1 0 0 0,0 1 0 0 0,0-1 0 0 0,0 0-1 0 0,0 1 1 0 0,0-1 0 0 0,0 1 0 0 0,0-1 0 0 0,0 0-1 0 0,0 1 1 0 0,-1-1 0 0 0,1 1 0 0 0,-1-1 0 0 0,1 0-1 0 0,-1 1 1 0 0,1-1 0 0 0,-1 0 0 0 0,0 0 0 0 0,0 0-1 0 0,-1 2 1 0 0,-4 6 108 0 0,-1-1-1 0 0,0 0 0 0 0,0-1 1 0 0,-9 8-1 0 0,6-5-347 0 0,5-5 120 0 0,0 1 1 0 0,1-1 0 0 0,0 1 0 0 0,0 1 0 0 0,0-1 0 0 0,-3 8 0 0 0,7-13 36 0 0,-1 0 0 0 0,0 0 1 0 0,1 0-1 0 0,-1-1 0 0 0,1 1 1 0 0,0 0-1 0 0,-1 0 1 0 0,1 0-1 0 0,0 0 0 0 0,-1 1 1 0 0,1-1-1 0 0,0 0 0 0 0,0 0 1 0 0,0 0-1 0 0,0 0 0 0 0,0 0 1 0 0,0 0-1 0 0,0 0 0 0 0,1 0 1 0 0,-1 0-1 0 0,0 0 0 0 0,0 0 1 0 0,1 0-1 0 0,-1 0 0 0 0,1 0 1 0 0,-1 0-1 0 0,1 0 0 0 0,-1 0 1 0 0,1 0-1 0 0,0 0 0 0 0,-1-1 1 0 0,1 1-1 0 0,0 0 0 0 0,0 0 1 0 0,-1-1-1 0 0,1 1 0 0 0,0-1 1 0 0,0 1-1 0 0,0 0 0 0 0,0-1 1 0 0,0 0-1 0 0,0 1 0 0 0,0-1 1 0 0,0 1-1 0 0,0-1 0 0 0,0 0 1 0 0,0 0-1 0 0,0 0 0 0 0,0 0 1 0 0,0 0-1 0 0,2 0 0 0 0,16 0-121 0 0,-1 0-1 0 0,1-2 0 0 0,0 0 1 0 0,34-9-1 0 0,28-14-5628 0 0,-76 23 5010 0 0,0 0 0 0 0,-1 0 1 0 0,1-1-1 0 0,-1 0 1 0 0,0 0-1 0 0,5-3 0 0 0,-2 0-296 0 0,12-4-1265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42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0 202 9602 0 0,'66'-50'8152'0'0,"1"9"-4850"0"0,-31 24-4049 0 0,0 1 0 0 0,1 1 0 0 0,76-19 0 0 0,-93 30-973 0 0,37-12-7713 0 0,-50 8 4820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3:42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94 5633 0 0,'-4'29'8172'0'0,"-11"13"-4884"0"0,11-33-3254 0 0,0 0-1 0 0,1 1 1 0 0,0-1-1 0 0,1 1 1 0 0,-2 10-1 0 0,4-20-25 0 0,0 0 0 0 0,0 1 0 0 0,0-1 0 0 0,0 0 0 0 0,0 0 0 0 0,-1 1 0 0 0,1-1 0 0 0,0 0 0 0 0,0 1 0 0 0,0-1 0 0 0,0 0 0 0 0,0 1 0 0 0,0-1 0 0 0,0 0 0 0 0,0 1 0 0 0,0-1 0 0 0,0 0 0 0 0,0 1 0 0 0,1-1 0 0 0,-1 0 0 0 0,0 0 0 0 0,0 1 0 0 0,0-1 0 0 0,0 0 0 0 0,0 1 0 0 0,1-1 0 0 0,-1 0 0 0 0,0 0 0 0 0,0 1 0 0 0,0-1 0 0 0,1 0 0 0 0,-1 0 0 0 0,0 0 0 0 0,0 1 0 0 0,1-1 0 0 0,-1 0 0 0 0,0 0 0 0 0,0 0 0 0 0,1 0 0 0 0,-1 0 0 0 0,0 1 0 0 0,1-1 0 0 0,12-10-158 0 0,11-19-686 0 0,-20 24 664 0 0,19-29-965 0 0,46-49 0 0 0,-60 74 1120 0 0,-1 1 0 0 0,2 0 0 0 0,-1 0 0 0 0,1 1 0 0 0,0 0 0 0 0,1 1 0 0 0,0 0 0 0 0,0 0 0 0 0,0 1 0 0 0,13-3 0 0 0,-22 7 61 0 0,1 0 1 0 0,0 1-1 0 0,-1-1 1 0 0,1 1-1 0 0,0 0 1 0 0,0-1-1 0 0,-1 1 0 0 0,1 1 1 0 0,0-1-1 0 0,0 0 1 0 0,-1 1-1 0 0,1-1 1 0 0,0 1-1 0 0,-1 0 0 0 0,1 0 1 0 0,-1 0-1 0 0,1 0 1 0 0,-1 0-1 0 0,1 1 1 0 0,-1-1-1 0 0,0 1 1 0 0,1-1-1 0 0,-1 1 0 0 0,0 0 1 0 0,0 0-1 0 0,0 0 1 0 0,-1 0-1 0 0,1 0 1 0 0,0 0-1 0 0,-1 1 0 0 0,0-1 1 0 0,1 1-1 0 0,1 3 1 0 0,-2-1 120 0 0,1 0 0 0 0,0-1 0 0 0,-1 1 1 0 0,0 0-1 0 0,0 0 0 0 0,-1 0 0 0 0,1 0 1 0 0,-1 0-1 0 0,0 0 0 0 0,-1-1 0 0 0,1 1 1 0 0,-1 0-1 0 0,0 0 0 0 0,0 0 0 0 0,0 0 1 0 0,-1-1-1 0 0,1 1 0 0 0,-4 6 0 0 0,-3 0 75 0 0,0 1 0 0 0,0-2 0 0 0,-1 1 0 0 0,0-1 0 0 0,-1 0 0 0 0,0-1 0 0 0,0 0 0 0 0,-20 12 0 0 0,20-15-82 0 0,0 0 1 0 0,0-1-1 0 0,0 0 1 0 0,-1 0-1 0 0,0-1 0 0 0,0-1 1 0 0,0 0-1 0 0,0 0 1 0 0,0-1-1 0 0,-20 1 0 0 0,28-3-126 0 0,-1-1-1 0 0,1 1 0 0 0,0-1 0 0 0,0 1 0 0 0,0-1 1 0 0,0 0-1 0 0,0 0 0 0 0,0 0 0 0 0,0 0 0 0 0,0-1 0 0 0,1 1 1 0 0,-1-1-1 0 0,0 0 0 0 0,1 0 0 0 0,-1 1 0 0 0,1-2 0 0 0,0 1 1 0 0,-3-3-1 0 0,4 4-173 0 0,0 0 1 0 0,0-1 0 0 0,1 1 0 0 0,-1 0-1 0 0,1 0 1 0 0,-1-1 0 0 0,1 1 0 0 0,-1 0-1 0 0,1-1 1 0 0,-1 1 0 0 0,1 0 0 0 0,0-1-1 0 0,0 1 1 0 0,0-1 0 0 0,0 1 0 0 0,0 0-1 0 0,0-3 1 0 0,1 2-385 0 0,0 0 0 0 0,-1 1 0 0 0,1-1 0 0 0,0 0 0 0 0,0 0 1 0 0,0 1-1 0 0,0-1 0 0 0,1 0 0 0 0,-1 1 0 0 0,0-1 0 0 0,0 1 0 0 0,1 0 0 0 0,-1-1 0 0 0,1 1 1 0 0,2-2-1 0 0,13-5-7024 0 0</inkml:trace>
  <inkml:trace contextRef="#ctx0" brushRef="#br0" timeOffset="1">590 59 17252 0 0,'7'3'2376'0'0,"-3"3"-431"0"0,-1 2-89 0 0,-3 1-688 0 0,-4 1-840 0 0,0 0-328 0 0,1 0-152 0 0,0-2-280 0 0,2-1-328 0 0,-1 0-688 0 0,2-1-1521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2:46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74 8 0 0,'-16'-14'13'0'0,"3"16"-20"0"0,-1 3 73 0 0,-33 1 2068 0 0,43-5-1582 0 0,1-1 0 0 0,0 0-1 0 0,-1 0 1 0 0,1-1 0 0 0,-1 1 0 0 0,1 0-1 0 0,-1-1 1 0 0,1 0 0 0 0,0 0 0 0 0,-1 0-1 0 0,-3-2 1 0 0,7 3-484 0 0,0-1 1 0 0,0 1-1 0 0,-1 0 0 0 0,1 0 0 0 0,0 0 0 0 0,0 0 0 0 0,0 0 0 0 0,0-1 1 0 0,0 1-1 0 0,-1 0 0 0 0,1 0 0 0 0,0 0 0 0 0,0-1 0 0 0,0 1 0 0 0,0 0 1 0 0,0 0-1 0 0,0 0 0 0 0,0-1 0 0 0,0 1 0 0 0,0 0 0 0 0,0 0 0 0 0,0 0 1 0 0,0-1-1 0 0,0 1 0 0 0,0 0 0 0 0,0 0 0 0 0,0 0 0 0 0,0-1 0 0 0,0 1 0 0 0,0 0 1 0 0,0 0-1 0 0,0 0 0 0 0,0-1 0 0 0,1 1 0 0 0,-1 0 0 0 0,0 0 0 0 0,0 0 1 0 0,0 0-1 0 0,0-1 0 0 0,1 1 0 0 0,9-10 1173 0 0,15-4-577 0 0,-13 8-583 0 0,0 1 0 0 0,0 0 1 0 0,1 0-1 0 0,-1 1 1 0 0,17-2-1 0 0,-23 5-49 0 0,0 0-1 0 0,0 1 1 0 0,0 0 0 0 0,0 0-1 0 0,0 0 1 0 0,0 1-1 0 0,-1 0 1 0 0,1 0 0 0 0,0 1-1 0 0,0-1 1 0 0,-1 1 0 0 0,1 0-1 0 0,-1 1 1 0 0,6 3-1 0 0,-7-4-20 0 0,-1 0-1 0 0,1 0 0 0 0,-1 0 0 0 0,0 1 0 0 0,0-1 0 0 0,0 1 0 0 0,0 0 0 0 0,0 0 0 0 0,-1 0 0 0 0,1 1 0 0 0,-1-1 0 0 0,0 0 0 0 0,0 1 1 0 0,0 0-1 0 0,0-1 0 0 0,-1 1 0 0 0,0 0 0 0 0,1 0 0 0 0,-1 0 0 0 0,-1 0 0 0 0,1 0 0 0 0,0 0 0 0 0,-1 0 0 0 0,0 6 0 0 0,2 5 316 0 0,2-6-3341 0 0,3-8-1763 0 0,3-12-187 0 0,-6 8 3065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2:47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28 1160 0 0,'0'-2'178'0'0,"0"1"0"0"0,0-1-1 0 0,-1 0 1 0 0,1 1 0 0 0,-1-1-1 0 0,1 0 1 0 0,-1 1 0 0 0,0-1 0 0 0,1 1-1 0 0,-1-1 1 0 0,0 1 0 0 0,0-1-1 0 0,0 1 1 0 0,-2-2 0 0 0,3 3-75 0 0,-1-1 0 0 0,1 1 1 0 0,-1 0-1 0 0,1-1 0 0 0,-1 1 1 0 0,0 0-1 0 0,1 0 0 0 0,-1 0 1 0 0,1-1-1 0 0,-1 1 0 0 0,0 0 1 0 0,1 0-1 0 0,-1 0 0 0 0,0 0 1 0 0,1 0-1 0 0,-1 0 0 0 0,0 0 1 0 0,1 0-1 0 0,-1 1 0 0 0,0-1 0 0 0,1 0 1 0 0,-1 0-1 0 0,1 0 0 0 0,-2 1 1 0 0,-1 1-22 0 0,0 1-1 0 0,0-1 1 0 0,0 0 0 0 0,0 1-1 0 0,1 0 1 0 0,-1-1 0 0 0,1 1 0 0 0,-1 0-1 0 0,1 0 1 0 0,0 1 0 0 0,-2 4 0 0 0,3-6-78 0 0,0 0 1 0 0,0 0 0 0 0,0 0-1 0 0,1 1 1 0 0,-1-1 0 0 0,1 0-1 0 0,-1 1 1 0 0,1-1-1 0 0,0 1 1 0 0,0-1 0 0 0,0 0-1 0 0,0 1 1 0 0,0-1 0 0 0,1 0-1 0 0,-1 1 1 0 0,1-1 0 0 0,-1 0-1 0 0,1 1 1 0 0,1 2 0 0 0,3 3 174 0 0,-1-1 0 0 0,1 1 0 0 0,0-1 0 0 0,7 7 0 0 0,-7-8-130 0 0,0 0 1 0 0,-1 0 0 0 0,1 0 0 0 0,-1 0-1 0 0,-1 1 1 0 0,6 11 0 0 0,-9-18-30 0 0,1 1-1 0 0,-1 0 1 0 0,1 0 0 0 0,-1-1 0 0 0,0 1-1 0 0,1 0 1 0 0,-1 0 0 0 0,0 0 0 0 0,0 0-1 0 0,0-1 1 0 0,1 1 0 0 0,-1 0 0 0 0,0 0-1 0 0,0 0 1 0 0,0 0 0 0 0,0 0 0 0 0,-1 0-1 0 0,1-1 1 0 0,0 1 0 0 0,0 0 0 0 0,0 0 0 0 0,-1 0-1 0 0,1 0 1 0 0,0-1 0 0 0,-1 1 0 0 0,1 0-1 0 0,-1 0 1 0 0,1-1 0 0 0,-1 1 0 0 0,1 0-1 0 0,-1-1 1 0 0,1 1 0 0 0,-1 0 0 0 0,0-1-1 0 0,1 1 1 0 0,-1-1 0 0 0,0 1 0 0 0,0-1-1 0 0,-1 1 1 0 0,-2 0 49 0 0,0-1-1 0 0,0 0 1 0 0,0 0 0 0 0,0 0-1 0 0,-1 0 1 0 0,1-1 0 0 0,-5-1-1 0 0,-9 0-34 0 0,-3 0 85 0 0,12 0 156 0 0,1 1 0 0 0,0 1 0 0 0,-1-1 0 0 0,1 2 0 0 0,-1-1 0 0 0,1 1-1 0 0,0 0 1 0 0,-10 3 0 0 0,24-2-48 0 0,0 1-1 0 0,0-1 1 0 0,0-1 0 0 0,0 1 0 0 0,8 0-1 0 0,8-2-230 0 0,0-1-1 0 0,30-4 1 0 0,89-25 35 0 0,-136 29-31 0 0,-4 0-22 0 0,0 1 1 0 0,0 0-1 0 0,0-1 0 0 0,0 1 1 0 0,1 0-1 0 0,-1 0 1 0 0,0 0-1 0 0,0 0 1 0 0,0 0-1 0 0,0 0 1 0 0,0 0-1 0 0,1 1 0 0 0,-1-1 1 0 0,2 1-1 0 0,-3-1-2 0 0,0 0 0 0 0,1 0-1 0 0,-1 1 1 0 0,0-1-1 0 0,0 0 1 0 0,1 1 0 0 0,-1-1-1 0 0,0 0 1 0 0,0 0 0 0 0,1 1-1 0 0,-1-1 1 0 0,0 0 0 0 0,0 1-1 0 0,0-1 1 0 0,0 0-1 0 0,1 1 1 0 0,-1-1 0 0 0,0 0-1 0 0,0 1 1 0 0,0-1 0 0 0,0 1-1 0 0,0-1 1 0 0,0 0 0 0 0,0 1-1 0 0,0-1 1 0 0,0 0 0 0 0,0 1-1 0 0,0 0 1 0 0,-1 0-23 0 0,0 1 0 0 0,1-1 1 0 0,-1 0-1 0 0,0 1 0 0 0,0-1 1 0 0,1 0-1 0 0,-1 1 0 0 0,0-1 1 0 0,0 0-1 0 0,0 0 1 0 0,-1 0-1 0 0,1 0 0 0 0,0 0 1 0 0,0 0-1 0 0,0 0 0 0 0,-1-1 1 0 0,1 1-1 0 0,-1 0 0 0 0,1-1 1 0 0,-3 2-1 0 0,-13 3 327 0 0,1 0 0 0 0,-1 2 0 0 0,-28 15 0 0 0,41-20-247 0 0,0 1 0 0 0,0 0 0 0 0,0 0-1 0 0,1 0 1 0 0,-1 0 0 0 0,1 0-1 0 0,0 1 1 0 0,-5 7 0 0 0,7-9-39 0 0,0 0-1 0 0,0 1 1 0 0,0-1 0 0 0,0 0 0 0 0,0 1-1 0 0,1-1 1 0 0,-1 0 0 0 0,1 1 0 0 0,-1-1-1 0 0,1 1 1 0 0,0-1 0 0 0,0 1 0 0 0,0-1-1 0 0,1 0 1 0 0,-1 1 0 0 0,0-1 0 0 0,1 1-1 0 0,1 2 1 0 0,-2-3 6 0 0,1 0 0 0 0,0-1 1 0 0,0 1-1 0 0,0 0 0 0 0,0 0 0 0 0,0-1 0 0 0,0 1 0 0 0,0 0 0 0 0,0-1 1 0 0,1 0-1 0 0,-1 1 0 0 0,1-1 0 0 0,-1 0 0 0 0,1 1 0 0 0,-1-1 0 0 0,1 0 1 0 0,0 0-1 0 0,0 0 0 0 0,2 1 0 0 0,0-1-4 0 0,0 0 0 0 0,0-1 0 0 0,-1 1 0 0 0,1-1 0 0 0,0 1 0 0 0,0-1-1 0 0,-1-1 1 0 0,1 1 0 0 0,0 0 0 0 0,4-2 0 0 0,-3 1 57 0 0,1 0 0 0 0,0-1 0 0 0,0 0-1 0 0,-1 0 1 0 0,1 0 0 0 0,-1-1 0 0 0,0 0 0 0 0,0 0 0 0 0,0 0-1 0 0,0-1 1 0 0,0 1 0 0 0,-1-1 0 0 0,6-6 0 0 0,-8 8 57 0 0,0-1 1 0 0,0 0 0 0 0,0 0 0 0 0,-1 0 0 0 0,1-1-1 0 0,-1 1 1 0 0,1 0 0 0 0,-1-1 0 0 0,0 1 0 0 0,0-1-1 0 0,-1 1 1 0 0,1-1 0 0 0,-1 1 0 0 0,0-1-1 0 0,0 1 1 0 0,0-1 0 0 0,0 1 0 0 0,0-1 0 0 0,-1 1-1 0 0,0-1 1 0 0,1 1 0 0 0,-1-1 0 0 0,-1 1 0 0 0,1 0-1 0 0,0-1 1 0 0,-1 1 0 0 0,0 0 0 0 0,0 0 0 0 0,0 0-1 0 0,0 0 1 0 0,0 0 0 0 0,0 1 0 0 0,-1-1-1 0 0,1 1 1 0 0,-1-1 0 0 0,-4-2 0 0 0,2 1-93 0 0,0 1 0 0 0,0 0 0 0 0,0 0 0 0 0,-1 0 0 0 0,1 0 0 0 0,-1 1 0 0 0,1 0 0 0 0,-1 0 0 0 0,0 0 0 0 0,0 1 0 0 0,0 0 0 0 0,0 0 1 0 0,0 1-1 0 0,0 0 0 0 0,0 0 0 0 0,0 0 0 0 0,0 0 0 0 0,0 1 0 0 0,0 0 0 0 0,-11 4 0 0 0,13-4-319 0 0,0 1 1 0 0,0 1-1 0 0,0-1 0 0 0,1 0 1 0 0,-1 1-1 0 0,1 0 0 0 0,0 0 0 0 0,-1 0 1 0 0,1 0-1 0 0,0 0 0 0 0,-2 5 1 0 0,3-6-210 0 0,1 0 0 0 0,0 0 0 0 0,-1 1 0 0 0,1-1 1 0 0,0 1-1 0 0,0-1 0 0 0,0 0 0 0 0,1 1 0 0 0,-1 0 1 0 0,1-1-1 0 0,-1 1 0 0 0,1-1 0 0 0,0 1 0 0 0,0 0 1 0 0,0-1-1 0 0,0 1 0 0 0,1-1 0 0 0,-1 1 0 0 0,2 4 1 0 0,3 5-3019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2:48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2 472 0 0,'-26'1'1034'0'0,"-32"-3"3827"0"0,57 2-4758 0 0,0 0 0 0 0,0 0 1 0 0,0 0-1 0 0,0 0 0 0 0,0 0 1 0 0,0 0-1 0 0,0 0 0 0 0,0 0 1 0 0,0 1-1 0 0,0-1 0 0 0,0 0 1 0 0,0 0-1 0 0,0 1 1 0 0,0-1-1 0 0,0 1 0 0 0,1-1 1 0 0,-1 1-1 0 0,0-1 0 0 0,0 1 1 0 0,0 0-1 0 0,1-1 0 0 0,-1 1 1 0 0,0 0-1 0 0,1-1 0 0 0,-2 2 1 0 0,1 1-28 0 0,0-1 0 0 0,-1 1 0 0 0,1-1 0 0 0,0 1 1 0 0,0 0-1 0 0,1 0 0 0 0,-1 0 0 0 0,0 4 0 0 0,0 4 61 0 0,1 0 0 0 0,0 0 0 0 0,2 19-1 0 0,2-9-29 0 0,1 0-1 0 0,0 0 0 0 0,14 33 1 0 0,-14-44-111 0 0,-1 1 1 0 0,1-1-1 0 0,1 0 1 0 0,0-1-1 0 0,1 0 0 0 0,-1 0 1 0 0,2 0-1 0 0,14 14 1 0 0,-20-22 35 0 0,-1 1 0 0 0,1-1 0 0 0,-1 0 0 0 0,1 0 0 0 0,0 0 0 0 0,0 0 0 0 0,0 0 0 0 0,0-1 0 0 0,-1 1 0 0 0,1 0 0 0 0,0-1 0 0 0,0 1 0 0 0,0-1 0 0 0,0 0 0 0 0,0 0 0 0 0,0 0 0 0 0,0 0 0 0 0,0 0 1 0 0,0 0-1 0 0,1 0 0 0 0,0-1 0 0 0,1 0 61 0 0,-1-1 0 0 0,0 1 0 0 0,0-1 1 0 0,0 1-1 0 0,0-1 0 0 0,0 0 0 0 0,-1 0 0 0 0,1-1 1 0 0,-1 1-1 0 0,1 0 0 0 0,3-5 0 0 0,-1 0 44 0 0,-1 1 0 0 0,1-1 0 0 0,-1 0 1 0 0,-1 0-1 0 0,1 0 0 0 0,-1-1 0 0 0,0 1 0 0 0,-1-1 0 0 0,0 0 0 0 0,2-9 0 0 0,-4 7-115 0 0,0-1-1 0 0,-1 1 1 0 0,0-1 0 0 0,0 1-1 0 0,-1 0 1 0 0,-1 0-1 0 0,1-1 1 0 0,-2 2 0 0 0,1-1-1 0 0,-2 0 1 0 0,-5-11 0 0 0,8 17-241 0 0,0 1 0 0 0,0-1 1 0 0,-1 0-1 0 0,1 1 1 0 0,-1 0-1 0 0,0-1 1 0 0,0 1-1 0 0,0 0 1 0 0,0 0-1 0 0,0 1 0 0 0,-1-1 1 0 0,1 1-1 0 0,-1-1 1 0 0,1 1-1 0 0,-1 0 1 0 0,0 1-1 0 0,0-1 0 0 0,0 1 1 0 0,0-1-1 0 0,0 1 1 0 0,-1 1-1 0 0,1-1 1 0 0,0 0-1 0 0,0 1 0 0 0,-1 0 1 0 0,1 0-1 0 0,0 0 1 0 0,0 1-1 0 0,-8 1 1 0 0,6 0-64 0 0,1 1 0 0 0,0-1-1 0 0,-1 1 1 0 0,2 0 0 0 0,-1 1 0 0 0,0-1 0 0 0,0 1 0 0 0,1 0 0 0 0,0 0 0 0 0,0 1 0 0 0,0-1 0 0 0,1 1 0 0 0,-5 6 0 0 0,3-4 313 0 0,1 1 0 0 0,0-1 1 0 0,0 1-1 0 0,1-1 0 0 0,0 1 0 0 0,0 0 1 0 0,0 0-1 0 0,-1 15 0 0 0,3-21 63 0 0,1-1 0 0 0,0 0 0 0 0,0 0 0 0 0,0 1-1 0 0,0-1 1 0 0,0 0 0 0 0,0 0 0 0 0,1 1 0 0 0,-1-1 0 0 0,0 0-1 0 0,1 0 1 0 0,-1 0 0 0 0,1 1 0 0 0,-1-1 0 0 0,1 0 0 0 0,-1 0 0 0 0,1 0-1 0 0,0 0 1 0 0,-1 0 0 0 0,1 0 0 0 0,0 0 0 0 0,0 0 0 0 0,0 0-1 0 0,0-1 1 0 0,0 1 0 0 0,0 0 0 0 0,0 0 0 0 0,0-1 0 0 0,0 1-1 0 0,0-1 1 0 0,0 1 0 0 0,1-1 0 0 0,-1 1 0 0 0,0-1 0 0 0,0 0 0 0 0,0 0-1 0 0,1 1 1 0 0,-1-1 0 0 0,0 0 0 0 0,3 0 0 0 0,6-1 615 0 0,0 1-1 0 0,0-2 1 0 0,0 1 0 0 0,13-4 0 0 0,0 0-423 0 0,4 2-194 0 0,1 2-1 0 0,29 2 1 0 0,-9 3-3158 0 0,-47-4 2706 0 0,1 0 0 0 0,-1 0 0 0 0,0 0 0 0 0,0 0 0 0 0,1-1 1 0 0,-1 1-1 0 0,0 0 0 0 0,0-1 0 0 0,1 1 0 0 0,-1-1 0 0 0,0 1 1 0 0,0-1-1 0 0,0 1 0 0 0,0-1 0 0 0,1 0 0 0 0,-1 0 0 0 0,1 0 1 0 0,15-23-1250 0 0,-14 19 1763 0 0,-1 0 1 0 0,1 0 0 0 0,-1 0 0 0 0,-1-1-1 0 0,1 1 1 0 0,-1-1 0 0 0,1-10-1 0 0,-1 15-53 0 0,-1 0-1 0 0,0 1 0 0 0,0-1 0 0 0,0 0 0 0 0,0 1 0 0 0,0-1 0 0 0,0 0 0 0 0,0 0 0 0 0,0 1 1 0 0,0-1-1 0 0,0 0 0 0 0,0 1 0 0 0,-1-1 0 0 0,1 0 0 0 0,0 1 0 0 0,0-1 0 0 0,-1 0 0 0 0,1 1 1 0 0,0-1-1 0 0,-1 0 0 0 0,1 1 0 0 0,-1-1 0 0 0,1 1 0 0 0,-1-1 0 0 0,1 1 0 0 0,-1-1 0 0 0,1 1 1 0 0,-1-1-1 0 0,1 1 0 0 0,-1 0 0 0 0,0-1 0 0 0,1 1 0 0 0,-1 0 0 0 0,0-1 0 0 0,1 1 0 0 0,-1 0 1 0 0,0 0-1 0 0,1 0 0 0 0,-1 0 0 0 0,0-1 0 0 0,0 1 0 0 0,1 0 0 0 0,-1 0 0 0 0,0 0 0 0 0,1 1 1 0 0,-1-1-1 0 0,0 0 0 0 0,0 0 0 0 0,1 0 0 0 0,-1 0 0 0 0,0 1 0 0 0,1-1 0 0 0,-1 0 1 0 0,0 1-1 0 0,0 0 0 0 0,-1 0 89 0 0,0 0 0 0 0,0 0 1 0 0,0 0-1 0 0,0 1 0 0 0,0-1 1 0 0,0 1-1 0 0,0 0 0 0 0,0-1 1 0 0,1 1-1 0 0,-1 0 0 0 0,1 0 0 0 0,0 0 1 0 0,-1 0-1 0 0,1 0 0 0 0,0 0 1 0 0,-1 5-1 0 0,-1 11-139 0 0,-1 38-1 0 0,-1 13-29 0 0,3-40-447 0 0,5-24-245 0 0,4-19 150 0 0,1-10 396 0 0,-4 10 124 0 0,0 0 1 0 0,2 0-1 0 0,-1 0 0 0 0,2 1 0 0 0,0 0 1 0 0,0 0-1 0 0,13-15 0 0 0,31-33 672 0 0,-53 65-495 0 0,0 1 0 0 0,0-1 0 0 0,0 1 0 0 0,1-1 0 0 0,0 1 0 0 0,-1 5 0 0 0,-1 3-143 0 0,-57 143-848 0 0,31-90-1935 0 0,22-48 911 0 0,6-13 1462 0 0,-1 0 0 0 0,0 0 0 0 0,0-1 0 0 0,0 1 0 0 0,-1 0 0 0 0,0-1 0 0 0,-4 6 0 0 0,5-8 663 0 0,-1 0 1 0 0,1 0 0 0 0,0 0-1 0 0,-1 0 1 0 0,1-1 0 0 0,-1 1-1 0 0,1-1 1 0 0,-1 0 0 0 0,0 0 0 0 0,-4 1-1 0 0,-5 4 2967 0 0,22-8-68 0 0,-5 0-3149 0 0,0 1-1 0 0,0 0 0 0 0,1-1 0 0 0,-1 1 0 0 0,0 1 1 0 0,0-1-1 0 0,1 1 0 0 0,-1 0 0 0 0,0 0 1 0 0,0 1-1 0 0,1 0 0 0 0,-1 0 0 0 0,0 0 0 0 0,6 2 1 0 0,-9-2-13 0 0,0 0 1 0 0,0 0 0 0 0,0 0 0 0 0,0 0-1 0 0,0 1 1 0 0,0-1 0 0 0,0 0-1 0 0,0 1 1 0 0,0 0 0 0 0,-1-1 0 0 0,1 1-1 0 0,0 0 1 0 0,-1 0 0 0 0,0 0-1 0 0,1 0 1 0 0,-1 0 0 0 0,0 0 0 0 0,0 1-1 0 0,0-1 1 0 0,-1 0 0 0 0,1 1-1 0 0,0-1 1 0 0,-1 0 0 0 0,1 1 0 0 0,-1-1-1 0 0,0 0 1 0 0,0 1 0 0 0,0-1-1 0 0,0 1 1 0 0,-1-1 0 0 0,1 0 0 0 0,-1 5-1 0 0,-7 15 52 0 0,7-18-412 0 0,-1-1-1 0 0,1 1 1 0 0,0-1 0 0 0,0 1 0 0 0,0-1-1 0 0,0 1 1 0 0,0 0 0 0 0,1-1 0 0 0,0 7 0 0 0,0-10 182 0 0,1 0 1 0 0,-1 0-1 0 0,0 0 1 0 0,1 0 0 0 0,-1 0-1 0 0,0 0 1 0 0,1 0 0 0 0,-1 0-1 0 0,0 0 1 0 0,1 0 0 0 0,-1 0-1 0 0,0 0 1 0 0,1-1 0 0 0,-1 1-1 0 0,0 0 1 0 0,1 0 0 0 0,-1 0-1 0 0,0-1 1 0 0,1 1 0 0 0,-1 0-1 0 0,0 0 1 0 0,0-1 0 0 0,1 1-1 0 0,-1 0 1 0 0,0 0 0 0 0,0-1-1 0 0,0 1 1 0 0,1 0 0 0 0,-1-1-1 0 0,0 1 1 0 0,0 0-1 0 0,0-1 1 0 0,0 1 0 0 0,0 0-1 0 0,0-1 1 0 0,10-14-1461 0 0,-4-1 457 0 0,5-2-417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2:49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29 4289 0 0,'-1'-2'114'0'0,"0"0"0"0"0,-1 0 0 0 0,1 0 0 0 0,-1 0 1 0 0,1 1-1 0 0,-1-1 0 0 0,0 0 0 0 0,1 1 0 0 0,-1 0 0 0 0,0-1 0 0 0,0 1 0 0 0,0 0 1 0 0,0 0-1 0 0,0 0 0 0 0,0 0 0 0 0,-1 0 0 0 0,1 0 0 0 0,0 1 0 0 0,0-1 1 0 0,-1 1-1 0 0,1-1 0 0 0,0 1 0 0 0,-1 0 0 0 0,1 0 0 0 0,0 0 0 0 0,-1 0 0 0 0,1 0 1 0 0,0 1-1 0 0,-1-1 0 0 0,1 1 0 0 0,0 0 0 0 0,-4 1 0 0 0,1 0 95 0 0,0 1-1 0 0,1-1 0 0 0,-1 1 1 0 0,1 0-1 0 0,0 0 1 0 0,0 1-1 0 0,0-1 0 0 0,0 1 1 0 0,1 0-1 0 0,-1 0 1 0 0,1 0-1 0 0,0 0 0 0 0,1 0 1 0 0,-5 8-1 0 0,6-9-190 0 0,1-1-1 0 0,-1 1 1 0 0,0-1-1 0 0,1 1 1 0 0,0-1-1 0 0,0 1 1 0 0,-1-1-1 0 0,2 1 1 0 0,-1-1 0 0 0,0 1-1 0 0,0-1 1 0 0,1 1-1 0 0,-1-1 1 0 0,1 1-1 0 0,0-1 1 0 0,0 1-1 0 0,0-1 1 0 0,0 0-1 0 0,0 0 1 0 0,0 1 0 0 0,1-1-1 0 0,-1 0 1 0 0,1 0-1 0 0,-1 0 1 0 0,1 0-1 0 0,0-1 1 0 0,0 1-1 0 0,0 0 1 0 0,0-1-1 0 0,0 1 1 0 0,0-1 0 0 0,0 0-1 0 0,4 2 1 0 0,-1 0-4 0 0,0 0 0 0 0,1 0 0 0 0,-1-1 1 0 0,1 0-1 0 0,0 0 0 0 0,0 0 0 0 0,-1-1 1 0 0,1 1-1 0 0,0-1 0 0 0,1-1 0 0 0,-1 1 1 0 0,0-1-1 0 0,6-1 0 0 0,-10 1 36 0 0,0 0-1 0 0,0 0 1 0 0,0 0-1 0 0,0-1 0 0 0,0 1 1 0 0,-1-1-1 0 0,1 1 1 0 0,0-1-1 0 0,0 0 1 0 0,-1 0-1 0 0,1 0 1 0 0,0 0-1 0 0,-1 0 0 0 0,1 0 1 0 0,-1 0-1 0 0,1 0 1 0 0,-1 0-1 0 0,0-1 1 0 0,0 1-1 0 0,1-1 1 0 0,-1 1-1 0 0,0-1 0 0 0,0 1 1 0 0,0-1-1 0 0,-1 0 1 0 0,2-3-1 0 0,-2 3 40 0 0,0 0 0 0 0,0 0 0 0 0,-1 0 0 0 0,1 0 1 0 0,-1-1-1 0 0,1 1 0 0 0,-1 0 0 0 0,0 0 0 0 0,0 1 0 0 0,0-1 0 0 0,0 0 0 0 0,0 0 0 0 0,-1 0 0 0 0,1 1 0 0 0,0-1 0 0 0,-1 0 0 0 0,1 1 1 0 0,-1 0-1 0 0,0-1 0 0 0,1 1 0 0 0,-1 0 0 0 0,0 0 0 0 0,-3-2 0 0 0,-3-2-324 0 0,0 1 0 0 0,0-1 0 0 0,-1 2 0 0 0,0-1 0 0 0,1 1 0 0 0,-1 1 0 0 0,0-1 0 0 0,0 1 0 0 0,-1 1 0 0 0,1 0 0 0 0,0 0 1 0 0,-15 1-1 0 0,19 1 1 0 0,0-1 0 0 0,0 1 0 0 0,0 0 0 0 0,1 1 0 0 0,-1-1 0 0 0,0 1 0 0 0,0 0 0 0 0,1 0 0 0 0,-1 0 0 0 0,1 1-1 0 0,0-1 1 0 0,0 1 0 0 0,0 0 0 0 0,0 1 0 0 0,0-1 0 0 0,1 1 0 0 0,-1-1 0 0 0,1 1 0 0 0,0 0 0 0 0,0 0 0 0 0,0 1 0 0 0,1-1 0 0 0,-1 0 0 0 0,-1 8 0 0 0,0-4 226 0 0,1 1-1 0 0,1-1 1 0 0,0 1-1 0 0,0-1 1 0 0,0 1-1 0 0,1 0 1 0 0,1 0-1 0 0,-1 0 1 0 0,2-1-1 0 0,-1 1 1 0 0,3 15-1 0 0,-2-21 203 0 0,0 0 0 0 0,0 0 1 0 0,0 0-1 0 0,1 1 0 0 0,-1-1 0 0 0,1 0 0 0 0,0-1 0 0 0,-1 1 1 0 0,1 0-1 0 0,0 0 0 0 0,1-1 0 0 0,-1 1 0 0 0,0-1 1 0 0,1 0-1 0 0,0 0 0 0 0,-1 0 0 0 0,1 0 0 0 0,0 0 1 0 0,0 0-1 0 0,0-1 0 0 0,0 0 0 0 0,0 1 0 0 0,0-1 1 0 0,1 0-1 0 0,-1 0 0 0 0,0-1 0 0 0,1 1 0 0 0,-1-1 1 0 0,0 0-1 0 0,1 0 0 0 0,-1 0 0 0 0,0 0 0 0 0,5-1 0 0 0,56-9 365 0 0,-49 6-1662 0 0,1 1 1 0 0,28-1 0 0 0,-74 23 949 0 0,23-13 143 0 0,-4 2 130 0 0,1 0-1 0 0,0 1 1 0 0,0 1 0 0 0,1 0-1 0 0,0 0 1 0 0,1 0-1 0 0,0 1 1 0 0,1 1 0 0 0,-11 21-1 0 0,15-25-69 0 0,-1-1 0 0 0,1 1 0 0 0,1 1 0 0 0,-1-1 0 0 0,2 0 0 0 0,-1 1 0 0 0,1-1-1 0 0,0 1 1 0 0,1-1 0 0 0,-1 1 0 0 0,2-1 0 0 0,-1 1 0 0 0,2-1 0 0 0,-1 1 0 0 0,1-1 0 0 0,4 13 0 0 0,-5-18-97 0 0,1-1 0 0 0,-1 0 0 0 0,1 0 0 0 0,-1 0 0 0 0,1 0 0 0 0,0 0 0 0 0,0 0 0 0 0,0 0 0 0 0,0-1 0 0 0,0 1 0 0 0,0-1 0 0 0,0 1-1 0 0,1-1 1 0 0,-1 0 0 0 0,0 0 0 0 0,1 0 0 0 0,-1 0 0 0 0,1 0 0 0 0,-1 0 0 0 0,1-1 0 0 0,-1 0 0 0 0,1 1 0 0 0,0-1 0 0 0,-1 0 0 0 0,1 0 0 0 0,-1 0 0 0 0,1 0 0 0 0,0-1 0 0 0,3 0 0 0 0,1 0-701 0 0,0-1-1 0 0,0 1 0 0 0,-1-1 0 0 0,1 0 0 0 0,-1-1 0 0 0,0 0 1 0 0,1 0-1 0 0,-1 0 0 0 0,-1-1 0 0 0,8-5 0 0 0,4-3-1390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2:50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2144 0 0,'0'0'159'0'0,"0"0"-1"0"0,0 0 1 0 0,0-1-1 0 0,0 1 1 0 0,0 0-1 0 0,0-1 1 0 0,0 1-1 0 0,0 0 1 0 0,0 0-1 0 0,0-1 0 0 0,0 1 1 0 0,0 0-1 0 0,0-1 1 0 0,0 1-1 0 0,0 0 1 0 0,0 0-1 0 0,0-1 1 0 0,0 1-1 0 0,0 0 1 0 0,0 0-1 0 0,1-1 0 0 0,-1 1 1 0 0,0 0-1 0 0,0 0 1 0 0,0-1-1 0 0,0 1 1 0 0,1 0-1 0 0,-1 0 1 0 0,0 0-1 0 0,0-1 1 0 0,0 1-1 0 0,1 0 0 0 0,-1 0 1 0 0,0 0-1 0 0,1-1 1 0 0,15-1 2006 0 0,30 9-2784 0 0,-22-3 1054 0 0,-6-3-625 0 0,0-1 0 0 0,32-3 0 0 0,-42 2 137 0 0,0 0 1 0 0,0-1 0 0 0,-1 0 0 0 0,1 0 0 0 0,0-1 0 0 0,-1 0 0 0 0,0 0 0 0 0,12-8 0 0 0,-19 9-506 0 0,-10 4 96 0 0,-16 6-51 0 0,22-7 493 0 0,-40 8 348 0 0,35-8-60 0 0,1 0 1 0 0,-1 1-1 0 0,1 0 0 0 0,0 0 0 0 0,0 1 1 0 0,-1 0-1 0 0,2 0 0 0 0,-1 1 0 0 0,0 0 1 0 0,-9 6-1 0 0,15-6-232 0 0,0-1 1 0 0,0 0-1 0 0,0 1 1 0 0,0-1-1 0 0,1 1 1 0 0,-1 0-1 0 0,1 0 1 0 0,0-1-1 0 0,0 1 1 0 0,1 0 0 0 0,-1 0-1 0 0,1 0 1 0 0,0 0-1 0 0,0 4 1 0 0,5 56-245 0 0,-5-59 136 0 0,1-1 1 0 0,1 1-1 0 0,-1-1 0 0 0,1 1 1 0 0,-1-1-1 0 0,1 0 0 0 0,3 6 1 0 0,-4-10 15 0 0,-1 1 0 0 0,1 0-1 0 0,-1-1 1 0 0,1 1 0 0 0,-1 0 0 0 0,1-1 0 0 0,-1 1 0 0 0,1-1 0 0 0,-1 1 0 0 0,1-1 0 0 0,0 1 0 0 0,-1-1-1 0 0,1 1 1 0 0,0-1 0 0 0,0 1 0 0 0,-1-1 0 0 0,1 0 0 0 0,0 0 0 0 0,0 1 0 0 0,-1-1 0 0 0,1 0 0 0 0,0 0-1 0 0,0 0 1 0 0,0 0 0 0 0,-1 0 0 0 0,1 0 0 0 0,0 0 0 0 0,0 0 0 0 0,0 0 0 0 0,-1 0 0 0 0,1 0 0 0 0,0-1-1 0 0,0 1 1 0 0,0 0 0 0 0,-1-1 0 0 0,1 1 0 0 0,0 0 0 0 0,-1-1 0 0 0,1 1 0 0 0,0-1 0 0 0,-1 1 0 0 0,1-1 0 0 0,0 1-1 0 0,-1-1 1 0 0,1 0 0 0 0,-1 1 0 0 0,1-1 0 0 0,0-1 0 0 0,6-7-446 0 0,0-1 0 0 0,0 0 0 0 0,-1 0-1 0 0,-1 0 1 0 0,8-19 0 0 0,-8 17 554 0 0,0 1 0 0 0,1 0 0 0 0,0 0 0 0 0,14-19 0 0 0,-19 30-11 0 0,-1-1 0 0 0,0 1 0 0 0,0-1-1 0 0,1 1 1 0 0,-1-1 0 0 0,0 1 0 0 0,1 0-1 0 0,-1-1 1 0 0,1 1 0 0 0,-1 0-1 0 0,0-1 1 0 0,1 1 0 0 0,-1 0 0 0 0,1 0-1 0 0,-1-1 1 0 0,1 1 0 0 0,-1 0 0 0 0,1 0-1 0 0,-1 0 1 0 0,1 0 0 0 0,-1-1 0 0 0,1 1-1 0 0,0 0 1 0 0,-1 0 0 0 0,1 0-1 0 0,-1 0 1 0 0,1 0 0 0 0,-1 0 0 0 0,1 1-1 0 0,0-1 1 0 0,9 14 544 0 0,-9-10-486 0 0,0 0-1 0 0,0 0 0 0 0,-1 0 0 0 0,1 0 0 0 0,-1 0 0 0 0,0 0 0 0 0,0 8 0 0 0,-4-1 65 0 0,0 0 0 0 0,0-1 1 0 0,-1 1-1 0 0,-1-1 0 0 0,0 0 0 0 0,0-1 1 0 0,0 1-1 0 0,-1-1 0 0 0,-9 9 0 0 0,11-13-166 0 0,0 0-1 0 0,0 0 0 0 0,0 0 1 0 0,-1-1-1 0 0,1 0 0 0 0,-1 0 1 0 0,0 0-1 0 0,0 0 0 0 0,-1-1 1 0 0,1 0-1 0 0,-1-1 0 0 0,1 0 1 0 0,-1 0-1 0 0,0 0 0 0 0,-14 1 1 0 0,-8-10 305 0 0,28 7-285 0 0,1-1 0 0 0,-1 1 0 0 0,1 0 0 0 0,-1 0 0 0 0,1 0 0 0 0,-1-1 0 0 0,1 1 0 0 0,0 0 0 0 0,-1-1 0 0 0,1 1 0 0 0,-1 0 0 0 0,1-1 0 0 0,0 1 0 0 0,-1 0 0 0 0,1-1 0 0 0,0 1 0 0 0,-1-1 0 0 0,1 1 0 0 0,0-1 0 0 0,0 1 0 0 0,0-1 0 0 0,-1 1 0 0 0,1-1 0 0 0,0 1 0 0 0,0-1 0 0 0,0 1 0 0 0,0-1 0 0 0,0 1 0 0 0,0-1 0 0 0,0 1 0 0 0,0-1 0 0 0,0 1 0 0 0,0-1 0 0 0,0 1 0 0 0,0-1 0 0 0,0 1 0 0 0,0-1 0 0 0,1 1 0 0 0,-1-1 0 0 0,0 1 0 0 0,0-1 0 0 0,0 1 0 0 0,1 0 0 0 0,-1-1 0 0 0,0 1 0 0 0,1-1 0 0 0,-1 1 0 0 0,0 0 0 0 0,1-1 0 0 0,-1 1 0 0 0,1 0 0 0 0,-1-1 0 0 0,0 1 0 0 0,2-1 0 0 0,3-1-8 0 0,1 0 1 0 0,0 0-1 0 0,0 0 0 0 0,0 0 0 0 0,0 1 0 0 0,0 0 1 0 0,0 1-1 0 0,1-1 0 0 0,-1 1 0 0 0,7 1 1 0 0,-2-2-17 0 0,87 2-1287 0 0,-34 5-4108 0 0,-59-6 3763 0 0,-7-1 1054 0 0,-13 2 591 0 0,0 5-14 0 0,3-2 584 0 0,0 0 0 0 0,0 1-1 0 0,-14 9 1 0 0,22-12-127 0 0,0 1-1 0 0,1 0 0 0 0,-1 0 0 0 0,1 0 0 0 0,0 0 0 0 0,0 0 1 0 0,0 1-1 0 0,1-1 0 0 0,-1 1 0 0 0,1 0 0 0 0,0-1 0 0 0,0 1 1 0 0,-3 7-1 0 0,-1 2-328 0 0,-2 0-1 0 0,0-1 1 0 0,0 0 0 0 0,-1 0 0 0 0,-1-1-1 0 0,0 0 1 0 0,-21 19 0 0 0,8-8-25 0 0,17-16-45 0 0,2-2 83 0 0,6-5 29 0 0,27-11 36 0 0,25 6-237 0 0,33-6-2101 0 0,-74 9 747 0 0,0 0 0 0 0,0-1 0 0 0,0 0 0 0 0,18-10 0 0 0,-14 6-596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19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0 662 10698 0 0,'5'7'5830'0'0,"-5"-7"-5413"0"0,1 1-1 0 0,-1-1 1 0 0,1 0-1 0 0,0 1 0 0 0,-1-1 1 0 0,1 0-1 0 0,0 1 1 0 0,17-1 3205 0 0,21-12-3201 0 0,-30 8 361 0 0,21-6-308 0 0,75-24 389 0 0,-91 31-837 0 0,1 0 0 0 0,0 0 0 0 0,0 1 0 0 0,0 1 0 0 0,17 1 0 0 0,-30 0-32 0 0,-1 0 1 0 0,1 0 0 0 0,-1 0-1 0 0,0 0 1 0 0,1 0 0 0 0,-1 0-1 0 0,0 1 1 0 0,1-1 0 0 0,-1 0-1 0 0,0 1 1 0 0,1-1 0 0 0,-1 1-1 0 0,0 0 1 0 0,0-1-1 0 0,0 1 1 0 0,1 0 0 0 0,-1 0-1 0 0,0-1 1 0 0,0 1 0 0 0,0 0-1 0 0,0 0 1 0 0,0 0 0 0 0,-1 0-1 0 0,1 1 1 0 0,0-1 0 0 0,0 0-1 0 0,-1 0 1 0 0,1 0 0 0 0,-1 1-1 0 0,1-1 1 0 0,-1 0 0 0 0,1 1-1 0 0,-1-1 1 0 0,0 0 0 0 0,0 1-1 0 0,1-1 1 0 0,-1 0 0 0 0,0 1-1 0 0,0-1 1 0 0,-1 0 0 0 0,1 1-1 0 0,0-1 1 0 0,0 1 0 0 0,-1-1-1 0 0,1 0 1 0 0,0 1 0 0 0,-1-1-1 0 0,0 2 1 0 0,-4 8-44 0 0,0 1 1 0 0,-1-1-1 0 0,0 0 0 0 0,-9 12 1 0 0,11-17 40 0 0,-9 14-14 0 0,2-5 11 0 0,1 1 0 0 0,-13 29-1 0 0,21-41 38 0 0,0-1-1 0 0,1 1 1 0 0,0 0-1 0 0,0 0 1 0 0,0 0 0 0 0,0 0-1 0 0,0 0 1 0 0,1 0-1 0 0,0 1 1 0 0,0-1 0 0 0,0 0-1 0 0,0 0 1 0 0,1 0-1 0 0,-1 0 1 0 0,1 0-1 0 0,0 0 1 0 0,3 8 0 0 0,-2-10-23 0 0,-1 0-1 0 0,1 0 1 0 0,-1 0 0 0 0,1 0 0 0 0,0 0 0 0 0,0-1 0 0 0,0 1 0 0 0,0 0 0 0 0,0-1 0 0 0,0 0 0 0 0,1 1 0 0 0,-1-1 0 0 0,0 0 0 0 0,1 0 0 0 0,-1 0 0 0 0,0 0-1 0 0,1-1 1 0 0,-1 1 0 0 0,1-1 0 0 0,0 1 0 0 0,-1-1 0 0 0,1 0 0 0 0,-1 0 0 0 0,1 0 0 0 0,-1 0 0 0 0,1-1 0 0 0,0 1 0 0 0,3-2 0 0 0,9-1-742 0 0,-1-1 0 0 0,0-1 0 0 0,21-9 1 0 0,-23 9-1524 0 0,-1-1 1 0 0,-1-1-1 0 0,1 0 0 0 0,13-11 1 0 0,13-13-5670 0 0</inkml:trace>
  <inkml:trace contextRef="#ctx0" brushRef="#br0" timeOffset="1">796 0 23117 0 0,'-1'1'216'0'0,"0"-1"-1"0"0,1 1 1 0 0,-1-1 0 0 0,0 1 0 0 0,0 0-1 0 0,0 0 1 0 0,0-1 0 0 0,1 1 0 0 0,-1 0-1 0 0,0 0 1 0 0,1 0 0 0 0,-1 0 0 0 0,0 0 0 0 0,1 0-1 0 0,-1 0 1 0 0,1 0 0 0 0,0 0 0 0 0,-1 0-1 0 0,1 0 1 0 0,0 1 0 0 0,-5 27 719 0 0,5-21-592 0 0,-11 90 279 0 0,-29 189-2801 0 0,36-258 877 0 0,-5 21-2696 0 0,-2-23-4183 0 0,11-27 8050 0 0,0 1 1 0 0,-1-1-1 0 0,1 0 0 0 0,0 0 0 0 0,0 0 0 0 0,0 0 0 0 0,-1 0 1 0 0,1 1-1 0 0,0-1 0 0 0,0 0 0 0 0,0 0 0 0 0,0 0 0 0 0,-1 0 1 0 0,1 0-1 0 0,0 0 0 0 0,0 0 0 0 0,-1 0 0 0 0,1 0 0 0 0,0 0 1 0 0,0 0-1 0 0,0 0 0 0 0,-1 0 0 0 0,1 0 0 0 0,0 0 0 0 0,0 0 1 0 0,0 0-1 0 0,-1 0 0 0 0,1 0 0 0 0,0 0 0 0 0,0 0 0 0 0,0 0 1 0 0,-1-1-1 0 0,1 1 0 0 0,0 0 0 0 0,0 0 0 0 0,0 0 0 0 0,0 0 1 0 0,-1 0-1 0 0,1-1 0 0 0,0 1 0 0 0,0 0 0 0 0,0 0 0 0 0,0 0 1 0 0,0 0-1 0 0,-1-1 0 0 0,1 1 0 0 0,0 0 0 0 0,0 0 0 0 0,0 0 1 0 0,0-1-1 0 0,0 1 0 0 0,0 0 0 0 0,0 0 0 0 0,0 0 0 0 0,0-1 1 0 0,0 1-1 0 0,0 0 0 0 0,0 0 0 0 0,0-1 0 0 0,0 1 0 0 0,0 0 1 0 0,0 0-1 0 0,0 0 0 0 0,0-1 0 0 0,0 1 0 0 0,1 0 0 0 0,-3-15-3679 0 0</inkml:trace>
  <inkml:trace contextRef="#ctx0" brushRef="#br0" timeOffset="2">753 262 5969 0 0,'13'-16'3569'0'0,"2"6"-144"0"0,5 0-865 0 0,0 7-807 0 0,1 8-569 0 0,0-1-552 0 0,-1 3-424 0 0,0 2-904 0 0,-3-1-1368 0 0,-1 0-1209 0 0,-2-4-520 0 0,-3-4 272 0 0,-3 0-680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2:51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3433 0 0,'-9'0'497'0'0,"-2"0"404"0"0,1 0 0 0 0,-1 1 0 0 0,-15 3 0 0 0,40-6-411 0 0,0 1 0 0 0,1 1 1 0 0,-1 0-1 0 0,21 4 0 0 0,-4-1-560 0 0,-5-2-425 0 0,-18-2 230 0 0,0 1 0 0 0,-1 0 0 0 0,1 1 0 0 0,0 0 0 0 0,-1 0 1 0 0,1 1-1 0 0,-1-1 0 0 0,1 2 0 0 0,11 4 0 0 0,-19-7 194 0 0,0 0 0 0 0,0 1 0 0 0,1-1 0 0 0,-1 0 0 0 0,0 0 0 0 0,0 1 1 0 0,0-1-1 0 0,0 0 0 0 0,1 0 0 0 0,-1 1 0 0 0,0-1 0 0 0,0 0 0 0 0,0 1 0 0 0,0-1 1 0 0,0 0-1 0 0,0 1 0 0 0,0-1 0 0 0,0 0 0 0 0,0 1 0 0 0,0-1 0 0 0,0 0 0 0 0,0 1 0 0 0,0-1 1 0 0,0 0-1 0 0,0 1 0 0 0,0-1 0 0 0,0 0 0 0 0,0 0 0 0 0,0 1 0 0 0,-1-1 0 0 0,1 0 1 0 0,0 1-1 0 0,0-1 0 0 0,0 0 0 0 0,-1 0 0 0 0,1 1 0 0 0,0-1 0 0 0,0 0 0 0 0,0 0 0 0 0,-1 0 1 0 0,1 1-1 0 0,-1-1 0 0 0,-14 13-1673 0 0,11-10 1287 0 0,-8 9-825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2:52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75 1816 0 0,'-15'10'2100'0'0,"24"-10"-517"0"0,28-11 469 0 0,-29 7-1561 0 0,3-1-204 0 0,0-1 1 0 0,1 2 0 0 0,-1 0 0 0 0,1 0 0 0 0,0 1-1 0 0,0 0 1 0 0,0 1 0 0 0,18 0 0 0 0,-29 2-256 0 0,-1 0 1 0 0,1 1 0 0 0,-1-1-1 0 0,1 1 1 0 0,-1-1-1 0 0,1 1 1 0 0,-1-1 0 0 0,1 1-1 0 0,-1-1 1 0 0,0 1 0 0 0,1-1-1 0 0,-1 1 1 0 0,0 0 0 0 0,0-1-1 0 0,1 1 1 0 0,-1-1-1 0 0,0 1 1 0 0,0 0 0 0 0,0-1-1 0 0,0 1 1 0 0,0 0 0 0 0,0-1-1 0 0,0 1 1 0 0,0 0 0 0 0,0-1-1 0 0,0 1 1 0 0,0 0-1 0 0,0-1 1 0 0,0 1 0 0 0,0 0-1 0 0,-1-1 1 0 0,1 1 0 0 0,-1 0-1 0 0,-7 29 121 0 0,6-26-103 0 0,-2 10-46 0 0,0 1-1 0 0,1-1 1 0 0,1 0 0 0 0,-1 26 0 0 0,3-32-11 0 0,0-1 1 0 0,0 1-1 0 0,1-1 0 0 0,0 0 1 0 0,1 1-1 0 0,0-1 1 0 0,0 0-1 0 0,0 0 1 0 0,1 0-1 0 0,0 0 0 0 0,5 7 1 0 0,-8-13 13 0 0,0-1 0 0 0,1 1 1 0 0,-1 0-1 0 0,0-1 0 0 0,0 1 1 0 0,1-1-1 0 0,-1 1 0 0 0,1-1 0 0 0,-1 1 1 0 0,1-1-1 0 0,-1 0 0 0 0,1 1 1 0 0,-1-1-1 0 0,1 1 0 0 0,-1-1 0 0 0,1 0 1 0 0,-1 0-1 0 0,1 1 0 0 0,-1-1 1 0 0,1 0-1 0 0,0 0 0 0 0,-1 1 0 0 0,1-1 1 0 0,-1 0-1 0 0,1 0 0 0 0,0 0 1 0 0,-1 0-1 0 0,1 0 0 0 0,0 0 0 0 0,-1 0 1 0 0,1 0-1 0 0,-1 0 0 0 0,1-1 0 0 0,0 1 1 0 0,1-1 48 0 0,0 0 1 0 0,-1 0 0 0 0,1-1 0 0 0,-1 1-1 0 0,1 0 1 0 0,-1-1 0 0 0,1 0-1 0 0,-1 1 1 0 0,0-1 0 0 0,2-3-1 0 0,20-45 1058 0 0,-19 38-988 0 0,-1 1 0 0 0,1-1 0 0 0,-2 1 0 0 0,0-1 0 0 0,0 0 0 0 0,-1 0 0 0 0,-1 0 0 0 0,-1-13 0 0 0,1 19-373 0 0,-1 1 0 0 0,-1-1-1 0 0,1 1 1 0 0,-1 0-1 0 0,0 0 1 0 0,0-1-1 0 0,0 1 1 0 0,-1 1-1 0 0,0-1 1 0 0,0 0-1 0 0,0 1 1 0 0,-1-1-1 0 0,1 1 1 0 0,-1 0-1 0 0,0 0 1 0 0,0 0-1 0 0,0 1 1 0 0,-1-1-1 0 0,-7-3 1 0 0,0 0-2940 0 0,39 19-2256 0 0,5-17 5517 0 0,2-1 1139 0 0,-32 6-897 0 0,-1 0 1 0 0,0-1 0 0 0,1 1 0 0 0,-1 0 0 0 0,1 1 0 0 0,-1-1 0 0 0,1 0 0 0 0,-1 0 0 0 0,0 1 0 0 0,1-1-1 0 0,-1 1 1 0 0,0-1 0 0 0,1 1 0 0 0,-1-1 0 0 0,0 1 0 0 0,1 0 0 0 0,0 1 0 0 0,-1-1-84 0 0,-1 0 1 0 0,0 0 0 0 0,1 0-1 0 0,-1 0 1 0 0,0 1 0 0 0,1-1-1 0 0,-1 0 1 0 0,0 0 0 0 0,0 1-1 0 0,0-1 1 0 0,0 0 0 0 0,0 0-1 0 0,-1 1 1 0 0,1-1-1 0 0,0 0 1 0 0,0 0 0 0 0,-1 1-1 0 0,0 1 1 0 0,-11 27 122 0 0,9-25-69 0 0,-7 17-27 0 0,7-18-243 0 0,0 0 0 0 0,0 1 1 0 0,1 0-1 0 0,0-1 1 0 0,0 1-1 0 0,0 0 0 0 0,1 0 1 0 0,-1 0-1 0 0,1 0 0 0 0,1 0 1 0 0,-1 0-1 0 0,1 1 1 0 0,0 5-1 0 0,0-10-13 0 0,0 0 0 0 0,1-1-1 0 0,-1 1 1 0 0,1-1 0 0 0,-1 1 0 0 0,0 0-1 0 0,1-1 1 0 0,0 1 0 0 0,-1-1 0 0 0,1 1-1 0 0,-1-1 1 0 0,1 1 0 0 0,0-1 0 0 0,-1 0-1 0 0,1 1 1 0 0,0-1 0 0 0,-1 0 0 0 0,1 0-1 0 0,0 1 1 0 0,0-1 0 0 0,-1 0 0 0 0,1 0-1 0 0,0 0 1 0 0,0 0 0 0 0,-1 0 0 0 0,1 0-1 0 0,0 0 1 0 0,0 0 0 0 0,-1 0 0 0 0,1 0 0 0 0,0 0-1 0 0,0-1 1 0 0,-1 1 0 0 0,1 0 0 0 0,0-1-1 0 0,32-11-35 0 0,-27 9-19 0 0,11-6-1422 0 0,1 0 0 0 0,25-19 0 0 0,-25 16 460 0 0,-18 12 981 0 0,0 0 0 0 0,0 0 0 0 0,0 0 0 0 0,0 0 0 0 0,-1 0 0 0 0,1 0 0 0 0,0 0 0 0 0,0 0 0 0 0,0 0 0 0 0,0 0 0 0 0,0 0 0 0 0,0 1 0 0 0,0-1 0 0 0,0 0 0 0 0,0 0 0 0 0,0 0 0 0 0,0 0 0 0 0,0 0 0 0 0,0 0 0 0 0,0 0 0 0 0,0 0 0 0 0,0 0 0 0 0,0 0 0 0 0,0 1 0 0 0,0-1 0 0 0,0 0 0 0 0,0 0 0 0 0,0 0 0 0 0,0 0 0 0 0,0 0 0 0 0,0 0 0 0 0,0 0 0 0 0,0 0 0 0 0,0 0 0 0 0,0 0 0 0 0,0 0 0 0 0,0 1 0 0 0,0-1 0 0 0,1 0 0 0 0,-1 0 0 0 0,0 0 0 0 0,0 0 0 0 0,0 0 0 0 0,0 0 0 0 0,0 0 0 0 0,0 0 0 0 0,0 0 0 0 0,0 0 0 0 0,0 0 0 0 0,0 0 0 0 0,0 0 0 0 0,0 0 0 0 0,1 0 0 0 0,-1 0 0 0 0,0 0 0 0 0,0 0 0 0 0,0 0 0 0 0,0 0 0 0 0,0 0 0 0 0,0 0 0 0 0,0 0 0 0 0,0 0 0 0 0,1 0 0 0 0,-7 14-1880 0 0,-9 15-505 0 0,-65 80 1117 0 0,68-96 3643 0 0,0 0-1 0 0,-29 24 1393 0 0,41-37-3596 0 0,0 0 0 0 0,-1 0 0 0 0,1 0 0 0 0,0 0 0 0 0,0 0 1 0 0,0 0-1 0 0,-1 0 0 0 0,1 0 0 0 0,0 0 0 0 0,0 0 1 0 0,0 0-1 0 0,-1 0 0 0 0,1 0 0 0 0,-3-2 2923 0 0,3 2-2923 0 0,0 0 1 0 0,0 0-1 0 0,-1 0 0 0 0,1-1 0 0 0,0 1 0 0 0,0 0 1 0 0,-1-18 2519 0 0,9-27-2713 0 0,-7 37 593 0 0,0 3-546 0 0,1 0 0 0 0,-1 0 0 0 0,1 0 0 0 0,0 0 0 0 0,0 0 0 0 0,1 0 0 0 0,0 0 0 0 0,-1 1 0 0 0,2-1 0 0 0,-1 1 0 0 0,0 0 1 0 0,1 0-1 0 0,0 0 0 0 0,6-5 0 0 0,-8 8-2 0 0,0 0 0 0 0,-1-1-1 0 0,1 1 1 0 0,0 0 0 0 0,0 0 0 0 0,0 1 0 0 0,0-1 0 0 0,0 0 0 0 0,0 1 0 0 0,0-1 0 0 0,0 1-1 0 0,0 0 1 0 0,1-1 0 0 0,-1 1 0 0 0,0 0 0 0 0,0 0 0 0 0,0 1 0 0 0,0-1 0 0 0,0 0 0 0 0,0 1 0 0 0,0-1-1 0 0,0 1 1 0 0,0 0 0 0 0,0-1 0 0 0,0 1 0 0 0,0 0 0 0 0,0 0 0 0 0,0 1 0 0 0,0-1 0 0 0,-1 0-1 0 0,1 0 1 0 0,0 1 0 0 0,-1-1 0 0 0,0 1 0 0 0,1 0 0 0 0,-1-1 0 0 0,0 1 0 0 0,0 0 0 0 0,2 2 0 0 0,0 0 7 0 0,0 0 1 0 0,0 1-1 0 0,-1-1 1 0 0,1 0 0 0 0,-1 1-1 0 0,0 0 1 0 0,-1-1 0 0 0,1 1-1 0 0,1 6 1 0 0,-3-8-14 0 0,0 0 1 0 0,-1 0 0 0 0,1 0-1 0 0,0-1 1 0 0,-1 1-1 0 0,0 0 1 0 0,1 0 0 0 0,-1 0-1 0 0,0-1 1 0 0,-1 1-1 0 0,1 0 1 0 0,0-1-1 0 0,-1 1 1 0 0,0-1 0 0 0,1 1-1 0 0,-5 3 1 0 0,0 2-116 0 0,-1 0 1 0 0,0-1 0 0 0,-15 13-1 0 0,20-19 144 0 0,1 0-1 0 0,-1 1 0 0 0,0-1 0 0 0,1 0 1 0 0,-1 0-1 0 0,0 0 0 0 0,0 0 0 0 0,0-1 1 0 0,0 1-1 0 0,0 0 0 0 0,0-1 0 0 0,0 1 0 0 0,0-1 1 0 0,0 0-1 0 0,0 0 0 0 0,0 1 0 0 0,0-1 1 0 0,0-1-1 0 0,0 1 0 0 0,0 0 0 0 0,0 0 1 0 0,0-1-1 0 0,0 1 0 0 0,0-1 0 0 0,0 0 1 0 0,-3-1-1 0 0,5 2-18 0 0,-1 0 0 0 0,1 0 0 0 0,-1 0 1 0 0,1-1-1 0 0,0 1 0 0 0,-1 0 0 0 0,1 0 1 0 0,0 0-1 0 0,-1-1 0 0 0,1 1 0 0 0,0 0 1 0 0,-1-1-1 0 0,1 1 0 0 0,0 0 0 0 0,-1-1 0 0 0,1 1 1 0 0,0 0-1 0 0,0-1 0 0 0,-1 1 0 0 0,1 0 1 0 0,0-1-1 0 0,0 1 0 0 0,0-1 0 0 0,0 1 1 0 0,0 0-1 0 0,-1-1 0 0 0,1 1 0 0 0,0-1 0 0 0,0 1 1 0 0,0 0-1 0 0,0-1 0 0 0,0 1 0 0 0,0-1 1 0 0,13-6-353 0 0,21 2-401 0 0,-25 5 682 0 0,53-3-5833 0 0,-57 2 5110 0 0,0-1 0 0 0,0 1 0 0 0,0-1 0 0 0,-1 0 0 0 0,1 0 0 0 0,-1 0-1 0 0,1 0 1 0 0,-1-1 0 0 0,0 0 0 0 0,6-4 0 0 0,4-2-657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2:52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0 6153 0 0,'-9'11'8170'0'0,"-36"65"-7362"0"0,-25 79 590 0 0,61-128-2759 0 0,-12 54 0 0 0,29-87-2452 0 0,8-20 307 0 0,-10 16 853 0 0,2 2-318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2:53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6041 0 0,'0'0'181'0'0,"0"-1"-1"0"0,0 1 1 0 0,0 0-1 0 0,0-1 1 0 0,1 1-1 0 0,-1-1 1 0 0,0 1-1 0 0,0 0 1 0 0,1-1 0 0 0,-1 1-1 0 0,0 0 1 0 0,0 0-1 0 0,1-1 1 0 0,-1 1-1 0 0,0 0 1 0 0,1 0-1 0 0,-1-1 1 0 0,0 1-1 0 0,1 0 1 0 0,-1 0-1 0 0,0 0 1 0 0,1 0-1 0 0,-1 0 1 0 0,0-1-1 0 0,1 1 1 0 0,-1 0-1 0 0,1 0 1 0 0,-1 0-1 0 0,0 0 1 0 0,1 0 0 0 0,-1 0-1 0 0,1 0 1 0 0,12 10 2221 0 0,11 30-2292 0 0,-16-25 562 0 0,64 84-134 0 0,113 122-1 0 0,-178-214-852 0 0,31 33-1292 0 0,-35-38 923 0 0,-1 0-1 0 0,0 0 1 0 0,0-1-1 0 0,1 1 1 0 0,-1-1 0 0 0,1 1-1 0 0,-1-1 1 0 0,1 0 0 0 0,3 1-1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4:35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1632 0 0,'16'1'6175'0'0,"11"2"-2644"0"0,0 6-2218 0 0,-16-4-1050 0 0,1-1 1 0 0,-1-1-1 0 0,0 0 1 0 0,1-1 0 0 0,21 2-1 0 0,-17-4-57 0 0,0-1-1 0 0,0-2 1 0 0,-1 1-1 0 0,1-2 0 0 0,29-10 1 0 0,-22 7 124 0 0,37-7 0 0 0,-45 14 759 0 0,1-1-6044 0 0,-16 1 4642 0 0,0-1 0 0 0,0 0 0 0 0,-1 1 0 0 0,1-1 0 0 0,0 1 0 0 0,0-1 0 0 0,0 0 0 0 0,0 1 0 0 0,-1-1 0 0 0,1 1 0 0 0,0-1 1 0 0,0 1-1 0 0,-1-1 0 0 0,1 1 0 0 0,-1-1 0 0 0,1 1 0 0 0,0-1 0 0 0,-1 1 0 0 0,1-1 0 0 0,-1 1 0 0 0,1-1 0 0 0,-1 1 0 0 0,1 0 0 0 0,-1-1 0 0 0,1 1 0 0 0,-1 0 0 0 0,1 0 0 0 0,-1-1 0 0 0,-1 1 0 0 0,-5-5-1125 0 0,1 2 158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4:35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 1200 0 0,'-4'1'466'0'0,"0"0"0"0"0,0 0 0 0 0,1 0 0 0 0,-1 1 0 0 0,0-1 0 0 0,1 1 0 0 0,-1 0 0 0 0,1 0-1 0 0,0 0 1 0 0,0 1 0 0 0,0-1 0 0 0,0 1 0 0 0,0 0 0 0 0,-4 4 0 0 0,6-5-342 0 0,0 0 0 0 0,0 0 0 0 0,0 0 1 0 0,0 0-1 0 0,0 0 0 0 0,0 0 0 0 0,0 0 0 0 0,1 0 0 0 0,-1 0 0 0 0,1 0 1 0 0,0 0-1 0 0,-1 0 0 0 0,1 0 0 0 0,0 1 0 0 0,0-1 0 0 0,0 0 1 0 0,1 0-1 0 0,-1 0 0 0 0,0 0 0 0 0,1 1 0 0 0,-1-1 0 0 0,1 0 0 0 0,0 0 1 0 0,0 0-1 0 0,0 0 0 0 0,0 0 0 0 0,2 2 0 0 0,16 35-1846 0 0,-8 3-3829 0 0,-11-39 2971 0 0,7 0 1264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4:36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0 1200 0 0,'-4'1'4463'0'0,"2"9"-1380"0"0,0 14-285 0 0,2-20-2657 0 0,-1 10-178 0 0,-1-1-1 0 0,-1 1 0 0 0,0 0 1 0 0,-1-1-1 0 0,0 0 0 0 0,-1 0 1 0 0,-1 0-1 0 0,-7 13 0 0 0,11-24 1 0 0,0 0-1 0 0,-1 0 0 0 0,1 0 1 0 0,-1 0-1 0 0,0 0 1 0 0,1-1-1 0 0,-1 1 0 0 0,0-1 1 0 0,0 1-1 0 0,0-1 0 0 0,0 0 1 0 0,0 0-1 0 0,0-1 0 0 0,0 1 1 0 0,0-1-1 0 0,0 1 0 0 0,0-1 1 0 0,-1 0-1 0 0,1 0 0 0 0,0 0 1 0 0,0-1-1 0 0,-6 0 1 0 0,-11 0 2247 0 0,56 0-1562 0 0,-5 1-734 0 0,-21 0-41 0 0,0 0 1 0 0,0 0-1 0 0,0-1 1 0 0,0 0-1 0 0,0-1 0 0 0,0 0 1 0 0,-1-1-1 0 0,1 0 0 0 0,13-6 1 0 0,-22 9-62 0 0,-1 0 0 0 0,0 0 1 0 0,0 0-1 0 0,1 0 0 0 0,-1-1 0 0 0,1-1-1501 0 0,-1 2 1502 0 0,1 0-1 0 0,-1 0 0 0 0,0-1 1 0 0,0 1-1 0 0,0 0 0 0 0,0 0 1 0 0,0-1-1 0 0,0 1 0 0 0,0 0 1 0 0,0-1-1 0 0,0 1 0 0 0,0 0 1 0 0,0 0-1 0 0,0-1 0 0 0,0 1 1 0 0,0 0-1 0 0,0 0 0 0 0,0-1 0 0 0,-1 1 1 0 0,1 0-1 0 0,0 0 0 0 0,0-1 1 0 0,0 1-1 0 0,0 0 0 0 0,0 0 1 0 0,-1-1-1 0 0,0 0-938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4:36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1128 0 0,'-2'1'756'0'0,"0"1"0"0"0,0-1 0 0 0,1 1 0 0 0,-1 0 0 0 0,0 0 0 0 0,0 0 0 0 0,1 0 0 0 0,0 0 0 0 0,-1 0 0 0 0,1 0 0 0 0,0 0 0 0 0,-2 3-1 0 0,-4 28 3954 0 0,7-30-4721 0 0,0 0 0 0 0,-1-1 1 0 0,1 1-1 0 0,0 0 0 0 0,-1-1 0 0 0,1 1 1 0 0,-1-1-1 0 0,0 1 0 0 0,0 0 1 0 0,0-1-1 0 0,0 0 0 0 0,-1 1 1 0 0,1-1-1 0 0,0 0 0 0 0,-1 1 1 0 0,0-1-1 0 0,1 0 0 0 0,-1 0 0 0 0,0 0 1 0 0,0-1-1 0 0,0 1 0 0 0,-1 0 1 0 0,1-1-1 0 0,0 1 0 0 0,0-1 1 0 0,-1 0-1 0 0,1 0 0 0 0,-4 1 1 0 0,5-2-6 0 0,0 0 1 0 0,1 0-1 0 0,-1 0 0 0 0,0 0 1 0 0,0 0-1 0 0,1 1 1 0 0,-1-1-1 0 0,0 0 1 0 0,1 0-1 0 0,-1 0 1 0 0,0 1-1 0 0,1-1 1 0 0,-1 0-1 0 0,0 1 1 0 0,1-1-1 0 0,-1 1 0 0 0,1-1 1 0 0,-1 0-1 0 0,1 1 1 0 0,-1-1-1 0 0,1 1 1 0 0,-1 0-1 0 0,1-1 1 0 0,-1 1-1 0 0,1-1 1 0 0,0 1-1 0 0,-1 0 1 0 0,1-1-1 0 0,0 1 1 0 0,0 0-1 0 0,-1-1 0 0 0,1 1 1 0 0,0 0-1 0 0,0 0 1 0 0,1 0 54 0 0,0 1 0 0 0,0-1 0 0 0,0 0 0 0 0,0 0 0 0 0,0 0 0 0 0,0-1 0 0 0,0 1 0 0 0,0 0 1 0 0,1 0-1 0 0,-1-1 0 0 0,0 1 0 0 0,0 0 0 0 0,1-1 0 0 0,-1 1 0 0 0,1-1 0 0 0,-1 0 0 0 0,3 1 0 0 0,6 0 66 0 0,-1 0 0 0 0,1 0 0 0 0,0-1 0 0 0,0-1 0 0 0,0 1 0 0 0,-1-2 0 0 0,1 1 0 0 0,0-1 0 0 0,-1-1 0 0 0,11-4 0 0 0,-8 3-1291 0 0,-2 0 0 0 0,1-1-1 0 0,0 0 1 0 0,15-12-1 0 0,-24 16 594 0 0,0-1-1 0 0,0 0 1 0 0,0 0-1 0 0,-1 0 0 0 0,1 0 1 0 0,0 0-1 0 0,-1 0 1 0 0,0 0-1 0 0,1-1 1 0 0,-1 1-1 0 0,2-5 0 0 0,-2 3-25 0 0,7-7-1767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4:36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48 2905 0 0,'-2'0'396'0'0,"0"0"0"0"0,1 0 0 0 0,-1 0 0 0 0,0 1 0 0 0,1-1 0 0 0,-1 0 0 0 0,0 1 0 0 0,1 0 0 0 0,-1-1 0 0 0,1 1 0 0 0,-1 0 0 0 0,1 0 1 0 0,-1 0-1 0 0,1 0 0 0 0,-1 0 0 0 0,1 0 0 0 0,0 0 0 0 0,-2 2 0 0 0,1 0-58 0 0,0 1 0 0 0,0-1 0 0 0,0 0 1 0 0,0 0-1 0 0,0 1 0 0 0,1-1 0 0 0,0 1 0 0 0,-2 5 0 0 0,2-4-281 0 0,0 1-1 0 0,0 0 1 0 0,0 0-1 0 0,1 1 0 0 0,0-1 1 0 0,0 0-1 0 0,1 0 0 0 0,-1 0 1 0 0,1 0-1 0 0,3 9 1 0 0,-4-13-59 0 0,1 0 1 0 0,0 0 0 0 0,0 0 0 0 0,0 0-1 0 0,0 0 1 0 0,0 0 0 0 0,1 0 0 0 0,-1 0-1 0 0,1 0 1 0 0,-1-1 0 0 0,1 1-1 0 0,-1-1 1 0 0,1 1 0 0 0,0-1 0 0 0,0 1-1 0 0,0-1 1 0 0,3 2 0 0 0,-4-3 1 0 0,1 1-1 0 0,0-1 1 0 0,-1 0 0 0 0,1 0 0 0 0,0 0-1 0 0,-1 0 1 0 0,1 0 0 0 0,0 0 0 0 0,0 0 0 0 0,-1 0-1 0 0,1-1 1 0 0,-1 1 0 0 0,1-1 0 0 0,0 1-1 0 0,-1-1 1 0 0,1 0 0 0 0,-1 0 0 0 0,3-1-1 0 0,1-1 12 0 0,-1-1-1 0 0,1 0 1 0 0,0 0-1 0 0,-1 0 1 0 0,0-1-1 0 0,0 0 1 0 0,0 0-1 0 0,-1 0 1 0 0,0 0-1 0 0,0 0 1 0 0,4-9-1 0 0,-4 8 24 0 0,-1 0 0 0 0,0 0-1 0 0,-1-1 1 0 0,1 1-1 0 0,-1-1 1 0 0,0 1 0 0 0,-1-1-1 0 0,0 1 1 0 0,0-1-1 0 0,0 1 1 0 0,-1 0-1 0 0,-1-10 1 0 0,1 14-9 0 0,0-1-1 0 0,0 1 0 0 0,0 0 1 0 0,0-1-1 0 0,0 1 1 0 0,-1 0-1 0 0,1-1 1 0 0,-1 1-1 0 0,1 0 1 0 0,-1 0-1 0 0,0 0 1 0 0,0 1-1 0 0,0-1 1 0 0,0 0-1 0 0,0 1 1 0 0,0-1-1 0 0,0 1 1 0 0,-1 0-1 0 0,1-1 1 0 0,0 1-1 0 0,-1 0 0 0 0,1 1 1 0 0,-1-1-1 0 0,1 0 1 0 0,-1 1-1 0 0,0-1 1 0 0,1 1-1 0 0,-1 0 1 0 0,0 0-1 0 0,1 0 1 0 0,-1 0-1 0 0,-4 1 1 0 0,3 0-46 0 0,-1-1 1 0 0,0 1-1 0 0,1 1 1 0 0,-1-1 0 0 0,1 1-1 0 0,-1-1 1 0 0,1 1 0 0 0,0 0-1 0 0,0 1 1 0 0,0-1-1 0 0,-6 6 1 0 0,8-7-191 0 0,0 0 0 0 0,1 1-1 0 0,-1 0 1 0 0,1-1 0 0 0,-1 1 0 0 0,1 0-1 0 0,0-1 1 0 0,-1 1 0 0 0,1 0 0 0 0,0 0-1 0 0,0 0 1 0 0,0 0 0 0 0,1 0 0 0 0,-1 1 0 0 0,0-1-1 0 0,1 0 1 0 0,-1 0 0 0 0,1 0 0 0 0,0 0-1 0 0,0 1 1 0 0,0-1 0 0 0,0 0 0 0 0,0 0-1 0 0,0 1 1 0 0,1-1 0 0 0,0 3 0 0 0,-1-4-7 0 0,0-1 1 0 0,0 1 0 0 0,1 0 0 0 0,-1-1-1 0 0,0 1 1 0 0,1 0 0 0 0,-1-1-1 0 0,0 1 1 0 0,1-1 0 0 0,-1 1-1 0 0,1-1 1 0 0,-1 1 0 0 0,1-1 0 0 0,-1 1-1 0 0,1-1 1 0 0,-1 1 0 0 0,1-1-1 0 0,-1 0 1 0 0,1 1 0 0 0,-1-1 0 0 0,1 0-1 0 0,0 0 1 0 0,-1 1 0 0 0,1-1-1 0 0,0 0 1 0 0,-1 0 0 0 0,1 0 0 0 0,0 0-1 0 0,0 0 1 0 0,9 2-2153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4:37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0 2601 0 0,'-14'14'8942'0'0,"6"9"-5644"0"0,1 27-3430 0 0,6-38 786 0 0,-1 1-706 0 0,1-1 0 0 0,1 1 0 0 0,0-1 0 0 0,1 1 0 0 0,3 17 0 0 0,7 8-7036 0 0</inkml:trace>
  <inkml:trace contextRef="#ctx0" brushRef="#br0" timeOffset="1">54 210 2809 0 0,'-4'3'827'0'0,"0"0"1"0"0,0-1-1 0 0,1 1 1 0 0,0 1 0 0 0,-1-1-1 0 0,1 0 1 0 0,-3 5-1 0 0,3-3-429 0 0,0-1-1 0 0,1 1 1 0 0,-1-1-1 0 0,1 1 1 0 0,0 0-1 0 0,-2 7 1 0 0,4-10-353 0 0,-1 1 1 0 0,0 0-1 0 0,1-1 1 0 0,-1 1 0 0 0,1-1-1 0 0,0 1 1 0 0,0 0 0 0 0,0-1-1 0 0,0 1 1 0 0,0 0-1 0 0,1-1 1 0 0,-1 1 0 0 0,1 0-1 0 0,0-1 1 0 0,0 1 0 0 0,0-1-1 0 0,0 1 1 0 0,0-1-1 0 0,0 0 1 0 0,0 1 0 0 0,1-1-1 0 0,0 0 1 0 0,-1 0 0 0 0,1 0-1 0 0,0 0 1 0 0,0 0-1 0 0,0-1 1 0 0,0 1 0 0 0,2 1-1 0 0,1 0-71 0 0,0 0 1 0 0,-1-1-1 0 0,1 0 0 0 0,0 0 0 0 0,0 0 0 0 0,0-1 1 0 0,0 1-1 0 0,0-1 0 0 0,1 0 0 0 0,-1-1 0 0 0,0 1 1 0 0,0-1-1 0 0,1 0 0 0 0,-1-1 0 0 0,0 1 0 0 0,1-1 1 0 0,5-1-1 0 0,-4-1-663 0 0,-1 1 1 0 0,1-1 0 0 0,-1 0 0 0 0,0-1-1 0 0,0 1 1 0 0,0-1 0 0 0,-1 0-1 0 0,1-1 1 0 0,-1 1 0 0 0,0-1-1 0 0,0 0 1 0 0,6-8 0 0 0,2-4-2360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20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35 8474 0 0,'-1'4'1139'0'0,"0"0"0"0"0,0 0 0 0 0,1 0 1 0 0,0 0-1 0 0,0 0 0 0 0,0 0 0 0 0,1 5 0 0 0,0-6-711 0 0,-1-1-1 0 0,1 0 0 0 0,-1 1 1 0 0,1-1-1 0 0,0 0 1 0 0,0 0-1 0 0,0 0 0 0 0,1 0 1 0 0,-1 0-1 0 0,3 4 1 0 0,-1-4-270 0 0,-1 0 0 0 0,1 0 0 0 0,0 0 0 0 0,-1 0 0 0 0,1-1 0 0 0,0 1 0 0 0,0-1 0 0 0,0 0 0 0 0,0 0 0 0 0,1 0 0 0 0,-1 0 0 0 0,0 0 0 0 0,0-1 0 0 0,1 1 0 0 0,-1-1 0 0 0,0 0 0 0 0,0 0 0 0 0,7-1 0 0 0,14-3-8 0 0,-1-1 0 0 0,0-1 1 0 0,0 0-1 0 0,0-2 0 0 0,-1-1 1 0 0,25-13-1 0 0,-22 9-462 0 0,1 2 1 0 0,0 1-1 0 0,53-13 0 0 0,-67 21-586 0 0,-16 5 205 0 0,-19 11 518 0 0,17-7 317 0 0,1 2-1 0 0,-1-1 1 0 0,2 0-1 0 0,-1 1 0 0 0,1 0 1 0 0,1 0-1 0 0,-1 1 1 0 0,2-1-1 0 0,-1 1 0 0 0,1-1 1 0 0,1 1-1 0 0,-1 11 1 0 0,-1 14 149 0 0,3 1 0 0 0,3 34 1 0 0,5-14-282 0 0,2-29-1941 0 0,8-6-4942 0 0,-7-15-2414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4:37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3 2609 0 0,'-3'-2'2177'0'0,"3"2"-1959"0"0,0 0-1 0 0,0 0 1 0 0,-1 0 0 0 0,1 0 0 0 0,0-1-1 0 0,-1 1 1 0 0,1 0 0 0 0,0 0 0 0 0,0 0-1 0 0,-1 0 1 0 0,1 0 0 0 0,0 0 0 0 0,-1 0-1 0 0,1 0 1 0 0,0 0 0 0 0,0 0 0 0 0,-1 0-1 0 0,-2 2 2614 0 0,3-1-2613 0 0,-1-1-141 0 0,1 1 1 0 0,0-1 0 0 0,0 1-1 0 0,0-1 1 0 0,0 0 0 0 0,0 1-1 0 0,0-1 1 0 0,0 1 0 0 0,0-1-1 0 0,0 1 1 0 0,0-1 0 0 0,0 0-1 0 0,0 1 1 0 0,0-1 0 0 0,0 1-1 0 0,0-1 1 0 0,0 1-1 0 0,0-1 1 0 0,0 0 0 0 0,1 1-1 0 0,-1-1 1 0 0,0 1 0 0 0,0-1-1 0 0,1 0 1 0 0,-1 1 0 0 0,0-1-1 0 0,0 0 1 0 0,1 1 0 0 0,-1-1-1 0 0,0 0 1 0 0,1 1 0 0 0,0-1-1 0 0,2 2-30 0 0,0 0 0 0 0,0 0 0 0 0,1-1 0 0 0,-1 1-1 0 0,0-1 1 0 0,1 0 0 0 0,0 0 0 0 0,-1 0-1 0 0,1 0 1 0 0,0 0 0 0 0,-1-1 0 0 0,1 0 0 0 0,0 0-1 0 0,-1 0 1 0 0,6-1 0 0 0,61-11 236 0 0,-49 7-1 0 0,-39 6 1075 0 0,-40 1-1126 0 0,48 1-230 0 0,1 0-1 0 0,0 0 1 0 0,0 1-1 0 0,0 0 0 0 0,0 1 1 0 0,1 0-1 0 0,0 0 1 0 0,0 1-1 0 0,0 0 1 0 0,1 0-1 0 0,-1 0 1 0 0,-9 14-1 0 0,13-16-17 0 0,0 1 0 0 0,1 0 0 0 0,-1 0-1 0 0,1 0 1 0 0,1 0 0 0 0,-1 0 0 0 0,1 1 0 0 0,0-1 0 0 0,0 1 0 0 0,0-1 0 0 0,1 1 0 0 0,0 0-1 0 0,0 0 1 0 0,0-1 0 0 0,1 1 0 0 0,0 0 0 0 0,0 0 0 0 0,1 0 0 0 0,-1 0 0 0 0,1 0-1 0 0,0-1 1 0 0,3 9 0 0 0,-1-8 5 0 0,1 0 0 0 0,-1-1 0 0 0,1 0 0 0 0,0 1-1 0 0,0-1 1 0 0,0-1 0 0 0,1 1 0 0 0,0-1 0 0 0,0 0 0 0 0,0 0 0 0 0,0 0-1 0 0,1 0 1 0 0,9 4 0 0 0,-11-6-93 0 0,0 0 0 0 0,0 0 0 0 0,0 0 0 0 0,1 0 0 0 0,-1-1 0 0 0,0 0 0 0 0,1 0 0 0 0,-1 0 0 0 0,1 0 0 0 0,-1-1 0 0 0,1 0 0 0 0,-1 0 0 0 0,1 0 0 0 0,-1 0 0 0 0,1-1 0 0 0,-1 1 0 0 0,1-1 0 0 0,-1 0 0 0 0,1-1 0 0 0,4-1 0 0 0,-8 2-208 0 0,1 0 1 0 0,-1 0-1 0 0,0 0 0 0 0,0 0 0 0 0,0-1 0 0 0,0 1 1 0 0,0 0-1 0 0,0 0 0 0 0,0-1 0 0 0,0 1 0 0 0,0 0 1 0 0,-1-1-1 0 0,1 1 0 0 0,-1-1 0 0 0,1 1 1 0 0,-1-1-1 0 0,1 1 0 0 0,-1-1 0 0 0,0-2 0 0 0,5-11-3168 0 0,2 8 123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4:38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26 2913 0 0,'-11'6'6159'0'0,"14"2"-2584"0"0,-2-7-3457 0 0,1 0-1 0 0,-1 0 0 0 0,0 0 1 0 0,1 0-1 0 0,0-1 0 0 0,-1 1 1 0 0,1 0-1 0 0,-1-1 0 0 0,1 1 0 0 0,0-1 1 0 0,2 1-1 0 0,7-1-325 0 0,-1 0-1 0 0,0 0 1 0 0,1-1-1 0 0,-1 0 1 0 0,17-5-1 0 0,-18 3-1203 0 0,-1 1-1 0 0,0-1 1 0 0,0-1 0 0 0,0 0 0 0 0,-1 0-1 0 0,1 0 1 0 0,7-7 0 0 0,-8 5 2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4:38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1904 0 0,'0'0'240'0'0,"-1"1"0"0"0,1-1 0 0 0,0 1-1 0 0,0 0 1 0 0,0-1 0 0 0,0 1-1 0 0,0-1 1 0 0,0 1 0 0 0,0 0 0 0 0,1-1-1 0 0,-1 1 1 0 0,0-1 0 0 0,0 1 0 0 0,0 0-1 0 0,1-1 1 0 0,-1 1 0 0 0,0-1-1 0 0,0 1 1 0 0,1-1 0 0 0,-1 1 0 0 0,1-1-1 0 0,-1 1 1 0 0,0-1 0 0 0,1 1-1 0 0,-1-1 1 0 0,1 0 0 0 0,-1 1 0 0 0,1-1-1 0 0,-1 1 1 0 0,1-1 0 0 0,0 0-1 0 0,-1 0 1 0 0,1 1 0 0 0,-1-1 0 0 0,2 0-1 0 0,0 0-71 0 0,0 0 0 0 0,0 0 0 0 0,0-1 0 0 0,0 1 0 0 0,0-1 0 0 0,0 0 0 0 0,0 1 0 0 0,0-1 0 0 0,0 0-1 0 0,0 0 1 0 0,2-1 0 0 0,2-2-505 0 0,-1 0 0 0 0,1 0 0 0 0,0-1 0 0 0,-1 0 0 0 0,0 0 0 0 0,5-6 0 0 0,-9 8 329 0 0,0-1 0 0 0,-1 1 0 0 0,1-1 0 0 0,-1 1 0 0 0,1 0 0 0 0,-1-1-1 0 0,0 1 1 0 0,-1-6 0 0 0,1 8 321 0 0,-1-1 0 0 0,1 1 0 0 0,0 0 0 0 0,0 0 0 0 0,0 0 0 0 0,-1 0 0 0 0,1 0-1 0 0,0 0 1 0 0,-1 0 0 0 0,1-1 0 0 0,-1 1 0 0 0,1 0 0 0 0,-1 0 0 0 0,0 1 0 0 0,1-1 0 0 0,-2-2 0 0 0,-6 35 3047 0 0,8-31-3349 0 0,-25 144 736 0 0,24-129-815 0 0,0 0-1 0 0,1 0 0 0 0,0 1 0 0 0,1-1 1 0 0,1 0-1 0 0,1 0 0 0 0,4 16 0 0 0,-2-20 78 0 0,4-6-4587 0 0,-8-6 4193 0 0,-1 0 0 0 0,1-1-1 0 0,0 0 1 0 0,0 1 0 0 0,-1-1 0 0 0,1 1 0 0 0,0-1 0 0 0,-1 0-1 0 0,1 1 1 0 0,0-1 0 0 0,-1 0 0 0 0,1 0 0 0 0,-1 0 0 0 0,1 0-1 0 0,-1 1 1 0 0,0-1 0 0 0,1 0 0 0 0,-1 0 0 0 0,0 0-1 0 0,0 0 1 0 0,1 0 0 0 0,-1 0 0 0 0,0-1 0 0 0,3-11-3343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4:49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12 1912 0 0,'-1'-1'134'0'0,"1"0"-1"0"0,-1 1 0 0 0,1-1 1 0 0,-1 0-1 0 0,1 0 0 0 0,-1 1 0 0 0,0-1 1 0 0,1 0-1 0 0,-1 1 0 0 0,0-1 1 0 0,0 1-1 0 0,1-1 0 0 0,-1 1 1 0 0,0-1-1 0 0,0 1 0 0 0,0 0 0 0 0,0-1 1 0 0,0 1-1 0 0,0 0 0 0 0,0 0 1 0 0,1-1-1 0 0,-1 1 0 0 0,0 0 0 0 0,0 0 1 0 0,0 0-1 0 0,0 0 0 0 0,0 0 1 0 0,0 1-1 0 0,0-1 0 0 0,0 0 1 0 0,0 0-1 0 0,0 0 0 0 0,0 1 0 0 0,1-1 1 0 0,-2 1-1 0 0,0 1 38 0 0,1 0 1 0 0,0-1-1 0 0,1 1 1 0 0,-1 0-1 0 0,0 0 1 0 0,0-1-1 0 0,1 1 0 0 0,-1 0 1 0 0,1 0-1 0 0,0 0 1 0 0,0 0-1 0 0,-1 0 1 0 0,1 0-1 0 0,0 0 0 0 0,1 0 1 0 0,-1 0-1 0 0,1 2 1 0 0,2 27 1051 0 0,-1-6-1038 0 0,2 0 0 0 0,0-1-1 0 0,1 1 1 0 0,13 33 0 0 0,-15-52-225 0 0,0-1 0 0 0,0 1 1 0 0,1-1-1 0 0,-1 0 0 0 0,8 7 0 0 0,-10-11 35 0 0,0 0-1 0 0,0 0 0 0 0,-1 0 0 0 0,1 0 1 0 0,0 0-1 0 0,0 0 0 0 0,0-1 0 0 0,0 1 1 0 0,0 0-1 0 0,1 0 0 0 0,-1-1 0 0 0,0 1 1 0 0,0-1-1 0 0,0 1 0 0 0,1-1 0 0 0,-1 1 1 0 0,0-1-1 0 0,0 0 0 0 0,1 1 0 0 0,-1-1 0 0 0,0 0 1 0 0,1 0-1 0 0,-1 0 0 0 0,0 0 0 0 0,1 0 1 0 0,-1-1-1 0 0,0 1 0 0 0,1 0 0 0 0,-1-1 1 0 0,0 1-1 0 0,3-1 0 0 0,-3-1 128 0 0,1 0 0 0 0,-1 0-1 0 0,0 1 1 0 0,0-1 0 0 0,1 0 0 0 0,-1 0-1 0 0,0 0 1 0 0,-1 0 0 0 0,1-1 0 0 0,0 1-1 0 0,-1 0 1 0 0,1 0 0 0 0,-1 0 0 0 0,1-4-1 0 0,0-37 428 0 0,-2 32-386 0 0,1 9-180 0 0,-2-59 718 0 0,1 55-910 0 0,0 1 1 0 0,0 0-1 0 0,0 0 0 0 0,0 1 0 0 0,-1-1 1 0 0,0 0-1 0 0,0 0 0 0 0,0 1 1 0 0,-6-10-1 0 0,8 14-99 0 0,-1-1 0 0 0,1 1 0 0 0,-1-1-1 0 0,0 1 1 0 0,1-1 0 0 0,-1 1 0 0 0,0 0 0 0 0,0-1 0 0 0,1 1-1 0 0,-1 0 1 0 0,0-1 0 0 0,0 1 0 0 0,0 0 0 0 0,1 0 0 0 0,-1 0 0 0 0,0 0-1 0 0,0 0 1 0 0,0 0 0 0 0,1 0 0 0 0,-1 0 0 0 0,0 0 0 0 0,0 0-1 0 0,0 0 1 0 0,0 0 0 0 0,1 1 0 0 0,-1-1 0 0 0,0 0 0 0 0,0 1-1 0 0,-5 4-2458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4:49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1080 0 0,'0'-1'236'0'0,"0"1"-1"0"0,0-1 0 0 0,0 1 1 0 0,0-1-1 0 0,0 1 1 0 0,0-1-1 0 0,0 1 0 0 0,0 0 1 0 0,1-1-1 0 0,-1 1 1 0 0,0-1-1 0 0,0 1 0 0 0,1-1 1 0 0,-1 1-1 0 0,0-1 0 0 0,1 1 1 0 0,-1 0-1 0 0,0-1 1 0 0,1 1-1 0 0,-1 0 0 0 0,0-1 1 0 0,1 1-1 0 0,-1 0 1 0 0,1 0-1 0 0,-1-1 0 0 0,1 1 1 0 0,-1 0-1 0 0,1 0 1 0 0,-1 0-1 0 0,1 0 0 0 0,-1-1 1 0 0,1 1-1 0 0,16 7 2883 0 0,3 2-3007 0 0,-16-8-88 0 0,1-1 0 0 0,-1 0 0 0 0,0 0 0 0 0,1 0 0 0 0,-1-1 0 0 0,0 1 1 0 0,1-1-1 0 0,-1 0 0 0 0,0 0 0 0 0,0-1 0 0 0,0 1 0 0 0,0-1 0 0 0,0 0 0 0 0,0 0 0 0 0,0 0 0 0 0,-1 0 0 0 0,7-6 0 0 0,-5 4-404 0 0,0 0 1 0 0,0-1 0 0 0,-1 0-1 0 0,8-9 1 0 0,-10 10-676 0 0,1-1 0 0 0,0 1 1 0 0,-1 0-1 0 0,0-1 0 0 0,0 0 0 0 0,1-5 0 0 0,-1-1-1329 0 0,3 12 1619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4:50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1 296 0 0,'-2'7'6867'0'0,"-2"14"-3925"0"0,-6 59-2259 0 0,6-12-2999 0 0,4-72 2219 0 0,1 0-1 0 0,-1 0 0 0 0,1-1 1 0 0,0 1-1 0 0,0 0 0 0 0,0 0 0 0 0,3-6 1 0 0,-3 8 152 0 0,-1 1 1 0 0,1-1-1 0 0,0 1 1 0 0,0-1 0 0 0,0 1-1 0 0,0-1 1 0 0,0 1-1 0 0,0 0 1 0 0,0-1-1 0 0,1 1 1 0 0,-1 0-1 0 0,0 0 1 0 0,1 0 0 0 0,-1 0-1 0 0,1 0 1 0 0,-1 0-1 0 0,1 0 1 0 0,-1 1-1 0 0,4-2 1 0 0,-2 1-42 0 0,0 1 0 0 0,0-1 0 0 0,0 0 0 0 0,-1-1 1 0 0,1 1-1 0 0,0 0 0 0 0,-1-1 0 0 0,1 0 0 0 0,-1 1 0 0 0,0-1 1 0 0,1 0-1 0 0,-1 0 0 0 0,3-3 0 0 0,-4 3 7 0 0,0 1-1 0 0,0 0 1 0 0,0 0-1 0 0,0-1 1 0 0,0 1-1 0 0,-1-1 1 0 0,1 1-1 0 0,0-1 1 0 0,-1 1-1 0 0,1-1 1 0 0,-1 1 0 0 0,1-1-1 0 0,-1 0 1 0 0,0 1-1 0 0,0-1 1 0 0,1 1-1 0 0,-1-1 1 0 0,0 0-1 0 0,-1 1 1 0 0,1-1-1 0 0,0 0 1 0 0,0 1-1 0 0,-1-1 1 0 0,1 1 0 0 0,-2-3-1 0 0,2 21 2917 0 0,-7 20-2727 0 0,6-32-38 0 0,0-2-309 0 0,-2 11 267 0 0,1 0-1 0 0,-1 22 1 0 0,7-4-2063 0 0,-3-30 1456 0 0,0 0 1 0 0,0 0-1 0 0,-1-1 0 0 0,1 1 0 0 0,0 0 0 0 0,0-1 0 0 0,1 1 0 0 0,-1 0 0 0 0,0-1 0 0 0,0 0 0 0 0,1 1 0 0 0,-1-1 1 0 0,3 1-1 0 0,-4-1 359 0 0,0-1 0 0 0,1 0 0 0 0,-1 1 0 0 0,1-1 0 0 0,-1 0 0 0 0,0 0 0 0 0,1 0 0 0 0,-1 0 0 0 0,1 1 0 0 0,-1-1 1 0 0,1 0-1 0 0,-1 0 0 0 0,1 0 0 0 0,-1 0 0 0 0,0 0 0 0 0,1 0 0 0 0,-1 0 0 0 0,1 0 0 0 0,-1 0 0 0 0,1-1 0 0 0,-1 1 1 0 0,1 0-1 0 0,-1 0 0 0 0,1 0 0 0 0,-1 0 0 0 0,1-1 0 0 0,0 1 24 0 0,6-2-788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4:51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80 1360 0 0,'-1'-1'301'0'0,"1"0"-1"0"0,-1 1 0 0 0,1-1 1 0 0,-1 1-1 0 0,0-1 1 0 0,1 0-1 0 0,-1 1 0 0 0,0 0 1 0 0,0-1-1 0 0,1 1 1 0 0,-1-1-1 0 0,0 1 0 0 0,0 0 1 0 0,1 0-1 0 0,-1-1 1 0 0,0 1-1 0 0,0 0 0 0 0,0 0 1 0 0,0 0-1 0 0,0 0 0 0 0,1 0 1 0 0,-1 0-1 0 0,0 0 1 0 0,0 0-1 0 0,0 0 0 0 0,0 1 1 0 0,1-1-1 0 0,-3 1 1 0 0,2 0-8 0 0,-1 0 1 0 0,0 0-1 0 0,0 1 1 0 0,1-1-1 0 0,-1 1 1 0 0,1-1-1 0 0,-1 1 1 0 0,1 0-1 0 0,0 0 1 0 0,0-1-1 0 0,-2 4 0 0 0,0 0-215 0 0,0 1 0 0 0,1 0 0 0 0,0 0 0 0 0,0 0 0 0 0,0 0 0 0 0,1 1 0 0 0,-2 7-1 0 0,3-12-117 0 0,0 0-1 0 0,0 0 0 0 0,0 0 0 0 0,1-1 1 0 0,-1 1-1 0 0,0 0 0 0 0,1 0 0 0 0,-1-1 0 0 0,1 1 1 0 0,-1 0-1 0 0,1-1 0 0 0,0 1 0 0 0,0 0 1 0 0,0-1-1 0 0,0 1 0 0 0,0-1 0 0 0,0 1 1 0 0,0-1-1 0 0,0 0 0 0 0,1 1 0 0 0,-1-1 0 0 0,2 1 1 0 0,-2-2 10 0 0,0 1 1 0 0,0-1-1 0 0,0 0 1 0 0,0 0-1 0 0,0 0 1 0 0,0 0 0 0 0,0 0-1 0 0,0 0 1 0 0,0 0-1 0 0,0 0 1 0 0,0-1-1 0 0,0 1 1 0 0,0 0 0 0 0,0 0-1 0 0,0-1 1 0 0,0 1-1 0 0,0-1 1 0 0,0 1-1 0 0,0-1 1 0 0,0 1-1 0 0,-1-1 1 0 0,1 0 0 0 0,0 1-1 0 0,0-1 1 0 0,-1 0-1 0 0,1 0 1 0 0,0 1-1 0 0,-1-1 1 0 0,1 0 0 0 0,-1 0-1 0 0,1 0 1 0 0,-1 0-1 0 0,1 0 1 0 0,-1 0-1 0 0,0 0 1 0 0,1 0-1 0 0,-1 0 1 0 0,0-1 0 0 0,3-4 73 0 0,18-50-47 0 0,-20 52 66 0 0,0 0 1 0 0,0-1 0 0 0,0 1 0 0 0,0 0 0 0 0,-1 0 0 0 0,0 0-1 0 0,1 0 1 0 0,-1-1 0 0 0,-1 1 0 0 0,1 0 0 0 0,-2-6-1 0 0,0 8-38 0 0,1 0 0 0 0,-1 0-1 0 0,0 0 1 0 0,0 0 0 0 0,0 1-1 0 0,-1-1 1 0 0,1 1 0 0 0,0-1-1 0 0,-1 1 1 0 0,1 0-1 0 0,-5-2 1 0 0,-14-4-3038 0 0,21 6 2640 0 0,1 0 402 0 0,0 0 0 0 0,0 0 0 0 0,0 0 0 0 0,0 0 1 0 0,0 0-1 0 0,0 0 0 0 0,0 0 0 0 0,1 0 0 0 0,-1 1 0 0 0,0-1 0 0 0,0 0 0 0 0,1 1 0 0 0,-1-1 0 0 0,0 1 0 0 0,3-1 0 0 0,23-8 1308 0 0,-24 9-1290 0 0,0 0-1 0 0,-1 0 1 0 0,1 0 0 0 0,0 1-1 0 0,0-1 1 0 0,-1 1 0 0 0,1-1-1 0 0,0 1 1 0 0,-1 0-1 0 0,1 0 1 0 0,-1 0 0 0 0,1 0-1 0 0,-1 0 1 0 0,1 1 0 0 0,-1-1-1 0 0,3 3 1 0 0,13 16-1065 0 0,-17-19 702 0 0,-1 1-1 0 0,1-1 1 0 0,-1 0 0 0 0,1 1-1 0 0,-1-1 1 0 0,1 0 0 0 0,-1 1-1 0 0,0-1 1 0 0,1 1 0 0 0,-1-1-1 0 0,0 0 1 0 0,0 1-1 0 0,0-1 1 0 0,-1 3 0 0 0,-6 6-4143 0 0,-8-2 3467 0 0,-13 4 1428 0 0,18-8-1183 0 0,-4-2 9350 0 0,27-6-7213 0 0,18-2-1122 0 0,-29 6-469 0 0,0 0-1 0 0,0 0 1 0 0,0 0 0 0 0,1 0 0 0 0,-1-1-1 0 0,0 1 1 0 0,0-1 0 0 0,0 1-1 0 0,1-1 1 0 0,-1 0 0 0 0,0 0 0 0 0,0 1-1 0 0,0-2 1 0 0,0 1 0 0 0,-1 0-1 0 0,1 0 1 0 0,0-1 0 0 0,0 1 0 0 0,-1-1-1 0 0,1 1 1 0 0,-1-1 0 0 0,1 0-1 0 0,-1 1 1 0 0,0-1 0 0 0,1 0 0 0 0,-1 0-1 0 0,0 0 1 0 0,0 0 0 0 0,-1 0-1 0 0,1 0 1 0 0,0 0 0 0 0,0-4 0 0 0,0-17-1731 0 0,-3 19 3420 0 0,-3 15 1655 0 0,-7 56 472 0 0,11-54-4054 0 0,-1 0 1 0 0,-1 0-1 0 0,0 0 1 0 0,0-1-1 0 0,-1 1 1 0 0,-11 22-1 0 0,15-34 427 0 0,0-1 0 0 0,-1 0 0 0 0,1 1 0 0 0,0-1 0 0 0,0 0 0 0 0,0 0 0 0 0,-1 1 0 0 0,1-1 0 0 0,0 0 0 0 0,-1 0 0 0 0,1 0 1 0 0,0 1-1 0 0,0-1 0 0 0,-1 0 0 0 0,1 0 0 0 0,0 0 0 0 0,-1 0 0 0 0,1 0 0 0 0,-1 1 0 0 0,1-1 0 0 0,0 0 0 0 0,-1 0 0 0 0,1 0 0 0 0,0 0 0 0 0,-1 0 0 0 0,1 0 0 0 0,0 0 0 0 0,-1 0 0 0 0,1 0 0 0 0,0-1 0 0 0,-1 1 0 0 0,1 0 0 0 0,0 0 0 0 0,-1 0 0 0 0,1 0 0 0 0,0 0 0 0 0,-1-1 0 0 0,1 1 0 0 0,0 0 0 0 0,-1 0 0 0 0,1 0 0 0 0,0-1 0 0 0,0 1 0 0 0,-1 0 0 0 0,1-1 0 0 0,0 1 0 0 0,0 0 0 0 0,0 0 0 0 0,-1-1 0 0 0,1 1 0 0 0,0 0 0 0 0,0-1 0 0 0,0 1 0 0 0,0 0 0 0 0,0-1 0 0 0,0 1 0 0 0,0-1 0 0 0,0 1 0 0 0,-1-1 291 0 0,1 0 0 0 0,-1 1 0 0 0,1-1 0 0 0,-1 0 0 0 0,1 1 0 0 0,0-1 0 0 0,-1 0 0 0 0,1 0 0 0 0,0 1-1 0 0,0-1 1 0 0,0 0 0 0 0,-1 0 0 0 0,1 0 0 0 0,0 1 0 0 0,0-1 0 0 0,0 0 0 0 0,0 0 0 0 0,1 0 0 0 0,-1 1 0 0 0,0-1 0 0 0,0-1-1 0 0,47-2 802 0 0,-46 4-1021 0 0,1 0 0 0 0,0 0 0 0 0,-1 0 0 0 0,1 0 0 0 0,-1 0 0 0 0,1 0 0 0 0,0 0 0 0 0,-1 0-1 0 0,1 1 1 0 0,-1-1 0 0 0,1 1 0 0 0,-1-1 0 0 0,1 1 0 0 0,-1 0 0 0 0,1-1 0 0 0,-1 1 0 0 0,0 0 0 0 0,1 0-1 0 0,-1 0 1 0 0,0 0 0 0 0,0 0 0 0 0,0 0 0 0 0,1 0 0 0 0,-1 1 0 0 0,1 1 0 0 0,-2-1 69 0 0,0 0 0 0 0,0-1 1 0 0,-1 1-1 0 0,1 0 0 0 0,0 0 1 0 0,-1-1-1 0 0,1 1 1 0 0,-1-1-1 0 0,0 1 0 0 0,0 0 1 0 0,1-1-1 0 0,-1 1 0 0 0,0-1 1 0 0,0 0-1 0 0,-1 1 0 0 0,1-1 1 0 0,0 0-1 0 0,-2 2 0 0 0,1-1-34 0 0,0 0 0 0 0,0 0 0 0 0,1 0 0 0 0,-1 0-1 0 0,1 1 1 0 0,-1-1 0 0 0,1 0 0 0 0,0 1 0 0 0,-1 3-1 0 0,1-5-68 0 0,1 1 0 0 0,-1 0 0 0 0,1-1 1 0 0,0 1-1 0 0,0 0 0 0 0,0 0 0 0 0,0-1 0 0 0,0 1 0 0 0,0 0 0 0 0,0 0 0 0 0,1-1 0 0 0,-1 1 0 0 0,1 0 0 0 0,-1-1 0 0 0,1 1 0 0 0,0 0 0 0 0,-1-1 0 0 0,3 3 0 0 0,-2-3-23 0 0,0 0 1 0 0,0 0 0 0 0,1 0-1 0 0,-1 0 1 0 0,0 0-1 0 0,0-1 1 0 0,1 1 0 0 0,-1-1-1 0 0,1 1 1 0 0,-1-1-1 0 0,0 1 1 0 0,1-1 0 0 0,-1 0-1 0 0,1 1 1 0 0,-1-1-1 0 0,1 0 1 0 0,1 0 0 0 0,7-1-49 0 0,0 0 1 0 0,0-1 0 0 0,-1 0 0 0 0,1-1 0 0 0,10-4 0 0 0,-13 5 49 0 0,5 1-797 0 0,-7 1-2044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42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16 360 0 0,'-30'-16'7314'0'0,"38"22"-7296"0"0,1-1 0 0 0,-1-1 1 0 0,1 0-1 0 0,0 0 1 0 0,0 0-1 0 0,1-1 1 0 0,12 2-1 0 0,-16-3-16 0 0,25 5 452 0 0,-21-6-9 0 0,-1 1 0 0 0,0 1 0 0 0,0-1 0 0 0,0 1-1 0 0,13 7 1 0 0,-20-9-375 0 0,0 0 0 0 0,0 0 0 0 0,0 1-1 0 0,0 0 1 0 0,-1-1 0 0 0,1 1 0 0 0,0 0 0 0 0,-1 0-1 0 0,1-1 1 0 0,-1 1 0 0 0,0 0 0 0 0,1 1 0 0 0,-1-1-1 0 0,0 0 1 0 0,0 0 0 0 0,0 0 0 0 0,-1 1 0 0 0,1-1-1 0 0,0 1 1 0 0,-1-1 0 0 0,0 0 0 0 0,1 1 0 0 0,-1-1-1 0 0,0 1 1 0 0,0-1 0 0 0,-1 4 0 0 0,-12 54 751 0 0,9-42-682 0 0,0 0 1 0 0,-3 27-1 0 0,7-41-598 0 0,0 1 0 0 0,0-1-1 0 0,0 1 1 0 0,0-1-1 0 0,1 0 1 0 0,0 1-1 0 0,0-1 1 0 0,0 0-1 0 0,0 1 1 0 0,1-1-1 0 0,-1 0 1 0 0,1 0-1 0 0,0 0 1 0 0,0 0-1 0 0,3 3 1 0 0,3-3-4570 0 0,-5 0 3571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42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78 840 0 0,'-18'-15'3024'0'0,"16"13"-2490"0"0,0 1 1 0 0,1-1-1 0 0,-1 0 1 0 0,0 1-1 0 0,1-1 1 0 0,0 0-1 0 0,-1 0 1 0 0,1 0-1 0 0,0 0 1 0 0,0 0-1 0 0,0 0 0 0 0,0 0 1 0 0,0-5-1 0 0,4 6-503 0 0,0 0-1 0 0,0 0 1 0 0,0 0-1 0 0,0 1 1 0 0,0-1-1 0 0,0 1 1 0 0,0 0 0 0 0,0 0-1 0 0,6 1 1 0 0,-6-1-9 0 0,37 1-300 0 0,-20 1 277 0 0,0-2 0 0 0,19-1 0 0 0,-33 0-813 0 0,-1 0 0 0 0,1 0-1 0 0,-1 0 1 0 0,0-1 0 0 0,1 0-1 0 0,8-4 1 0 0,-3-6-3312 0 0,-10 8 2791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43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0 888 0 0,'6'10'11515'0'0,"-7"-10"-11250"0"0,-1 11 44 0 0,-2 16-510 0 0,-1 51 0 0 0,9-9-4735 0 0,3-109 2197 0 0,-7 39 2779 0 0,1-1 0 0 0,-1 1 0 0 0,1-1 0 0 0,-1 1 0 0 0,1 0-1 0 0,-1-1 1 0 0,1 1 0 0 0,0 0 0 0 0,-1-1 0 0 0,1 1 0 0 0,0 0 0 0 0,0 0 0 0 0,0-1 0 0 0,0 1-1 0 0,0 0 1 0 0,0 0 0 0 0,1 0 0 0 0,-1 0 0 0 0,0 0 0 0 0,0 1 0 0 0,1-1 0 0 0,-1 0-1 0 0,0 1 1 0 0,1-1 0 0 0,-1 1 0 0 0,1-1 0 0 0,-1 1 0 0 0,1 0 0 0 0,-1-1 0 0 0,1 1-1 0 0,-1 0 1 0 0,1 0 0 0 0,-1 0 0 0 0,2 0 0 0 0,0 1-181 0 0,-1-1 0 0 0,0 1 0 0 0,0-1 1 0 0,1 1-1 0 0,-1-1 0 0 0,0 0 0 0 0,1 0 0 0 0,-1 0 0 0 0,0-1 1 0 0,1 1-1 0 0,-1-1 0 0 0,0 1 0 0 0,1-1 0 0 0,-1 0 0 0 0,0 1 1 0 0,0-1-1 0 0,0 0 0 0 0,0 0 0 0 0,3-3 0 0 0,-3 3 27 0 0,-1-1 0 0 0,0 1-1 0 0,0-1 1 0 0,0 0 0 0 0,0 0 0 0 0,0 1 0 0 0,0-1-1 0 0,0 0 1 0 0,0 0 0 0 0,-1 0 0 0 0,1 0-1 0 0,-1 0 1 0 0,0 0 0 0 0,1 0 0 0 0,-1 0-1 0 0,0 0 1 0 0,0 0 0 0 0,0 0 0 0 0,0 0-1 0 0,-1 0 1 0 0,1 0 0 0 0,0 0 0 0 0,-2-3-1 0 0,0-1 298 0 0,-8-28 862 0 0,-1 15 3722 0 0,11 27 3 0 0,-2 14-3922 0 0,1-15-327 0 0,-4 35-51 0 0,1-13-230 0 0,0 49-1 0 0,4-68-844 0 0,1-1-1 0 0,0 1 1 0 0,1-1-1 0 0,0 1 1 0 0,4 11 0 0 0,-6-21 456 0 0,0 0 0 0 0,0 1 0 0 0,0-1-1 0 0,0 1 1 0 0,0-1 0 0 0,0 0 0 0 0,0 1 0 0 0,0-1 0 0 0,0 1 0 0 0,0-1 0 0 0,0 0 0 0 0,1 1 0 0 0,-1-1 0 0 0,0 0 0 0 0,0 1 0 0 0,0-1 0 0 0,1 0 0 0 0,-1 1 0 0 0,0-1 0 0 0,1 0 0 0 0,-1 1 0 0 0,0-1 0 0 0,0 0 0 0 0,1 0 0 0 0,-1 1 0 0 0,0-1 0 0 0,1 0 0 0 0,-1 0 0 0 0,1 0 0 0 0,-1 0 0 0 0,0 1 0 0 0,1-1 0 0 0,-1 0 0 0 0,0 0 0 0 0,1 0 0 0 0,-1 0 0 0 0,1 0 0 0 0,-1 0 0 0 0,1 0 0 0 0,8-14-3096 0 0,-4 2 2327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2:59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 9562 0 0,'-2'-7'8471'0'0,"4"12"-6010"0"0,3 16-2448 0 0,0 18-274 0 0,2-1-1 0 0,2 0 1 0 0,17 50 0 0 0,-9-34-1456 0 0,-17-54 1685 0 0,0 0 0 0 0,1 0-1 0 0,-1 0 1 0 0,0 0 0 0 0,0 0 0 0 0,0 0-1 0 0,0 0 1 0 0,0 0 0 0 0,0 1-1 0 0,0-1 1 0 0,0 0 0 0 0,0 0 0 0 0,1 0-1 0 0,-1 0 1 0 0,0 0 0 0 0,0 0 0 0 0,0 0-1 0 0,0 0 1 0 0,0 0 0 0 0,0 0 0 0 0,1 0-1 0 0,-1 0 1 0 0,0 0 0 0 0,0 0 0 0 0,0 0-1 0 0,0 0 1 0 0,0 0 0 0 0,0 0 0 0 0,1 0-1 0 0,-1 0 1 0 0,0 0 0 0 0,0 0-1 0 0,0 0 1 0 0,0 0 0 0 0,0-1 0 0 0,0 1-1 0 0,0 0 1 0 0,0 0 0 0 0,1 0 0 0 0,-1 0-1 0 0,0 0 1 0 0,0 0 0 0 0,0 0 0 0 0,0 0-1 0 0,0 0 1 0 0,0-1 0 0 0,0 1 0 0 0,0 0-1 0 0,0 0 1 0 0,0 0 0 0 0,0 0-1 0 0,0 0 1 0 0,0 0 0 0 0,0 0 0 0 0,0-1-1 0 0,0 1 1 0 0,10-14-679 0 0,10-24 718 0 0,-16 30-131 0 0,-3 6 124 0 0,11-20 593 0 0,24-35-1 0 0,-32 52-533 0 0,-1 0 0 0 0,1 1 0 0 0,0-1 0 0 0,0 1 0 0 0,1 0 0 0 0,-1 0 0 0 0,1 0 0 0 0,0 1 0 0 0,0-1 0 0 0,0 1 0 0 0,1 0 0 0 0,-1 1 0 0 0,7-3 0 0 0,-9 5-460 0 0,1-1-1 0 0,-1 1 1 0 0,0 0-1 0 0,1 0 1 0 0,-1 0 0 0 0,1 0-1 0 0,-1 1 1 0 0,0-1-1 0 0,1 1 1 0 0,-1 0 0 0 0,4 1-1 0 0,7 2-3899 0 0,1 0-1109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20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112 253 12723 0 0,'-10'10'1394'0'0,"-4"1"-36"0"0,1 2 0 0 0,0 0 0 0 0,1 0 0 0 0,-17 24 0 0 0,26-32-1294 0 0,0 0-1 0 0,1 1 1 0 0,0-1-1 0 0,0 0 1 0 0,0 1-1 0 0,0 0 0 0 0,1-1 1 0 0,0 1-1 0 0,0 0 1 0 0,0 0-1 0 0,1 0 1 0 0,0-1-1 0 0,0 1 1 0 0,0 0-1 0 0,1 0 0 0 0,0 0 1 0 0,0-1-1 0 0,3 9 1 0 0,1-2-60 0 0,0 0 0 0 0,0 0 0 0 0,1-1 0 0 0,0 0 0 0 0,1 0 0 0 0,1 0 0 0 0,0-1 0 0 0,0 0 0 0 0,1 0 0 0 0,0-1 0 0 0,0 0 0 0 0,1-1 0 0 0,1 0 0 0 0,-1-1 0 0 0,1 0 0 0 0,0 0 0 0 0,15 5 0 0 0,-19-9 0 0 0,-1 0 0 0 0,1-1 0 0 0,0 1 1 0 0,0-2-1 0 0,0 1 0 0 0,0-1 0 0 0,0 0 0 0 0,0 0 1 0 0,1-1-1 0 0,-1 0 0 0 0,0 0 0 0 0,0-1 0 0 0,0 0 1 0 0,0 0-1 0 0,0-1 0 0 0,0 1 0 0 0,0-2 0 0 0,0 1 1 0 0,0-1-1 0 0,-1 0 0 0 0,1 0 0 0 0,-1-1 1 0 0,0 0-1 0 0,0 0 0 0 0,-1 0 0 0 0,1-1 0 0 0,-1 0 1 0 0,0 0-1 0 0,0 0 0 0 0,0-1 0 0 0,7-11 0 0 0,-3 1 31 0 0,-1 0 0 0 0,0 0 0 0 0,-1 0 0 0 0,-1-1 0 0 0,0 0-1 0 0,-2-1 1 0 0,0 1 0 0 0,0-1 0 0 0,0-25 0 0 0,-2 9 29 0 0,-2-1 0 0 0,-1 0 0 0 0,-10-65 0 0 0,8 88-24 0 0,1-1 0 0 0,-2 1 1 0 0,1-1-1 0 0,-2 1 1 0 0,0 0-1 0 0,0 1 0 0 0,-1-1 1 0 0,0 1-1 0 0,-9-11 0 0 0,12 18-24 0 0,-1-1-1 0 0,0 1 0 0 0,0 0 0 0 0,0 0 0 0 0,0 1 0 0 0,-1-1 0 0 0,0 1 0 0 0,1 0 0 0 0,-1 1 0 0 0,0-1 0 0 0,-1 1 0 0 0,1 0 1 0 0,0 0-1 0 0,-1 0 0 0 0,1 1 0 0 0,-1 0 0 0 0,1 0 0 0 0,-1 0 0 0 0,1 1 0 0 0,-1-1 0 0 0,0 1 0 0 0,-9 2 0 0 0,7-1-25 0 0,-1 1-1 0 0,1 0 0 0 0,-1 0 1 0 0,1 1-1 0 0,0 0 0 0 0,0 1 1 0 0,0 0-1 0 0,1 0 0 0 0,-1 0 1 0 0,1 1-1 0 0,0 1 0 0 0,0-1 1 0 0,1 1-1 0 0,-1 0 1 0 0,1 0-1 0 0,0 1 0 0 0,1-1 1 0 0,0 1-1 0 0,0 1 0 0 0,1-1 1 0 0,-1 1-1 0 0,1 0 0 0 0,1 0 1 0 0,-5 16-1 0 0,3-9-421 0 0,1 1 0 0 0,0 0 0 0 0,2 0 0 0 0,0 0 0 0 0,0 24 0 0 0,2-24-882 0 0,1 0 0 0 0,1 0 0 0 0,0 0 0 0 0,1 0 0 0 0,6 17 0 0 0,-5-18-431 0 0,11 23-4593 0 0,-1-22 2697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43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41 864 0 0,'-8'-9'1450'0'0,"6"7"-590"0"0,0-1 0 0 0,-1 1 0 0 0,1-1 0 0 0,0 1-1 0 0,0-1 1 0 0,1 0 0 0 0,-1 0 0 0 0,1 0 0 0 0,-2-4 0 0 0,33 22 580 0 0,-12-5-1417 0 0,-11-6-28 0 0,1 1 0 0 0,-1-1 0 0 0,0 1 0 0 0,0 1 0 0 0,-1-1 0 0 0,8 9 0 0 0,-14-13-71 0 0,1 1-1 0 0,-1 0 1 0 0,1-1 0 0 0,-1 1-1 0 0,0 0 1 0 0,1-1-1 0 0,-1 1 1 0 0,0 0 0 0 0,0 0-1 0 0,-1-1 1 0 0,1 1-1 0 0,0 0 1 0 0,0-1 0 0 0,-1 1-1 0 0,1 0 1 0 0,-1-1-1 0 0,0 1 1 0 0,1 0-1 0 0,-1-1 1 0 0,0 1 0 0 0,0-1-1 0 0,0 1 1 0 0,-2 1-1 0 0,-25 33-724 0 0,6-19 605 0 0,9-7 155 0 0,12-10 75 0 0,1 0 1 0 0,0 0-1 0 0,0 0 0 0 0,0 0 0 0 0,0 0 1 0 0,-1 0-1 0 0,1 1 0 0 0,0-1 1 0 0,0 0-1 0 0,0 0 0 0 0,0 0 1 0 0,0 0-1 0 0,-1 0 0 0 0,1 1 0 0 0,0-1 1 0 0,0 0-1 0 0,0 0 0 0 0,0 0 1 0 0,0 1-1 0 0,0-1 0 0 0,0 0 0 0 0,0 0 1 0 0,0 0-1 0 0,0 0 0 0 0,0 1 1 0 0,0-1-1 0 0,0 0 0 0 0,0 0 1 0 0,0 0-1 0 0,0 1 0 0 0,0-1 0 0 0,0 0 1 0 0,0 0-1 0 0,0 0 0 0 0,0 1 1 0 0,0-1-1 0 0,0 0 0 0 0,0 0 1 0 0,1 0-1 0 0,-1 0 0 0 0,0 1 0 0 0,0-1 1 0 0,8 6 70 0 0,0 1 1 0 0,0-2-1 0 0,1 1 0 0 0,10 4 1 0 0,12-2-1085 0 0,-30-8 706 0 0,1 0 0 0 0,-1 0 0 0 0,1 0 0 0 0,-1 0 0 0 0,1 0 0 0 0,0-1 0 0 0,-1 1 0 0 0,1 0 0 0 0,-1-1 0 0 0,1 0 0 0 0,-1 1 1 0 0,0-1-1 0 0,1 0 0 0 0,-1 1 0 0 0,0-1 0 0 0,2-1 0 0 0,5-17-3540 0 0,-3 8 2078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44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 1216 0 0,'0'0'416'0'0,"-1"0"0"0"0,0 0-1 0 0,1 0 1 0 0,-1 0 0 0 0,1 1-1 0 0,-1-1 1 0 0,0 0 0 0 0,-4 4 4157 0 0,5-3-4158 0 0,-1-1 1 0 0,1 1 0 0 0,0-1-1 0 0,0 1 1 0 0,-1 0 0 0 0,-5 22 2676 0 0,4 28-4080 0 0,2-44 1665 0 0,3 61-1080 0 0,-1-1-6188 0 0,-1-53 3657 0 0,9 5-320 0 0</inkml:trace>
  <inkml:trace contextRef="#ctx0" brushRef="#br0" timeOffset="1">19 335 1464 0 0,'-18'7'6660'0'0,"29"-12"-1744"0"0,32-12-3014 0 0,-37 16-1878 0 0,0-1 1 0 0,1 1-1 0 0,-1 0 1 0 0,1 1-1 0 0,-1-1 1 0 0,1 1-1 0 0,-1 0 0 0 0,1 1 1 0 0,-1 0-1 0 0,11 2 1 0 0,-14-2-116 0 0,-1 0 0 0 0,1 1 0 0 0,-1-1-1 0 0,1 1 1 0 0,-1-1 0 0 0,0 1 0 0 0,1 0 0 0 0,-1 0 0 0 0,0 0 0 0 0,0 0 0 0 0,0 0 0 0 0,-1 1 0 0 0,1-1 0 0 0,0 0 0 0 0,-1 1 0 0 0,0-1-1 0 0,1 1 1 0 0,-1 0 0 0 0,0-1 0 0 0,0 1 0 0 0,-1 0 0 0 0,1 0 0 0 0,0 0 0 0 0,-1 0 0 0 0,0 5 0 0 0,2 8-1347 0 0,1 11-1201 0 0,-3-15-4236 0 0,1-16 5320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45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 1880 0 0,'0'0'323'0'0,"0"1"-1"0"0,0-1 1 0 0,-1 1-1 0 0,1-1 1 0 0,0 1-1 0 0,0-1 1 0 0,0 1-1 0 0,0-1 1 0 0,-1 1-1 0 0,1 0 1 0 0,0-1-1 0 0,0 1 1 0 0,0-1-1 0 0,0 1 1 0 0,0-1-1 0 0,0 1 1 0 0,1-1-1 0 0,-1 1 1 0 0,0 0-1 0 0,0-1 1 0 0,0 1-1 0 0,1 0 1 0 0,10 6 2576 0 0,26-3-3469 0 0,-18-2 1074 0 0,-11-1-517 0 0,-4 0-73 0 0,0-1 0 0 0,0 1 0 0 0,0 0-1 0 0,0 0 1 0 0,0 0 0 0 0,0 1 0 0 0,7 3 0 0 0,-22-6-2335 0 0,-27 5 2400 0 0,28-1 74 0 0,1 0 0 0 0,0 0 0 0 0,-1 1 1 0 0,1 0-1 0 0,1 1 0 0 0,-1 0 0 0 0,1 0 0 0 0,0 1 0 0 0,0 0 0 0 0,1 1 0 0 0,-1-1 0 0 0,1 1 0 0 0,1 1 0 0 0,-1-1 0 0 0,-5 11 0 0 0,8-13-55 0 0,0 1 0 0 0,1-1-1 0 0,0 1 1 0 0,0 0-1 0 0,0 0 1 0 0,1 0 0 0 0,0 0-1 0 0,0 1 1 0 0,0-1 0 0 0,1 0-1 0 0,0 1 1 0 0,0 0-1 0 0,1-1 1 0 0,0 1 0 0 0,0-1-1 0 0,0 1 1 0 0,1-1 0 0 0,0 1-1 0 0,0-1 1 0 0,1 1 0 0 0,0-1-1 0 0,0 0 1 0 0,5 11-1 0 0,-4-13-71 0 0,0 1 0 0 0,1-1 0 0 0,0 0 0 0 0,0 0 0 0 0,0 0 0 0 0,0-1-1 0 0,0 1 1 0 0,1-1 0 0 0,0 0 0 0 0,-1 0 0 0 0,1 0 0 0 0,1-1 0 0 0,-1 0-1 0 0,0 0 1 0 0,0 0 0 0 0,1-1 0 0 0,-1 1 0 0 0,1-1 0 0 0,-1-1 0 0 0,1 1 0 0 0,-1-1-1 0 0,1 0 1 0 0,0 0 0 0 0,-1 0 0 0 0,1-1 0 0 0,6-2 0 0 0,-11 3-93 0 0,0-1 0 0 0,0 1 0 0 0,0-1 0 0 0,0 1 0 0 0,0-1 0 0 0,0 0 0 0 0,0 1 0 0 0,0-1-1 0 0,0 0 1 0 0,-1 0 0 0 0,1 0 0 0 0,0 0 0 0 0,-1 0 0 0 0,1 0 0 0 0,0 1 0 0 0,-1-2 0 0 0,1 1 0 0 0,-1 0 0 0 0,0 0 0 0 0,1 0 0 0 0,-1 0 0 0 0,1-1 0 0 0,5-12-1787 0 0,3 11 404 0 0</inkml:trace>
  <inkml:trace contextRef="#ctx0" brushRef="#br0" timeOffset="1">85 189 1480 0 0,'-2'3'4277'0'0,"1"-3"-4202"0"0,12 6 1645 0 0,15 0-404 0 0,-19-4-1813 0 0,0-1 1 0 0,-1 0 0 0 0,1 0-1 0 0,10 1 1 0 0,-15-3 264 0 0,0 1 0 0 0,0 0 0 0 0,0 0 0 0 0,-1-1 1 0 0,1 1-1 0 0,0-1 0 0 0,0 1 0 0 0,-1-1 0 0 0,1 0 1 0 0,-1 1-1 0 0,1-1 0 0 0,0 0 0 0 0,-1 0 0 0 0,0 0 0 0 0,1-1 1 0 0,-1 1-1 0 0,0 0 0 0 0,1 0 0 0 0,-1-1 0 0 0,0 1 0 0 0,2-4 1 0 0,2-2-384 0 0,1 0-16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45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1 616 0 0,'-2'2'796'0'0,"0"1"-1"0"0,0 1 0 0 0,0-1 1 0 0,0 0-1 0 0,0 0 1 0 0,1 1-1 0 0,-1-1 0 0 0,1 1 1 0 0,0 0-1 0 0,0-1 1 0 0,0 1-1 0 0,0 6 0 0 0,-1 50 1164 0 0,3-44-1591 0 0,-1-1-551 0 0,2 65 1192 0 0,5-41-3103 0 0,7-5-4736 0 0,-7-35 1861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45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8 1120 0 0,'-1'-1'251'0'0,"-1"0"-1"0"0,1 0 0 0 0,-1 0 1 0 0,1 1-1 0 0,-1-1 0 0 0,1 0 1 0 0,-1 1-1 0 0,1 0 0 0 0,-1-1 1 0 0,0 1-1 0 0,1 0 1 0 0,-1 0-1 0 0,1 0 0 0 0,-1 0 1 0 0,0 0-1 0 0,1 0 0 0 0,-1 0 1 0 0,0 0-1 0 0,1 1 0 0 0,-1-1 1 0 0,1 1-1 0 0,-1-1 0 0 0,1 1 1 0 0,-1 0-1 0 0,1-1 1 0 0,-1 1-1 0 0,1 0 0 0 0,0 0 1 0 0,-1 0-1 0 0,1 0 0 0 0,0 0 1 0 0,0 0-1 0 0,-2 3 0 0 0,2-3-103 0 0,1 0 0 0 0,-1 0-1 0 0,1 0 1 0 0,-1 1 0 0 0,1-1-1 0 0,0 0 1 0 0,-1 0-1 0 0,1 1 1 0 0,0-1 0 0 0,0 0-1 0 0,0 0 1 0 0,0 1-1 0 0,0-1 1 0 0,0 0 0 0 0,1 0-1 0 0,-1 1 1 0 0,1 1 0 0 0,0-1-194 0 0,0 0 1 0 0,0 0 0 0 0,0 0 0 0 0,0 0 0 0 0,0-1 0 0 0,0 1-1 0 0,1 0 1 0 0,-1-1 0 0 0,1 1 0 0 0,-1-1 0 0 0,1 1-1 0 0,0-1 1 0 0,2 2 0 0 0,2 0-1 0 0,0-1-1 0 0,0 1 1 0 0,0-1 0 0 0,0 0-1 0 0,0-1 1 0 0,1 0 0 0 0,-1 0-1 0 0,0 0 1 0 0,1-1 0 0 0,-1 0-1 0 0,0 0 1 0 0,1 0 0 0 0,12-3-1 0 0,2-1-826 0 0,1-1-1 0 0,35-13 0 0 0,-8-2-4602 0 0,-83 23 2676 0 0,26 1 2708 0 0,-6 1 361 0 0,0 1 1 0 0,0 1 1 0 0,1 1-1 0 0,-19 13 1 0 0,29-19-52 0 0,0 1 1 0 0,0-1 0 0 0,0 1 0 0 0,1 0 0 0 0,-1 0-1 0 0,1-1 1 0 0,0 2 0 0 0,0-1 0 0 0,0 0 0 0 0,0 0 0 0 0,1 1-1 0 0,-1-1 1 0 0,1 1 0 0 0,0-1 0 0 0,0 1 0 0 0,0-1-1 0 0,1 1 1 0 0,-1 0 0 0 0,1-1 0 0 0,0 1 0 0 0,0 0-1 0 0,0 0 1 0 0,0-1 0 0 0,2 6 0 0 0,-2-2-339 0 0,2-1 0 0 0,-1 1 0 0 0,1 0 0 0 0,0-1 0 0 0,0 1 0 0 0,1-1 0 0 0,0 0 0 0 0,0 0 0 0 0,1 0 0 0 0,-1 0 0 0 0,6 5-1 0 0,-9-11 64 0 0,0 0 0 0 0,0 0 0 0 0,-1 0-1 0 0,1 0 1 0 0,0 0 0 0 0,0 0 0 0 0,0 0-1 0 0,0-1 1 0 0,0 1 0 0 0,0 0 0 0 0,0 0-1 0 0,0 0 1 0 0,0 0 0 0 0,0 0-1 0 0,0 0 1 0 0,0-1 0 0 0,0 1 0 0 0,0 0-1 0 0,0 0 1 0 0,0 0 0 0 0,0 0 0 0 0,0 0-1 0 0,0 0 1 0 0,0-1 0 0 0,0 1 0 0 0,0 0-1 0 0,0 0 1 0 0,0 0 0 0 0,0 0-1 0 0,0 0 1 0 0,0 0 0 0 0,0-1 0 0 0,0 1-1 0 0,0 0 1 0 0,1 0 0 0 0,-1 0 0 0 0,0 0-1 0 0,0 0 1 0 0,0 0 0 0 0,0 0-1 0 0,0 0 1 0 0,0 0 0 0 0,0-1 0 0 0,0 1-1 0 0,1 0 1 0 0,-1 0 0 0 0,0 0 0 0 0,0 0-1 0 0,0 0 1 0 0,0 0 0 0 0,0 0 0 0 0,0 0-1 0 0,1 0 1 0 0,-1 0 0 0 0,0 0-1 0 0,0 0 1 0 0,0 0 0 0 0,0 0 0 0 0,0 0-1 0 0,0 0 1 0 0,1 0 0 0 0,-1 0 0 0 0,0 0-1 0 0,0 0 1 0 0,0 0 0 0 0,0 0 0 0 0,0 1-1 0 0,0-3-168 0 0,3-4-900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46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0 928 0 0,'6'5'179'0'0,"-2"1"-1"0"0,1 0 0 0 0,-1 0 1 0 0,0 0-1 0 0,0 0 0 0 0,0 1 1 0 0,-1-1-1 0 0,0 1 1 0 0,0 0-1 0 0,-1 0 0 0 0,0 0 1 0 0,0 0-1 0 0,-1 0 0 0 0,0 0 1 0 0,0 1-1 0 0,0-1 0 0 0,-1 0 1 0 0,0 1-1 0 0,-1-1 1 0 0,-2 13-1 0 0,2-13-279 0 0,-1 0-1 0 0,0 0 1 0 0,-1-1 0 0 0,0 1 0 0 0,0 0 0 0 0,0-1-1 0 0,-1 0 1 0 0,0 0 0 0 0,0 0 0 0 0,-1 0-1 0 0,1 0 1 0 0,-1-1 0 0 0,-9 8 0 0 0,11-11 27 0 0,0 0 0 0 0,0 0 0 0 0,1-1 1 0 0,-1 1-1 0 0,-1-1 0 0 0,1 1 0 0 0,0-1 1 0 0,0 0-1 0 0,0 0 0 0 0,-1-1 0 0 0,1 1 0 0 0,-4 0 1 0 0,5-1 137 0 0,0 0 0 0 0,0 0 0 0 0,0 0 0 0 0,0 0 0 0 0,0-1 0 0 0,1 1 1 0 0,-1 0-1 0 0,0-1 0 0 0,0 0 0 0 0,0 1 0 0 0,0-1 0 0 0,1 0 0 0 0,-1 0 1 0 0,0 0-1 0 0,1 0 0 0 0,-1 0 0 0 0,0 0 0 0 0,1 0 0 0 0,0-1 0 0 0,-1 1 1 0 0,1-1-1 0 0,-2-1 0 0 0,10 6 60 0 0,0 1-1 0 0,0-1 1 0 0,0 0 0 0 0,0-1 0 0 0,1 0-1 0 0,-1 0 1 0 0,15 1 0 0 0,-9 0-182 0 0,27 2-2340 0 0,-28-5 619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47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126 276 2072 0 0,'-5'3'642'0'0,"0"1"0"0"0,0 0 0 0 0,1 0 1 0 0,-1 0-1 0 0,1 1 0 0 0,-1 0 0 0 0,2 0 0 0 0,-1 0 0 0 0,0 0 0 0 0,1 0 0 0 0,-4 11 0 0 0,-21 26 1122 0 0,26-39-1785 0 0,0-1 0 0 0,-1 0 0 0 0,1 0 0 0 0,0 0 0 0 0,-1 0 0 0 0,1 0 0 0 0,-1-1 0 0 0,0 1 0 0 0,0-1 0 0 0,0 1 0 0 0,0-1 0 0 0,1 0-1 0 0,-6 1 1 0 0,5-3-549 0 0,7-2 499 0 0,11-3 238 0 0,22 5-1358 0 0,46-9 1 0 0,-55 6-2372 0 0,-2 3 157 0 0</inkml:trace>
  <inkml:trace contextRef="#ctx0" brushRef="#br0" timeOffset="1">249 99 2008 0 0,'-2'0'542'0'0,"1"1"-1"0"0,0-1 1 0 0,0 1-1 0 0,-1 0 0 0 0,1-1 1 0 0,0 1-1 0 0,0 0 0 0 0,0 0 1 0 0,0 0-1 0 0,0 0 1 0 0,0 0-1 0 0,0 0 0 0 0,0 0 1 0 0,0 0-1 0 0,0 1 0 0 0,1-1 1 0 0,-1 0-1 0 0,0 0 1 0 0,1 1-1 0 0,-1 1 0 0 0,0 0-293 0 0,0 1-1 0 0,1-1 1 0 0,-1 1-1 0 0,1-1 1 0 0,0 1-1 0 0,0-1 0 0 0,0 1 1 0 0,1 3-1 0 0,0 0-325 0 0,0-1-1 0 0,0 0 0 0 0,1 0 1 0 0,0 1-1 0 0,0-2 0 0 0,1 1 1 0 0,-1 0-1 0 0,2 0 1 0 0,3 5-1 0 0,-4-7 38 0 0,0 0 0 0 0,1-1 1 0 0,-1 1-1 0 0,1-1 0 0 0,0 0 0 0 0,0 0 1 0 0,0 0-1 0 0,0 0 0 0 0,1-1 0 0 0,-1 0 0 0 0,8 3 1 0 0,-10-5 5 0 0,0 1 0 0 0,0-1 0 0 0,0 0 0 0 0,-1 0 0 0 0,1 0 0 0 0,0 0 0 0 0,0 0 0 0 0,0 0 0 0 0,0 0 0 0 0,0 0 0 0 0,0-1 0 0 0,-1 1 0 0 0,1-1 0 0 0,0 0 0 0 0,0 1 0 0 0,0-1 0 0 0,-1 0 0 0 0,1 0 0 0 0,0 0 0 0 0,-1 0 0 0 0,1 0 0 0 0,-1-1 0 0 0,0 1 0 0 0,1 0 0 0 0,-1-1 0 0 0,0 1 0 0 0,0-1 0 0 0,0 1 0 0 0,0-1 0 0 0,0 1-1 0 0,0-1 1 0 0,1-3 0 0 0,4-8 27 0 0,-2 1-1 0 0,1-1 0 0 0,-2-1 0 0 0,1 1 0 0 0,-2 0 1 0 0,0-1-1 0 0,-1 0 0 0 0,0 1 0 0 0,-1-1 0 0 0,0 0 0 0 0,-1 1 1 0 0,-5-23-1 0 0,5 34 64 0 0,0 0 0 0 0,0 0 0 0 0,0 0 0 0 0,0 0 1 0 0,0 0-1 0 0,-1 0 0 0 0,1 0 0 0 0,0 0 0 0 0,-1 0 0 0 0,0 1 1 0 0,1-1-1 0 0,-1 1 0 0 0,0-1 0 0 0,0 1 0 0 0,0 0 0 0 0,0-1 0 0 0,0 1 1 0 0,0 0-1 0 0,-1 0 0 0 0,1 1 0 0 0,0-1 0 0 0,0 0 0 0 0,-1 1 1 0 0,1-1-1 0 0,0 1 0 0 0,-1 0 0 0 0,1 0 0 0 0,0 0 0 0 0,-1 0 0 0 0,1 0 1 0 0,0 1-1 0 0,-1-1 0 0 0,1 0 0 0 0,-5 3 0 0 0,1-2-99 0 0,0 1-1 0 0,0 0 0 0 0,0 0 1 0 0,0 1-1 0 0,0 0 0 0 0,0 0 1 0 0,0 0-1 0 0,1 1 1 0 0,-1 0-1 0 0,1 0 0 0 0,-7 7 1 0 0,8-5-337 0 0,0-1 0 0 0,0 1 0 0 0,0 0 0 0 0,1 0 0 0 0,0 1 0 0 0,-3 7 1 0 0,5-11-199 0 0,0 0 1 0 0,0 0-1 0 0,0 0 1 0 0,1 0-1 0 0,-1 0 1 0 0,1 0-1 0 0,0 1 1 0 0,0-1-1 0 0,0 0 1 0 0,0 0 0 0 0,0 0-1 0 0,1 0 1 0 0,0 1-1 0 0,-1-1 1 0 0,1 0-1 0 0,2 3 1 0 0,5 4-1240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47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2 1080 0 0,'0'0'182'0'0,"-1"0"-1"0"0,1 0 1 0 0,-1-1-1 0 0,1 1 1 0 0,0 0-1 0 0,-1 0 1 0 0,1 0 0 0 0,0 0-1 0 0,-1 0 1 0 0,1 0-1 0 0,0 0 1 0 0,-1 0-1 0 0,1 0 1 0 0,-1 0-1 0 0,1 0 1 0 0,0 0-1 0 0,-1 0 1 0 0,1 0-1 0 0,0 0 1 0 0,-1 0 0 0 0,1 0-1 0 0,-1 1 1 0 0,1-1-1 0 0,0 0 1 0 0,-1 0-1 0 0,1 0 1 0 0,0 0-1 0 0,0 1 1 0 0,-1-1-1 0 0,1 0 1 0 0,0 1-1 0 0,-1-1 1 0 0,1 0 0 0 0,0 0-1 0 0,0 1 1 0 0,0-1-1 0 0,-1 0 1 0 0,1 1-1 0 0,0-1 1 0 0,0 0-1 0 0,0 1 1 0 0,0-1-1 0 0,-1 1 1 0 0,-9 20 779 0 0,9-17-316 0 0,-8 18 289 0 0,1 1-1 0 0,1 0 1 0 0,-7 41-1 0 0,11-48-1261 0 0,2 1 0 0 0,-1-1 0 0 0,2 0 0 0 0,0 1 0 0 0,2-1 0 0 0,3 24 0 0 0,-4-38 64 0 0,6 20-3145 0 0,6-10-1891 0 0,2-5 2841 0 0</inkml:trace>
  <inkml:trace contextRef="#ctx0" brushRef="#br0" timeOffset="1">41 351 1368 0 0,'-4'3'522'0'0,"0"1"-1"0"0,1-1 0 0 0,-1 1 0 0 0,1 0 0 0 0,0 0 1 0 0,0 1-1 0 0,1-1 0 0 0,-1 1 0 0 0,1-1 1 0 0,0 1-1 0 0,0 0 0 0 0,0 0 0 0 0,-1 8 0 0 0,3-10-463 0 0,0-1-1 0 0,-1 1 0 0 0,1-1 0 0 0,0 1 0 0 0,1-1 1 0 0,-1 0-1 0 0,0 1 0 0 0,1-1 0 0 0,-1 1 0 0 0,1-1 1 0 0,0 0-1 0 0,0 1 0 0 0,0-1 0 0 0,0 0 0 0 0,0 0 0 0 0,0 0 1 0 0,0 0-1 0 0,1 0 0 0 0,-1 0 0 0 0,1 0 0 0 0,0 0 1 0 0,0 0-1 0 0,-1-1 0 0 0,1 1 0 0 0,0-1 0 0 0,0 1 0 0 0,0-1 1 0 0,1 0-1 0 0,-1 0 0 0 0,5 2 0 0 0,-2-2-172 0 0,0 1 0 0 0,0-1 0 0 0,0 0 0 0 0,0 0 0 0 0,0 0-1 0 0,1-1 1 0 0,-1 0 0 0 0,0 0 0 0 0,0 0 0 0 0,1-1 0 0 0,-1 0 0 0 0,0 0-1 0 0,10-3 1 0 0,-9 2-580 0 0,0 0 0 0 0,-1-1 0 0 0,0 0 0 0 0,1 1-1 0 0,-1-2 1 0 0,0 1 0 0 0,6-6 0 0 0,3-3-1874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47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2617 0 0,'-4'10'6688'0'0,"13"-6"-3899"0"0,22-4-2622 0 0,-23-1 200 0 0,87 5-768 0 0,-96-4 368 0 0,-13 0-246 0 0,-1 0 0 0 0,1 1 1 0 0,0 0-1 0 0,-27 7 0 0 0,37-7 280 0 0,0 1 0 0 0,-1 0 1 0 0,1 0-1 0 0,0 0 0 0 0,0 1 0 0 0,0-1 1 0 0,0 1-1 0 0,1 0 0 0 0,-1 0 0 0 0,1 0 1 0 0,-1 0-1 0 0,1 1 0 0 0,0 0 0 0 0,0-1 1 0 0,1 1-1 0 0,-1 0 0 0 0,1 0 0 0 0,0 1 1 0 0,-2 3-1 0 0,-1 4 63 0 0,1 0 1 0 0,0 0-1 0 0,0 0 0 0 0,2 0 1 0 0,-1 0-1 0 0,1 1 1 0 0,1-1-1 0 0,0 1 0 0 0,2 13 1 0 0,-1-21-60 0 0,1 0 1 0 0,0 0-1 0 0,0 0 1 0 0,0 0-1 0 0,1 0 0 0 0,-1 0 1 0 0,1 0-1 0 0,1-1 1 0 0,-1 1-1 0 0,1-1 1 0 0,-1 1-1 0 0,1-1 1 0 0,0 0-1 0 0,1 0 1 0 0,-1 0-1 0 0,1 0 0 0 0,0-1 1 0 0,0 0-1 0 0,0 0 1 0 0,0 0-1 0 0,0 0 1 0 0,1 0-1 0 0,-1-1 1 0 0,8 3-1 0 0,-7-3-93 0 0,0 0 0 0 0,1 0 0 0 0,-1 0 1 0 0,1-1-1 0 0,-1 0 0 0 0,1 0 0 0 0,10 0 0 0 0,-14-1-111 0 0,-1-1 0 0 0,0 1 0 0 0,1 0 0 0 0,-1 0 0 0 0,0-1 1 0 0,1 1-1 0 0,-1 0 0 0 0,0-1 0 0 0,1 0 0 0 0,-1 1 0 0 0,0-1 0 0 0,0 0 0 0 0,0 1 0 0 0,0-1 0 0 0,0 0 0 0 0,0 0 1 0 0,0 0-1 0 0,0 0 0 0 0,0 0 0 0 0,0 0 0 0 0,0 0 0 0 0,-1 0 0 0 0,1-1 0 0 0,0 1 0 0 0,-1 0 0 0 0,1 0 1 0 0,-1-1-1 0 0,1 1 0 0 0,-1 0 0 0 0,0 0 0 0 0,1-1 0 0 0,-1 1 0 0 0,0-1 0 0 0,0 1 0 0 0,0 0 0 0 0,0-1 0 0 0,0 1 1 0 0,-1-3-1 0 0,-1-13-1431 0 0,0 2 243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48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68 768 0 0,'-2'0'186'0'0,"1"0"0"0"0,-1 0 1 0 0,1 1-1 0 0,-1-1 0 0 0,1 1 0 0 0,-1-1 0 0 0,1 1 0 0 0,0-1 0 0 0,-1 1 1 0 0,1 0-1 0 0,0 0 0 0 0,-1 0 0 0 0,1 0 0 0 0,0 0 0 0 0,0 0 0 0 0,0 0 1 0 0,0 0-1 0 0,0 0 0 0 0,0 0 0 0 0,0 1 0 0 0,0-1 0 0 0,0 0 0 0 0,1 1 1 0 0,-1-1-1 0 0,0 1 0 0 0,1-1 0 0 0,0 1 0 0 0,-1-1 0 0 0,1 1 0 0 0,0-1 1 0 0,-1 1-1 0 0,1-1 0 0 0,0 1 0 0 0,0-1 0 0 0,0 3 0 0 0,1-3-136 0 0,-1 0 0 0 0,1 1 0 0 0,-1-1-1 0 0,1 0 1 0 0,0 0 0 0 0,-1 0-1 0 0,1 1 1 0 0,0-1 0 0 0,0 0 0 0 0,0 0-1 0 0,0 0 1 0 0,0 0 0 0 0,0 0 0 0 0,0 0-1 0 0,0 0 1 0 0,0-1 0 0 0,0 1-1 0 0,1 0 1 0 0,-1-1 0 0 0,0 1 0 0 0,0-1-1 0 0,1 1 1 0 0,-1-1 0 0 0,0 1 0 0 0,1-1-1 0 0,-1 0 1 0 0,1 0 0 0 0,-1 0-1 0 0,0 0 1 0 0,1 0 0 0 0,-1 0 0 0 0,1 0-1 0 0,-1 0 1 0 0,0 0 0 0 0,1-1-1 0 0,-1 1 1 0 0,0 0 0 0 0,3-2 0 0 0,7-1-253 0 0,-1-1 0 0 0,1 0 0 0 0,-1-1-1 0 0,0 0 1 0 0,10-8 0 0 0,-11 7-606 0 0,0-1 0 0 0,-1 0 0 0 0,0 0 0 0 0,-1-1 0 0 0,1 0 0 0 0,-1-1-1 0 0,-1 0 1 0 0,10-16 0 0 0,-16 24 775 0 0,1 1 1 0 0,-1-1-1 0 0,0 1 0 0 0,1-1 0 0 0,-1 1 1 0 0,0 0-1 0 0,1-1 0 0 0,-1 1 0 0 0,1-1 0 0 0,-1 1 1 0 0,1 0-1 0 0,-1-1 0 0 0,1 1 0 0 0,-1 0 1 0 0,1 0-1 0 0,-1-1 0 0 0,1 1 0 0 0,0 0 0 0 0,-1 0 1 0 0,1 0-1 0 0,-1 0 0 0 0,2-1 0 0 0,0 5 1284 0 0,-8 4 1857 0 0,5-6-2489 0 0,-1 0 1 0 0,0 0 0 0 0,1 1 0 0 0,-1-1-1 0 0,1 1 1 0 0,0-1 0 0 0,0 1 0 0 0,0 0 0 0 0,-1 4-1 0 0,-6 49 2075 0 0,8-46-2175 0 0,-3 22 85 0 0,1 41 1 0 0,3-64-973 0 0,-1 0 0 0 0,1-1 0 0 0,1 1 0 0 0,-1 0 0 0 0,1-1 0 0 0,1 0 0 0 0,0 1-1 0 0,0-1 1 0 0,8 15 0 0 0,-9-20-608 0 0,4 4-743 0 0,0-4-2204 0 0,2-1 167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21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18164 0 0,'-10'35'1800'0'0,"1"2"-575"0"0,-2 14-609 0 0,1-3-248 0 0,3-4-168 0 0,4-3-216 0 0,1-2-288 0 0,4 2-496 0 0,1 0-785 0 0,-1-2-847 0 0,1-3-577 0 0,-3-6-568 0 0,-1-9 129 0 0,1-8-1345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49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23 1792 0 0,'-2'-6'1409'0'0,"2"2"231"0"0,-1-2 0 0 0,1 2-367 0 0,1 1-401 0 0,2 3-280 0 0,0 3-304 0 0,2 1-136 0 0,-1 2-56 0 0,3-2-64 0 0,-1 2-184 0 0,2 0-264 0 0,-2-2-440 0 0,1 2-448 0 0,1-3-569 0 0,-4-2-87 0 0,3 4-585 0 0</inkml:trace>
  <inkml:trace contextRef="#ctx0" brushRef="#br0" timeOffset="0.31">53 190 3529 0 0,'-3'-4'1392'0'0,"2"1"-232"0"0,0 0-127 0 0,-1 2-249 0 0,5 5-88 0 0,-2 0-136 0 0,4 2-240 0 0,-2 0-184 0 0,2-1-88 0 0,1 0-48 0 0,1-1-288 0 0,1-1-600 0 0,-1-2-905 0 0,0-2-695 0 0,0 0-737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50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9 2016 0 0,'0'-1'237'0'0,"0"1"-1"0"0,0 0 1 0 0,0-1-1 0 0,0 1 1 0 0,0 0-1 0 0,-1-1 1 0 0,1 1-1 0 0,0 0 1 0 0,0-1-1 0 0,0 1 0 0 0,0 0 1 0 0,-1-1-1 0 0,1 1 1 0 0,-1-1 472 0 0,1 1-472 0 0,0 0-1 0 0,0-1 0 0 0,-1 1 1 0 0,1 0-1 0 0,0 0 1 0 0,-1 0-1 0 0,1 0 1 0 0,0-1-1 0 0,-1 1 1 0 0,1 0-1 0 0,0 0 1 0 0,-1 0-1 0 0,1 0 0 0 0,-1 0 1 0 0,1 0-1 0 0,0 0 1 0 0,-1 0-1 0 0,1 0 1 0 0,0 0-1 0 0,-1 0 1 0 0,1 0-1 0 0,0 0 1 0 0,-1 0-1 0 0,1 0 0 0 0,-1 0 1 0 0,1 1-1 0 0,-18 15 3185 0 0,-10 27-2852 0 0,6-2-426 0 0,11-22-384 0 0,1 1 0 0 0,1 0 1 0 0,-9 27-1 0 0,18-46 223 0 0,-1 0 0 0 0,1 0 0 0 0,-1 1 0 0 0,1-1-1 0 0,0 0 1 0 0,0 1 0 0 0,0-1 0 0 0,0 0 0 0 0,0 1 0 0 0,0-1 0 0 0,0 0 0 0 0,0 1 0 0 0,0-1-1 0 0,1 0 1 0 0,-1 1 0 0 0,0-1 0 0 0,1 0 0 0 0,-1 1 0 0 0,1-1 0 0 0,0 0 0 0 0,-1 0 0 0 0,1 0 0 0 0,0 0-1 0 0,0 0 1 0 0,0 0 0 0 0,0 0 0 0 0,0 0 0 0 0,0 0 0 0 0,0 0 0 0 0,0 0 0 0 0,0 0 0 0 0,0-1-1 0 0,0 1 1 0 0,0 0 0 0 0,1-1 0 0 0,-1 1 0 0 0,0-1 0 0 0,0 0 0 0 0,1 1 0 0 0,-1-1 0 0 0,0 0-1 0 0,1 0 1 0 0,-1 0 0 0 0,0 0 0 0 0,3 0 0 0 0,9 1-190 0 0,-1-2 1 0 0,0 1-1 0 0,1-2 1 0 0,12-2-1 0 0,-13 2 148 0 0,31-3-354 0 0,-25 4-204 0 0,-1-1 1 0 0,20-5 0 0 0,-36 7 199 0 0,0 0-1 0 0,0-1 1 0 0,0 1 0 0 0,0 0 0 0 0,0-1-1 0 0,0 1 1 0 0,0-1 0 0 0,0 0-1 0 0,0 1 1 0 0,0-1 0 0 0,-1 0-1 0 0,1 1 1 0 0,0-1 0 0 0,0 0-1 0 0,-1 0 1 0 0,1 0 0 0 0,0-1-1 0 0,2-3-2604 0 0</inkml:trace>
  <inkml:trace contextRef="#ctx0" brushRef="#br0" timeOffset="1">137 59 1944 0 0,'-1'0'306'0'0,"0"0"0"0"0,1 0 0 0 0,-1 0 0 0 0,0 0 0 0 0,1 0 0 0 0,-1 1 0 0 0,0-1 0 0 0,1 0 0 0 0,-1 0 0 0 0,1 0 0 0 0,-1 1 0 0 0,0-1-1 0 0,1 0 1 0 0,-1 1 0 0 0,1-1 0 0 0,-1 1 0 0 0,1-1 0 0 0,-1 1 0 0 0,1-1 0 0 0,-1 0 0 0 0,1 1 0 0 0,0 0 0 0 0,-1-1 0 0 0,0 1 0 0 0,-3 19 3279 0 0,10 26-2228 0 0,-5-39-1100 0 0,9 54-57 0 0,10 50 342 0 0,-4-58-3684 0 0,7-5-4528 0 0,-16-38 4092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50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42 1640 0 0,'0'-4'1285'0'0,"0"1"-114"0"0,-1 0 0 0 0,1 0 1 0 0,0 1-1 0 0,-1-1 0 0 0,0 0 1 0 0,1 0-1 0 0,-1 0 1 0 0,0 0-1 0 0,0 1 0 0 0,-1-1 1 0 0,-1-3-1 0 0,1 8-918 0 0,1 0 0 0 0,-1 0 0 0 0,1 0 0 0 0,0 1 0 0 0,0-1-1 0 0,0 0 1 0 0,1 1 0 0 0,-1-1 0 0 0,0 1 0 0 0,1-1 0 0 0,-1 4 0 0 0,1-5-121 0 0,-4 24-165 0 0,1 0 0 0 0,1 1 0 0 0,2-1 0 0 0,3 47 0 0 0,-1-56-765 0 0,1 1 0 0 0,1-1-1 0 0,0 0 1 0 0,11 28-1 0 0,-15-43 712 0 0,0-1-1 0 0,0 1 1 0 0,0 0-1 0 0,1 0 0 0 0,-1 0 1 0 0,0-1-1 0 0,1 1 1 0 0,-1 0-1 0 0,1 0 0 0 0,-1-1 1 0 0,1 1-1 0 0,-1 0 1 0 0,1-1-1 0 0,-1 1 0 0 0,1 0 1 0 0,0-1-1 0 0,-1 1 0 0 0,1-1 1 0 0,0 1-1 0 0,-1-1 1 0 0,1 0-1 0 0,0 1 0 0 0,0-1 1 0 0,0 0-1 0 0,1 1 1 0 0,-1-1 7 0 0,0-1 1 0 0,-1 1 0 0 0,1-1-1 0 0,0 1 1 0 0,0-1 0 0 0,-1 0 0 0 0,1 1-1 0 0,0-1 1 0 0,-1 0 0 0 0,1 1-1 0 0,-1-1 1 0 0,1 0 0 0 0,-1 0-1 0 0,1 0 1 0 0,-1 1 0 0 0,0-1 0 0 0,1 0-1 0 0,0-1 1 0 0,11-47-673 0 0,-12 49 759 0 0,1-17 70 0 0,-1 12 74 0 0,0 1 1 0 0,0-1 0 0 0,1 1-1 0 0,0-1 1 0 0,-1 1-1 0 0,2-1 1 0 0,-1 1 0 0 0,0-1-1 0 0,5-7 1 0 0,-2 13-85 0 0,0 1 0 0 0,1-1 0 0 0,-1 1 0 0 0,0 0 0 0 0,0 1 0 0 0,0-1 0 0 0,0 1 0 0 0,6 5 0 0 0,10 7-48 0 0,-14-11 36 0 0,1 0 1 0 0,-2 1-1 0 0,1-1 0 0 0,0 1 1 0 0,-1 0-1 0 0,6 8 0 0 0,-11-12 4 0 0,1 1 0 0 0,-1-1 0 0 0,0 1 0 0 0,1-1 0 0 0,-1 1 0 0 0,0-1 0 0 0,0 1-1 0 0,0-1 1 0 0,0 1 0 0 0,0 0 0 0 0,0-1 0 0 0,-1 1 0 0 0,1-1 0 0 0,-1 1 0 0 0,1-1-1 0 0,-1 1 1 0 0,1-1 0 0 0,-1 0 0 0 0,0 1 0 0 0,1-1 0 0 0,-1 0 0 0 0,0 1 0 0 0,0-1 0 0 0,0 0-1 0 0,0 0 1 0 0,-2 2 0 0 0,-33 30 470 0 0,34-31-491 0 0,-43 27 240 0 0,42-27-323 0 0,1-1 0 0 0,-1 1 0 0 0,0-1 0 0 0,0 0 0 0 0,0 0-1 0 0,0 0 1 0 0,0-1 0 0 0,-1 1 0 0 0,1-1 0 0 0,0 0 0 0 0,0 1 0 0 0,0-1-1 0 0,0-1 1 0 0,-6 0 0 0 0,9 1-20 0 0,0 0 0 0 0,-1 0 1 0 0,1 0-1 0 0,0 0 0 0 0,0 0 0 0 0,-1 0 0 0 0,1 0 1 0 0,0 0-1 0 0,0 0 0 0 0,-1 0 0 0 0,1 0 0 0 0,0 0 1 0 0,0 0-1 0 0,0-1 0 0 0,-1 1 0 0 0,1 0 0 0 0,0 0 1 0 0,0 0-1 0 0,0 0 0 0 0,0 0 0 0 0,-1-1 0 0 0,1 1 1 0 0,0 0-1 0 0,0 0 0 0 0,0 0 0 0 0,0-1 0 0 0,0 1 1 0 0,0 0-1 0 0,-1 0 0 0 0,1 0 0 0 0,0-1 0 0 0,0 1 1 0 0,0 0-1 0 0,0 0 0 0 0,0-1 0 0 0,0 1 0 0 0,0 0 1 0 0,0 0-1 0 0,0-1 0 0 0,0 1 0 0 0,0 0 0 0 0,0 0 1 0 0,0 0-1 0 0,0-1 0 0 0,0 1 0 0 0,0 0 0 0 0,1 0 1 0 0,-1-1-1 0 0,0 1 0 0 0,0 0 0 0 0,0 0 0 0 0,0 0 1 0 0,0-1-1 0 0,12-9-6718 0 0,-7 6 5603 0 0,4-3-2140 0 0</inkml:trace>
  <inkml:trace contextRef="#ctx0" brushRef="#br0" timeOffset="1">206 97 2497 0 0,'5'6'9971'0'0,"20"27"-8447"0"0,-16-21-1521 0 0,0-1 0 0 0,0 0-1 0 0,1-1 1 0 0,12 11 0 0 0,25 13-5578 0 0,-47-34 5483 0 0,0 0 1 0 0,0 0-1 0 0,0 0 0 0 0,0 0 0 0 0,0 1 0 0 0,1-1 1 0 0,-1 0-1 0 0,0 0 0 0 0,0 0 0 0 0,0 0 0 0 0,0 0 1 0 0,0 1-1 0 0,1-1 0 0 0,-1 0 0 0 0,0 0 0 0 0,0 0 1 0 0,0 0-1 0 0,0 0 0 0 0,1 0 0 0 0,-1 0 1 0 0,0 0-1 0 0,0 0 0 0 0,0 0 0 0 0,1 0 0 0 0,-1 0 1 0 0,0 0-1 0 0,0 0 0 0 0,0 0 0 0 0,1 0 0 0 0,-1 0 1 0 0,0 0-1 0 0,0 0 0 0 0,0 0 0 0 0,1 0 0 0 0,-1 0 1 0 0,0 0-1 0 0,0 0 0 0 0,0 0 0 0 0,0 0 0 0 0,1 0 1 0 0,-1 0-1 0 0,0 0 0 0 0,0-1 0 0 0,0 1 1 0 0,1 0-1 0 0,0-2-1167 0 0,5 0-1251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51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4977 0 0,'-1'0'344'0'0,"1"0"1"0"0,-1 1-1 0 0,0-1 1 0 0,1 0-1 0 0,-1 0 0 0 0,1 1 1 0 0,-1-1-1 0 0,1 0 1 0 0,-1 0-1 0 0,1 1 0 0 0,-1-1 1 0 0,1 1-1 0 0,-1-1 1 0 0,1 0-1 0 0,0 1 0 0 0,-1-1 1 0 0,1 1-1 0 0,-1-1 0 0 0,1 1 1 0 0,0-1-1 0 0,-1 2 1 0 0,-9 23 1004 0 0,9-21-732 0 0,-9 26 198 0 0,-28 90 988 0 0,33-99-2355 0 0,1 1 0 0 0,0-1 0 0 0,-1 37 0 0 0,7-39-1424 0 0,0-10-636 0 0,10-11-6842 0 0</inkml:trace>
  <inkml:trace contextRef="#ctx0" brushRef="#br0" timeOffset="1">137 97 1776 0 0,'0'1'147'0'0,"-1"0"-1"0"0,1 0 1 0 0,0 1-1 0 0,0-1 1 0 0,0 0-1 0 0,0 0 1 0 0,0 0-1 0 0,0 1 1 0 0,1-1-1 0 0,-1 0 1 0 0,0 0-1 0 0,1 0 1 0 0,-1 1-1 0 0,1-1 0 0 0,-1 0 1 0 0,1 0-1 0 0,-1 0 1 0 0,1 0-1 0 0,0 0 1 0 0,-1 0-1 0 0,1 0 1 0 0,0 0-1 0 0,0 0 1 0 0,0 0-1 0 0,0-1 1 0 0,0 1-1 0 0,0 0 1 0 0,0-1-1 0 0,0 1 1 0 0,0 0-1 0 0,0-1 1 0 0,0 1-1 0 0,0-1 0 0 0,1 0 1 0 0,-1 1-1 0 0,0-1 1 0 0,0 0-1 0 0,2 0 1 0 0,8 3-241 0 0,0-1 1 0 0,1 0 0 0 0,11 0-1 0 0,-16-1 339 0 0,5 0-333 0 0,34 2-4 0 0,-43-2-127 0 0,0-1 0 0 0,0 0 0 0 0,-1-1 0 0 0,1 1-1 0 0,0 0 1 0 0,0-1 0 0 0,-1 0 0 0 0,1 1 0 0 0,0-1 0 0 0,-1 0 0 0 0,1 0 0 0 0,2-2 0 0 0,-4 2 90 0 0,-1 1 0 0 0,1-1 1 0 0,-1 0-1 0 0,1 1 0 0 0,-1-1 0 0 0,0 0 1 0 0,1 1-1 0 0,-1-1 0 0 0,0 0 1 0 0,0 0-1 0 0,0 1 0 0 0,1-1 1 0 0,-1 0-1 0 0,0 0 0 0 0,0 1 1 0 0,0-1-1 0 0,0 0 0 0 0,0 0 0 0 0,-1 1 1 0 0,1-1-1 0 0,0 0 0 0 0,0 1 1 0 0,-1-2-1 0 0,1-1-114 0 0,-1-3-701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51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2200 0 0,'-2'1'540'0'0,"0"-1"-1"0"0,0 0 1 0 0,0 1-1 0 0,1 0 1 0 0,-1-1-1 0 0,0 1 1 0 0,1 0-1 0 0,-1 0 1 0 0,0 0-1 0 0,1 0 0 0 0,-1 0 1 0 0,1 0-1 0 0,0 1 1 0 0,-1-1-1 0 0,0 2 1 0 0,0-1-133 0 0,1 0 0 0 0,0 1 0 0 0,0-1 0 0 0,0 0 0 0 0,0 1 0 0 0,0-1 0 0 0,0 0 0 0 0,0 1 0 0 0,1-1 0 0 0,-1 4 0 0 0,1 6-33 0 0,0 0-1 0 0,1-1 1 0 0,0 1 0 0 0,4 14 0 0 0,0 4-303 0 0,12 95-431 0 0,-6-84-2634 0 0,4-3-3929 0 0,-15-31 1794 0 0,6-6 3406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52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13 115 1408 0 0,'-1'0'93'0'0,"1"0"0"0"0,-1 0 0 0 0,1 0 0 0 0,-1 0 0 0 0,1 0 0 0 0,-1 0 0 0 0,1 0 0 0 0,-1 0 0 0 0,1 0 0 0 0,-1 1 0 0 0,1-1 0 0 0,0 0 0 0 0,-1 0 0 0 0,1 0 0 0 0,-1 1 0 0 0,1-1 0 0 0,0 0 0 0 0,-1 1 0 0 0,1-1 0 0 0,0 0 0 0 0,-1 1 0 0 0,1-1 0 0 0,0 0 0 0 0,-1 1 0 0 0,1-1 0 0 0,0 1 0 0 0,0-1 0 0 0,-1 1 0 0 0,1-1 0 0 0,0 0 0 0 0,0 1 0 0 0,0-1 0 0 0,0 1 0 0 0,0-1 0 0 0,0 1-1 0 0,0-1 1 0 0,0 1 0 0 0,0-1 0 0 0,0 1 0 0 0,0-1 0 0 0,0 1 0 0 0,0-1 0 0 0,0 1 0 0 0,0-1 0 0 0,0 1 0 0 0,0-1 0 0 0,0 0 0 0 0,1 1 0 0 0,-1-1 0 0 0,0 1 0 0 0,0-1 0 0 0,1 1 0 0 0,-1-1 0 0 0,0 0 0 0 0,1 1 0 0 0,-1-1 0 0 0,0 0 0 0 0,1 1 0 0 0,-1-1 0 0 0,0 0 0 0 0,1 0 0 0 0,-1 1 0 0 0,1-1 0 0 0,-1 0 0 0 0,1 0 0 0 0,0 1 0 0 0,2 1 99 0 0,0 0 0 0 0,1 0 0 0 0,-1 0 0 0 0,1-1 0 0 0,-1 1 0 0 0,8 1 0 0 0,-5-2-176 0 0,0 0 0 0 0,1-1 0 0 0,-1 0 0 0 0,0 0 0 0 0,0 0 0 0 0,0-1 0 0 0,0 1 0 0 0,1-1 0 0 0,-1-1 0 0 0,0 0 0 0 0,0 1 0 0 0,-1-2 0 0 0,8-2 0 0 0,-9 2-2 0 0,0 1 0 0 0,-1-1 0 0 0,1 0 1 0 0,-1 0-1 0 0,0 0 0 0 0,0-1 0 0 0,0 1 0 0 0,0-1 0 0 0,-1 0 1 0 0,1 0-1 0 0,-1 1 0 0 0,0-2 0 0 0,0 1 0 0 0,0 0 1 0 0,-1 0-1 0 0,1 0 0 0 0,-1-1 0 0 0,1-8 0 0 0,-2 11 57 0 0,0 0-1 0 0,0 0 0 0 0,0-1 0 0 0,0 1 1 0 0,0 0-1 0 0,0 0 0 0 0,-1 0 1 0 0,1 0-1 0 0,-1-1 0 0 0,1 1 0 0 0,-1 0 1 0 0,0 0-1 0 0,0 0 0 0 0,0 0 0 0 0,0 0 1 0 0,0 1-1 0 0,0-1 0 0 0,-1 0 1 0 0,1 0-1 0 0,-1 1 0 0 0,1-1 0 0 0,-1 1 1 0 0,1-1-1 0 0,-1 1 0 0 0,0 0 0 0 0,0 0 1 0 0,0-1-1 0 0,0 1 0 0 0,0 0 1 0 0,0 1-1 0 0,0-1 0 0 0,0 0 0 0 0,0 1 1 0 0,0-1-1 0 0,0 1 0 0 0,-1 0 0 0 0,-2-1 1 0 0,2 1-10 0 0,-1-1 0 0 0,1 1 0 0 0,0 0 0 0 0,0 0 0 0 0,0 0 0 0 0,-1 0 0 0 0,1 1 0 0 0,0-1 0 0 0,0 1 0 0 0,0 0 0 0 0,0 0 0 0 0,0 0 0 0 0,0 0 0 0 0,0 1-1 0 0,0-1 1 0 0,0 1 0 0 0,1 0 0 0 0,-1-1 0 0 0,0 1 0 0 0,1 0 0 0 0,0 1 0 0 0,-1-1 0 0 0,1 0 0 0 0,0 1 0 0 0,0-1 0 0 0,-2 5 0 0 0,1 1-46 0 0,0 1 0 0 0,0 0 0 0 0,1 0 0 0 0,0 0 0 0 0,0 0 0 0 0,1 0 0 0 0,0 1 0 0 0,1-1-1 0 0,0 0 1 0 0,0 1 0 0 0,1-1 0 0 0,1 0 0 0 0,-1 0 0 0 0,1 0 0 0 0,5 12 0 0 0,-5-16-166 0 0,-1 0 0 0 0,1-1 1 0 0,1 0-1 0 0,-1 1 1 0 0,1-1-1 0 0,0 0 0 0 0,-1 0 1 0 0,2 0-1 0 0,-1-1 0 0 0,0 1 1 0 0,1-1-1 0 0,0 1 0 0 0,0-1 1 0 0,0 0-1 0 0,0-1 0 0 0,0 1 1 0 0,0-1-1 0 0,1 0 0 0 0,-1 0 1 0 0,1 0-1 0 0,0-1 1 0 0,0 1-1 0 0,-1-1 0 0 0,1 0 1 0 0,0-1-1 0 0,0 1 0 0 0,0-1 1 0 0,0 0-1 0 0,0 0 0 0 0,6-1 1 0 0,-8 1-285 0 0,-1-1 0 0 0,1 1 0 0 0,-1-1-1 0 0,1 0 1 0 0,-1 1 0 0 0,1-1 0 0 0,-1 0 0 0 0,0-1 0 0 0,1 1 0 0 0,-1 0 0 0 0,0-1 0 0 0,0 1 0 0 0,3-3 0 0 0,6-6-2107 0 0</inkml:trace>
  <inkml:trace contextRef="#ctx0" brushRef="#br0" timeOffset="1">365 206 2497 0 0,'5'-2'1864'0'0,"-1"1"-304"0"0,2 2-584 0 0,0 1-383 0 0,-4 2-177 0 0,1 0-104 0 0,-1 1-224 0 0,1-1-392 0 0,-2 0-672 0 0,-7-12-3601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53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1 224 0 0,'-4'2'388'0'0,"-1"0"-1"0"0,1 0 1 0 0,0 1 0 0 0,1-1-1 0 0,-1 1 1 0 0,0 0 0 0 0,1 0 0 0 0,-1 0-1 0 0,-4 7 1 0 0,9-11-268 0 0,1-1 0 0 0,0 1 0 0 0,0-1 1 0 0,-1 1-1 0 0,1 0 0 0 0,0 0 0 0 0,0 0 0 0 0,0 0 1 0 0,0 0-1 0 0,0 1 0 0 0,1-1 0 0 0,-1 0 0 0 0,0 1 1 0 0,0 0-1 0 0,0-1 0 0 0,0 1 0 0 0,1 0 0 0 0,2 0 1 0 0,3 0 38 0 0,0 0 0 0 0,0 0 0 0 0,0 1 0 0 0,10 2 0 0 0,-7 0-48 0 0,0 1-1 0 0,1 0 1 0 0,-1 1 0 0 0,-1 0-1 0 0,1 0 1 0 0,12 10 0 0 0,-19-13-34 0 0,-1 1 0 0 0,1-1 0 0 0,-1 1 0 0 0,0 0 0 0 0,0 0 0 0 0,0 0 0 0 0,0 1 0 0 0,0-1 0 0 0,-1 1 0 0 0,0 0 0 0 0,0-1-1 0 0,0 1 1 0 0,0 0 0 0 0,0 0 0 0 0,-1 1 0 0 0,1-1 0 0 0,-1 0 0 0 0,0 0 0 0 0,-1 1 0 0 0,1 3 0 0 0,-1 6-108 0 0,-2 0-1 0 0,1 0 0 0 0,-2 0 0 0 0,-4 16 0 0 0,-12 24-4616 0 0,15-47 2291 0 0,7-5 878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54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7 744 0 0,'-6'4'914'0'0,"7"-1"782"0"0,16-2 1800 0 0,-7 0-2835 0 0,20-1-1012 0 0,47-4 0 0 0,-28 0-214 0 0,-24 0-2221 0 0,-15 1 272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54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3 1592 0 0,'-1'0'104'0'0,"1"-1"0"0"0,0 1 0 0 0,0 0 0 0 0,0 0-1 0 0,0 0 1 0 0,0 0 0 0 0,-1 0 0 0 0,1-1 0 0 0,0 1 0 0 0,0 0-1 0 0,0 0 1 0 0,0 0 0 0 0,-1 0 0 0 0,1 0 0 0 0,0 0 0 0 0,0 0-1 0 0,0 0 1 0 0,-1 0 0 0 0,1 0 0 0 0,0-1 0 0 0,0 1 0 0 0,-1 0-1 0 0,1 0 1 0 0,0 0 0 0 0,0 1 0 0 0,0-1 0 0 0,-1 0 0 0 0,1 0-1 0 0,0 0 1 0 0,0 0 0 0 0,0 0 0 0 0,-1 0 0 0 0,1 0 0 0 0,0 0-1 0 0,0 0 1 0 0,0 0 0 0 0,-1 0 0 0 0,1 1 0 0 0,0-1-1 0 0,0 0 1 0 0,0 0 0 0 0,0 0 0 0 0,-1 1 0 0 0,-4 12 1488 0 0,0 18-1198 0 0,5-29-79 0 0,-2 10-563 0 0,1 0 0 0 0,1-1 1 0 0,0 1-1 0 0,0 0 0 0 0,1 0 1 0 0,4 18-1 0 0,-5-31 211 0 0,-1-1 1 0 0,1 0-1 0 0,0 1 0 0 0,0-1 1 0 0,0 0-1 0 0,0 1 0 0 0,0-1 1 0 0,0 0-1 0 0,1 1 1 0 0,-1-1-1 0 0,1 1 0 0 0,-1-1 1 0 0,1 0-1 0 0,-1 1 0 0 0,1-1 1 0 0,0 1-1 0 0,0-1 0 0 0,0 1 1 0 0,0 0-1 0 0,0-1 0 0 0,0 1 1 0 0,0 0-1 0 0,0 0 0 0 0,0 0 1 0 0,1 0-1 0 0,-1 0 0 0 0,0 0 1 0 0,1 0-1 0 0,-1 0 0 0 0,1 0 1 0 0,-1 0-1 0 0,1 1 0 0 0,-1-1 1 0 0,1 1-1 0 0,0-1 0 0 0,-1 1 1 0 0,1 0-1 0 0,0 0 0 0 0,-1-1 1 0 0,1 1-1 0 0,0 0 0 0 0,2 1 1 0 0,-1 0-35 0 0,0 0-1 0 0,1 0 1 0 0,-1-1 0 0 0,1 1 0 0 0,-1-1 0 0 0,0 0-1 0 0,1 0 1 0 0,-1 0 0 0 0,1 0 0 0 0,-1-1 0 0 0,0 1-1 0 0,1-1 1 0 0,-1 0 0 0 0,0 0 0 0 0,1 0 0 0 0,-1 0 0 0 0,0-1-1 0 0,4-2 1 0 0,-4 2-97 0 0,-1 0-1 0 0,0-1 1 0 0,0 1-1 0 0,0-1 0 0 0,0 1 1 0 0,0-1-1 0 0,-1 0 1 0 0,1 0-1 0 0,-1 0 1 0 0,0 0-1 0 0,0 0 1 0 0,0 0-1 0 0,0 0 0 0 0,0 0 1 0 0,0 0-1 0 0,-1 0 1 0 0,0-1-1 0 0,0 1 1 0 0,0-6-1 0 0,0 9 217 0 0,0-1 0 0 0,0 1 0 0 0,0-1 0 0 0,0 1 0 0 0,0-1 0 0 0,0 1 0 0 0,0-1 0 0 0,0 1 0 0 0,0-1 0 0 0,0 1 0 0 0,0-1 1 0 0,0 1-1 0 0,-1 0 0 0 0,1-1 0 0 0,0 1 0 0 0,0-1 0 0 0,-1 1 0 0 0,1-1 0 0 0,0 1 0 0 0,0 0 0 0 0,-1-1 0 0 0,1 1 0 0 0,-1-1 0 0 0,0 1 128 0 0,1 0-1 0 0,0 0 1 0 0,-1 1-1 0 0,1-1 1 0 0,-1 0 0 0 0,1 0-1 0 0,-1 0 1 0 0,1 1 0 0 0,-1-1-1 0 0,1 0 1 0 0,0 1 0 0 0,-1-1-1 0 0,1 0 1 0 0,0 1-1 0 0,-1-1 1 0 0,1 0 0 0 0,0 1-1 0 0,-1-1 1 0 0,1 1 0 0 0,0-1-1 0 0,0 0 1 0 0,0 1 0 0 0,-1-1-1 0 0,1 1 1 0 0,0-1-1 0 0,0 1 1 0 0,0 0 0 0 0,-4 10 154 0 0,1 1 1 0 0,0-1-1 0 0,0 1 1 0 0,2 0 0 0 0,-1-1-1 0 0,1 23 1 0 0,2-8-640 0 0,1 1 0 0 0,5 25 0 0 0,-7-51 152 0 0,5 20-1002 0 0,-5-21 979 0 0,0 1 0 0 0,0-1 0 0 0,0 1-1 0 0,1 0 1 0 0,-1-1 0 0 0,0 1-1 0 0,0-1 1 0 0,1 1 0 0 0,-1 0-1 0 0,0-1 1 0 0,0 1 0 0 0,1-1-1 0 0,-1 1 1 0 0,1-1 0 0 0,-1 1-1 0 0,0-1 1 0 0,1 0 0 0 0,-1 1 0 0 0,1-1-1 0 0,-1 1 1 0 0,1-1 0 0 0,-1 0-1 0 0,1 0 1 0 0,0 1 0 0 0,-1-1-1 0 0,1 0 1 0 0,0 1 0 0 0,4-3-1198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54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24 560 0 0,'-23'-3'3406'0'0,"40"5"-1032"0"0,-11-1-2318 0 0,0 0 1 0 0,0 0-1 0 0,-1 1 0 0 0,1 0 1 0 0,-1 0-1 0 0,1 0 1 0 0,-1 1-1 0 0,0 0 0 0 0,9 6 1 0 0,-13-9-57 0 0,0 1 1 0 0,0 0-1 0 0,0-1 1 0 0,0 1 0 0 0,0 0-1 0 0,0 0 1 0 0,0 0 0 0 0,-1 0-1 0 0,1 0 1 0 0,0 0-1 0 0,-1 0 1 0 0,1 0 0 0 0,0 0-1 0 0,-1 0 1 0 0,1 0 0 0 0,-1 0-1 0 0,1 0 1 0 0,-1 1-1 0 0,0-1 1 0 0,0 0 0 0 0,1 0-1 0 0,-1 0 1 0 0,0 1 0 0 0,0-1-1 0 0,0 0 1 0 0,0 0-1 0 0,-1 1 1 0 0,1-1 0 0 0,0 0-1 0 0,0 0 1 0 0,-1 0 0 0 0,1 1-1 0 0,-1-1 1 0 0,1 0-1 0 0,-1 0 1 0 0,1 0 0 0 0,-1 0-1 0 0,0 0 1 0 0,1 0 0 0 0,-1 0-1 0 0,0 0 1 0 0,0 0 0 0 0,0 0-1 0 0,0-1 1 0 0,0 1-1 0 0,0 0 1 0 0,0 0 0 0 0,0-1-1 0 0,0 1 1 0 0,0-1 0 0 0,-2 1-1 0 0,-1 2-74 0 0,-1 0-1 0 0,1 0 0 0 0,0 1 1 0 0,0-1-1 0 0,0 1 0 0 0,0 0 1 0 0,-3 5-1 0 0,6-8 67 0 0,1 0-1 0 0,0-1 1 0 0,-1 1-1 0 0,1 0 1 0 0,-1 0-1 0 0,1 0 1 0 0,0 0-1 0 0,0 0 1 0 0,-1 0-1 0 0,1-1 1 0 0,0 1-1 0 0,0 0 1 0 0,0 0-1 0 0,0 0 1 0 0,0 0-1 0 0,0 0 1 0 0,1 0 0 0 0,-1 0-1 0 0,0 1 1 0 0,1 0 4 0 0,0-1 0 0 0,0 1 1 0 0,0-1-1 0 0,0 0 0 0 0,1 1 1 0 0,-1-1-1 0 0,0 0 0 0 0,0 0 1 0 0,1 0-1 0 0,-1 0 0 0 0,1 0 1 0 0,-1 0-1 0 0,1 0 0 0 0,2 1 1 0 0,-2-1-64 0 0,0-1 1 0 0,0 1 0 0 0,0-1 0 0 0,1 1 0 0 0,-1-1-1 0 0,0 1 1 0 0,0-1 0 0 0,0 0 0 0 0,0 0 0 0 0,0 0 0 0 0,0 0-1 0 0,1-1 1 0 0,-1 1 0 0 0,0-1 0 0 0,0 1 0 0 0,0-1-1 0 0,0 1 1 0 0,2-2 0 0 0,32-23-2805 0 0,-22 14 1477 0 0</inkml:trace>
  <inkml:trace contextRef="#ctx0" brushRef="#br0" timeOffset="1">232 3 584 0 0,'-1'-1'225'0'0,"-1"1"0"0"0,1-1 0 0 0,0 1 0 0 0,-1 0 0 0 0,1 0 0 0 0,0 0 0 0 0,-1 0 0 0 0,1 0 0 0 0,0 0 0 0 0,-1 0 0 0 0,1 1 0 0 0,-1-1 0 0 0,1 0 0 0 0,0 1 0 0 0,0-1 0 0 0,-1 1 0 0 0,1-1 0 0 0,0 1 0 0 0,0 0 0 0 0,0-1 0 0 0,-1 1 0 0 0,1 0 0 0 0,0 0 0 0 0,-1 1 0 0 0,0 0 94 0 0,1 1-1 0 0,-1-1 0 0 0,0 1 0 0 0,1 0 0 0 0,-1 0 1 0 0,1 0-1 0 0,0 0 0 0 0,0 0 0 0 0,0 0 0 0 0,0 3 0 0 0,-1 9 157 0 0,0 0 0 0 0,2 1 0 0 0,0 19 0 0 0,0-33-512 0 0,6 46-519 0 0,0-16-4729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21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2 10090 0 0,'-20'54'9828'0'0,"-12"25"-5696"0"0,28-70-4323 0 0,0 0 0 0 0,1 1 0 0 0,-4 15 0 0 0,6-21-276 0 0,1-1 0 0 0,-1 0-1 0 0,1 1 1 0 0,0-1-1 0 0,0 1 1 0 0,0-1 0 0 0,0 1-1 0 0,1 3 1 0 0,0-7 395 0 0,-1 0-1 0 0,1 1 0 0 0,-1-1 1 0 0,1 0-1 0 0,-1 0 1 0 0,1 0-1 0 0,0 0 1 0 0,-1 0-1 0 0,1 0 1 0 0,-1 0-1 0 0,1 0 1 0 0,0 0-1 0 0,-1 0 1 0 0,1 0-1 0 0,-1 0 1 0 0,1 0-1 0 0,-1-1 0 0 0,1 1 1 0 0,-1 0-1 0 0,1 0 1 0 0,-1-1-1 0 0,1 1 1 0 0,-1 0-1 0 0,1-1 1 0 0,-1 1-1 0 0,1 0 1 0 0,-1-1-1 0 0,1 1 1 0 0,-1-1-1 0 0,23-15-1989 0 0,-20 14 1903 0 0,79-67-1444 0 0,-52 42-503 0 0,47-32 0 0 0,-68 53 1805 0 0,0 0-1 0 0,1 1 1 0 0,0 0 0 0 0,0 0 0 0 0,0 1 0 0 0,0 1-1 0 0,1 0 1 0 0,-1 0 0 0 0,22-2 0 0 0,-28 5-93 0 0,-1-1-1 0 0,1 1 1 0 0,0 1 0 0 0,0-1 0 0 0,-1 0-1 0 0,1 1 1 0 0,5 1 0 0 0,6 5-1596 0 0</inkml:trace>
  <inkml:trace contextRef="#ctx0" brushRef="#br0" timeOffset="1">438 35 2168 0 0,'-1'-1'594'0'0,"-1"1"-1"0"0,0-1 0 0 0,0 1 0 0 0,0-1 0 0 0,0 1 0 0 0,-1 0 0 0 0,1-1 0 0 0,0 1 1 0 0,0 0-1 0 0,0 0 0 0 0,0 1 0 0 0,0-1 0 0 0,0 0 0 0 0,0 1 0 0 0,0-1 0 0 0,0 1 0 0 0,-2 1 1 0 0,-1 0-21 0 0,1 0 1 0 0,0 1 0 0 0,0 0 0 0 0,0 0 0 0 0,0 0 0 0 0,0 0 0 0 0,-3 5 0 0 0,-4 6 157 0 0,0 0 0 0 0,-18 32 0 0 0,28-44-616 0 0,-18 30-53 0 0,2 0-1 0 0,2 2 0 0 0,1 0 1 0 0,1 1-1 0 0,-14 67 0 0 0,55-182-1368 0 0,-25 71 1425 0 0,-1 0-1061 0 0,1 1 1 0 0,0-1-1 0 0,1 1 0 0 0,7-15 1 0 0,-10 21 592 0 0,1 1 0 0 0,-1-1 0 0 0,0 0 0 0 0,0 1 0 0 0,1-1 0 0 0,-1 1 0 0 0,1 0 0 0 0,0-1 0 0 0,-1 1 0 0 0,1 0 0 0 0,0 0 0 0 0,0 0 0 0 0,-1 0 0 0 0,1 0 0 0 0,0 0 0 0 0,0 1 1 0 0,0-1-1 0 0,0 1 0 0 0,0-1 0 0 0,0 1 0 0 0,0 0 0 0 0,1 0 0 0 0,-1 0 0 0 0,0 0 0 0 0,0 0 0 0 0,3 1 0 0 0,1 0-52 0 0,0 0 1 0 0,0-1-1 0 0,0 1 1 0 0,0-1-1 0 0,0 0 1 0 0,8-2-1 0 0,-9 1 454 0 0,0-1 0 0 0,0 1 0 0 0,0-1 0 0 0,-1-1 0 0 0,1 1 0 0 0,0-1 0 0 0,-1 0 0 0 0,0 0 0 0 0,0 0 0 0 0,0 0 0 0 0,7-7 0 0 0,12-11-466 0 0,28-20 0 0 0,-29 27-796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55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1 688 0 0,'-1'3'270'0'0,"-2"29"2190"0"0,3-31-2249 0 0,0 0 0 0 0,0 0 0 0 0,0 0 0 0 0,0-1 1 0 0,0 1-1 0 0,0 0 0 0 0,1 0 0 0 0,-1 0 0 0 0,0-1 0 0 0,0 1 0 0 0,0 0 0 0 0,1 0 0 0 0,-1-1 0 0 0,1 1 0 0 0,-1 0 0 0 0,0 0 1 0 0,1-1-1 0 0,-1 1 0 0 0,1-1 0 0 0,-1 1 0 0 0,1 0 0 0 0,0-1 0 0 0,-1 1 0 0 0,1-1 0 0 0,0 1 0 0 0,-1-1 0 0 0,1 0 0 0 0,0 1 1 0 0,-1-1-1 0 0,1 0 0 0 0,1 1 0 0 0,23 4 425 0 0,-1 2 1 0 0,0 0-1 0 0,29 14 1 0 0,-51-20-645 0 0,-1-1 1 0 0,1 1 0 0 0,-1 0 0 0 0,1 0-1 0 0,-1 1 1 0 0,1-1 0 0 0,-1 0-1 0 0,0 0 1 0 0,0 1 0 0 0,0-1-1 0 0,0 0 1 0 0,0 1 0 0 0,0-1 0 0 0,0 1-1 0 0,0 0 1 0 0,0-1 0 0 0,-1 1-1 0 0,2 3 1 0 0,-2-4-310 0 0,0 0 1 0 0,0 0-1 0 0,1 0 0 0 0,-1 0 1 0 0,0 0-1 0 0,0 0 0 0 0,-1 0 1 0 0,1 0-1 0 0,0 0 0 0 0,0 0 1 0 0,0 0-1 0 0,-1 0 0 0 0,1 0 1 0 0,0 0-1 0 0,-1 0 0 0 0,1 0 1 0 0,-1 0-1 0 0,1 0 0 0 0,-1 0 1 0 0,0-1-1 0 0,0 2 0 0 0,-7-7-3108 0 0,5 2 1605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55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20 2977 0 0,'-24'-8'7273'0'0,"24"8"-7199"0"0,-1 0 1 0 0,1 0-1 0 0,-1 0 0 0 0,1 1 1 0 0,-1-1-1 0 0,1 0 0 0 0,0 0 0 0 0,-1 0 1 0 0,1 0-1 0 0,-1 1 0 0 0,1-1 1 0 0,0 0-1 0 0,-1 0 0 0 0,1 1 1 0 0,0-1-1 0 0,-1 0 0 0 0,1 1 1 0 0,0-1-1 0 0,-1 0 0 0 0,1 1 0 0 0,0-1 1 0 0,0 0-1 0 0,-1 1 0 0 0,1-1 1 0 0,0 1-1 0 0,0-1 0 0 0,0 1 1 0 0,0-1-1 0 0,-1 0 0 0 0,1 1 1 0 0,0-1-1 0 0,0 1 0 0 0,0-1 1 0 0,0 1-1 0 0,0-1 0 0 0,0 1 0 0 0,0-1 1 0 0,0 0-1 0 0,1 1 0 0 0,-1-1 1 0 0,0 1-1 0 0,0-1 0 0 0,0 1 1 0 0,0-1-1 0 0,0 0 0 0 0,1 1 1 0 0,-1-1-1 0 0,0 1 0 0 0,0-1 0 0 0,1 0 1 0 0,-1 1-1 0 0,1-1 0 0 0,0 2-84 0 0,1 0-1 0 0,-1-1 0 0 0,1 1 0 0 0,-1-1 1 0 0,1 1-1 0 0,0-1 0 0 0,-1 0 1 0 0,1 1-1 0 0,0-1 0 0 0,0 0 0 0 0,0 0 1 0 0,0-1-1 0 0,0 1 0 0 0,0 0 1 0 0,0-1-1 0 0,1 1 0 0 0,-1-1 0 0 0,0 1 1 0 0,0-1-1 0 0,0 0 0 0 0,0 0 1 0 0,1 0-1 0 0,2-1 0 0 0,-1 1 11 0 0,-1 0-1 0 0,0 0 1 0 0,0 0-1 0 0,0 0 1 0 0,0-1 0 0 0,0 0-1 0 0,0 1 1 0 0,0-1-1 0 0,0 0 1 0 0,0-1 0 0 0,-1 1-1 0 0,1 0 1 0 0,0-1-1 0 0,-1 1 1 0 0,1-1 0 0 0,3-3-1 0 0,-6 4-34 0 0,0 1 1 0 0,0-1-1 0 0,0 0 0 0 0,1 0 0 0 0,-1 0 0 0 0,0 1 0 0 0,0-1 0 0 0,-1 0 0 0 0,1 0 0 0 0,0 1 0 0 0,0-1 1 0 0,0 0-1 0 0,0 0 0 0 0,-1 1 0 0 0,1-1 0 0 0,0 0 0 0 0,0 1 0 0 0,-1-1 0 0 0,1 0 0 0 0,-1 1 0 0 0,1-1 1 0 0,-1 1-1 0 0,1-1 0 0 0,-1 0 0 0 0,1 1 0 0 0,-1-1 0 0 0,1 1 0 0 0,-1-1 0 0 0,0 1 0 0 0,1 0 0 0 0,-1-1 1 0 0,0 1-1 0 0,1 0 0 0 0,-1-1 0 0 0,0 1 0 0 0,0 0 0 0 0,0 0 0 0 0,-2-2-17 0 0,0 1-1 0 0,-1-1 0 0 0,1 1 1 0 0,0 0-1 0 0,-1 0 0 0 0,1 1 1 0 0,-6-2-1 0 0,5 3 51 0 0,-1 0 0 0 0,1-1 0 0 0,-1 2 0 0 0,1-1 0 0 0,-1 0 0 0 0,1 1-1 0 0,-1 0 1 0 0,1 0 0 0 0,0 0 0 0 0,0 1 0 0 0,0-1 0 0 0,0 1 0 0 0,1 0 0 0 0,-1 0 0 0 0,1 0-1 0 0,0 1 1 0 0,0-1 0 0 0,0 1 0 0 0,0 0 0 0 0,0-1 0 0 0,1 1 0 0 0,0 1 0 0 0,-1-1-1 0 0,2 0 1 0 0,-1 0 0 0 0,0 1 0 0 0,1-1 0 0 0,0 1 0 0 0,0 0 0 0 0,0-1 0 0 0,0 10 0 0 0,1-8-32 0 0,-1 0 1 0 0,1 0 0 0 0,0 1 0 0 0,0-1 0 0 0,1 0 0 0 0,0 0 0 0 0,0 0 0 0 0,0 0 0 0 0,1 0 0 0 0,0 0 0 0 0,0 0 0 0 0,0 0-1 0 0,1-1 1 0 0,0 1 0 0 0,0-1 0 0 0,1 0 0 0 0,-1 0 0 0 0,1 0 0 0 0,0 0 0 0 0,0-1 0 0 0,1 1 0 0 0,-1-1 0 0 0,1 0-1 0 0,5 3 1 0 0,-9-6-51 0 0,0 0 0 0 0,0-1 0 0 0,0 1 0 0 0,0-1 0 0 0,1 1 0 0 0,-1-1-1 0 0,0 1 1 0 0,0-1 0 0 0,0 1 0 0 0,0-1 0 0 0,0 0 0 0 0,1 0 0 0 0,-1 1-1 0 0,0-1 1 0 0,0 0 0 0 0,0 0 0 0 0,1 0 0 0 0,-1-1 0 0 0,0 1 0 0 0,0 0-1 0 0,0 0 1 0 0,1-1 0 0 0,-1 1 0 0 0,0 0 0 0 0,0-1 0 0 0,0 1 0 0 0,0-1-1 0 0,0 0 1 0 0,0 1 0 0 0,0-1 0 0 0,0 0 0 0 0,0 0 0 0 0,0 1 0 0 0,0-1-1 0 0,0 0 1 0 0,0-1 0 0 0,1-1-483 0 0,-1-1-1 0 0,1 1 0 0 0,-1 0 1 0 0,0 0-1 0 0,0-1 1 0 0,0 1-1 0 0,0-1 1 0 0,-1 1-1 0 0,0-1 0 0 0,1-5 1 0 0,0-8-1175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56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60 1256 0 0,'-1'1'59'0'0,"1"1"0"0"0,0 0-1 0 0,0 0 1 0 0,0 0 0 0 0,0 0-1 0 0,0-1 1 0 0,0 1 0 0 0,0 0-1 0 0,1 0 1 0 0,-1 0 0 0 0,1-1-1 0 0,0 1 1 0 0,-1 0 0 0 0,1-1-1 0 0,0 1 1 0 0,0-1 0 0 0,0 1-1 0 0,0 0 1 0 0,0-1 0 0 0,0 0 0 0 0,0 1-1 0 0,1-1 1 0 0,-1 0 0 0 0,0 0-1 0 0,1 1 1 0 0,-1-1 0 0 0,1 0-1 0 0,-1-1 1 0 0,1 1 0 0 0,0 0-1 0 0,-1 0 1 0 0,1-1 0 0 0,0 1-1 0 0,-1-1 1 0 0,1 1 0 0 0,0-1-1 0 0,0 0 1 0 0,0 1 0 0 0,-1-1-1 0 0,1 0 1 0 0,0 0 0 0 0,0-1-1 0 0,0 1 1 0 0,-1 0 0 0 0,1-1 0 0 0,0 1-1 0 0,0-1 1 0 0,-1 1 0 0 0,1-1-1 0 0,2-1 1 0 0,2 0-88 0 0,88-25-582 0 0,-91 25 492 0 0,0 0 0 0 0,1 0 0 0 0,-1 0 0 0 0,-1 0-1 0 0,1-1 1 0 0,0 1 0 0 0,-1-1 0 0 0,1 0 0 0 0,-1 0 0 0 0,0 0 0 0 0,0 0 0 0 0,0 0 0 0 0,3-6 0 0 0,9-13-116 0 0,-3 12 707 0 0,-8 12 1878 0 0,-11 24 3312 0 0,2-8-4961 0 0,0 7 149 0 0,-5 44 0 0 0,12-20-1994 0 0,0-44 498 0 0,-1-1-1 0 0,1 0 1 0 0,1 1 0 0 0,-1-1 0 0 0,0 0 0 0 0,1 0-1 0 0,0 0 1 0 0,3 4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56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11 1240 0 0,'-10'-11'5018'0'0,"4"11"-616"0"0,-3 24-984 0 0,8-18-3946 0 0,-1 2 621 0 0,0 0 1 0 0,1 1 0 0 0,0-1 0 0 0,1 0 0 0 0,0 1 0 0 0,0-1 0 0 0,1 1-1 0 0,3 15 1 0 0,-4-22-114 0 0,1 0-1 0 0,-1 0 0 0 0,1 0 1 0 0,0 1-1 0 0,0-1 0 0 0,0 0 1 0 0,0 0-1 0 0,0 0 1 0 0,0 0-1 0 0,0 0 0 0 0,1-1 1 0 0,-1 1-1 0 0,1 0 0 0 0,-1-1 1 0 0,1 1-1 0 0,0-1 1 0 0,-1 1-1 0 0,1-1 0 0 0,0 0 1 0 0,0 1-1 0 0,0-1 0 0 0,0 0 1 0 0,0 0-1 0 0,0-1 0 0 0,1 1 1 0 0,-1 0-1 0 0,0-1 1 0 0,0 1-1 0 0,1-1 0 0 0,-1 0 1 0 0,0 0-1 0 0,0 0 0 0 0,1 0 1 0 0,-1 0-1 0 0,0 0 1 0 0,4-1-1 0 0,2-1-177 0 0,1-1 1 0 0,-1 1-1 0 0,1-2 0 0 0,8-3 1 0 0,11-13-5881 0 0,-28 20 5965 0 0,1 0 0 0 0,-1 0 0 0 0,0-1 0 0 0,0 1 0 0 0,0 0 0 0 0,0 0 0 0 0,0 0 0 0 0,0-1 0 0 0,0 1 0 0 0,0 0 0 0 0,0 0 0 0 0,0-1-1 0 0,0 1 1 0 0,0 0 0 0 0,0-1 0 0 0,0 1 0 0 0,0 0 0 0 0,0 0 0 0 0,0-1 0 0 0,0 1 0 0 0,0 0 0 0 0,0 0 0 0 0,0 0 0 0 0,0-1 0 0 0,0 1 0 0 0,0 0-1 0 0,-1 0 1 0 0,1-1 0 0 0,0 1 0 0 0,0 0 0 0 0,0 0 0 0 0,0 0 0 0 0,-1-1 0 0 0,1 1 0 0 0,0 0 0 0 0,0 0 0 0 0,0 0 0 0 0,-1 0 0 0 0,1 0 0 0 0,0 0-1 0 0,0-1 1 0 0,-1 1 0 0 0,1 0 0 0 0,0 0 0 0 0,-1 0 0 0 0,1 0 51 0 0,-2-1-1176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56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 2769 0 0,'-1'0'172'0'0,"1"0"0"0"0,0 1 0 0 0,-1-1 0 0 0,1 0 1 0 0,0 0-1 0 0,0 1 0 0 0,-1-1 0 0 0,1 0 1 0 0,0 1-1 0 0,0-1 0 0 0,-1 1 0 0 0,1-1 0 0 0,0 0 1 0 0,0 1-1 0 0,0-1 0 0 0,0 0 0 0 0,0 1 0 0 0,-1-1 1 0 0,1 1-1 0 0,0-1 0 0 0,0 1 0 0 0,0-1 1 0 0,0 0-1 0 0,0 1 0 0 0,0-1 0 0 0,0 1 0 0 0,1-1 1 0 0,-1 0-1 0 0,0 1 0 0 0,0-1 0 0 0,0 1 0 0 0,0-1 1 0 0,0 0-1 0 0,1 1 0 0 0,14 8 2216 0 0,20-1-1829 0 0,-23-8-650 0 0,-1 0 1 0 0,0-1-1 0 0,17-2 1 0 0,-24 2-215 0 0,1 0 1 0 0,-1 0-1 0 0,1 0 1 0 0,-1-1-1 0 0,1 0 1 0 0,-1 0-1 0 0,0 0 1 0 0,0 0-1 0 0,0-1 1 0 0,7-5-1 0 0,-4 1-1064 0 0,-10 8 657 0 0,-11 16 781 0 0,11-12 167 0 0,0 1 1 0 0,0 0 0 0 0,1 0 0 0 0,0 0 0 0 0,0 0 0 0 0,1 0 0 0 0,0 0-1 0 0,0 1 1 0 0,0-1 0 0 0,1 0 0 0 0,0 1 0 0 0,1 6 0 0 0,-1-11-234 0 0,0 0 0 0 0,1 1 1 0 0,0-1-1 0 0,-1 0 1 0 0,1 0-1 0 0,0 0 0 0 0,0 0 1 0 0,0 0-1 0 0,0 0 1 0 0,1 0-1 0 0,-1 0 0 0 0,0 0 1 0 0,1-1-1 0 0,-1 1 1 0 0,1 0-1 0 0,0-1 0 0 0,0 1 1 0 0,-1-1-1 0 0,1 0 1 0 0,0 0-1 0 0,0 1 0 0 0,0-1 1 0 0,0-1-1 0 0,1 1 1 0 0,-1 0-1 0 0,0 0 0 0 0,0-1 1 0 0,0 1-1 0 0,1-1 1 0 0,-1 0-1 0 0,0 0 0 0 0,0 0 1 0 0,1 0-1 0 0,-1 0 1 0 0,0 0-1 0 0,3-1 0 0 0,-2 1-362 0 0,0 0-1 0 0,0-1 1 0 0,0 1 0 0 0,-1-1-1 0 0,1 0 1 0 0,0 1-1 0 0,-1-1 1 0 0,1 0 0 0 0,-1-1-1 0 0,1 1 1 0 0,-1 0-1 0 0,1-1 1 0 0,1-1 0 0 0,5-6-2705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57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11 2993 0 0,'-1'-1'642'0'0,"0"0"1"0"0,0 0-1 0 0,-1 0 1 0 0,1 0-1 0 0,0 1 1 0 0,0-1-1 0 0,0 0 1 0 0,-1 0-1 0 0,1 1 1 0 0,-1-1-1 0 0,1 1 1 0 0,0-1-1 0 0,-1 1 1 0 0,1 0-1 0 0,-1 0 1 0 0,1-1-1 0 0,-1 1 1 0 0,1 0 0 0 0,-1 0-1 0 0,1 0 1 0 0,-1 0-1 0 0,-1 1 1 0 0,-4 11 2104 0 0,4 12-3393 0 0,1 114 939 0 0,11-68-2607 0 0,8-5-5780 0 0,-11-55 4370 0 0,0-2-661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57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2969 0 0,'6'14'6720'0'0,"-7"16"-4783"0"0,0-8-1560 0 0,7 128-2356 0 0,-6-145 1692 0 0,1-8 217 0 0,0 0 1 0 0,0 0-1 0 0,0-1 1 0 0,0 1-1 0 0,1 0 0 0 0,-1 0 1 0 0,1 0-1 0 0,0 1 1 0 0,0-1-1 0 0,0 0 1 0 0,0 0-1 0 0,0 1 1 0 0,4-4-1 0 0,-5 5 132 0 0,1 0 1 0 0,-1-1-1 0 0,0 1 0 0 0,0 0 0 0 0,1 0 1 0 0,-1 0-1 0 0,1 0 0 0 0,-1 0 1 0 0,1 0-1 0 0,-1 0 0 0 0,1 1 0 0 0,0-1 1 0 0,-1 0-1 0 0,1 1 0 0 0,0-1 1 0 0,0 1-1 0 0,-1 0 0 0 0,1 0 0 0 0,0 0 1 0 0,0-1-1 0 0,-1 2 0 0 0,1-1 1 0 0,0 0-1 0 0,0 0 0 0 0,-1 0 0 0 0,1 1 1 0 0,0-1-1 0 0,0 1 0 0 0,1 1 1 0 0,-2-1 37 0 0,-1 0 0 0 0,1 0 0 0 0,-1 0 0 0 0,1 0 0 0 0,-1 0 0 0 0,0 0 0 0 0,1 1 0 0 0,-1-1 1 0 0,0 0-1 0 0,0 0 0 0 0,0 0 0 0 0,0 1 0 0 0,0-1 0 0 0,0 0 0 0 0,-1 0 0 0 0,1 0 0 0 0,-1 3 0 0 0,-5 25 161 0 0,5-25-182 0 0,0-3-88 0 0,1 0-1 0 0,-1 1 0 0 0,1-1 1 0 0,-1 0-1 0 0,0 0 1 0 0,1 1-1 0 0,-1-1 0 0 0,0 0 1 0 0,0 0-1 0 0,0 0 0 0 0,0 0 1 0 0,0 0-1 0 0,0 0 0 0 0,0 0 1 0 0,0-1-1 0 0,-1 1 1 0 0,1 0-1 0 0,0-1 0 0 0,0 1 1 0 0,-1 0-1 0 0,1-1 0 0 0,0 0 1 0 0,-1 1-1 0 0,1-1 0 0 0,0 0 1 0 0,-1 0-1 0 0,1 1 1 0 0,-1-1-1 0 0,1 0 0 0 0,0 0 1 0 0,-1-1-1 0 0,1 1 0 0 0,-1 0 1 0 0,1 0-1 0 0,-2-1 0 0 0,1 0-244 0 0,0 0 0 0 0,0 1 0 0 0,0-1 0 0 0,0 0 0 0 0,0 0-1 0 0,0 0 1 0 0,0 0 0 0 0,1 0 0 0 0,-1 0 0 0 0,-2-3-1 0 0,3 3-74 0 0,0 0 0 0 0,0 0-1 0 0,0 0 1 0 0,1 0-1 0 0,-1 0 1 0 0,1 0-1 0 0,-1 0 1 0 0,1 0 0 0 0,-1 0-1 0 0,1 0 1 0 0,-1 0-1 0 0,1 0 1 0 0,0 0-1 0 0,0-1 1 0 0,0 1 0 0 0,-1 0-1 0 0,1 0 1 0 0,0 0-1 0 0,1-2 1 0 0,0-2-821 0 0,3 2-374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58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2024 0 0,'0'2'228'0'0,"-1"0"-1"0"0,1-1 0 0 0,-1 1 0 0 0,1 0 0 0 0,0 0 0 0 0,0-1 0 0 0,0 1 1 0 0,0 0-1 0 0,0 0 0 0 0,0-1 0 0 0,0 1 0 0 0,0 0 0 0 0,1-1 0 0 0,-1 1 0 0 0,1 0 1 0 0,-1-1-1 0 0,1 1 0 0 0,-1 0 0 0 0,1-1 0 0 0,1 2 0 0 0,0-1 43 0 0,1 0-1 0 0,-1 0 1 0 0,1 0-1 0 0,-1 0 1 0 0,1-1-1 0 0,-1 1 0 0 0,1-1 1 0 0,5 2-1 0 0,7 4 253 0 0,-10-4-385 0 0,-1 0-1 0 0,0 0 1 0 0,0 0 0 0 0,-1 0 0 0 0,1 1-1 0 0,4 5 1 0 0,-5-5-896 0 0,0-1 0 0 0,0 1 0 0 0,1-1-1 0 0,-1 0 1 0 0,1 0 0 0 0,5 3 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7:58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3441 0 0,'-7'2'12345'0'0,"7"-1"-12044"0"0,-8 13 2452 0 0,-4 19-4043 0 0,12-32 1839 0 0,-26 72-257 0 0,-3 14-2129 0 0,15-28-5659 0 0,13-52 4150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02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46 624 0 0,'-19'-23'10983'0'0,"19"22"-10820"0"0,1 1-1 0 0,0-1 1 0 0,-1 1-1 0 0,1-1 1 0 0,0 0-1 0 0,0 1 0 0 0,-1 0 1 0 0,1-1-1 0 0,0 1 1 0 0,0-1-1 0 0,-1 1 1 0 0,1 0-1 0 0,0 0 1 0 0,0-1-1 0 0,0 1 0 0 0,0 0 1 0 0,0 0-1 0 0,1 0 1 0 0,12-1-140 0 0,-1 0 1 0 0,0 1-1 0 0,0 0 0 0 0,1 2 1 0 0,-1-1-1 0 0,0 1 1 0 0,0 1-1 0 0,24 9 1 0 0,27 4-2414 0 0,-64-16 2254 0 0,1 0 0 0 0,-1 0 0 0 0,0 0 1 0 0,1 0-1 0 0,-1 0 0 0 0,1 0 0 0 0,-1 0 1 0 0,0 0-1 0 0,1 0 0 0 0,-1 0 1 0 0,0 0-1 0 0,1 0 0 0 0,-1 0 0 0 0,1 0 1 0 0,-1 0-1 0 0,0 0 0 0 0,1 0 0 0 0,-1-1 1 0 0,0 1-1 0 0,1 0 0 0 0,-1 0 0 0 0,0 0 1 0 0,0-1-1 0 0,1 1 0 0 0,-1 0 0 0 0,0-1 1 0 0,1 1-1 0 0,-1 0 0 0 0,0 0 0 0 0,0-1 1 0 0,0 1-1 0 0,1 0 0 0 0,-1-1 0 0 0,0 1 1 0 0,0-1-1 0 0,0 1 0 0 0,0 0 0 0 0,0-1 1 0 0,0 1-1 0 0,0 0 0 0 0,0-1 1 0 0,0 1-1 0 0,0-1 0 0 0,0 1 0 0 0,0 0 1 0 0,0-1-1 0 0,0 0 0 0 0,-5-21-4257 0 0,4 17 3982 0 0,-1-7-712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21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13 10858 0 0,'-1'-1'570'0'0,"0"0"-1"0"0,1 0 1 0 0,-1 0-1 0 0,0 0 1 0 0,-1 0-1 0 0,1 1 1 0 0,0-1-1 0 0,0 0 1 0 0,0 0 0 0 0,0 1-1 0 0,-1-1 1 0 0,1 1-1 0 0,0-1 1 0 0,0 1-1 0 0,-1-1 1 0 0,-1 1-1 0 0,2 0-393 0 0,0 0 0 0 0,1 0 0 0 0,-1 1 0 0 0,1-1 0 0 0,-1 0 0 0 0,1 0 0 0 0,-1 1 0 0 0,1-1 0 0 0,-1 0 0 0 0,1 1 0 0 0,-1-1 0 0 0,1 1 0 0 0,-1-1 0 0 0,1 1 0 0 0,-1-1 0 0 0,1 1 0 0 0,0-1 0 0 0,-1 1 0 0 0,1-1 0 0 0,0 1 0 0 0,0-1 0 0 0,-1 1 0 0 0,1 0 0 0 0,0-1 0 0 0,0 1 0 0 0,-2 7 80 0 0,1 1 1 0 0,0-1-1 0 0,0 0 1 0 0,1 12-1 0 0,0-6-175 0 0,0 19-72 0 0,1 0 1 0 0,2 0-1 0 0,1 0 0 0 0,2 0 1 0 0,18 58-1 0 0,-23-87-10 0 0,0 0-1 0 0,1 0 1 0 0,0 1 0 0 0,0-1 0 0 0,0-1-1 0 0,0 1 1 0 0,1 0 0 0 0,-1 0 0 0 0,1-1-1 0 0,0 0 1 0 0,0 1 0 0 0,4 2 0 0 0,-4-5 1 0 0,-1 1 0 0 0,1-1 0 0 0,0 0 0 0 0,-1 0 0 0 0,1 0 0 0 0,0 0 0 0 0,0-1 0 0 0,-1 1 0 0 0,1-1 0 0 0,0 0 1 0 0,0 1-1 0 0,0-1 0 0 0,0-1 0 0 0,0 1 0 0 0,-1 0 0 0 0,1-1 0 0 0,0 1 0 0 0,0-1 0 0 0,5-2 0 0 0,27-10-117 0 0,0-2-1 0 0,46-26 1 0 0,15-15-4226 0 0,-79 46 2692 0 0,-5 2-313 0 0,5-2-4749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02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50 928 0 0,'-19'-18'865'0'0,"-1"-1"1237"0"0,6 8 3000 0 0,14 10-4972 0 0,0 1 1 0 0,0 0-1 0 0,-1 0 1 0 0,1 0 0 0 0,0 0-1 0 0,0 0 1 0 0,0 0 0 0 0,-1 0-1 0 0,1 0 1 0 0,0-1 0 0 0,0 1-1 0 0,-1 0 1 0 0,1 0-1 0 0,0 0 1 0 0,0 0 0 0 0,0 0-1 0 0,-1 0 1 0 0,1 0 0 0 0,0 0-1 0 0,0 0 1 0 0,-1 1-1 0 0,1-1 1 0 0,0 0 0 0 0,0 0-1 0 0,0 0 1 0 0,-1 0 0 0 0,1 0-1 0 0,0 0 1 0 0,0 0 0 0 0,0 0-1 0 0,-1 1 1 0 0,1-1-1 0 0,0 0 1 0 0,0 0 0 0 0,0 0-1 0 0,0 0 1 0 0,-1 1 0 0 0,1-1-1 0 0,0 0 1 0 0,0 0-1 0 0,0 0 1 0 0,0 1 0 0 0,0-1-1 0 0,-6 16 1490 0 0,3 16-1283 0 0,2-12-224 0 0,2 0 0 0 0,1 0 1 0 0,0-1-1 0 0,1 1 0 0 0,7 20 0 0 0,-6-26-1320 0 0,0-1-1 0 0,1 0 1 0 0,1-1-1 0 0,11 20 0 0 0,-5-18-3304 0 0,-11-14 4392 0 0,-1 0 0 0 0,0 0 0 0 0,1 0 0 0 0,-1 0 0 0 0,0 0 0 0 0,1 0 0 0 0,-1 0 0 0 0,1 0 0 0 0,-1 0 1 0 0,0 0-1 0 0,1 0 0 0 0,-1 0 0 0 0,0 0 0 0 0,1 0 0 0 0,-1 0 0 0 0,0 0 0 0 0,1-1 0 0 0,-1 1 0 0 0,1 0 0 0 0,-1 0 0 0 0,0 0 0 0 0,0 0 0 0 0,1-1 0 0 0,-1 1 0 0 0,0 0 0 0 0,1 0 0 0 0,-1-1 0 0 0,0 1 0 0 0,0 0 0 0 0,1-1 0 0 0,-1 1 0 0 0,0 0 0 0 0,0-1 0 0 0,0 1 0 0 0,0 0 0 0 0,1-1 0 0 0,-1 1 0 0 0,0-1 0 0 0,5-6-1599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03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40 712 0 0,'30'26'12314'0'0,"8"0"-10082"0"0,-35-24-2280 0 0,1 0 0 0 0,-1 0 0 0 0,1 0-1 0 0,0-1 1 0 0,0 1 0 0 0,0-1 0 0 0,0 0 0 0 0,0 0 0 0 0,0 0 0 0 0,0-1 0 0 0,0 1 0 0 0,0-1 0 0 0,0 0 0 0 0,0 0 0 0 0,0 0 0 0 0,0-1 0 0 0,1 1-1 0 0,4-3 1 0 0,-7 2 56 0 0,0 0 0 0 0,0-1 0 0 0,0 1 0 0 0,0 0 0 0 0,0-1 0 0 0,0 0 0 0 0,0 1 0 0 0,-1-1-1 0 0,1 0 1 0 0,-1 0 0 0 0,1 0 0 0 0,-1 0 0 0 0,0 0 0 0 0,0 0 0 0 0,0 0 0 0 0,0-1 0 0 0,0 1-1 0 0,0 0 1 0 0,-1 0 0 0 0,1-1 0 0 0,-1 1 0 0 0,0-1 0 0 0,1 1 0 0 0,-1 0 0 0 0,0-1 0 0 0,-1 1-1 0 0,1-1 1 0 0,0 1 0 0 0,-1 0 0 0 0,0-5 0 0 0,0 5 30 0 0,1 0-1 0 0,-1 0 1 0 0,1 0-1 0 0,-1 1 1 0 0,0-1 0 0 0,0 0-1 0 0,0 0 1 0 0,0 1-1 0 0,0-1 1 0 0,0 1 0 0 0,0-1-1 0 0,0 1 1 0 0,-1-1-1 0 0,1 1 1 0 0,-1 0 0 0 0,1-1-1 0 0,-1 1 1 0 0,1 0-1 0 0,-1 0 1 0 0,0 0-1 0 0,1 0 1 0 0,-1 0 0 0 0,0 1-1 0 0,0-1 1 0 0,0 1-1 0 0,0-1 1 0 0,0 1 0 0 0,1-1-1 0 0,-1 1 1 0 0,0 0-1 0 0,0 0 1 0 0,0 0 0 0 0,0 0-1 0 0,0 0 1 0 0,0 1-1 0 0,0-1 1 0 0,0 1 0 0 0,0-1-1 0 0,-2 2 1 0 0,0-1-5 0 0,0 1 0 0 0,0 1 0 0 0,0-1 0 0 0,0 1 0 0 0,0-1 0 0 0,0 1 0 0 0,1 0 0 0 0,0 1 0 0 0,-1-1 1 0 0,1 0-1 0 0,0 1 0 0 0,0 0 0 0 0,1 0 0 0 0,-1 0 0 0 0,1 0 0 0 0,0 0 0 0 0,0 0 0 0 0,-2 8 0 0 0,3-9-45 0 0,0 0-1 0 0,0 1 1 0 0,0-1 0 0 0,1 0-1 0 0,-1 1 1 0 0,1-1-1 0 0,0 0 1 0 0,0 1 0 0 0,0-1-1 0 0,0 0 1 0 0,1 1-1 0 0,-1-1 1 0 0,1 0 0 0 0,0 1-1 0 0,0-1 1 0 0,0 0-1 0 0,1 0 1 0 0,-1 0-1 0 0,1 0 1 0 0,-1 0 0 0 0,1 0-1 0 0,0-1 1 0 0,0 1-1 0 0,0 0 1 0 0,1-1 0 0 0,2 3-1 0 0,5 3-18 0 0,1-1 0 0 0,0 0-1 0 0,0-1 1 0 0,13 5 0 0 0,15 0-2356 0 0,-37-11 1731 0 0,1 0-1 0 0,-1 0 1 0 0,1 0-1 0 0,-1 0 0 0 0,0 0 1 0 0,1 0-1 0 0,-1-1 1 0 0,0 1-1 0 0,1-1 1 0 0,-1 0-1 0 0,0 0 0 0 0,4-1 1 0 0,1-2-3380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04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12 328 0 0,'-6'1'6622'0'0,"1"-5"-5369"0"0,4 3-907 0 0,-1 0 0 0 0,0 0 0 0 0,0 0 0 0 0,1 0 0 0 0,-1 1-1 0 0,0-1 1 0 0,0 0 0 0 0,0 1 0 0 0,0-1 0 0 0,0 1 0 0 0,0 0 0 0 0,0 0 0 0 0,0-1 0 0 0,0 2-1 0 0,0-1 1 0 0,0 0 0 0 0,0 0 0 0 0,0 0 0 0 0,0 1 0 0 0,0-1 0 0 0,0 1 0 0 0,0 0 0 0 0,0 0-1 0 0,-3 1 1 0 0,-52 29 966 0 0,40-21-654 0 0,8-5-627 0 0,0 1 0 0 0,0-1 0 0 0,0 2 0 0 0,1-1 0 0 0,0 1 0 0 0,0 0 1 0 0,1 1-1 0 0,0-1 0 0 0,0 2 0 0 0,1-1 0 0 0,0 1 0 0 0,0 0 0 0 0,1 0 0 0 0,0 0 0 0 0,1 1 0 0 0,0 0 0 0 0,0 0 0 0 0,1 0 0 0 0,0 0 0 0 0,1 0 0 0 0,0 1 1 0 0,1-1-1 0 0,0 1 0 0 0,1-1 0 0 0,0 1 0 0 0,3 20 0 0 0,-1-16-45 0 0,2-1 0 0 0,0 0 0 0 0,0 0-1 0 0,1 0 1 0 0,1 0 0 0 0,1-1 0 0 0,-1 0 0 0 0,2 0 0 0 0,0-1 0 0 0,1 0 0 0 0,0-1-1 0 0,14 15 1 0 0,-5-8-160 0 0,2-1 0 0 0,0 0-1 0 0,0-2 1 0 0,1-1-1 0 0,1 0 1 0 0,31 14 0 0 0,7-6-3547 0 0,2-9-4812 0 0,-38-9 4196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06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22 1984 0 0,'0'-1'265'0'0,"0"0"-1"0"0,0 0 0 0 0,0 0 0 0 0,0 0 0 0 0,0 0 0 0 0,0 0 0 0 0,-1 1 0 0 0,1-1 0 0 0,0 0 0 0 0,-1 0 0 0 0,1 0 0 0 0,0 1 0 0 0,-1-1 1 0 0,1 0-1 0 0,-1 0 0 0 0,1 1 0 0 0,-1-1 0 0 0,0 0 0 0 0,1 1 0 0 0,-1-1 0 0 0,1 1 0 0 0,-1-1 0 0 0,0 1 0 0 0,0-1 0 0 0,1 1 1 0 0,-1-1-1 0 0,0 1 0 0 0,0 0 0 0 0,0-1 0 0 0,1 1 0 0 0,-2 0 0 0 0,0 0-3 0 0,1 1-1 0 0,-1-1 1 0 0,1 1-1 0 0,-1 0 1 0 0,1 0-1 0 0,0 0 1 0 0,-1 0-1 0 0,1 0 1 0 0,0 0-1 0 0,-1 0 1 0 0,1 0-1 0 0,0 0 1 0 0,0 0-1 0 0,-1 3 1 0 0,-6 8 194 0 0,0 0 0 0 0,-8 20 1 0 0,-34 73-78 0 0,-29 68-310 0 0,77-168-259 0 0,-1 1 1 0 0,1-1-1 0 0,1 1 0 0 0,-1-1 0 0 0,1 1 0 0 0,0-1 0 0 0,0 1 0 0 0,1 0 0 0 0,0 9 0 0 0,0-15-34 0 0,0 1 1 0 0,1-1 0 0 0,-1 0 0 0 0,0 1-1 0 0,0-1 1 0 0,1 0 0 0 0,-1 0-1 0 0,0 1 1 0 0,1-1 0 0 0,-1 0 0 0 0,1 0-1 0 0,-1 1 1 0 0,0-1 0 0 0,1 0-1 0 0,-1 0 1 0 0,1 0 0 0 0,-1 0 0 0 0,1 1-1 0 0,-1-1 1 0 0,0 0 0 0 0,1 0-1 0 0,-1 0 1 0 0,1 0 0 0 0,-1 0 0 0 0,1 0-1 0 0,-1 0 1 0 0,1 0 0 0 0,-1-1-1 0 0,0 1 1 0 0,1 0 0 0 0,-1 0-1 0 0,1 0 1 0 0,0-1 0 0 0,16-5-4069 0 0,-13 4 3669 0 0,5-3-959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06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5 2264 0 0,'0'-1'319'0'0,"-1"1"0"0"0,1-1 0 0 0,-1 1-1 0 0,1 0 1 0 0,-1-1 0 0 0,0 1-1 0 0,1 0 1 0 0,-1-1 0 0 0,1 1 0 0 0,-1 0-1 0 0,0 0 1 0 0,1 0 0 0 0,-1-1-1 0 0,1 1 1 0 0,-1 0 0 0 0,0 0-1 0 0,1 0 1 0 0,-1 0 0 0 0,0 0 0 0 0,1 0-1 0 0,-1 0 1 0 0,0 1 0 0 0,1-1-1 0 0,-1 0 1 0 0,1 0 0 0 0,-2 1 0 0 0,6 13 1655 0 0,20 18-2502 0 0,3-13 317 0 0,-22-15-7 0 0,1-1 1 0 0,0 1-1 0 0,-1 1 0 0 0,0-1 1 0 0,0 1-1 0 0,0-1 0 0 0,6 9 1 0 0,-11-12 180 0 0,0 0 0 0 0,1 0 0 0 0,-1 0 0 0 0,0 0 1 0 0,0 0-1 0 0,0 0 0 0 0,0-1 0 0 0,0 1 0 0 0,0 0 1 0 0,0 0-1 0 0,0 0 0 0 0,0 0 0 0 0,0 0 0 0 0,-1 0 1 0 0,1-1-1 0 0,0 1 0 0 0,0 0 0 0 0,-1 0 0 0 0,1 0 1 0 0,-1 0-1 0 0,1-1 0 0 0,-1 1 0 0 0,1 0 0 0 0,-1-1 1 0 0,1 1-1 0 0,-1 0 0 0 0,0-1 0 0 0,-1 2 0 0 0,-25 19-893 0 0,17-14 838 0 0,-33 25 62 0 0,26-20 33 0 0,1-1-1 0 0,0 2 0 0 0,1 0 1 0 0,1 1-1 0 0,0 1 0 0 0,-21 27 0 0 0,34-40-12 0 0,0 0-1 0 0,-1 0 1 0 0,1 0-1 0 0,0 0 1 0 0,0 0-1 0 0,1 0 0 0 0,-1 0 1 0 0,0 0-1 0 0,1 0 1 0 0,-1 0-1 0 0,1 0 1 0 0,0 1-1 0 0,0-1 1 0 0,0 0-1 0 0,0 0 0 0 0,0 1 1 0 0,0-1-1 0 0,0 0 1 0 0,1 0-1 0 0,-1 0 1 0 0,1 0-1 0 0,0 1 0 0 0,-1-1 1 0 0,1 0-1 0 0,0 0 1 0 0,0 0-1 0 0,1 0 1 0 0,-1-1-1 0 0,0 1 0 0 0,0 0 1 0 0,1 0-1 0 0,-1-1 1 0 0,1 1-1 0 0,0-1 1 0 0,0 1-1 0 0,-1-1 0 0 0,1 0 1 0 0,0 0-1 0 0,0 0 1 0 0,0 0-1 0 0,4 2 1 0 0,-2-1 50 0 0,1-1 1 0 0,-1 1-1 0 0,1-1 0 0 0,0 0 1 0 0,-1 0-1 0 0,1 0 1 0 0,0-1-1 0 0,0 1 1 0 0,0-1-1 0 0,-1 0 1 0 0,1-1-1 0 0,0 1 1 0 0,0-1-1 0 0,0 0 1 0 0,-1 0-1 0 0,1-1 0 0 0,-1 1 1 0 0,1-1-1 0 0,4-2 1 0 0,-5 1 120 0 0,0 1 0 0 0,-1-1 0 0 0,1 0 0 0 0,0-1 0 0 0,-1 1 0 0 0,0-1 0 0 0,0 1 0 0 0,0-1 0 0 0,0 0 0 0 0,-1 0 0 0 0,1 0 0 0 0,-1 0-1 0 0,0-1 1 0 0,0 1 0 0 0,-1-1 0 0 0,1 1 0 0 0,-1-1 0 0 0,0 1 0 0 0,0-1 0 0 0,-1 0 0 0 0,1 0 0 0 0,-1 1 0 0 0,0-1 0 0 0,0 0 0 0 0,-1 0 0 0 0,1 1 0 0 0,-1-1 0 0 0,-3-8 0 0 0,2 6 8 0 0,0-1 0 0 0,-1 1 1 0 0,-1 0-1 0 0,1 0 0 0 0,-1 0 0 0 0,0 0 0 0 0,0 1 0 0 0,-1 0 1 0 0,0-1-1 0 0,0 2 0 0 0,-1-1 0 0 0,1 1 0 0 0,-1-1 1 0 0,-1 2-1 0 0,1-1 0 0 0,-13-6 0 0 0,1 2-242 0 0,0 1 0 0 0,0 1 0 0 0,-1 1 0 0 0,-31-6 0 0 0,50 12 11 0 0,0 0 0 0 0,0 0 1 0 0,0 1-1 0 0,0-1 0 0 0,0 0 1 0 0,0 0-1 0 0,0 0 0 0 0,0 0 1 0 0,0 0-1 0 0,0 0 0 0 0,0 0 0 0 0,0 1 1 0 0,0-1-1 0 0,0 0 0 0 0,0 0 1 0 0,0 0-1 0 0,0 0 0 0 0,0 0 1 0 0,0 0-1 0 0,0 1 0 0 0,0-1 1 0 0,0 0-1 0 0,-1 0 0 0 0,1 0 1 0 0,0 0-1 0 0,0 0 0 0 0,0 0 0 0 0,0 0 1 0 0,0 0-1 0 0,0 0 0 0 0,0 0 1 0 0,0 1-1 0 0,0-1 0 0 0,-1 0 1 0 0,1 0-1 0 0,0 0 0 0 0,0 0 1 0 0,0 0-1 0 0,0 0 0 0 0,0 0 1 0 0,0 0-1 0 0,0 0 0 0 0,-1 0 0 0 0,1 0 1 0 0,0 0-1 0 0,0 0 0 0 0,0 0 1 0 0,0 0-1 0 0,0 0 0 0 0,0 0 1 0 0,0 0-1 0 0,-1 0 0 0 0,1 0 1 0 0,0 0-1 0 0,0 0 0 0 0,0 0 1 0 0,0 0-1 0 0,0 0 0 0 0,0-1 0 0 0,0 1 1 0 0,0 0-1 0 0,-1 0 0 0 0,14 10-2716 0 0,21 8-1450 0 0,-17-13 2229 0 0,5 2-306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07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4585 0 0,'-1'1'438'0'0,"0"-1"0"0"0,0 1 0 0 0,0-1-1 0 0,-1 1 1 0 0,1-1 0 0 0,0 1 0 0 0,0 0 0 0 0,0-1 0 0 0,1 1 0 0 0,-1 0 0 0 0,0 0-1 0 0,0 0 1 0 0,0-1 0 0 0,1 1 0 0 0,-2 2 0 0 0,-7 20 2593 0 0,2 29-2310 0 0,6-41-427 0 0,-2 26-262 0 0,-3 24-750 0 0,3 76-1 0 0,7-122-914 0 0,4-23 803 0 0,11-36 555 0 0,-10 24 313 0 0,-9 18-23 0 0,1 1-1 0 0,-1-1 1 0 0,1 1 0 0 0,0 0 0 0 0,0-1 0 0 0,-1 1 0 0 0,1-1-1 0 0,0 1 1 0 0,1 0 0 0 0,-1 0 0 0 0,0 0 0 0 0,0 0-1 0 0,0 0 1 0 0,1 0 0 0 0,-1 0 0 0 0,0 0 0 0 0,1 0 0 0 0,-1 0-1 0 0,1 1 1 0 0,-1-1 0 0 0,1 0 0 0 0,-1 1 0 0 0,1 0-1 0 0,0-1 1 0 0,-1 1 0 0 0,1 0 0 0 0,3 0 0 0 0,-3 0 4 0 0,0 1-1 0 0,0 0 1 0 0,0 0 0 0 0,1 1 0 0 0,-1-1 0 0 0,0 0-1 0 0,0 1 1 0 0,-1-1 0 0 0,1 1 0 0 0,0 0 0 0 0,0-1-1 0 0,-1 1 1 0 0,1 0 0 0 0,-1 0 0 0 0,0 0 0 0 0,1 0-1 0 0,-1 0 1 0 0,1 4 0 0 0,-1-4 23 0 0,0 0 0 0 0,0 0 0 0 0,0 0 0 0 0,0 0 0 0 0,-1 1 0 0 0,1-1 0 0 0,-1 0 1 0 0,0 0-1 0 0,1 0 0 0 0,-1 1 0 0 0,0-1 0 0 0,0 0 0 0 0,-1 0 0 0 0,1 1 0 0 0,0-1 0 0 0,-1 0 0 0 0,1 0 0 0 0,-1 0 0 0 0,0 1 0 0 0,-1 2 0 0 0,0-2 52 0 0,-1 1 0 0 0,1 0 0 0 0,-1-1 0 0 0,0 1 0 0 0,0-1 0 0 0,0 0 0 0 0,-1 0-1 0 0,1 0 1 0 0,-8 4 0 0 0,1-1 13 0 0,1-1-1 0 0,-1 0 1 0 0,0-1 0 0 0,-1 0-1 0 0,1-1 1 0 0,-1 0 0 0 0,-21 3-1 0 0,32-6-171 0 0,0 0 0 0 0,-1 1 1 0 0,1-1-1 0 0,0 0 0 0 0,0 0 0 0 0,-1 0 0 0 0,1 0 0 0 0,0 0 1 0 0,0 0-1 0 0,-1 1 0 0 0,1-1 0 0 0,0 0 0 0 0,0 0 0 0 0,-1 0 0 0 0,1 0 1 0 0,0 0-1 0 0,0 0 0 0 0,-1 0 0 0 0,1 0 0 0 0,0 0 0 0 0,0 0 0 0 0,-1-1 1 0 0,1 1-1 0 0,0 0 0 0 0,-1 0 0 0 0,1 0 0 0 0,0 0 0 0 0,0 0 0 0 0,0 0 1 0 0,-1 0-1 0 0,1-1 0 0 0,0 1 0 0 0,0 0 0 0 0,-1 0 0 0 0,1 0 0 0 0,0-1 1 0 0,0 1-1 0 0,0 0 0 0 0,0 0 0 0 0,0 0 0 0 0,-1-1 0 0 0,1 1 0 0 0,0-1 1 0 0,10-8-6622 0 0,-8 7 6252 0 0,9-5-3220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07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1712 0 0,'-1'-1'238'0'0,"0"1"-1"0"0,1 0 1 0 0,-1 1-1 0 0,0-1 0 0 0,0 0 1 0 0,0 0-1 0 0,1 0 0 0 0,-1 0 1 0 0,0 1-1 0 0,0-1 1 0 0,1 0-1 0 0,-1 0 0 0 0,0 1 1 0 0,1-1-1 0 0,-1 1 0 0 0,0-1 1 0 0,1 1-1 0 0,-1-1 1 0 0,1 1-1 0 0,-1-1 0 0 0,0 1 1 0 0,1-1-1 0 0,-1 1 1 0 0,1 0-1 0 0,0-1 0 0 0,-1 1 1 0 0,1 0-1 0 0,0 0 0 0 0,-1-1 1 0 0,1 1-1 0 0,0 0 1 0 0,0 0-1 0 0,-1-1 0 0 0,1 1 1 0 0,0 0-1 0 0,0 0 0 0 0,0-1 1 0 0,0 1-1 0 0,0 0 1 0 0,0 0-1 0 0,1 1 0 0 0,-1 0-89 0 0,0 1 0 0 0,1-1 0 0 0,-1 1 0 0 0,1-1-1 0 0,0 1 1 0 0,0-1 0 0 0,0 1 0 0 0,0-1 0 0 0,0 0 0 0 0,0 0-1 0 0,3 3 1 0 0,8 7-456 0 0,1 0-1 0 0,1-1 1 0 0,16 11-1 0 0,14 11-8220 0 0,-35-25 5684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08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2 2008 0 0,'-6'-2'7111'0'0,"5"3"-6972"0"0,-7 12 1960 0 0,-4 14-1743 0 0,-31 88 881 0 0,3-8-1935 0 0,18-35-3816 0 0,21-68 3754 0 0,0 10-2837 0 0,6-7 1016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08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92 1992 0 0,'26'23'7479'0'0,"10"-1"-6467"0"0,-33-20-1326 0 0,0 0-1 0 0,1 0 0 0 0,-1 0 1 0 0,1-1-1 0 0,0 0 0 0 0,-1 0 1 0 0,1 0-1 0 0,0 0 0 0 0,0-1 1 0 0,0 1-1 0 0,0-1 1 0 0,-1 0-1 0 0,1 0 0 0 0,0 0 1 0 0,0-1-1 0 0,0 1 0 0 0,0-1 1 0 0,6-2-1 0 0,11-17-2691 0 0,-1 22 1883 0 0</inkml:trace>
  <inkml:trace contextRef="#ctx0" brushRef="#br0" timeOffset="1">110 1 800 0 0,'-2'0'348'0'0,"0"0"0"0"0,0 0 0 0 0,-1 0-1 0 0,1 0 1 0 0,0 0 0 0 0,-1 1 0 0 0,1-1 0 0 0,0 1-1 0 0,0-1 1 0 0,0 1 0 0 0,0 0 0 0 0,-1 0 0 0 0,1 0-1 0 0,0 0 1 0 0,1 0 0 0 0,-1 1 0 0 0,0-1 0 0 0,0 1-1 0 0,0-1 1 0 0,-1 3 0 0 0,0 0-4 0 0,1 0 0 0 0,0 1 0 0 0,0-1 1 0 0,0 1-1 0 0,1-1 0 0 0,0 1 0 0 0,0 0 0 0 0,0-1 0 0 0,-1 6 0 0 0,-1 13-305 0 0,1-1 1 0 0,1 1-1 0 0,1 0 0 0 0,1 0 0 0 0,4 25 1 0 0,-2-33-1354 0 0,0-1 0 0 0,9 23 0 0 0,-4-22-1501 0 0,10 6-665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08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33 1616 0 0,'-2'5'5923'0'0,"2"-5"-5804"0"0,6 12 1666 0 0,9 7-1251 0 0,-6-11-438 0 0,1 0 0 0 0,-1 0 0 0 0,2-1 0 0 0,-1 0 1 0 0,1-1-1 0 0,0 0 0 0 0,0-1 0 0 0,22 7 0 0 0,-32-12-93 0 0,0 1-1 0 0,0-1 0 0 0,0 0 1 0 0,0 0-1 0 0,0 0 0 0 0,0 0 0 0 0,0 0 1 0 0,0 0-1 0 0,0 0 0 0 0,1-1 1 0 0,-1 1-1 0 0,0 0 0 0 0,0 0 1 0 0,0-1-1 0 0,0 1 0 0 0,0-1 1 0 0,0 1-1 0 0,0-1 0 0 0,0 1 0 0 0,-1-1 1 0 0,1 0-1 0 0,0 1 0 0 0,0-1 1 0 0,0 0-1 0 0,-1 0 0 0 0,1 1 1 0 0,1-3-1 0 0,-1 1 7 0 0,0-1 0 0 0,0 1 0 0 0,0-1 0 0 0,-1 1 0 0 0,1-1 0 0 0,-1 0 0 0 0,1 1 0 0 0,-1-1-1 0 0,0 0 1 0 0,0 1 0 0 0,0-5 0 0 0,-1 1 47 0 0,1 1 0 0 0,-1-1-1 0 0,-1 0 1 0 0,1 0 0 0 0,-1 1-1 0 0,0-1 1 0 0,0 0 0 0 0,0 1-1 0 0,-1 0 1 0 0,-4-7-1 0 0,5 10 9 0 0,0 0 0 0 0,0 0 0 0 0,1 0 0 0 0,-1 1 0 0 0,-1-1 0 0 0,1 1 0 0 0,0-1 0 0 0,0 1-1 0 0,0 0 1 0 0,-1 0 0 0 0,1 0 0 0 0,-1 0 0 0 0,1 0 0 0 0,0 1 0 0 0,-1-1 0 0 0,0 1 0 0 0,1-1-1 0 0,-1 1 1 0 0,-2 0 0 0 0,1 1 13 0 0,0-1 0 0 0,0 1 0 0 0,0 0 0 0 0,1 0 0 0 0,-1 1 0 0 0,0-1 0 0 0,1 1 1 0 0,-1 0-1 0 0,1 0 0 0 0,-1 0 0 0 0,-3 4 0 0 0,-1 0 12 0 0,0 2-1 0 0,0-1 1 0 0,1 1 0 0 0,0 1 0 0 0,1-1 0 0 0,-1 1 0 0 0,2 0 0 0 0,-6 12-1 0 0,6-11-56 0 0,1 0 0 0 0,1 0 0 0 0,0 0 0 0 0,0 0-1 0 0,1 1 1 0 0,0-1 0 0 0,1 1 0 0 0,0 20 0 0 0,1-28-38 0 0,0 0 1 0 0,1 1-1 0 0,-1-1 1 0 0,1 0-1 0 0,0 0 1 0 0,0 0 0 0 0,0 1-1 0 0,0-1 1 0 0,0 0-1 0 0,1 0 1 0 0,-1 0-1 0 0,1-1 1 0 0,0 1-1 0 0,0 0 1 0 0,0-1 0 0 0,0 1-1 0 0,0-1 1 0 0,1 1-1 0 0,-1-1 1 0 0,1 0-1 0 0,-1 0 1 0 0,1 0 0 0 0,0-1-1 0 0,0 1 1 0 0,0 0-1 0 0,0-1 1 0 0,0 0-1 0 0,0 0 1 0 0,0 0-1 0 0,0 0 1 0 0,1 0 0 0 0,2-1-1 0 0,1 1-229 0 0,-1 0 0 0 0,0-1 0 0 0,1 0-1 0 0,-1 0 1 0 0,1-1 0 0 0,-1 1 0 0 0,11-4 0 0 0,-13 3-432 0 0,0 0 0 0 0,0-1 1 0 0,-1 1-1 0 0,1-1 0 0 0,-1 0 0 0 0,1 0 1 0 0,-1 0-1 0 0,0-1 0 0 0,0 1 0 0 0,0-1 1 0 0,0 0-1 0 0,5-5 0 0 0,5-4-2711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22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0 150 13955 0 0,'6'3'953'0'0,"0"0"0"0"0,0-1 0 0 0,0 1 0 0 0,0-1 0 0 0,0-1 0 0 0,1 1 1 0 0,7 0-1 0 0,-3-1-209 0 0,0-1 1 0 0,0 0 0 0 0,18-2 0 0 0,2-3-184 0 0,57-18 0 0 0,-85 22-500 0 0,59-16 97 0 0,-10 2-177 0 0,79-32 1 0 0,-128 46-198 0 0,0 0 1 0 0,0-1-1 0 0,-1 0 0 0 0,1 1 1 0 0,0-1-1 0 0,-1 0 1 0 0,1 0-1 0 0,-1-1 0 0 0,5-4 1 0 0,-7 6 92 0 0,1 0-1 0 0,-1 1 1 0 0,0-1-1 0 0,1 0 1 0 0,-1 0 0 0 0,0 0-1 0 0,0 0 1 0 0,1 0 0 0 0,-1 0-1 0 0,0 1 1 0 0,0-1 0 0 0,0 0-1 0 0,0 0 1 0 0,0 0 0 0 0,0 0-1 0 0,-1 0 1 0 0,1 0 0 0 0,0 0-1 0 0,0 0 1 0 0,-1 1-1 0 0,1-1 1 0 0,0 0 0 0 0,-1 0-1 0 0,1 0 1 0 0,-1 1 0 0 0,1-1-1 0 0,-1 0 1 0 0,1 0 0 0 0,-1 1-1 0 0,0-1 1 0 0,1 1 0 0 0,-1-1-1 0 0,0 0 1 0 0,1 1-1 0 0,-1-1 1 0 0,0 1 0 0 0,0-1-1 0 0,0 1 1 0 0,1 0 0 0 0,-2-1-1 0 0,1 0 88 0 0,0 1 0 0 0,-1-1-1 0 0,1 1 1 0 0,0-1 0 0 0,0 1-1 0 0,-1-1 1 0 0,1 1 0 0 0,0 0-1 0 0,0 0 1 0 0,-1-1 0 0 0,1 1-1 0 0,0 0 1 0 0,-1 0 0 0 0,1 0-1 0 0,0 0 1 0 0,-1 1 0 0 0,1-1-1 0 0,0 0 1 0 0,-1 1 0 0 0,1-1 0 0 0,0 0-1 0 0,-2 2 1 0 0,0 0 88 0 0,0 0 1 0 0,0 0-1 0 0,0 0 0 0 0,0 1 1 0 0,0-1-1 0 0,1 1 0 0 0,0-1 1 0 0,-4 5-1 0 0,0 3 390 0 0,0-1 1 0 0,0 1-1 0 0,1 1 0 0 0,-6 14 0 0 0,8-13-191 0 0,0 0 0 0 0,1 0-1 0 0,0 1 1 0 0,1-1-1 0 0,0 1 1 0 0,1-1 0 0 0,1 0-1 0 0,-1 1 1 0 0,2-1 0 0 0,0 1-1 0 0,1-1 1 0 0,0 0-1 0 0,6 17 1 0 0,-6-24-235 0 0,-1 0-1 0 0,0 0 1 0 0,1 0 0 0 0,0 0-1 0 0,0 0 1 0 0,1-1 0 0 0,-1 1 0 0 0,1-1-1 0 0,0 0 1 0 0,0 0 0 0 0,1 0-1 0 0,-1-1 1 0 0,8 5 0 0 0,-7-6-7 0 0,-1 0 1 0 0,1 0 0 0 0,-1-1-1 0 0,1 0 1 0 0,0 0 0 0 0,0 0-1 0 0,-1 0 1 0 0,1-1-1 0 0,0 0 1 0 0,0 0 0 0 0,0 0-1 0 0,0 0 1 0 0,0-1 0 0 0,-1 0-1 0 0,1 0 1 0 0,0 0 0 0 0,-1-1-1 0 0,6-2 1 0 0,2-1-377 0 0,0 0-1 0 0,-1-1 1 0 0,0-1 0 0 0,0 0 0 0 0,0 0 0 0 0,13-13 0 0 0,-11 8-1654 0 0,-1-1 1 0 0,0 0 0 0 0,-1-1 0 0 0,12-17 0 0 0,5-17-5524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09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7698 0 0,'0'4'2424'0'0,"0"3"-1120"0"0,0 2-471 0 0,-1 1-585 0 0,-1-3-368 0 0,1-2-609 0 0,1-3-831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10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61 520 0 0,'0'1'25'0'0,"0"-1"-1"0"0,0 0 1 0 0,0 0 0 0 0,0 0-1 0 0,0 0 1 0 0,0 0 0 0 0,-1 0-1 0 0,1 1 1 0 0,0-1 0 0 0,0 0-1 0 0,0 0 1 0 0,0 0 0 0 0,0 0-1 0 0,-1 0 1 0 0,1 0 0 0 0,0 0-1 0 0,0 0 1 0 0,0 0 0 0 0,0 0-1 0 0,-1 0 1 0 0,1 0 0 0 0,0 0-1 0 0,0 0 1 0 0,0 0 0 0 0,0 0-1 0 0,-1 0 1 0 0,1 0 0 0 0,0 0-1 0 0,0 0 1 0 0,0 0 0 0 0,0 0-1 0 0,-1 0 1 0 0,1 0 0 0 0,0 0-1 0 0,0 0 1 0 0,0 0 0 0 0,0 0-1 0 0,-1 0 1 0 0,1-1 0 0 0,0 1-1 0 0,0 0 1 0 0,0 0 0 0 0,0 0-1 0 0,0 0 1 0 0,0 0 0 0 0,0 0-1 0 0,-1-1 1 0 0,1 1 0 0 0,0 0-1 0 0,0 0 1 0 0,0 0 0 0 0,0 0-1 0 0,0-1 1 0 0,0 1 0 0 0,0 0-1 0 0,0 0 1 0 0,0 0 0 0 0,0-1-1 0 0,5-14 779 0 0,13-16 796 0 0,-3 19-54 0 0,-15 12-1487 0 0,1 0 1 0 0,-1 0 0 0 0,0 0-1 0 0,1 0 1 0 0,-1 0 0 0 0,0 0-1 0 0,1 0 1 0 0,-1 0 0 0 0,0 0-1 0 0,1 0 1 0 0,-1 0 0 0 0,0 0-1 0 0,1 0 1 0 0,-1 0 0 0 0,0 0-1 0 0,1 1 1 0 0,-1-1 0 0 0,0 0-1 0 0,0 0 1 0 0,1 0 0 0 0,-1 0-1 0 0,0 1 1 0 0,0-1 0 0 0,1 0-1 0 0,-1 0 1 0 0,0 1 0 0 0,0-1-1 0 0,1 0 1 0 0,-1 1 0 0 0,7 30 2491 0 0,-3-12-2717 0 0,1 15 345 0 0,-4-29-167 0 0,-1 1 0 0 0,1-1 0 0 0,-1 1 0 0 0,2-1 0 0 0,-1 1 0 0 0,1-1 1 0 0,-1 1-1 0 0,1-1 0 0 0,1 0 0 0 0,-1 0 0 0 0,1 0 0 0 0,6 8 1 0 0,-8-12-15 0 0,1 0 1 0 0,0-1 0 0 0,-1 1 0 0 0,1-1 0 0 0,0 1 0 0 0,-1-1 0 0 0,1 0 0 0 0,0 1 0 0 0,0-1 0 0 0,-1 0-1 0 0,1 0 1 0 0,0 0 0 0 0,0-1 0 0 0,-1 1 0 0 0,1 0 0 0 0,0-1 0 0 0,0 1 0 0 0,-1-1 0 0 0,1 1 0 0 0,0-1-1 0 0,-1 0 1 0 0,1 0 0 0 0,-1 1 0 0 0,1-1 0 0 0,-1 0 0 0 0,2-2 0 0 0,40-31 89 0 0,-41 32-76 0 0,0 0 35 0 0,-1 1 0 0 0,1-1 0 0 0,0 1 0 0 0,-1 0 0 0 0,1-1 0 0 0,0 1 0 0 0,0 0 0 0 0,0 0 0 0 0,-1 0 0 0 0,1 1 0 0 0,0-1 0 0 0,0 0 0 0 0,0 1 0 0 0,1-1 0 0 0,-1 1 0 0 0,0 0 0 0 0,0 0 0 0 0,0-1 0 0 0,0 1 0 0 0,0 1 0 0 0,0-1 0 0 0,0 0 0 0 0,1 0 0 0 0,-1 1 0 0 0,0-1 0 0 0,0 1 0 0 0,0 0 0 0 0,0 0 0 0 0,3 1 0 0 0,0 2 48 0 0,1 0 1 0 0,-1 1-1 0 0,0-1 0 0 0,0 1 0 0 0,0 0 1 0 0,-1 1-1 0 0,0-1 0 0 0,5 8 0 0 0,-7-10-84 0 0,-1 0-1 0 0,1-1 1 0 0,0 1-1 0 0,0-1 1 0 0,0 1-1 0 0,0-1 1 0 0,0 0-1 0 0,1 0 1 0 0,-1 0-1 0 0,1 0 1 0 0,-1 0-1 0 0,1 0 1 0 0,0-1-1 0 0,0 1 1 0 0,5 1-1 0 0,-5-3-12 0 0,1 0 0 0 0,-1 0-1 0 0,1 0 1 0 0,-1 0 0 0 0,1-1-1 0 0,-1 1 1 0 0,1-1 0 0 0,-1 0-1 0 0,0 0 1 0 0,1 0 0 0 0,-1 0-1 0 0,0-1 1 0 0,6-3 0 0 0,100-59 44 0 0,-108 63-26 0 0,-1 1 0 0 0,1 0 0 0 0,-1 0 0 0 0,0 0-1 0 0,1 0 1 0 0,-1 0 0 0 0,1 0 0 0 0,-1 0 0 0 0,0 0 0 0 0,1 0 0 0 0,-1 1-1 0 0,1-1 1 0 0,-1 0 0 0 0,0 0 0 0 0,1 0 0 0 0,-1 0 0 0 0,1 0 0 0 0,-1 1 0 0 0,0-1-1 0 0,1 0 1 0 0,-1 0 0 0 0,0 1 0 0 0,1-1 0 0 0,-1 0 0 0 0,0 0 0 0 0,0 1-1 0 0,1-1 1 0 0,-1 0 0 0 0,0 1 0 0 0,0-1 0 0 0,0 1 0 0 0,1-1 0 0 0,-1 0 0 0 0,0 1-1 0 0,0-1 1 0 0,0 0 0 0 0,0 1 0 0 0,0-1 0 0 0,0 1 0 0 0,0-1 0 0 0,0 0 0 0 0,0 1-1 0 0,0 0 1 0 0,5 28 627 0 0,-3-11-486 0 0,-1-16-156 0 0,0 0-1 0 0,0 0 0 0 0,0-1 1 0 0,1 1-1 0 0,-1 0 0 0 0,0 0 1 0 0,1-1-1 0 0,-1 1 0 0 0,1-1 1 0 0,0 1-1 0 0,-1-1 0 0 0,1 0 0 0 0,0 1 1 0 0,0-1-1 0 0,0 0 0 0 0,0 0 1 0 0,0-1-1 0 0,0 1 0 0 0,0 0 1 0 0,0 0-1 0 0,0-1 0 0 0,0 0 1 0 0,0 1-1 0 0,0-1 0 0 0,1 0 1 0 0,-1 0-1 0 0,0 0 0 0 0,0 0 0 0 0,0 0 1 0 0,0-1-1 0 0,1 1 0 0 0,-1-1 1 0 0,0 1-1 0 0,0-1 0 0 0,3-1 1 0 0,6-3-8 0 0,0 0 1 0 0,0 0 0 0 0,0-1-1 0 0,16-12 1 0 0,-25 16 7 0 0,0 1 1 0 0,0 0-1 0 0,0 0 1 0 0,0 0-1 0 0,0 0 0 0 0,0 0 1 0 0,0 0-1 0 0,0 0 1 0 0,1 1-1 0 0,-1-1 0 0 0,0 1 1 0 0,0 0-1 0 0,1-1 0 0 0,-1 1 1 0 0,0 0-1 0 0,1 0 1 0 0,-1 1-1 0 0,0-1 0 0 0,4 1 1 0 0,0 2 1 0 0,0-1 1 0 0,0 1-1 0 0,0 0 1 0 0,-1 0 0 0 0,8 7-1 0 0,26 12 9 0 0,-37-21-11 0 0,0 0 0 0 0,1 0 0 0 0,-1-1 0 0 0,0 1 0 0 0,1-1 0 0 0,-1 0 0 0 0,1 0 0 0 0,-1 0 0 0 0,0 0 0 0 0,1 0 0 0 0,-1 0 0 0 0,1-1 0 0 0,-1 1 0 0 0,0-1-1 0 0,1 0 1 0 0,2-1 0 0 0,20-10-41 0 0,-21 9 46 0 0,1 1 0 0 0,0-1 0 0 0,0 1-1 0 0,0 0 1 0 0,0 0 0 0 0,0 1 0 0 0,0 0 0 0 0,0-1-1 0 0,1 2 1 0 0,-1-1 0 0 0,0 1 0 0 0,8 0 0 0 0,-6 0-1 0 0,0 0 0 0 0,1-1 0 0 0,-1 0 0 0 0,0 0 0 0 0,13-4 0 0 0,-17 4-2 0 0,1 0 0 0 0,-1 0 0 0 0,1 0 0 0 0,-1 0 0 0 0,1 0 0 0 0,-1 1 0 0 0,1-1 0 0 0,-1 1 0 0 0,1 0 0 0 0,-1 0 0 0 0,1 1 0 0 0,0-1 0 0 0,-1 1 0 0 0,1-1 1 0 0,-1 1-1 0 0,0 0 0 0 0,1 0 0 0 0,-1 1 0 0 0,0-1 0 0 0,1 1 0 0 0,-1 0 0 0 0,0 0 0 0 0,5 3 0 0 0,-6-2 45 0 0,0-1-1 0 0,0 1 1 0 0,0-1-1 0 0,0 1 1 0 0,0 0-1 0 0,-1 0 1 0 0,1 0 0 0 0,-1 0-1 0 0,2 4 1 0 0,9 17 259 0 0,-11-24-302 0 0,-1 1-1 0 0,1-1 1 0 0,-1 0-1 0 0,1 1 1 0 0,0-1-1 0 0,-1 0 1 0 0,1 1-1 0 0,0-1 1 0 0,-1 0-1 0 0,1 0 1 0 0,0 0-1 0 0,-1 0 1 0 0,1 0-1 0 0,0 1 1 0 0,0-1-1 0 0,-1 0 1 0 0,1-1-1 0 0,0 1 1 0 0,-1 0-1 0 0,1 0 1 0 0,0 0-1 0 0,-1 0 1 0 0,1 0-1 0 0,0-1 1 0 0,-1 1-1 0 0,1 0 1 0 0,0-1-1 0 0,-1 1 1 0 0,2-1-1 0 0,22-16 28 0 0,-17 12-27 0 0,6-3-192 0 0,35-20-50 0 0,-14 19-4418 0 0,-28 6 458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11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1024 0 0,'-22'84'6495'0'0,"12"-50"-5180"0"0,-6 41 0 0 0,13-57-1257 0 0,0 0 5 0 0,1 0 1 0 0,-1 24-1 0 0,3-39-81 0 0,0 1 0 0 0,0-1 1 0 0,0 0-1 0 0,1 0 0 0 0,-1 0 1 0 0,1 0-1 0 0,-1 0 0 0 0,1 0 0 0 0,0 0 1 0 0,1 0-1 0 0,-1 0 0 0 0,0 0 1 0 0,1-1-1 0 0,-1 1 0 0 0,1 0 0 0 0,0-1 1 0 0,0 1-1 0 0,0-1 0 0 0,0 0 1 0 0,4 4-1 0 0,3-3 91 0 0,-1 0 0 0 0,1 0 0 0 0,1-1 0 0 0,-1 0 0 0 0,0 0 0 0 0,0-1 0 0 0,1 0 0 0 0,18-2 0 0 0,-1 2 34 0 0,21 4-102 0 0,24 2 40 0 0,-66-7-842 0 0,1 0 1 0 0,-1-1-1 0 0,1 1 1 0 0,10-4-1 0 0,-9 0-1762 0 0,0 0-634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11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1 776 0 0,'0'2'381'0'0,"1"-1"0"0"0,0 1 0 0 0,-1-1 0 0 0,1 1 0 0 0,0-1 0 0 0,0 1 0 0 0,0-1-1 0 0,0 1 1 0 0,0-1 0 0 0,0 0 0 0 0,1 1 0 0 0,-1-1 0 0 0,0 0 0 0 0,3 1 0 0 0,23 17 1087 0 0,-25-17-1200 0 0,13 6 538 0 0,0 0 0 0 0,25 9 1 0 0,-25-12-166 0 0,0 2 1 0 0,25 14-1 0 0,-39-20-575 0 0,1 0-1 0 0,-1 0 0 0 0,0 0 0 0 0,-1-1 1 0 0,1 1-1 0 0,0 0 0 0 0,0 0 1 0 0,0 1-1 0 0,-1-1 0 0 0,1 0 0 0 0,0 0 1 0 0,-1 0-1 0 0,1 0 0 0 0,-1 1 0 0 0,1-1 1 0 0,-1 0-1 0 0,0 0 0 0 0,0 1 1 0 0,1-1-1 0 0,-1 3 0 0 0,0-1 21 0 0,-1 1 0 0 0,1 0 0 0 0,-1-1 0 0 0,1 1 0 0 0,-1 0 0 0 0,0-1 0 0 0,-3 6 0 0 0,-1 1 22 0 0,0 0 0 0 0,-1 0 0 0 0,0 0 0 0 0,-8 8 1 0 0,-25 22 119 0 0,30-32-328 0 0,0 0 0 0 0,1 1 0 0 0,0 0 0 0 0,1 0 0 0 0,-7 10 0 0 0,13-18-63 0 0,1 0 1 0 0,0-1 0 0 0,-1 1 0 0 0,1-1-1 0 0,0 1 1 0 0,-1 0 0 0 0,1 0 0 0 0,0-1-1 0 0,0 1 1 0 0,0 0 0 0 0,-1-1 0 0 0,1 1 0 0 0,0 0-1 0 0,0 0 1 0 0,0-1 0 0 0,0 1 0 0 0,0 0-1 0 0,0 0 1 0 0,1-1 0 0 0,-1 1 0 0 0,0 0-1 0 0,0-1 1 0 0,0 1 0 0 0,1 0 0 0 0,-1-1 0 0 0,0 1-1 0 0,1 0 1 0 0,-1-1 0 0 0,1 1 0 0 0,0 0-66 0 0,-1-1 0 0 0,1 0 0 0 0,-1 1 0 0 0,1-1 1 0 0,-1 0-1 0 0,1 0 0 0 0,-1 0 0 0 0,1 1 0 0 0,-1-1 1 0 0,1 0-1 0 0,-1 0 0 0 0,1 0 0 0 0,-1 0 0 0 0,1 0 1 0 0,0 0-1 0 0,-1 0 0 0 0,1 0 0 0 0,-1 0 0 0 0,1 0 1 0 0,-1-1-1 0 0,1 1 0 0 0,-1 0 0 0 0,1 0 0 0 0,-1 0 0 0 0,1-1 1 0 0,-1 1-1 0 0,1 0 0 0 0,-1-1 0 0 0,1 1 0 0 0,-1 0 1 0 0,1-1-1 0 0,-1 1 0 0 0,0-1 0 0 0,1 1 0 0 0,7-4-1448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12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34 1384 0 0,'-7'7'1415'0'0,"-10"10"1804"0"0,0 0 1 0 0,-18 27 0 0 0,32-39-3096 0 0,-1 0-1 0 0,1 0 1 0 0,0 1 0 0 0,0-1 0 0 0,1 1-1 0 0,-1 0 1 0 0,1 0 0 0 0,1 0-1 0 0,-1 0 1 0 0,1 0 0 0 0,0 0 0 0 0,0 0-1 0 0,1 1 1 0 0,0 7 0 0 0,0-12-142 0 0,0 1 0 0 0,1-1 1 0 0,-1 0-1 0 0,1 0 0 0 0,-1 0 1 0 0,1 0-1 0 0,0 0 0 0 0,-1 0 0 0 0,1 0 1 0 0,0 0-1 0 0,0 0 0 0 0,1-1 1 0 0,-1 1-1 0 0,0 0 0 0 0,1-1 1 0 0,-1 1-1 0 0,1-1 0 0 0,-1 1 0 0 0,1-1 1 0 0,0 1-1 0 0,-1-1 0 0 0,1 0 1 0 0,0 0-1 0 0,0 0 0 0 0,0 0 1 0 0,0-1-1 0 0,0 1 0 0 0,0 0 1 0 0,0-1-1 0 0,0 1 0 0 0,0-1 0 0 0,5 0 1 0 0,-3 1-19 0 0,0-2 1 0 0,0 1-1 0 0,-1 0 0 0 0,1-1 1 0 0,0 0-1 0 0,0 0 1 0 0,0 0-1 0 0,-1 0 1 0 0,1 0-1 0 0,0-1 0 0 0,-1 0 1 0 0,1 0-1 0 0,-1 0 1 0 0,0 0-1 0 0,0 0 1 0 0,0-1-1 0 0,4-3 0 0 0,2-5 39 0 0,0 0 0 0 0,-1 0 0 0 0,0-1 0 0 0,-1 0 0 0 0,-1 0 0 0 0,0-1 0 0 0,0 0 0 0 0,-1 0 0 0 0,-1 0 0 0 0,0 0 0 0 0,-1-1 0 0 0,2-20 0 0 0,-5 32 8 0 0,0 0 0 0 0,0 0 0 0 0,0 0 1 0 0,0-1-1 0 0,-1 1 0 0 0,1 0 0 0 0,-1 0 0 0 0,0 0 0 0 0,1 0 0 0 0,-1 0 0 0 0,0 0 1 0 0,0 0-1 0 0,-1 0 0 0 0,1 1 0 0 0,0-1 0 0 0,0 0 0 0 0,-1 1 0 0 0,1-1 0 0 0,-1 1 1 0 0,0-1-1 0 0,1 1 0 0 0,-1 0 0 0 0,0-1 0 0 0,0 1 0 0 0,0 0 0 0 0,1 0 0 0 0,-1 1 0 0 0,0-1 1 0 0,-1 0-1 0 0,1 1 0 0 0,0-1 0 0 0,0 1 0 0 0,0-1 0 0 0,0 1 0 0 0,0 0 0 0 0,0 0 1 0 0,-1 0-1 0 0,1 0 0 0 0,0 0 0 0 0,0 1 0 0 0,0-1 0 0 0,0 1 0 0 0,-4 1 0 0 0,4-2-214 0 0,0 1-1 0 0,1 0 1 0 0,-1 0-1 0 0,0 0 1 0 0,1 0-1 0 0,-1 0 0 0 0,0 1 1 0 0,1-1-1 0 0,0 0 1 0 0,-1 1-1 0 0,1-1 1 0 0,0 1-1 0 0,-1 0 0 0 0,1-1 1 0 0,0 1-1 0 0,0 0 1 0 0,0-1-1 0 0,1 1 1 0 0,-2 3-1 0 0,2-4 52 0 0,0-1-1 0 0,-1 0 0 0 0,1 1 1 0 0,0-1-1 0 0,0 0 1 0 0,0 1-1 0 0,0-1 1 0 0,0 1-1 0 0,0-1 1 0 0,-1 0-1 0 0,1 1 1 0 0,0-1-1 0 0,0 1 1 0 0,0-1-1 0 0,0 0 1 0 0,1 1-1 0 0,-1-1 1 0 0,0 1-1 0 0,0-1 1 0 0,0 0-1 0 0,0 1 1 0 0,0-1-1 0 0,0 1 0 0 0,1-1 1 0 0,-1 0-1 0 0,0 1 1 0 0,0-1-1 0 0,1 0 1 0 0,-1 1-1 0 0,0-1 1 0 0,0 0-1 0 0,1 0 1 0 0,-1 1-1 0 0,0-1 1 0 0,1 0-1 0 0,-1 0 1 0 0,1 1-1 0 0,4 0-2637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12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1200 0 0,'2'19'2736'0'0,"0"-1"1"0"0,-1 1-1 0 0,-3 27 0 0 0,1-21-2273 0 0,2 39 0 0 0,0-57-765 0 0,0 0 0 0 0,0 0 0 0 0,1 0 0 0 0,0 0 0 0 0,0-1 0 0 0,1 1 0 0 0,0-1 0 0 0,0 1 0 0 0,0-1 0 0 0,5 6 0 0 0,-8-11 256 0 0,0-1-127 0 0,0 0 1 0 0,0 1-1 0 0,0-1 0 0 0,0 0 0 0 0,1 1 1 0 0,-1-1-1 0 0,0 0 0 0 0,0 1 0 0 0,0-1 1 0 0,0 0-1 0 0,1 0 0 0 0,-1 1 0 0 0,0-1 0 0 0,0 0 1 0 0,1 0-1 0 0,-1 1 0 0 0,0-1 0 0 0,0 0 1 0 0,1 0-1 0 0,-1 1 0 0 0,0-1 0 0 0,1 0 1 0 0,-1 0-1 0 0,0 0 0 0 0,1 0 0 0 0,-1 0 1 0 0,0 0-1 0 0,1 0 0 0 0,-1 1 0 0 0,0-1 0 0 0,1 0 1 0 0,-1 0-1 0 0,0 0 0 0 0,1 0 0 0 0,-1-1 1 0 0,0 1-1 0 0,1 0 0 0 0,-1 0 0 0 0,1 0 1 0 0,5-1-2157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13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27 1592 0 0,'-3'-22'8952'0'0,"9"17"-6337"0"0,8 9-2208 0 0,-11-2-382 0 0,0 0 1 0 0,0 0-1 0 0,0 0 1 0 0,-1 0-1 0 0,1 1 1 0 0,-1-1 0 0 0,0 1-1 0 0,1-1 1 0 0,-1 1-1 0 0,0 0 1 0 0,-1 0-1 0 0,1 0 1 0 0,0 0 0 0 0,-1 0-1 0 0,0 0 1 0 0,0 0-1 0 0,0 1 1 0 0,0-1-1 0 0,0 0 1 0 0,-1 1 0 0 0,1-1-1 0 0,-1 0 1 0 0,0 1-1 0 0,0 4 1 0 0,-5 40-2640 0 0,-5-5-4325 0 0,10-40 6225 0 0,8-11-2860 0 0,4-18 4609 0 0,-10 20-709 0 0,0 0 1 0 0,0 1-1 0 0,0-1 1 0 0,0 0-1 0 0,1 1 1 0 0,0 0-1 0 0,7-10 0 0 0,-9 14-309 0 0,0 0-1 0 0,0 0 0 0 0,0 0 0 0 0,0 1 1 0 0,0-1-1 0 0,1 0 0 0 0,-1 0 0 0 0,0 1 1 0 0,1-1-1 0 0,-1 0 0 0 0,0 1 0 0 0,1-1 1 0 0,-1 1-1 0 0,1 0 0 0 0,-1 0 0 0 0,1-1 1 0 0,-1 1-1 0 0,1 0 0 0 0,-1 0 0 0 0,1 0 1 0 0,-1 0-1 0 0,1 1 0 0 0,-1-1 0 0 0,0 0 1 0 0,1 1-1 0 0,-1-1 0 0 0,1 1 0 0 0,-1-1 1 0 0,0 1-1 0 0,1 0 0 0 0,-1-1 0 0 0,0 1 1 0 0,0 0-1 0 0,1 0 0 0 0,-1 0 0 0 0,1 1 1 0 0,-1-1-47 0 0,-1-1 1 0 0,0 1 0 0 0,1-1-1 0 0,-1 1 1 0 0,0-1 0 0 0,1 1-1 0 0,-1-1 1 0 0,1 0 0 0 0,-1 1-1 0 0,1-1 1 0 0,-1 0 0 0 0,1 0-1 0 0,-1 1 1 0 0,1-1 0 0 0,-1 0-1 0 0,1 0 1 0 0,-1 0 0 0 0,1 0-1 0 0,0 1 1 0 0,-1-1 0 0 0,1 0-1 0 0,-1 0 1 0 0,1 0 0 0 0,-1 0-1 0 0,1 0 1 0 0,0 0 0 0 0,-1-1-1 0 0,1 1 1 0 0,-1 0 0 0 0,1 0-1 0 0,-1 0 1 0 0,1 0 0 0 0,-1-1-1 0 0,1 1 1 0 0,-1 0-1 0 0,1-1 1 0 0,-1 1 0 0 0,1 0-1 0 0,-1-1 1 0 0,1 1 0 0 0,-1 0-1 0 0,0-1 1 0 0,1 1 0 0 0,-1-1-1 0 0,0 1 1 0 0,1-1 0 0 0,-1 1-1 0 0,0-1 1 0 0,0 1 0 0 0,1-1-1 0 0,-1 1 1 0 0,0-1 0 0 0,0 1-1 0 0,0-1 1 0 0,0 0 0 0 0,0 1-1 0 0,0-1 1 0 0,1 1 0 0 0,-1-1-1 0 0,-1 1 1 0 0,1-1 0 0 0,0 0-1 0 0,0 1 1 0 0,0-1 0 0 0,0 1-1 0 0,-1-2 1 0 0,2 1 134 0 0,-1 0 1 0 0,0 0-1 0 0,0 0 0 0 0,0 0 0 0 0,0 0 1 0 0,0 0-1 0 0,0 0 0 0 0,0 0 0 0 0,-1 0 1 0 0,1 0-1 0 0,0 0 0 0 0,-1 0 0 0 0,1-1 1 0 0,0 2-1 0 0,-1-1 0 0 0,1 0 0 0 0,-1 0 1 0 0,0 0-1 0 0,1 0 0 0 0,-1 0 1 0 0,0 0-1 0 0,1 0 0 0 0,-1 1 0 0 0,0-1 1 0 0,0 0-1 0 0,0 1 0 0 0,0-1 0 0 0,0 1 1 0 0,-1-2-1 0 0,-2 14 3536 0 0,5 18-3023 0 0,-1-22-316 0 0,0 29-238 0 0,1 27-470 0 0,-4-22-6099 0 0,4-35 3795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13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2032 0 0,'-2'2'644'0'0,"1"-1"-1"0"0,-1 1 1 0 0,1-1-1 0 0,0 1 0 0 0,0-1 1 0 0,0 1-1 0 0,0 0 0 0 0,0 0 1 0 0,0-1-1 0 0,-1 5 0 0 0,2-6-463 0 0,0 1-1 0 0,0 0 1 0 0,-1 0 0 0 0,1-1-1 0 0,0 1 1 0 0,1 0-1 0 0,-1 0 1 0 0,0-1-1 0 0,0 1 1 0 0,0 0-1 0 0,0 0 1 0 0,1-1-1 0 0,-1 1 1 0 0,0 0-1 0 0,0-1 1 0 0,1 1 0 0 0,-1 0-1 0 0,1-1 1 0 0,-1 1-1 0 0,1 0 1 0 0,3 2 12 0 0,-1 0 1 0 0,1 0-1 0 0,0-1 1 0 0,0 0-1 0 0,0 0 1 0 0,1 0-1 0 0,6 2 1 0 0,-7-3-151 0 0,-1 0 1 0 0,1 1-1 0 0,-1-1 1 0 0,0 1-1 0 0,1-1 1 0 0,-1 1-1 0 0,0 0 1 0 0,0 0-1 0 0,0 0 1 0 0,-1 1 0 0 0,1-1-1 0 0,3 4 1 0 0,-8-2 9 0 0,-1 0 0 0 0,0-1 0 0 0,0 1 0 0 0,0-1 0 0 0,0 0 0 0 0,0 0 0 0 0,-5 3 0 0 0,7-5-42 0 0,-12 8-73 0 0,-17 16-113 0 0,29-24 156 0 0,0 0 0 0 0,-1 0 0 0 0,1 0 1 0 0,0 0-1 0 0,0 0 0 0 0,0 1 0 0 0,1-1 1 0 0,-1 0-1 0 0,0 1 0 0 0,0-1 0 0 0,1 0 1 0 0,-1 1-1 0 0,1-1 0 0 0,-1 1 0 0 0,1-1 1 0 0,0 1-1 0 0,-1-1 0 0 0,1 3 0 0 0,1-2-3 0 0,-1 0 0 0 0,1-1 0 0 0,0 1 0 0 0,0-1-1 0 0,0 1 1 0 0,0-1 0 0 0,0 1 0 0 0,1-1-1 0 0,-1 0 1 0 0,0 0 0 0 0,1 1 0 0 0,-1-1 0 0 0,1 0-1 0 0,-1 0 1 0 0,1 0 0 0 0,-1 0 0 0 0,1-1 0 0 0,0 1-1 0 0,-1 0 1 0 0,1-1 0 0 0,0 1 0 0 0,2 0-1 0 0,40 6-38 0 0,-42-7 63 0 0,31-3-713 0 0,-32 3 657 0 0,0 0 1 0 0,0 0-1 0 0,0 0 1 0 0,0 0 0 0 0,0 0-1 0 0,-1 0 1 0 0,1-1-1 0 0,0 1 1 0 0,0 0-1 0 0,0-1 1 0 0,0 1 0 0 0,0-1-1 0 0,-1 1 1 0 0,1-1-1 0 0,0 1 1 0 0,0-1-1 0 0,-1 1 1 0 0,1-1 0 0 0,0 0-1 0 0,-1 1 1 0 0,1-1-1 0 0,-1 0 1 0 0,1 0-1 0 0,-1 1 1 0 0,1-1 0 0 0,-1 0-1 0 0,1 0 1 0 0,-1 0-1 0 0,1-1 1 0 0,-32 34 538 0 0,9-2 318 0 0,-10 19 1759 0 0,36-48-2443 0 0,0 1 1 0 0,0-1-1 0 0,-1 0 0 0 0,1-1 0 0 0,0 1 0 0 0,6 0 0 0 0,37-3-691 0 0,-24-5-2210 0 0,-5-4-4022 0 0,-10 2 2216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14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10 2409 0 0,'-20'9'10594'0'0,"29"-18"-8220"0"0,-8 8-2308 0 0,1 0 1 0 0,-1 0-1 0 0,1 0 0 0 0,-1 0 1 0 0,1 0-1 0 0,-1 1 1 0 0,1-1-1 0 0,0 1 1 0 0,-1-1-1 0 0,1 1 1 0 0,0-1-1 0 0,0 1 0 0 0,-1 0 1 0 0,1 0-1 0 0,0 0 1 0 0,0 0-1 0 0,-1 0 1 0 0,1 0-1 0 0,0 0 1 0 0,0 1-1 0 0,-1-1 0 0 0,1 1 1 0 0,0-1-1 0 0,-1 1 1 0 0,1 0-1 0 0,0 0 1 0 0,-1-1-1 0 0,1 1 1 0 0,-1 0-1 0 0,0 0 0 0 0,1 1 1 0 0,-1-1-1 0 0,0 0 1 0 0,1 0-1 0 0,-1 1 1 0 0,1 0-1 0 0,1 2-55 0 0,1 0-1 0 0,-1 0 0 0 0,0 0 1 0 0,-1 1-1 0 0,1-1 0 0 0,-1 1 1 0 0,0-1-1 0 0,0 1 1 0 0,0 0-1 0 0,-1 0 0 0 0,2 7 1 0 0,-3-1-465 0 0,0-1 0 0 0,-1 1 0 0 0,0 0 0 0 0,0-1 0 0 0,-2 0 0 0 0,-5 18 0 0 0,0 2-3532 0 0,3 0-3365 0 0,5-24 4682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14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3993 0 0,'0'3'8926'0'0,"3"17"-7099"0"0,-2 94-1743 0 0,-2-56-4614 0 0,2-52 534 0 0,1-12 3332 0 0,12-21 1592 0 0,-6 20-838 0 0,0 0 1 0 0,1 1-1 0 0,-1 0 0 0 0,13-6 0 0 0,-18 10-459 0 0,1 0 0 0 0,-1 1 0 0 0,1-1 0 0 0,0 1 0 0 0,0 0-1 0 0,0 0 1 0 0,0 0 0 0 0,5 0 0 0 0,3 4-2232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22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14091 0 0,'1'42'7053'0'0,"0"-38"-6676"0"0,0 0-1 0 0,0 0 1 0 0,0-1-1 0 0,1 1 1 0 0,-1-1-1 0 0,1 1 1 0 0,2 4-1 0 0,-1-5-277 0 0,-1 0-1 0 0,0-1 1 0 0,1 1-1 0 0,0 0 1 0 0,0-1-1 0 0,0 0 1 0 0,0 0-1 0 0,0 0 1 0 0,0 0-1 0 0,0 0 0 0 0,1-1 1 0 0,-1 1-1 0 0,1-1 1 0 0,-1 0-1 0 0,1 0 1 0 0,-1 0-1 0 0,1 0 1 0 0,0-1-1 0 0,3 1 1 0 0,13-1 109 0 0,1 0 0 0 0,21-3 0 0 0,-19 1-106 0 0,45 2 1 0 0,-62 0-77 0 0,0 1 1 0 0,-1 0 0 0 0,1 0 0 0 0,0 0 0 0 0,-1 1-1 0 0,1 0 1 0 0,-1 0 0 0 0,1 0 0 0 0,-1 1 0 0 0,0-1 0 0 0,0 1-1 0 0,7 6 1 0 0,-9-5-9 0 0,0-1-1 0 0,0 1 1 0 0,0 0-1 0 0,0 0 0 0 0,-1 0 1 0 0,0 0-1 0 0,0 0 1 0 0,0 0-1 0 0,0 1 1 0 0,-1-1-1 0 0,0 1 1 0 0,1-1-1 0 0,-2 1 0 0 0,1-1 1 0 0,0 1-1 0 0,-1 0 1 0 0,0-1-1 0 0,0 1 1 0 0,-1 0-1 0 0,1 0 1 0 0,-1-1-1 0 0,0 1 1 0 0,-2 5-1 0 0,-2 8-361 0 0,-1 0-1 0 0,0-1 1 0 0,-1 0 0 0 0,-15 25-1 0 0,-32 38-3414 0 0,-1 0 1214 0 0,54-79 2647 0 0,0 0 0 0 0,0 1-1 0 0,1-1 1 0 0,-1 1 0 0 0,0 0 0 0 0,1-1-1 0 0,-1 1 1 0 0,1-1 0 0 0,-1 1 0 0 0,1 0-1 0 0,0-1 1 0 0,0 1 0 0 0,0 0 0 0 0,0 0-1 0 0,0-1 1 0 0,0 1 0 0 0,0 0-1 0 0,0-1 1 0 0,1 1 0 0 0,-1 0 0 0 0,1-1-1 0 0,-1 1 1 0 0,1-1 0 0 0,1 3 0 0 0,0-1-32 0 0,0-1 1 0 0,0 0-1 0 0,0 0 0 0 0,1 0 1 0 0,-1 0-1 0 0,1 0 1 0 0,-1 0-1 0 0,1-1 1 0 0,0 1-1 0 0,0-1 1 0 0,0 0-1 0 0,5 2 1 0 0,1 0-15 0 0,0-1 0 0 0,1-1 1 0 0,-1 0-1 0 0,0 0 1 0 0,1 0-1 0 0,-1-1 1 0 0,0-1-1 0 0,1 0 0 0 0,-1 0 1 0 0,13-4-1 0 0,11-4-488 0 0,47-19 0 0 0,-61 20-147 0 0,53-20-6781 0 0,-31 23-1148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14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4193 0 0,'0'1'256'0'0,"0"0"0"0"0,0 0 1 0 0,-1 0-1 0 0,1 1 0 0 0,0-1 0 0 0,1 0 1 0 0,-1 0-1 0 0,0 0 0 0 0,0 0 0 0 0,0 0 1 0 0,1 0-1 0 0,-1 0 0 0 0,0 0 0 0 0,1 0 1 0 0,-1 0-1 0 0,1 0 0 0 0,-1 0 0 0 0,1 0 1 0 0,0 0-1 0 0,-1 0 0 0 0,1 0 0 0 0,0 0 1 0 0,0-1-1 0 0,-1 1 0 0 0,1 0 0 0 0,2 1 1 0 0,30 22 1885 0 0,-24-18-1700 0 0,14 9 15 0 0,-15-10-386 0 0,-1-1 0 0 0,1 1 0 0 0,-1 1-1 0 0,0-1 1 0 0,0 1 0 0 0,0 0-1 0 0,-1 1 1 0 0,0 0 0 0 0,-1 0-1 0 0,9 13 1 0 0,-13-18-86 0 0,-1 0 1 0 0,1-1-1 0 0,-1 1 0 0 0,1 0 0 0 0,-1-1 0 0 0,0 1 1 0 0,0 0-1 0 0,0-1 0 0 0,0 1 0 0 0,0 0 1 0 0,0 0-1 0 0,0-1 0 0 0,-1 1 0 0 0,1 0 0 0 0,0-1 1 0 0,-1 1-1 0 0,0 0 0 0 0,1-1 0 0 0,-1 1 0 0 0,-1 2 1 0 0,0-2-282 0 0,-1 1 1 0 0,1 0-1 0 0,-1-1 1 0 0,1 1-1 0 0,-1-1 1 0 0,0 0 0 0 0,0 0-1 0 0,0 0 1 0 0,-5 3-1 0 0,2-2-424 0 0,-1 0-1 0 0,0-1 1 0 0,1 1-1 0 0,-1-1 1 0 0,0-1-1 0 0,0 1 1 0 0,0-1-1 0 0,0-1 0 0 0,-12 1 1 0 0,1-5-63 0 0,12 3 2918 0 0,18 9 382 0 0,8 5-779 0 0,40 17 0 0 0,-53-27-1725 0 0,0 0 0 0 0,0 0 0 0 0,0-1 0 0 0,1 0 0 0 0,-1-1 0 0 0,1 1 0 0 0,-1-1 0 0 0,1-1 0 0 0,12 0 0 0 0,-19 0-180 0 0,0 0 1 0 0,0-1-1 0 0,-1 1 1 0 0,1 0-1 0 0,0 0 0 0 0,-1-1 1 0 0,1 1-1 0 0,0-1 1 0 0,-1 1-1 0 0,1-1 0 0 0,0 1 1 0 0,-1-1-1 0 0,1 1 1 0 0,-1-1-1 0 0,1 1 0 0 0,-1-1 1 0 0,1 0-1 0 0,-1 1 1 0 0,0-1-1 0 0,1 0 0 0 0,-1 1 1 0 0,0-1-1 0 0,1 0 1 0 0,-1 0-1 0 0,0 1 0 0 0,0-1 1 0 0,0 0-1 0 0,1 0 1 0 0,-1 1-1 0 0,0-1 0 0 0,0 0 1 0 0,0 0-1 0 0,0 0 1 0 0,-1 1-1 0 0,1-1 0 0 0,0 0 1 0 0,0 0-1 0 0,0 1 1 0 0,-1-1-1 0 0,1 0 0 0 0,0 0 1 0 0,-1 1-1 0 0,1-1 1 0 0,-1-1-1 0 0,-1-3-473 0 0,1-11-2447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15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1728 0 0,'27'-2'5137'0'0,"-2"-3"-3908"0"0,-19 3-1802 0 0,-1 0 0 0 0,1 0-1 0 0,0-1 1 0 0,-1 0-1 0 0,0 0 1 0 0,0 0-1 0 0,0 0 1 0 0,0-1-1 0 0,0 0 1 0 0,0 0 0 0 0,4-6-1 0 0,11-20 757 0 0,-22 35 1877 0 0,-9 17 2966 0 0,-3 14-2654 0 0,-6 49-2136 0 0,13-46-3932 0 0,7-38 3615 0 0,0-1 1 0 0,0 0 0 0 0,0 0 0 0 0,0 1-1 0 0,0-1 1 0 0,0 0 0 0 0,0 0-1 0 0,0 1 1 0 0,0-1 0 0 0,-1 0 0 0 0,1 0-1 0 0,0 1 1 0 0,0-1 0 0 0,0 0 0 0 0,0 0-1 0 0,0 0 1 0 0,0 1 0 0 0,-1-1 0 0 0,1 0-1 0 0,0 0 1 0 0,0 0 0 0 0,0 1-1 0 0,-1-1 1 0 0,1 0 0 0 0,0 0 0 0 0,0 0-1 0 0,0 0 1 0 0,-1 0 0 0 0,1 1 0 0 0,0-1-1 0 0,0 0 1 0 0,-1 0 0 0 0,1 0 0 0 0,0 0-1 0 0,0 0 1 0 0,-1 0 0 0 0,1 0-1 0 0,0 0 1 0 0,0 0 0 0 0,-1 0 0 0 0,1 0-1 0 0,0 0 1 0 0,0 0 0 0 0,-1 0 0 0 0,1 0-1 0 0,0 0 1 0 0,0 0 0 0 0,-1-1 0 0 0,-3 1-899 0 0,1 3-1199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15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60 2393 0 0,'1'3'453'0'0,"-1"0"1"0"0,1 0-1 0 0,0-1 1 0 0,0 1 0 0 0,0 0-1 0 0,0-1 1 0 0,1 1 0 0 0,-1 0-1 0 0,1-1 1 0 0,-1 0 0 0 0,1 1-1 0 0,0-1 1 0 0,0 0-1 0 0,0 0 1 0 0,0 0 0 0 0,1 0-1 0 0,-1 0 1 0 0,0 0 0 0 0,1-1-1 0 0,-1 1 1 0 0,1-1 0 0 0,2 1-1 0 0,-3-1-383 0 0,0-1 0 0 0,0 1 0 0 0,0-1-1 0 0,0 0 1 0 0,0 0 0 0 0,0 0 0 0 0,0 0 0 0 0,0-1-1 0 0,0 1 1 0 0,0 0 0 0 0,0-1 0 0 0,0 1 0 0 0,-1-1-1 0 0,1 0 1 0 0,0 0 0 0 0,0 1 0 0 0,0-1-1 0 0,-1 0 1 0 0,1-1 0 0 0,-1 1 0 0 0,1 0 0 0 0,-1 0-1 0 0,1-1 1 0 0,-1 1 0 0 0,0-1 0 0 0,1 1 0 0 0,-1-1-1 0 0,0 1 1 0 0,0-1 0 0 0,0 0 0 0 0,0 1 0 0 0,-1-1-1 0 0,2-3 1 0 0,0 2 4 0 0,-1-1-1 0 0,1 0 0 0 0,-1 0 1 0 0,0 0-1 0 0,0 0 1 0 0,0 0-1 0 0,0-1 1 0 0,-1 1-1 0 0,0 0 0 0 0,0 0 1 0 0,0-5-1 0 0,-1 7-1 0 0,1 1 0 0 0,0-1 0 0 0,-1 1 0 0 0,1 0 0 0 0,-1-1 0 0 0,1 1 0 0 0,-1 0 0 0 0,0 0 0 0 0,0 0 0 0 0,1-1 0 0 0,-1 1 0 0 0,0 0 0 0 0,0 0 0 0 0,0 0 0 0 0,0 0 0 0 0,0 0 0 0 0,0 0 0 0 0,-1 1 0 0 0,1-1 0 0 0,0 0 0 0 0,0 1 0 0 0,-1-1 0 0 0,1 0 0 0 0,0 1 0 0 0,-1 0 0 0 0,1-1 0 0 0,0 1 0 0 0,-1 0 0 0 0,1 0 0 0 0,-1-1 0 0 0,1 1 0 0 0,0 0 0 0 0,-1 0 0 0 0,1 1 0 0 0,-1-1 0 0 0,-1 0 0 0 0,-4 1-17 0 0,-1 1 0 0 0,1-1 0 0 0,0 1-1 0 0,-1 0 1 0 0,1 1 0 0 0,0 0 0 0 0,1 0 0 0 0,-1 0 0 0 0,0 1 0 0 0,1 0-1 0 0,0 0 1 0 0,0 1 0 0 0,0 0 0 0 0,-6 6 0 0 0,12-11-138 0 0,0 1 0 0 0,-1-1-1 0 0,1 0 1 0 0,0 0 0 0 0,-1 1 0 0 0,1-1 0 0 0,0 0-1 0 0,0 1 1 0 0,-1-1 0 0 0,1 0 0 0 0,0 1 0 0 0,0-1 0 0 0,0 0-1 0 0,0 1 1 0 0,-1-1 0 0 0,1 1 0 0 0,0-1 0 0 0,0 0 0 0 0,0 1-1 0 0,0-1 1 0 0,0 1 0 0 0,0-1 0 0 0,0 1 0 0 0,0-1 0 0 0,0 0-1 0 0,0 1 1 0 0,0-1 0 0 0,1 1 0 0 0,-1-1 0 0 0,0 0 0 0 0,0 1-1 0 0,0-1 1 0 0,0 0 0 0 0,1 1 0 0 0,-1-1 0 0 0,0 0 0 0 0,0 1-1 0 0,1-1 1 0 0,-1 0 0 0 0,0 1 0 0 0,11-20-15602 0 0</inkml:trace>
  <inkml:trace contextRef="#ctx0" brushRef="#br0" timeOffset="1">302 64 7706 0 0,'-2'6'3912'0'0,"2"1"-935"0"0,-3 3-1008 0 0,2 2-953 0 0,-4-1-576 0 0,3-1-296 0 0,0 1-304 0 0,1-6-424 0 0,-1 0-585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4:08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55 288 0 0,'0'1'65'0'0,"0"-1"-1"0"0,0 0 1 0 0,0 1-1 0 0,0-1 1 0 0,0 0-1 0 0,0 1 0 0 0,-1-1 1 0 0,1 0-1 0 0,0 1 1 0 0,0-1-1 0 0,0 0 1 0 0,0 0-1 0 0,-1 1 1 0 0,1-1-1 0 0,0 0 1 0 0,0 0-1 0 0,-1 0 1 0 0,1 1-1 0 0,0-1 1 0 0,-1 0-1 0 0,1 0 1 0 0,0 0-1 0 0,-1 0 1 0 0,1 0-1 0 0,0 1 1 0 0,0-1-1 0 0,-1 0 1 0 0,1 0-1 0 0,0 0 1 0 0,-1 0-1 0 0,1 0 1 0 0,0 0-1 0 0,-1 0 1 0 0,1 0-1 0 0,0 0 1 0 0,-1 0-1 0 0,1 0 1 0 0,0-1-1 0 0,-1 1 1 0 0,1 0-1 0 0,0 0 1 0 0,-1 0-1 0 0,1 0 1 0 0,0 0-1 0 0,-1-1 1 0 0,1 1-1 0 0,0 0 1 0 0,0 0-1 0 0,-1 0 1 0 0,1-1-1 0 0,0 1 1 0 0,0 0-1 0 0,0 0 1 0 0,-1-1-1 0 0,1 1 1 0 0,0 0-1 0 0,0-1 1 0 0,0 1-1 0 0,0 0 1 0 0,0-1-1 0 0,-1 1 1 0 0,1 0-1 0 0,0-1 0 0 0,0 1 1 0 0,0 0-1 0 0,0-1 1 0 0,0 1-1 0 0,0 0 1 0 0,0-1-1 0 0,-5-26 2127 0 0,14 4-503 0 0,-5 22-774 0 0,-4 16-570 0 0,-2 1-227 0 0,1 0-1 0 0,1 0 1 0 0,0 0-1 0 0,2 0 0 0 0,2 18 1 0 0,-2-27-119 0 0,0 1-1 0 0,1-1 1 0 0,-1 0 0 0 0,1 0 0 0 0,1 0 0 0 0,-1 0 0 0 0,1-1 0 0 0,0 1 0 0 0,1-1 0 0 0,0 0 0 0 0,0-1 0 0 0,0 1 0 0 0,7 5 0 0 0,-9-8-6 0 0,0 0 0 0 0,1-1 0 0 0,-1 0 0 0 0,0 0 0 0 0,1 0 0 0 0,0 0 0 0 0,-1 0 0 0 0,1-1 0 0 0,0 1 0 0 0,0-1 0 0 0,0 0 0 0 0,0 0 0 0 0,0-1 0 0 0,0 1 0 0 0,0-1 0 0 0,0 0 0 0 0,5 0 1 0 0,-3-1 44 0 0,0 0 0 0 0,-1-1 1 0 0,1 1-1 0 0,-1-1 0 0 0,0 0 1 0 0,0-1-1 0 0,0 1 0 0 0,0-1 1 0 0,0 0-1 0 0,0 0 0 0 0,5-6 1 0 0,-1 2 93 0 0,-1-2 0 0 0,0 1 0 0 0,-1-1 0 0 0,0 0 0 0 0,0 0 0 0 0,-1-1 0 0 0,0 0 0 0 0,0 0 0 0 0,-1-1 1 0 0,-1 1-1 0 0,6-20 0 0 0,-8 24-336 0 0,-1 0-1 0 0,0-1 1 0 0,0 1 0 0 0,-1-1 0 0 0,0 1 0 0 0,0-7 0 0 0,0 11-102 0 0,-1 0 0 0 0,1 0-1 0 0,0 1 1 0 0,-1-1 0 0 0,1 0 0 0 0,-1 1 0 0 0,0-1 0 0 0,0 0 0 0 0,1 1-1 0 0,-1-1 1 0 0,0 1 0 0 0,0-1 0 0 0,-1 1 0 0 0,1 0 0 0 0,0-1-1 0 0,0 1 1 0 0,-1 0 0 0 0,1 0 0 0 0,0 0 0 0 0,-1 0 0 0 0,1 0 0 0 0,-1 0-1 0 0,0 0 1 0 0,1 0 0 0 0,-1 1 0 0 0,-1-1 0 0 0,-6 0-1867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4:08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19 1944 0 0,'0'0'297'0'0,"-20"-2"8294"0"0,24 4-8497 0 0,-1 0 1 0 0,1 0 0 0 0,-1 0 0 0 0,1 0 0 0 0,0 0 0 0 0,0-1-1 0 0,-1 0 1 0 0,1 1 0 0 0,0-2 0 0 0,7 2 0 0 0,42 2-23 0 0,-27-3 291 0 0,-10-1-1056 0 0,1 0 0 0 0,22-3 0 0 0,-33 2-81 0 0,0-1 0 0 0,0 0 1 0 0,0 0-1 0 0,0 0 0 0 0,0 0 1 0 0,-1-1-1 0 0,1 0 0 0 0,-1 0 1 0 0,9-7-1 0 0,-4 4-1240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4:09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98 1600 0 0,'1'-29'10657'0'0,"-2"45"-10271"0"0,-8 42-120 0 0,5-37-1415 0 0,1-1 0 0 0,0 23 0 0 0,23-76-1263 0 0,-16 4 2445 0 0,-4 25 242 0 0,0 0 0 0 0,1 0-1 0 0,-1 0 1 0 0,1 0 0 0 0,0 0-1 0 0,0 0 1 0 0,0 0 0 0 0,3-5-1 0 0,-2 8-184 0 0,0 0 0 0 0,0 0-1 0 0,1 1 1 0 0,-1-1-1 0 0,0 1 1 0 0,0-1 0 0 0,1 1-1 0 0,-1 0 1 0 0,4 0-1 0 0,15-3-96 0 0,-15 1-40 0 0,0-1 1 0 0,0 0 0 0 0,-1 0 0 0 0,1 0-1 0 0,-1-1 1 0 0,0 0 0 0 0,0 0 0 0 0,0 0-1 0 0,4-6 1 0 0,-7 7-30 0 0,0 0 1 0 0,0 0-1 0 0,0 0 0 0 0,0 0 0 0 0,-1 0 1 0 0,1 0-1 0 0,-1 0 0 0 0,0-1 0 0 0,0 1 1 0 0,0 0-1 0 0,0-1 0 0 0,-1 1 0 0 0,1-1 1 0 0,-1 1-1 0 0,0-1 0 0 0,0 1 0 0 0,0-1 1 0 0,-1-3-1 0 0,-1-3 1133 0 0,3 15 256 0 0,-1 21-228 0 0,-6 4-469 0 0,-9 60 61 0 0,14-81-702 0 0,0 1-1 0 0,1-1 1 0 0,0 0-1 0 0,1 1 1 0 0,0-1 0 0 0,0 0-1 0 0,4 12 1 0 0,3-9-2159 0 0,0-13-5009 0 0,-3-1 4795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4:10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71 1736 0 0,'-2'-12'4437'0'0,"-3"12"-1591"0"0,-9 19-562 0 0,-13 37-1824 0 0,26-53-465 0 0,-1 1 1 0 0,1-1-1 0 0,0 1 1 0 0,1-1 0 0 0,-1 1-1 0 0,0-1 1 0 0,1 1 0 0 0,0 0-1 0 0,0-1 1 0 0,0 1 0 0 0,0 0-1 0 0,1-1 1 0 0,0 1 0 0 0,-1-1-1 0 0,1 1 1 0 0,0-1 0 0 0,1 1-1 0 0,1 4 1 0 0,-2-7-6 0 0,0 0 0 0 0,0 0 0 0 0,0 1 0 0 0,0-1 0 0 0,0 0 0 0 0,0 0 0 0 0,0 0 0 0 0,0 0 0 0 0,1 0 0 0 0,-1 0 0 0 0,0-1 0 0 0,1 1 0 0 0,-1 0 0 0 0,0-1 0 0 0,1 1 0 0 0,-1 0 0 0 0,4 0 0 0 0,-3-1 5 0 0,1 0-1 0 0,0 0 1 0 0,-1 0 0 0 0,1-1 0 0 0,0 1-1 0 0,-1 0 1 0 0,1-1 0 0 0,-1 0 0 0 0,1 0-1 0 0,-1 0 1 0 0,1 0 0 0 0,-1 0 0 0 0,4-2-1 0 0,0-1 31 0 0,0 0 0 0 0,0 0 0 0 0,-1 0 0 0 0,1 0 0 0 0,-1-1 0 0 0,-1 0-1 0 0,1 0 1 0 0,0 0 0 0 0,-1-1 0 0 0,0 0 0 0 0,-1 1 0 0 0,1-2 0 0 0,-1 1-1 0 0,4-10 1 0 0,-6 12-58 0 0,0 1 0 0 0,0-1 0 0 0,0 0 0 0 0,-1 0 0 0 0,0 0 0 0 0,1 1 0 0 0,-1-1 0 0 0,-1 0 0 0 0,1 0-1 0 0,0 0 1 0 0,-1 0 0 0 0,0 1 0 0 0,0-1 0 0 0,0 0 0 0 0,0 1 0 0 0,-1-1 0 0 0,1 1 0 0 0,-1-1 0 0 0,0 1 0 0 0,0-1 0 0 0,0 1-1 0 0,-1 0 1 0 0,1 0 0 0 0,-1 0 0 0 0,0 1 0 0 0,1-1 0 0 0,-5-2 0 0 0,-14-4-2486 0 0,15 5 2519 0 0,23-2 1745 0 0,-10 4-1535 0 0,0 0 0 0 0,0 1 0 0 0,0 0 0 0 0,0 0-1 0 0,1 1 1 0 0,-1 0 0 0 0,0 0 0 0 0,1 1 0 0 0,-1 0-1 0 0,0 0 1 0 0,0 1 0 0 0,13 4 0 0 0,-14-1-745 0 0,-8 2-5521 0 0,0-2 2885 0 0,1 5 866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4:10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1 122 512 0 0,'7'1'4554'0'0,"25"3"-1858"0"0,-8-4-1904 0 0,-15 1-561 0 0,0-1 1 0 0,0 0-1 0 0,0-1 1 0 0,11-2-1 0 0,-16 2-588 0 0,0 0 0 0 0,0-1 0 0 0,-1 0 0 0 0,1 1-1 0 0,0-1 1 0 0,0-1 0 0 0,-1 1 0 0 0,0 0 0 0 0,1-1-1 0 0,-1 0 1 0 0,0 0 0 0 0,4-4 0 0 0,0-1-608 0 0,-1 0 0 0 0,1-1 0 0 0,6-12 0 0 0,-12 19 1003 0 0,0 0 0 0 0,0 0 0 0 0,0-1 0 0 0,0 1 0 0 0,-1 0 1 0 0,1 0-1 0 0,0-1 0 0 0,-1 1 0 0 0,0-5 0 0 0,0 6 78 0 0,0 0-1 0 0,0 0 1 0 0,0 0-1 0 0,0 0 1 0 0,-1 1-1 0 0,1-1 1 0 0,0 0-1 0 0,-1 0 1 0 0,1 0-1 0 0,-1 0 0 0 0,1 1 1 0 0,-1-1-1 0 0,1 0 1 0 0,-1 0-1 0 0,1 1 1 0 0,-1-1-1 0 0,0 0 1 0 0,1 1-1 0 0,-1-1 1 0 0,0 1-1 0 0,0-1 1 0 0,1 1-1 0 0,-1-1 1 0 0,0 1-1 0 0,-1-1 1 0 0,1 1 74 0 0,0 0 1 0 0,0 1 0 0 0,0-1-1 0 0,0 0 1 0 0,0 1 0 0 0,0-1-1 0 0,1 0 1 0 0,-1 1 0 0 0,0-1-1 0 0,0 1 1 0 0,1-1 0 0 0,-1 1-1 0 0,0-1 1 0 0,1 1 0 0 0,-1 0-1 0 0,0-1 1 0 0,1 1-1 0 0,-1 0 1 0 0,1 0 0 0 0,-1-1-1 0 0,1 1 1 0 0,0 0 0 0 0,-1 1-1 0 0,-15 27 478 0 0,13-21-302 0 0,-23 45 249 0 0,19-37-1183 0 0,1-1 1 0 0,-2-1 0 0 0,0 1 0 0 0,-1-1-1 0 0,-20 24 1 0 0,12-31-273 0 0,17-7 855 0 0,0 0 1 0 0,0 0-1 0 0,0 0 1 0 0,0 0-1 0 0,0-1 0 0 0,1 1 1 0 0,-1 0-1 0 0,0 0 1 0 0,0 0-1 0 0,0-1 0 0 0,0 1 1 0 0,0 0-1 0 0,0 0 0 0 0,0 0 1 0 0,0-1-1 0 0,0 1 1 0 0,0 0-1 0 0,0 0 0 0 0,0 0 1 0 0,0-1-1 0 0,-1 1 1 0 0,1 0-1 0 0,0 0 0 0 0,0 0 1 0 0,0-1-1 0 0,0 1 1 0 0,0 0-1 0 0,0 0 0 0 0,0 0 1 0 0,0 0-1 0 0,-1-1 1 0 0,1 1-1 0 0,0 0 0 0 0,0 0 1 0 0,0 0-1 0 0,0 0 1 0 0,-1 0-1 0 0,1 0 0 0 0,0 0 1 0 0,0-1-1 0 0,0 1 1 0 0,0 0-1 0 0,-1 0 0 0 0,1 0 1 0 0,0 0-1 0 0,0 0 1 0 0,0 0-1 0 0,-1 0 0 0 0,1 0 1 0 0,0 0-1 0 0,0 0 1 0 0,0 0-1 0 0,-1 0 0 0 0,1 0 1 0 0,0 0-1 0 0,0 0 1 0 0,0 0-1 0 0,-1 0 0 0 0,1 1 1 0 0,0-1-1 0 0,0 0 1 0 0,0 0-1 0 0,-1 0 0 0 0,1 0 1 0 0,0 0-1 0 0,0 0 1 0 0,0 1-1 0 0,1-3 134 0 0,1 1-1 0 0,-1 0 1 0 0,1 0-1 0 0,0 0 1 0 0,-1 0-1 0 0,1 0 1 0 0,0 0-1 0 0,0 1 1 0 0,0-1-1 0 0,-1 1 1 0 0,1-1 0 0 0,0 1-1 0 0,0 0 1 0 0,0-1-1 0 0,0 1 1 0 0,0 0-1 0 0,3 0 1 0 0,33 3 812 0 0,-35-3-888 0 0,0 1-1 0 0,0-1 0 0 0,0 1 1 0 0,0 0-1 0 0,0 0 1 0 0,0 0-1 0 0,0 1 0 0 0,0-1 1 0 0,0 1-1 0 0,4 3 0 0 0,-7-5-52 0 0,1 1 1 0 0,0-1-1 0 0,-1 1 0 0 0,1 0 0 0 0,-1-1 0 0 0,1 1 0 0 0,-1 0 0 0 0,1 0 0 0 0,-1-1 0 0 0,0 1 0 0 0,1 0 1 0 0,-1 0-1 0 0,0 0 0 0 0,1 0 0 0 0,-1-1 0 0 0,0 1 0 0 0,0 0 0 0 0,0 0 0 0 0,0 0 0 0 0,0 0 1 0 0,0 0-1 0 0,0 0 0 0 0,0-1 0 0 0,0 1 0 0 0,0 0 0 0 0,-1 0 0 0 0,1 0 0 0 0,0 0 0 0 0,-1-1 0 0 0,1 1 1 0 0,0 0-1 0 0,-1 0 0 0 0,1 0 0 0 0,-1-1 0 0 0,1 1 0 0 0,-1 0 0 0 0,0-1 0 0 0,1 1 0 0 0,-1-1 1 0 0,1 1-1 0 0,-2 0 0 0 0,-5 5 179 0 0,1 0 1 0 0,1 1 0 0 0,-1 0-1 0 0,1 0 1 0 0,-8 14-1 0 0,12-19-123 0 0,0-1-1 0 0,1 0 1 0 0,-1 1-1 0 0,1-1 1 0 0,-1 1-1 0 0,1-1 0 0 0,0 1 1 0 0,0-1-1 0 0,-1 1 1 0 0,1 0-1 0 0,0-1 1 0 0,0 1-1 0 0,1-1 0 0 0,-1 1 1 0 0,0-1-1 0 0,0 1 1 0 0,1-1-1 0 0,-1 1 1 0 0,1-1-1 0 0,0 0 0 0 0,-1 1 1 0 0,1-1-1 0 0,0 1 1 0 0,0-1-1 0 0,-1 0 1 0 0,1 0-1 0 0,0 0 0 0 0,0 1 1 0 0,1-1-1 0 0,-1 0 1 0 0,0 0-1 0 0,0 0 1 0 0,0-1-1 0 0,1 1 0 0 0,-1 0 1 0 0,0 0-1 0 0,1-1 1 0 0,-1 1-1 0 0,1-1 1 0 0,1 1-1 0 0,49 16 511 0 0,-49-17-879 0 0,1 1 0 0 0,-1 0 0 0 0,0-1 1 0 0,0 0-1 0 0,0 0 0 0 0,0 0 0 0 0,0 0 0 0 0,0 0 0 0 0,1 0 1 0 0,-1-1-1 0 0,0 0 0 0 0,0 0 0 0 0,0 1 0 0 0,0-2 0 0 0,3 0 0 0 0,2-10-5686 0 0,-6 4 1145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6:32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67 3569 0 0,'-17'-15'10319'0'0,"19"23"-7226"0"0,-1-6-3008 0 0,0 0 0 0 0,1 0 1 0 0,-1-1-1 0 0,1 1 0 0 0,0-1 0 0 0,0 1 0 0 0,0-1 1 0 0,-1 1-1 0 0,1-1 0 0 0,0 0 0 0 0,0 0 0 0 0,1 0 1 0 0,-1 0-1 0 0,0 0 0 0 0,0 0 0 0 0,0-1 0 0 0,1 1 1 0 0,1-1-1 0 0,44 7 211 0 0,-3-7-86 0 0,0-1 0 0 0,-1-3 0 0 0,54-10 1 0 0,55-6-56 0 0,-75 12-8 0 0,38-13-524 0 0,-111 20 289 0 0,-5 1-75 0 0,0 0 0 0 0,0 0 1 0 0,1 0-1 0 0,-1 0 1 0 0,0 0-1 0 0,0 0 1 0 0,0 0-1 0 0,1 0 0 0 0,-1 0 1 0 0,0 0-1 0 0,0 0 1 0 0,0 0-1 0 0,1 0 1 0 0,-13-20-16704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6:32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6 1672 0 0,'-16'-6'12248'0'0,"40"16"-6815"0"0,0-1-5675 0 0,31 13 421 0 0,-33-14-120 0 0,-1 0 0 0 0,0 1 0 0 0,0 1-1 0 0,37 25 1 0 0,-56-33-18 0 0,0 0 0 0 0,0-1 0 0 0,-1 1 0 0 0,1 0 0 0 0,0 0-1 0 0,-1 0 1 0 0,1 0 0 0 0,-1 1 0 0 0,0-1 0 0 0,0 0 0 0 0,1 1 0 0 0,-1-1 0 0 0,-1 0 0 0 0,1 1-1 0 0,0-1 1 0 0,-1 1 0 0 0,1-1 0 0 0,-1 1 0 0 0,0 4 0 0 0,0-2 31 0 0,-1 1 0 0 0,0-1 0 0 0,0 1 0 0 0,0-1 1 0 0,-1 1-1 0 0,0-1 0 0 0,0 0 0 0 0,-5 9 0 0 0,-3 3 61 0 0,-1 0 0 0 0,-1 0 1 0 0,-1-2-1 0 0,-14 16 0 0 0,2-12 2 0 0,21-17-329 0 0,0 1 1 0 0,1-1 0 0 0,-1 1-1 0 0,0 0 1 0 0,1 0 0 0 0,0 1 0 0 0,0-1-1 0 0,0 1 1 0 0,-3 4 0 0 0,6-7-389 0 0,1 1 0 0 0,-1-1-1 0 0,1 1 1 0 0,-1-1 0 0 0,1 1 0 0 0,0-1 0 0 0,0 0-1 0 0,-1 1 1 0 0,1-1 0 0 0,0 0 0 0 0,0 1 0 0 0,0-1 0 0 0,0 0-1 0 0,1 0 1 0 0,-1 0 0 0 0,0 0 0 0 0,0 0 0 0 0,1 0-1 0 0,-1 0 1 0 0,0-1 0 0 0,3 2 0 0 0,10 5-4537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22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16564 0 0,'-6'26'5601'0'0,"1"0"-3777"0"0,-4 12-392 0 0,3-1-583 0 0,-1 6-329 0 0,3 0-272 0 0,1 1-176 0 0,2-3-56 0 0,1-3-120 0 0,2-2-304 0 0,4-3-601 0 0,3-4-1519 0 0,2-5-3257 0 0,1-4-4546 0 0</inkml:trace>
  <inkml:trace contextRef="#ctx0" brushRef="#br0" timeOffset="1">473 380 25013 0 0,'0'-1'2289'0'0,"-2"1"-1033"0"0,1 1-328 0 0,-3 5-360 0 0,-1 1-264 0 0,-1 3-256 0 0,4-1-296 0 0,0-2-464 0 0,4-2-696 0 0,3-4-1073 0 0,4-1-1855 0 0,0-4-2826 0 0,5-6-1952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6:33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 2168 0 0,'-5'6'1802'0'0,"1"0"0"0"0,0 1 0 0 0,1 0 0 0 0,-6 13 0 0 0,-4 32 2975 0 0,9-15-3740 0 0,1 38 1 0 0,2-27-1144 0 0,-8 332 377 0 0,3-353 511 0 0,2-2 1334 0 0,4-24-2096 0 0,1 0 0 0 0,-1 0 0 0 0,1 0 0 0 0,-1 0 0 0 0,1 0 0 0 0,0 0 0 0 0,-1 0 0 0 0,1 0-1 0 0,0 0 1 0 0,-1 0 0 0 0,1-1 0 0 0,0 1 0 0 0,0 0 0 0 0,0 0 0 0 0,0-1 0 0 0,0 1 0 0 0,0 0 0 0 0,0-1 0 0 0,0 1 0 0 0,0-1-1 0 0,0 1 1 0 0,2-1 0 0 0,7 3-2 0 0,-1 0-1 0 0,0-1 0 0 0,1 0 1 0 0,-1-1-1 0 0,1 0 0 0 0,-1 0 1 0 0,16-2-1 0 0,71-13-43 0 0,-68 9 24 0 0,45-3-1 0 0,-29 9-18 0 0,0 3 0 0 0,0 1 0 0 0,74 20-1 0 0,44 6 46 0 0,-55-19 572 0 0,1-4 0 0 0,164-10 0 0 0,-159-12-405 0 0,-71 7-134 0 0,2 2 1 0 0,71 1-1 0 0,211 5 16 0 0,-117 4 68 0 0,-143-1-22 0 0,-50-4-82 0 0,0-1-1 0 0,0-1 0 0 0,0 0 1 0 0,-1-1-1 0 0,20-6 0 0 0,13-2-267 0 0,-26 10-273 0 0,-11 3-2987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6:35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15 992 0 0,'-1'1'80'0'0,"1"-1"0"0"0,-1 1 0 0 0,0-1 0 0 0,1 1 0 0 0,-1-1 0 0 0,0 1 0 0 0,1-1 0 0 0,-1 1 0 0 0,0-1 0 0 0,1 0 1 0 0,-1 1-1 0 0,0-1 0 0 0,0 0 0 0 0,1 0 0 0 0,-1 0 0 0 0,0 1 0 0 0,0-1 0 0 0,0 0 0 0 0,0 0 0 0 0,1 0 0 0 0,-1 0 0 0 0,0 0 0 0 0,0 0 0 0 0,0-1 0 0 0,1 1 0 0 0,-1 0 0 0 0,0 0 0 0 0,0-1 0 0 0,1 1 0 0 0,-1 0 0 0 0,0-1 0 0 0,0 1 0 0 0,1 0 0 0 0,-1-1 0 0 0,0 1 0 0 0,1-1 0 0 0,-1 0 0 0 0,1 1 0 0 0,-1-1 0 0 0,0 0 0 0 0,-15-11 3838 0 0,15 12-3799 0 0,1 0 0 0 0,0-1 0 0 0,-1 1-1 0 0,1 0 1 0 0,-1 0 0 0 0,1 0 0 0 0,0 0 0 0 0,-1 0-1 0 0,1 0 1 0 0,-1 0 0 0 0,1 0 0 0 0,0 0 0 0 0,-1 0-1 0 0,1 0 1 0 0,-1 0 0 0 0,1 0 0 0 0,-1 0 0 0 0,1 0 0 0 0,0 0-1 0 0,-1 1 1 0 0,1-1 0 0 0,0 0 0 0 0,-1 0 0 0 0,1 0-1 0 0,-1 1 1 0 0,1-1 0 0 0,0 0 0 0 0,-1 0 0 0 0,1 1 0 0 0,0-1-1 0 0,0 0 1 0 0,-1 1 0 0 0,1-1 0 0 0,0 0 0 0 0,0 1-1 0 0,-1-1 1 0 0,1 0 0 0 0,0 1 0 0 0,0-1 0 0 0,0 1-1 0 0,0 0-65 0 0,-1 0-1 0 0,1-1 0 0 0,0 1 0 0 0,0 0 0 0 0,0-1 0 0 0,0 1 0 0 0,0-1 0 0 0,0 1 0 0 0,1 0 0 0 0,-1-1 0 0 0,0 1 0 0 0,0 0 0 0 0,0-1 0 0 0,1 1 0 0 0,-1-1 1 0 0,0 1-1 0 0,0-1 0 0 0,1 1 0 0 0,-1 0 0 0 0,0-1 0 0 0,1 1 0 0 0,-1-1 0 0 0,1 0 0 0 0,-1 1 0 0 0,1-1 0 0 0,-1 1 0 0 0,1-1 0 0 0,0 1 0 0 0,4 1 41 0 0,0 0 0 0 0,0 0-1 0 0,0-1 1 0 0,0 0 0 0 0,0 0-1 0 0,0 0 1 0 0,0 0-1 0 0,0-1 1 0 0,1 0 0 0 0,7 0-1 0 0,60-11 401 0 0,-29 4-295 0 0,-2 4-27 0 0,0 2-1 0 0,-1 2 1 0 0,1 2-1 0 0,0 1 1 0 0,-1 3-1 0 0,47 12 1 0 0,-26-6 98 0 0,111 8-1 0 0,64-13 1 0 0,-80-4 572 0 0,-24 7 385 0 0,-75-5-682 0 0,90-1 1 0 0,-132-6-510 0 0,210-3 225 0 0,-189 6-185 0 0,-1 1 0 0 0,0 2 0 0 0,0 2 1 0 0,42 12-1 0 0,-60-14-57 0 0,1-1 0 0 0,-1-1 0 0 0,28 1 0 0 0,-29-3 37 0 0,0 0 0 0 0,0 2 0 0 0,0 0 0 0 0,29 9-1 0 0,41 30 301 0 0,-86-41-352 0 0,0 0 0 0 0,0-1 1 0 0,-1 1-1 0 0,1 0 0 0 0,0 0 0 0 0,-1 0 0 0 0,1 0 0 0 0,0 0 0 0 0,-1 0 0 0 0,1 0 0 0 0,-1 0 1 0 0,0 0-1 0 0,1 0 0 0 0,-1 0 0 0 0,0 0 0 0 0,0 0 0 0 0,1 0 0 0 0,-1 1 0 0 0,0-1 1 0 0,0 0-1 0 0,0 0 0 0 0,0 0 0 0 0,0 0 0 0 0,-1 0 0 0 0,1 0 0 0 0,0 0 0 0 0,-1 1 0 0 0,1-1 1 0 0,-1 1-1 0 0,-15 40-30 0 0,11-32 24 0 0,-8 21 6 0 0,1 0 0 0 0,1 1-1 0 0,2 1 1 0 0,-9 60 0 0 0,21-63 26 0 0,-3-28-25 0 0,1 0 0 0 0,-1 1-1 0 0,1-1 1 0 0,-1 0-1 0 0,0 0 1 0 0,1 0 0 0 0,-1 1-1 0 0,0-1 1 0 0,-1 0 0 0 0,1 0-1 0 0,0 1 1 0 0,-1-1-1 0 0,1 0 1 0 0,-1 0 0 0 0,1 0-1 0 0,-1 0 1 0 0,0 0-1 0 0,0 0 1 0 0,0 0 0 0 0,0 0-1 0 0,-2 2 1 0 0,-3 3-362 0 0,-18 28-236 0 0,18-16-3983 0 0,7 1-6630 0 0,2-3 7344 0 0,-3-17 3835 0 0,0 0 0 0 0,0 0 0 0 0,0 1 0 0 0,0-1 0 0 0,0 0 0 0 0,0 0 0 0 0,-1 1 0 0 0,1-1 0 0 0,0 0 0 0 0,0 0 0 0 0,0 0 0 0 0,0 1 0 0 0,0-1 0 0 0,0 0 0 0 0,0 0 0 0 0,-1 1 0 0 0,1-1 0 0 0,0 0 0 0 0,0 0 0 0 0,0 0 0 0 0,0 0 0 0 0,-1 1 0 0 0,1-1 0 0 0,0 0 0 0 0,0 0 0 0 0,0 0 0 0 0,-1 0 0 0 0,1 0 0 0 0,0 0 0 0 0,0 0 0 0 0,-1 1 0 0 0,1-1 0 0 0,0 0 0 0 0,0 0 0 0 0,-1 0 0 0 0,1 0 0 0 0,0 0 0 0 0,0 0 0 0 0,-1 0 0 0 0,0 1-1042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6:36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1 408 0 0,'-1'0'201'0'0,"0"0"-1"0"0,0 0 1 0 0,0 0 0 0 0,0 0-1 0 0,0 0 1 0 0,1 0 0 0 0,-1 1-1 0 0,0-1 1 0 0,0 0 0 0 0,0 1-1 0 0,0-1 1 0 0,0 1 0 0 0,0-1-1 0 0,0 1 1 0 0,1-1 0 0 0,-1 1-1 0 0,0-1 1 0 0,0 1 0 0 0,1 0-1 0 0,-1 0 1 0 0,1-1 0 0 0,-2 2-1 0 0,-23 24 2332 0 0,18-19-1181 0 0,4-3-765 0 0,-1 0 1 0 0,1 0-1 0 0,0 1 1 0 0,0 0-1 0 0,0-1 1 0 0,0 1-1 0 0,1 0 1 0 0,-4 9-1 0 0,4-4-223 0 0,-1 0-1 0 0,1 0 1 0 0,1 0-1 0 0,-1 12 1 0 0,2 11-503 0 0,2-1 0 0 0,6 34 0 0 0,-3-27 549 0 0,0 13-411 0 0,-2-1-1 0 0,-3 1 1 0 0,-2 0-1 0 0,-1-1 1 0 0,-13 58-1 0 0,14-100-202 0 0,-5 26 368 0 0,7-34-333 0 0,0 0 1 0 0,0 0-1 0 0,0 0 1 0 0,0 0-1 0 0,0 0 0 0 0,0 0 1 0 0,0 0-1 0 0,1 0 1 0 0,-1 0-1 0 0,0 0 1 0 0,0-1-1 0 0,1 1 1 0 0,-1 0-1 0 0,1 0 1 0 0,0 1-1 0 0,-1-2-4 0 0,1 0 0 0 0,-1 0 1 0 0,0 1-1 0 0,1-2 0 0 0,-1 1 0 0 0,0 0 0 0 0,1 0 1 0 0,-1 0-1 0 0,0 0 0 0 0,1 0 0 0 0,-1 0 0 0 0,0 0 0 0 0,0 0 1 0 0,1 0-1 0 0,-1-1 0 0 0,0 1 0 0 0,1 0 0 0 0,-1 0 0 0 0,0 0 1 0 0,0-1-1 0 0,1 1 0 0 0,-1 0 0 0 0,0 0 0 0 0,0-1 1 0 0,0 1-1 0 0,1 0 0 0 0,-1 0 0 0 0,0-1 0 0 0,0 1 0 0 0,0 0 1 0 0,0-1-1 0 0,0 1 0 0 0,0 0 0 0 0,1 0 0 0 0,-1-1 0 0 0,0 1 1 0 0,0 0-1 0 0,0-1 0 0 0,0 1 0 0 0,0 0 0 0 0,0-1 1 0 0,0 1-1 0 0,0 0 0 0 0,-1-1 0 0 0,1 1 0 0 0,0-1 0 0 0,2-14-1915 0 0,4 2-252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6:37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0 616 0 0,'0'4'1078'0'0,"-1"0"0"0"0,0 0-1 0 0,0 1 1 0 0,0-1 0 0 0,0 0 0 0 0,-1 0 0 0 0,-3 7-1 0 0,2-7-631 0 0,1 0 0 0 0,1 0-1 0 0,-1 0 1 0 0,1 1 0 0 0,-1-1-1 0 0,1 0 1 0 0,0 1 0 0 0,0 5-1 0 0,10 184 914 0 0,-2-78-1205 0 0,-5-79-139 0 0,0 25-191 0 0,14 84 1 0 0,-15-134 190 0 0,0 1 1 0 0,-1-1-1 0 0,0 0 1 0 0,-2 14-1 0 0,-1 16-2547 0 0,3-39 2146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17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15 125 1296 0 0,'-3'5'4'0'0,"-8"10"1549"0"0,13-28 1002 0 0,0 7-2303 0 0,0 1 1 0 0,0 0-1 0 0,1-1 1 0 0,0 1-1 0 0,-1 0 1 0 0,2 0-1 0 0,-1 1 1 0 0,0-1-1 0 0,1 1 1 0 0,0-1-1 0 0,0 1 1 0 0,0 0-1 0 0,1 1 1 0 0,-1-1-1 0 0,1 1 1 0 0,0 0-1 0 0,0 0 1 0 0,0 0-1 0 0,0 1 1 0 0,1 0-1 0 0,-1 0 1 0 0,1 0-1 0 0,8-1 1 0 0,31-9 276 0 0,1 3 0 0 0,0 1 0 0 0,51-1 0 0 0,-71 8-408 0 0,1 2 1 0 0,-1 1 0 0 0,0 1 0 0 0,0 1 0 0 0,0 1 0 0 0,50 17-1 0 0,212 98 1200 0 0,-247-102-1052 0 0,151 79 798 0 0,-179-89-907 0 0,1 0-1 0 0,-2 1 1 0 0,16 12-1 0 0,-2 11-757 0 0,-24-29 241 0 0,-1 0 1 0 0,0 0-1 0 0,1 0 1 0 0,-1 0 0 0 0,0 0-1 0 0,-1 0 1 0 0,1 0-1 0 0,0 0 1 0 0,-1 0 0 0 0,0 4-1 0 0,1-7 193 0 0,-1 1 0 0 0,0-1 0 0 0,0 1 0 0 0,0-1 0 0 0,0 1 0 0 0,-1-1 0 0 0,1 1 0 0 0,0-1 0 0 0,0 1 0 0 0,0-1 0 0 0,0 0 1 0 0,0 1-1 0 0,-1-1 0 0 0,1 1 0 0 0,0-1 0 0 0,0 1 0 0 0,0-1 0 0 0,-1 0 0 0 0,1 1 0 0 0,0-1 0 0 0,-1 0 0 0 0,1 1 0 0 0,0-1 0 0 0,-1 0 0 0 0,1 0 0 0 0,-1 1 0 0 0,1-1 0 0 0,0 0 0 0 0,-1 0 0 0 0,1 1 0 0 0,-1-1 0 0 0,1 0 0 0 0,-1 0 0 0 0,1 0 0 0 0,0 0 0 0 0,-1 0 0 0 0,1 0 0 0 0,-1 0 0 0 0,1 0 0 0 0,-1 0 0 0 0,1 0 0 0 0,-1 0 0 0 0,1 0 0 0 0,-1 0 1 0 0,1 0-1 0 0,0 0 0 0 0,-1 0 0 0 0,1-1 0 0 0,-1 1 0 0 0,1 0 0 0 0,-1 0 0 0 0,1-1 0 0 0,0 1 0 0 0,-1 0 0 0 0,1 0 0 0 0,-1-1 0 0 0,-2-1-261 0 0,-5 1-2488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17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0 536 0 0,'-21'6'1356'0'0,"19"-5"-853"0"0,0 0 0 0 0,0 0 0 0 0,0 0 0 0 0,0-1 0 0 0,0 1 0 0 0,0 0-1 0 0,0-1 1 0 0,0 0 0 0 0,0 1 0 0 0,0-1 0 0 0,0 0 0 0 0,-1 0 0 0 0,1 0 0 0 0,0-1 0 0 0,0 1-1 0 0,0 0 1 0 0,0-1 0 0 0,0 1 0 0 0,0-1 0 0 0,0 0 0 0 0,0 0 0 0 0,0 1 0 0 0,0-1-1 0 0,0-1 1 0 0,-3-1 0 0 0,8 32 2646 0 0,-1-7-3161 0 0,2 68 225 0 0,-4-64-799 0 0,1 0 0 0 0,5 31 1 0 0,-6-56 450 0 0,-1-1 1 0 0,1 1 0 0 0,0-1-1 0 0,0 1 1 0 0,0-1 0 0 0,0 0-1 0 0,1 1 1 0 0,-1-1-1 0 0,0 1 1 0 0,0-1 0 0 0,0 1-1 0 0,0-1 1 0 0,0 0 0 0 0,0 1-1 0 0,1-1 1 0 0,-1 0 0 0 0,0 1-1 0 0,0-1 1 0 0,1 1 0 0 0,-1-1-1 0 0,0 0 1 0 0,0 0 0 0 0,1 1-1 0 0,-1-1 1 0 0,0 0 0 0 0,1 1-1 0 0,-1-1 1 0 0,0 0 0 0 0,2 1-1 0 0,4-12-3404 0 0,2-22-998 0 0,-7 5 2268 0 0,3 3 349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18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1184 0 0,'8'0'6981'0'0,"14"-1"-4351"0"0,35 1-1712 0 0,-45 1-803 0 0,0 1-1 0 0,1 1 1 0 0,-1 0 0 0 0,0 0-1 0 0,-1 1 1 0 0,1 1-1 0 0,-1 0 1 0 0,21 13 0 0 0,-29-17-69 0 0,-1 1 0 0 0,1 0 0 0 0,-1-1 1 0 0,0 1-1 0 0,1 0 0 0 0,-1 0 0 0 0,0 0 1 0 0,0 1-1 0 0,0-1 0 0 0,-1 0 0 0 0,1 1 1 0 0,0-1-1 0 0,-1 1 0 0 0,0 0 0 0 0,1-1 1 0 0,-1 1-1 0 0,0 0 0 0 0,-1 0 0 0 0,1 0 1 0 0,0 0-1 0 0,-1 0 0 0 0,0 0 0 0 0,1 0 1 0 0,-1 0-1 0 0,0 0 0 0 0,-1 0 0 0 0,1 0 1 0 0,0 0-1 0 0,-1-1 0 0 0,0 1 0 0 0,0 0 1 0 0,0 0-1 0 0,0 0 0 0 0,0 0 0 0 0,0-1 1 0 0,-1 1-1 0 0,1-1 0 0 0,-1 1 0 0 0,0-1 1 0 0,0 1-1 0 0,-4 3 0 0 0,2-1-98 0 0,-1-1-1 0 0,0 1 0 0 0,0-1 1 0 0,-1 0-1 0 0,1 0 1 0 0,-1 0-1 0 0,0-1 0 0 0,0 0 1 0 0,0 0-1 0 0,-1-1 1 0 0,-8 3-1 0 0,-31 15-183 0 0,45-20 234 0 0,1 0 0 0 0,-1 1-1 0 0,1-1 1 0 0,0 0 0 0 0,-1 0-1 0 0,1 0 1 0 0,0 1 0 0 0,-1-1 0 0 0,1 0-1 0 0,0 1 1 0 0,0-1 0 0 0,-1 0-1 0 0,1 0 1 0 0,0 1 0 0 0,0-1-1 0 0,-1 1 1 0 0,1-1 0 0 0,0 0-1 0 0,0 1 1 0 0,0-1 0 0 0,0 0 0 0 0,0 1-1 0 0,0-1 1 0 0,0 1 0 0 0,-1-1-1 0 0,1 0 1 0 0,0 1 0 0 0,0-1-1 0 0,0 1 1 0 0,1-1 0 0 0,-1 0-1 0 0,0 1 1 0 0,0-1 0 0 0,0 1 0 0 0,12 13 13 0 0,21 5 90 0 0,-25-18-65 0 0,0 0 0 0 0,0-1-1 0 0,0 1 1 0 0,0-2-1 0 0,-1 1 1 0 0,1-1 0 0 0,0 0-1 0 0,0-1 1 0 0,-1 0-1 0 0,1 0 1 0 0,-1 0 0 0 0,1-1-1 0 0,9-5 1 0 0,-7 3-675 0 0,0-1 0 0 0,-1 0-1 0 0,14-11 1 0 0,-16 11-1128 0 0,-1 0 0 0 0,0 0 0 0 0,0-1 0 0 0,8-11 0 0 0,-4 4-816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18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 2969 0 0,'-4'-1'8033'0'0,"5"8"-4533"0"0,6 13-2759 0 0,-7-18-573 0 0,15 47 221 0 0,-12-34-351 0 0,1-1 0 0 0,1 1-1 0 0,0-1 1 0 0,1-1-1 0 0,8 16 1 0 0,-12-30-94 0 0,-1 0 0 0 0,0 1-1 0 0,0-1 1 0 0,0 0 0 0 0,0 0 0 0 0,0 0-1 0 0,0 0 1 0 0,0 0 0 0 0,0 0-1 0 0,0 0 1 0 0,0 0 0 0 0,0 0 0 0 0,-1 0-1 0 0,1-1 1 0 0,0 1 0 0 0,-1 0 0 0 0,1-1-1 0 0,0-2 1 0 0,16-21-126 0 0,-15 24 179 0 0,0 0 0 0 0,-1 0 0 0 0,1 1 0 0 0,0-1 0 0 0,0 1 0 0 0,0-1 0 0 0,0 1 0 0 0,0 0 0 0 0,0 0 0 0 0,0 0 0 0 0,0 0 0 0 0,-1 0 0 0 0,1 0 0 0 0,0 0 0 0 0,0 1 0 0 0,0-1 0 0 0,0 0 0 0 0,0 1 0 0 0,0 0 0 0 0,-1 0 0 0 0,1-1 0 0 0,0 1 0 0 0,0 0 0 0 0,-1 0 0 0 0,1 0 0 0 0,-1 1 0 0 0,1-1 0 0 0,-1 0 0 0 0,1 1 0 0 0,-1-1 0 0 0,0 1 0 0 0,1 1 0 0 0,1-1 25 0 0,-1 0 0 0 0,0 1 0 0 0,0-1 0 0 0,-1 1 0 0 0,1-1 0 0 0,0 1 0 0 0,-1 0 0 0 0,1 0 0 0 0,-1-1 0 0 0,0 1 0 0 0,0 0 0 0 0,0 0 0 0 0,-1 0 0 0 0,1 0 0 0 0,-1 0 0 0 0,1 1 0 0 0,-1-1 0 0 0,0 0 0 0 0,0 0 0 0 0,-1 3 0 0 0,-1-3 15 0 0,1 1 0 0 0,-1-1 1 0 0,0 0-1 0 0,0 1 0 0 0,-1-1 0 0 0,1-1 1 0 0,-1 1-1 0 0,1 0 0 0 0,-1 0 1 0 0,0-1-1 0 0,0 0 0 0 0,0 1 0 0 0,0-1 1 0 0,0 0-1 0 0,-1-1 0 0 0,1 1 0 0 0,-1-1 1 0 0,1 1-1 0 0,-6 0 0 0 0,2 0-161 0 0,1 0-1 0 0,-1-1 1 0 0,0 0 0 0 0,1 0-1 0 0,-1 0 1 0 0,0-1 0 0 0,1 0-1 0 0,-1-1 1 0 0,0 0-1 0 0,-9-2 1 0 0,16 3 21 0 0,-1 0-1 0 0,1 0 1 0 0,0 0 0 0 0,0 0 0 0 0,0 0-1 0 0,-1 0 1 0 0,1 0 0 0 0,0 0-1 0 0,0 0 1 0 0,0 0 0 0 0,0 0-1 0 0,-1 0 1 0 0,1 0 0 0 0,0-1-1 0 0,0 1 1 0 0,0 0 0 0 0,0 0-1 0 0,0 0 1 0 0,0 0 0 0 0,-1 0 0 0 0,1 0-1 0 0,0-1 1 0 0,0 1 0 0 0,0 0-1 0 0,0 0 1 0 0,0 0 0 0 0,0 0-1 0 0,0-1 1 0 0,0 1 0 0 0,0 0-1 0 0,0 0 1 0 0,0 0 0 0 0,0-1 0 0 0,0 1-1 0 0,0 0 1 0 0,0 0 0 0 0,0 0-1 0 0,0 0 1 0 0,0-1 0 0 0,0 1-1 0 0,0 0 1 0 0,0 0 0 0 0,0 0-1 0 0,0-1 1 0 0,0 1 0 0 0,0 0-1 0 0,0 0 1 0 0,0 0 0 0 0,0 0 0 0 0,0 0-1 0 0,0-1 1 0 0,1 1 0 0 0,-1 0-1 0 0,0 0 1 0 0,0 0 0 0 0,0 0-1 0 0,0 0 1 0 0,0 0 0 0 0,1-1-1 0 0,-1 1 1 0 0,0 0 0 0 0,0 0-1 0 0,0 0 1 0 0,1 0 0 0 0,13-5-4015 0 0,7 11 1700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18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2072 0 0,'-6'3'5897'0'0,"6"-3"-5729"0"0,-1 0 1 0 0,1 0-1 0 0,0 0 1 0 0,0 1-1 0 0,0-1 0 0 0,0 0 1 0 0,0 0-1 0 0,0 1 1 0 0,0-1-1 0 0,0 0 1 0 0,7 12 2123 0 0,12 9-2142 0 0,-2-6-449 0 0,0-1 0 0 0,2-1 1 0 0,0 0-1 0 0,0-2 0 0 0,24 11 1 0 0,-42-21 25 0 0,0-1 1 0 0,0 0-1 0 0,-1 1 1 0 0,1-1 0 0 0,0 0-1 0 0,0 0 1 0 0,-1 1 0 0 0,1-1-1 0 0,0 0 1 0 0,0 0 0 0 0,-1 0-1 0 0,1 0 1 0 0,0 0-1 0 0,0 0 1 0 0,0 0 0 0 0,-1-1-1 0 0,1 1 1 0 0,0 0 0 0 0,0 0-1 0 0,-1-1 1 0 0,1 1 0 0 0,0 0-1 0 0,0-1 1 0 0,-1 1-1 0 0,2-1 1 0 0,2-3-2382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19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25 1992 0 0,'-11'5'9317'0'0,"1"7"-6025"0"0,-5 18-3734 0 0,12-22 1318 0 0,-45 97-282 0 0,19-35-3442 0 0,23-54-316 0 0,4-10-195 0 0,5-12-520 0 0,1-1 2012 0 0</inkml:trace>
  <inkml:trace contextRef="#ctx0" brushRef="#br0" timeOffset="1">124 0 1360 0 0,'7'1'1028'0'0,"-1"-1"0"0"0,1 1-1 0 0,0 1 1 0 0,12 3-1 0 0,32 14 371 0 0,-40-14-1592 0 0,2 1-1 0 0,-1-2 0 0 0,0 0 1 0 0,1-1-1 0 0,0 0 0 0 0,0 0 0 0 0,24 0 1 0 0,-37-3 106 0 0,1 0 1 0 0,-1 0 0 0 0,1 0 0 0 0,0 0 0 0 0,-1 0-1 0 0,1 0 1 0 0,-1 0 0 0 0,1 0 0 0 0,-1 0 0 0 0,1 0-1 0 0,-1 0 1 0 0,1 0 0 0 0,-1-1 0 0 0,1 1 0 0 0,-1 0-1 0 0,1 0 1 0 0,-1-1 0 0 0,1 1 0 0 0,-1 0 0 0 0,1-1-1 0 0,-1 1 1 0 0,0-1 0 0 0,1 1 0 0 0,-1 0 0 0 0,1-1-1 0 0,-1 1 1 0 0,0-1 0 0 0,0 1 0 0 0,1-1 0 0 0,-1 1-1 0 0,0-1 1 0 0,0 1 0 0 0,0-1 0 0 0,1 1-1 0 0,-1-1 1 0 0,0 1 0 0 0,0-1 0 0 0,0 0 0 0 0,0 1-1 0 0,0-2 1 0 0,0-5-2004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38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88 9530 0 0,'-1'-2'-50'0'0,"0"1"-1"0"0,0-1 1 0 0,0 1-1 0 0,1-1 1 0 0,-1 0 0 0 0,1 1-1 0 0,-1-1 1 0 0,1 0-1 0 0,0 1 1 0 0,-1-1 0 0 0,1 0-1 0 0,0 0 1 0 0,0 1-1 0 0,0-1 1 0 0,0 0 0 0 0,1 0-1 0 0,-1 1 1 0 0,0-1-1 0 0,1 0 1 0 0,-1 1 0 0 0,1-1-1 0 0,0 0 1 0 0,-1 1-1 0 0,3-3 1 0 0,-2 2 595 0 0,0-1 1 0 0,0 0-1 0 0,-1 1 1 0 0,1-1-1 0 0,0 1 1 0 0,-1-1-1 0 0,0 0 0 0 0,1 0 1 0 0,-1 1-1 0 0,-1-5 1 0 0,0 7-335 0 0,0 1 0 0 0,0 0 0 0 0,0-1 1 0 0,0 1-1 0 0,-1-1 0 0 0,1 0 0 0 0,0 1 0 0 0,0-1 1 0 0,-1 0-1 0 0,1 1 0 0 0,0-1 0 0 0,-1 0 1 0 0,1 0-1 0 0,0 0 0 0 0,-3-1 0 0 0,-8-2-194 0 0,12 3 47 0 0,0 0 1 0 0,0 0-1 0 0,0-1 1 0 0,0 1-1 0 0,0 0 0 0 0,0 0 1 0 0,-1-1-1 0 0,1 1 0 0 0,0 0 1 0 0,0 0-1 0 0,0-1 0 0 0,0 1 1 0 0,0 0-1 0 0,0 0 0 0 0,0-1 1 0 0,0 1-1 0 0,0 0 0 0 0,0-1 1 0 0,0 1-1 0 0,0 0 1 0 0,0 0-1 0 0,1-1 0 0 0,-1 1 1 0 0,0 0-1 0 0,0 0 0 0 0,0-1 1 0 0,0 1-1 0 0,0 0 0 0 0,0 0 1 0 0,1 0-1 0 0,-1-1 0 0 0,0 1 1 0 0,0 0-1 0 0,0 0 1 0 0,1 0-1 0 0,-1-1 0 0 0,0 1 1 0 0,0 0-1 0 0,1 0 0 0 0,2-1 85 0 0,1 1 0 0 0,-1-1-1 0 0,0 1 1 0 0,1 0 0 0 0,-1 0 0 0 0,0 0-1 0 0,1 1 1 0 0,-1-1 0 0 0,0 1-1 0 0,1 0 1 0 0,-1 0 0 0 0,0 0 0 0 0,4 2-1 0 0,9 1 687 0 0,13-1-468 0 0,0-2 0 0 0,49-2 0 0 0,-39-1-5 0 0,111-2 729 0 0,225 21 0 0 0,-114-3-777 0 0,-176-13-76 0 0,161 23 1 0 0,-193-15-117 0 0,0-3 0 0 0,94-2 0 0 0,108-20-9 0 0,81 0 169 0 0,-115 41-74 0 0,-157-15-161 0 0,0-3 1 0 0,93 0 0 0 0,-86-10-31 0 0,175-1 85 0 0,-211 6-38 0 0,-1 2 0 0 0,1 1 0 0 0,-1 2 0 0 0,0 1 0 0 0,35 14 0 0 0,-40-12-37 0 0,-1-2 1 0 0,1 0-1 0 0,0-2 0 0 0,0-1 1 0 0,1-1-1 0 0,-1-2 1 0 0,1-1-1 0 0,0-1 1 0 0,50-7-1 0 0,26-11 253 0 0,-70 11-143 0 0,0 1-1 0 0,0 1 0 0 0,0 2 1 0 0,60 3-1 0 0,-80 3-121 0 0,0 1 1 0 0,0 0-1 0 0,17 7 0 0 0,-16-5-12 0 0,-1-1 0 0 0,26 5-1 0 0,48-2-3 0 0,-69-8 5 0 0,0 1 0 0 0,0 1 0 0 0,0 2 0 0 0,0 0 0 0 0,-1 1 0 0 0,25 9 0 0 0,-15-4 0 0 0,1 0-1 0 0,0-2 1 0 0,36 4 0 0 0,-36-7-7 0 0,0 2 0 0 0,0 0 0 0 0,41 17 0 0 0,-56-18-32 0 0,0-1 0 0 0,0 0 1 0 0,1-2-1 0 0,0 0 0 0 0,0 0 1 0 0,0-2-1 0 0,0 0 0 0 0,18-2 1 0 0,-18 0-961 0 0,-1-1 0 0 0,21-5 0 0 0,-48-9-13057 0 0,0-8 6566 0 0,14 4 2914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19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2240 0 0,'-2'2'463'0'0,"0"0"0"0"0,0 0 0 0 0,1 0 0 0 0,-1 0 0 0 0,1 0 0 0 0,-1 1 0 0 0,1-1 0 0 0,0 0 0 0 0,0 1 0 0 0,0-1 0 0 0,0 1 0 0 0,0-1 0 0 0,0 1 0 0 0,1 0 0 0 0,0-1 0 0 0,-1 1 0 0 0,1 3-1 0 0,1 54 676 0 0,-1-45-566 0 0,1 9-471 0 0,3 52 663 0 0,-3-70-1037 0 0,-1-1 0 0 0,1 1 0 0 0,1-1 0 0 0,-1 0 0 0 0,1 1 0 0 0,0-1 0 0 0,0 0 0 0 0,1 0 0 0 0,-1 0 0 0 0,6 7 0 0 0,-7-11-6 0 0,-1 0 0 0 0,1 0 0 0 0,0 0-1 0 0,-1-1 1 0 0,1 1 0 0 0,0 0 0 0 0,0 0 0 0 0,0-1 0 0 0,0 1 0 0 0,0 0 0 0 0,0-1 0 0 0,0 1 0 0 0,0-1-1 0 0,0 1 1 0 0,0-1 0 0 0,0 0 0 0 0,0 1 0 0 0,0-1 0 0 0,0 0 0 0 0,1 0 0 0 0,-1 0 0 0 0,0 0 0 0 0,0 0-1 0 0,2 0 1 0 0,7-1-2208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28:19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30 1816 0 0,'-1'2'319'0'0,"1"0"0"0"0,-1 1 0 0 0,1-1 0 0 0,-1 1 0 0 0,1-1-1 0 0,0 1 1 0 0,0-1 0 0 0,0 1 0 0 0,0-1 0 0 0,0 0 0 0 0,0 1-1 0 0,1-1 1 0 0,-1 1 0 0 0,1-1 0 0 0,0 0 0 0 0,0 1 0 0 0,0-1-1 0 0,0 0 1 0 0,0 0 0 0 0,3 4 0 0 0,-2-3-173 0 0,1 0 0 0 0,0 0 0 0 0,0 0-1 0 0,0-1 1 0 0,0 1 0 0 0,0-1 0 0 0,0 0 0 0 0,1 0 0 0 0,-1 0 0 0 0,1-1-1 0 0,-1 1 1 0 0,7 1 0 0 0,-6-2-106 0 0,-1 0 0 0 0,1 0 1 0 0,-1 0-1 0 0,1 0 0 0 0,0-1 0 0 0,0 1 0 0 0,-1-1 0 0 0,1 0 0 0 0,0 0 0 0 0,0-1 0 0 0,-1 1 1 0 0,1-1-1 0 0,0 0 0 0 0,-1 0 0 0 0,1 0 0 0 0,-1 0 0 0 0,1-1 0 0 0,-1 1 0 0 0,0-1 1 0 0,1 0-1 0 0,-1 0 0 0 0,0 0 0 0 0,0 0 0 0 0,0-1 0 0 0,-1 1 0 0 0,1-1 0 0 0,0 0 1 0 0,-1 1-1 0 0,3-6 0 0 0,-3 5 26 0 0,0-1-1 0 0,0 1 1 0 0,-1-1 0 0 0,0 0 0 0 0,0 0-1 0 0,0 1 1 0 0,0-1 0 0 0,0 0 0 0 0,-1 0-1 0 0,0-8 1 0 0,0 11-33 0 0,0-1 0 0 0,-1 1 0 0 0,1-1 1 0 0,-1 1-1 0 0,1 0 0 0 0,-1-1 0 0 0,0 1 0 0 0,1 0 0 0 0,-1-1 0 0 0,0 1 0 0 0,0 0 0 0 0,0 0 1 0 0,0 0-1 0 0,0 0 0 0 0,0 0 0 0 0,0 0 0 0 0,-1 0 0 0 0,1 0 0 0 0,0 0 0 0 0,0 0 0 0 0,-1 1 1 0 0,1-1-1 0 0,-1 1 0 0 0,1-1 0 0 0,0 1 0 0 0,-1-1 0 0 0,1 1 0 0 0,-1 0 0 0 0,1 0 0 0 0,-4-1 1 0 0,1 1-31 0 0,-1-1 1 0 0,1 0 0 0 0,-1 1 0 0 0,0 0-1 0 0,1 0 1 0 0,-1 1 0 0 0,0-1 0 0 0,1 1-1 0 0,-1 0 1 0 0,1 0 0 0 0,-1 1 0 0 0,1-1-1 0 0,-1 1 1 0 0,1 0 0 0 0,-4 3 0 0 0,3-2-5 0 0,1 1 1 0 0,0 0 0 0 0,0 0-1 0 0,0 0 1 0 0,1 0 0 0 0,0 1-1 0 0,-1-1 1 0 0,2 1 0 0 0,-1 0-1 0 0,0 0 1 0 0,1 0 0 0 0,-2 8 0 0 0,1-6-12 0 0,0 1 0 0 0,1 0 1 0 0,1 1-1 0 0,-1-1 0 0 0,1 0 1 0 0,0 0-1 0 0,1 1 1 0 0,0-1-1 0 0,1 0 0 0 0,-1 1 1 0 0,4 10-1 0 0,-4-16 6 0 0,1 0-1 0 0,0 0 1 0 0,0 0-1 0 0,0 0 1 0 0,1 0 0 0 0,-1-1-1 0 0,1 1 1 0 0,-1 0-1 0 0,1-1 1 0 0,0 1 0 0 0,0-1-1 0 0,0 0 1 0 0,0 0-1 0 0,1 0 1 0 0,-1 0-1 0 0,1 0 1 0 0,-1 0 0 0 0,1-1-1 0 0,-1 1 1 0 0,1-1-1 0 0,0 1 1 0 0,0-1 0 0 0,0 0-1 0 0,0 0 1 0 0,0 0-1 0 0,0-1 1 0 0,0 1 0 0 0,0-1-1 0 0,0 0 1 0 0,0 0-1 0 0,0 0 1 0 0,0 0 0 0 0,6-1-1 0 0,-2 0-204 0 0,0 0 1 0 0,1-1-1 0 0,-1 0 0 0 0,0 0 1 0 0,0 0-1 0 0,10-6 0 0 0,-9 4-800 0 0,-1-1 0 0 0,1 1-1 0 0,-1-2 1 0 0,0 1 0 0 0,7-8-1 0 0,5-6-2985 0 0</inkml:trace>
  <inkml:trace contextRef="#ctx0" brushRef="#br0" timeOffset="1">390 217 1528 0 0,'9'1'1945'0'0,"-2"2"7"0"0,2 0 185 0 0,-2-1-425 0 0,-1-1-800 0 0,-2 2-424 0 0,-1-2-192 0 0,-3 2-56 0 0,0 0-104 0 0,0 0-784 0 0,-3-3-1712 0 0,-14-19-1353 0 0,12 15 32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03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65 111 744 0 0,'-6'0'1211'0'0,"0"0"0"0"0,0-1 0 0 0,0 1 0 0 0,0-1 0 0 0,0 0 0 0 0,0-1 0 0 0,0 1 0 0 0,-10-6-1 0 0,16 6-1115 0 0,0 1 0 0 0,0-1 0 0 0,0 0 0 0 0,0 0-1 0 0,0 1 1 0 0,0-1 0 0 0,0 0 0 0 0,0 1-1 0 0,1-1 1 0 0,-1 0 0 0 0,0 1 0 0 0,1-1-1 0 0,-1 0 1 0 0,0 1 0 0 0,1-1 0 0 0,-1 0-1 0 0,1 1 1 0 0,-1-1 0 0 0,1 1 0 0 0,-1-1-1 0 0,1 1 1 0 0,-1-1 0 0 0,1 1 0 0 0,0 0-1 0 0,-1-1 1 0 0,1 1 0 0 0,0 0 0 0 0,-1-1-1 0 0,1 1 1 0 0,0 0 0 0 0,-1 0 0 0 0,2-1-1 0 0,24-11 906 0 0,-11 8-764 0 0,1 0-1 0 0,0 1 1 0 0,0 1 0 0 0,0 1 0 0 0,0 0 0 0 0,0 1-1 0 0,28 3 1 0 0,16 0 134 0 0,49-5 382 0 0,186-26-1 0 0,-270 18-2401 0 0,-19 2-3196 0 0,-6 7 4474 0 0,0 1 0 0 0,0-1 0 0 0,0 1 0 0 0,-1-1 0 0 0,1 1 0 0 0,0-1 0 0 0,0 1 0 0 0,-1-1 0 0 0,1 1 0 0 0,0-1 1 0 0,0 1-1 0 0,-1-1 0 0 0,-4-2-3348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03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2721 0 0,'-10'6'8810'0'0,"16"-3"-4489"0"0,17 6-3850 0 0,0 9-226 0 0,0 1-1 0 0,-1 1 0 0 0,-1 0 1 0 0,27 36-1 0 0,-44-51-179 0 0,0 0 0 0 0,-1 0 0 0 0,0 0 0 0 0,0 1 0 0 0,0-1-1 0 0,0 1 1 0 0,-1-1 0 0 0,0 1 0 0 0,0 0 0 0 0,-1 0 0 0 0,0 0 0 0 0,0 0 0 0 0,0 0 0 0 0,-1 0 0 0 0,1 0-1 0 0,-1 0 1 0 0,-1 1 0 0 0,1-1 0 0 0,-3 10 0 0 0,-2-3 28 0 0,1-1 0 0 0,-1 1 1 0 0,-1-1-1 0 0,0 0 0 0 0,-1 0 0 0 0,0-1 0 0 0,-17 20 0 0 0,-21 21-1142 0 0,29-35-1801 0 0,0-1-3421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04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33 1048 0 0,'-6'1'625'0'0,"0"-1"-1"0"0,0 1 1 0 0,0 0-1 0 0,1 1 1 0 0,-1-1-1 0 0,0 1 1 0 0,1 0-1 0 0,-1 1 0 0 0,1 0 1 0 0,-1-1-1 0 0,-7 8 1 0 0,5-5-256 0 0,0 1-1 0 0,1 1 1 0 0,0-1 0 0 0,1 1 0 0 0,-1 1-1 0 0,1-1 1 0 0,-7 13 0 0 0,9-14-334 0 0,1 0 1 0 0,0 0 0 0 0,0 0-1 0 0,1 1 1 0 0,0-1 0 0 0,0 1-1 0 0,0 0 1 0 0,1-1 0 0 0,0 1-1 0 0,-1 10 1 0 0,2-13-46 0 0,1 1 0 0 0,-1-1 0 0 0,1 0 0 0 0,-1 0 0 0 0,1 0 0 0 0,1 0 0 0 0,-1 0 0 0 0,0 0 0 0 0,1 0 0 0 0,0 0 0 0 0,0-1 0 0 0,0 1 0 0 0,0-1 0 0 0,1 1 0 0 0,-1-1 0 0 0,1 0 0 0 0,6 6 0 0 0,-7-7-12 0 0,0-1-1 0 0,0 1 1 0 0,0-1 0 0 0,0 1-1 0 0,0-1 1 0 0,0 0 0 0 0,0 0 0 0 0,0 1-1 0 0,1-2 1 0 0,-1 1 0 0 0,0 0-1 0 0,1 0 1 0 0,-1-1 0 0 0,1 1 0 0 0,-1-1-1 0 0,0 0 1 0 0,1 0 0 0 0,-1 0 0 0 0,1 0-1 0 0,3-1 1 0 0,-3 0 1 0 0,0 0-1 0 0,1 0 1 0 0,-1 0-1 0 0,0-1 1 0 0,-1 0-1 0 0,1 1 1 0 0,0-1-1 0 0,0 0 1 0 0,-1-1 0 0 0,1 1-1 0 0,-1 0 1 0 0,0-1-1 0 0,3-3 1 0 0,1-2 78 0 0,-1 1-1 0 0,-1-1 1 0 0,1 0 0 0 0,-1 0-1 0 0,-1-1 1 0 0,0 1 0 0 0,0-1 0 0 0,0 0-1 0 0,-1 0 1 0 0,1-12 0 0 0,-3 14 81 0 0,0-1 0 0 0,-1 0-1 0 0,0 0 1 0 0,0 1 0 0 0,0-1 0 0 0,-1 0 0 0 0,-1 1 0 0 0,1-1 0 0 0,-1 1-1 0 0,0 0 1 0 0,-7-11 0 0 0,8 16-107 0 0,1-1 0 0 0,0 1 0 0 0,-1 0 0 0 0,0 0 0 0 0,1 0 0 0 0,-1 0-1 0 0,0 0 1 0 0,0 0 0 0 0,0 1 0 0 0,-1-1 0 0 0,1 1 0 0 0,0-1 0 0 0,0 1 0 0 0,-1 0 0 0 0,1 0 0 0 0,-1 0-1 0 0,1 0 1 0 0,-1 0 0 0 0,1 0 0 0 0,-1 1 0 0 0,0-1 0 0 0,1 1 0 0 0,-1 0 0 0 0,0 0 0 0 0,1 0 0 0 0,-1 0-1 0 0,0 0 1 0 0,1 1 0 0 0,-1-1 0 0 0,0 1 0 0 0,1 0 0 0 0,-1 0 0 0 0,1 0 0 0 0,-1 0 0 0 0,1 0 0 0 0,0 0 0 0 0,-3 2-1 0 0,4-3-86 0 0,0 1 0 0 0,1-1 1 0 0,-1 0-1 0 0,0 1 0 0 0,1-1 0 0 0,-1 0 0 0 0,1 1 0 0 0,-1-1 0 0 0,0 1 0 0 0,1-1 0 0 0,-1 1 0 0 0,1 0 0 0 0,-1-1 0 0 0,1 1 0 0 0,-1-1 0 0 0,1 1 0 0 0,0 0 0 0 0,-1-1 0 0 0,1 1 0 0 0,0 0 0 0 0,0 0 0 0 0,-1-1 0 0 0,1 1 0 0 0,0 0 0 0 0,0 0 0 0 0,0-1 1 0 0,0 1-1 0 0,0 0 0 0 0,0 0 0 0 0,0-1 0 0 0,0 1 0 0 0,0 1 0 0 0,1-2 5 0 0,-1 1 0 0 0,1 0 0 0 0,-1-1 0 0 0,1 1 1 0 0,0-1-1 0 0,-1 1 0 0 0,1-1 0 0 0,0 1 0 0 0,-1-1 1 0 0,1 1-1 0 0,0-1 0 0 0,0 0 0 0 0,-1 1 0 0 0,1-1 0 0 0,0 0 1 0 0,0 0-1 0 0,0 0 0 0 0,-1 1 0 0 0,1-1 0 0 0,0 0 0 0 0,0 0 1 0 0,0 0-1 0 0,0 0 0 0 0,-1-1 0 0 0,1 1 0 0 0,0 0 0 0 0,0 0 1 0 0,0 0-1 0 0,0-1 0 0 0,21-6 27 0 0,35-16 0 0 0,-34 13 334 0 0,36-11 1 0 0,-52 19-288 0 0,0 0 0 0 0,0 1-1 0 0,0 0 1 0 0,0 0 0 0 0,1 1 0 0 0,-1 0 0 0 0,0 0 0 0 0,0 0 0 0 0,13 4 0 0 0,-19-4-283 0 0,0 0 1 0 0,1 0-1 0 0,-1 1 1 0 0,0-1 0 0 0,0 1-1 0 0,1-1 1 0 0,-1 1 0 0 0,0-1-1 0 0,0 1 1 0 0,0 0 0 0 0,0 0-1 0 0,0-1 1 0 0,0 1 0 0 0,0 0-1 0 0,2 2 1 0 0,-3-2 39 0 0,0 0 1 0 0,1 0-1 0 0,-1-1 0 0 0,0 1 1 0 0,0 0-1 0 0,0 0 0 0 0,0 0 0 0 0,0-1 1 0 0,0 1-1 0 0,0 0 0 0 0,0 0 1 0 0,0 0-1 0 0,-1-1 0 0 0,1 1 1 0 0,0 0-1 0 0,0 0 0 0 0,-1-1 1 0 0,1 1-1 0 0,-1 0 0 0 0,1 0 1 0 0,0-1-1 0 0,-1 1 0 0 0,1 0 1 0 0,-1-1-1 0 0,1 1 0 0 0,-2 0 1 0 0,-4 8-1231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05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1504 0 0,'3'0'704'0'0,"3"-3"209"0"0,2 1 127 0 0,2 1-144 0 0,3 0-264 0 0,2 1-248 0 0,-1 0-152 0 0,3 1-96 0 0,1-1-48 0 0,-1 1-40 0 0,0 1-256 0 0,-1-2-552 0 0,-3 0-528 0 0,-3-2-64 0 0,-3-2 135 0 0,2 1-271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05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65 848 0 0,'-3'2'373'0'0,"1"0"0"0"0,0 1-1 0 0,-1-1 1 0 0,1 1 0 0 0,0-1 0 0 0,0 1 0 0 0,0 0-1 0 0,1 0 1 0 0,-1 0 0 0 0,1 0 0 0 0,-1 0-1 0 0,1 0 1 0 0,0 0 0 0 0,-1 4 0 0 0,-7 53 967 0 0,6-37-889 0 0,0-7-374 0 0,2 0 0 0 0,0 0 0 0 0,0 0 1 0 0,2 0-1 0 0,0 0 0 0 0,5 27 0 0 0,-4-34-789 0 0,1 0 0 0 0,0 0 0 0 0,1 0 1 0 0,5 10-1 0 0,-1-10-2302 0 0,-3-7 1248 0 0</inkml:trace>
  <inkml:trace contextRef="#ctx0" brushRef="#br0" timeOffset="1">142 30 2553 0 0,'0'-1'313'0'0,"-1"0"1"0"0,1 0 0 0 0,0 0 0 0 0,-1 0 0 0 0,1 0 0 0 0,0-1 0 0 0,0 1 0 0 0,0 0 0 0 0,-1 0 0 0 0,1 0 0 0 0,0 0-1 0 0,1-1 1 0 0,-1 1 0 0 0,0 0 0 0 0,0 0 0 0 0,0 0 0 0 0,1 0 0 0 0,-1-1 0 0 0,1 1 0 0 0,-1 0 0 0 0,1 0 0 0 0,-1 0-1 0 0,2-1 1 0 0,-2 2-153 0 0,1-1 0 0 0,0 1 0 0 0,0 0 0 0 0,0 0-1 0 0,0-1 1 0 0,0 1 0 0 0,0 0 0 0 0,0 0 0 0 0,0 0-1 0 0,0 0 1 0 0,0 0 0 0 0,0 0 0 0 0,0 1 0 0 0,0-1 0 0 0,0 0-1 0 0,0 0 1 0 0,-1 1 0 0 0,1-1 0 0 0,0 1 0 0 0,0-1-1 0 0,1 1 1 0 0,4 2 171 0 0,-1 0 0 0 0,0 1-1 0 0,1 0 1 0 0,-1 0 0 0 0,-1 0 0 0 0,1 0-1 0 0,6 8 1 0 0,-7-5-221 0 0,0 0 1 0 0,0 1-1 0 0,0-1 0 0 0,-1 1 0 0 0,0-1 1 0 0,-1 1-1 0 0,0 0 0 0 0,0 0 0 0 0,-1 1 0 0 0,0-1 1 0 0,0 0-1 0 0,-1 10 0 0 0,-1 10-158 0 0,-2 0 0 0 0,-8 36 0 0 0,6-38-2442 0 0,1 0 0 0 0,-2 33-1 0 0,7-52-956 0 0,5-16-1291 0 0,2 3 3213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06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 1464 0 0,'7'-2'8386'0'0,"-7"2"-8239"0"0,2 16 3731 0 0,-7 34-2657 0 0,4-34-440 0 0,-7 130 441 0 0,12-72-2377 0 0,10-4-3437 0 0,-13-67 4144 0 0,4 11-2307 0 0,-5-14 2665 0 0,0 0-1 0 0,0 0 1 0 0,0 1 0 0 0,0-1-1 0 0,0 0 1 0 0,0 0 0 0 0,0 0-1 0 0,0 0 1 0 0,0 0 0 0 0,0 1-1 0 0,0-1 1 0 0,0 0 0 0 0,0 0-1 0 0,0 0 1 0 0,0 0 0 0 0,0 0-1 0 0,0 0 1 0 0,0 0 0 0 0,2 1-994 0 0,-2-1 994 0 0,0 0-1 0 0,0 1 1 0 0,0-1 0 0 0,0 0-1 0 0,0 0 1 0 0,0 0 0 0 0,1 0-1 0 0,-1 0 1 0 0,0 0 0 0 0,0 0-1 0 0,0 0 1 0 0,0 0 0 0 0,0 0-1 0 0,0-1 1 0 0,1 1 0 0 0,-1 0-1 0 0,0 0 1 0 0,0 0 0 0 0,0 0-1 0 0,0 0 1 0 0,0 0 0 0 0,0 0-1 0 0,0 0 1 0 0,1-1-452 0 0,4-2-1761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08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106 101 656 0 0,'-22'-17'2063'0'0,"21"17"-1909"0"0,0-1 0 0 0,0 0 1 0 0,0 0-1 0 0,0 0 0 0 0,0 0 1 0 0,0 0-1 0 0,0 0 0 0 0,0 0 1 0 0,1 0-1 0 0,-1 0 0 0 0,0 0 1 0 0,0-1-1 0 0,1 1 0 0 0,-1 0 1 0 0,1 0-1 0 0,-1-2 0 0 0,4 1-94 0 0,0 0 0 0 0,1 0 0 0 0,-1 1-1 0 0,1-1 1 0 0,-1 1 0 0 0,1 0-1 0 0,-1 0 1 0 0,1 0 0 0 0,0 1-1 0 0,-1-1 1 0 0,6 1 0 0 0,-2-1 90 0 0,98-10 485 0 0,-69 9-387 0 0,69-14 0 0 0,-104 16-177 0 0,-1 0 0 0 0,1 0 0 0 0,-1 0-1 0 0,1 0 1 0 0,-1 0 0 0 0,1 0 0 0 0,-1 0-1 0 0,1 0 1 0 0,-1 0 0 0 0,1-1 0 0 0,-1 1 0 0 0,1 0-1 0 0,-1 0 1 0 0,1 0 0 0 0,-1-1 0 0 0,1 1-1 0 0,-1 0 1 0 0,0-1 0 0 0,1 1 0 0 0,-1 0 0 0 0,0-1-1 0 0,1 1 1 0 0,-1 0 0 0 0,0-1 0 0 0,1 1-1 0 0,-1-1 1 0 0,0 0 0 0 0,-11-5 1638 0 0,-23 0-576 0 0,12 5-980 0 0,0 1-1 0 0,0 1 1 0 0,0 1 0 0 0,0 1-1 0 0,-34 9 1 0 0,42-8-151 0 0,0 0-1 0 0,0 1 1 0 0,1 1 0 0 0,0 0 0 0 0,0 1-1 0 0,0 0 1 0 0,1 1 0 0 0,0 0 0 0 0,-17 16-1 0 0,27-22-22 0 0,0 0-1 0 0,0 1 1 0 0,0-1-1 0 0,0 0 0 0 0,0 1 1 0 0,0 0-1 0 0,1-1 0 0 0,-1 1 1 0 0,1 0-1 0 0,0 0 0 0 0,0 0 1 0 0,0 0-1 0 0,0 0 1 0 0,0 0-1 0 0,1 0 0 0 0,-1 0 1 0 0,1 0-1 0 0,0 0 0 0 0,0 0 1 0 0,0 1-1 0 0,0-1 0 0 0,1 0 1 0 0,-1 0-1 0 0,1 0 0 0 0,0 0 1 0 0,0 0-1 0 0,0 0 1 0 0,0 0-1 0 0,0 0 0 0 0,3 3 1 0 0,0 0 5 0 0,0 0 0 0 0,0-1 0 0 0,1 1 0 0 0,0-1 0 0 0,0-1 0 0 0,0 1 0 0 0,0 0 0 0 0,1-1 0 0 0,-1 0 0 0 0,1-1 0 0 0,0 1 0 0 0,12 4 0 0 0,19 9 512 0 0,-24-11-1078 0 0,1 0 0 0 0,0 0 0 0 0,25 6 0 0 0,-35-11 177 0 0,0-1-1 0 0,0 1 0 0 0,0-1 0 0 0,-1 0 0 0 0,1 0 1 0 0,0 0-1 0 0,0 0 0 0 0,0-1 0 0 0,0 1 0 0 0,0-1 1 0 0,-1 0-1 0 0,1-1 0 0 0,0 1 0 0 0,-1 0 0 0 0,1-1 0 0 0,-1 0 1 0 0,1 0-1 0 0,-1 0 0 0 0,4-3 0 0 0,11-10-1081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08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5 2088 0 0,'0'-1'127'0'0,"0"1"-1"0"0,0 0 0 0 0,0 0 1 0 0,-1-1-1 0 0,1 1 1 0 0,0 0-1 0 0,0 0 0 0 0,0 0 1 0 0,0-1-1 0 0,-1 1 0 0 0,1 0 1 0 0,0 0-1 0 0,0 0 0 0 0,0 0 1 0 0,-1-1-1 0 0,1 1 0 0 0,0 0 1 0 0,0 0-1 0 0,-1 0 0 0 0,1 0 1 0 0,0 0-1 0 0,0 0 0 0 0,-1 0 1 0 0,1 0-1 0 0,0-1 0 0 0,0 1 1 0 0,-1 0-1 0 0,1 0 0 0 0,0 0 1 0 0,-1 0-1 0 0,1 0 0 0 0,0 1 1 0 0,0-1-1 0 0,-1 0 1 0 0,1 0-1 0 0,0 0 0 0 0,0 0 1 0 0,-1 0-1 0 0,1 0 0 0 0,0 0 1 0 0,0 0-1 0 0,-1 1 0 0 0,1-1 1 0 0,-9 15 2161 0 0,-4 25-1506 0 0,12-36-436 0 0,-11 34 80 0 0,7-23-387 0 0,0-1 0 0 0,1 1-1 0 0,1 0 1 0 0,0 0 0 0 0,1 0-1 0 0,1 0 1 0 0,0 27 0 0 0,2-41-48 0 0,-1 0 1 0 0,0 0-1 0 0,0 1 0 0 0,1-1 1 0 0,-1 0-1 0 0,0 0 1 0 0,1 0-1 0 0,-1 0 1 0 0,1 0-1 0 0,0 0 0 0 0,-1 0 1 0 0,1 0-1 0 0,0 0 1 0 0,0 0-1 0 0,-1 0 0 0 0,1-1 1 0 0,0 1-1 0 0,0 0 1 0 0,0 0-1 0 0,0-1 0 0 0,0 1 1 0 0,0-1-1 0 0,0 1 1 0 0,0-1-1 0 0,0 1 0 0 0,1-1 1 0 0,-1 0-1 0 0,0 1 1 0 0,0-1-1 0 0,0 0 1 0 0,0 0-1 0 0,0 0 0 0 0,1 0 1 0 0,-1 0-1 0 0,0 0 1 0 0,0 0-1 0 0,0 0 0 0 0,1 0 1 0 0,-1-1-1 0 0,1 0 1 0 0,9-1-125 0 0,0-1 0 0 0,0-1 0 0 0,16-7 1 0 0,-7 2-392 0 0,-8 6-270 0 0,16-5-1616 0 0,-17-1-2184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40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19252 0 0,'1'0'144'0'0,"0"0"-1"0"0,-1 0 1 0 0,1 0-1 0 0,0 0 1 0 0,0 0-1 0 0,-1 0 1 0 0,1 0-1 0 0,0 0 1 0 0,-1 0-1 0 0,1 1 1 0 0,0-1-1 0 0,0 0 0 0 0,-1 0 1 0 0,1 1-1 0 0,0-1 1 0 0,-1 1-1 0 0,1-1 1 0 0,-1 0-1 0 0,1 1 1 0 0,0-1-1 0 0,-1 1 1 0 0,1-1-1 0 0,-1 1 1 0 0,1-1-1 0 0,-1 1 1 0 0,0 0-1 0 0,1-1 1 0 0,0 2-1 0 0,-1 19 669 0 0,0-3-174 0 0,4-19-399 0 0,0 0 0 0 0,1 0 0 0 0,-1-1 0 0 0,0 1 0 0 0,0-1 0 0 0,7-4 0 0 0,-8 4-76 0 0,10-3-66 0 0,0 0 0 0 0,0 2 0 0 0,0-1-1 0 0,1 1 1 0 0,-1 1 0 0 0,0 1 0 0 0,22-1 0 0 0,100 10-94 0 0,-101-5 18 0 0,210 9-41 0 0,-2 0-1779 0 0,-82 10-5863 0 0,-154-21 6243 0 0,4 1-1703 0 0,-3-3-1693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08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1760 0 0,'8'18'2544'0'0,"10"35"2218"0"0,-17-48-4927 0 0,0-1 1 0 0,-1 1-1 0 0,0-1 1 0 0,1 1-1 0 0,-2 0 1 0 0,1-1-1 0 0,0 1 1 0 0,-1-1-1 0 0,0 1 1 0 0,-2 6-1 0 0,4-16-148 0 0,-1 0 0 0 0,0-1-1 0 0,0 1 1 0 0,0 0-1 0 0,-1 0 1 0 0,0 0 0 0 0,-1-5-1 0 0,-2-28 239 0 0,4 30 193 0 0,1 0 0 0 0,0 0 0 0 0,1-1 0 0 0,0 2 0 0 0,0-1 0 0 0,1 0 0 0 0,0 0 0 0 0,4-9-1 0 0,-6 15-43 0 0,0 1-1 0 0,0-1 0 0 0,0 1 1 0 0,1-1-1 0 0,-1 1 1 0 0,0-1-1 0 0,0 1 0 0 0,1 0 1 0 0,-1 0-1 0 0,1-1 0 0 0,-1 1 1 0 0,1 0-1 0 0,-1 0 0 0 0,1 1 1 0 0,0-1-1 0 0,0 0 0 0 0,1 0 1 0 0,-1 1-21 0 0,0 0 1 0 0,0 0-1 0 0,0 0 0 0 0,0 0 1 0 0,0 0-1 0 0,0 1 1 0 0,0-1-1 0 0,0 1 1 0 0,0 0-1 0 0,0-1 1 0 0,0 1-1 0 0,-1 0 0 0 0,1 0 1 0 0,0 0-1 0 0,-1 0 1 0 0,1 0-1 0 0,0 1 1 0 0,-1-1-1 0 0,3 3 0 0 0,1 1 83 0 0,-1-1-1 0 0,0 1 0 0 0,0 0 1 0 0,-1 0-1 0 0,1 0 0 0 0,-1 1 1 0 0,0-1-1 0 0,0 1 0 0 0,-1 0 1 0 0,0-1-1 0 0,0 1 0 0 0,0 0 1 0 0,0 7-1 0 0,-1-11-118 0 0,-1 1 1 0 0,0-1-1 0 0,0 0 0 0 0,0 0 1 0 0,0 1-1 0 0,0-1 0 0 0,-1 0 1 0 0,1 0-1 0 0,-1 0 0 0 0,1 0 1 0 0,-1 1-1 0 0,0-1 1 0 0,0 0-1 0 0,0 0 0 0 0,0 0 1 0 0,0-1-1 0 0,0 1 0 0 0,-1 0 1 0 0,1 0-1 0 0,0-1 0 0 0,-1 1 1 0 0,0 0-1 0 0,1-1 0 0 0,-1 0 1 0 0,0 1-1 0 0,0-1 0 0 0,0 0 1 0 0,0 0-1 0 0,0 0 0 0 0,0 0 1 0 0,0 0-1 0 0,0-1 1 0 0,0 1-1 0 0,0 0 0 0 0,0-1 1 0 0,0 0-1 0 0,-1 1 0 0 0,1-1 1 0 0,-3 0-1 0 0,-73-1-89 0 0,74 4-52 0 0,11 1 28 0 0,14 1-5 0 0,-13-4-43 0 0,1-1 0 0 0,-1-1 0 0 0,1 0 0 0 0,-1 0 0 0 0,0 0 0 0 0,0-1 0 0 0,0 0 0 0 0,0-1 0 0 0,0 0 0 0 0,15-7 0 0 0,-16 5-492 0 0,1 0 0 0 0,-1 0 0 0 0,0-1 0 0 0,0 0 0 0 0,-1 0 0 0 0,0 0 0 0 0,0-1 0 0 0,0 0 0 0 0,-1 0 0 0 0,5-8 0 0 0,7-12-960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09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33 1792 0 0,'-1'0'137'0'0,"1"-1"0"0"0,-1 1-1 0 0,1-1 1 0 0,0 1-1 0 0,-1-1 1 0 0,1 0 0 0 0,0 1-1 0 0,-1-1 1 0 0,1 1-1 0 0,0-1 1 0 0,0 0 0 0 0,0 1-1 0 0,0-1 1 0 0,-1 0-1 0 0,1 1 1 0 0,0-1 0 0 0,0 1-1 0 0,0-1 1 0 0,0 0 0 0 0,1 1-1 0 0,-1-1 1 0 0,0 0-1 0 0,0 1 1 0 0,0-1 0 0 0,0 1-1 0 0,1-1 1 0 0,-1 0-1 0 0,0 1 1 0 0,0-1 0 0 0,1 1-1 0 0,-1-1 1 0 0,1 0-1 0 0,1 0 115 0 0,-1-1-1 0 0,1 1 0 0 0,0 0 1 0 0,0 0-1 0 0,-1 1 0 0 0,1-1 0 0 0,0 0 1 0 0,0 0-1 0 0,0 1 0 0 0,4-1 1 0 0,1 0 123 0 0,0 0 0 0 0,0 0 0 0 0,1 1 0 0 0,-1 0 0 0 0,10 2 0 0 0,-13-1-285 0 0,1 0 0 0 0,-1 0-1 0 0,0 1 1 0 0,0 0 0 0 0,1 0-1 0 0,-1 0 1 0 0,0 0-1 0 0,-1 0 1 0 0,1 1 0 0 0,0 0-1 0 0,-1 0 1 0 0,1 0 0 0 0,-1 0-1 0 0,0 0 1 0 0,0 1-1 0 0,0-1 1 0 0,-1 1 0 0 0,1 0-1 0 0,-1 0 1 0 0,0 0 0 0 0,0 0-1 0 0,0 0 1 0 0,-1 0-1 0 0,1 1 1 0 0,0 5 0 0 0,1 10-285 0 0,0 0 1 0 0,-1 0-1 0 0,-2 0 1 0 0,-1 31 0 0 0,-1 5-3053 0 0,8 9-4672 0 0,-3-54 6574 0 0</inkml:trace>
  <inkml:trace contextRef="#ctx0" brushRef="#br0" timeOffset="1">308 22 2561 0 0,'-6'-20'7423'0'0,"1"34"-3809"0"0,1 35-2456 0 0,15 109-1072 0 0,-6-125-3709 0 0,10 37 0 0 0,-8-51 699 0 0,9 6-260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09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3 2465 0 0,'-2'-1'369'0'0,"0"1"1"0"0,-1-1-1 0 0,1 1 1 0 0,0 0 0 0 0,0-1-1 0 0,0 1 1 0 0,0 0 0 0 0,0 0-1 0 0,0 0 1 0 0,0 1-1 0 0,-1-1 1 0 0,1 1 0 0 0,0-1-1 0 0,0 1 1 0 0,0-1-1 0 0,0 1 1 0 0,0 0 0 0 0,0 0-1 0 0,1 0 1 0 0,-1 0 0 0 0,0 0-1 0 0,-2 2 1 0 0,2 0-160 0 0,0-1 1 0 0,0 1-1 0 0,0 0 1 0 0,1-1-1 0 0,-1 1 1 0 0,1 0 0 0 0,-1 0-1 0 0,1 0 1 0 0,0 0-1 0 0,0 0 1 0 0,1 1-1 0 0,-1-1 1 0 0,0 4-1 0 0,0 2-175 0 0,1-1-1 0 0,0 1 0 0 0,0-1 1 0 0,1 0-1 0 0,0 1 0 0 0,1-1 1 0 0,-1 0-1 0 0,2 0 0 0 0,-1 0 1 0 0,7 15-1 0 0,-6-20-13 0 0,0 1 0 0 0,-1-1 0 0 0,1 1 0 0 0,0-1 0 0 0,1 0 0 0 0,-1 0 0 0 0,0-1 0 0 0,1 1 0 0 0,0-1 0 0 0,0 0 0 0 0,-1 0 0 0 0,1 0 0 0 0,0 0 1 0 0,1 0-1 0 0,-1-1 0 0 0,0 0 0 0 0,0 0 0 0 0,1 0 0 0 0,-1 0 0 0 0,0-1 0 0 0,1 0 0 0 0,-1 0 0 0 0,6 0 0 0 0,-1-1-148 0 0,0 0 1 0 0,0 0-1 0 0,0-1 0 0 0,13-3 1 0 0,-14 2-679 0 0,0 0 1 0 0,0-1 0 0 0,0 0-1 0 0,9-6 1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10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2216 0 0,'20'5'3137'0'0,"-1"0"-1825"0"0,0 0 0 0 0,37 3 0 0 0,-52-7-1287 0 0,0-1 0 0 0,1 0 0 0 0,-1 0 0 0 0,0 0 0 0 0,0-1-1 0 0,0 0 1 0 0,0 1 0 0 0,0-1 0 0 0,1-1 0 0 0,-2 1 0 0 0,1 0-1 0 0,0-1 1 0 0,0 0 0 0 0,0 0 0 0 0,-1 0 0 0 0,1 0 0 0 0,-1-1-1 0 0,0 0 1 0 0,5-4 0 0 0,-4-1-65 0 0,-9 7 46 0 0,-10 9 44 0 0,11-2 93 0 0,1 0 0 0 0,-1 0 0 0 0,1 0 0 0 0,1 0 0 0 0,-1 1 0 0 0,1-1 0 0 0,0 1 0 0 0,1 0 0 0 0,0-1 0 0 0,0 1 0 0 0,0 0 0 0 0,1 13 0 0 0,0-13-109 0 0,0-1 0 0 0,1 0 0 0 0,-1 1 0 0 0,1-1 0 0 0,1 1 0 0 0,-1-1 0 0 0,1 0 0 0 0,0 0-1 0 0,1 0 1 0 0,0 0 0 0 0,-1 0 0 0 0,2-1 0 0 0,7 11 0 0 0,-9-14-88 0 0,0 0 1 0 0,0-1-1 0 0,0 1 1 0 0,1-1-1 0 0,-1 0 0 0 0,0 1 1 0 0,1-1-1 0 0,0 0 1 0 0,-1 0-1 0 0,1-1 1 0 0,-1 1-1 0 0,1 0 0 0 0,0-1 1 0 0,0 0-1 0 0,-1 0 1 0 0,1 0-1 0 0,0 0 1 0 0,-1 0-1 0 0,1 0 0 0 0,0-1 1 0 0,5-1-1 0 0,-6 2-209 0 0,0-1 0 0 0,0 1 0 0 0,0-1 0 0 0,0 0 1 0 0,0 0-1 0 0,0 0 0 0 0,0-1 0 0 0,-1 1 0 0 0,1 0 0 0 0,0-1 0 0 0,-1 1 0 0 0,1-1 0 0 0,-1 1 0 0 0,1-1 0 0 0,-1 0 0 0 0,0 1 0 0 0,1-1 0 0 0,0-2 0 0 0,6-21-2629 0 0,6 3 271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10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39 5001 0 0,'-9'-2'1278'0'0,"-10"-4"6470"0"0,21 0-4540 0 0,12-3-2515 0 0,-10 7-667 0 0,0-1 0 0 0,1 1 0 0 0,-1 1 0 0 0,1-1-1 0 0,-1 1 1 0 0,1-1 0 0 0,0 1 0 0 0,0 1 0 0 0,0-1 0 0 0,-1 1 0 0 0,1 0 0 0 0,0 0 0 0 0,0 0 0 0 0,0 0 0 0 0,0 1 0 0 0,0 0 0 0 0,-1 0 0 0 0,1 1-1 0 0,0-1 1 0 0,-1 1 0 0 0,1 0 0 0 0,-1 0 0 0 0,0 0 0 0 0,1 1 0 0 0,-1-1 0 0 0,0 1 0 0 0,-1 0 0 0 0,1 0 0 0 0,3 4 0 0 0,-3-2-113 0 0,0-1-1 0 0,-1 1 1 0 0,1-1 0 0 0,-1 1 0 0 0,-1 0 0 0 0,1 0-1 0 0,0 1 1 0 0,-1-1 0 0 0,0 0 0 0 0,2 11 0 0 0,-3-11-278 0 0,0 1 1 0 0,-1 0 0 0 0,1 0 0 0 0,-1-1 0 0 0,0 1-1 0 0,-1 0 1 0 0,0 0 0 0 0,0-1 0 0 0,0 1 0 0 0,0 0-1 0 0,-4 8 1 0 0,3-9-87 0 0,0-1 0 0 0,0 0-1 0 0,0 0 1 0 0,-1 1 0 0 0,1-2-1 0 0,-1 1 1 0 0,0 0 0 0 0,0-1-1 0 0,-1 1 1 0 0,1-1 0 0 0,-6 4 0 0 0,0-1-218 0 0,0-1 1 0 0,0 0 0 0 0,-18 5 0 0 0,15-5 741 0 0,62-21 6080 0 0,-34 12-6170 0 0,0 1-1 0 0,0 0 1 0 0,24-1 0 0 0,-21 8-1485 0 0,-12 3-2590 0 0,-17-4 157 0 0,5 3 2251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10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1384 0 0,'-3'2'621'0'0,"1"0"0"0"0,0 1-1 0 0,0-1 1 0 0,0 0-1 0 0,1 1 1 0 0,-1 0 0 0 0,0-1-1 0 0,-1 5 1 0 0,3-7-521 0 0,0 0 1 0 0,0 1 0 0 0,0-1-1 0 0,0 0 1 0 0,0 0-1 0 0,0 1 1 0 0,0-1-1 0 0,0 0 1 0 0,0 0-1 0 0,0 1 1 0 0,0-1-1 0 0,0 0 1 0 0,0 0-1 0 0,0 1 1 0 0,0-1 0 0 0,0 0-1 0 0,0 0 1 0 0,0 1-1 0 0,0-1 1 0 0,1 0-1 0 0,-1 0 1 0 0,0 1-1 0 0,0-1 1 0 0,0 0-1 0 0,0 0 1 0 0,1 0-1 0 0,-1 0 1 0 0,0 1-1 0 0,0-1 1 0 0,0 0 0 0 0,1 0-1 0 0,-1 0 1 0 0,0 0-1 0 0,0 0 1 0 0,1 1-1 0 0,18-2 1828 0 0,-11 0-1597 0 0,5-2 177 0 0,1 0 0 0 0,-1 2 1 0 0,1 0-1 0 0,25 1 0 0 0,-36 0-442 0 0,-1 0 0 0 0,1 0 1 0 0,0 1-1 0 0,-1 0 0 0 0,1-1 1 0 0,0 1-1 0 0,-1 0 0 0 0,1 0 0 0 0,-1 0 1 0 0,1 1-1 0 0,-1-1 0 0 0,0 1 1 0 0,0-1-1 0 0,1 1 0 0 0,-1 0 0 0 0,0 0 1 0 0,0 0-1 0 0,-1 0 0 0 0,1 0 1 0 0,0 0-1 0 0,-1 0 0 0 0,1 1 0 0 0,-1-1 1 0 0,0 0-1 0 0,0 1 0 0 0,0-1 1 0 0,0 1-1 0 0,0 0 0 0 0,0-1 0 0 0,0 6 1 0 0,0 2-120 0 0,0 0 1 0 0,0 0-1 0 0,-2 16 0 0 0,-3-8-2638 0 0,-2-3-3732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11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13 3753 0 0,'-17'-12'9100'0'0,"17"12"-8890"0"0,-1 0-1 0 0,1 0 1 0 0,-1 0 0 0 0,1 0 0 0 0,-1 0 0 0 0,1 0 0 0 0,-1 0-1 0 0,1 0 1 0 0,-1 0 0 0 0,1 0 0 0 0,-1 0 0 0 0,1 1-1 0 0,-1-1 1 0 0,1 0 0 0 0,-1 0 0 0 0,1 0 0 0 0,0 1 0 0 0,-1-1-1 0 0,1 0 1 0 0,-1 1 0 0 0,1-1 0 0 0,0 0 0 0 0,-1 1 0 0 0,-1 3 83 0 0,0-1 0 0 0,0 1 0 0 0,1-1 0 0 0,-1 1 0 0 0,1-1 0 0 0,0 1 0 0 0,-1 5 1 0 0,-1 5-605 0 0,-25 92-2138 0 0,20-71-6067 0 0,10-38 8672 0 0,0 0-1 0 0,1 0 1 0 0,0 0 0 0 0,0 0-1 0 0,0 0 1 0 0,0 1 0 0 0,0-1-1 0 0,0 1 1 0 0,1 0 0 0 0,-1 0-1 0 0,1 0 1 0 0,-1 1 0 0 0,1-1-1 0 0,0 1 1 0 0,0 0 0 0 0,-1 0-1 0 0,1 0 1 0 0,0 0 0 0 0,5 1-1 0 0,-6-1-183 0 0,1 1 0 0 0,0-1 0 0 0,-1 1 0 0 0,1 0 0 0 0,0 1 0 0 0,-1-1 0 0 0,1 1 0 0 0,0-1-1 0 0,-1 1 1 0 0,1 0 0 0 0,-1 1 0 0 0,1-1 0 0 0,-1 0 0 0 0,0 1 0 0 0,0 0 0 0 0,1 0 0 0 0,-1 0 0 0 0,0 0-1 0 0,-1 0 1 0 0,1 1 0 0 0,3 2 0 0 0,-6-4-176 0 0,1-1 1 0 0,-1 1-1 0 0,0-1 0 0 0,1 1 1 0 0,-1-1-1 0 0,0 1 0 0 0,1 0 0 0 0,-1-1 1 0 0,0 1-1 0 0,0 0 0 0 0,0-1 0 0 0,0 1 1 0 0,1-1-1 0 0,-1 1 0 0 0,0 0 1 0 0,0-1-1 0 0,0 1 0 0 0,0 0 0 0 0,0-1 1 0 0,0 1-1 0 0,-1 0 0 0 0,1-1 1 0 0,0 1-1 0 0,0-1 0 0 0,0 1 0 0 0,-1 0 1 0 0,1-1-1 0 0,0 1 0 0 0,-1-1 1 0 0,1 1-1 0 0,0-1 0 0 0,-1 1 0 0 0,1-1 1 0 0,-1 2-1 0 0,-24 14-1795 0 0,2 0 3098 0 0,20-12-490 0 0,-1 1-1 0 0,1 0 0 0 0,0 0 0 0 0,0 0 0 0 0,1 1 0 0 0,-1-1 0 0 0,1 0 0 0 0,0 1 0 0 0,1 0 1 0 0,-2 7-1 0 0,1 4 943 0 0,1 1 0 0 0,1 19 1 0 0,0-25-1249 0 0,0 1 0 0 0,0-1 0 0 0,-1 1 0 0 0,-1-1 0 0 0,-5 20 0 0 0,8-32-311 0 0,-1 0 1 0 0,0 0-1 0 0,0 0 1 0 0,0 0-1 0 0,0 0 1 0 0,0 0-1 0 0,0 0 0 0 0,0 0 1 0 0,0 0-1 0 0,1 0 1 0 0,-1 0-1 0 0,0 0 1 0 0,0 0-1 0 0,0 0 1 0 0,0 0-1 0 0,0 0 1 0 0,0 0-1 0 0,0 0 0 0 0,0 1 1 0 0,0-1-1 0 0,1 0 1 0 0,-1 0-1 0 0,0 0 1 0 0,0 0-1 0 0,0 0 1 0 0,0 0-1 0 0,0 0 0 0 0,0 0 1 0 0,0 0-1 0 0,0 0 1 0 0,0 1-1 0 0,0-1 1 0 0,0 0-1 0 0,0 0 1 0 0,0 0-1 0 0,0 0 1 0 0,0 0-1 0 0,0 0 0 0 0,0 0 1 0 0,0 1-1 0 0,0-1 1 0 0,0 0-1 0 0,0 0 1 0 0,0 0-1 0 0,15-5-203 0 0,8 4-381 0 0,-11 1-636 0 0,0-1-1 0 0,22-4 0 0 0,-31 4 825 0 0,0 0-1 0 0,0 0 1 0 0,0 0 0 0 0,0 0-1 0 0,0 0 1 0 0,-1 0-1 0 0,1-1 1 0 0,0 0-1 0 0,-1 1 1 0 0,0-1 0 0 0,1 0-1 0 0,-1 0 1 0 0,0 0-1 0 0,0-1 1 0 0,0 1-1 0 0,3-4 1 0 0,4-15-2171 0 0,3 3 493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11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53 1816 0 0,'-4'-5'1118'0'0,"-2"-2"1075"0"0,0 0 0 0 0,0 0 0 0 0,0 0 0 0 0,-1 1-1 0 0,-10-7 1 0 0,17 13-2049 0 0,-1 0-1 0 0,0 1 0 0 0,1-1 1 0 0,-1 0-1 0 0,1 1 0 0 0,-1-1 0 0 0,1 0 1 0 0,-1 1-1 0 0,1-1 0 0 0,-1 1 0 0 0,1-1 1 0 0,-1 1-1 0 0,1-1 0 0 0,0 1 1 0 0,-1-1-1 0 0,1 1 0 0 0,0-1 0 0 0,-1 1 1 0 0,1 0-1 0 0,0-1 0 0 0,0 1 0 0 0,0 0 1 0 0,-1-1-1 0 0,1 1 0 0 0,0-1 1 0 0,0 1-1 0 0,0 0 0 0 0,0-1 0 0 0,0 2 1 0 0,-4 22 125 0 0,3-13-175 0 0,-1 17 94 0 0,1 39 0 0 0,1-61-194 0 0,1 0 0 0 0,-1 0 1 0 0,1 0-1 0 0,0 0 0 0 0,1 0 0 0 0,-1 0 0 0 0,1 0 1 0 0,0-1-1 0 0,1 1 0 0 0,-1-1 0 0 0,1 1 1 0 0,7 9-1 0 0,-7-13-42 0 0,0 1 0 0 0,0-1-1 0 0,0 0 1 0 0,0 0 0 0 0,0 0 0 0 0,0-1 0 0 0,0 1 0 0 0,1-1 0 0 0,-1 1 0 0 0,1-1-1 0 0,-1 0 1 0 0,1 0 0 0 0,0-1 0 0 0,-1 1 0 0 0,1-1 0 0 0,0 0 0 0 0,-1 0 0 0 0,1 0-1 0 0,0 0 1 0 0,5-2 0 0 0,9-1-1210 0 0,0-2-1 0 0,34-12 0 0 0,-14 5-4198 0 0,-20 3-87 0 0,-13 4 2118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11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6041 0 0,'12'9'7777'0'0,"3"-1"-3691"0"0,0-2-3785 0 0,-1-1 1 0 0,1-1-1 0 0,23 4 0 0 0,-14-8-300 0 0,-21 0-108 0 0,1-1 1 0 0,-1 1-1 0 0,1 0 0 0 0,-1 1 0 0 0,1-1 0 0 0,-1 0 1 0 0,1 1-1 0 0,5 1 0 0 0,-47 37-2615 0 0,34-33 2731 0 0,0 1 0 0 0,0-1-1 0 0,1 1 1 0 0,-1 0 0 0 0,1 0 0 0 0,1 0-1 0 0,-1 0 1 0 0,1 0 0 0 0,1 1 0 0 0,-1-1-1 0 0,1 1 1 0 0,1-1 0 0 0,-1 1 0 0 0,1 0-1 0 0,0-1 1 0 0,1 1 0 0 0,0-1-1 0 0,0 1 1 0 0,1-1 0 0 0,0 1 0 0 0,3 7-1 0 0,-4-13-142 0 0,0 0 0 0 0,0 0-1 0 0,1 0 1 0 0,-1 0 0 0 0,1 0-1 0 0,-1 0 1 0 0,1 0 0 0 0,0 0-1 0 0,0-1 1 0 0,-1 1 0 0 0,1-1-1 0 0,1 1 1 0 0,-1-1 0 0 0,0 0-1 0 0,0 1 1 0 0,0-1 0 0 0,1-1-1 0 0,-1 1 1 0 0,0 0 0 0 0,1 0-1 0 0,-1-1 1 0 0,1 1 0 0 0,-1-1 0 0 0,1 0-1 0 0,-1 0 1 0 0,1 0 0 0 0,-1 0-1 0 0,1 0 1 0 0,-1-1 0 0 0,1 1-1 0 0,-1-1 1 0 0,0 1 0 0 0,1-1-1 0 0,-1 0 1 0 0,0 0 0 0 0,3-1-1 0 0,0 0-172 0 0,-1 0 0 0 0,0 0 0 0 0,0 0 0 0 0,0-1 0 0 0,0 1 0 0 0,-1-1 0 0 0,1 0 0 0 0,-1 0 0 0 0,1 0 0 0 0,-1 0 0 0 0,0-1 0 0 0,0 1 0 0 0,-1-1 0 0 0,1 0 0 0 0,-1 0 0 0 0,0 0 0 0 0,0 0 0 0 0,0 0 0 0 0,2-8 0 0 0,-1-15-1819 0 0,4 3 103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12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4849 0 0,'31'5'5658'0'0,"19"13"-3286"0"0,-26-9-1496 0 0,-18-7-617 0 0,0 0 1 0 0,-1 0-1 0 0,0 0 0 0 0,1 1 1 0 0,-1 0-1 0 0,0 0 0 0 0,0 1 1 0 0,5 4-1 0 0,-8-6-147 0 0,-1 0-1 0 0,1 0 0 0 0,-1-1 1 0 0,0 1-1 0 0,0 0 0 0 0,0 0 1 0 0,0 0-1 0 0,0 0 0 0 0,0 1 1 0 0,0-1-1 0 0,-1 0 1 0 0,1 0-1 0 0,-1 0 0 0 0,0 1 1 0 0,1-1-1 0 0,-1 0 0 0 0,0 0 1 0 0,0 1-1 0 0,-1-1 1 0 0,1 0-1 0 0,0 0 0 0 0,-1 1 1 0 0,1-1-1 0 0,-2 3 0 0 0,-22 49 378 0 0,17-43-715 0 0,2 1 0 0 0,0 0 1 0 0,-5 14-1 0 0,7 7-4242 0 0,11 1-4605 0 0,-4-23 5267 0 0</inkml:trace>
  <inkml:trace contextRef="#ctx0" brushRef="#br0" timeOffset="1">209 574 4193 0 0,'1'6'3793'0'0,"1"0"56"0"0,2 1 39 0 0,-2-7-3464 0 0,-1-3-584 0 0,2-2-624 0 0,0-6-832 0 0,1-3-1177 0 0,-2-6-1160 0 0,3 4-1008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43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38 2497 0 0,'-1'-3'536'0'0,"0"1"0"0"0,0-1 1 0 0,-1 1-1 0 0,1 0 0 0 0,-1 0 1 0 0,1-1-1 0 0,-1 1 0 0 0,0 0 1 0 0,0 1-1 0 0,0-1 0 0 0,0 0 1 0 0,0 0-1 0 0,-1 1 0 0 0,1 0 1 0 0,0-1-1 0 0,-1 1 0 0 0,1 0 1 0 0,-1 0-1 0 0,-3-1 0 0 0,2 2 256 0 0,1-1 0 0 0,0 1 0 0 0,-1 0-1 0 0,1 1 1 0 0,0-1 0 0 0,-1 0 0 0 0,-4 2-1 0 0,-18 7 302 0 0,-18 5 1045 0 0,49-17-1998 0 0,-4 2-133 0 0,0 0 0 0 0,1 0 0 0 0,-1 0 0 0 0,1 0 0 0 0,0 0 0 0 0,-1 1 0 0 0,1-1 0 0 0,-1 0 0 0 0,1 1 0 0 0,0 0 1 0 0,0-1-1 0 0,1 1 0 0 0,11 2 53 0 0,-1 0 0 0 0,0 1 1 0 0,0 1-1 0 0,0 0 0 0 0,0 0 1 0 0,0 2-1 0 0,-1-1 1 0 0,15 10-1 0 0,22 10-45 0 0,-2-8-4 0 0,71 17-1 0 0,-7-2 84 0 0,-110-32-81 0 0,-1 0 0 0 0,1 0 0 0 0,-1 0 0 0 0,0 0 0 0 0,1 0 0 0 0,-1 0 0 0 0,1 1 0 0 0,-1-1 0 0 0,0 0 0 0 0,1 0 0 0 0,-1 0 0 0 0,1 0 0 0 0,-1 1 0 0 0,0-1 0 0 0,1 0 0 0 0,-1 0 0 0 0,0 1 0 0 0,1-1 0 0 0,-1 0 0 0 0,0 1 1 0 0,0-1-1 0 0,1 0 0 0 0,-1 1 0 0 0,0-1 0 0 0,0 0 0 0 0,0 1 0 0 0,1-1 0 0 0,-1 0 0 0 0,0 1 0 0 0,0-1 0 0 0,0 1 0 0 0,0-1 0 0 0,0 0 0 0 0,0 1 0 0 0,0-1 0 0 0,0 2 0 0 0,-14 10 197 0 0,-37 11-161 0 0,40-18-26 0 0,-25 8 27 0 0,-40 10-1 0 0,41-14-37 0 0,-43 19-1 0 0,67-23-128 0 0,0 0 0 0 0,0 1 0 0 0,0 0 0 0 0,1 1 0 0 0,0 0 0 0 0,1 1-1 0 0,-16 16 1 0 0,17-16-111 0 0,1 0 0 0 0,0 0 0 0 0,1 1 0 0 0,0 0 0 0 0,0 0 0 0 0,1 1 0 0 0,0 0 0 0 0,-5 13 0 0 0,10-23 151 0 0,0 0 1 0 0,0 0-1 0 0,0 0 1 0 0,1 0-1 0 0,-1-1 0 0 0,0 1 1 0 0,0 0-1 0 0,0 0 1 0 0,0 0-1 0 0,1 0 1 0 0,-1 0-1 0 0,0 0 0 0 0,0 0 1 0 0,0 0-1 0 0,1 0 1 0 0,-1 0-1 0 0,0 0 1 0 0,0 0-1 0 0,0 0 0 0 0,1 0 1 0 0,-1 0-1 0 0,0 0 1 0 0,0 0-1 0 0,0 0 1 0 0,1 0-1 0 0,-1 0 0 0 0,0 0 1 0 0,0 0-1 0 0,0 0 1 0 0,1 0-1 0 0,-1 0 1 0 0,0 0-1 0 0,0 0 0 0 0,0 0 1 0 0,0 1-1 0 0,0-1 1 0 0,1 0-1 0 0,-1 0 0 0 0,0 0 1 0 0,0 0-1 0 0,0 0 1 0 0,0 1-1 0 0,0-1 1 0 0,0 0-1 0 0,1 0 0 0 0,-1 0 1 0 0,0 0-1 0 0,0 1 1 0 0,0-1-1 0 0,0 0 1 0 0,0 0-1 0 0,0 0 0 0 0,0 1 1 0 0,0-1-1 0 0,0 0 1 0 0,0 0-1 0 0,0 0 1 0 0,0 1-1 0 0,0-1 0 0 0,0 0 1 0 0,0 0-1 0 0,0 0 1 0 0,0 1-1 0 0,0-1 1 0 0,0 0-1 0 0,13-11-5079 0 0,-5-4 914 0 0,6-2-744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12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0 672 1216 0 0,'3'-6'1154'0'0,"-1"0"-1"0"0,0-1 1 0 0,0 0 0 0 0,1-12-1 0 0,-1 12-487 0 0,-1-1 0 0 0,1 1-1 0 0,0 0 1 0 0,4-11 0 0 0,16-20 231 0 0,1 2 0 0 0,1 1 0 0 0,2 1 0 0 0,41-41 0 0 0,-36 40-366 0 0,3-3-303 0 0,1 1 1 0 0,2 3 0 0 0,2 0-1 0 0,1 3 1 0 0,75-46 0 0 0,-105 72-182 0 0,0 0 0 0 0,-1 0 0 0 0,15-3 0 0 0,-22 7-82 0 0,1 0 1 0 0,-1 1-1 0 0,0-1 0 0 0,0 1 1 0 0,1 0-1 0 0,-1-1 0 0 0,0 1 1 0 0,0 0-1 0 0,1 0 0 0 0,-1 1 1 0 0,0-1-1 0 0,0 0 0 0 0,0 1 1 0 0,1 0-1 0 0,-1-1 0 0 0,0 1 1 0 0,0 0-1 0 0,0 0 0 0 0,0 0 0 0 0,0 0 1 0 0,0 0-1 0 0,3 3 0 0 0,-5-4-209 0 0,0 0-1 0 0,1 0 0 0 0,-1-1 0 0 0,0 1 0 0 0,1 0 0 0 0,-1 0 0 0 0,0 0 0 0 0,0 0 0 0 0,3-4-2694 0 0,-3 4 2695 0 0,0-1-1 0 0,0 1 0 0 0,0 0 0 0 0,0-1 0 0 0,0 1 0 0 0,0 0 0 0 0,1-1 0 0 0,-1 1 0 0 0,-1 0 0 0 0,1-1 0 0 0,0 1 1 0 0,0 0-1 0 0,0-1 0 0 0,0 1 0 0 0,0-1 0 0 0,1-18-2880 0 0,-1 3 1535 0 0,1 0-269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13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15 1408 0 0,'-16'-14'10181'0'0,"17"24"-6476"0"0,7 6-4264 0 0,-1-7 655 0 0,1 0 0 0 0,0 0 1 0 0,1 0-1 0 0,-1-1 0 0 0,2-1 0 0 0,-1 1 0 0 0,1-1 0 0 0,18 9 0 0 0,-17-10-65 0 0,0 1-1 0 0,0 0 0 0 0,-1 0 0 0 0,0 1 0 0 0,-1 0 0 0 0,0 1 0 0 0,14 16 0 0 0,-21-22 30 0 0,-1 0 1 0 0,1 1-1 0 0,-1-1 1 0 0,0 1 0 0 0,0-1-1 0 0,0 1 1 0 0,0-1-1 0 0,0 1 1 0 0,-1-1-1 0 0,0 1 1 0 0,1 0 0 0 0,-1-1-1 0 0,-1 1 1 0 0,1 0-1 0 0,-1-1 1 0 0,1 1-1 0 0,-1 0 1 0 0,0-1 0 0 0,0 1-1 0 0,0-1 1 0 0,-1 0-1 0 0,-1 4 1 0 0,-6 10 72 0 0,-1 0-1 0 0,0-1 1 0 0,-13 16-1 0 0,4-5-170 0 0,14-20-251 0 0,-7 11-452 0 0,8-6-3414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14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17 776 0 0,'-3'-2'347'0'0,"1"0"0"0"0,-1 1 0 0 0,0-1 0 0 0,1 0 0 0 0,-1 1 0 0 0,0 0 0 0 0,0 0 0 0 0,0 0 0 0 0,0 0 0 0 0,0 0 0 0 0,0 0 1 0 0,0 1-1 0 0,-1-1 0 0 0,1 1 0 0 0,0 0 0 0 0,0 0 0 0 0,0 0 0 0 0,0 1 0 0 0,-1-1 0 0 0,1 1 0 0 0,0 0 0 0 0,0 0 0 0 0,-3 1 0 0 0,-4 1-88 0 0,1 1 0 0 0,0 0 0 0 0,0 0-1 0 0,0 1 1 0 0,1 0 0 0 0,-9 7 0 0 0,10-6-235 0 0,-1 0 0 0 0,1 1 1 0 0,1 0-1 0 0,-1 0 0 0 0,1 0 0 0 0,1 1 0 0 0,-1-1 1 0 0,1 2-1 0 0,-6 13 0 0 0,9-16-37 0 0,0-1 1 0 0,0 0-1 0 0,0 1 0 0 0,1 0 1 0 0,0-1-1 0 0,1 1 1 0 0,-1 0-1 0 0,1 0 0 0 0,0-1 1 0 0,0 1-1 0 0,1 0 0 0 0,0 0 1 0 0,0-1-1 0 0,0 1 1 0 0,0-1-1 0 0,1 1 0 0 0,3 6 1 0 0,-4-10-8 0 0,-1 0 0 0 0,1 0 1 0 0,0 0-1 0 0,0 0 1 0 0,1 0-1 0 0,-1 0 0 0 0,0 0 1 0 0,1-1-1 0 0,-1 1 1 0 0,1 0-1 0 0,-1-1 0 0 0,1 1 1 0 0,0-1-1 0 0,0 1 1 0 0,-1-1-1 0 0,1 0 0 0 0,0 0 1 0 0,0 0-1 0 0,0 0 1 0 0,0 0-1 0 0,4 0 0 0 0,-3 0 12 0 0,-1-1-1 0 0,1 0 0 0 0,0-1 0 0 0,0 1 0 0 0,0 0 0 0 0,-1-1 0 0 0,1 0 0 0 0,0 0 0 0 0,-1 0 1 0 0,1 0-1 0 0,0 0 0 0 0,-1 0 0 0 0,1 0 0 0 0,3-4 0 0 0,6-4 138 0 0,-1 0 0 0 0,0-2 1 0 0,0 1-1 0 0,16-23 0 0 0,31-56 1982 0 0,-58 89-2076 0 0,1 0 0 0 0,-1 0 0 0 0,0 0-1 0 0,0-1 1 0 0,0 1 0 0 0,0 0 0 0 0,0 0-1 0 0,0 0 1 0 0,1 0 0 0 0,-1 0 0 0 0,0 0 0 0 0,0 0-1 0 0,0-1 1 0 0,0 1 0 0 0,1 0 0 0 0,-1 0 0 0 0,0 0-1 0 0,0 0 1 0 0,0 0 0 0 0,1 0 0 0 0,-1 0-1 0 0,0 0 1 0 0,0 0 0 0 0,0 0 0 0 0,1 0 0 0 0,-1 0-1 0 0,0 0 1 0 0,0 0 0 0 0,0 0 0 0 0,0 0 0 0 0,1 0-1 0 0,-1 0 1 0 0,0 1 0 0 0,0-1 0 0 0,0 0-1 0 0,0 0 1 0 0,1 0 0 0 0,-1 0 0 0 0,0 0 0 0 0,0 0-1 0 0,0 0 1 0 0,0 1 0 0 0,0-1 0 0 0,1 0 0 0 0,5 12 593 0 0,2 17-317 0 0,-8-28-265 0 0,7 34-24 0 0,-2 1 0 0 0,1 71-1 0 0,-12-31-4700 0 0,6-75 4469 0 0,0 0 0 0 0,0 0 0 0 0,0 0 0 0 0,0-1 0 0 0,-1 1 0 0 0,1 0 0 0 0,0 0 1 0 0,-1 0-1 0 0,1 0 0 0 0,-1 0 0 0 0,1 0 0 0 0,-1 0 0 0 0,1 0 0 0 0,-1-1 0 0 0,1 1 0 0 0,-1 0 0 0 0,0-1 0 0 0,0 1 0 0 0,1 0 0 0 0,-1-1 0 0 0,0 1 0 0 0,0-1 0 0 0,0 1 1 0 0,0-1-1 0 0,0 1 0 0 0,-7 4-1523 0 0,1 7-1537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14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0 744 0 0,'-37'5'8426'0'0,"36"-5"-8118"0"0,0 1 0 0 0,0-1 0 0 0,0 1 0 0 0,0-1 0 0 0,0 1 0 0 0,1-1 0 0 0,-1 1-1 0 0,0-1 1 0 0,0 1 0 0 0,0 0 0 0 0,1 0 0 0 0,-1-1 0 0 0,0 1 0 0 0,1 0 0 0 0,-1 0 0 0 0,-1 2 0 0 0,2 11-367 0 0,2-9 70 0 0,0-1 0 0 0,0 1 0 0 0,1-1 0 0 0,0 0 0 0 0,0 0 1 0 0,0 0-1 0 0,0 0 0 0 0,0-1 0 0 0,1 1 0 0 0,-1-1 0 0 0,1 0 1 0 0,0 0-1 0 0,0 0 0 0 0,0-1 0 0 0,1 1 0 0 0,6 2 0 0 0,10 5 1 0 0,46 13-1 0 0,-64-22-7 0 0,37 10-9 0 0,1-2 1 0 0,0-2 0 0 0,71 3-1 0 0,125-11-19 0 0,-232 1 24 0 0,20-1-398 0 0,-9 2-635 0 0,0-2 0 0 0,0 0-1 0 0,28-6 1 0 0,-44 7 754 0 0,1 0 0 0 0,-1-1 0 0 0,1 1 0 0 0,-1 0 0 0 0,1 0 0 0 0,-1 0 0 0 0,1-1 0 0 0,-1 1 0 0 0,0 0 0 0 0,1 0 0 0 0,-1-1 1 0 0,0 1-1 0 0,1 0 0 0 0,-1-1 0 0 0,0 1 0 0 0,1-1 0 0 0,-1 1 0 0 0,0 0 0 0 0,1-1 0 0 0,-1 1 0 0 0,0-1 0 0 0,0 1 0 0 0,0-1 0 0 0,1 0 0 0 0,0-3-2128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15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1808 0 0,'-4'1'9896'0'0,"13"11"-7647"0"0,18 16-2653 0 0,-26-27 875 0 0,30 29 111 0 0,36 37-293 0 0,-60-58-223 0 0,0 0-1 0 0,0 0 1 0 0,-1 0-1 0 0,0 1 1 0 0,-1 0-1 0 0,5 10 1 0 0,-10-18-34 0 0,0-1 1 0 0,0 0-1 0 0,0 0 1 0 0,0 0-1 0 0,0 1 1 0 0,0-1-1 0 0,-1 0 1 0 0,1 0-1 0 0,0 0 1 0 0,-1 1-1 0 0,1-1 1 0 0,0 0-1 0 0,-1 0 1 0 0,0 0-1 0 0,1 0 1 0 0,-1 0-1 0 0,0 0 1 0 0,1 0-1 0 0,-1 0 1 0 0,0 0-1 0 0,0 0 1 0 0,0 0-1 0 0,0-1 1 0 0,0 1-1 0 0,0 0 0 0 0,0 0 1 0 0,-1 0-1 0 0,-32 18 362 0 0,33-19-385 0 0,-19 9 9 0 0,0-2 1 0 0,-39 9-1 0 0,10-3-1913 0 0,43-10 1 0 0,19-1-7504 0 0,-3-2 6580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16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 4233 0 0,'0'0'176'0'0,"-1"-1"-1"0"0,1 1 1 0 0,0 0-1 0 0,0 0 1 0 0,-1 0 0 0 0,1 0-1 0 0,0-1 1 0 0,-1 1 0 0 0,1 0-1 0 0,0 0 1 0 0,-1 0-1 0 0,1 0 1 0 0,0 0 0 0 0,-1 0-1 0 0,1 0 1 0 0,0 0-1 0 0,-1 0 1 0 0,1 0 0 0 0,0 0-1 0 0,-1 0 1 0 0,1 0 0 0 0,0 0-1 0 0,-1 0 1 0 0,1 1-1 0 0,0-1 1 0 0,0 0 0 0 0,-1 0-1 0 0,1 0 1 0 0,0 0 0 0 0,-1 1-1 0 0,1-1 1 0 0,0 0-1 0 0,0 0 1 0 0,-1 1 0 0 0,-6 13 1942 0 0,0 27-2359 0 0,6-33 876 0 0,-4 22-490 0 0,-15 128 986 0 0,19-139-1565 0 0,0 0-1 0 0,2 0 1 0 0,0 0-1 0 0,1 0 0 0 0,1 0 1 0 0,5 20-1 0 0,-7-37-40 0 0,-1 1 0 0 0,1-1 0 0 0,0 0 0 0 0,0 0 0 0 0,0 1 0 0 0,0-1 0 0 0,0 0 0 0 0,0 0 0 0 0,0 0 0 0 0,1 0 0 0 0,-1 0 0 0 0,1 0 1 0 0,-1 0-1 0 0,1-1 0 0 0,0 1 0 0 0,0 0 0 0 0,3 1 0 0 0,4 0-1630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16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25 2537 0 0,'-2'1'9962'0'0,"8"9"-7863"0"0,-5-9-2127 0 0,0 0 0 0 0,0 0 0 0 0,0 0 0 0 0,0 1 0 0 0,1-1 0 0 0,-1-1 1 0 0,0 1-1 0 0,0 0 0 0 0,1 0 0 0 0,-1 0 0 0 0,0-1 0 0 0,1 1 0 0 0,-1-1 0 0 0,1 1 1 0 0,-1-1-1 0 0,1 1 0 0 0,-1-1 0 0 0,1 0 0 0 0,-1 0 0 0 0,1 0 0 0 0,2 0 0 0 0,0-1-220 0 0,-1 1 1 0 0,1-1-1 0 0,-1 0 0 0 0,1 0 0 0 0,-1-1 0 0 0,0 1 0 0 0,1-1 0 0 0,3-2 1 0 0,-4 1-815 0 0,0 1 0 0 0,1-1 1 0 0,-1 0-1 0 0,0 0 0 0 0,-1 0 1 0 0,6-7-1 0 0,-1 0-2284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16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29 151 3057 0 0,'-25'9'6696'0'0,"21"-12"-3625"0"0,14-7-1956 0 0,-6 7-1003 0 0,0 1-1 0 0,0 0 1 0 0,1 0 0 0 0,-1 0 0 0 0,0 0-1 0 0,1 1 1 0 0,-1-1 0 0 0,1 1-1 0 0,-1 0 1 0 0,1 1 0 0 0,-1-1-1 0 0,1 1 1 0 0,7 0 0 0 0,9 1-892 0 0,36 8 0 0 0,-30-5-2585 0 0,-14-5-3205 0 0,-9 0 3322 0 0</inkml:trace>
  <inkml:trace contextRef="#ctx0" brushRef="#br0" timeOffset="1">114 0 2176 0 0,'-12'3'8014'0'0,"12"8"-4023"0"0,1 0-4030 0 0,5 113 2762 0 0,7 99-4829 0 0,-12-211 1072 0 0,5 30-3463 0 0,3-21-1941 0 0,-5-17 4152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17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4465 0 0,'-2'24'7880'0'0,"-3"0"-3624"0"0,-20 49-3842 0 0,6-20-692 0 0,15-37-415 0 0,-6 23-891 0 0,9-37 1148 0 0,1 0 0 0 0,-1-1 0 0 0,0 1 0 0 0,1 0 0 0 0,-1 0 0 0 0,0-1 0 0 0,0 1 0 0 0,0-1 0 0 0,-1 1-1 0 0,1-1 1 0 0,0 1 0 0 0,0-1 0 0 0,-1 0 0 0 0,1 1 0 0 0,-3 0 0 0 0,-4-3-4162 0 0,13 7 2369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17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 4017 0 0,'48'44'6116'0'0,"3"-4"-4343"0"0,46 44-6898 0 0,-83-72 847 0 0,-8-9 2207 0 0</inkml:trace>
  <inkml:trace contextRef="#ctx0" brushRef="#br0" timeOffset="1">211 0 2152 0 0,'5'7'6237'0'0,"17"5"-4518"0"0,-19-10-1174 0 0,15 7-126 0 0,1-1 0 0 0,0 0 0 0 0,20 4 0 0 0,-31-9-794 0 0,1-1-1 0 0,0-1 1 0 0,-1 0 0 0 0,1 0-1 0 0,12-1 1 0 0,-5-6-5518 0 0,-10 1 2525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2:59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6321 0 0,'-9'30'5155'0'0,"9"-15"-2890"0"0,1-15-2202 0 0,-1 0 1 0 0,0 0-1 0 0,0 1 0 0 0,0-1 1 0 0,0 0-1 0 0,0 0 0 0 0,0 1 1 0 0,1-1-1 0 0,-1 0 0 0 0,0 0 1 0 0,0 0-1 0 0,0 1 0 0 0,1-1 1 0 0,-1 0-1 0 0,0 0 0 0 0,0 0 1 0 0,1 0-1 0 0,-1 1 0 0 0,0-1 1 0 0,0 0-1 0 0,1 0 0 0 0,-1 0 1 0 0,0 0-1 0 0,0 0 0 0 0,1 0 0 0 0,-1 0 1 0 0,0 0-1 0 0,1 0 0 0 0,-1 0 1 0 0,0 0-1 0 0,0 0 0 0 0,1 0 1 0 0,-1 0-1 0 0,0 0 0 0 0,0 0 1 0 0,1 0-1 0 0,-1 0 0 0 0,18-4 1500 0 0,-1 1-1 0 0,37-2 0 0 0,-37 5-1444 0 0,0 0 0 0 0,0 1 0 0 0,0 1 1 0 0,0 1-1 0 0,0 0 0 0 0,0 1 0 0 0,-1 1 0 0 0,0 1 1 0 0,0 0-1 0 0,23 12 0 0 0,-35-16-94 0 0,-1 1 0 0 0,1 0 0 0 0,0 0 0 0 0,-1 0 0 0 0,0 0 0 0 0,0 1 0 0 0,0-1 0 0 0,4 6 0 0 0,-7-8-90 0 0,1 0 0 0 0,-1-1 0 0 0,1 1 0 0 0,-1 0 0 0 0,1 0 0 0 0,-1 0 0 0 0,0 0 0 0 0,1-1 0 0 0,-1 1 0 0 0,0 0 0 0 0,0 0 0 0 0,1 0 0 0 0,-1 0 0 0 0,0 0 0 0 0,0 0 0 0 0,0 0 0 0 0,0 0 0 0 0,-1 0 0 0 0,1 0 0 0 0,0 0 0 0 0,0 0 0 0 0,0-1 0 0 0,-1 1 0 0 0,1 0 0 0 0,0 0 0 0 0,-1 0 0 0 0,1 0 0 0 0,-1-1 0 0 0,1 1 0 0 0,-1 0 0 0 0,1 0 0 0 0,-1-1 0 0 0,0 1 0 0 0,1 0 0 0 0,-1-1 0 0 0,0 1 0 0 0,0-1 0 0 0,1 1 0 0 0,-1-1 0 0 0,0 1-1 0 0,0-1 1 0 0,0 1 0 0 0,0-1 0 0 0,0 0 0 0 0,-1 1 0 0 0,-20 6-777 0 0,-43 8-1 0 0,46-11 754 0 0,0 0-1 0 0,0 1 0 0 0,-20 9 1 0 0,39-14 119 0 0,-1 0 1 0 0,0 0 0 0 0,1 0-1 0 0,-1 1 1 0 0,0-1 0 0 0,1 0-1 0 0,-1 1 1 0 0,1-1-1 0 0,-1 0 1 0 0,1 1 0 0 0,-1-1-1 0 0,1 1 1 0 0,-1-1 0 0 0,1 1-1 0 0,-1-1 1 0 0,1 1 0 0 0,-1-1-1 0 0,1 1 1 0 0,0 0-1 0 0,-1-1 1 0 0,1 1 0 0 0,0 0-1 0 0,0-1 1 0 0,-1 1 0 0 0,1-1-1 0 0,0 1 1 0 0,0 0-1 0 0,0 0 1 0 0,0-1 0 0 0,0 1-1 0 0,0 0 1 0 0,0 0 0 0 0,1 1 19 0 0,-1 0 0 0 0,1-1 0 0 0,0 1 1 0 0,0 0-1 0 0,0-1 0 0 0,0 1 0 0 0,0-1 1 0 0,0 1-1 0 0,1-1 0 0 0,-1 0 0 0 0,3 3 0 0 0,3 1 68 0 0,1 1-1 0 0,0-1 0 0 0,0 0 0 0 0,8 3 0 0 0,7 1-25 0 0,0-2-1 0 0,0-1 1 0 0,0 0-1 0 0,31 2 0 0 0,-26-5-1453 0 0,43-2-1 0 0,-48-3-2245 0 0,-23 2 3482 0 0,0 0 1 0 0,0 0 0 0 0,0 0-1 0 0,1 0 1 0 0,-1 0 0 0 0,0 0-1 0 0,0 0 1 0 0,1 0 0 0 0,-1 0-1 0 0,0 0 1 0 0,0 0 0 0 0,1 0-1 0 0,-1 0 1 0 0,0 0 0 0 0,0 0-1 0 0,1 0 1 0 0,-1 0 0 0 0,0 0-1 0 0,0-1 1 0 0,0 1 0 0 0,1 0-1 0 0,-1 0 1 0 0,0 0 0 0 0,0 0 0 0 0,0 0-1 0 0,1-1 1 0 0,-1 1 0 0 0,0 0-1 0 0,0 0 1 0 0,0 0 0 0 0,0-1-1 0 0,0 1 1 0 0,1 0 0 0 0,-1 0-1 0 0,0 0 1 0 0,0-1 0 0 0,0 1-1 0 0,0 0 1 0 0,0 0 0 0 0,0-1-1 0 0,0 1 1 0 0,0 0 0 0 0,0 0-1 0 0,0-1 1 0 0,0 1 0 0 0,0 0-1 0 0,0 0 1 0 0,0 0 0 0 0,0-1 0 0 0,0 1-1 0 0,0 0 1 0 0,0 0 0 0 0,0-1-1 0 0,-1 1 1 0 0,1 0 0 0 0,0 0-1 0 0,0 0 1 0 0,0-1 0 0 0,0 1-1 0 0,0 0 1 0 0,-1 0 0 0 0,1 0-1 0 0,0-1 1 0 0,0 1 0 0 0,0 0-1 0 0,-1 0 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44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478 38 4921 0 0,'2'-13'5854'0'0,"1"-7"822"0"0,-4 20-6632 0 0,1 0-1 0 0,0-1 0 0 0,-1 1 0 0 0,1-1 0 0 0,-1 1 0 0 0,1 0 0 0 0,-1 0 0 0 0,1-1 0 0 0,0 1 0 0 0,-1 0 0 0 0,1 0 0 0 0,-1-1 1 0 0,1 1-1 0 0,-1 0 0 0 0,1 0 0 0 0,-1 0 0 0 0,0 0 0 0 0,1 0 0 0 0,-1 0 0 0 0,1 0 0 0 0,-1 0 0 0 0,1 0 0 0 0,-1 0 0 0 0,1 0 0 0 0,-1 0 1 0 0,1 0-1 0 0,-1 0 0 0 0,1 1 0 0 0,-1-1 0 0 0,1 0 0 0 0,-1 0 0 0 0,1 0 0 0 0,-1 1 0 0 0,1-1 0 0 0,-1 0 0 0 0,0 1 0 0 0,-34 16 462 0 0,0 1-1 0 0,1 2 0 0 0,1 1 0 0 0,1 2 0 0 0,-40 36 0 0 0,25-21-1405 0 0,-59 37-1 0 0,101-71 692 0 0,-1-1-244 0 0,1 1 0 0 0,-1-1 0 0 0,1 0-1 0 0,-1-1 1 0 0,-10 4 0 0 0,15-6 392 0 0,0 0 1 0 0,1 1-1 0 0,-1-1 1 0 0,0 0-1 0 0,1 0 1 0 0,-1 0-1 0 0,0 0 0 0 0,1 0 1 0 0,-1 0-1 0 0,0-1 1 0 0,1 1-1 0 0,-1 0 0 0 0,0 0 1 0 0,1 0-1 0 0,-1-1 1 0 0,0 1-1 0 0,1 0 1 0 0,-1-1-1 0 0,1 1 0 0 0,-1 0 1 0 0,1-1-1 0 0,-1 1 1 0 0,0-1-1 0 0,0-1 4 0 0,0 1-1 0 0,1-1 1 0 0,-1 1-1 0 0,1-1 1 0 0,-1 1 0 0 0,1-1-1 0 0,0 1 1 0 0,-1-1-1 0 0,1 1 1 0 0,0-1-1 0 0,0 1 1 0 0,0-1-1 0 0,0 1 1 0 0,0-1 0 0 0,1-1-1 0 0,-1 0 42 0 0,0 0-1 0 0,0 0 1 0 0,1 1-1 0 0,-1-1 1 0 0,1 0 0 0 0,-1 1-1 0 0,1-1 1 0 0,0 1-1 0 0,0-1 1 0 0,0 1-1 0 0,0-1 1 0 0,1 1-1 0 0,-1-1 1 0 0,1 1 0 0 0,-1 0-1 0 0,1 0 1 0 0,0 0-1 0 0,0 0 1 0 0,0 0-1 0 0,0 0 1 0 0,0 0-1 0 0,0 1 1 0 0,0-1 0 0 0,1 1-1 0 0,-1 0 1 0 0,1-1-1 0 0,-1 1 1 0 0,1 0-1 0 0,-1 1 1 0 0,1-1 0 0 0,-1 0-1 0 0,1 1 1 0 0,0-1-1 0 0,0 1 1 0 0,-1 0-1 0 0,1 0 1 0 0,0 0-1 0 0,4 1 1 0 0,10 1-52 0 0,-1 2 0 0 0,0 0 0 0 0,0 1 0 0 0,0 1 0 0 0,18 9 0 0 0,-4-3 52 0 0,30 3-1758 0 0,-18-10-6725 0 0,-34-3 5823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18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7490 0 0,'-3'0'487'0'0,"1"1"1"0"0,-1 0 0 0 0,0 1-1 0 0,1-1 1 0 0,0 0 0 0 0,-1 1-1 0 0,1-1 1 0 0,0 1 0 0 0,-1 0-1 0 0,1 0 1 0 0,0 0-1 0 0,0 0 1 0 0,1 0 0 0 0,-4 4-1 0 0,3-2-167 0 0,-1 1 0 0 0,1 0-1 0 0,-1 0 1 0 0,1 1 0 0 0,1-1-1 0 0,-1 0 1 0 0,0 6-1 0 0,-1 11-457 0 0,1-1 0 0 0,3 44-1 0 0,-1-36 717 0 0,5 95-1130 0 0,2-42-5793 0 0,-6-61 3149 0 0,2 4-2131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18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1360 0 0,'8'16'7949'0'0,"47"74"-6280"0"0,-12-25-1054 0 0,4-3 1 0 0,2-1-1 0 0,110 105 0 0 0,-118-130-181 0 0,70 49-1 0 0,-89-72-406 0 0,0 0 0 0 0,1-1-1 0 0,0-1 1 0 0,0-2-1 0 0,39 11 1 0 0,39 7-2245 0 0,-101-26 1997 0 0,0-1 0 0 0,1 0 0 0 0,-1 0 0 0 0,0 0 0 0 0,1 1-1 0 0,-1-1 1 0 0,1 0 0 0 0,-1 0 0 0 0,0 0 0 0 0,1 0 0 0 0,-1 0 0 0 0,1 0 0 0 0,-1 0 0 0 0,0 0 0 0 0,1 0 0 0 0,-1 0 0 0 0,1 0-1 0 0,-1 0 1 0 0,0 0 0 0 0,1 0 0 0 0,-1 0 0 0 0,1 0 0 0 0,-1-1 0 0 0,0 1 0 0 0,1 0 0 0 0,-1 0 0 0 0,0 0 0 0 0,1-1 0 0 0,-1 1-1 0 0,0 0 1 0 0,1-1 0 0 0,-1 1 0 0 0,0 0 0 0 0,1 0 0 0 0,-1-1 0 0 0,2-3-3068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18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3073 0 0,'-1'6'673'0'0,"1"1"1"0"0,0 0 0 0 0,0-1-1 0 0,1 1 1 0 0,0 0-1 0 0,0-1 1 0 0,1 1 0 0 0,0-1-1 0 0,0 0 1 0 0,4 10 0 0 0,4 3 443 0 0,24 35 0 0 0,-23-39-1006 0 0,0 1 0 0 0,14 33-1 0 0,-22-44 53 0 0,-1 1 1 0 0,-1 0-1 0 0,1-1 0 0 0,-1 1 1 0 0,0 0-1 0 0,0 0 0 0 0,-1 0 1 0 0,0 0-1 0 0,0-1 0 0 0,0 1 0 0 0,0 0 1 0 0,-1 0-1 0 0,-2 9 0 0 0,0-9-120 0 0,1 1 0 0 0,-1-1 0 0 0,0 0 0 0 0,-1 1-1 0 0,0-1 1 0 0,0-1 0 0 0,0 1 0 0 0,0-1 0 0 0,-1 1 0 0 0,0-1 0 0 0,0 0-1 0 0,-1-1 1 0 0,1 0 0 0 0,-1 1 0 0 0,0-2 0 0 0,0 1 0 0 0,0-1-1 0 0,-1 0 1 0 0,1 0 0 0 0,-1-1 0 0 0,1 1 0 0 0,-1-1 0 0 0,-11 1-1 0 0,3 3-719 0 0,15-6 566 0 0,0 0-1 0 0,-1 0 1 0 0,1 0-1 0 0,0 0 0 0 0,0 0 1 0 0,-1 0-1 0 0,1 1 1 0 0,0-1-1 0 0,0 0 1 0 0,0 0-1 0 0,-1 0 0 0 0,1 0 1 0 0,0 0-1 0 0,0 0 1 0 0,0 1-1 0 0,0-1 0 0 0,-1 0 1 0 0,1 0-1 0 0,0 0 1 0 0,0 1-1 0 0,0-1 1 0 0,0 0-1 0 0,0 0 0 0 0,-1 0 1 0 0,1 1-1 0 0,0-1 1 0 0,0 0-1 0 0,0 0 0 0 0,0 1 1 0 0,0-1-1 0 0,0 0 1 0 0,0 0-1 0 0,0 0 0 0 0,0 1 1 0 0,0-1-1 0 0,0 0 1 0 0,0 0-1 0 0,0 1 1 0 0,0-1-1 0 0,0 0 0 0 0,0 0 1 0 0,0 1-1 0 0,1-1 1 0 0,-1 0-1 0 0,0 0 0 0 0,0 0 1 0 0,0 1-1 0 0,0-1 1 0 0,0 0-1 0 0,0 0 1 0 0,1 0-1 0 0,-1 1 0 0 0,0-1 1 0 0,0 0-1 0 0,0 0 1 0 0,1 0-1 0 0,-1 0 0 0 0,0 0 1 0 0,0 0-1 0 0,0 1 1 0 0,1-1-1 0 0,-1 0 1 0 0,4 0-3041 0 0,2-1-833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20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24 1872 0 0,'-5'-5'860'0'0,"-10"-10"4560"0"0,15 11-3064 0 0,11 8-1715 0 0,2 2-410 0 0,0 1 0 0 0,-1 1 0 0 0,0 0 0 0 0,0 1 0 0 0,20 19 0 0 0,-25-21-102 0 0,0 1-1 0 0,-1-1 1 0 0,0 1-1 0 0,0 0 1 0 0,-1 1-1 0 0,0-1 1 0 0,0 1-1 0 0,-1 0 1 0 0,5 16-1 0 0,-8-22-84 0 0,0 0 0 0 0,0 1-1 0 0,-1 0 1 0 0,0-1 0 0 0,0 1-1 0 0,0-1 1 0 0,0 1 0 0 0,0-1-1 0 0,-1 1 1 0 0,0-1 0 0 0,1 1-1 0 0,-1-1 1 0 0,-1 0 0 0 0,1 1-1 0 0,0-1 1 0 0,-1 0 0 0 0,1 0-1 0 0,-1 0 1 0 0,0 0 0 0 0,-5 6-1 0 0,-3 1-30 0 0,-1 1 1 0 0,0-1-1 0 0,-23 16 0 0 0,22-18-31 0 0,1 1 1 0 0,-17 16 0 0 0,27-24 7 0 0,0 0-1 0 0,0 1 1 0 0,0-1 0 0 0,0 0 0 0 0,0 1 0 0 0,1-1-1 0 0,-1 1 1 0 0,1-1 0 0 0,-1 1 0 0 0,1-1-1 0 0,0 1 1 0 0,-1-1 0 0 0,1 1 0 0 0,0-1 0 0 0,0 1-1 0 0,0-1 1 0 0,0 1 0 0 0,0 0 0 0 0,0-1-1 0 0,1 1 1 0 0,-1-1 0 0 0,0 1 0 0 0,1-1 0 0 0,-1 1-1 0 0,1-1 1 0 0,0 0 0 0 0,-1 1 0 0 0,1-1-1 0 0,0 0 1 0 0,0 1 0 0 0,0-1 0 0 0,0 0 0 0 0,0 0-1 0 0,0 0 1 0 0,0 0 0 0 0,0 0 0 0 0,2 1-1 0 0,2 3-15 0 0,0-1-1 0 0,0-1 0 0 0,0 1 0 0 0,1-1 0 0 0,-1 0 0 0 0,1 0 0 0 0,0 0 0 0 0,6 1 0 0 0,3 0-351 0 0,1-1 1 0 0,0 0-1 0 0,29 0 1 0 0,-32-3-1189 0 0,0 0 1 0 0,0-1-1 0 0,-1-1 0 0 0,1 0 1 0 0,16-5-1 0 0,-11 2-989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20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1816 0 0,'0'-2'3497'0'0,"3"1"-1496"0"0,0 1-329 0 0,0 0-576 0 0,1 1-440 0 0,2 1-264 0 0,-1 1-168 0 0,3-1-120 0 0,0 1-48 0 0,1 0-24 0 0,1-1-152 0 0,2-2-288 0 0,-2 0-640 0 0,1-2-888 0 0,-1-2-497 0 0,-1-3 297 0 0,1-2-617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21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1880 0 0,'-17'9'5795'0'0,"27"-10"-4869"0"0,4-1-660 0 0,0 0 0 0 0,0 2 0 0 0,0 0 0 0 0,0 0 0 0 0,0 1 0 0 0,14 3 0 0 0,19 2-151 0 0,-3 0 2 0 0,5 1-989 0 0,-20-8-2739 0 0,-21-5 98 0 0,-7 2 1406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21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1640 0 0,'-1'0'242'0'0,"-1"0"-1"0"0,0 0 0 0 0,1 1 1 0 0,-1-1-1 0 0,1 1 1 0 0,-1-1-1 0 0,1 1 0 0 0,-1 0 1 0 0,1 0-1 0 0,0-1 1 0 0,-1 1-1 0 0,1 0 0 0 0,0 0 1 0 0,-1 0-1 0 0,1 0 0 0 0,0 1 1 0 0,0-1-1 0 0,0 0 1 0 0,0 0-1 0 0,0 1 0 0 0,0-1 1 0 0,0 0-1 0 0,1 1 0 0 0,-1-1 1 0 0,0 1-1 0 0,1-1 1 0 0,-1 1-1 0 0,1 0 0 0 0,0-1 1 0 0,-1 1-1 0 0,1-1 1 0 0,0 1-1 0 0,0 0 0 0 0,0 2 1 0 0,0 9-24 0 0,0 1 1 0 0,0 0-1 0 0,4 15 1 0 0,-3-16-10 0 0,2 9-405 0 0,13 96 502 0 0,-13-106-1449 0 0,0-1 0 0 0,1 1 1 0 0,0 0-1 0 0,6 11 0 0 0,-4-14-1472 0 0,3 2 94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21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2 2409 0 0,'6'-1'7027'0'0,"-17"15"-4480"0"0,-19 17-1771 0 0,-7 0-488 0 0,26-22-252 0 0,-1 1 1 0 0,1-1-1 0 0,-15 20 0 0 0,25-28-47 0 0,1-1 0 0 0,-1 1 0 0 0,1 0-1 0 0,-1 0 1 0 0,1 0 0 0 0,0 0 0 0 0,0-1 0 0 0,-1 1-1 0 0,1 0 1 0 0,0 0 0 0 0,0 0 0 0 0,0 0 0 0 0,0 0-1 0 0,0 0 1 0 0,0-1 0 0 0,0 1 0 0 0,0 0 0 0 0,0 0-1 0 0,1 0 1 0 0,-1 0 0 0 0,0 0 0 0 0,0-1 0 0 0,1 1-1 0 0,-1 0 1 0 0,1 0 0 0 0,-1 0 0 0 0,1-1 0 0 0,-1 1-1 0 0,1 0 1 0 0,-1-1 0 0 0,2 2 0 0 0,-2-2 10 0 0,1 1 0 0 0,-1-1 0 0 0,1 1 0 0 0,-1 0 0 0 0,1-1 0 0 0,-1 1 0 0 0,1 0 0 0 0,-1-1 0 0 0,1 1 0 0 0,-1 0 0 0 0,0 0 0 0 0,0-1 0 0 0,1 1 0 0 0,-1 0 0 0 0,0 0 0 0 0,0-1 0 0 0,0 1 0 0 0,0 0 0 0 0,0 0 0 0 0,0 0 0 0 0,0-1 0 0 0,0 1 0 0 0,0 0 0 0 0,0 0 0 0 0,0-1 0 0 0,0 1 0 0 0,-1 0 0 0 0,1 0 0 0 0,0-1 0 0 0,-1 1 0 0 0,1 0 0 0 0,0 0 0 0 0,-1-1 1 0 0,1 1-1 0 0,-1-1 0 0 0,1 1 0 0 0,-1 0 0 0 0,1-1 0 0 0,-1 1 0 0 0,0-1 0 0 0,1 1 0 0 0,-1-1 0 0 0,-1 1 0 0 0,-6 12-698 0 0,4-7-1569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22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21 1464 0 0,'-18'-12'3416'0'0,"1"3"6422"0"0,256 303-9892 0 0,-233-286-696 0 0,17 17-1586 0 0,-7-11-5537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22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 2633 0 0,'-11'-1'7996'0'0,"21"0"-4465"0"0,22 1-2182 0 0,20 16-948 0 0,-40-12-1166 0 0,-1 0 1 0 0,1-1 0 0 0,0 0 0 0 0,13 1 0 0 0,-24-4 375 0 0,0 0 1 0 0,0 0-1 0 0,0 0 0 0 0,0 0 0 0 0,0 0 0 0 0,0 0 1 0 0,0-1-1 0 0,0 1 0 0 0,0 0 0 0 0,0-1 0 0 0,0 1 1 0 0,0 0-1 0 0,0-1 0 0 0,0 1 0 0 0,-1-1 0 0 0,1 0 0 0 0,0 1 1 0 0,0-1-1 0 0,-1 0 0 0 0,1 1 0 0 0,1-2 0 0 0,2-3-2450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44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1 6609 0 0,'1'0'302'0'0,"-1"0"-1"0"0,1 0 0 0 0,-1 0 1 0 0,1 0-1 0 0,0 0 0 0 0,-1 0 1 0 0,1 0-1 0 0,-1 0 0 0 0,1 0 0 0 0,-1 0 1 0 0,1 1-1 0 0,-1-1 0 0 0,1 0 1 0 0,-1 0-1 0 0,1 0 0 0 0,-1 1 1 0 0,1-1-1 0 0,-1 0 0 0 0,1 1 0 0 0,-1-1 1 0 0,1 0-1 0 0,-1 1 0 0 0,0-1 1 0 0,1 1-1 0 0,-1-1 0 0 0,0 1 1 0 0,1-1-1 0 0,-1 1 0 0 0,0 0 0 0 0,-2 16 2752 0 0,-19 16-2613 0 0,-92 64-1029 0 0,58-52 657 0 0,32-28-62 0 0,16-11-70 0 0,-1-1-1 0 0,1 1 1 0 0,1 0-1 0 0,-10 10 1 0 0,18-15 16 0 0,1 0 1 0 0,-1 0-1 0 0,0 0 0 0 0,0-1 1 0 0,1 1-1 0 0,-1-1 0 0 0,0 1 1 0 0,1-1-1 0 0,-1 0 0 0 0,4 0 1 0 0,58-3-236 0 0,-50 2-134 0 0,0-1-1 0 0,1 2 1 0 0,-1 0 0 0 0,1 0 0 0 0,-1 2-1 0 0,1 0 1 0 0,-1 0 0 0 0,0 1-1 0 0,25 10 1 0 0,-24-8-1520 0 0,-12-5 1046 0 0,0 1-1 0 0,0 0 1 0 0,-1 0-1 0 0,1 0 1 0 0,0 0-1 0 0,-1 1 1 0 0,1-1-1 0 0,2 3 0 0 0,-3-1-1591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23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2184 0 0,'-3'2'1817'0'0,"0"3"287"0"0,0 3-279 0 0,2 4-625 0 0,-1 2-544 0 0,0 6-272 0 0,0 5-80 0 0,1 2 0 0 0,1 3-40 0 0,-2 2-40 0 0,2 1-72 0 0,-1-1-96 0 0,2-2-376 0 0,-1-1-808 0 0,2-5-928 0 0,-1-2-601 0 0,-2-9 449 0 0,2 0-337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24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1416 0 0,'-1'1'191'0'0,"-1"1"0"0"0,0-1-1 0 0,1 0 1 0 0,0 1 0 0 0,-1-1-1 0 0,1 1 1 0 0,0-1 0 0 0,0 1 0 0 0,0 0-1 0 0,0 0 1 0 0,0 0 0 0 0,0-1-1 0 0,0 1 1 0 0,0 0 0 0 0,1 0-1 0 0,-1 0 1 0 0,1 0 0 0 0,0 0-1 0 0,0 0 1 0 0,-1 0 0 0 0,1 0-1 0 0,0 0 1 0 0,0 0 0 0 0,1 0 0 0 0,-1 0-1 0 0,0 0 1 0 0,1 0 0 0 0,-1 0-1 0 0,1 0 1 0 0,0 0 0 0 0,0 0-1 0 0,1 3 1 0 0,4 4 512 0 0,0-1-1 0 0,1 0 1 0 0,-1 0-1 0 0,2 0 1 0 0,9 8-1 0 0,-3-2-498 0 0,56 53 1543 0 0,-33-34-1095 0 0,-1 3 0 0 0,41 53 0 0 0,-52-53-465 0 0,-3 1-1 0 0,0 2 1 0 0,-3 0-1 0 0,-1 1 0 0 0,-1 1 1 0 0,-3 0-1 0 0,-2 1 0 0 0,-1 1 1 0 0,-2 0-1 0 0,-2 0 1 0 0,2 58-1 0 0,-8-48-375 0 0,-1 1 1 0 0,-3-1-1 0 0,-3 0 1 0 0,-1 0-1 0 0,-3 0 1 0 0,-3-1-1 0 0,-1-1 1 0 0,-41 95 0 0 0,27-94-1870 0 0,12-33-4376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25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45 1024 0 0,'-3'0'540'0'0,"-1"1"1"0"0,0-1-1 0 0,0 0 0 0 0,0 0 0 0 0,0 0 1 0 0,1 0-1 0 0,-1-1 0 0 0,-4-1 0 0 0,7 2-433 0 0,1 0 0 0 0,-1 0 0 0 0,1 0 0 0 0,-1-1-1 0 0,1 1 1 0 0,-1 0 0 0 0,1 0 0 0 0,-1-1-1 0 0,1 1 1 0 0,0 0 0 0 0,-1-1 0 0 0,1 1 0 0 0,0 0-1 0 0,-1-1 1 0 0,1 1 0 0 0,0-1 0 0 0,-1 1-1 0 0,1-1 1 0 0,0 1 0 0 0,0-1 0 0 0,0 1 0 0 0,-1-1-1 0 0,1 1 1 0 0,0-2 0 0 0,0 1 6 0 0,0 0 1 0 0,0-1 0 0 0,1 1-1 0 0,-1 0 1 0 0,0-1-1 0 0,1 1 1 0 0,-1 0-1 0 0,1-1 1 0 0,0 1 0 0 0,-1 0-1 0 0,1 0 1 0 0,0 0-1 0 0,0 0 1 0 0,1-2 0 0 0,-1 2-46 0 0,1 0 1 0 0,-1-1-1 0 0,1 1 1 0 0,0 0 0 0 0,0 0-1 0 0,-1 0 1 0 0,1 0 0 0 0,0 1-1 0 0,0-1 1 0 0,0 0 0 0 0,0 1-1 0 0,0-1 1 0 0,0 1 0 0 0,0 0-1 0 0,0 0 1 0 0,0 0 0 0 0,0 0-1 0 0,0 0 1 0 0,0 0-1 0 0,0 0 1 0 0,0 1 0 0 0,0-1-1 0 0,0 1 1 0 0,0-1 0 0 0,0 1-1 0 0,-1 0 1 0 0,1 0 0 0 0,0 0-1 0 0,2 1 1 0 0,2 1-10 0 0,1 1 0 0 0,-1-1 0 0 0,0 1 0 0 0,0 1 0 0 0,0-1 0 0 0,9 10 0 0 0,-12-9 5 0 0,0-1 1 0 0,0 0-1 0 0,0 1 0 0 0,-1 0 0 0 0,0 0 1 0 0,0-1-1 0 0,0 1 0 0 0,0 0 0 0 0,-1 1 1 0 0,0-1-1 0 0,0 0 0 0 0,0 0 1 0 0,-1 10-1 0 0,0 8-94 0 0,-2 0-1 0 0,-4 23 1 0 0,-1 24-6924 0 0,8-53 2918 0 0,6-8 2077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26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1296 0 0,'-4'47'8086'0'0,"1"-28"-8089"0"0,1 1 1 0 0,0 0 0 0 0,2-1-1 0 0,2 27 1 0 0,-2-45-10 0 0,0-1-1 0 0,0 1 0 0 0,0 0 1 0 0,0-1-1 0 0,0 1 1 0 0,1 0-1 0 0,-1-1 1 0 0,0 1-1 0 0,0 0 1 0 0,0-1-1 0 0,1 1 1 0 0,-1 0-1 0 0,0-1 1 0 0,1 1-1 0 0,-1 0 1 0 0,0-1-1 0 0,1 1 1 0 0,-1-1-1 0 0,1 1 1 0 0,-1-1-1 0 0,1 1 1 0 0,-1-1-1 0 0,1 1 1 0 0,-1-1-1 0 0,1 0 1 0 0,0 1-1 0 0,-1-1 1 0 0,1 0-1 0 0,0 0 1 0 0,-1 1-1 0 0,1-1 1 0 0,0 0-1 0 0,-1 0 1 0 0,1 0-1 0 0,0 0 1 0 0,-1 0-1 0 0,2 1 1 0 0,23-14-281 0 0,-2 2-913 0 0,-23 11 1102 0 0,0 0 0 0 0,0 0 0 0 0,1 0 0 0 0,-1 1 0 0 0,0-1 0 0 0,0 0 0 0 0,0 0 0 0 0,1 0 0 0 0,-1 1 0 0 0,0-1 0 0 0,0 0 0 0 0,0 0 0 0 0,0 1 0 0 0,0-1 0 0 0,0 0 0 0 0,1 0 0 0 0,-1 1 0 0 0,0-1 0 0 0,0 0 0 0 0,0 0 0 0 0,0 1 0 0 0,0-1 0 0 0,0 0 0 0 0,0 1 0 0 0,0-1 0 0 0,0 0 0 0 0,0 0 1 0 0,0 1-1 0 0,0-1 0 0 0,0 0 0 0 0,0 0 0 0 0,-1 1 0 0 0,1-1 0 0 0,0 0 0 0 0,0 0 0 0 0,0 1 0 0 0,0-1 0 0 0,0 0 0 0 0,-1 0 0 0 0,1 1 0 0 0,0-1 0 0 0,0 0 0 0 0,0 0 0 0 0,-1 0 0 0 0,1 1 0 0 0,-2 2-1021 0 0,-2 10-267 0 0</inkml:trace>
  <inkml:trace contextRef="#ctx0" brushRef="#br0" timeOffset="1">0 353 2393 0 0,'2'-1'365'0'0,"-1"0"1"0"0,0 0 0 0 0,0 0-1 0 0,0 1 1 0 0,0-1 0 0 0,1 0 0 0 0,-1 1-1 0 0,0-1 1 0 0,1 1 0 0 0,-1-1 0 0 0,0 1-1 0 0,1 0 1 0 0,-1-1 0 0 0,1 1 0 0 0,-1 0-1 0 0,1 0 1 0 0,-1 0 0 0 0,0 0 0 0 0,3 1-1 0 0,33 2 1587 0 0,-33-2-1640 0 0,1-1-214 0 0,0 1 0 0 0,0 0 0 0 0,0 1 0 0 0,0-1 0 0 0,0 1 0 0 0,-1 0 0 0 0,1 0 0 0 0,0 0 0 0 0,-1 1 0 0 0,1-1 0 0 0,-1 1 0 0 0,0 0 0 0 0,0 1 0 0 0,0-1 0 0 0,6 7 0 0 0,-4-1-661 0 0,0 0 1 0 0,-1 0-1 0 0,1 1 1 0 0,-2 0 0 0 0,0 0-1 0 0,5 15 1 0 0,-3-15-4602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26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20 173 4897 0 0,'-1'1'564'0'0,"-1"0"0"0"0,1 0-1 0 0,-1 1 1 0 0,1-1 0 0 0,0 0 0 0 0,-1 1-1 0 0,1-1 1 0 0,0 1 0 0 0,0 0 0 0 0,0-1-1 0 0,0 1 1 0 0,-1 3 0 0 0,-1 22 1188 0 0,4-20-1839 0 0,0 0 0 0 0,1-1 0 0 0,0 1 0 0 0,0 0-1 0 0,0-1 1 0 0,5 8 0 0 0,-8-62-825 0 0,-2 14 854 0 0,0 14 80 0 0,1 0-1 0 0,1-1 1 0 0,1 1 0 0 0,0 0 0 0 0,2 0 0 0 0,7-35 0 0 0,-9 54-13 0 0,0 0 1 0 0,0 1-1 0 0,0-1 1 0 0,0 0-1 0 0,1 0 1 0 0,-1 1 0 0 0,0-1-1 0 0,1 0 1 0 0,-1 0-1 0 0,0 1 1 0 0,1-1-1 0 0,-1 0 1 0 0,1 1-1 0 0,-1-1 1 0 0,1 0 0 0 0,-1 1-1 0 0,1-1 1 0 0,0 1-1 0 0,-1-1 1 0 0,1 1-1 0 0,0-1 1 0 0,-1 1 0 0 0,1 0-1 0 0,0-1 1 0 0,-1 1-1 0 0,1 0 1 0 0,0-1-1 0 0,0 1 1 0 0,0 0-1 0 0,-1 0 1 0 0,1 0 0 0 0,0 0-1 0 0,1 0 1 0 0,0 0 8 0 0,0 1 0 0 0,1 0 0 0 0,-1 0 0 0 0,0 0 0 0 0,0 0 1 0 0,0 0-1 0 0,0 1 0 0 0,-1-1 0 0 0,1 1 0 0 0,0-1 0 0 0,2 4 0 0 0,6 6 63 0 0,-1 0-1 0 0,14 23 1 0 0,-20-29 21 0 0,-1-1-1 0 0,1 1 1 0 0,-1 1 0 0 0,0-1-1 0 0,0 0 1 0 0,-1 0 0 0 0,0 1-1 0 0,1-1 1 0 0,-2 1 0 0 0,1-1 0 0 0,-1 8-1 0 0,0-11-139 0 0,0 0-1 0 0,0 0 1 0 0,-1 0 0 0 0,1 0-1 0 0,-1 0 1 0 0,1 0-1 0 0,-1 0 1 0 0,0-1 0 0 0,0 1-1 0 0,0 0 1 0 0,0 0-1 0 0,0 0 1 0 0,0-1 0 0 0,0 1-1 0 0,0-1 1 0 0,-1 1-1 0 0,1-1 1 0 0,-1 0 0 0 0,1 1-1 0 0,-1-1 1 0 0,0 0-1 0 0,1 0 1 0 0,-1 0 0 0 0,0 0-1 0 0,0 0 1 0 0,0 0-1 0 0,1-1 1 0 0,-1 1 0 0 0,0-1-1 0 0,0 1 1 0 0,0-1-1 0 0,0 0 1 0 0,-4 1-1 0 0,5-1 12 0 0,1 0-1 0 0,0 0 0 0 0,-1 0 1 0 0,1 0-1 0 0,0 1 0 0 0,-1-1 1 0 0,1 0-1 0 0,-1 0 0 0 0,1 0 1 0 0,0 0-1 0 0,-1 0 0 0 0,1 0 1 0 0,-1 0-1 0 0,1 0 0 0 0,0 0 0 0 0,-1 0 1 0 0,1 0-1 0 0,-1-1 0 0 0,1 1 1 0 0,0 0-1 0 0,-1 0 0 0 0,1 0 1 0 0,0 0-1 0 0,-1-1 0 0 0,1 1 1 0 0,0 0-1 0 0,-1 0 0 0 0,1-1 1 0 0,0 1-1 0 0,-1 0 0 0 0,1 0 0 0 0,0-1 1 0 0,0 1-1 0 0,-1 0 0 0 0,1-1 1 0 0,0 1-1 0 0,0 0 0 0 0,0-1 1 0 0,0 1-1 0 0,-1-1 0 0 0,1 1 1 0 0,0 0-1 0 0,0-1 0 0 0,0 1 1 0 0,0 0-1 0 0,0-1 0 0 0,0 1 0 0 0,0-1 1 0 0,0 1-1 0 0,0-1 0 0 0,1 0 21 0 0,-1 1-1 0 0,0-1 0 0 0,1 0 0 0 0,-1 1 0 0 0,1-1 0 0 0,-1 0 0 0 0,1 1 1 0 0,-1-1-1 0 0,1 1 0 0 0,0-1 0 0 0,-1 1 0 0 0,1-1 0 0 0,0 1 0 0 0,-1 0 0 0 0,1-1 1 0 0,0 1-1 0 0,0 0 0 0 0,-1-1 0 0 0,1 1 0 0 0,0 0 0 0 0,0 0 0 0 0,-1 0 0 0 0,1 0 1 0 0,0 0-1 0 0,0 0 0 0 0,0 0 0 0 0,1 0 0 0 0,86 17 545 0 0,-55-10-922 0 0,-22-3 62 0 0,-25 3-8624 0 0,5-3 6952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27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1808 0 0,'-1'2'4563'0'0,"7"2"-2561"0"0,11 1-453 0 0,18-6 104 0 0,-24 0-1331 0 0,1 1-1 0 0,-1 0 1 0 0,1 0-1 0 0,-1 1 0 0 0,16 3 1 0 0,-24-3-283 0 0,1 1 0 0 0,-1-1 0 0 0,1 0 1 0 0,-1 1-1 0 0,0 0 0 0 0,0 0 0 0 0,0 0 0 0 0,0 0 0 0 0,0 0 1 0 0,0 1-1 0 0,-1-1 0 0 0,1 1 0 0 0,-1 0 0 0 0,1 0 0 0 0,-1 0 1 0 0,0 0-1 0 0,0 0 0 0 0,0 0 0 0 0,-1 0 0 0 0,1 1 1 0 0,1 4-1 0 0,-2-1-3 0 0,1 0 1 0 0,-1 0 0 0 0,-1-1-1 0 0,1 1 1 0 0,-1 0 0 0 0,0 0-1 0 0,0 0 1 0 0,-2 7 0 0 0,-5 13-3697 0 0,-4-44-5457 0 0,9 6 7502 0 0</inkml:trace>
  <inkml:trace contextRef="#ctx0" brushRef="#br0" timeOffset="1">70 131 896 0 0,'-2'5'493'0'0,"1"1"0"0"0,-1-1 0 0 0,1 0 0 0 0,1 1 0 0 0,-1-1-1 0 0,1 0 1 0 0,0 1 0 0 0,0-1 0 0 0,0 1 0 0 0,3 8 0 0 0,-2-11-393 0 0,0-1 0 0 0,0 1 1 0 0,0-1-1 0 0,1 0 1 0 0,-1 1-1 0 0,1-1 0 0 0,0 0 1 0 0,-1 0-1 0 0,1 0 1 0 0,0 0-1 0 0,0-1 0 0 0,1 1 1 0 0,-1 0-1 0 0,0-1 1 0 0,0 1-1 0 0,1-1 0 0 0,-1 0 1 0 0,1 0-1 0 0,-1 0 1 0 0,1 0-1 0 0,0 0 0 0 0,-1-1 1 0 0,4 1-1 0 0,1 0-170 0 0,0 0 0 0 0,-1 0-1 0 0,1 0 1 0 0,0-1 0 0 0,-1 0-1 0 0,1-1 1 0 0,0 0 0 0 0,-1 0-1 0 0,1 0 1 0 0,-1 0 0 0 0,1-1 0 0 0,-1 0-1 0 0,0-1 1 0 0,7-3 0 0 0,-2 0-806 0 0,0-1 1 0 0,-1 0 0 0 0,0 0 0 0 0,0-1-1 0 0,-1 0 1 0 0,14-17 0 0 0,-3-2-559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27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3849 0 0,'-28'32'6583'0'0,"27"-30"-6287"0"0,0-1-1 0 0,0 1 1 0 0,-1 0-1 0 0,1 0 1 0 0,1 0-1 0 0,-1 0 1 0 0,0 0-1 0 0,0 0 1 0 0,1 1-1 0 0,-1-1 0 0 0,1 0 1 0 0,0 0-1 0 0,0 0 1 0 0,-1 0-1 0 0,1 1 1 0 0,1 3-1 0 0,1-5-59 0 0,0 1 1 0 0,0 0-1 0 0,-1-1 0 0 0,2 1 0 0 0,-1-1 0 0 0,0 0 0 0 0,0 1 0 0 0,0-1 0 0 0,1 0 1 0 0,-1 0-1 0 0,1-1 0 0 0,-1 1 0 0 0,0 0 0 0 0,1-1 0 0 0,-1 0 0 0 0,6 1 0 0 0,4 1 178 0 0,-1 2-307 0 0,0-1 0 0 0,0 2 0 0 0,0-1 0 0 0,-1 2 0 0 0,1-1 0 0 0,-1 1 0 0 0,11 9 0 0 0,-19-13-153 0 0,1 0-1 0 0,0 1 1 0 0,-1-1-1 0 0,0 0 1 0 0,1 1 0 0 0,-1 0-1 0 0,0-1 1 0 0,0 1-1 0 0,-1 0 1 0 0,1 0 0 0 0,-1 0-1 0 0,1 0 1 0 0,-1 0-1 0 0,0 0 1 0 0,0 1 0 0 0,0-1-1 0 0,-1 0 1 0 0,1 1-1 0 0,-1-1 1 0 0,0 0-1 0 0,1 1 1 0 0,-2-1 0 0 0,1 1-1 0 0,0-1 1 0 0,-1 0-1 0 0,1 1 1 0 0,-1-1 0 0 0,0 0-1 0 0,-1 3 1 0 0,-28 54-4215 0 0,28-55 3408 0 0,-1-1-1 0 0,0 1 0 0 0,0-1 1 0 0,-1 0-1 0 0,1 0 0 0 0,-1 0 1 0 0,0-1-1 0 0,0 1 0 0 0,0-1 1 0 0,-7 4-1 0 0,11-6 775 0 0,-1-1-1 0 0,0 0 1 0 0,0 0 0 0 0,1 0 0 0 0,-1 1-1 0 0,0-1 1 0 0,0 0 0 0 0,0 0 0 0 0,1 0-1 0 0,-1 0 1 0 0,0 0 0 0 0,0 0 0 0 0,1-1-1 0 0,-1 1 1 0 0,0 0 0 0 0,0 0 0 0 0,0 0-1 0 0,1-1 1 0 0,-1 1 0 0 0,0 0 0 0 0,1-1-1 0 0,-1 1 1 0 0,0-1 0 0 0,1 1 0 0 0,-1-1-1 0 0,1 1 1 0 0,-1-1 0 0 0,0 1 0 0 0,1-1-1 0 0,-1 0 1 0 0,1 1 0 0 0,0-1 0 0 0,-1 0-1 0 0,1 1 1 0 0,-1-1 0 0 0,1 0 0 0 0,0 1-1 0 0,0-1 1 0 0,-1 0 0 0 0,1 0 0 0 0,0 0-1 0 0,0 1 1 0 0,0-1 0 0 0,0-1 0 0 0,0 1 207 0 0,-1 0 0 0 0,1 0 1 0 0,0 0-1 0 0,0 1 0 0 0,0-1 1 0 0,0 0-1 0 0,0 0 0 0 0,0 0 1 0 0,0 1-1 0 0,0-1 0 0 0,0 0 0 0 0,0 0 1 0 0,0 0-1 0 0,0 1 0 0 0,0-1 1 0 0,1 0-1 0 0,-1 0 0 0 0,0 1 1 0 0,1-1-1 0 0,-1 0 0 0 0,0 0 1 0 0,1 1-1 0 0,-1-1 0 0 0,1 0 1 0 0,-1 1-1 0 0,1-1 0 0 0,0 1 1 0 0,-1-1-1 0 0,1 1 0 0 0,0-1 1 0 0,-1 1-1 0 0,1-1 0 0 0,0 1 1 0 0,-1-1-1 0 0,1 1 0 0 0,0 0 1 0 0,0 0-1 0 0,-1-1 0 0 0,1 1 1 0 0,2 0-1 0 0,82 2 1404 0 0,-29-5-6194 0 0,-55 3 4510 0 0,0 0 1 0 0,1 0-1 0 0,-1 0 1 0 0,0 0-1 0 0,0-1 1 0 0,0 1-1 0 0,0 0 1 0 0,0-1-1 0 0,0 1 1 0 0,0-1-1 0 0,0 1 1 0 0,0-1-1 0 0,0 1 1 0 0,0-1-1 0 0,0 0 1 0 0,0 0-1 0 0,0 1 1 0 0,0-1-1 0 0,0 0 1 0 0,-1 0-1 0 0,1 0 1 0 0,0 0-1 0 0,-1 0 1 0 0,2-2-1 0 0,1-5-313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28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1840 0 0,'-2'9'7671'0'0,"-3"15"-5266"0"0,5-22-2235 0 0,-4 15 152 0 0,2 0 1 0 0,0 0 0 0 0,1 0-1 0 0,1 0 1 0 0,0 0 0 0 0,3 20-1 0 0,-2-36-396 0 0,0-1-1 0 0,-1 1 0 0 0,1-1 1 0 0,0 1-1 0 0,-1-1 0 0 0,1 1 1 0 0,0-1-1 0 0,0 0 1 0 0,-1 1-1 0 0,1-1 0 0 0,0 0 1 0 0,0 0-1 0 0,0 1 0 0 0,0-1 1 0 0,-1 0-1 0 0,1 0 0 0 0,0 0 1 0 0,0 0-1 0 0,0 0 0 0 0,0 0 1 0 0,0 0-1 0 0,-1 0 0 0 0,1-1 1 0 0,0 1-1 0 0,0 0 0 0 0,0 0 1 0 0,-1-1-1 0 0,1 1 0 0 0,0 0 1 0 0,1-1-1 0 0,25-11-3996 0 0,1-6-1211 0 0,-20 10 3181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28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66 3529 0 0,'-1'-1'391'0'0,"1"0"0"0"0,-1 0 0 0 0,1 0 0 0 0,-1 0 0 0 0,0 0 0 0 0,0 0 0 0 0,1 0 0 0 0,-1 0 0 0 0,0 0 0 0 0,0 1 0 0 0,0-1 0 0 0,0 0 1 0 0,0 1-1 0 0,0-1 0 0 0,0 0 0 0 0,0 1 0 0 0,0-1 0 0 0,0 1 0 0 0,-1 0 0 0 0,1-1 0 0 0,0 1 0 0 0,0 0 0 0 0,0 0 0 0 0,-3 0 0 0 0,2 0-145 0 0,0 0-1 0 0,0 1 0 0 0,0 0 0 0 0,1-1 1 0 0,-1 1-1 0 0,0 0 0 0 0,0 0 1 0 0,0 0-1 0 0,0 0 0 0 0,1 0 0 0 0,-1 1 1 0 0,1-1-1 0 0,-3 2 0 0 0,0 1-185 0 0,1 0 1 0 0,0-1-1 0 0,0 2 0 0 0,0-1 0 0 0,0 0 0 0 0,1 0 0 0 0,-1 1 0 0 0,1-1 1 0 0,0 1-1 0 0,0 0 0 0 0,-1 7 0 0 0,3-7-60 0 0,0-1-1 0 0,0 1 1 0 0,1-1 0 0 0,-1 0-1 0 0,1 1 1 0 0,0-1 0 0 0,0 1-1 0 0,1-1 1 0 0,-1 0-1 0 0,3 5 1 0 0,-3-7-8 0 0,0-1-1 0 0,0 1 1 0 0,0 0-1 0 0,0 0 1 0 0,0 0-1 0 0,0-1 1 0 0,1 1-1 0 0,-1-1 1 0 0,1 1-1 0 0,-1-1 1 0 0,1 1-1 0 0,-1-1 1 0 0,1 0-1 0 0,0 0 1 0 0,0 0-1 0 0,-1 0 1 0 0,1 0-1 0 0,0 0 1 0 0,0 0-1 0 0,0 0 1 0 0,0-1-1 0 0,0 1 1 0 0,3-1-1 0 0,-4 0-5 0 0,0 0-1 0 0,0-1 1 0 0,0 1 0 0 0,0 0-1 0 0,0-1 1 0 0,0 1-1 0 0,0-1 1 0 0,0 0 0 0 0,0 1-1 0 0,0-1 1 0 0,-1 0-1 0 0,1 1 1 0 0,0-1 0 0 0,0 0-1 0 0,-1 0 1 0 0,1 0 0 0 0,0 0-1 0 0,-1 0 1 0 0,1 0-1 0 0,-1 0 1 0 0,1 0 0 0 0,-1 0-1 0 0,0 0 1 0 0,1 0 0 0 0,-1 0-1 0 0,0 0 1 0 0,0 0-1 0 0,0 0 1 0 0,0-2 0 0 0,3-36-566 0 0,-3 36 509 0 0,0-4-18 0 0,-1 0-1 0 0,0 0 1 0 0,0 1-1 0 0,0-1 0 0 0,-1 0 1 0 0,0 1-1 0 0,0-1 0 0 0,0 1 1 0 0,-1 0-1 0 0,0-1 0 0 0,-1 1 1 0 0,1 1-1 0 0,-8-10 1 0 0,11 15 43 0 0,-1-1 1 0 0,1 1-1 0 0,0 0 1 0 0,-1-1-1 0 0,1 1 1 0 0,0 0-1 0 0,-1-1 1 0 0,1 1-1 0 0,0 0 1 0 0,0-1-1 0 0,0 1 1 0 0,-1 0-1 0 0,1-1 1 0 0,0 1-1 0 0,0-1 1 0 0,0 1-1 0 0,0-1 1 0 0,-1 1-1 0 0,1 0 1 0 0,0-1-1 0 0,0 1 1 0 0,0-1-1 0 0,0 1 1 0 0,0-1 0 0 0,0 1-1 0 0,0-1 1 0 0,1 1-1 0 0,-1 0 1 0 0,0-1-1 0 0,0 1 1 0 0,0-1-1 0 0,0 1 1 0 0,0-1-1 0 0,1 1 1 0 0,-1 0-1 0 0,0-1 1 0 0,0 1-1 0 0,1 0 1 0 0,-1-1-1 0 0,21 0-517 0 0,28 14 717 0 0,-42-10-113 0 0,43 18 131 0 0,-47-20-173 0 0,0 1 0 0 0,0 0-1 0 0,0-1 1 0 0,-1 1-1 0 0,1 0 1 0 0,0 1-1 0 0,-1-1 1 0 0,1 0 0 0 0,-1 1-1 0 0,0-1 1 0 0,1 1-1 0 0,1 3 1 0 0,-4-4-265 0 0,1-1 0 0 0,-1 0 0 0 0,0 0 0 0 0,0 1 1 0 0,0-1-1 0 0,0 0 0 0 0,0 0 0 0 0,0 0 0 0 0,0 1 1 0 0,0-1-1 0 0,-1 0 0 0 0,1 0 0 0 0,0 0 0 0 0,-1 1 0 0 0,1-1 1 0 0,-1 0-1 0 0,1 0 0 0 0,-1 0 0 0 0,1 0 0 0 0,-1 0 0 0 0,0 0 1 0 0,0 0-1 0 0,0 0 0 0 0,1 0 0 0 0,-1 0 0 0 0,0 0 0 0 0,0-1 1 0 0,0 1-1 0 0,0 0 0 0 0,0-1 0 0 0,0 1 0 0 0,0-1 1 0 0,-3 2-1 0 0,1-1 77 0 0,0 1 0 0 0,0-1 0 0 0,0 1 0 0 0,-1-1 0 0 0,1 0 0 0 0,-1-1 1 0 0,1 1-1 0 0,-1 0 0 0 0,1-1 0 0 0,-7 0 0 0 0,-21-8 1253 0 0,11-3 5300 0 0,26 10-5221 0 0,9 3-221 0 0,23 10 368 0 0,-32-10-1739 0 0,0-1 0 0 0,0 0 0 0 0,0 0 1 0 0,0-1-1 0 0,0 0 0 0 0,1 0 0 0 0,6-2 0 0 0,-10 2 174 0 0,0-1 0 0 0,0 0-1 0 0,1 0 1 0 0,-1 0 0 0 0,0 0-1 0 0,0-1 1 0 0,0 1-1 0 0,0-1 1 0 0,-1 0 0 0 0,1 0-1 0 0,0 0 1 0 0,-1 0 0 0 0,1 0-1 0 0,-1-1 1 0 0,0 1-1 0 0,0-1 1 0 0,0 1 0 0 0,0-1-1 0 0,0 0 1 0 0,0 0 0 0 0,-1 0-1 0 0,1 0 1 0 0,-1 0-1 0 0,0 0 1 0 0,0 0 0 0 0,1-5-1 0 0,-2 5 334 0 0,8-33-371 0 0,-8 34 460 0 0,0 1 0 0 0,1-1 0 0 0,-1 1 0 0 0,0-1 0 0 0,0 0 0 0 0,0 1 0 0 0,0-1 0 0 0,0 1-1 0 0,-1-1 1 0 0,1 1 0 0 0,0-1 0 0 0,-1 0 0 0 0,1 1 0 0 0,-1-1 0 0 0,0 1 0 0 0,1 0 0 0 0,-1-1 0 0 0,-2-2 0 0 0,3 4-3 0 0,-1 0 0 0 0,1 0 0 0 0,-1 0 0 0 0,0 0 0 0 0,1 0 0 0 0,-1 0 0 0 0,0 0 0 0 0,1 0 0 0 0,-1 0 0 0 0,1 0-1 0 0,-1 1 1 0 0,1-1 0 0 0,-1 0 0 0 0,0 0 0 0 0,1 0 0 0 0,-1 1 0 0 0,1-1 0 0 0,-1 0 0 0 0,1 1 0 0 0,-1-1 0 0 0,1 1 0 0 0,-1-1 0 0 0,1 0 0 0 0,0 1 0 0 0,-1-1 0 0 0,1 1 0 0 0,-1-1 0 0 0,1 1 0 0 0,0-1 0 0 0,0 1 0 0 0,-1 0 0 0 0,1-1 0 0 0,0 1 0 0 0,0-1 0 0 0,-1 2 0 0 0,-9 21 577 0 0,-4 31-1389 0 0,-8 22-2655 0 0,20-70 2992 0 0,0-1 0 0 0,-1 0 0 0 0,1 0 0 0 0,-1 0-1 0 0,0-1 1 0 0,-1 1 0 0 0,1-1 0 0 0,-1 0 0 0 0,0 0 0 0 0,0 0 0 0 0,-5 4-1 0 0,7-7 356 0 0,1 0-1 0 0,-1 0 0 0 0,1-1 1 0 0,-1 1-1 0 0,0-1 0 0 0,1 1 1 0 0,-1-1-1 0 0,0 0 0 0 0,1 0 1 0 0,-1 0-1 0 0,0 0 0 0 0,1 0 1 0 0,-1 0-1 0 0,0 0 0 0 0,1 0 1 0 0,-3-1-1 0 0,-4-6 1266 0 0,8 7-1221 0 0,0-1 0 0 0,1 0 0 0 0,-1 1 0 0 0,0-1 0 0 0,0 1 0 0 0,1-1 0 0 0,-1 1 1 0 0,0-1-1 0 0,0 1 0 0 0,1-1 0 0 0,-1 1 0 0 0,1-1 0 0 0,-1 1 0 0 0,1-1 0 0 0,-1 1 0 0 0,0-1 0 0 0,1 1 0 0 0,-1 0 0 0 0,1-1 1 0 0,0 1-1 0 0,0-1 0 0 0,2 0 67 0 0,-1 0 1 0 0,1-1-1 0 0,0 1 1 0 0,0 0 0 0 0,0 0-1 0 0,0 0 1 0 0,0 1-1 0 0,0-1 1 0 0,0 1-1 0 0,0 0 1 0 0,0 0 0 0 0,0 0-1 0 0,1 0 1 0 0,-1 0-1 0 0,0 1 1 0 0,0-1-1 0 0,0 1 1 0 0,0 0 0 0 0,0 0-1 0 0,0 0 1 0 0,-1 0-1 0 0,5 2 1 0 0,-5-2-61 0 0,-1 0 0 0 0,1 0 0 0 0,-1 0 0 0 0,1 1 0 0 0,-1-1 1 0 0,1 0-1 0 0,-1 1 0 0 0,0-1 0 0 0,0 1 0 0 0,0-1 0 0 0,0 1 0 0 0,0-1 0 0 0,0 1 0 0 0,0 0 1 0 0,0 0-1 0 0,0-1 0 0 0,-1 1 0 0 0,1 0 0 0 0,-1 0 0 0 0,0 0 0 0 0,1 0 0 0 0,-1 0 0 0 0,0 0 1 0 0,0-1-1 0 0,0 1 0 0 0,0 0 0 0 0,0 0 0 0 0,-1 0 0 0 0,1 0 0 0 0,-1 0 0 0 0,1 0 0 0 0,-1-1 1 0 0,0 1-1 0 0,1 0 0 0 0,-1 0 0 0 0,-1 1 0 0 0,-6 11 368 0 0,5-11-339 0 0,1 1 0 0 0,0-1 0 0 0,0 1 0 0 0,0 0-1 0 0,1 0 1 0 0,-1 0 0 0 0,1 0 0 0 0,-1 5-1 0 0,2-9-94 0 0,0 1 0 0 0,0 0 0 0 0,0 0 0 0 0,0-1 0 0 0,0 1 0 0 0,1 0 0 0 0,-1 0 0 0 0,0 0 0 0 0,0-1 0 0 0,0 1 0 0 0,1 0-1 0 0,-1-1 1 0 0,1 1 0 0 0,-1 0 0 0 0,0-1 0 0 0,1 1 0 0 0,-1 0 0 0 0,1-1 0 0 0,0 2 0 0 0,1-1-16 0 0,0 0 0 0 0,0 0 0 0 0,0 0 0 0 0,-1 0 0 0 0,1 0 0 0 0,0-1 0 0 0,0 1 0 0 0,0 0 0 0 0,0-1 0 0 0,4 1 0 0 0,30-2-1385 0 0,-27-1 131 0 0,1-1 1 0 0,-1-1 0 0 0,0 0 0 0 0,0 0 0 0 0,0-1 0 0 0,9-6-1 0 0,-1 1 634 0 0,8-2-716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29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38 608 0 0,'-1'0'282'0'0,"0"0"0"0"0,1 0-1 0 0,-1 0 1 0 0,0 0 0 0 0,1 0 0 0 0,-1 0-1 0 0,0 0 1 0 0,1 0 0 0 0,-1 0-1 0 0,0 0 1 0 0,1 0 0 0 0,-1 0 0 0 0,1 0-1 0 0,-1 1 1 0 0,0-1 0 0 0,1 0 0 0 0,-1 1-1 0 0,1-1 1 0 0,-1 0 0 0 0,1 1 0 0 0,-1-1-1 0 0,1 1 1 0 0,-1-1 0 0 0,1 0 0 0 0,-1 1-1 0 0,1-1 1 0 0,-1 1 0 0 0,1 0-1 0 0,-1 0 1 0 0,-13 17 3293 0 0,11-12-3316 0 0,0 0 0 0 0,0 0 0 0 0,1 1 0 0 0,0-1 0 0 0,0 0 0 0 0,1 1 0 0 0,0-1 0 0 0,0 1 0 0 0,0 9 0 0 0,0-14-258 0 0,1 0 0 0 0,0 1 0 0 0,0-1 0 0 0,0 1 0 0 0,0-1 0 0 0,1 0 0 0 0,-1 1 0 0 0,1-1 0 0 0,-1 0 1 0 0,1 1-1 0 0,0-1 0 0 0,0 0 0 0 0,0 0 0 0 0,0 1 0 0 0,0-1 0 0 0,1 0 0 0 0,-1 0 0 0 0,1 0 1 0 0,-1-1-1 0 0,1 1 0 0 0,0 0 0 0 0,-1-1 0 0 0,1 1 0 0 0,0-1 0 0 0,0 1 0 0 0,0-1 0 0 0,0 0 0 0 0,5 2 1 0 0,-5-3 21 0 0,-1 1 1 0 0,1-1 0 0 0,0 0 0 0 0,0-1 0 0 0,0 1 0 0 0,0 0 0 0 0,-1 0 0 0 0,1-1 0 0 0,0 1 0 0 0,0-1 0 0 0,-1 0-1 0 0,1 1 1 0 0,0-1 0 0 0,-1 0 0 0 0,1 0 0 0 0,0 0 0 0 0,-1 0 0 0 0,0 0 0 0 0,1 0 0 0 0,-1-1 0 0 0,0 1-1 0 0,1 0 1 0 0,-1-1 0 0 0,0 1 0 0 0,0-1 0 0 0,0 1 0 0 0,0-1 0 0 0,0 0 0 0 0,-1 1 0 0 0,2-4 0 0 0,2-3 86 0 0,-1 1 0 0 0,-1-1 0 0 0,1 1 0 0 0,-1-1 0 0 0,2-14 0 0 0,-4 16-164 0 0,0 1 0 0 0,0 0 1 0 0,0-1-1 0 0,-1 1 0 0 0,0-1 0 0 0,0 1 0 0 0,0 0 0 0 0,-1 0 0 0 0,0 0 1 0 0,0 0-1 0 0,0 0 0 0 0,0 0 0 0 0,-1 0 0 0 0,0 1 0 0 0,-5-7 0 0 0,7 9-122 0 0,0 1 1 0 0,-1-1-1 0 0,0 1 0 0 0,1-1 0 0 0,-1 1 0 0 0,0 0 0 0 0,0 0 0 0 0,1 0 0 0 0,-1 0 1 0 0,0 0-1 0 0,0 0 0 0 0,0 0 0 0 0,0 1 0 0 0,0-1 0 0 0,-1 1 0 0 0,-3-1 0 0 0,4 1-80 0 0,-1 1-1 0 0,1-1 0 0 0,-1 0 0 0 0,0 1 1 0 0,1 0-1 0 0,-1 0 0 0 0,1 0 0 0 0,-1 0 1 0 0,1 0-1 0 0,0 0 0 0 0,-1 1 0 0 0,1-1 1 0 0,0 1-1 0 0,0-1 0 0 0,0 1 1 0 0,-3 4-1 0 0,-4 3-423 0 0,1 1 0 0 0,0 0 0 0 0,0 1 0 0 0,1 0 0 0 0,1 0 1 0 0,0 1-1 0 0,0 0 0 0 0,-5 19 0 0 0,8-23 761 0 0,0 1 0 0 0,1-1 0 0 0,1 1 0 0 0,-1 0 0 0 0,1 0 0 0 0,1 0 0 0 0,0-1 0 0 0,0 1 0 0 0,0 0 0 0 0,1 0 0 0 0,1 0 0 0 0,-1 0 0 0 0,6 12 0 0 0,-6-18 8 0 0,0-1 1 0 0,1 1-1 0 0,-1 0 1 0 0,1-1 0 0 0,0 0-1 0 0,0 1 1 0 0,0-1-1 0 0,0 0 1 0 0,1 0-1 0 0,-1 0 1 0 0,0 0 0 0 0,1-1-1 0 0,-1 1 1 0 0,1 0-1 0 0,0-1 1 0 0,0 0-1 0 0,-1 0 1 0 0,1 0 0 0 0,0 0-1 0 0,0 0 1 0 0,0 0-1 0 0,0-1 1 0 0,0 0-1 0 0,0 1 1 0 0,0-1 0 0 0,0 0-1 0 0,0 0 1 0 0,0-1-1 0 0,0 1 1 0 0,0-1-1 0 0,4-1 1 0 0,5 0-309 0 0,-1-1-1 0 0,1 0 1 0 0,-1-1 0 0 0,0-1-1 0 0,0 0 1 0 0,17-10 0 0 0,-10 3-1222 0 0,32-26 0 0 0,-45 34 1447 0 0,0-1-1 0 0,-1 0 1 0 0,1 0 0 0 0,-1 0 0 0 0,0 0 0 0 0,0-1 0 0 0,0 1 0 0 0,-1-1 0 0 0,0 0 0 0 0,3-9 0 0 0,-5 3 1309 0 0,-6 11 2192 0 0,-9 17 1919 0 0,1 16-4013 0 0,1 0 0 0 0,2 1 0 0 0,-6 34 0 0 0,12-47-1691 0 0,1 0 0 0 0,0 1 1 0 0,2-1-1 0 0,1 0 1 0 0,0 0-1 0 0,5 30 0 0 0,-4-46-124 0 0,6 25-2995 0 0,3-12-2768 0 0,-1-10 1634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44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2 120 6337 0 0,'0'-4'639'0'0,"-1"1"-1"0"0,1-1 1 0 0,-1 1-1 0 0,1-1 0 0 0,0 1 1 0 0,0-1-1 0 0,0 1 1 0 0,1-1-1 0 0,0 1 1 0 0,-1 0-1 0 0,1-1 0 0 0,2-5 1 0 0,-1 7-590 0 0,-1 1 0 0 0,0-1 0 0 0,1 1 0 0 0,-1 0 0 0 0,1 0 0 0 0,-1-1 0 0 0,1 1 0 0 0,0 0 0 0 0,0 0 0 0 0,-1 0 0 0 0,1 1 0 0 0,0-1 0 0 0,0 0 1 0 0,0 1-1 0 0,0-1 0 0 0,0 1 0 0 0,0 0 0 0 0,0-1 0 0 0,0 1 0 0 0,0 0 0 0 0,0 0 0 0 0,0 0 0 0 0,3 1 0 0 0,256-3 1160 0 0,-209-3-2665 0 0,67-15-1 0 0,-93 15 1057 0 0,12-2-3947 0 0,-43-3-2126 0 0,0 7 4303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29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4 2673 0 0,'7'-1'6734'0'0,"-3"0"-6448"0"0,0 1-1 0 0,0-1 1 0 0,0 1 0 0 0,0 0 0 0 0,0 0-1 0 0,0 0 1 0 0,0 0 0 0 0,7 2 0 0 0,-2 1-149 0 0,0 1 0 0 0,0 0 0 0 0,0 1 1 0 0,-1 0-1 0 0,0 0 0 0 0,0 0 1 0 0,0 1-1 0 0,-1 0 0 0 0,12 13 0 0 0,-17-17-43 0 0,0 0-1 0 0,0 1 0 0 0,0-1 0 0 0,0 1 1 0 0,0-1-1 0 0,0 1 0 0 0,-1 0 0 0 0,1 0 1 0 0,-1 0-1 0 0,0 0 0 0 0,1 0 0 0 0,-2 0 1 0 0,1 0-1 0 0,0 1 0 0 0,-1-1 0 0 0,1 0 1 0 0,-1 0-1 0 0,0 1 0 0 0,0-1 0 0 0,0 0 1 0 0,-1 0-1 0 0,1 1 0 0 0,-1-1 0 0 0,0 0 1 0 0,1 0-1 0 0,-1 0 0 0 0,-1 0 0 0 0,1 0 1 0 0,0 0-1 0 0,-1 0 0 0 0,-3 4 0 0 0,-1 1-271 0 0,-1 0 0 0 0,0-1 0 0 0,-1 0 0 0 0,0 0 0 0 0,0-1 0 0 0,0 0 0 0 0,-1 0 0 0 0,-13 6 0 0 0,17-10-7 0 0,1 0 0 0 0,0 0 0 0 0,-1 0 1 0 0,1 0-1 0 0,-1-1 0 0 0,0 0 0 0 0,1 0 1 0 0,-1 0-1 0 0,0-1 0 0 0,0 0 0 0 0,1 1 1 0 0,-1-2-1 0 0,0 1 0 0 0,0 0 0 0 0,0-1 1 0 0,1 0-1 0 0,-1 0 0 0 0,0-1 0 0 0,1 1 1 0 0,-6-3-1 0 0,-1-6-104 0 0,17 7 726 0 0,21 5 726 0 0,75 22 171 0 0,-61-16-1902 0 0,62 21 1 0 0,-92-23-2183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30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4153 0 0,'58'10'8247'0'0,"1"-4"-5615"0"0,-32-4-2441 0 0,0 1 0 0 0,49 12 0 0 0,-74-14-151 0 0,0-1 1 0 0,0 1-1 0 0,0 0 1 0 0,0 0 0 0 0,0-1-1 0 0,0 1 1 0 0,0 1 0 0 0,-1-1-1 0 0,1 0 1 0 0,0 0-1 0 0,-1 1 1 0 0,1-1 0 0 0,-1 1-1 0 0,1-1 1 0 0,-1 1-1 0 0,0 0 1 0 0,0-1 0 0 0,0 1-1 0 0,0 0 1 0 0,0 0 0 0 0,0 0-1 0 0,0 0 1 0 0,0 0-1 0 0,-1 0 1 0 0,1 0 0 0 0,-1 0-1 0 0,0 0 1 0 0,1 0-1 0 0,-1 0 1 0 0,0 0 0 0 0,0 0-1 0 0,0 0 1 0 0,-1 4 0 0 0,-1 5-346 0 0,-1 1 0 0 0,0-1 0 0 0,-1 0 0 0 0,-9 20 0 0 0,5-12-2143 0 0,3-11-3635 0 0,5-15 1200 0 0,4-1 3244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30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1 5145 0 0,'6'2'11303'0'0,"-6"-2"-11109"0"0,-3 14 3126 0 0,-9 12-3035 0 0,-19 36-18 0 0,-15 24-1330 0 0,40-77-77 0 0,-1 0 0 0 0,0 0 0 0 0,-13 12 0 0 0,19-20 904 0 0,1 0 0 0 0,-1-1 0 0 0,1 1 0 0 0,-1-1 0 0 0,1 1 0 0 0,-1-1 1 0 0,0 1-1 0 0,1-1 0 0 0,-1 1 0 0 0,0-1 0 0 0,1 1 0 0 0,-1-1 0 0 0,0 0 0 0 0,1 0 0 0 0,-1 1 0 0 0,0-1 0 0 0,0 0 0 0 0,1 0 0 0 0,-1 0 0 0 0,0 0 0 0 0,-1 1 0 0 0,0-14-2916 0 0,15-22 2152 0 0,-10 31 1082 0 0,-1 1-1 0 0,1 0 1 0 0,-1 0 0 0 0,1 0-1 0 0,0 0 1 0 0,0 0 0 0 0,1 0-1 0 0,-1 1 1 0 0,1 0 0 0 0,-1-1-1 0 0,1 1 1 0 0,0 1 0 0 0,-1-1-1 0 0,1 0 1 0 0,0 1-1 0 0,0 0 1 0 0,0 0 0 0 0,0 0-1 0 0,1 1 1 0 0,-1-1 0 0 0,0 1-1 0 0,0 0 1 0 0,0 0 0 0 0,0 0-1 0 0,0 1 1 0 0,1-1 0 0 0,-1 1-1 0 0,5 2 1 0 0,5 1-401 0 0,-1 0-1 0 0,-1 2 1 0 0,1-1 0 0 0,-1 2-1 0 0,0-1 1 0 0,0 2 0 0 0,14 10-1 0 0,-19-8-3550 0 0,-10-11 2715 0 0</inkml:trace>
  <inkml:trace contextRef="#ctx0" brushRef="#br0" timeOffset="1">145 277 1384 0 0,'-1'3'1126'0'0,"-1"0"0"0"0,0 0-1 0 0,1-1 1 0 0,0 1 0 0 0,0 0-1 0 0,0 0 1 0 0,0 0 0 0 0,-1 4-1 0 0,2-4-855 0 0,-1-1-1 0 0,1 1 0 0 0,-1 0 1 0 0,0-1-1 0 0,0 1 0 0 0,0-1 1 0 0,0 1-1 0 0,-1-1 0 0 0,1 0 1 0 0,0 1-1 0 0,-1-1 0 0 0,0 0 1 0 0,-2 3-1 0 0,-3 0-218 0 0,0 0-1 0 0,0-1 1 0 0,0 1 0 0 0,-1-1 0 0 0,0-1-1 0 0,-12 5 1 0 0,-26 13-171 0 0,45-21 119 0 0,1 1 1 0 0,0-1-1 0 0,0 0 0 0 0,0 0 1 0 0,-1 0-1 0 0,1 0 1 0 0,0 0-1 0 0,0 0 1 0 0,0 0-1 0 0,-1 0 0 0 0,1 1 1 0 0,0-1-1 0 0,0 0 1 0 0,0 0-1 0 0,0 0 1 0 0,-1 0-1 0 0,1 1 0 0 0,0-1 1 0 0,0 0-1 0 0,0 0 1 0 0,0 0-1 0 0,0 1 1 0 0,0-1-1 0 0,0 0 0 0 0,0 0 1 0 0,0 0-1 0 0,-1 1 1 0 0,1-1-1 0 0,0 0 1 0 0,0 0-1 0 0,0 1 1 0 0,0-1-1 0 0,0 0 0 0 0,0 0 1 0 0,0 0-1 0 0,1 1 1 0 0,-1-1-1 0 0,0 0 1 0 0,0 0-1 0 0,0 1 0 0 0,0-1 1 0 0,0 0-1 0 0,0 0 1 0 0,0 0-1 0 0,0 1 1 0 0,0-1-1 0 0,1 0 0 0 0,-1 0 1 0 0,15 7-40 0 0,19 0-12 0 0,-17-5-1394 0 0,1-1 0 0 0,-1-1 0 0 0,0-1 0 0 0,1 0 0 0 0,-1-1 0 0 0,0-1 0 0 0,31-9 0 0 0,-26 4-1603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31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4857 0 0,'3'12'2897'0'0,"3"1"-497"0"0,1 3-1264 0 0,2-4-1560 0 0,-1-6-1400 0 0,-2-4-1017 0 0,0-3 297 0 0,0 0-441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35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2088 0 0,'1'0'207'0'0,"0"-1"-1"0"0,0 1 0 0 0,0 0 0 0 0,0 0 1 0 0,0-1-1 0 0,0 1 0 0 0,0 0 0 0 0,0 0 0 0 0,0 0 1 0 0,0 0-1 0 0,0 0 0 0 0,0 0 0 0 0,0 0 1 0 0,0 0-1 0 0,0 1 0 0 0,0-1 0 0 0,0 0 1 0 0,0 1-1 0 0,0-1 0 0 0,0 0 0 0 0,0 2 0 0 0,27 11 455 0 0,-20-9-168 0 0,43 18 286 0 0,-25-11 263 0 0,33 18-1 0 0,-58-28-961 0 0,0 0 0 0 0,-1-1 0 0 0,1 1 0 0 0,0 0 0 0 0,0 0 0 0 0,-1 0 0 0 0,1 0 0 0 0,-1 0 0 0 0,1 0 0 0 0,-1 0 0 0 0,1 0 0 0 0,-1 1 0 0 0,0-1 0 0 0,1 0 0 0 0,-1 0 0 0 0,0 0 0 0 0,0 0 0 0 0,0 1 0 0 0,0-1 0 0 0,0 0 0 0 0,0 0 0 0 0,0 0 0 0 0,0 0 0 0 0,0 1 0 0 0,-1-1 0 0 0,1 0 0 0 0,-1 0 0 0 0,1 0 0 0 0,0 0 0 0 0,-1 0 0 0 0,0 0 0 0 0,1 0 0 0 0,-1 0 0 0 0,0 0 0 0 0,1 0 0 0 0,-2 1 0 0 0,-31 40 6 0 0,29-37-46 0 0,4-5-42 0 0,-19 22-454 0 0,0-2 0 0 0,-1 0 0 0 0,-1 0 0 0 0,-34 23 0 0 0,49-42-315 0 0,9-9 546 0 0,10-9 796 0 0,-9 14-430 0 0,1 1 0 0 0,0-1 1 0 0,1 1-1 0 0,-1 0 0 0 0,0 0 1 0 0,0 1-1 0 0,1 0 0 0 0,-1 0 1 0 0,1 0-1 0 0,-1 0 1 0 0,1 1-1 0 0,0 0 0 0 0,-1 0 1 0 0,1 0-1 0 0,6 2 0 0 0,14 3-57 0 0,48 14 0 0 0,-58-14 66 0 0,3 3 6 0 0,-1 0-2963 0 0,-22-19-4738 0 0,1 7 4686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35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18 1976 0 0,'3'-2'2341'0'0,"-3"2"-2204"0"0,0 0 1 0 0,0-1 0 0 0,0 1-1 0 0,0 0 1 0 0,0 0 0 0 0,0 0-1 0 0,0-1 1 0 0,0 1 0 0 0,0 0-1 0 0,0 0 1 0 0,1 0 0 0 0,-1 0-1 0 0,0-1 1 0 0,0 1 0 0 0,0 0-1 0 0,0 0 1 0 0,-1 0 0 0 0,1-1-1 0 0,-1-1 2204 0 0,1 2-2204 0 0,-1-1 1 0 0,1 1 0 0 0,0 0-1 0 0,0 0 1 0 0,0 0 0 0 0,-1 0-1 0 0,1 0 1 0 0,0 0 0 0 0,0 0-1 0 0,0 0 1 0 0,0 0 0 0 0,-1 0-1 0 0,1 0 1 0 0,27-5 2280 0 0,38 1-2496 0 0,-8 9 567 0 0,-30 5-1869 0 0,-25-9 854 0 0,0 0 0 0 0,-1 1 1 0 0,1-1-1 0 0,0 0 0 0 0,-1 1 0 0 0,1-1 1 0 0,-1 1-1 0 0,0-1 0 0 0,0 1 0 0 0,1-1 1 0 0,0 3-1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36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2553 0 0,'0'-1'338'0'0,"0"0"0"0"0,1 1 0 0 0,-1-1 1 0 0,0 0-1 0 0,0 1 0 0 0,0-1 1 0 0,1 0-1 0 0,-1 1 0 0 0,0-1 0 0 0,1 0 1 0 0,-1 1-1 0 0,0-1 0 0 0,1 1 0 0 0,-1-1 1 0 0,1 1-1 0 0,-1-1 0 0 0,1 1 1 0 0,-1-1-1 0 0,1 1 0 0 0,-1-1 0 0 0,1 1 1 0 0,1-1-1 0 0,19-6 2140 0 0,23 4-1601 0 0,-31 3-704 0 0,-7 0-95 0 0,1 0 0 0 0,0 0 0 0 0,0 1 0 0 0,-1 0 0 0 0,1 0 0 0 0,0 0 0 0 0,-1 1 0 0 0,13 5 0 0 0,-19-6-102 0 0,1 0 0 0 0,0 0-1 0 0,-1 0 1 0 0,1 0 0 0 0,0 0 0 0 0,-1 0-1 0 0,1 0 1 0 0,-1 0 0 0 0,0 0 0 0 0,1 0-1 0 0,-1 0 1 0 0,0 1 0 0 0,0-1 0 0 0,0 0-1 0 0,1 0 1 0 0,-1 0 0 0 0,0 1 0 0 0,-1-1-1 0 0,1 0 1 0 0,0 0 0 0 0,0 0 0 0 0,0 0-1 0 0,-1 1 1 0 0,0 1 0 0 0,-12 30-2350 0 0,12-30 2136 0 0,-3 5 73 0 0,-16 46-1054 0 0,19-51 1176 0 0,0 0-1 0 0,1-1 1 0 0,-1 1 0 0 0,1 0-1 0 0,-1 0 1 0 0,1 0-1 0 0,0 0 1 0 0,0 0 0 0 0,1-1-1 0 0,-1 1 1 0 0,0 0-1 0 0,1 0 1 0 0,0 0 0 0 0,0 0-1 0 0,-1-1 1 0 0,4 6-1 0 0,-4-8-6 0 0,0 0 0 0 0,0 1-1 0 0,0-1 1 0 0,1 1-1 0 0,-1-1 1 0 0,0 0 0 0 0,0 1-1 0 0,0-1 1 0 0,0 0-1 0 0,1 0 1 0 0,-1 1 0 0 0,0-1-1 0 0,1 0 1 0 0,-1 1 0 0 0,0-1-1 0 0,0 0 1 0 0,1 0-1 0 0,-1 0 1 0 0,0 1 0 0 0,1-1-1 0 0,-1 0 1 0 0,0 0-1 0 0,1 0 1 0 0,-1 0 0 0 0,1 0-1 0 0,-1 0 1 0 0,0 1 0 0 0,1-1-1 0 0,-1 0 1 0 0,0 0-1 0 0,1 0 1 0 0,-1 0 0 0 0,1 0-1 0 0,-1-1 1 0 0,0 1-1 0 0,1 0 1 0 0,-1 0 0 0 0,0 0-1 0 0,1 0 1 0 0,-1 0 0 0 0,0 0-1 0 0,1-1 1 0 0,-1 1-1 0 0,0 0 1 0 0,1 0 0 0 0,-1 0-1 0 0,0-1 1 0 0,1 1-1 0 0,-1-1 1 0 0,7-15-3621 0 0,-3 7 1222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36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0 2625 0 0,'-28'1'9298'0'0,"2"11"-4427"0"0,23-10-4790 0 0,0 0 0 0 0,0 1 1 0 0,0-1-1 0 0,1 1 0 0 0,-1 0 1 0 0,1 0-1 0 0,0 0 0 0 0,0 0 0 0 0,0 0 1 0 0,0 1-1 0 0,1-1 0 0 0,-1 0 1 0 0,1 1-1 0 0,0 0 0 0 0,0-1 1 0 0,0 1-1 0 0,0 0 0 0 0,0-1 1 0 0,1 1-1 0 0,0 0 0 0 0,0 5 1 0 0,4 3-2419 0 0,-2-10 662 0 0,-1-2 1341 0 0,-1 0-1 0 0,1 0 0 0 0,-1 0 0 0 0,0 1 0 0 0,1-1 0 0 0,-1 0 1 0 0,1 0-1 0 0,-1 0 0 0 0,1 0 0 0 0,-1 0 0 0 0,1 0 1 0 0,-1 0-1 0 0,1 0 0 0 0,-1 0 0 0 0,1 0 0 0 0,-1 0 0 0 0,1 0 1 0 0,0 0-1 0 0,6-2-5362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39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1 1104 0 0,'-6'0'386'0'0,"-1"0"0"0"0,1-1 1 0 0,-1 2-1 0 0,1-1 0 0 0,-1 1 0 0 0,1 0 0 0 0,-1 1 0 0 0,1-1 0 0 0,0 1 1 0 0,0 0-1 0 0,0 1 0 0 0,0-1 0 0 0,0 1 0 0 0,0 1 0 0 0,1-1 0 0 0,-1 1 0 0 0,1 0 1 0 0,0 0-1 0 0,-5 5 0 0 0,0 1-274 0 0,0 0 0 0 0,1 1 0 0 0,0 0 0 0 0,0 0 0 0 0,1 1 0 0 0,1 0 0 0 0,-11 23 0 0 0,15-29-121 0 0,2-1-1 0 0,-1 1 0 0 0,0-1 1 0 0,1 1-1 0 0,0 0 0 0 0,1-1 1 0 0,-1 1-1 0 0,1 0 1 0 0,0 0-1 0 0,0 0 0 0 0,1-1 1 0 0,0 1-1 0 0,2 9 0 0 0,-2-13 5 0 0,-1 0 0 0 0,1 0 0 0 0,0 0 0 0 0,1 0 0 0 0,-1 0 0 0 0,0 0 0 0 0,1 0 0 0 0,-1-1 0 0 0,1 1 0 0 0,-1 0 0 0 0,1-1 0 0 0,0 1 0 0 0,-1-1 0 0 0,1 0 0 0 0,0 1 0 0 0,0-1 0 0 0,0 0 0 0 0,0 0 0 0 0,1 0 0 0 0,-1 0 0 0 0,0-1 0 0 0,0 1 0 0 0,0-1 0 0 0,1 1 0 0 0,-1-1 0 0 0,0 0 0 0 0,0 0 0 0 0,1 0 0 0 0,-1 0 0 0 0,0 0 0 0 0,1 0 0 0 0,-1 0 0 0 0,0-1 0 0 0,0 0 0 0 0,1 1 0 0 0,2-2 0 0 0,1-1 44 0 0,1 1-1 0 0,-1-1 0 0 0,0-1 1 0 0,0 1-1 0 0,0-1 0 0 0,0 0 1 0 0,-1 0-1 0 0,1-1 0 0 0,-1 1 1 0 0,-1-1-1 0 0,1-1 0 0 0,0 1 1 0 0,-1 0-1 0 0,0-1 0 0 0,-1 0 1 0 0,6-11-1 0 0,-1 2 149 0 0,-2 0 1 0 0,0 0-1 0 0,-1 0 0 0 0,-1-1 1 0 0,0 1-1 0 0,2-20 0 0 0,-10 72 1380 0 0,1 60-1 0 0,4-84-1870 0 0,0 0 1 0 0,0-1 0 0 0,1 1-1 0 0,0-1 1 0 0,1 0 0 0 0,1 1-1 0 0,0-1 1 0 0,1-1-1 0 0,8 17 1 0 0,-13-27 40 0 0,1 0 0 0 0,-1 0 0 0 0,1 0 1 0 0,0 0-1 0 0,-1 0 0 0 0,1-1 0 0 0,0 1 0 0 0,0 0 0 0 0,-1 0 0 0 0,1 0 0 0 0,0-1 0 0 0,0 1 0 0 0,0-1 1 0 0,0 1-1 0 0,0 0 0 0 0,0-1 0 0 0,0 0 0 0 0,2 1 0 0 0,-3-1 115 0 0,1 0-1 0 0,0 0 1 0 0,-1 0 0 0 0,1 0-1 0 0,-1-1 1 0 0,1 1 0 0 0,-1 0-1 0 0,1 0 1 0 0,-1-1 0 0 0,1 1-1 0 0,-1 0 1 0 0,1-1-1 0 0,-1 1 1 0 0,1-1 0 0 0,-1 1-1 0 0,0-1 1 0 0,1 1 0 0 0,-1 0-1 0 0,0-1 1 0 0,1 1 0 0 0,-1-1-1 0 0,0 0 1 0 0,0 1 0 0 0,0-1-1 0 0,1 1 1 0 0,-1-1-1 0 0,0 1 1 0 0,0-1 0 0 0,0 0-1 0 0,0 0 1 0 0,5-9-1435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39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4 728 0 0,'2'-3'6774'0'0,"2"10"-3558"0"0,4 12-1841 0 0,-2 70-424 0 0,-5-65-906 0 0,0-1-1 0 0,2 1 0 0 0,6 29 0 0 0,-9-53-49 0 0,0 0 0 0 0,0 1 0 0 0,0-1 0 0 0,0 0 0 0 0,0 0 0 0 0,0 1 0 0 0,0-1 0 0 0,1 0 0 0 0,-1 1 0 0 0,0-1 0 0 0,0 0 0 0 0,0 0 0 0 0,0 1 0 0 0,0-1 0 0 0,0 0 0 0 0,1 0 0 0 0,-1 1 0 0 0,0-1 0 0 0,0 0 0 0 0,0 0 0 0 0,1 1 0 0 0,-1-1 0 0 0,0 0-1 0 0,0 0 1 0 0,1 0 0 0 0,-1 0 0 0 0,0 1 0 0 0,0-1 0 0 0,1 0 0 0 0,-1 0 0 0 0,0 0 0 0 0,1 0 0 0 0,-1 0 0 0 0,0 0 0 0 0,0 0 0 0 0,1 0 0 0 0,-1 0 0 0 0,1 0 0 0 0,8-10-111 0 0,8-24 4 0 0,-15 29 86 0 0,0 1 23 0 0,0-1 1 0 0,1 1-1 0 0,-1-1 1 0 0,1 1 0 0 0,0 0-1 0 0,0 0 1 0 0,1 0-1 0 0,-1 0 1 0 0,8-6 0 0 0,-9 9-95 0 0,0 0 1 0 0,0 0-1 0 0,0 0 1 0 0,0 0 0 0 0,0 0-1 0 0,1 1 1 0 0,-1-1-1 0 0,0 0 1 0 0,1 1 0 0 0,-1 0-1 0 0,0-1 1 0 0,1 1-1 0 0,-1 0 1 0 0,0 0 0 0 0,1 1-1 0 0,-1-1 1 0 0,0 0-1 0 0,0 1 1 0 0,1 0 0 0 0,-1-1-1 0 0,0 1 1 0 0,0 0-1 0 0,3 1 1 0 0,27 10-7060 0 0,-22-11 4559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53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22 4569 0 0,'-7'10'2180'0'0,"5"-7"-1407"0"0,0 0-1 0 0,0 0 0 0 0,0 0 0 0 0,0-1 0 0 0,-1 1 0 0 0,1 0 0 0 0,-1-1 0 0 0,0 0 0 0 0,1 1 0 0 0,-1-1 0 0 0,0 0 0 0 0,-7 3 0 0 0,9-6-571 0 0,1 1 0 0 0,-1-1 0 0 0,0 1 1 0 0,0-1-1 0 0,0 1 0 0 0,1-1 0 0 0,-1 0 0 0 0,0 1 0 0 0,1-1 0 0 0,-1 0 0 0 0,0 0 0 0 0,1 0 0 0 0,-1 0 0 0 0,1 1 0 0 0,-1-1 1 0 0,1 0-1 0 0,0 0 0 0 0,-1 0 0 0 0,1 0 0 0 0,0 0 0 0 0,-1-1 0 0 0,-4-30 1576 0 0,2 15-55 0 0,-3 27 161 0 0,1 11-1836 0 0,5-18-44 0 0,-3 24 6 0 0,0 37 1 0 0,3-57-17 0 0,0-1 0 0 0,0 0 0 0 0,1 0 1 0 0,0 0-1 0 0,0 1 0 0 0,1-1 1 0 0,-1 0-1 0 0,2-1 0 0 0,-1 1 1 0 0,0 0-1 0 0,1 0 0 0 0,5 7 1 0 0,-7-12-2 0 0,0 0 1 0 0,0 0-1 0 0,0 0 1 0 0,0 0 0 0 0,0 0-1 0 0,0 0 1 0 0,1 0 0 0 0,-1 0-1 0 0,0-1 1 0 0,1 1-1 0 0,-1 0 1 0 0,0-1 0 0 0,1 1-1 0 0,-1-1 1 0 0,1 0-1 0 0,-1 1 1 0 0,1-1 0 0 0,-1 0-1 0 0,1 0 1 0 0,-1 0-1 0 0,0 0 1 0 0,1 0 0 0 0,-1 0-1 0 0,1 0 1 0 0,-1-1 0 0 0,1 1-1 0 0,-1 0 1 0 0,1-1-1 0 0,1 0 1 0 0,5-3 8 0 0,0 0 1 0 0,-1-1-1 0 0,1 1 0 0 0,8-8 1 0 0,-11 8-12 0 0,1-1 1 0 0,0 2-1 0 0,0-1 1 0 0,12-5-1 0 0,2 5-66 0 0,0 2-1 0 0,0 0 1 0 0,0 1 0 0 0,0 2-1 0 0,0-1 1 0 0,0 2 0 0 0,26 6 0 0 0,14-1-1524 0 0,-56-6 1387 0 0,44 2-3229 0 0,-16-4-2361 0 0,-11-3-2679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40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24 1008 0 0,'0'-1'190'0'0,"0"0"-1"0"0,0 0 1 0 0,0 0-1 0 0,0 0 1 0 0,0 0-1 0 0,0 0 1 0 0,0 0-1 0 0,0 0 1 0 0,0 0-1 0 0,-1 0 1 0 0,1 1-1 0 0,0-1 1 0 0,-1 0-1 0 0,1 0 1 0 0,0 0-1 0 0,-1 0 1 0 0,1 1-1 0 0,-1-1 1 0 0,1 0-1 0 0,-1 0 1 0 0,0 1-1 0 0,1-1 1 0 0,-1 0-1 0 0,0 1 1 0 0,1-1-1 0 0,-2 0 1 0 0,0 1 44 0 0,1-1 1 0 0,-1 1-1 0 0,1 0 1 0 0,-1 0-1 0 0,1 0 1 0 0,0 0-1 0 0,-1 0 1 0 0,1 1-1 0 0,-1-1 1 0 0,1 0-1 0 0,-1 1 1 0 0,1-1 0 0 0,0 1-1 0 0,-1-1 1 0 0,0 1-1 0 0,-8 5 563 0 0,1-1 1 0 0,0 1-1 0 0,-11 10 0 0 0,18-15-798 0 0,-8 7 86 0 0,0 0-1 0 0,1 1 1 0 0,0 0-1 0 0,1 1 0 0 0,-1 0 1 0 0,2 0-1 0 0,0 1 0 0 0,0 0 1 0 0,1 0-1 0 0,0 0 0 0 0,-5 14 1 0 0,11-24-108 0 0,0 0 0 0 0,-1 0 0 0 0,1 0 0 0 0,0 0 0 0 0,-1 0 0 0 0,1 0 0 0 0,0 0 0 0 0,0 0 1 0 0,0 0-1 0 0,0 0 0 0 0,0 0 0 0 0,0 0 0 0 0,0 0 0 0 0,0 0 0 0 0,0 0 0 0 0,0 0 0 0 0,0 0 1 0 0,1 0-1 0 0,-1-1 0 0 0,0 1 0 0 0,1 0 0 0 0,-1 0 0 0 0,1 0 0 0 0,-1 0 0 0 0,1 0 0 0 0,0 0 0 0 0,-1-1 1 0 0,1 1-1 0 0,0 0 0 0 0,-1-1 0 0 0,1 1 0 0 0,0 0 0 0 0,0-1 0 0 0,0 1 0 0 0,-1-1 0 0 0,1 1 0 0 0,0-1 1 0 0,0 1-1 0 0,0-1 0 0 0,0 0 0 0 0,0 1 0 0 0,0-1 0 0 0,0 0 0 0 0,1 0 0 0 0,1 0-14 0 0,0 0 0 0 0,0 0 0 0 0,-1 0-1 0 0,1 0 1 0 0,0-1 0 0 0,0 1 0 0 0,-1-1 0 0 0,1 0-1 0 0,0 0 1 0 0,-1 0 0 0 0,1 0 0 0 0,-1 0 0 0 0,0-1-1 0 0,1 1 1 0 0,1-3 0 0 0,26-29-97 0 0,-26 28 131 0 0,0 0 0 0 0,0 0 0 0 0,0 0 0 0 0,1 1 0 0 0,-1-1 0 0 0,1 1 0 0 0,0 0 0 0 0,1 0 0 0 0,10-5 0 0 0,-15 8 6 0 0,0 1-1 0 0,1 0 1 0 0,-1 0 0 0 0,1 0 0 0 0,-1 0-1 0 0,0 0 1 0 0,1 0 0 0 0,-1 0 0 0 0,0 1-1 0 0,1-1 1 0 0,-1 0 0 0 0,0 1 0 0 0,1-1-1 0 0,-1 1 1 0 0,0-1 0 0 0,0 1 0 0 0,0 0-1 0 0,1 0 1 0 0,-1-1 0 0 0,0 1 0 0 0,0 0-1 0 0,0 0 1 0 0,0 0 0 0 0,0 0 0 0 0,0 0-1 0 0,-1 0 1 0 0,1 0 0 0 0,0 1 0 0 0,0-1-1 0 0,-1 0 1 0 0,1 0 0 0 0,-1 1 0 0 0,1-1-1 0 0,-1 0 1 0 0,1 2 0 0 0,2 7 20 0 0,1 1-1 0 0,-1-1 1 0 0,1 13 0 0 0,-3-21-17 0 0,2 22-8 0 0,-1 1 1 0 0,-1-1-1 0 0,-2 0 0 0 0,0 0 1 0 0,-1 0-1 0 0,-2 0 0 0 0,0 0 0 0 0,-1 0 1 0 0,-2-1-1 0 0,-11 28 0 0 0,17-48-67 0 0,1-1-1 0 0,-1 0 0 0 0,0 0 0 0 0,0 0 0 0 0,0 0 0 0 0,0 0 1 0 0,0-1-1 0 0,-1 1 0 0 0,1 0 0 0 0,0 0 0 0 0,-1-1 1 0 0,0 1-1 0 0,1-1 0 0 0,-1 1 0 0 0,0-1 0 0 0,-3 2 1 0 0,4-3 26 0 0,0 0 0 0 0,-1 0 0 0 0,1 0 0 0 0,0 0 0 0 0,0-1 0 0 0,0 1 1 0 0,-1-1-1 0 0,1 1 0 0 0,0 0 0 0 0,0-1 0 0 0,0 0 0 0 0,0 1 0 0 0,0-1 1 0 0,0 0-1 0 0,0 1 0 0 0,0-1 0 0 0,0 0 0 0 0,0 0 0 0 0,0 0 0 0 0,0 0 1 0 0,1 0-1 0 0,-1 0 0 0 0,0 0 0 0 0,1 0 0 0 0,-1 0 0 0 0,1 0 0 0 0,-1 0 1 0 0,1-1-1 0 0,-1 0 0 0 0,-2-3 172 0 0,1 0-1 0 0,0 0 1 0 0,0 0 0 0 0,1-1 0 0 0,-1 1-1 0 0,1 0 1 0 0,0-1 0 0 0,0-7 0 0 0,1 12-72 0 0,0-1 0 0 0,0 1 1 0 0,0-1-1 0 0,0 0 0 0 0,0 1 0 0 0,0-1 1 0 0,1 1-1 0 0,-1-1 0 0 0,1 0 1 0 0,-1 1-1 0 0,1-1 0 0 0,-1 1 1 0 0,1 0-1 0 0,0-1 0 0 0,0 1 1 0 0,0-1-1 0 0,0 1 0 0 0,0 0 0 0 0,0 0 1 0 0,0 0-1 0 0,0 0 0 0 0,0 0 1 0 0,1 0-1 0 0,-1 0 0 0 0,0 0 1 0 0,1 0-1 0 0,-1 0 0 0 0,1 0 1 0 0,-1 1-1 0 0,1-1 0 0 0,-1 1 0 0 0,3-1 1 0 0,57-5-96 0 0,7-1-64 0 0,-63 7-609 0 0,0-1 1 0 0,-1-1-1 0 0,0 1 0 0 0,1-1 0 0 0,-1 1 1 0 0,0-1-1 0 0,0 0 0 0 0,0-1 0 0 0,0 1 1 0 0,0-1-1 0 0,5-4 0 0 0,-1-2-2671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40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3 2240 0 0,'-2'-1'1002'0'0,"-1"1"-1"0"0,1-1 0 0 0,-1 1 0 0 0,0-1 0 0 0,1 1 0 0 0,-1 0 0 0 0,1 0 0 0 0,-1 1 0 0 0,0-1 0 0 0,-3 1 0 0 0,5 0-748 0 0,1-1-1 0 0,-1 0 1 0 0,1 1-1 0 0,0-1 1 0 0,-1 0-1 0 0,1 1 1 0 0,0-1-1 0 0,-1 1 1 0 0,1-1-1 0 0,0 0 1 0 0,-1 1-1 0 0,1-1 1 0 0,0 1-1 0 0,0-1 1 0 0,0 1-1 0 0,-1-1 1 0 0,1 1-1 0 0,0-1 1 0 0,0 1-1 0 0,0-1 1 0 0,0 1-1 0 0,0 0 1 0 0,0 0-1 0 0,2 15-125 0 0,4 8 32 0 0,9 40-5 0 0,45 122 0 0 0,-59-183-159 0 0,13 24-27 0 0,-14-26 26 0 0,1 0 0 0 0,-1 0 1 0 0,1 0-1 0 0,-1 0 1 0 0,1 0-1 0 0,0 0 1 0 0,-1 0-1 0 0,1-1 1 0 0,0 1-1 0 0,0 0 1 0 0,-1 0-1 0 0,1-1 1 0 0,0 1-1 0 0,0-1 1 0 0,0 1-1 0 0,0-1 1 0 0,0 1-1 0 0,0-1 1 0 0,0 1-1 0 0,0-1 1 0 0,0 0-1 0 0,2 1 1 0 0,-2-2 2 0 0,0 1 0 0 0,0-1 0 0 0,0 0 0 0 0,0 1 0 0 0,0-1 0 0 0,0 0 1 0 0,-1 0-1 0 0,1 0 0 0 0,0 0 0 0 0,-1 1 0 0 0,1-1 0 0 0,0 0 0 0 0,-1 0 1 0 0,1 0-1 0 0,-1 0 0 0 0,1 0 0 0 0,-1 0 0 0 0,0-1 0 0 0,1 0 0 0 0,6-27 107 0 0,-6 23-66 0 0,10-42-624 0 0,15-54 2454 0 0,-6 55-4406 0 0,8 3-5732 0 0,-23 37 4094 0 0,0 5-396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41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233 116 2248 0 0,'-8'-8'9003'0'0,"-5"-13"-4381"0"0,-2-3-2637 0 0,7 17-1748 0 0,0 0-1 0 0,-1 0 0 0 0,1 1 0 0 0,-2 0 0 0 0,1 1 0 0 0,0 0 0 0 0,-18-6 0 0 0,24 9-229 0 0,-1 1-1 0 0,1-1 1 0 0,-1 1 0 0 0,0 0 0 0 0,1 1 0 0 0,-1-1 0 0 0,0 0 0 0 0,1 1 0 0 0,-1 0 0 0 0,0 0-1 0 0,1 0 1 0 0,-1 1 0 0 0,0-1 0 0 0,0 1 0 0 0,1 0 0 0 0,-1 0 0 0 0,1 0 0 0 0,-1 0-1 0 0,1 1 1 0 0,-1-1 0 0 0,1 1 0 0 0,0 0 0 0 0,0 0 0 0 0,0 0 0 0 0,-4 4 0 0 0,5-4-17 0 0,1 0 1 0 0,-1 0 0 0 0,1 0 0 0 0,0 1-1 0 0,0-1 1 0 0,0 0 0 0 0,0 1 0 0 0,0-1-1 0 0,1 1 1 0 0,-1-1 0 0 0,1 1 0 0 0,-1-1 0 0 0,1 1-1 0 0,0 0 1 0 0,0-1 0 0 0,0 1 0 0 0,0-1-1 0 0,2 5 1 0 0,14 51-82 0 0,-5-24 115 0 0,-6-1-35 0 0,-2 1 1 0 0,-1-1-1 0 0,-1 0 0 0 0,-6 48 1 0 0,1 21-247 0 0,4-101 250 0 0,0-1 0 0 0,1 1 0 0 0,-1 0 0 0 0,1-1 0 0 0,-1 1 0 0 0,0-1 0 0 0,1 1 0 0 0,-1 0 0 0 0,1-1 0 0 0,0 1 0 0 0,-1-1 0 0 0,1 0 0 0 0,-1 1 0 0 0,1-1 0 0 0,0 1 0 0 0,-1-1 0 0 0,1 0 0 0 0,0 0 0 0 0,-1 1 0 0 0,1-1 0 0 0,0 0 0 0 0,-1 0 0 0 0,1 0 0 0 0,0 0 0 0 0,0 0 0 0 0,-1 0 0 0 0,1 0 0 0 0,0 0 0 0 0,-1 0 0 0 0,1 0 0 0 0,0 0 0 0 0,0 0 0 0 0,-1 0 0 0 0,1-1 0 0 0,1 1 0 0 0,38-8 119 0 0,-27 5-116 0 0,50-11 49 0 0,-38 6-3893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41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52 2601 0 0,'-3'-8'11752'0'0,"-4"25"-9483"0"0,-5 29-2828 0 0,10-34 603 0 0,1 0 0 0 0,0 0 0 0 0,1 0 0 0 0,1 0 0 0 0,2 18 0 0 0,-3-28-48 0 0,1 1-1 0 0,0-1 0 0 0,-1 1 1 0 0,1-1-1 0 0,0 1 1 0 0,0-1-1 0 0,0 0 0 0 0,1 0 1 0 0,-1 1-1 0 0,0-1 0 0 0,1 0 1 0 0,0 0-1 0 0,-1 0 1 0 0,3 1-1 0 0,-2-2-2 0 0,-1 0 0 0 0,1 0 0 0 0,-1-1 0 0 0,1 1 0 0 0,0 0-1 0 0,-1-1 1 0 0,1 1 0 0 0,0-1 0 0 0,0 0 0 0 0,-1 0 0 0 0,1 0 0 0 0,0 0 0 0 0,0 0 0 0 0,0 0-1 0 0,-1 0 1 0 0,1 0 0 0 0,0-1 0 0 0,-1 1 0 0 0,1-1 0 0 0,0 1 0 0 0,-1-1 0 0 0,1 0 0 0 0,1 0-1 0 0,2-2 6 0 0,-1 0 0 0 0,0 0-1 0 0,0 0 1 0 0,0 0 0 0 0,0-1-1 0 0,0 1 1 0 0,-1-1-1 0 0,1 0 1 0 0,-1 0 0 0 0,0 0-1 0 0,0-1 1 0 0,-1 1-1 0 0,1-1 1 0 0,-1 1 0 0 0,0-1-1 0 0,0 0 1 0 0,1-7-1 0 0,0 0 98 0 0,0 1 0 0 0,-1-1-1 0 0,0-1 1 0 0,-1 1-1 0 0,0 0 1 0 0,-1-16-1 0 0,0 26-28 0 0,0-1-1 0 0,-1 1 1 0 0,1 0-1 0 0,-1-1 1 0 0,1 1-1 0 0,-1 0 1 0 0,0-1-1 0 0,0 1 1 0 0,0 0-1 0 0,0 0 1 0 0,0 0-1 0 0,0 0 1 0 0,-1 0-1 0 0,1 0 1 0 0,-1 0-1 0 0,0 0 1 0 0,1 0-1 0 0,-1 1 1 0 0,0-1-1 0 0,0 1 1 0 0,0-1-1 0 0,0 1 1 0 0,0 0 0 0 0,0 0-1 0 0,0 0 1 0 0,0 0-1 0 0,-1 0 1 0 0,1 0-1 0 0,0 1 1 0 0,-1-1-1 0 0,-3 0 1 0 0,3 1-209 0 0,0 0 1 0 0,0 0 0 0 0,-1 0 0 0 0,1 0 0 0 0,0 1 0 0 0,0-1 0 0 0,0 1 0 0 0,0 0-1 0 0,0 0 1 0 0,0 0 0 0 0,0 0 0 0 0,0 0 0 0 0,0 1 0 0 0,0-1 0 0 0,1 1-1 0 0,-1 0 1 0 0,1 0 0 0 0,-1 0 0 0 0,1 0 0 0 0,0 0 0 0 0,0 1 0 0 0,0-1-1 0 0,-4 6 1 0 0,4 3-4598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4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26 2056 0 0,'-1'-1'644'0'0,"1"1"-322"0"0,0 0 0 0 0,-1-1 0 0 0,1 1 0 0 0,0-1 0 0 0,0 1 0 0 0,-1 0 0 0 0,1-1 0 0 0,0 1-1 0 0,0-1 1 0 0,0 1 0 0 0,0-1 0 0 0,0 1 0 0 0,-1-1 0 0 0,1 1 0 0 0,0-1 0 0 0,0 1 0 0 0,0-1 0 0 0,0 1 0 0 0,1-1 0 0 0,-1 1-1 0 0,0-1 1 0 0,0 1 0 0 0,0-1 0 0 0,0 1 0 0 0,0-1 0 0 0,1 1 0 0 0,-1 0 0 0 0,0-1 0 0 0,0 1 0 0 0,1-1 0 0 0,0 0 965 0 0,0 0-965 0 0,19-1 3188 0 0,-4 1-3839 0 0,-12 0 341 0 0,8-1 1 0 0,0 1 0 0 0,0 0 0 0 0,0 0 0 0 0,0 1 0 0 0,16 2 0 0 0,-25-1 6 0 0,-1-1 0 0 0,0 1 1 0 0,1-1-1 0 0,-1 1 1 0 0,0 0-1 0 0,0 0 0 0 0,1 0 1 0 0,-1 0-1 0 0,0 0 0 0 0,0 1 1 0 0,0-1-1 0 0,0 0 1 0 0,-1 1-1 0 0,1 0 0 0 0,0-1 1 0 0,-1 1-1 0 0,1 0 1 0 0,-1 0-1 0 0,1 0 0 0 0,-1 0 1 0 0,0 0-1 0 0,0 0 0 0 0,0 0 1 0 0,0 1-1 0 0,0-1 1 0 0,-1 0-1 0 0,1 0 0 0 0,-1 1 1 0 0,1-1-1 0 0,-1 0 0 0 0,0 1 1 0 0,0-1-1 0 0,0 4 1 0 0,-4 86 213 0 0,1 31-184 0 0,6-74-33 0 0,0-25 43 0 0,-1 1 1 0 0,-2-1-1 0 0,-1 1 1 0 0,-4 35 0 0 0,-8-25 441 0 0,12-34-478 0 0,1-1-1 0 0,0 1 1 0 0,0-1-1 0 0,0 1 1 0 0,-1-1-1 0 0,1 1 1 0 0,0-1-1 0 0,-1 1 1 0 0,1-1-1 0 0,0 1 1 0 0,-1-1-1 0 0,1 1 1 0 0,-1-1-1 0 0,1 0 1 0 0,-1 1-1 0 0,1-1 1 0 0,-1 0-1 0 0,1 1 1 0 0,-1-1-1 0 0,1 0 1 0 0,-1 0-1 0 0,1 0 1 0 0,-1 1-1 0 0,1-1 1 0 0,-1 0-1 0 0,1 0 1 0 0,-1 0-1 0 0,1 0 1 0 0,-1 0-1 0 0,0 0 1 0 0,1 0-1 0 0,-1 0 1 0 0,1 0-1 0 0,-1 0 1 0 0,1 0-1 0 0,-1-1 1 0 0,1 1-1 0 0,-1 0 1 0 0,0 0-1 0 0,1-1 1 0 0,-1 1-1 0 0,1 0 1 0 0,0 0-1 0 0,-1-1 1 0 0,1 1-1 0 0,-1 0 1 0 0,1-1-1 0 0,-1 1 1 0 0,1-1 0 0 0,0 1-1 0 0,-1-1 1 0 0,1 1-1 0 0,0-1 1 0 0,-1 1-1 0 0,1-1 1 0 0,0 0-1 0 0,-27-41 373 0 0,-2-4-1301 0 0,7 20-4396 0 0,13 20-2891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43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79 816 0 0,'-2'-3'556'0'0,"0"1"-1"0"0,0-1 1 0 0,0 1-1 0 0,0-1 0 0 0,0 0 1 0 0,1 1-1 0 0,-1-1 1 0 0,1 0-1 0 0,0 0 1 0 0,-1-1-1 0 0,1 1 1 0 0,1 0-1 0 0,-1 0 0 0 0,0 0 1 0 0,1-5-1 0 0,0 7-360 0 0,0 0-1 0 0,0-1 0 0 0,0 1 1 0 0,0 0-1 0 0,0 0 0 0 0,1 0 0 0 0,-1 0 1 0 0,0 0-1 0 0,1 0 0 0 0,-1 0 1 0 0,1 0-1 0 0,-1 0 0 0 0,1 0 1 0 0,0 0-1 0 0,-1 0 0 0 0,1 1 1 0 0,0-1-1 0 0,-1 0 0 0 0,1 0 0 0 0,0 1 1 0 0,0-1-1 0 0,0 0 0 0 0,0 1 1 0 0,1-1-1 0 0,0 0-170 0 0,0 0 0 0 0,0 1 0 0 0,0-1 0 0 0,0 1 0 0 0,0-1 0 0 0,0 1 1 0 0,0 0-1 0 0,0 0 0 0 0,0 0 0 0 0,4 1 0 0 0,7 1 54 0 0,1 0 0 0 0,-1 2 1 0 0,0-1-1 0 0,0 2 0 0 0,0 0 1 0 0,20 11-1 0 0,5 12-4942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43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2489 0 0,'1'0'2120'0'0,"2"2"96"0"0,1-1-143 0 0,5-1-505 0 0,4 3-544 0 0,3-2-375 0 0,6 2-225 0 0,2 0-112 0 0,3 0-96 0 0,-1 1-64 0 0,2-1-48 0 0,-4 0-48 0 0,-1 0-192 0 0,-3 0-560 0 0,-2 1-1073 0 0,-4-3-1263 0 0,-3-2-81 0 0,0 1-544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43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43 5209 0 0,'0'-1'415'0'0,"1"0"-1"0"0,-1-1 1 0 0,0 1 0 0 0,1 0-1 0 0,-1 0 1 0 0,0 0-1 0 0,0-1 1 0 0,0 1 0 0 0,0 0-1 0 0,0 0 1 0 0,-1-1 0 0 0,1 1-1 0 0,0 0 1 0 0,0 0-1 0 0,-1 0 1 0 0,1-1 0 0 0,-1 1-1 0 0,1 0 1 0 0,-1 0 0 0 0,1 0-1 0 0,-1 0 1 0 0,0 0-1 0 0,1 0 1 0 0,-1 0 0 0 0,0 0-1 0 0,-1-1 1 0 0,-1 1-143 0 0,1-1 0 0 0,-1 1 1 0 0,1 0-1 0 0,-1 0 0 0 0,0 0 1 0 0,1 0-1 0 0,-1 0 0 0 0,0 1 1 0 0,0-1-1 0 0,1 1 0 0 0,-5 0 0 0 0,-5 0-110 0 0,1 0 1 0 0,0 2-1 0 0,-1-1 0 0 0,-21 7 0 0 0,26-6-139 0 0,0 0-1 0 0,-1 1 1 0 0,1 0 0 0 0,0 0 0 0 0,1 1-1 0 0,-1 0 1 0 0,1 0 0 0 0,-1 0 0 0 0,1 1 0 0 0,1 0-1 0 0,-10 10 1 0 0,12-10-48 0 0,0-1-1 0 0,0 0 1 0 0,1 1-1 0 0,-1 0 1 0 0,1-1-1 0 0,1 1 1 0 0,-1 0-1 0 0,1 0 1 0 0,-1 0-1 0 0,1 0 1 0 0,1 1-1 0 0,-1-1 1 0 0,1 0-1 0 0,0 0 1 0 0,0 0-1 0 0,0 1 1 0 0,1-1-1 0 0,1 7 1 0 0,-1-8-43 0 0,0-1-1 0 0,0 1 1 0 0,0 0 0 0 0,0-1-1 0 0,0 1 1 0 0,1-1 0 0 0,0 0-1 0 0,0 1 1 0 0,0-1 0 0 0,0 0 0 0 0,0 0-1 0 0,0 0 1 0 0,1 0 0 0 0,4 4-1 0 0,-6-6 50 0 0,1 0-1 0 0,0 0 1 0 0,0 0-1 0 0,0-1 1 0 0,0 1-1 0 0,-1 0 1 0 0,1-1-1 0 0,0 1 1 0 0,0-1-1 0 0,0 0 0 0 0,0 1 1 0 0,0-1-1 0 0,0 0 1 0 0,0 0-1 0 0,0-1 1 0 0,1 1-1 0 0,-1 0 1 0 0,-1-1-1 0 0,1 1 1 0 0,0-1-1 0 0,0 1 1 0 0,0-1-1 0 0,0 0 1 0 0,0 0-1 0 0,0 0 1 0 0,-1 0-1 0 0,1 0 1 0 0,2-2-1 0 0,12-10-10 0 0,0-1 1 0 0,-1 0-1 0 0,-1-1 0 0 0,0-1 0 0 0,20-29 1 0 0,-2 3 156 0 0,-32 42-113 0 0,0 0-1 0 0,0 0 1 0 0,1 0-1 0 0,-1 0 1 0 0,0 0-1 0 0,0 0 1 0 0,1-1-1 0 0,-1 1 1 0 0,0 0-1 0 0,0 0 1 0 0,1 0-1 0 0,-1 0 0 0 0,0 0 1 0 0,1 1-1 0 0,-1-1 1 0 0,0 0-1 0 0,0 0 1 0 0,1 0-1 0 0,-1 0 1 0 0,0 0-1 0 0,0 0 1 0 0,1 0-1 0 0,-1 0 1 0 0,0 1-1 0 0,0-1 1 0 0,0 0-1 0 0,1 0 1 0 0,-1 0-1 0 0,0 0 0 0 0,0 1 1 0 0,0-1-1 0 0,0 0 1 0 0,1 0-1 0 0,-1 0 1 0 0,0 1-1 0 0,0-1 1 0 0,0 0-1 0 0,0 0 1 0 0,0 1-1 0 0,0-1 1 0 0,0 0-1 0 0,0 0 1 0 0,1 1-1 0 0,-1-1 1 0 0,0 0-1 0 0,0 1 1 0 0,0-1-1 0 0,0 0 0 0 0,0 0 1 0 0,-1 1-1 0 0,1-1 1 0 0,0 0-1 0 0,0 1 1 0 0,4 19 335 0 0,-3-19-309 0 0,2 17-252 0 0,26 121 1334 0 0,-4-74-2411 0 0,-19-53-78 0 0,1 0-1 0 0,0 0 0 0 0,10 12 0 0 0,-15-22 162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44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56 5361 0 0,'-2'2'845'0'0,"1"-1"0"0"0,-1 0 0 0 0,1 1 1 0 0,-1-1-1 0 0,1 1 0 0 0,0-1 0 0 0,0 1 0 0 0,-1-1 0 0 0,1 1 0 0 0,0 0 0 0 0,1 0 0 0 0,-2 2 1 0 0,-4 29 1430 0 0,6-27-2362 0 0,0 1-1 0 0,1 0 1 0 0,0 0-1 0 0,0-1 1 0 0,0 1-1 0 0,1-1 0 0 0,2 9 1 0 0,0-9 79 0 0,-1 1-1 0 0,1-1 1 0 0,0 0 0 0 0,0 0-1 0 0,1 0 1 0 0,0-1 0 0 0,0 1 0 0 0,0-1-1 0 0,1 0 1 0 0,11 7 0 0 0,-16-10 3 0 0,1-1-1 0 0,0 0 1 0 0,0 0 0 0 0,0 0 0 0 0,0 0-1 0 0,0 0 1 0 0,0 0 0 0 0,0 0 0 0 0,1-1 0 0 0,-1 1-1 0 0,0-1 1 0 0,0 0 0 0 0,1 1 0 0 0,-1-1 0 0 0,0 0-1 0 0,0 0 1 0 0,1 0 0 0 0,-1-1 0 0 0,0 1 0 0 0,0-1-1 0 0,0 1 1 0 0,1-1 0 0 0,-1 0 0 0 0,0 1 0 0 0,0-1-1 0 0,0 0 1 0 0,0-1 0 0 0,0 1 0 0 0,-1 0-1 0 0,1 0 1 0 0,0-1 0 0 0,0 1 0 0 0,-1-1 0 0 0,1 0-1 0 0,-1 1 1 0 0,1-1 0 0 0,1-4 0 0 0,2-2 10 0 0,0-1 1 0 0,-1 0 0 0 0,0 0-1 0 0,-1 0 1 0 0,0-1 0 0 0,0 1-1 0 0,-1-1 1 0 0,0 0-1 0 0,1-19 1 0 0,-3 23 34 0 0,0 1 1 0 0,0-1-1 0 0,0 0 1 0 0,-1 1-1 0 0,1-1 1 0 0,-1 1-1 0 0,-1-1 0 0 0,1 1 1 0 0,-1 0-1 0 0,0-1 1 0 0,0 1-1 0 0,-1 0 1 0 0,1 0-1 0 0,-1 0 0 0 0,0 1 1 0 0,-1-1-1 0 0,1 1 1 0 0,-1 0-1 0 0,-4-4 1 0 0,7 7-7 0 0,0 0 0 0 0,0 0 1 0 0,-1 0-1 0 0,1 0 0 0 0,0 0 1 0 0,-1 1-1 0 0,1-1 0 0 0,-1 0 1 0 0,1 1-1 0 0,-1-1 1 0 0,1 1-1 0 0,-1 0 0 0 0,1 0 1 0 0,-1-1-1 0 0,1 1 0 0 0,-1 0 1 0 0,0 0-1 0 0,1 1 0 0 0,-1-1 1 0 0,1 0-1 0 0,-1 0 0 0 0,-2 2 1 0 0,0-1-25 0 0,1 1 0 0 0,0 0 0 0 0,-1 0 0 0 0,1 0 0 0 0,0 0 0 0 0,0 1 0 0 0,0-1 0 0 0,1 1 1 0 0,-4 3-1 0 0,-3 5-650 0 0,1 0 0 0 0,1 0 0 0 0,0 1 1 0 0,-8 18-1 0 0,10-16-1333 0 0,0 1 0 0 0,1 1 0 0 0,1-1 0 0 0,0 0-1 0 0,1 1 1 0 0,0 19 0 0 0,5 50-293 0 0,5-28 2036 0 0,-7-53 515 0 0,0 0 1 0 0,0 0 0 0 0,0 0-1 0 0,1-1 1 0 0,-1 1-1 0 0,1 0 1 0 0,0-1-1 0 0,0 1 1 0 0,0-1 0 0 0,1 0-1 0 0,-1 1 1 0 0,4 2-1 0 0,-5-5-18 0 0,0-1 0 0 0,1 1 0 0 0,-1-1 0 0 0,0 1-1 0 0,0-1 1 0 0,1 0 0 0 0,-1 0 0 0 0,0 0-1 0 0,0 0 1 0 0,1 0 0 0 0,-1 0 0 0 0,0 0 0 0 0,1 0-1 0 0,-1 0 1 0 0,0 0 0 0 0,0-1 0 0 0,1 1-1 0 0,-1-1 1 0 0,0 1 0 0 0,0-1 0 0 0,0 1 0 0 0,1-1-1 0 0,-1 0 1 0 0,2-1 0 0 0,30-24 2167 0 0,-24 19-1808 0 0,22-16-474 0 0,2 2 0 0 0,43-22 0 0 0,-73 41-746 0 0,-1 0-1 0 0,1 1 1 0 0,-1-1-1 0 0,0 0 1 0 0,1 0-1 0 0,-1 0 1 0 0,0-1-1 0 0,0 1 1 0 0,-1-1-1 0 0,1 1 1 0 0,0-1-1 0 0,-1 1 1 0 0,0-1 0 0 0,0 0-1 0 0,1 0 1 0 0,-1 1-1 0 0,-1-1 1 0 0,1 0-1 0 0,0 0 1 0 0,-1-6-1 0 0,4 1-742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44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9 448 0 0,'-1'-8'6749'0'0,"-3"15"-1775"0"0,3 3-4654 0 0,1 27 1037 0 0,-1 1 108 0 0,5 49 0 0 0,-2-74-2104 0 0,0-1 0 0 0,8 23-1 0 0,-8-28-240 0 0,1 0-1 0 0,0-1 1 0 0,0 0-1 0 0,1 0 1 0 0,0 0-1 0 0,5 7 1 0 0,-2-6-2861 0 0,3 0-183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54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76 6185 0 0,'-10'-12'3883'0'0,"6"8"-2637"0"0,1 0 0 0 0,-1 0 0 0 0,1 0-1 0 0,0-1 1 0 0,0 1 0 0 0,0-1 0 0 0,0 0-1 0 0,1 0 1 0 0,0 0 0 0 0,0 0 0 0 0,-2-8-1 0 0,23 24-142 0 0,154 139-1060 0 0,-168-146-24 0 0,0 0 0 0 0,-1 0 0 0 0,1 0-1 0 0,-1 1 1 0 0,0-1 0 0 0,0 1 0 0 0,-1 0 0 0 0,1 1 0 0 0,-1-1 0 0 0,4 11 0 0 0,-6-12-8 0 0,0 0 0 0 0,0-1 0 0 0,-1 1 1 0 0,0 0-1 0 0,0-1 0 0 0,0 1 1 0 0,0 0-1 0 0,0-1 0 0 0,-1 1 0 0 0,1-1 1 0 0,-1 1-1 0 0,0 0 0 0 0,0-1 1 0 0,-1 0-1 0 0,1 1 0 0 0,-1-1 0 0 0,0 0 1 0 0,1 1-1 0 0,-5 3 0 0 0,-5 9-123 0 0,-1-1-1 0 0,-1-1 1 0 0,0 0-1 0 0,-1 0 1 0 0,-20 14-1 0 0,24-20-222 0 0,0-1-1 0 0,0 0 0 0 0,-1-1 1 0 0,0 0-1 0 0,-1 0 0 0 0,1-1 1 0 0,-1-1-1 0 0,0 0 0 0 0,-14 2 1 0 0,13-6-299 0 0,12-5 16 0 0,21-8 353 0 0,-2 7 362 0 0,1 2-1 0 0,0 0 0 0 0,-1 1 1 0 0,1 0-1 0 0,0 2 0 0 0,34 1 0 0 0,-9 3-88 0 0,80 17 0 0 0,-98-13-292 0 0,8 1-5044 0 0,-33-8 5121 0 0,-1 0 0 0 0,0 0-1 0 0,1 1 1 0 0,-1-1 0 0 0,0 0-1 0 0,1 0 1 0 0,-1 0 0 0 0,0 0-1 0 0,1 0 1 0 0,-1 0 0 0 0,0 0 0 0 0,1 0-1 0 0,-1 0 1 0 0,0 0 0 0 0,1-1-1 0 0,-1 1 1 0 0,0 0 0 0 0,1 0-1 0 0,-1 0 1 0 0,0 0 0 0 0,0 0 0 0 0,1-1-1 0 0,-1 1 1 0 0,0 0 0 0 0,0 0-1 0 0,1 0 1 0 0,-1-1 0 0 0,0 1-1 0 0,0 0 1 0 0,1 0 0 0 0,-1-1 0 0 0,0 1-1 0 0,0 0 1 0 0,0-1 0 0 0,0 1-1 0 0,1 0 1 0 0,-1 0 0 0 0,0-1-1 0 0,0 1 1 0 0,0 0 0 0 0,0-1 0 0 0,0 0-1 0 0,3-6-4900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45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30 2024 0 0,'0'-1'425'0'0,"0"0"0"0"0,-1 0 0 0 0,1 0-1 0 0,0 0 1 0 0,0 1 0 0 0,0-1 0 0 0,0 0-1 0 0,0 0 1 0 0,0 0 0 0 0,0 0 0 0 0,0 0-1 0 0,0 0 1 0 0,1 0 0 0 0,-1 0 0 0 0,0 0-1 0 0,1 0 1 0 0,-1 0 0 0 0,0 1 0 0 0,1-1-1 0 0,-1 0 1 0 0,1 0 0 0 0,-1 0 0 0 0,1 1-1 0 0,0-1 1 0 0,-1 0 0 0 0,1 1 0 0 0,0-1-1 0 0,-1 0 1 0 0,1 1 0 0 0,0-1 0 0 0,1 0-1 0 0,1 0-101 0 0,-1 1 0 0 0,1-1-1 0 0,0 1 1 0 0,-1 0 0 0 0,1-1-1 0 0,0 1 1 0 0,-1 0 0 0 0,1 1-1 0 0,0-1 1 0 0,0 0-1 0 0,2 2 1 0 0,9 1-114 0 0,0 1 0 0 0,-1 1 0 0 0,18 9 0 0 0,-23-11-96 0 0,-1 1 0 0 0,1 1-1 0 0,-1-1 1 0 0,0 1-1 0 0,-1 0 1 0 0,1 1 0 0 0,-1 0-1 0 0,7 7 1 0 0,-11-10-81 0 0,0 0 1 0 0,0 0-1 0 0,0 0 1 0 0,-1 0-1 0 0,1 0 0 0 0,-1 0 1 0 0,0 1-1 0 0,0-1 1 0 0,0 0-1 0 0,0 0 0 0 0,-1 1 1 0 0,1-1-1 0 0,-1 1 1 0 0,0-1-1 0 0,0 1 1 0 0,0-1-1 0 0,-1 0 0 0 0,1 1 1 0 0,-1-1-1 0 0,1 1 1 0 0,-1-1-1 0 0,-3 6 0 0 0,2-3-86 0 0,0-1 0 0 0,0 0-1 0 0,-1 0 1 0 0,0-1-1 0 0,0 1 1 0 0,0 0 0 0 0,0-1-1 0 0,-1 0 1 0 0,1 0-1 0 0,-1 0 1 0 0,-1 0 0 0 0,1 0-1 0 0,0-1 1 0 0,-1 0-1 0 0,1 0 1 0 0,-1 0 0 0 0,-8 3-1 0 0,1-2-170 0 0,0-1-1 0 0,0 0 1 0 0,-1-1-1 0 0,1 0 1 0 0,-1-1-1 0 0,-20-1 1 0 0,143 16 478 0 0,-81-15-260 0 0,-19-1-325 0 0,0 0 0 0 0,0 0 1 0 0,18 5-1 0 0,-75-21-16785 0 0,29 13 15837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45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1128 0 0,'-2'2'255'0'0,"0"-1"-1"0"0,1 1 0 0 0,-1 0 0 0 0,1 0 1 0 0,-1 0-1 0 0,1 0 0 0 0,0 0 0 0 0,0 0 1 0 0,0 0-1 0 0,0 0 0 0 0,0 1 0 0 0,0-1 1 0 0,1 0-1 0 0,-1 1 0 0 0,1-1 1 0 0,-1 0-1 0 0,1 1 0 0 0,0-1 0 0 0,0 4 1 0 0,1-4 55 0 0,0 0-1 0 0,0 0 1 0 0,0 0 0 0 0,0 0 0 0 0,1-1 0 0 0,-1 1 0 0 0,1 0 0 0 0,-1-1 0 0 0,1 1 0 0 0,-1-1 0 0 0,1 0 0 0 0,0 1-1 0 0,-1-1 1 0 0,1 0 0 0 0,0 0 0 0 0,0 0 0 0 0,0 0 0 0 0,0 0 0 0 0,0-1 0 0 0,0 1 0 0 0,0-1 0 0 0,4 1 0 0 0,23 5 838 0 0,0-2 0 0 0,1-1 0 0 0,58-3 0 0 0,-50 0-865 0 0,-38 1-257 0 0,0-1 0 0 0,0 0 0 0 0,1 1 0 0 0,-1-1 0 0 0,0 1 0 0 0,0-1 0 0 0,1 0-1 0 0,-1 1 1 0 0,0-1 0 0 0,0 1 0 0 0,0-1 0 0 0,0 1 0 0 0,0-1 0 0 0,0 1 0 0 0,0-1 0 0 0,0 1 0 0 0,0-1 0 0 0,0 1-1 0 0,0-1 1 0 0,0 1 0 0 0,0-1 0 0 0,0 0 0 0 0,0 1 0 0 0,0-1 0 0 0,0 1 0 0 0,-1-1 0 0 0,1 1 0 0 0,-7 26-607 0 0,1-6-800 0 0,5 4-2231 0 0,3-7-4752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46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 2761 0 0,'8'18'4840'0'0,"-7"-16"-4035"0"0,0 1 1 0 0,0-1 0 0 0,0 1 0 0 0,0 0 0 0 0,0-1 0 0 0,-1 1-1 0 0,1 0 1 0 0,-1 4 0 0 0,-6 18 775 0 0,-1-12-1699 0 0,0 1-1 0 0,-1-1 0 0 0,-17 21 1 0 0,-14 9-8127 0 0,44-46 8364 0 0,0-1-1 0 0,0 1 1 0 0,1 0 0 0 0,-1 0-1 0 0,1 1 1 0 0,-1-1 0 0 0,1 1-1 0 0,0 1 1 0 0,0-1 0 0 0,0 1-1 0 0,0 0 1 0 0,0 0 0 0 0,12 1-1 0 0,-3-1 167 0 0,1 2 1 0 0,0 0-1 0 0,-1 0 0 0 0,24 7 0 0 0,0 4-616 0 0,-18 2-3005 0 0,-29-9-1959 0 0</inkml:trace>
  <inkml:trace contextRef="#ctx0" brushRef="#br0" timeOffset="1">104 233 6161 0 0,'-2'4'1275'0'0,"-1"0"0"0"0,1 1 1 0 0,0 0-1 0 0,1-1 0 0 0,-1 1 0 0 0,-1 9 0 0 0,-1 30 1648 0 0,4-36-2877 0 0,0-1 1 0 0,-1 1 0 0 0,0-1-1 0 0,0 1 1 0 0,-1-1-1 0 0,1 0 1 0 0,-2 1 0 0 0,-3 9-1 0 0,-7-5-659 0 0,13-11 595 0 0,0-1 0 0 0,0 0 0 0 0,0 0 0 0 0,0 0 1 0 0,0 1-1 0 0,0-1 0 0 0,0 0 0 0 0,-1 0 1 0 0,1 0-1 0 0,0 1 0 0 0,0-1 0 0 0,0 0 0 0 0,0 0 1 0 0,-1 0-1 0 0,1 0 0 0 0,0 0 0 0 0,0 0 1 0 0,0 1-1 0 0,-1-1 0 0 0,1 0 0 0 0,0 0 0 0 0,0 0 1 0 0,0 0-1 0 0,-1 0 0 0 0,1 0 0 0 0,0 0 1 0 0,0 0-1 0 0,-1 0 0 0 0,1 0 0 0 0,0 0 0 0 0,0 0 1 0 0,-1 0-1 0 0,1 0 0 0 0,0 0 0 0 0,0 0 1 0 0,0 0-1 0 0,-1 0 0 0 0,1-1 0 0 0,0 1 0 0 0,0 0 1 0 0,0 0-1 0 0,-1 0 0 0 0,1 0 0 0 0,0 0 1 0 0,0 0-1 0 0,0-1 0 0 0,0 1 0 0 0,-1 0 0 0 0,1 0 1 0 0,0 0-1 0 0,0-1 0 0 0,0 1 0 0 0,0 0 1 0 0,0 0-1 0 0,0 0 0 0 0,-1-1 0 0 0,1 1 0 0 0,0 0 1 0 0,0 0-1 0 0,0 0 0 0 0,0-1 0 0 0,0 1 1 0 0,0 0-1 0 0,0 0 0 0 0,0-1 0 0 0,3 0 33 0 0,-1-1 0 0 0,1 1 0 0 0,0 0 0 0 0,0 0 0 0 0,0 1 0 0 0,0-1-1 0 0,-1 0 1 0 0,1 1 0 0 0,5-1 0 0 0,-1 0-29 0 0,42-10-1019 0 0,-5 0-2514 0 0,0 3-3753 0 0,-27 7 3667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0:46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6553 0 0,'5'1'11267'0'0,"-5"2"-10747"0"0,0-1-256 0 0,0-1-168 0 0,1-1-72 0 0,-1 1-56 0 0,1 1-280 0 0,2-2-648 0 0,2 3-1025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1:52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95 424 0 0,'-30'37'2702'0'0,"25"-33"-1226"0"0,0 1-1 0 0,0-1 1 0 0,-1 0-1 0 0,-11 7 1 0 0,17-10-1331 0 0,0 0 0 0 0,0 0 0 0 0,0 0 0 0 0,0 0 0 0 0,0 1 1 0 0,0-1-1 0 0,0 0 0 0 0,0 0 0 0 0,0 0 0 0 0,1 0 0 0 0,-1 0 1 0 0,0 0-1 0 0,1 0 0 0 0,-1 1 0 0 0,1-1 0 0 0,-1 0 0 0 0,1 0 1 0 0,-1 0-1 0 0,1-1 0 0 0,0 1 0 0 0,-1 0 0 0 0,1 0 0 0 0,0 0 1 0 0,0 0-1 0 0,1 0 0 0 0,-1 1-156 0 0,0-1-1 0 0,0 0 1 0 0,0 0-1 0 0,0 0 1 0 0,0 0-1 0 0,0 0 1 0 0,0 0 0 0 0,0-1-1 0 0,0 1 1 0 0,0 0-1 0 0,1 0 1 0 0,-1-1 0 0 0,0 1-1 0 0,1-1 1 0 0,-1 1-1 0 0,0-1 1 0 0,1 0 0 0 0,-1 1-1 0 0,0-1 1 0 0,1 0-1 0 0,-1 0 1 0 0,1 0-1 0 0,-1 0 1 0 0,0 0 0 0 0,1 0-1 0 0,-1 0 1 0 0,1-1-1 0 0,2 0 1 0 0,-1-1 22 0 0,0 0-1 0 0,0-1 1 0 0,0 1-1 0 0,-1-1 1 0 0,1 0-1 0 0,-1 0 1 0 0,1 0-1 0 0,-1 0 1 0 0,0 0 0 0 0,0 0-1 0 0,0 0 1 0 0,-1-1-1 0 0,1 1 1 0 0,-1-1-1 0 0,1 0 1 0 0,-1 1-1 0 0,-1-1 1 0 0,1 0 0 0 0,0 1-1 0 0,-1-1 1 0 0,0 0-1 0 0,0 0 1 0 0,0 0-1 0 0,0 1 1 0 0,0-1-1 0 0,-3-7 1 0 0,2 5 99 0 0,0 0 0 0 0,0 0 1 0 0,-1-1-1 0 0,0 1 0 0 0,-1 0 0 0 0,1 1 0 0 0,-1-1 1 0 0,0 0-1 0 0,-1 1 0 0 0,1-1 0 0 0,-1 1 1 0 0,0 0-1 0 0,0 0 0 0 0,-1 1 0 0 0,-5-5 0 0 0,8 7-73 0 0,1 1-1 0 0,0 0 0 0 0,-1 0 1 0 0,1 0-1 0 0,-1 1 0 0 0,0-1 0 0 0,1 0 1 0 0,-1 1-1 0 0,0-1 0 0 0,1 1 1 0 0,-1-1-1 0 0,0 1 0 0 0,1 0 0 0 0,-1 0 1 0 0,0-1-1 0 0,0 1 0 0 0,1 1 0 0 0,-4-1 1 0 0,5 1-73 0 0,-1-1-1 0 0,0 1 1 0 0,1-1 0 0 0,-1 1 0 0 0,0 0 0 0 0,1 0 0 0 0,-1-1 0 0 0,1 1-1 0 0,-1 0 1 0 0,1 0 0 0 0,-1 0 0 0 0,1 0 0 0 0,0-1 0 0 0,-1 1-1 0 0,1 0 1 0 0,0 0 0 0 0,0 0 0 0 0,0 0 0 0 0,0 0 0 0 0,0 0 0 0 0,0 0-1 0 0,0 0 1 0 0,0 0 0 0 0,0 0 0 0 0,0-1 0 0 0,0 1 0 0 0,0 0 0 0 0,1 0-1 0 0,-1 0 1 0 0,0 0 0 0 0,1 0 0 0 0,-1 0 0 0 0,1-1 0 0 0,-1 1-1 0 0,1 1 1 0 0,10 16-4864 0 0,-11-18 4732 0 0,0 0 0 0 0,0 0 1 0 0,0 1-1 0 0,0-1 0 0 0,0 0 0 0 0,0 0 1 0 0,0 1-1 0 0,0-1 0 0 0,0 0 0 0 0,0 0 1 0 0,1 0-1 0 0,-1 1 0 0 0,3 1-2684 0 0,-3-2 2684 0 0,0 0 0 0 0,1 0 1 0 0,-1 0-1 0 0,0 0 0 0 0,0 0 0 0 0,1 0 1 0 0,-1 0-1 0 0,0 0 0 0 0,0 0 0 0 0,1 0 1 0 0,-1 0-1 0 0,0 0 0 0 0,0-1 0 0 0,0 1 0 0 0,1 0 1 0 0,-1 0-1 0 0,0 0 0 0 0,0 0 0 0 0,1-1-335 0 0,2 1-1072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1:52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1 800 0 0,'-4'14'7967'0'0,"-19"50"-6836"0"0,-1-37-956 0 0,23-27-195 0 0,28-16-210 0 0,-8 2 673 0 0,1 1-1 0 0,24-12 0 0 0,-14 8-2678 0 0,-21 7-4343 0 0,-6 9 4612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1:53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1072 0 0,'0'-5'1115'0'0,"0"0"-1"0"0,0 0 1 0 0,1 0 0 0 0,-1 0-1 0 0,1 0 1 0 0,0 0-1 0 0,4-9 1 0 0,-5 13-952 0 0,1 0 0 0 0,-1 0 0 0 0,1 0 0 0 0,-1 0 0 0 0,1 1 0 0 0,0-1 1 0 0,-1 0-1 0 0,1 1 0 0 0,0-1 0 0 0,-1 0 0 0 0,1 1 0 0 0,0-1 0 0 0,0 1 0 0 0,0-1 0 0 0,0 1 1 0 0,-1-1-1 0 0,1 1 0 0 0,2-1 0 0 0,-1 1-149 0 0,0 0 1 0 0,-1 0 0 0 0,1 0-1 0 0,0 0 1 0 0,0 0-1 0 0,-1 1 1 0 0,1-1 0 0 0,0 1-1 0 0,0-1 1 0 0,-1 1-1 0 0,1-1 1 0 0,0 1 0 0 0,-1 0-1 0 0,2 1 1 0 0,-1-1 7 0 0,0 0 1 0 0,0 0-1 0 0,0 0 1 0 0,0 0-1 0 0,0 1 1 0 0,0-1-1 0 0,0 1 1 0 0,-1-1-1 0 0,1 1 1 0 0,-1 0-1 0 0,1 0 1 0 0,-1-1-1 0 0,0 1 1 0 0,1 0-1 0 0,-1 0 1 0 0,0 0-1 0 0,0 0 1 0 0,-1 1-1 0 0,1-1 1 0 0,0 0-1 0 0,-1 0 1 0 0,1 4-1 0 0,-1 0-70 0 0,-1 0-1 0 0,1 1 0 0 0,-2-1 1 0 0,1 0-1 0 0,0 0 1 0 0,-5 10-1 0 0,1-1-428 0 0,1-2 139 0 0,2-9 238 0 0,1-1-1 0 0,0 1 1 0 0,0-1-1 0 0,0 1 1 0 0,0 0-1 0 0,0-1 1 0 0,1 8-1 0 0,0-11 89 0 0,0 1 0 0 0,0-1 1 0 0,0 1-1 0 0,0-1 0 0 0,1 1 0 0 0,-1-1 0 0 0,0 1 1 0 0,0-1-1 0 0,0 1 0 0 0,1-1 0 0 0,-1 1 0 0 0,0-1 1 0 0,1 1-1 0 0,-1-1 0 0 0,1 0 0 0 0,-1 1 0 0 0,0-1 0 0 0,1 1 1 0 0,-1-1-1 0 0,1 0 0 0 0,0 1 0 0 0,20 0-128 0 0,35-12 418 0 0,-31-2-2067 0 0,-6-6-5280 0 0,-15 15 4688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1:53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1 768 0 0,'0'7'8395'0'0,"0"14"-5383"0"0,7 37-1746 0 0,8 54-1138 0 0,-12-98-3043 0 0,1 1 1 0 0,12 26-1 0 0,-11-33-330 0 0,0-8 1897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1:53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21 680 0 0,'-7'-8'11587'0'0,"8"8"-11387"0"0,17-7 2335 0 0,30 2-2942 0 0,-45 5 435 0 0,-1 0 0 0 0,1 0 0 0 0,0 0-1 0 0,0 1 1 0 0,-1-1 0 0 0,1 1 0 0 0,0 0 0 0 0,-1-1 0 0 0,1 1-1 0 0,-1 0 1 0 0,1 1 0 0 0,-1-1 0 0 0,1 0 0 0 0,-1 1 0 0 0,0 0 0 0 0,0-1-1 0 0,0 1 1 0 0,0 0 0 0 0,0 0 0 0 0,0 0 0 0 0,2 4 0 0 0,-2-3-68 0 0,-1 1 0 0 0,1-1 0 0 0,-1 1 0 0 0,0 0 0 0 0,0 0 0 0 0,-1-1 0 0 0,1 1 0 0 0,-1 0 0 0 0,0 0 0 0 0,0 0 0 0 0,0 0 0 0 0,0 0 1 0 0,-2 6-1 0 0,-1 2-389 0 0,0 1 1 0 0,-1-1-1 0 0,-1 0 1 0 0,0 0 0 0 0,0 0-1 0 0,-1-1 1 0 0,-1 0-1 0 0,-9 13 1 0 0,5-15-151 0 0,8-15 427 0 0,3 4 251 0 0,0 0-1 0 0,0 0 0 0 0,1 0 1 0 0,-1 0-1 0 0,1 1 0 0 0,-1-1 1 0 0,1 0-1 0 0,0 0 0 0 0,0 0 1 0 0,-1 0-1 0 0,3-2 0 0 0,0 1 30 0 0,-1 0-1 0 0,0 0 0 0 0,1 1 0 0 0,0-1 1 0 0,0 1-1 0 0,-1-1 0 0 0,1 1 0 0 0,1 0 1 0 0,-1 0-1 0 0,0 0 0 0 0,0 1 0 0 0,1-1 1 0 0,-1 1-1 0 0,1 0 0 0 0,-1 0 0 0 0,1 0 1 0 0,0 0-1 0 0,6 0 0 0 0,25 7-1070 0 0,1 11-5311 0 0,-36-17 6142 0 0,1 0 0 0 0,-1 0 1 0 0,0 0-1 0 0,1 0 1 0 0,-1 0-1 0 0,0 0 0 0 0,1 0 1 0 0,-1 0-1 0 0,1 0 1 0 0,-1 0-1 0 0,0 0 0 0 0,1 0 1 0 0,-1 0-1 0 0,0 0 0 0 0,1 0 1 0 0,-1 0-1 0 0,0 0 1 0 0,1-1-1 0 0,-1 1 0 0 0,0 0 1 0 0,1 0-1 0 0,-1 0 1 0 0,0-1-1 0 0,1 1 0 0 0,-1 0 1 0 0,0 0-1 0 0,0-1 0 0 0,1 1 1 0 0,-1 0-1 0 0,0 0 1 0 0,0-1-1 0 0,0 1 0 0 0,1 0 1 0 0,-1-1-1 0 0,0 1 1 0 0,0 0-1 0 0,0-1 0 0 0,0 1 1 0 0,0 0-1 0 0,0-1 0 0 0,1 1 1 0 0,-1-1-1 0 0,0 1 1 0 0,0 0-1 0 0,0-1 0 0 0,0 1 1 0 0,-1 0-1 0 0,1-1 1 0 0,0 0-1 0 0,0 1 90 0 0,2-8-766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1:54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70 1040 0 0,'-1'3'8491'0'0,"1"13"-4211"0"0,0 17-3172 0 0,7 52-4134 0 0,-6-78 1520 0 0,0 0 0 0 0,1-1-1 0 0,0 1 1 0 0,0-1 0 0 0,5 10-1 0 0,-5-15 226 0 0,3 0-13 0 0</inkml:trace>
  <inkml:trace contextRef="#ctx0" brushRef="#br0" timeOffset="1">94 1 1928 0 0,'-1'1'171'0'0,"-1"1"0"0"0,0-1 0 0 0,0 1-1 0 0,0 0 1 0 0,1-1 0 0 0,-1 1 0 0 0,1 0 0 0 0,0 0-1 0 0,-1 0 1 0 0,1 1 0 0 0,0-1 0 0 0,0 0-1 0 0,0 0 1 0 0,0 1 0 0 0,1-1 0 0 0,-1 0-1 0 0,1 1 1 0 0,-1-1 0 0 0,1 0 0 0 0,0 1 0 0 0,0 2-1 0 0,0 3 333 0 0,0 1 0 0 0,0-1 0 0 0,1 0-1 0 0,3 16 1 0 0,-4-21-376 0 0,1 0 0 0 0,0 1 1 0 0,0-1-1 0 0,1 0 0 0 0,-1 0 0 0 0,0 0 0 0 0,1 0 1 0 0,0 0-1 0 0,0 0 0 0 0,0 0 0 0 0,0-1 0 0 0,0 1 0 0 0,1-1 1 0 0,-1 1-1 0 0,1-1 0 0 0,4 4 0 0 0,-4-5-121 0 0,-1 0 1 0 0,0-1-1 0 0,1 1 1 0 0,-1 0-1 0 0,1-1 0 0 0,-1 1 1 0 0,1-1-1 0 0,-1 0 0 0 0,1 0 1 0 0,-1 0-1 0 0,1 0 1 0 0,-1 0-1 0 0,1-1 0 0 0,-1 1 1 0 0,1-1-1 0 0,-1 1 0 0 0,0-1 1 0 0,1 0-1 0 0,-1 0 0 0 0,0 0 1 0 0,1 0-1 0 0,3-3 1 0 0,13-9-735 0 0,-17 11 290 0 0,0 1 1 0 0,0-1-1 0 0,0 0 1 0 0,0 0 0 0 0,0 1-1 0 0,-1-1 1 0 0,1 0-1 0 0,-1 0 1 0 0,0 0-1 0 0,1-1 1 0 0,-1 1-1 0 0,0 0 1 0 0,0 0 0 0 0,0-1-1 0 0,-1 1 1 0 0,1-1-1 0 0,-1 1 1 0 0,1 0-1 0 0,-1-5 1 0 0,1 2-466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54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0 150 8138 0 0,'0'8'3168'0'0,"3"-1"-959"0"0,1 1-609 0 0,3 1-376 0 0,3-6-143 0 0,5 0-137 0 0,1-2-264 0 0,2 1-336 0 0,3-2-240 0 0,0 0-64 0 0,2 0-128 0 0,0 0-544 0 0,-3-2-1112 0 0,-2 2-1201 0 0,-4-3-1088 0 0,-4-1 280 0 0,0 0-760 0 0</inkml:trace>
  <inkml:trace contextRef="#ctx0" brushRef="#br0" timeOffset="1">262 22 6265 0 0,'-16'-19'6839'0'0,"16"19"-6695"0"0,0-1 1 0 0,0 1-1 0 0,-1 0 0 0 0,1 0 0 0 0,0 0 0 0 0,0 0 1 0 0,0 0-1 0 0,0-1 0 0 0,-1 1 0 0 0,1 0 0 0 0,0 0 1 0 0,0 0-1 0 0,-1 0 0 0 0,1 0 0 0 0,0 0 0 0 0,0 0 1 0 0,0 0-1 0 0,-1 0 0 0 0,1 0 0 0 0,0 0 0 0 0,0 0 1 0 0,-1 0-1 0 0,1 0 0 0 0,0 0 0 0 0,0 0 0 0 0,-1 0 1 0 0,1 0-1 0 0,0 0 0 0 0,0 0 0 0 0,0 0 0 0 0,-1 0 1 0 0,1 0-1 0 0,0 0 0 0 0,0 1 0 0 0,0-1 0 0 0,-1 0 1 0 0,1 0-1 0 0,0 0 0 0 0,0 0 0 0 0,-1 1 0 0 0,0 3 489 0 0,0 0-1 0 0,0 1 0 0 0,0-1 1 0 0,1 1-1 0 0,-1-1 0 0 0,1 9 1 0 0,0-7-1078 0 0,-5 357-304 0 0,5-283-2007 0 0,0-75 2224 0 0,-2 29-4191 0 0,-7-14-2744 0 0,5-14 2456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1:54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1024 0 0,'2'-2'335'0'0,"0"1"-1"0"0,0-1 1 0 0,0 1-1 0 0,0-1 0 0 0,1 1 1 0 0,-1 0-1 0 0,0 0 1 0 0,1 0-1 0 0,-1 0 1 0 0,0 0-1 0 0,1 0 0 0 0,-1 1 1 0 0,1-1-1 0 0,-1 1 1 0 0,1 0-1 0 0,-1-1 1 0 0,1 1-1 0 0,0 0 0 0 0,4 1 1 0 0,-3 0-375 0 0,1-1-1 0 0,-1 0 1 0 0,0 0 0 0 0,0-1-1 0 0,0 1 1 0 0,8-3 0 0 0,-10 3-108 0 0,-1-1 0 0 0,1 0 1 0 0,-1 1-1 0 0,1-1 0 0 0,-1 0 1 0 0,0 0-1 0 0,1 0 0 0 0,-1 0 0 0 0,0 0 1 0 0,0 0-1 0 0,0 0 0 0 0,0 0 1 0 0,0 0-1 0 0,0-1 0 0 0,0 1 0 0 0,0 0 1 0 0,1-3-1 0 0,-2 4 169 0 0,0 0 1 0 0,0 0-1 0 0,0 0 1 0 0,0 0-1 0 0,0 0 1 0 0,-1 0-1 0 0,1 0 0 0 0,0 0 1 0 0,0 0-1 0 0,0 0 1 0 0,0 0-1 0 0,0 0 1 0 0,0 0-1 0 0,0 0 0 0 0,0 0 1 0 0,0 0-1 0 0,0 0 1 0 0,0 0-1 0 0,0 0 1 0 0,0 0-1 0 0,0 0 1 0 0,0 0-1 0 0,0 0 0 0 0,-1 0 1 0 0,1 0-1 0 0,0 0 1 0 0,0 0-1 0 0,0 0 1 0 0,0 0-1 0 0,0-1 0 0 0,0 1 1 0 0,0 0-1 0 0,0 0 1 0 0,0 0-1 0 0,0 0 1 0 0,0 0-1 0 0,0 0 1 0 0,0 0-1 0 0,0 0 0 0 0,0 0 1 0 0,0 0-1 0 0,0 0 1 0 0,0 0-1 0 0,0 0 1 0 0,0 0-1 0 0,-10 17 1777 0 0,4-3-1346 0 0,1 1-1 0 0,1-1 0 0 0,1 1 0 0 0,-4 27 1 0 0,-6 26-5267 0 0,9-60 3330 0 0,1-11 2339 0 0,2 2-604 0 0,1 0-1 0 0,0 0 1 0 0,0 0-1 0 0,0 0 1 0 0,0 0-1 0 0,0-1 1 0 0,0 1 0 0 0,0 0-1 0 0,0 0 1 0 0,0 0-1 0 0,0 0 1 0 0,1 0 0 0 0,-1 0-1 0 0,0 0 1 0 0,1 0-1 0 0,0-1 1 0 0,1-1 84 0 0,0 1 0 0 0,0-1-1 0 0,1 1 1 0 0,-1 0 0 0 0,1 0 0 0 0,0 0 0 0 0,-1 0 0 0 0,1 0-1 0 0,0 1 1 0 0,0-1 0 0 0,4-1 0 0 0,-3 2-261 0 0,-1-1-1 0 0,1 1 1 0 0,-1 0 0 0 0,1 0 0 0 0,-1 0-1 0 0,1 0 1 0 0,0 1 0 0 0,-1 0 0 0 0,1-1 0 0 0,0 1-1 0 0,0 1 1 0 0,-1-1 0 0 0,1 0 0 0 0,0 1-1 0 0,-1 0 1 0 0,1 0 0 0 0,3 1 0 0 0,-6-1-50 0 0,0 0 0 0 0,-1 0 1 0 0,1 0-1 0 0,0-1 0 0 0,-1 1 0 0 0,1 0 1 0 0,-1 0-1 0 0,0 0 0 0 0,1 0 1 0 0,-1 0-1 0 0,0 0 0 0 0,1 0 0 0 0,-1 0 1 0 0,0 0-1 0 0,0 0 0 0 0,0 0 1 0 0,0 0-1 0 0,0 0 0 0 0,0 0 1 0 0,0 0-1 0 0,0 0 0 0 0,0 0 0 0 0,0 0 1 0 0,-1 1-1 0 0,-8 30 89 0 0,5-22-102 0 0,-3 10-50 0 0,5-16 34 0 0,0 0-1 0 0,0 1 0 0 0,1-1 1 0 0,-1 1-1 0 0,1-1 1 0 0,0 1-1 0 0,0-1 0 0 0,1 1 1 0 0,-1 0-1 0 0,1-1 1 0 0,1 9-1 0 0,-1-12 14 0 0,1 0-1 0 0,-1 0 1 0 0,1 0 0 0 0,0 0 0 0 0,0 0-1 0 0,-1-1 1 0 0,1 1 0 0 0,0 0-1 0 0,0 0 1 0 0,0-1 0 0 0,0 1-1 0 0,0-1 1 0 0,0 1 0 0 0,0-1-1 0 0,0 1 1 0 0,0-1 0 0 0,0 0-1 0 0,0 0 1 0 0,0 1 0 0 0,0-1-1 0 0,0 0 1 0 0,0 0 0 0 0,0 0 0 0 0,0 0-1 0 0,1 0 1 0 0,-1 0 0 0 0,0 0-1 0 0,0-1 1 0 0,0 1 0 0 0,0 0-1 0 0,0 0 1 0 0,0-1 0 0 0,0 1-1 0 0,2-2 1 0 0,38-17-133 0 0,-37 17 31 0 0,15-11-1403 0 0,-16 11 732 0 0,-1 0 1 0 0,0 0-1 0 0,0 0 1 0 0,1-1-1 0 0,-1 1 1 0 0,-1-1-1 0 0,1 1 1 0 0,0-1-1 0 0,-1 0 1 0 0,1 1-1 0 0,-1-1 1 0 0,0 0-1 0 0,1-3 0 0 0,3-3-1406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1:57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9 1520 0 0,'-1'-8'3611'0'0,"-4"10"-1172"0"0,-9 22-148 0 0,-16 49-1552 0 0,27-66-350 0 0,-35 66 77 0 0,5-12-1032 0 0,32-58-1175 0 0,0-5 619 0 0,4-12 194 0 0,7-19 585 0 0,-9 30 389 0 0,0 0 0 0 0,1 0 0 0 0,-1 0 0 0 0,1 1 0 0 0,0-1 0 0 0,0 1 0 0 0,0-1 0 0 0,0 1 0 0 0,0 0 1 0 0,0-1-1 0 0,1 1 0 0 0,-1 0 0 0 0,1 1 0 0 0,-1-1 0 0 0,1 0 0 0 0,0 1 0 0 0,-1-1 0 0 0,1 1 0 0 0,0 0 0 0 0,6-1 0 0 0,-6 1 7 0 0,1 2 0 0 0,-1-1-1 0 0,1 0 1 0 0,0 1 0 0 0,-1-1 0 0 0,1 1-1 0 0,-1 0 1 0 0,1 1 0 0 0,-1-1-1 0 0,0 0 1 0 0,1 1 0 0 0,-1 0 0 0 0,0 0-1 0 0,0 0 1 0 0,0 0 0 0 0,0 0-1 0 0,4 5 1 0 0,-2-3 693 0 0,14 9-4348 0 0,-19-13 3449 0 0,1 0-1 0 0,0-1 1 0 0,-1 1-1 0 0,1 0 0 0 0,0-1 1 0 0,-1 1-1 0 0,1 0 1 0 0,0-1-1 0 0,-1 1 1 0 0,1-1-1 0 0,-1 1 1 0 0,1-1-1 0 0,-1 1 1 0 0,1-1-1 0 0,-1 1 1 0 0,0-1-1 0 0,1 0 1 0 0,-1 1-1 0 0,0-1 1 0 0,1 0-1 0 0,-1 1 1 0 0,0-1-1 0 0,0 0 1 0 0,1 1-1 0 0,-1-1 1 0 0,0 0-1 0 0,0 0 1 0 0,0 1-1 0 0,0-3 1 0 0,5-14-231 0 0,-2 7 700 0 0,-1 0-1 0 0,0 0 0 0 0,2-20 0 0 0,-5 43 6264 0 0,-1 1-3989 0 0,1-8-2698 0 0,0 0 0 0 0,1-1 1 0 0,-1 1-1 0 0,1-1 0 0 0,0 1 1 0 0,2 9-1 0 0,-2-14 87 0 0,0-1 0 0 0,0 0-1 0 0,1 0 1 0 0,-1 0 0 0 0,0 0-1 0 0,0 1 1 0 0,0-1 0 0 0,0 0-1 0 0,1 0 1 0 0,-1 0 0 0 0,0 0-1 0 0,0 0 1 0 0,1 0 0 0 0,-1 0-1 0 0,0 0 1 0 0,0 0 0 0 0,0 0-1 0 0,1 0 1 0 0,-1 1 0 0 0,0-1-1 0 0,0 0 1 0 0,1-1 0 0 0,-1 1-1 0 0,0 0 1 0 0,0 0 0 0 0,0 0-1 0 0,1 0 1 0 0,-1 0 0 0 0,0 0-1 0 0,0 0 1 0 0,1 0 0 0 0,-1 0-1 0 0,0 0 1 0 0,0 0 0 0 0,0-1-1 0 0,0 1 1 0 0,1 0 0 0 0,-1 0-1 0 0,0 0 1 0 0,0 0 0 0 0,0-1-1 0 0,0 1 1 0 0,1 0 0 0 0,-1 0-1 0 0,0 0 1 0 0,0-1 0 0 0,0 1-1 0 0,15-14-204 0 0,-6 5-400 0 0,-1 4-794 0 0,-5 3 861 0 0,0 0 0 0 0,1 0 0 0 0,-1-1 0 0 0,0 1 1 0 0,0-1-1 0 0,0 0 0 0 0,3-4 0 0 0,-5 5 889 0 0,0 0 1 0 0,0 1-1 0 0,0-1 0 0 0,-1 0 0 0 0,1 0 0 0 0,0 0 1 0 0,-1 0-1 0 0,0 0 0 0 0,1 1 0 0 0,-1-1 0 0 0,0-3 0 0 0,-2 56 7618 0 0,1-29-7934 0 0,0 0 1 0 0,1 0-1 0 0,5 34 0 0 0,0-43-2336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1:58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24 504 0 0,'-1'0'318'0'0,"0"0"0"0"0,0-1 0 0 0,0 1 0 0 0,0 0 0 0 0,0-1 0 0 0,0 1 0 0 0,0-1 0 0 0,0 1 0 0 0,0-1 0 0 0,1 1 0 0 0,-1-1 0 0 0,0 0 0 0 0,0 1 0 0 0,0-1 0 0 0,1 0 0 0 0,-1 0 0 0 0,1 1 0 0 0,-1-1 0 0 0,0 0 0 0 0,1 0 0 0 0,-1 0 0 0 0,1 0 0 0 0,0 0 0 0 0,-1 0 0 0 0,1-1 1 0 0,6-4 3491 0 0,11 11-4162 0 0,-11-2 388 0 0,-1-1 1 0 0,1 1-1 0 0,-1 1 1 0 0,1-1-1 0 0,-1 1 1 0 0,0 0-1 0 0,-1 0 1 0 0,1 0-1 0 0,-1 1 1 0 0,1-1-1 0 0,-1 1 1 0 0,5 9-1 0 0,-9-12-36 0 0,0 0 0 0 0,0 1 0 0 0,0-1 0 0 0,0 0 1 0 0,0 0-1 0 0,-1 0 0 0 0,1 0 0 0 0,-1 0 0 0 0,1 0 0 0 0,-1 0 0 0 0,0 0 0 0 0,0 0 0 0 0,0 0 0 0 0,0 0 0 0 0,0 0 0 0 0,0-1 0 0 0,-1 1 0 0 0,1 0 0 0 0,-1-1 0 0 0,1 1 0 0 0,-1-1 0 0 0,1 1 0 0 0,-1-1 0 0 0,-2 1 0 0 0,-4 5-39 0 0,0-2 0 0 0,-1 1 1 0 0,-15 7-1 0 0,24-13 27 0 0,0 0 1 0 0,1 0 0 0 0,-1 0 0 0 0,0 0 0 0 0,0 0-1 0 0,0 0 1 0 0,0 0 0 0 0,1 0 0 0 0,-1 0-1 0 0,0 0 1 0 0,0 0 0 0 0,0 0 0 0 0,0 0 0 0 0,1 0-1 0 0,-1 0 1 0 0,0 0 0 0 0,0 1 0 0 0,0-1 0 0 0,0 0-1 0 0,1 0 1 0 0,-1 0 0 0 0,0 0 0 0 0,0 0-1 0 0,0 0 1 0 0,0 1 0 0 0,0-1 0 0 0,0 0 0 0 0,0 0-1 0 0,1 0 1 0 0,-1 0 0 0 0,0 0 0 0 0,0 1-1 0 0,0-1 1 0 0,0 0 0 0 0,0 0 0 0 0,0 0 0 0 0,0 1-1 0 0,0-1 1 0 0,0 0 0 0 0,0 0 0 0 0,0 0-1 0 0,0 0 1 0 0,0 1 0 0 0,0-1 0 0 0,0 0 0 0 0,0 0-1 0 0,0 0 1 0 0,0 0 0 0 0,0 1 0 0 0,0-1-1 0 0,-1 0 1 0 0,1 0 0 0 0,0 0 0 0 0,0 0 0 0 0,0 1-1 0 0,0-1 1 0 0,0 0 0 0 0,0 0 0 0 0,0 0 0 0 0,-1 0-1 0 0,1 0 1 0 0,0 0 0 0 0,0 1 0 0 0,0-1-1 0 0,0 0 1 0 0,0 0 0 0 0,-1 0 0 0 0,1 0 0 0 0,28 8 78 0 0,-19-7-406 0 0,-1 0-1 0 0,1 0 0 0 0,-1 0 0 0 0,1-1 0 0 0,14-2 0 0 0,-9-5-2432 0 0,-14 6 2753 0 0,0 1-1 0 0,0 0 1 0 0,0 0-1 0 0,0 0 1 0 0,0-1 0 0 0,0 1-1 0 0,0 0 1 0 0,0 0-1 0 0,0-1 1 0 0,0 1 0 0 0,0 0-1 0 0,0 0 1 0 0,0 0-1 0 0,0-1 1 0 0,0 1 0 0 0,0 0-1 0 0,0 0 1 0 0,0 0-1 0 0,0-1 1 0 0,0 1 0 0 0,0 0-1 0 0,0 0 1 0 0,-1 0-1 0 0,1 0 1 0 0,0-1-1 0 0,0 1 1 0 0,0 0 0 0 0,0 0-1 0 0,-1 0 1 0 0,1 0-1 0 0,0 0 1 0 0,0 0 0 0 0,0-1-1 0 0,0 1 1 0 0,-1 0-1 0 0,1 0 1 0 0,0 0 0 0 0,-1 0-1 0 0,0 0 118 0 0,0-1 0 0 0,0 1 0 0 0,0 0 0 0 0,-1 0 0 0 0,1 0 0 0 0,0 0 0 0 0,0 0 0 0 0,-1 0 0 0 0,1 0 0 0 0,0 1 0 0 0,0-1 0 0 0,0 0 0 0 0,-1 1 0 0 0,1-1 0 0 0,0 1 0 0 0,0-1 0 0 0,0 1 0 0 0,0-1 0 0 0,0 1 0 0 0,0 0 0 0 0,0 0 1 0 0,0-1-1 0 0,0 1 0 0 0,0 0 0 0 0,-1 2 0 0 0,0 0 173 0 0,-1 1 1 0 0,1 0 0 0 0,1 0-1 0 0,-1 0 1 0 0,0 0 0 0 0,1 1-1 0 0,0-1 1 0 0,0 0-1 0 0,0 0 1 0 0,1 1 0 0 0,-1 7-1 0 0,1-7-261 0 0,-1 0 0 0 0,1 0-1 0 0,-1 0 1 0 0,0-1-1 0 0,0 1 1 0 0,-1 0-1 0 0,1 0 1 0 0,-5 8 0 0 0,4-10-254 0 0,4-4 142 0 0,11-4 110 0 0,23 2 38 0 0,-32 3-560 0 0,0 0 0 0 0,0 0 0 0 0,0 0 0 0 0,0 0 0 0 0,0-1 0 0 0,0 1 0 0 0,-1-1 0 0 0,1 0 0 0 0,0 0 0 0 0,0-1 0 0 0,0 1 0 0 0,-1-1 0 0 0,1 0 0 0 0,-1 0 0 0 0,1 0 0 0 0,-1 0 0 0 0,0 0 0 0 0,0-1 0 0 0,4-3 0 0 0,2-3-869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1:59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59 664 0 0,'-8'-15'978'0'0,"-3"-1"7572"0"0,14 35-4628 0 0,-1-13-3797 0 0,-1-1-102 0 0,-1-1 0 0 0,1 0 0 0 0,0 0 0 0 0,1 0-1 0 0,-1 0 1 0 0,1 0 0 0 0,0-1 0 0 0,0 1 0 0 0,0 0 0 0 0,0-1 0 0 0,1 1 0 0 0,-1-1 0 0 0,1 0 0 0 0,6 6 0 0 0,-8-9-17 0 0,0 0 1 0 0,0 0-1 0 0,-1 0 1 0 0,1 0-1 0 0,0 0 0 0 0,0 0 1 0 0,0 0-1 0 0,0-1 0 0 0,0 1 1 0 0,0 0-1 0 0,0 0 0 0 0,0-1 1 0 0,-1 1-1 0 0,1-1 0 0 0,0 1 1 0 0,0-1-1 0 0,0 1 0 0 0,-1-1 1 0 0,1 1-1 0 0,0-1 1 0 0,-1 1-1 0 0,1-1 0 0 0,0 0 1 0 0,-1 0-1 0 0,1 1 0 0 0,-1-1 1 0 0,1 0-1 0 0,-1 0 0 0 0,0 0 1 0 0,1 1-1 0 0,-1-1 0 0 0,1-2 1 0 0,13-28 234 0 0,-12 26-168 0 0,-1 1 0 0 0,0 0 0 0 0,0 0 0 0 0,-1 0 0 0 0,1-1 1 0 0,-1 1-1 0 0,0 0 0 0 0,0-8 0 0 0,0 11-109 0 0,-1 0 1 0 0,1 0 0 0 0,0 0-1 0 0,-1 0 1 0 0,1 0-1 0 0,0 0 1 0 0,-1 1-1 0 0,1-1 1 0 0,-1 0-1 0 0,1 0 1 0 0,-1 0 0 0 0,0 0-1 0 0,1 1 1 0 0,-1-1-1 0 0,0 0 1 0 0,0 0-1 0 0,0 1 1 0 0,1-1-1 0 0,-1 1 1 0 0,0-1-1 0 0,0 1 1 0 0,0-1 0 0 0,0 1-1 0 0,0-1 1 0 0,0 1-1 0 0,0 0 1 0 0,0-1-1 0 0,0 1 1 0 0,0 0-1 0 0,0 0 1 0 0,0 0 0 0 0,0 0-1 0 0,0 0 1 0 0,0 0-1 0 0,0 0 1 0 0,0 0-1 0 0,0 1 1 0 0,0-1-1 0 0,0 0 1 0 0,0 0-1 0 0,-1 1 1 0 0,-2 0-675 0 0,0 0-1 0 0,0 0 1 0 0,0 0-1 0 0,0 0 1 0 0,0 0-1 0 0,0 1 1 0 0,1 0-1 0 0,-1 0 1 0 0,1 0-1 0 0,-1 0 1 0 0,1 0-1 0 0,0 1 1 0 0,0-1-1 0 0,0 1 1 0 0,0 0-1 0 0,0 0 1 0 0,-2 4-1 0 0,2-2 596 0 0,1-1 0 0 0,0 1 0 0 0,1 0 0 0 0,-1 0 1 0 0,1 0-1 0 0,0 0 0 0 0,0 0 0 0 0,0 9 0 0 0,0 6 114 0 0,6 1 4226 0 0,-4-20-4036 0 0,0 0 0 0 0,0 0 0 0 0,0 0-1 0 0,0 0 1 0 0,0-1 0 0 0,0 1 0 0 0,0 0 0 0 0,0-1-1 0 0,1 1 1 0 0,-1-1 0 0 0,0 1 0 0 0,0-1 0 0 0,1 1-1 0 0,-1-1 1 0 0,0 0 0 0 0,1 0 0 0 0,-1 0 0 0 0,0 0-1 0 0,1 0 1 0 0,-1 0 0 0 0,0 0 0 0 0,1 0 0 0 0,-1 0-1 0 0,0-1 1 0 0,1 1 0 0 0,-1 0 0 0 0,0-1 0 0 0,2 0-1 0 0,2 0-65 0 0,0-1-22 0 0,0 1 0 0 0,0-1-1 0 0,0 2 1 0 0,1-1 0 0 0,-1 0-1 0 0,0 1 1 0 0,6 1 0 0 0,-9-1-85 0 0,-1 0 0 0 0,0 1-1 0 0,0-1 1 0 0,1 1 0 0 0,-1-1 0 0 0,0 1 0 0 0,0 0 0 0 0,0-1-1 0 0,0 1 1 0 0,0 0 0 0 0,0 0 0 0 0,0 0 0 0 0,0 0 0 0 0,0 0-1 0 0,0 0 1 0 0,0 0 0 0 0,-1 0 0 0 0,1 0 0 0 0,0 0 0 0 0,-1 1 0 0 0,1-1-1 0 0,-1 0 1 0 0,1 0 0 0 0,-1 1 0 0 0,0-1 0 0 0,1 0 0 0 0,-1 0-1 0 0,0 1 1 0 0,0-1 0 0 0,0 0 0 0 0,0 1 0 0 0,0-1 0 0 0,-1 3-1 0 0,-6 105-1548 0 0,1-125-7181 0 0,-8-5 6944 0 0,13 20 1823 0 0,0 0-1 0 0,0-1 1 0 0,1 1-1 0 0,-1 0 1 0 0,0 0 0 0 0,0 0-1 0 0,0 0 1 0 0,0 0-2 0 0,-1 0 2 0 0,1 0-1 0 0,0 0 1 0 0,0 1-1 0 0,0-1 1 0 0,-1 0 0 0 0,1 1-1 0 0,0-1 1 0 0,-1 1-1 0 0,1-1 1 0 0,-1 1-1 0 0,1-1 1 0 0,-1 1-1 0 0,1 0 1 0 0,0 0-1 0 0,-1 0 1 0 0,1 0 0 0 0,-1 0-1 0 0,1 0 1 0 0,-2 1-1 0 0,2-1 125 0 0,0 1-1 0 0,1 0 0 0 0,-1 0 1 0 0,1 0-1 0 0,-1 0 1 0 0,1 0-1 0 0,-1 0 0 0 0,1 0 1 0 0,-1 0-1 0 0,1 1 0 0 0,0-1 1 0 0,0 0-1 0 0,0 0 1 0 0,-1 0-1 0 0,1 0 0 0 0,0 0 1 0 0,0 0-1 0 0,1 1 1 0 0,-1-1-1 0 0,0 0 0 0 0,0 0 1 0 0,0 0-1 0 0,1 0 0 0 0,-1 0 1 0 0,1 0-1 0 0,-1 0 1 0 0,1 0-1 0 0,-1 0 0 0 0,2 2 1 0 0,0 1 43 0 0,0 0 0 0 0,0 0 0 0 0,0-1 0 0 0,1 1 0 0 0,0 0 0 0 0,4 4 0 0 0,-5-7-261 0 0,0 1 0 0 0,0-1-1 0 0,0 1 1 0 0,0-1 0 0 0,0 0 0 0 0,1 0-1 0 0,-1 0 1 0 0,0-1 0 0 0,1 1 0 0 0,-1 0-1 0 0,0-1 1 0 0,1 1 0 0 0,-1-1-1 0 0,4 0 1 0 0,-3 0-489 0 0,0 0 0 0 0,0-1 0 0 0,0 1 1 0 0,0-1-1 0 0,-1 0 0 0 0,1 0 0 0 0,0 0 0 0 0,0 0 0 0 0,-1 0 0 0 0,6-3 0 0 0,2 1-858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1:59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19 1552 0 0,'-1'-18'7866'0'0,"0"25"-2076"0"0,0 13-2882 0 0,1-2-3690 0 0,3 41 834 0 0,-4-41-447 0 0,2 1-1 0 0,0 0 1 0 0,1-1-1 0 0,1 1 1 0 0,1-1-1 0 0,10 30 1 0 0,-14-48 255 0 0,0 1 1 0 0,0-1 0 0 0,0 0-1 0 0,0 0 1 0 0,0 0-1 0 0,0 1 1 0 0,0-1-1 0 0,0 0 1 0 0,0 0 0 0 0,0 1-1 0 0,0-1 1 0 0,1 0-1 0 0,-1 0 1 0 0,0 0-1 0 0,0 1 1 0 0,0-1 0 0 0,0 0-1 0 0,0 0 1 0 0,0 0-1 0 0,1 0 1 0 0,-1 1-1 0 0,0-1 1 0 0,0 0 0 0 0,0 0-1 0 0,0 0 1 0 0,1 0-1 0 0,-1 0 1 0 0,0 0-1 0 0,0 1 1 0 0,1-1 0 0 0,-1 0-1 0 0,0 0 1 0 0,0 0-1 0 0,0 0 1 0 0,1 0-1 0 0,-1 0 1 0 0,0 0 0 0 0,0 0-1 0 0,1 0 1 0 0,-1 0-1 0 0,4-11-3619 0 0,-2-20 547 0 0,-2 29 3064 0 0,1-15-1282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00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1128 0 0,'1'0'348'0'0,"0"-1"-1"0"0,0 1 1 0 0,0-1-1 0 0,0 1 1 0 0,0-1-1 0 0,0 1 0 0 0,0 0 1 0 0,0-1-1 0 0,0 1 1 0 0,0 0-1 0 0,0 0 1 0 0,0 0-1 0 0,0 0 1 0 0,0 0-1 0 0,0 0 1 0 0,0 0-1 0 0,0 0 0 0 0,0 0 1 0 0,1 0-1 0 0,-1 1 1 0 0,0-1-1 0 0,0 0 1 0 0,0 1-1 0 0,0-1 1 0 0,1 1-1 0 0,35 11 1299 0 0,-37-12-1646 0 0,8 2 232 0 0,-1 2 1 0 0,1-1-1 0 0,-1 1 0 0 0,8 5 0 0 0,-14-9-154 0 0,0 1 0 0 0,0-1 0 0 0,0 1 1 0 0,0 0-1 0 0,0-1 0 0 0,-1 1 0 0 0,1 0 1 0 0,0 0-1 0 0,0-1 0 0 0,0 1 1 0 0,-1 0-1 0 0,1 0 0 0 0,-1 0 0 0 0,1 0 1 0 0,0 0-1 0 0,-1 0 0 0 0,0 0 0 0 0,1 0 1 0 0,-1 0-1 0 0,0 0 0 0 0,1 1 1 0 0,-1-1-1 0 0,0 0 0 0 0,0 0 0 0 0,0 0 1 0 0,0 0-1 0 0,0 0 0 0 0,0 0 0 0 0,0 1 1 0 0,-1-1-1 0 0,1 0 0 0 0,0 0 1 0 0,0 0-1 0 0,-1 0 0 0 0,1 0 0 0 0,-1 0 1 0 0,1 0-1 0 0,-1 0 0 0 0,-1 1 0 0 0,-5 8 43 0 0,0-1 0 0 0,-2-1-1 0 0,1 1 1 0 0,-13 8 0 0 0,-5 2-3136 0 0,43-17-10353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00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27 1264 0 0,'-1'-2'346'0'0,"1"1"0"0"0,0 0-1 0 0,-1-1 1 0 0,1 1-1 0 0,-1 0 1 0 0,0-1 0 0 0,1 1-1 0 0,-1 0 1 0 0,0 0 0 0 0,0 0-1 0 0,0-1 1 0 0,0 1-1 0 0,0 0 1 0 0,0 0 0 0 0,0 0-1 0 0,0 1 1 0 0,0-1 0 0 0,-1 0-1 0 0,1 0 1 0 0,0 1-1 0 0,0-1 1 0 0,-1 0 0 0 0,1 1-1 0 0,-1-1 1 0 0,-1 1 0 0 0,1 0-146 0 0,0 0 1 0 0,-1 1-1 0 0,1-1 1 0 0,0 1 0 0 0,1 0-1 0 0,-1-1 1 0 0,0 1-1 0 0,0 0 1 0 0,0 0 0 0 0,0 0-1 0 0,1 1 1 0 0,-1-1-1 0 0,0 0 1 0 0,1 1 0 0 0,-3 1-1 0 0,-3 6-108 0 0,0-1 1 0 0,0 1-1 0 0,1 0 0 0 0,0 1 0 0 0,-7 15 1 0 0,10-18-104 0 0,1 0 1 0 0,-1 0 0 0 0,2 0 0 0 0,-3 12 0 0 0,4-18 1 0 0,0 0-1 0 0,-1 1 1 0 0,1-1 0 0 0,0 0 0 0 0,0 0 0 0 0,0 1-1 0 0,0-1 1 0 0,0 0 0 0 0,0 0 0 0 0,0 0 0 0 0,0 1 0 0 0,1-1-1 0 0,-1 0 1 0 0,0 0 0 0 0,1 0 0 0 0,-1 1 0 0 0,1-1-1 0 0,-1 0 1 0 0,1 0 0 0 0,-1 0 0 0 0,1 0 0 0 0,0 0 0 0 0,0 0-1 0 0,0 0 1 0 0,-1 0 0 0 0,1-1 0 0 0,0 1 0 0 0,0 0 0 0 0,0 0-1 0 0,0-1 1 0 0,0 1 0 0 0,0 0 0 0 0,1-1 0 0 0,-1 1-1 0 0,2 0 1 0 0,-1-2 7 0 0,0 1-1 0 0,0 0 0 0 0,0-1 0 0 0,0 1 1 0 0,0-1-1 0 0,0 0 0 0 0,0 0 0 0 0,0 0 1 0 0,0 0-1 0 0,0 0 0 0 0,-1 0 0 0 0,1 0 1 0 0,0 0-1 0 0,-1-1 0 0 0,1 1 1 0 0,-1-1-1 0 0,1 1 0 0 0,-1-1 0 0 0,0 0 1 0 0,0 1-1 0 0,2-5 0 0 0,21-40 407 0 0,-21 37-252 0 0,-2 6-61 0 0,-1 1-1 0 0,1-1 1 0 0,0 1-1 0 0,-1-1 1 0 0,1 1-1 0 0,0 0 1 0 0,1 0-1 0 0,-1-1 1 0 0,0 1-1 0 0,1 0 1 0 0,-1 0-1 0 0,4-4 1 0 0,6 38 769 0 0,-5 8-713 0 0,-5-29-447 0 0,0 1 1 0 0,1-1 0 0 0,0 1 0 0 0,1-1-1 0 0,1 0 1 0 0,-1 0 0 0 0,2 0-1 0 0,-1-1 1 0 0,9 14 0 0 0,-13-24 147 0 0,0 0 1 0 0,1 1-1 0 0,-1-1 1 0 0,0 1-1 0 0,0-1 1 0 0,0 1-1 0 0,1-1 0 0 0,-1 0 1 0 0,0 1-1 0 0,1-1 1 0 0,-1 0-1 0 0,0 1 1 0 0,1-1-1 0 0,-1 0 1 0 0,1 1-1 0 0,-1-1 1 0 0,0 0-1 0 0,1 0 0 0 0,-1 1 1 0 0,1-1-1 0 0,-1 0 1 0 0,1 0-1 0 0,-1 0 1 0 0,1 0-1 0 0,-1 0 1 0 0,1 0-1 0 0,-1 0 1 0 0,0 0-1 0 0,1 0 0 0 0,-1 0 1 0 0,1 0-1 0 0,-1 0 1 0 0,1 0-1 0 0,-1 0 1 0 0,1 0-1 0 0,-1 0 1 0 0,1 0-1 0 0,-1-1 1 0 0,1 1-1 0 0,-1 0 0 0 0,0 0 1 0 0,1-1-1 0 0,-1 1 1 0 0,1 0-1 0 0,-1 0 1 0 0,0-1-1 0 0,1 1 1 0 0,-1 0-1 0 0,0-1 1 0 0,1 1-1 0 0,-1-1 0 0 0,10-25-3786 0 0,-10 25 4000 0 0,6-19-1416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00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1568 0 0,'2'0'11190'0'0,"12"2"-7431"0"0,100 39-4493 0 0,-113-41 431 0 0,-1 0-1 0 0,1 1 0 0 0,-1-1 1 0 0,1 0-1 0 0,0 0 0 0 0,-1 0 1 0 0,1 0-1 0 0,0 0 0 0 0,-1 0 1 0 0,1 0-1 0 0,0 0 0 0 0,-1 0 1 0 0,1 0-1 0 0,0-1 0 0 0,-1 1 1 0 0,1 0-1 0 0,-1 0 0 0 0,1 0 1 0 0,0-1-1 0 0,-1 1 1 0 0,1 0-1 0 0,-1-1 0 0 0,1 1 1 0 0,-1-1-1 0 0,1 1 0 0 0,-1-1 1 0 0,1 1-1 0 0,-1 0 0 0 0,0-1 1 0 0,1 0-1 0 0,-1 1 0 0 0,0-1 1 0 0,1 1-1 0 0,-1-1 0 0 0,0 1 1 0 0,0-1-1 0 0,1 0 0 0 0,-1 1 1 0 0,0-1-1 0 0,0 0 0 0 0,0 1 1 0 0,0-2-1 0 0,0-5-847 0 0,0 0-256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01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1728 0 0,'-10'-1'10113'0'0,"9"2"-9902"0"0,-4 19 2572 0 0,3 33-3256 0 0,2-48 1248 0 0,0 3-873 0 0,3 71 1309 0 0,6-41-2195 0 0,7-4-3526 0 0,-16-34 4376 0 0,0 0-1 0 0,0 0 1 0 0,0 0 0 0 0,0 0 0 0 0,0 1 0 0 0,0-1 0 0 0,1 0 0 0 0,3 2-3756 0 0,-4-2 3756 0 0,0 0 0 0 0,1 0-1 0 0,-1 0 1 0 0,0-1 0 0 0,0 1 0 0 0,0 0 0 0 0,6-6-4208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01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2304 0 0,'-6'6'7408'0'0,"3"8"-5002"0"0,2 12-1646 0 0,1-25-438 0 0,-1 36 741 0 0,5 93-440 0 0,-4-130-625 0 0,0 0 1 0 0,0 0-1 0 0,0 1 0 0 0,0-1 1 0 0,0 0-1 0 0,0 0 0 0 0,0 0 1 0 0,0 1-1 0 0,0-1 0 0 0,0 0 1 0 0,0 0-1 0 0,0 0 0 0 0,0 0 1 0 0,0 1-1 0 0,0-1 1 0 0,0 0-1 0 0,0 0 0 0 0,0 0 1 0 0,0 1-1 0 0,0-1 0 0 0,1 0 1 0 0,-1 0-1 0 0,0 0 0 0 0,0 0 1 0 0,0 1-1 0 0,0-1 1 0 0,0 0-1 0 0,1 0 0 0 0,-1 0 1 0 0,0 0-1 0 0,0 0 0 0 0,0 0 1 0 0,0 0-1 0 0,1 0 0 0 0,-1 0 1 0 0,0 1-1 0 0,0-1 0 0 0,0 0 1 0 0,1 0-1 0 0,-1 0 1 0 0,0 0-1 0 0,0 0 0 0 0,0 0 1 0 0,1 0-1 0 0,-1 0 0 0 0,0 0 1 0 0,11-9-187 0 0,11-20-176 0 0,-19 25 339 0 0,0 1 130 0 0,-1 1 0 0 0,0-1 0 0 0,0 1-1 0 0,1 0 1 0 0,-1-1 0 0 0,1 1 0 0 0,0 0 0 0 0,0 0-1 0 0,0 1 1 0 0,0-1 0 0 0,0 1 0 0 0,4-2-1 0 0,-6 3-69 0 0,0-1-1 0 0,0 1 0 0 0,0 0 0 0 0,0 0 1 0 0,1 0-1 0 0,-1 0 0 0 0,0 0 1 0 0,0 0-1 0 0,0 0 0 0 0,0 1 0 0 0,0-1 1 0 0,0 0-1 0 0,0 1 0 0 0,0-1 1 0 0,0 0-1 0 0,0 1 0 0 0,0-1 0 0 0,0 1 1 0 0,0 0-1 0 0,0-1 0 0 0,0 1 1 0 0,0 0-1 0 0,-1-1 0 0 0,1 1 0 0 0,0 0 1 0 0,-1 0-1 0 0,1 0 0 0 0,0 0 1 0 0,-1 0-1 0 0,1 0 0 0 0,-1 0 0 0 0,1 0 1 0 0,-1 0-1 0 0,0 0 0 0 0,1 0 1 0 0,-1 0-1 0 0,0 0 0 0 0,0 0 0 0 0,1 0 1 0 0,-1 0-1 0 0,0 2 0 0 0,1 8-43 0 0,1 1-1 0 0,-1 0 1 0 0,-1 16 0 0 0,-3-1-6318 0 0,3-27 6221 0 0,0 0 1 0 0,0 0-1 0 0,0 0 0 0 0,0 1 0 0 0,0-1 1 0 0,0 0-1 0 0,0 0 0 0 0,0 0 0 0 0,0 0 0 0 0,0 1 1 0 0,0-1-1 0 0,0 0 0 0 0,-1 0 0 0 0,1 0 0 0 0,0 0 1 0 0,0 0-1 0 0,0 0 0 0 0,0 1 0 0 0,0-1 0 0 0,-1 0 1 0 0,1 0-1 0 0,0 0 0 0 0,0 0 0 0 0,0 0 0 0 0,0 0 1 0 0,-1 0-1 0 0,1 0 0 0 0,0 0 0 0 0,0 0 0 0 0,0 0 1 0 0,0 0-1 0 0,-1 0 0 0 0,1 0 0 0 0,0 0 1 0 0,0 0-1 0 0,0 0 0 0 0,-1 0 0 0 0,1 0 0 0 0,0 0 1 0 0,0 0-1 0 0,0 0 0 0 0,0 0 0 0 0,-1 0 0 0 0,1 0 1 0 0,0 0-1 0 0,0-1 0 0 0,0 1 0 0 0,0 0 0 0 0,0 0 1 0 0,-1 0-1 0 0,1 0 0 0 0,0 0 0 0 0,0 0 0 0 0,0-1 1 0 0,0 1-1 0 0,0 0 0 0 0,0 0 0 0 0,0 0 1 0 0,0 0-1 0 0,-1-1 0 0 0,0 0-868 0 0</inkml:trace>
  <inkml:trace contextRef="#ctx0" brushRef="#br0" timeOffset="1">299 201 5449 0 0,'7'-6'12603'0'0,"-6"9"-11451"0"0,1 3-688 0 0,-2-3-328 0 0,1-1-96 0 0,1 3-176 0 0,-1-2-472 0 0,2 0-912 0 0,0 1-2001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55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5873 0 0,'-2'8'2171'0'0,"0"1"1"0"0,1-1-1 0 0,0 1 0 0 0,-1 15 0 0 0,2-22-1962 0 0,0-1-1 0 0,0 1 0 0 0,1-1 0 0 0,-1 1 1 0 0,0-1-1 0 0,0 1 0 0 0,1-1 0 0 0,-1 0 1 0 0,1 1-1 0 0,-1-1 0 0 0,1 1 0 0 0,0-1 1 0 0,-1 0-1 0 0,1 0 0 0 0,0 1 0 0 0,0-1 1 0 0,0 0-1 0 0,0 0 0 0 0,0 0 0 0 0,0 0 1 0 0,0 0-1 0 0,0 0 0 0 0,0 0 0 0 0,1 0 1 0 0,-1 0-1 0 0,0-1 0 0 0,1 1 0 0 0,-1-1 1 0 0,0 1-1 0 0,1-1 0 0 0,-1 1 1 0 0,1-1-1 0 0,-1 0 0 0 0,1 1 0 0 0,2-1 1 0 0,43 0 1109 0 0,-28 0-1160 0 0,-1 0 0 0 0,0 1 0 0 0,0 0 0 0 0,33 8 0 0 0,-47-7-151 0 0,1-1-1 0 0,-1 0 0 0 0,0 1 0 0 0,0 0 0 0 0,0 0 0 0 0,0 1 0 0 0,0-1 0 0 0,-1 1 0 0 0,1-1 1 0 0,0 1-1 0 0,-1 0 0 0 0,0 1 0 0 0,0-1 0 0 0,0 1 0 0 0,0-1 0 0 0,-1 1 0 0 0,1 0 1 0 0,-1 0-1 0 0,0 0 0 0 0,0 0 0 0 0,-1 0 0 0 0,1 0 0 0 0,-1 1 0 0 0,2 6 0 0 0,-1 21-890 0 0,-5-11-4158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39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12 2088 0 0,'-1'0'321'0'0,"0"-1"0"0"0,1 0 0 0 0,-1 0 0 0 0,0 0 0 0 0,1 0 0 0 0,-1 1 0 0 0,0-1 0 0 0,0 0 0 0 0,0 1 0 0 0,1-1-1 0 0,-1 1 1 0 0,0-1 0 0 0,0 1 0 0 0,0-1 0 0 0,0 1 0 0 0,0 0 0 0 0,0-1 0 0 0,0 1 0 0 0,0 0 0 0 0,0 0-1 0 0,0 0 1 0 0,0 0 0 0 0,-1 0 0 0 0,1 0 0 0 0,0 0 0 0 0,-1 0 0 0 0,0 1-81 0 0,1 1 1 0 0,0-1-1 0 0,-1 1 1 0 0,1-1-1 0 0,0 1 0 0 0,0-1 1 0 0,0 1-1 0 0,0 0 1 0 0,0 0-1 0 0,0-1 0 0 0,0 1 1 0 0,1 0-1 0 0,-1 0 1 0 0,0 3-1 0 0,-3 7 83 0 0,-46 167 2818 0 0,45-155-3012 0 0,1 1 0 0 0,1 0-1 0 0,1 0 1 0 0,1 0 0 0 0,4 34 0 0 0,-3-57-132 0 0,0 0-1 0 0,0-1 1 0 0,1 1 0 0 0,-1 0-1 0 0,1-1 1 0 0,-1 1 0 0 0,1 0-1 0 0,0-1 1 0 0,-1 1 0 0 0,1-1-1 0 0,0 1 1 0 0,0-1-1 0 0,0 0 1 0 0,0 1 0 0 0,0-1-1 0 0,1 0 1 0 0,-1 0 0 0 0,0 0-1 0 0,1 0 1 0 0,-1 0 0 0 0,0 0-1 0 0,4 2 1 0 0,0-1-2 0 0,1 0-1 0 0,0-1 1 0 0,0 1-1 0 0,0-1 1 0 0,7 1 0 0 0,13 2 27 0 0,103 30-17 0 0,-43-9-3 0 0,1-4-1 0 0,115 12 1 0 0,-185-32-593 0 0,-1-1 1 0 0,1 0-1 0 0,24-4 1 0 0,-35 3 325 0 0,1 0 0 0 0,-1 0 0 0 0,0-1 1 0 0,0 0-1 0 0,0 0 0 0 0,0-1 0 0 0,0 1 1 0 0,-1-1-1 0 0,1-1 0 0 0,-1 1 0 0 0,1-1 0 0 0,4-4 1 0 0,-9 7-89 0 0,0 0 0 0 0,-1 0 0 0 0,1-1 1 0 0,0 1-1 0 0,-1 0 0 0 0,1 0 0 0 0,0 0 0 0 0,-1-1 1 0 0,1 1-1 0 0,-1 0 0 0 0,0 0 0 0 0,1-1 0 0 0,-1 1 1 0 0,0 0-1 0 0,0-1 0 0 0,0 1 0 0 0,0-1 1 0 0,0 1-1 0 0,0 0 0 0 0,0-1 0 0 0,-1 1 0 0 0,1 0 1 0 0,0-1-1 0 0,-1 1 0 0 0,1 0 0 0 0,-1 0 0 0 0,0-2 1 0 0,-2-6-1981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39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 5705 0 0,'-1'0'312'0'0,"1"-1"-1"0"0,0 1 0 0 0,-1 0 1 0 0,1 0-1 0 0,-1 0 0 0 0,1 0 0 0 0,-1 0 1 0 0,1 0-1 0 0,-1 0 0 0 0,1 0 1 0 0,-1 0-1 0 0,1 0 0 0 0,-1 0 1 0 0,1 1-1 0 0,-1-1 0 0 0,1 0 1 0 0,-1 0-1 0 0,1 0 0 0 0,-1 1 1 0 0,1-1-1 0 0,0 0 0 0 0,-1 0 1 0 0,0 2 933 0 0,0-2-934 0 0,1 0 1 0 0,0 1-1 0 0,0-1 0 0 0,-1 1 0 0 0,1-1 1 0 0,0 1-1 0 0,-1 0 0 0 0,10 15 2508 0 0,23 13-3143 0 0,33 8 305 0 0,-42-25 9 0 0,39 27 0 0 0,-58-36 35 0 0,1 1 0 0 0,0 0 0 0 0,-1 0 0 0 0,0 0 0 0 0,0 1 0 0 0,0-1-1 0 0,-1 1 1 0 0,1 0 0 0 0,-1 0 0 0 0,0 0 0 0 0,0 1 0 0 0,-1-1 0 0 0,2 7-1 0 0,-3-9 29 0 0,-1-1 0 0 0,0 1 0 0 0,0-1-1 0 0,0 1 1 0 0,0-1 0 0 0,0 1-1 0 0,0-1 1 0 0,-1 1 0 0 0,1-1 0 0 0,-1 1-1 0 0,0-1 1 0 0,0 0 0 0 0,0 1 0 0 0,0-1-1 0 0,0 0 1 0 0,0 1 0 0 0,0-1-1 0 0,-1 0 1 0 0,1 0 0 0 0,-1 0 0 0 0,0 0-1 0 0,0-1 1 0 0,1 1 0 0 0,-1 0-1 0 0,0-1 1 0 0,-1 1 0 0 0,1-1 0 0 0,-2 2-1 0 0,-10 5 24 0 0,-1-1 0 0 0,1 0 0 0 0,-22 7 0 0 0,14-6-77 0 0,5-1-363 0 0,-21 9-303 0 0,37-15 319 0 0,-1-1 1 0 0,1 1-1 0 0,0 0 0 0 0,0 0 1 0 0,0 0-1 0 0,0 0 1 0 0,0 0-1 0 0,0 0 0 0 0,0 0 1 0 0,1 0-1 0 0,-1 1 1 0 0,0-1-1 0 0,1 0 0 0 0,-1 0 1 0 0,0 1-1 0 0,1-1 1 0 0,0 0-1 0 0,-1 1 0 0 0,1-1 1 0 0,0 1-1 0 0,0-1 1 0 0,-1 0-1 0 0,1 1 0 0 0,1 2 1 0 0,0 5-6741 0 0,3-2 3540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42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15 752 0 0,'-20'-7'2872'0'0,"18"6"-2671"0"0,1 0 0 0 0,-1 0-1 0 0,0 0 1 0 0,1 0 0 0 0,-1 1-1 0 0,0-1 1 0 0,0 1 0 0 0,1-1-1 0 0,-1 1 1 0 0,0 0 0 0 0,0 0-1 0 0,0 0 1 0 0,1 0-1 0 0,-1 0 1 0 0,0 0 0 0 0,0 0-1 0 0,0 0 1 0 0,1 1 0 0 0,-1-1-1 0 0,0 1 1 0 0,0-1 0 0 0,1 1-1 0 0,-1 0 1 0 0,0 0-1 0 0,1 0 1 0 0,-1 0 0 0 0,1 0-1 0 0,-1 0 1 0 0,1 0 0 0 0,0 0-1 0 0,-1 0 1 0 0,1 1 0 0 0,-2 1-1 0 0,-2 4-103 0 0,1 0-1 0 0,-1 1 1 0 0,1-1 0 0 0,1 1-1 0 0,-1 0 1 0 0,1 0 0 0 0,1 0-1 0 0,0 0 1 0 0,0 0-1 0 0,0 1 1 0 0,1-1 0 0 0,0 0-1 0 0,1 1 1 0 0,-1 0-1 0 0,2-1 1 0 0,-1 1 0 0 0,4 13-1 0 0,-3-14-110 0 0,1 1-1 0 0,0-1 1 0 0,0 1 0 0 0,1-1-1 0 0,0 0 1 0 0,1 1-1 0 0,0-2 1 0 0,0 1-1 0 0,0 0 1 0 0,1-1-1 0 0,0 0 1 0 0,1 0-1 0 0,-1 0 1 0 0,1-1 0 0 0,1 0-1 0 0,-1 0 1 0 0,8 5-1 0 0,-11-9 2 0 0,-1-1 0 0 0,0 1 0 0 0,1-1 0 0 0,-1 0 0 0 0,1 0 0 0 0,-1 0-1 0 0,1 0 1 0 0,-1 0 0 0 0,1 0 0 0 0,0-1 0 0 0,0 0 0 0 0,-1 1 0 0 0,1-1 0 0 0,0 0 0 0 0,-1 0-1 0 0,1 0 1 0 0,0-1 0 0 0,0 1 0 0 0,3-1 0 0 0,-4-1 13 0 0,1 1 0 0 0,-1 0 0 0 0,0-1 0 0 0,1 1 0 0 0,-1-1 0 0 0,0 0 1 0 0,0 0-1 0 0,0 0 0 0 0,0 0 0 0 0,-1 0 0 0 0,1 0 0 0 0,0-1 0 0 0,-1 1 0 0 0,0 0 0 0 0,3-5 0 0 0,0-4 62 0 0,-1 0-1 0 0,0 0 1 0 0,0 0-1 0 0,-1 0 1 0 0,-1-1-1 0 0,0 1 0 0 0,0-21 1 0 0,-2 17 115 0 0,-1 1-1 0 0,0-1 1 0 0,-1 1-1 0 0,0 0 1 0 0,-1 0 0 0 0,-6-15-1 0 0,8 25-104 0 0,0 0-1 0 0,0 0 0 0 0,0 0 0 0 0,0 1 0 0 0,-1-1 0 0 0,0 1 0 0 0,0-1 0 0 0,0 1 1 0 0,0 0-1 0 0,-7-5 0 0 0,8 7-50 0 0,0-1 1 0 0,-1 1-1 0 0,1 0 0 0 0,-1 0 1 0 0,1 0-1 0 0,-1 1 1 0 0,1-1-1 0 0,-1 1 1 0 0,0-1-1 0 0,1 1 0 0 0,-1 0 1 0 0,0 0-1 0 0,1 0 1 0 0,-1 0-1 0 0,0 0 0 0 0,1 1 1 0 0,-1-1-1 0 0,0 1 1 0 0,-3 1-1 0 0,3 0-205 0 0,1-1 1 0 0,-1 1-1 0 0,0-1 0 0 0,1 1 1 0 0,-1 0-1 0 0,1 0 0 0 0,0 0 0 0 0,0 0 1 0 0,-1 1-1 0 0,2-1 0 0 0,-1 1 0 0 0,0-1 1 0 0,0 1-1 0 0,1 0 0 0 0,-1-1 1 0 0,1 1-1 0 0,0 0 0 0 0,0 0 0 0 0,0 0 1 0 0,0 0-1 0 0,0 4 0 0 0,0-3-371 0 0,0 0 0 0 0,0 1 1 0 0,1 0-1 0 0,0-1 0 0 0,0 1 0 0 0,0-1 0 0 0,0 1 0 0 0,1-1 0 0 0,0 1 0 0 0,-1-1 0 0 0,2 1 1 0 0,-1-1-1 0 0,0 0 0 0 0,3 5 0 0 0,5 3-1315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42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11 104 1192 0 0,'6'2'13377'0'0,"-6"-2"-13120"0"0,1 16 4480 0 0,-7 28-5965 0 0,5-32 2408 0 0,-10 134-611 0 0,17-73-3089 0 0,-4-59 80 0 0,1-1 0 0 0,1 1 0 0 0,5 14 0 0 0,-5-21-1318 0 0,3-2 392 0 0</inkml:trace>
  <inkml:trace contextRef="#ctx0" brushRef="#br0" timeOffset="1">232 0 2449 0 0,'0'0'235'0'0,"-1"0"-1"0"0,1 0 1 0 0,-1 0 0 0 0,1 0 0 0 0,-1 0 0 0 0,1 1 0 0 0,-1-1 0 0 0,1 0 0 0 0,-1 0 0 0 0,1 0 0 0 0,0 1 0 0 0,-1-1 0 0 0,1 0 0 0 0,-1 1 0 0 0,1-1 0 0 0,-1 0 0 0 0,1 1 0 0 0,0-1 0 0 0,-1 0 0 0 0,1 1 0 0 0,0-1 0 0 0,-1 1 0 0 0,1-1 0 0 0,0 1 0 0 0,0-1 0 0 0,-1 0 0 0 0,1 2 0 0 0,10 5 2055 0 0,22 2-1753 0 0,37 0-51 0 0,136 17-1171 0 0,-204-26 636 0 0,21 0-2456 0 0,-22 1 2373 0 0,0-1-1 0 0,0 0 1 0 0,1 0-1 0 0,-1 0 1 0 0,0 0-1 0 0,1 0 1 0 0,-1 0-1 0 0,0 0 1 0 0,1 0-1 0 0,-1 0 1 0 0,0 0-1 0 0,1 0 1 0 0,-1 0-1 0 0,0 0 1 0 0,1 0-1 0 0,-1-1 1 0 0,0 1-1 0 0,1 0 1 0 0,-1 0 0 0 0,0 0-1 0 0,0 0 1 0 0,1 0-1 0 0,-1-1 1 0 0,0 1-1 0 0,0 0 1 0 0,1 0-1 0 0,-1-1 1 0 0,0 1-1 0 0,0 0 1 0 0,0 0-1 0 0,1-1 1 0 0,-1 1-1 0 0,0 0 1 0 0,0-1-1 0 0,0 1 1 0 0,0 0-1 0 0,0 0 1 0 0,0-1-1 0 0,1 1 1 0 0,-1 0-1 0 0,0-1 1 0 0,0 1-1 0 0,0 0 1 0 0,0-1-1 0 0,0 1 1 0 0,0 0-1 0 0,0-1 1 0 0,0 1-1 0 0,-1 0 1 0 0,1-1-1 0 0,0 1 1 0 0,0-1-1 0 0,-4-4-1643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43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1040 0 0,'-4'1'503'0'0,"0"1"0"0"0,0 0 0 0 0,0 0 0 0 0,1 1 0 0 0,-1-1 0 0 0,1 1 0 0 0,-1 0 0 0 0,1 0 0 0 0,0 0 0 0 0,0 0 0 0 0,0 0 0 0 0,0 1 0 0 0,1-1 0 0 0,-1 1 0 0 0,1 0 0 0 0,0-1 0 0 0,-2 7 0 0 0,3-6-8 0 0,0 1-1 0 0,0-1 1 0 0,0 1 0 0 0,0-1 0 0 0,1 1-1 0 0,0 7 1 0 0,8 34-436 0 0,14 9-382 0 0,-20-50-372 0 0,1-1-1 0 0,-1 1 1 0 0,1-1-1 0 0,0 0 1 0 0,0 0-1 0 0,0 0 1 0 0,0 0 0 0 0,1-1-1 0 0,6 6 1 0 0,-10-9 572 0 0,1 1 1 0 0,-1-1 0 0 0,1 0-1 0 0,-1 0 1 0 0,1 1 0 0 0,-1-1-1 0 0,1 0 1 0 0,-1 0 0 0 0,1 0-1 0 0,-1 0 1 0 0,1 1 0 0 0,-1-1-1 0 0,1 0 1 0 0,0 0 0 0 0,-1 0-1 0 0,1 0 1 0 0,-1 0 0 0 0,1-1-1 0 0,-1 1 1 0 0,1 0 0 0 0,0 0-1 0 0,-1 0 1 0 0,1 0 0 0 0,-1-1-1 0 0,1 1 1 0 0,-1 0 0 0 0,1 0-1 0 0,-1-1 1 0 0,1 1 0 0 0,-1 0-1 0 0,0-1 1 0 0,1 1 0 0 0,-1-1-1 0 0,1 1 1 0 0,-1 0 0 0 0,0-1-1 0 0,1 1 1 0 0,-1-1 0 0 0,0 1-1 0 0,1-2 1 0 0,5-9-793 0 0</inkml:trace>
  <inkml:trace contextRef="#ctx0" brushRef="#br0" timeOffset="1">122 106 152 0 0,'0'-12'585'0'0,"0"-21"418"0"0,-5 15 3624 0 0,5 26-524 0 0,-5 12-2771 0 0,2-6-845 0 0,-1 9-409 0 0,-1 0-1 0 0,-11 31 1 0 0,12-44-768 0 0,0 0 1 0 0,0 0-1 0 0,-1 0 0 0 0,0-1 0 0 0,0 0 1 0 0,-1 0-1 0 0,-12 13 0 0 0,3-12-1242 0 0,15-9 1922 0 0,0-1-1 0 0,-1 0 1 0 0,1 1 0 0 0,0-1-1 0 0,-1 0 1 0 0,1 0-1 0 0,0 0 1 0 0,-1 0 0 0 0,1 1-1 0 0,-1-1 1 0 0,1 0-1 0 0,0 0 1 0 0,-1 0 0 0 0,1 0-1 0 0,-1 0 1 0 0,1 0-1 0 0,-1 0 1 0 0,1 0 0 0 0,0 0-1 0 0,-1 0 1 0 0,1 0 0 0 0,-1 0-1 0 0,1 0 1 0 0,-1 0-1 0 0,1-1 1 0 0,0 1 0 0 0,-1 0-1 0 0,1 0 1 0 0,0 0-1 0 0,-1-1 1 0 0,1 1 0 0 0,-1 0-1 0 0,1 0 1 0 0,0-1-1 0 0,0 1 1 0 0,-1-1 0 0 0,1 1 123 0 0,1-1 0 0 0,-1 1 0 0 0,0-1 0 0 0,1 1 0 0 0,-1-1 0 0 0,1 1 1 0 0,-1 0-1 0 0,1-1 0 0 0,0 1 0 0 0,-1 0 0 0 0,1 0 0 0 0,-1-1 0 0 0,1 1 1 0 0,-1 0-1 0 0,1 0 0 0 0,0 0 0 0 0,-1 0 0 0 0,1 0 0 0 0,0 0 0 0 0,-1 0 1 0 0,1 0-1 0 0,-1 0 0 0 0,1 0 0 0 0,1 0 0 0 0,18-1 1169 0 0,10 2-333 0 0,0 2 0 0 0,33 6 0 0 0,18 8-4602 0 0,-74-16-1090 0 0</inkml:trace>
  <inkml:trace contextRef="#ctx0" brushRef="#br0" timeOffset="2">57 407 1336 0 0,'-5'4'1993'0'0,"3"0"-577"0"0,2 2-8 0 0,1-1-247 0 0,6-1-257 0 0,5 0-232 0 0,4 1-200 0 0,2-3-136 0 0,4 1-184 0 0,2-1-88 0 0,2 1-568 0 0,3-1-912 0 0,-3 0-1049 0 0,3-1-1512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44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5521 0 0,'6'-1'1148'0'0,"-1"-1"0"0"0,0 1 0 0 0,0 0 0 0 0,1 0 0 0 0,-1 0 0 0 0,9 1 0 0 0,-7 0-712 0 0,0 0 0 0 0,0 1-1 0 0,0 0 1 0 0,0 0 0 0 0,9 4 0 0 0,-13-4-380 0 0,1 0 1 0 0,-1 0-1 0 0,1 0 0 0 0,-1 1 1 0 0,1 0-1 0 0,-1 0 1 0 0,0 0-1 0 0,0 0 1 0 0,0 0-1 0 0,0 1 1 0 0,0-1-1 0 0,0 1 0 0 0,-1 0 1 0 0,1 0-1 0 0,-1 0 1 0 0,0 0-1 0 0,0 0 1 0 0,0 0-1 0 0,0 1 1 0 0,0-1-1 0 0,-1 1 1 0 0,1-1-1 0 0,0 6 0 0 0,-2-6-64 0 0,1 0 0 0 0,-2 0 0 0 0,1 0 0 0 0,0-1 0 0 0,0 1 0 0 0,-1 0 0 0 0,1 0 0 0 0,-1-1-1 0 0,0 1 1 0 0,0 0 0 0 0,0-1 0 0 0,0 1 0 0 0,-1-1 0 0 0,1 1 0 0 0,-1-1 0 0 0,1 1 0 0 0,-1-1 0 0 0,0 0-1 0 0,-4 4 1 0 0,-4 3-376 0 0,-1 0 0 0 0,-23 15 1 0 0,-3 2-384 0 0,36-25 746 0 0,0 0 0 0 0,0-1-1 0 0,0 1 1 0 0,1 0 0 0 0,-1-1 0 0 0,0 1 0 0 0,1 0 0 0 0,-1 0-1 0 0,0-1 1 0 0,1 1 0 0 0,-1 0 0 0 0,1 0 0 0 0,-1 0-1 0 0,1 0 1 0 0,0 0 0 0 0,-1 0 0 0 0,1 0 0 0 0,0 0 0 0 0,0 0-1 0 0,-1 0 1 0 0,1 0 0 0 0,0 0 0 0 0,0 0 0 0 0,0 0-1 0 0,0 0 1 0 0,1 0 0 0 0,-1 0 0 0 0,0 0 0 0 0,1 2 0 0 0,0-1 25 0 0,1 0 0 0 0,-1 0 0 0 0,1-1 0 0 0,-1 1 0 0 0,1-1 0 0 0,0 1 0 0 0,0-1 1 0 0,0 1-1 0 0,0-1 0 0 0,0 0 0 0 0,0 0 0 0 0,4 1 0 0 0,6 3 54 0 0,1-1 0 0 0,0 0-1 0 0,21 2 1 0 0,10-1-65 0 0,-22-3-874 0 0,42 9 1 0 0,-64-11 778 0 0,1 0-1 0 0,-1 0 1 0 0,0 0 0 0 0,1 0-1 0 0,-1 0 1 0 0,0 0 0 0 0,1 0 0 0 0,-1 0-1 0 0,0 0 1 0 0,1 0 0 0 0,-1 0 0 0 0,0 1-1 0 0,1-1 1 0 0,-1 0 0 0 0,0 0-1 0 0,1 0 1 0 0,-1 1 0 0 0,0-1 0 0 0,0 0-1 0 0,0 0 1 0 0,1 1 0 0 0,-1-1-1 0 0,0 0 1 0 0,0 0 0 0 0,0 1 0 0 0,1-1-1 0 0,-1 0 1 0 0,0 1 0 0 0,0-1 0 0 0,0 0-1 0 0,0 1 1 0 0,0-1 0 0 0,0 0-1 0 0,0 1 1 0 0,0-1 0 0 0,0 0 0 0 0,0 1-1 0 0,0-1 1 0 0,0 0 0 0 0,0 1-1 0 0,-13 14-126 0 0,-31 13 4064 0 0,36-23-3354 0 0,-106 55 1773 0 0,33-19-1239 0 0,81-41-1012 0 0,-1 0 1 0 0,1 0-1 0 0,0 0 0 0 0,0 0 1 0 0,-1 0-1 0 0,1 0 0 0 0,0 1 1 0 0,0-1-1 0 0,-1 0 0 0 0,1 0 1 0 0,0 0-1 0 0,0 1 0 0 0,-1-1 1 0 0,1 0-1 0 0,0 0 1 0 0,0 0-1 0 0,0 1 0 0 0,0-1 1 0 0,-1 0-1 0 0,1 1 0 0 0,0-1 1 0 0,0 0-1 0 0,0 0 0 0 0,0 1 1 0 0,0-1-1 0 0,0 0 0 0 0,0 1 1 0 0,0-1-1 0 0,0 0 1 0 0,0 0-1 0 0,0 1 0 0 0,0-1 1 0 0,0 0-1 0 0,0 1 0 0 0,0-1 1 0 0,0 0-1 0 0,0 1 0 0 0,0-1 1 0 0,0 0-1 0 0,0 0 0 0 0,0 1 1 0 0,1-1-1 0 0,13 11 324 0 0,22 2 238 0 0,-18-10-524 0 0,0 0-1 0 0,0-2 0 0 0,1 0 1 0 0,-1-1-1 0 0,0-1 1 0 0,33-5-1 0 0,-40 4-1042 0 0,0-1 0 0 0,0 0 0 0 0,-1-1 1 0 0,11-5-1 0 0,-19 8 306 0 0,0 0 1 0 0,0-1-1 0 0,0 1 1 0 0,0-1 0 0 0,-1 1-1 0 0,1-1 1 0 0,0 0-1 0 0,-1 1 1 0 0,1-1 0 0 0,2-4-1 0 0,4-5-3309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44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14 3641 0 0,'-14'-14'14785'0'0,"23"19"-14699"0"0,23 13 165 0 0,39 23-106 0 0,-67-37-124 0 0,1-1 0 0 0,-1 1 1 0 0,1 0-1 0 0,-1 0 1 0 0,0 0-1 0 0,0 0 0 0 0,-1 1 1 0 0,0-1-1 0 0,1 1 0 0 0,-1 0 1 0 0,2 7-1 0 0,-4-7-37 0 0,0 0-1 0 0,0 0 1 0 0,0 1-1 0 0,-1-1 1 0 0,0 0-1 0 0,0 1 1 0 0,0-1-1 0 0,-1 0 1 0 0,0 1-1 0 0,0-1 1 0 0,0 0-1 0 0,-1 0 1 0 0,0 0-1 0 0,0 0 1 0 0,0 0-1 0 0,-5 9 1 0 0,-4 5-803 0 0,-1-1 1 0 0,-24 29 0 0 0,29-40-249 0 0,0 0 1 0 0,-1 0-1 0 0,1-1 1 0 0,-1 0-1 0 0,0 0 1 0 0,-1-1-1 0 0,0 0 1 0 0,1 0-1 0 0,-1-1 1 0 0,-1-1 0 0 0,1 1-1 0 0,-18 3 1 0 0,25-7 992 0 0,0 1 1 0 0,0-1 0 0 0,0 1-1 0 0,0 0 1 0 0,0 0 0 0 0,0 0 0 0 0,1 0-1 0 0,-1 0 1 0 0,0 0 0 0 0,1 0 0 0 0,-1 1-1 0 0,1-1 1 0 0,-1 0 0 0 0,1 1 0 0 0,-1-1-1 0 0,1 1 1 0 0,0 0 0 0 0,0-1 0 0 0,0 1-1 0 0,0 0 1 0 0,0 0 0 0 0,0 0-1 0 0,1-1 1 0 0,-1 1 0 0 0,1 0 0 0 0,-1 0-1 0 0,1 0 1 0 0,-1 0 0 0 0,1 0 0 0 0,0 0-1 0 0,0 0 1 0 0,0 0 0 0 0,1 3 0 0 0,0 21 9648 0 0,9-25-5374 0 0,15-3-1998 0 0,-19 1-1170 0 0,14 2-155 0 0,-1 0 0 0 0,32 6-1 0 0,12 0-1343 0 0,-54-6-895 0 0,0-1 0 0 0,0 0 0 0 0,0-1 0 0 0,16-3 0 0 0,-4-6-6170 0 0,-13 4 3702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45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20 4737 0 0,'0'-1'321'0'0,"0"1"0"0"0,1-1 0 0 0,-1 0 0 0 0,0 1 0 0 0,1-1 1 0 0,-1 1-1 0 0,0-1 0 0 0,1 0 0 0 0,-1 1 0 0 0,1-1 0 0 0,-1 1 0 0 0,1-1 0 0 0,-1 1 0 0 0,1 0 0 0 0,-1-1 0 0 0,1 1 1 0 0,-1-1-1 0 0,1 1 0 0 0,0 0 0 0 0,-1-1 0 0 0,1 1 0 0 0,0 0 0 0 0,-1 0 0 0 0,1 0 0 0 0,0-1 0 0 0,21 5 2636 0 0,-18-2-2811 0 0,1 0 0 0 0,0 1 0 0 0,0 0 0 0 0,-1-1 0 0 0,0 2 0 0 0,5 2 0 0 0,-8-4-125 0 0,1 0 1 0 0,0 0-1 0 0,0 0 1 0 0,-1 0 0 0 0,1 0-1 0 0,-1 1 1 0 0,0-1-1 0 0,0 0 1 0 0,1 1 0 0 0,-2-1-1 0 0,1 1 1 0 0,0-1-1 0 0,0 1 1 0 0,-1-1 0 0 0,1 1-1 0 0,-1-1 1 0 0,0 1-1 0 0,0 0 1 0 0,0-1 0 0 0,0 1-1 0 0,0-1 1 0 0,-1 1-1 0 0,1 0 1 0 0,-1-1 0 0 0,0 1-1 0 0,-1 2 1 0 0,-3 6-242 0 0,0 0-1 0 0,-1-1 1 0 0,-1 1 0 0 0,-12 15-1 0 0,11-16 90 0 0,1 0 0 0 0,-12 22-1 0 0,17-27 127 0 0,0 0-1 0 0,1 1 1 0 0,-1-1-1 0 0,1 0 0 0 0,0 1 1 0 0,1-1-1 0 0,-1 0 1 0 0,1 1-1 0 0,0-1 0 0 0,0 1 1 0 0,1-1-1 0 0,-1 1 1 0 0,1-1-1 0 0,1 0 0 0 0,-1 1 1 0 0,4 8-1 0 0,-3-11 13 0 0,-1 0 1 0 0,1 0-1 0 0,-1-1 0 0 0,1 1 1 0 0,0-1-1 0 0,0 1 0 0 0,0-1 0 0 0,1 0 1 0 0,-1 1-1 0 0,0-1 0 0 0,1 0 0 0 0,-1-1 1 0 0,1 1-1 0 0,0 0 0 0 0,0-1 0 0 0,-1 1 1 0 0,1-1-1 0 0,0 0 0 0 0,0 0 1 0 0,0 0-1 0 0,0-1 0 0 0,1 1 0 0 0,-1-1 1 0 0,0 1-1 0 0,0-1 0 0 0,0 0 0 0 0,0 0 1 0 0,1-1-1 0 0,4 0 0 0 0,-3 0 80 0 0,1 0 1 0 0,-1-1-1 0 0,0 1 0 0 0,0-1 0 0 0,0 0 0 0 0,9-6 0 0 0,-9 4-771 0 0,1 0-1 0 0,-1 0 0 0 0,0 0 0 0 0,0-1 0 0 0,-1 1 0 0 0,1-1 1 0 0,-1-1-1 0 0,6-9 0 0 0,-6 8-381 0 0,0-1 1 0 0,0 0-1 0 0,-1 0 1 0 0,0 0-1 0 0,-1 0 1 0 0,3-14-1 0 0,-3-26-626 0 0,-3 43 1677 0 0,0 0 0 0 0,0 0 1 0 0,-1 0-1 0 0,0 0 1 0 0,0 1-1 0 0,0-1 0 0 0,0 0 1 0 0,-1 1-1 0 0,0 0 0 0 0,-5-7 1 0 0,6 8 553 0 0,-1 0 0 0 0,1 1-1 0 0,-1-1 1 0 0,0 0 0 0 0,0 1 0 0 0,-1 0 0 0 0,1-1 0 0 0,-6-2 0 0 0,9 5-345 0 0,0 0 1 0 0,-1 0-1 0 0,1 0 1 0 0,0 0 0 0 0,-1 0-1 0 0,1-1 1 0 0,0 1-1 0 0,-1 0 1 0 0,1 0 0 0 0,0 0-1 0 0,-1 0 1 0 0,1 0-1 0 0,0 0 1 0 0,-1 0 0 0 0,1 0-1 0 0,0 0 1 0 0,-1 0-1 0 0,1 0 1 0 0,0 1 0 0 0,-1-1-1 0 0,1 0 1 0 0,0 0-1 0 0,-1 0 1 0 0,1 0-1 0 0,0 0 1 0 0,-1 1 0 0 0,1-1-1 0 0,0 0 1 0 0,0 0-1 0 0,-1 0 1 0 0,1 1 0 0 0,0-1-1 0 0,0 0 1 0 0,-1 1-1 0 0,1-1 1 0 0,-3 17 2692 0 0,7 15-1320 0 0,16 27-967 0 0,-19-54-598 0 0,1-1-1 0 0,0 0 0 0 0,0 0 1 0 0,1 0-1 0 0,-1 0 0 0 0,1 0 1 0 0,-1-1-1 0 0,1 1 0 0 0,0-1 1 0 0,1 0-1 0 0,3 4 1 0 0,-6-7-26 0 0,0 1 0 0 0,0-1 1 0 0,-1 1-1 0 0,1-1 0 0 0,0 0 1 0 0,0 0-1 0 0,0 1 0 0 0,0-1 1 0 0,-1 0-1 0 0,1 0 0 0 0,0 0 1 0 0,0 0-1 0 0,0 0 0 0 0,0 0 1 0 0,-1 0-1 0 0,1 0 0 0 0,0-1 1 0 0,0 1-1 0 0,0 0 0 0 0,0 0 1 0 0,-1-1-1 0 0,1 1 0 0 0,0 0 1 0 0,0-1-1 0 0,0 0 0 0 0,17-19-941 0 0,2-29-2726 0 0,-16 30 763 0 0,0-1 0 0 0,2-19 0 0 0,2-15 586 0 0,-6 44 2885 0 0,0 1-1 0 0,1 0 0 0 0,8-17 0 0 0,-18 52 11684 0 0,4 9-9293 0 0,3 36-4802 0 0,0-67 2207 0 0,2 15-1382 0 0,-2-13 170 0 0,1-1 0 0 0,-1 0 0 0 0,0 0-1 0 0,0 0 1 0 0,0 1 0 0 0,-1-1 0 0 0,-1 6 0 0 0,-6-1-3594 0 0,7 10 263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45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23 100 6793 0 0,'-15'10'8040'0'0,"7"-5"-6827"0"0,13-20-1289 0 0,-1 7 34 0 0,1-1 0 0 0,0 1 0 0 0,0 1 0 0 0,1-1 0 0 0,0 1 0 0 0,9-9 0 0 0,-12 12 46 0 0,1 1 0 0 0,0 0 0 0 0,0-1 1 0 0,0 1-1 0 0,0 1 0 0 0,0-1 1 0 0,1 1-1 0 0,-1 0 0 0 0,1 0 0 0 0,0 0 1 0 0,-1 0-1 0 0,1 1 0 0 0,7-2 0 0 0,-10 3 17 0 0,-1 0-1 0 0,0 0 0 0 0,1 0 0 0 0,-1 0 1 0 0,1 0-1 0 0,-1 0 0 0 0,0 0 1 0 0,1 0-1 0 0,-1 0 0 0 0,0 1 0 0 0,1-1 1 0 0,-1 0-1 0 0,0 1 0 0 0,1-1 1 0 0,-1 1-1 0 0,0 0 0 0 0,0-1 0 0 0,0 1 1 0 0,0 0-1 0 0,0 0 0 0 0,1 0 1 0 0,-1 0-1 0 0,-1 0 0 0 0,1 0 0 0 0,0 0 1 0 0,0 0-1 0 0,0 0 0 0 0,0 0 1 0 0,-1 0-1 0 0,1 1 0 0 0,-1-1 0 0 0,1 0 1 0 0,-1 0-1 0 0,1 1 0 0 0,-1-1 1 0 0,0 0-1 0 0,1 1 0 0 0,-1-1 0 0 0,0 1 1 0 0,0-1-1 0 0,0 0 0 0 0,0 1 1 0 0,0-1-1 0 0,-1 0 0 0 0,0 3 0 0 0,1 2 61 0 0,-2 0-1 0 0,1 0 0 0 0,-1 0 0 0 0,0-1 0 0 0,0 1 0 0 0,0-1 0 0 0,-1 1 0 0 0,0-1 0 0 0,-4 6 0 0 0,-1-1 16 0 0,-1-1-1 0 0,0-1 1 0 0,-1 0-1 0 0,0 0 1 0 0,0-1 0 0 0,-14 8-1 0 0,0 1 250 0 0,24-16-344 0 0,0 0 0 0 0,-1 0 0 0 0,1 0 0 0 0,0 0 0 0 0,0 0 0 0 0,0 0 1 0 0,0 0-1 0 0,0 0 0 0 0,0 0 0 0 0,0 1 0 0 0,0-1 0 0 0,0 0 0 0 0,0 0 1 0 0,0 0-1 0 0,0 0 0 0 0,0 0 0 0 0,-1 0 0 0 0,1 0 0 0 0,0 0 0 0 0,0 0 0 0 0,0 0 1 0 0,0 1-1 0 0,0-1 0 0 0,0 0 0 0 0,0 0 0 0 0,0 0 0 0 0,0 0 0 0 0,0 0 1 0 0,0 0-1 0 0,0 0 0 0 0,0 0 0 0 0,0 1 0 0 0,0-1 0 0 0,0 0 0 0 0,0 0 1 0 0,0 0-1 0 0,0 0 0 0 0,0 0 0 0 0,1 0 0 0 0,-1 0 0 0 0,0 0 0 0 0,0 0 0 0 0,0 1 1 0 0,0-1-1 0 0,0 0 0 0 0,0 0 0 0 0,0 0 0 0 0,0 0 0 0 0,0 0 0 0 0,0 0 1 0 0,0 0-1 0 0,0 0 0 0 0,1 0 0 0 0,-1 0 0 0 0,0 0 0 0 0,0 0 0 0 0,0 0 1 0 0,0 0-1 0 0,0 0 0 0 0,0 0 0 0 0,0 0 0 0 0,1 0 0 0 0,11 3-59 0 0,12 0-131 0 0,-7-3-35 0 0,47-1-2883 0 0,-59 0 2335 0 0,1 1 1 0 0,0-1-1 0 0,-1 0 1 0 0,0-1-1 0 0,1 1 1 0 0,-1-1-1 0 0,0 0 1 0 0,7-4-1 0 0,10-13-3387 0 0,7 3 790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46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13 4425 0 0,'-2'-2'452'0'0,"0"1"0"0"0,0 0 0 0 0,0 0 0 0 0,0 0 0 0 0,0 0 1 0 0,0 0-1 0 0,0 0 0 0 0,0 0 0 0 0,0 1 0 0 0,-1-1 0 0 0,1 1 0 0 0,0-1 0 0 0,0 1 0 0 0,-1 0 0 0 0,1 0 0 0 0,0 0 1 0 0,0 0-1 0 0,-1 1 0 0 0,1-1 0 0 0,-4 1 0 0 0,4 1-181 0 0,-1-1-1 0 0,1 0 1 0 0,0 1 0 0 0,-1 0-1 0 0,1-1 1 0 0,0 1 0 0 0,0 0 0 0 0,0 0-1 0 0,0 0 1 0 0,0 1 0 0 0,1-1 0 0 0,-1 0-1 0 0,1 1 1 0 0,-3 3 0 0 0,1 1-140 0 0,0 1 1 0 0,0-1-1 0 0,1 1 1 0 0,0 0-1 0 0,0-1 1 0 0,1 1-1 0 0,0 0 1 0 0,0 0-1 0 0,1 0 1 0 0,0 0-1 0 0,1 9 1 0 0,1-11-130 0 0,-1 0 0 0 0,1 0 0 0 0,0 0 0 0 0,0 0 0 0 0,1 0 0 0 0,0 0 0 0 0,0-1 0 0 0,0 1 0 0 0,1-1 0 0 0,-1 0 0 0 0,1 0 0 0 0,1 0 0 0 0,-1-1 0 0 0,6 6 0 0 0,-8-9 0 0 0,0 1-1 0 0,0-1 1 0 0,0 0-1 0 0,0 0 1 0 0,0 0-1 0 0,1 0 1 0 0,-1 0 0 0 0,0 0-1 0 0,0 0 1 0 0,1-1-1 0 0,-1 1 1 0 0,1-1-1 0 0,-1 1 1 0 0,0-1-1 0 0,1 0 1 0 0,-1 0-1 0 0,1 0 1 0 0,-1-1-1 0 0,0 1 1 0 0,1 0-1 0 0,-1-1 1 0 0,0 0-1 0 0,1 1 1 0 0,-1-1 0 0 0,0 0-1 0 0,0 0 1 0 0,1-1-1 0 0,-1 1 1 0 0,0 0-1 0 0,0-1 1 0 0,0 1-1 0 0,-1-1 1 0 0,1 1-1 0 0,0-1 1 0 0,-1 0-1 0 0,1 0 1 0 0,-1 0-1 0 0,1 0 1 0 0,0-2 0 0 0,1 0-13 0 0,0 0 1 0 0,0 0-1 0 0,-1 0 1 0 0,1 0-1 0 0,-1 0 1 0 0,0 0 0 0 0,-1-1-1 0 0,1 1 1 0 0,-1-1-1 0 0,1 0 1 0 0,-2 1-1 0 0,1-1 1 0 0,0 0 0 0 0,-1 0-1 0 0,0 1 1 0 0,0-1-1 0 0,0 0 1 0 0,-1 0-1 0 0,1 0 1 0 0,-1 1 0 0 0,0-1-1 0 0,-1 1 1 0 0,1-1-1 0 0,-1 0 1 0 0,0 1-1 0 0,0 0 1 0 0,0 0 0 0 0,-1-1-1 0 0,1 1 1 0 0,-1 1-1 0 0,0-1 1 0 0,0 0-1 0 0,-1 1 1 0 0,1-1 0 0 0,-1 1-1 0 0,1 0 1 0 0,-1 0-1 0 0,0 1 1 0 0,0-1-1 0 0,-1 1 1 0 0,1 0 0 0 0,0 0-1 0 0,-1 0 1 0 0,1 1-1 0 0,-1-1 1 0 0,1 1-1 0 0,-1 0 1 0 0,0 0 0 0 0,-7 0-1 0 0,5 1-119 0 0,1 0 0 0 0,-1 0 0 0 0,1 0 0 0 0,0 0 0 0 0,-1 1 0 0 0,1 0 0 0 0,0 1 1 0 0,-1 0-1 0 0,1 0 0 0 0,0 0 0 0 0,0 0 0 0 0,1 1 0 0 0,-1 0 0 0 0,0 0 0 0 0,1 1 0 0 0,0-1 0 0 0,0 1 0 0 0,-5 5 0 0 0,7-6 110 0 0,0 1 1 0 0,0-1-1 0 0,0 1 0 0 0,0 0 1 0 0,1 0-1 0 0,0 0 0 0 0,0 0 1 0 0,0 1-1 0 0,0-1 0 0 0,1 1 1 0 0,-1-1-1 0 0,1 1 0 0 0,0-1 1 0 0,1 1-1 0 0,-1-1 0 0 0,1 1 1 0 0,0 0-1 0 0,0 0 0 0 0,0-1 1 0 0,1 1-1 0 0,-1-1 0 0 0,1 1 0 0 0,0 0 1 0 0,1-1-1 0 0,1 6 0 0 0,2 1 60 0 0,0 1-1 0 0,1-1 1 0 0,1 0-1 0 0,-1 0 0 0 0,2-1 1 0 0,-1 0-1 0 0,2 0 1 0 0,-1-1-1 0 0,1 0 1 0 0,0 0-1 0 0,21 14 0 0 0,-24-19-200 0 0,0-1 0 0 0,0 1 0 0 0,0-1 0 0 0,1 0 0 0 0,-1 0 0 0 0,1-1 0 0 0,0 0-1 0 0,-1 0 1 0 0,1 0 0 0 0,0-1 0 0 0,0 0 0 0 0,0-1 0 0 0,0 1 0 0 0,1-1 0 0 0,-1-1 0 0 0,0 1-1 0 0,0-1 1 0 0,0-1 0 0 0,0 1 0 0 0,-1-1 0 0 0,1 0 0 0 0,11-6 0 0 0,-2-4-4918 0 0,-16 11 4951 0 0,0 1 0 0 0,0 0-1 0 0,0-1 1 0 0,0 1-1 0 0,0 0 1 0 0,0-1 0 0 0,0 1-1 0 0,0 0 1 0 0,0-1-1 0 0,0 1 1 0 0,0 0-1 0 0,0 0 1 0 0,0-1 0 0 0,0 1-1 0 0,0 0 1 0 0,0-1-1 0 0,0 1 1 0 0,0 0 0 0 0,0-1-1 0 0,-1 1 1 0 0,1 0-1 0 0,0 0 1 0 0,0-1-1 0 0,0 1 1 0 0,0 0 0 0 0,-1 0-1 0 0,1-1 1 0 0,0 1-1 0 0,0 0 1 0 0,-1 0 0 0 0,1 0-1 0 0,-1-1 1 0 0,-14-2-1542 0 0,-4 7 4294 0 0,14-1-2013 0 0,0 1-1 0 0,1-1 1 0 0,0 1-1 0 0,0 0 1 0 0,0 0-1 0 0,0 0 1 0 0,1 1-1 0 0,-1-1 1 0 0,1 1-1 0 0,0 0 1 0 0,1-1-1 0 0,-1 2 1 0 0,1-1 0 0 0,0 0-1 0 0,0 0 1 0 0,0 1-1 0 0,0 7 1 0 0,-2 4 358 0 0,1 1 1 0 0,1 0 0 0 0,0 0-1 0 0,2 20 1 0 0,0-33-930 0 0,0-1-1 0 0,0 1 1 0 0,1-1-1 0 0,-1 0 1 0 0,1 0 0 0 0,0 1-1 0 0,0-1 1 0 0,1 0-1 0 0,-1 0 1 0 0,1 0 0 0 0,0 0-1 0 0,0 0 1 0 0,0 0-1 0 0,1-1 1 0 0,5 7 0 0 0,-5-7-43 0 0,1 0 1 0 0,0 0 0 0 0,0-1 0 0 0,0 0 0 0 0,0 0 0 0 0,1 0 0 0 0,-1 0-1 0 0,0 0 1 0 0,1-1 0 0 0,-1 0 0 0 0,1 0 0 0 0,0 0 0 0 0,-1 0 0 0 0,9-1-1 0 0,0 1-299 0 0,1-2-1 0 0,-1 1 1 0 0,1-2-1 0 0,-1 0 0 0 0,1 0 1 0 0,-1-1-1 0 0,21-8 1 0 0,-26 8-992 0 0,0-1 0 0 0,-1 0 0 0 0,1 0 1 0 0,0 0-1 0 0,-1-1 0 0 0,0-1 0 0 0,11-10 1 0 0,0-4-4440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55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49 18092 0 0,'-56'24'6747'0'0,"48"-19"-6363"0"0,1-1 1 0 0,-1 1-1 0 0,1 0 1 0 0,-11 11 0 0 0,15-13-395 0 0,0 0 1 0 0,0 0-1 0 0,0 0 1 0 0,1 1-1 0 0,0-1 1 0 0,-1 1-1 0 0,1 0 1 0 0,0 0-1 0 0,1 0 1 0 0,-1 0-1 0 0,1 0 1 0 0,0 0-1 0 0,0 0 1 0 0,0 0-1 0 0,0 1 1 0 0,1-1-1 0 0,-1 0 1 0 0,1 1-1 0 0,0-1 1 0 0,1 0-1 0 0,-1 0 1 0 0,1 1-1 0 0,0-1 1 0 0,0 0-1 0 0,2 7 1 0 0,1-2-11 0 0,0 0-1 0 0,1 0 1 0 0,0-1-1 0 0,0 1 1 0 0,1-1-1 0 0,0 0 1 0 0,0 0-1 0 0,1-1 1 0 0,10 10-1 0 0,-13-14 3 0 0,-1 1-1 0 0,1-1 0 0 0,0 0 0 0 0,0-1 0 0 0,0 1 0 0 0,0-1 0 0 0,1 1 0 0 0,-1-1 0 0 0,1 0 1 0 0,-1-1-1 0 0,1 1 0 0 0,0-1 0 0 0,-1 0 0 0 0,1 0 0 0 0,0-1 0 0 0,0 1 0 0 0,0-1 0 0 0,-1 0 1 0 0,1 0-1 0 0,0-1 0 0 0,6 0 0 0 0,-7-2 21 0 0,1 1 0 0 0,-1 0 0 0 0,0-1-1 0 0,0 0 1 0 0,-1 0 0 0 0,1 0 0 0 0,-1 0 0 0 0,1-1 0 0 0,-1 1 0 0 0,0-1 0 0 0,0 0 0 0 0,-1 0-1 0 0,1 0 1 0 0,-1 0 0 0 0,0 0 0 0 0,0-1 0 0 0,0 1 0 0 0,0-1 0 0 0,0-4 0 0 0,5-14 15 0 0,-2 1 0 0 0,4-35 0 0 0,-8 49-3 0 0,0-1-1 0 0,0 0 1 0 0,-1 1-1 0 0,0-1 1 0 0,-1 0-1 0 0,0 1 1 0 0,0-1-1 0 0,-1 0 1 0 0,0 1-1 0 0,-5-13 1 0 0,5 17 1 0 0,0 1 1 0 0,0-1 0 0 0,0 1 0 0 0,-1-1 0 0 0,1 1 0 0 0,-1 0 0 0 0,0 0 0 0 0,0 0 0 0 0,0 0 0 0 0,0 1 0 0 0,0-1 0 0 0,-1 1 0 0 0,1 0 0 0 0,-1 0 0 0 0,0 0 0 0 0,1 0-1 0 0,-1 1 1 0 0,0 0 0 0 0,0-1 0 0 0,0 1 0 0 0,0 1 0 0 0,0-1 0 0 0,0 0 0 0 0,-5 1 0 0 0,-5 0 36 0 0,-1 0 0 0 0,1 1-1 0 0,0 1 1 0 0,0 0 0 0 0,0 0 0 0 0,0 2-1 0 0,1 0 1 0 0,-23 9 0 0 0,31-10-321 0 0,0-1 1 0 0,0 1-1 0 0,0 0 0 0 0,1 0 1 0 0,-1 1-1 0 0,1-1 1 0 0,0 1-1 0 0,0 0 0 0 0,0 0 1 0 0,0 0-1 0 0,-3 5 1 0 0,6-5-389 0 0,-1-1 0 0 0,0 0 0 0 0,1 0 1 0 0,0 1-1 0 0,0-1 0 0 0,0 1 0 0 0,0-1 1 0 0,1 1-1 0 0,-1-1 0 0 0,1 1 1 0 0,0 0-1 0 0,0-1 0 0 0,0 1 0 0 0,0-1 1 0 0,1 1-1 0 0,0-1 0 0 0,-1 1 0 0 0,3 5 1 0 0,6 11-6631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47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41 2280 0 0,'-8'-13'3303'0'0,"-3"-4"2449"0"0,8 6 834 0 0,7 37-3671 0 0,10 18-2688 0 0,-3-11-57 0 0,3 16-44 0 0,-3-4-14 0 0,31 76-1 0 0,-42-121-119 0 0,0-1 1 0 0,0 1 0 0 0,0 0-1 0 0,0 0 1 0 0,0 0-1 0 0,0 0 1 0 0,0 0-1 0 0,0 0 1 0 0,0 0-1 0 0,0 0 1 0 0,0-1-1 0 0,0 1 1 0 0,0 0-1 0 0,0 0 1 0 0,0 0 0 0 0,0 0-1 0 0,1 0 1 0 0,-1 0-1 0 0,0 0 1 0 0,0 0-1 0 0,0 0 1 0 0,0-1-1 0 0,0 1 1 0 0,0 0-1 0 0,0 0 1 0 0,0 0-1 0 0,0 0 1 0 0,0 0-1 0 0,0 0 1 0 0,1 0 0 0 0,-1 0-1 0 0,0 0 1 0 0,0 0-1 0 0,0 0 1 0 0,0 0-1 0 0,0 0 1 0 0,0 0-1 0 0,0 0 1 0 0,0 0-1 0 0,1 0 1 0 0,-1 0-1 0 0,0 0 1 0 0,0 0-1 0 0,0 0 1 0 0,0 0 0 0 0,0 0-1 0 0,0 0 1 0 0,0 0-1 0 0,1 0 1 0 0,-1 0-1 0 0,0 0 1 0 0,0 0-1 0 0,0 0 1 0 0,0 0-1 0 0,0 0 1 0 0,0 0-1 0 0,0 1 1 0 0,3-21-110 0 0,-1-24 65 0 0,-3 8-9 0 0,2-41-12 0 0,-1 70 64 0 0,1 0 0 0 0,0 0 0 0 0,0 0 0 0 0,1 1 0 0 0,0-1 0 0 0,1 0 0 0 0,-1 1 0 0 0,5-9-1 0 0,-6 14 5 0 0,-1 0-1 0 0,1 0 1 0 0,-1 0-1 0 0,1 0 0 0 0,0 0 1 0 0,0 1-1 0 0,-1-1 1 0 0,1 0-1 0 0,0 0 0 0 0,0 1 1 0 0,0-1-1 0 0,0 0 0 0 0,0 1 1 0 0,0-1-1 0 0,0 1 1 0 0,0-1-1 0 0,0 1 0 0 0,0-1 1 0 0,0 1-1 0 0,0 0 1 0 0,1 0-1 0 0,-1 0 0 0 0,0 0 1 0 0,0-1-1 0 0,0 1 1 0 0,3 1-1 0 0,-1 0-3 0 0,0-1-1 0 0,0 1 1 0 0,0 1-1 0 0,0-1 1 0 0,0 0 0 0 0,0 1-1 0 0,0-1 1 0 0,-1 1 0 0 0,5 4-1 0 0,1 0 3 0 0,0 2 0 0 0,-1-1-1 0 0,0 1 1 0 0,0 0-1 0 0,7 12 1 0 0,-10-14-27 0 0,-1 1-1 0 0,0-1 1 0 0,0 1 0 0 0,-1 0-1 0 0,0 0 1 0 0,0 0-1 0 0,0 0 1 0 0,-1 0 0 0 0,0 1-1 0 0,0-1 1 0 0,-1 0-1 0 0,0 1 1 0 0,0-1 0 0 0,-1 0-1 0 0,0 1 1 0 0,0-1-1 0 0,-1 0 1 0 0,0 0 0 0 0,0 0-1 0 0,-1 0 1 0 0,1 0 0 0 0,-1-1-1 0 0,-1 1 1 0 0,0-1-1 0 0,0 0 1 0 0,0 0 0 0 0,0 0-1 0 0,-1 0 1 0 0,0-1-1 0 0,0 0 1 0 0,0 0 0 0 0,-1 0-1 0 0,0-1 1 0 0,0 0 0 0 0,0 0-1 0 0,-10 5 1 0 0,-23 10-128 0 0,83-15 96 0 0,-22-5 2 0 0,40-8 0 0 0,-20-3-2030 0 0,-37 9 1065 0 0,0 1 0 0 0,0 0 0 0 0,0-1 0 0 0,-1 0 0 0 0,7-6 1 0 0,-9 8 687 0 0,-1-1-1 0 0,0 1 1 0 0,0-1 0 0 0,0 1 0 0 0,0-1 0 0 0,0 0 0 0 0,0 1 0 0 0,0-1 0 0 0,0 0 0 0 0,-1 0 0 0 0,1 0-1 0 0,0 1 1 0 0,-1-1 0 0 0,0 0 0 0 0,1 0 0 0 0,-1-2 0 0 0,2-7-982 0 0,7-10-1607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47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6033 0 0,'-1'2'7550'0'0,"-3"14"-4149"0"0,-1 10-2401 0 0,2 1 0 0 0,-1 40 0 0 0,4-28-1483 0 0,2-1 1 0 0,13 69-1 0 0,-2-59-3678 0 0,-12-43 2999 0 0,1 0 1 0 0,1 0 0 0 0,-1-1-1 0 0,1 1 1 0 0,0 0-1 0 0,0-1 1 0 0,4 6 0 0 0,6 2-2835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48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10 3961 0 0,'-4'-1'584'0'0,"1"0"1"0"0,-1 1-1 0 0,0 0 1 0 0,0-1 0 0 0,0 1-1 0 0,0 1 1 0 0,0-1-1 0 0,0 0 1 0 0,0 1-1 0 0,0 0 1 0 0,0 0-1 0 0,1 0 1 0 0,-1 0 0 0 0,0 1-1 0 0,1 0 1 0 0,-1-1-1 0 0,-6 5 1 0 0,6-2-286 0 0,-1 0-1 0 0,1 0 1 0 0,0 1 0 0 0,0-1 0 0 0,0 1 0 0 0,1 0 0 0 0,-1 0 0 0 0,1 0 0 0 0,0 0 0 0 0,1 0-1 0 0,-3 7 1 0 0,2-5-285 0 0,0 0-1 0 0,1 0 1 0 0,1 0 0 0 0,-1 0-1 0 0,1 0 1 0 0,0 0-1 0 0,0 1 1 0 0,1-1 0 0 0,0 0-1 0 0,1 0 1 0 0,-1 0-1 0 0,1 1 1 0 0,1-1-1 0 0,-1 0 1 0 0,1 0 0 0 0,0 0-1 0 0,1-1 1 0 0,0 1-1 0 0,0 0 1 0 0,4 6 0 0 0,-5-10-18 0 0,0 0 1 0 0,1 0 0 0 0,-1-1 0 0 0,0 1 0 0 0,1-1 0 0 0,-1 0-1 0 0,1 1 1 0 0,0-1 0 0 0,0 0 0 0 0,0 0 0 0 0,0-1 0 0 0,0 1-1 0 0,0-1 1 0 0,0 0 0 0 0,1 1 0 0 0,-1-1 0 0 0,0-1 0 0 0,1 1-1 0 0,-1 0 1 0 0,1-1 0 0 0,-1 0 0 0 0,1 0 0 0 0,-1 0 0 0 0,1 0-1 0 0,-1 0 1 0 0,1-1 0 0 0,-1 1 0 0 0,0-1 0 0 0,1 0-1 0 0,3-2 1 0 0,-1 0 18 0 0,-1 0 1 0 0,1 0-1 0 0,-1-1 0 0 0,0 1 0 0 0,-1-1 0 0 0,1 0 0 0 0,0-1 0 0 0,-1 1 0 0 0,0-1 0 0 0,0 0 1 0 0,-1 0-1 0 0,1 0 0 0 0,-1 0 0 0 0,0-1 0 0 0,0 1 0 0 0,2-8 0 0 0,-3 7 13 0 0,0-1-1 0 0,-1 1 1 0 0,0 0 0 0 0,0 0-1 0 0,0-1 1 0 0,-1 1-1 0 0,1-1 1 0 0,-2 1-1 0 0,1-1 1 0 0,-1 1-1 0 0,0 0 1 0 0,0-1 0 0 0,0 1-1 0 0,-1 0 1 0 0,0 0-1 0 0,-1 0 1 0 0,1 0-1 0 0,-1 0 1 0 0,0 1 0 0 0,-7-10-1 0 0,7 11-54 0 0,-1 0-1 0 0,1 0 1 0 0,-1 0 0 0 0,0 0-1 0 0,0 1 1 0 0,-1-1-1 0 0,1 1 1 0 0,-1 0 0 0 0,1 1-1 0 0,-1-1 1 0 0,0 1-1 0 0,0 0 1 0 0,0 0 0 0 0,0 1-1 0 0,0-1 1 0 0,-1 1-1 0 0,1 0 1 0 0,0 1 0 0 0,-1-1-1 0 0,1 1 1 0 0,-1 0-1 0 0,1 0 1 0 0,0 1 0 0 0,-1-1-1 0 0,-5 3 1 0 0,8-3-9 0 0,0 1 1 0 0,0 0-1 0 0,0 0 0 0 0,1 1 1 0 0,-1-1-1 0 0,0 1 0 0 0,1-1 1 0 0,-1 1-1 0 0,1 0 0 0 0,-1 0 1 0 0,1 0-1 0 0,0 0 0 0 0,0 0 1 0 0,0 0-1 0 0,0 1 0 0 0,-2 3 1 0 0,1-1 20 0 0,0 0 1 0 0,1 1 0 0 0,-1 0-1 0 0,1-1 1 0 0,1 1 0 0 0,-1 0-1 0 0,-1 11 1 0 0,2-2 124 0 0,1-1-1 0 0,0 0 0 0 0,0 0 1 0 0,1 0-1 0 0,1 0 1 0 0,5 19-1 0 0,-3-22-2 0 0,0-1 0 0 0,1 1 0 0 0,10 17-1 0 0,-9-19-13 0 0,-1 0-1 0 0,-1 0 0 0 0,1 1 0 0 0,3 13 0 0 0,-8-22-77 0 0,0 0-1 0 0,-1-1 1 0 0,1 1-1 0 0,-1 0 1 0 0,1-1-1 0 0,-1 1 1 0 0,1 0-1 0 0,-1-1 0 0 0,1 1 1 0 0,-1-1-1 0 0,1 1 1 0 0,-1-1-1 0 0,0 1 1 0 0,1-1-1 0 0,-1 1 1 0 0,0-1-1 0 0,0 0 1 0 0,1 1-1 0 0,-1-1 0 0 0,0 0 1 0 0,0 1-1 0 0,1-1 1 0 0,-1 0-1 0 0,0 0 1 0 0,0 0-1 0 0,0 0 1 0 0,1 0-1 0 0,-3 0 0 0 0,2 0-42 0 0,0 0 0 0 0,0 0-1 0 0,0 0 1 0 0,-1 0-1 0 0,1 1 1 0 0,0-1-1 0 0,0 0 1 0 0,0 1-1 0 0,0-1 1 0 0,0 0 0 0 0,0 1-1 0 0,0-1 1 0 0,0 1-1 0 0,0 0 1 0 0,0-1-1 0 0,0 1 1 0 0,0 0-1 0 0,0 0 1 0 0,0 0 0 0 0,1-1-1 0 0,-1 1 1 0 0,0 0-1 0 0,0 0 1 0 0,0 2-1 0 0,1-2 7 0 0,1 0 0 0 0,-1-1 0 0 0,1 1 0 0 0,-1 0 0 0 0,1-1 0 0 0,-1 1 0 0 0,1-1 0 0 0,0 1 0 0 0,-1-1 0 0 0,1 1 0 0 0,0-1 0 0 0,-1 1 0 0 0,1-1 0 0 0,0 1 0 0 0,0-1 0 0 0,-1 0 0 0 0,1 0 0 0 0,0 1 0 0 0,0-1 0 0 0,0 0 0 0 0,0 0 0 0 0,-1 0 0 0 0,1 0 0 0 0,0 0 0 0 0,0 0 0 0 0,0 0 0 0 0,0 0 0 0 0,1-1 0 0 0,26-1-124 0 0,1-2-469 0 0,-1-2-1 0 0,-1-1 1 0 0,31-12 0 0 0,-41 13-1291 0 0,-1-1 0 0 0,0-1 0 0 0,0-1 1 0 0,-1 0-1 0 0,-1-1 0 0 0,18-15 0 0 0,-18 15-49 0 0</inkml:trace>
  <inkml:trace contextRef="#ctx0" brushRef="#br0" timeOffset="1">400 140 1304 0 0,'-11'-17'15658'0'0,"9"18"-15363"0"0,1 0 0 0 0,0 1 0 0 0,-1-1 0 0 0,1 0 0 0 0,0 1-1 0 0,0-1 1 0 0,0 1 0 0 0,0-1 0 0 0,0 1 0 0 0,0-1 0 0 0,0 4-1 0 0,-20 54-866 0 0,21-58 576 0 0,-4 11 33 0 0,1 1 0 0 0,0-1 0 0 0,1 1 0 0 0,-1 19 1 0 0,3-30-46 0 0,-1 1 1 0 0,1-1 0 0 0,0 0 0 0 0,1 0-1 0 0,-1 0 1 0 0,0 1 0 0 0,1-1 0 0 0,-1 0 0 0 0,1 0-1 0 0,0 0 1 0 0,-1 0 0 0 0,1 1 0 0 0,0-1 0 0 0,1-1-1 0 0,-1 1 1 0 0,0 0 0 0 0,0 0 0 0 0,1 0-1 0 0,-1-1 1 0 0,1 1 0 0 0,-1 0 0 0 0,1-1 0 0 0,0 0-1 0 0,0 1 1 0 0,0-1 0 0 0,0 0 0 0 0,0 0 0 0 0,0 0-1 0 0,0 0 1 0 0,0 0 0 0 0,0 0 0 0 0,0-1-1 0 0,4 1 1 0 0,9 1-225 0 0,1-1-1 0 0,28-1 1 0 0,6-4-4098 0 0,-35 3 1317 0 0,-13 1 2450 0 0,-2 0 376 0 0,0 0 1 0 0,1 0-1 0 0,-1 0 1 0 0,0 0-1 0 0,0 0 1 0 0,1 0-1 0 0,-1 0 1 0 0,0 0-1 0 0,1 0 1 0 0,-1 0-1 0 0,0 0 1 0 0,0 0-1 0 0,1 0 0 0 0,-1 0 1 0 0,0 0-1 0 0,1 0 1 0 0,-1 0-1 0 0,0 0 1 0 0,0-1-1 0 0,1 1 1 0 0,-1 0-1 0 0,0 0 1 0 0,0 0-1 0 0,0 0 1 0 0,2-2-1120 0 0,-2 2 1120 0 0,0 0-1 0 0,0-1 1 0 0,0 1-1 0 0,0 0 1 0 0,0 0-1 0 0,0-1 1 0 0,1 1-1 0 0,-1 0 1 0 0,0-1-1 0 0</inkml:trace>
  <inkml:trace contextRef="#ctx0" brushRef="#br0" timeOffset="2">279 485 5769 0 0,'-3'6'1111'0'0,"0"-1"-1"0"0,0 1 0 0 0,1-1 0 0 0,0 1 1 0 0,0 0-1 0 0,0 0 0 0 0,1 0 1 0 0,-2 12-1 0 0,3-16-1043 0 0,0 0 0 0 0,0 0 0 0 0,0-1 1 0 0,0 1-1 0 0,0 0 0 0 0,0 0 0 0 0,1 0 0 0 0,-1-1 0 0 0,1 1 1 0 0,-1 0-1 0 0,1 0 0 0 0,0-1 0 0 0,-1 1 0 0 0,1 0 0 0 0,0-1 0 0 0,0 1 1 0 0,0-1-1 0 0,1 1 0 0 0,-1-1 0 0 0,0 0 0 0 0,0 0 0 0 0,1 1 1 0 0,-1-1-1 0 0,1 0 0 0 0,-1 0 0 0 0,1 0 0 0 0,-1 0 0 0 0,1 0 0 0 0,0-1 1 0 0,-1 1-1 0 0,1-1 0 0 0,0 1 0 0 0,3 0 0 0 0,4 1-380 0 0,0-1-1 0 0,0 0 1 0 0,0 0-1 0 0,0-1 1 0 0,1-1-1 0 0,-1 1 0 0 0,15-4 1 0 0,-17 2-766 0 0,1 0-1 0 0,-1 0 1 0 0,0-1 0 0 0,0 0-1 0 0,0 0 1 0 0,-1 0 0 0 0,1-1-1 0 0,-1 0 1 0 0,11-9 0 0 0,3-6-2529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49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 9178 0 0,'-2'7'10990'0'0,"-5"6"-8034"0"0,-7 19-2955 0 0,-48 201 794 0 0,47-133-5136 0 0,22-122 134 0 0,11-8 3405 0 0,-17 27 857 0 0,1 1-1 0 0,-1 0 1 0 0,1-1-1 0 0,0 1 1 0 0,0 0-1 0 0,0 0 1 0 0,0 0-1 0 0,1 0 1 0 0,-1 1 0 0 0,0-1-1 0 0,1 1 1 0 0,-1-1-1 0 0,1 1 1 0 0,0 0-1 0 0,-1 0 1 0 0,1 0-1 0 0,0 0 1 0 0,0 0 0 0 0,-1 1-1 0 0,1-1 1 0 0,0 1-1 0 0,6-1 1 0 0,-3 3 94 0 0,0 0 1 0 0,0 0 0 0 0,0 1-1 0 0,0 0 1 0 0,0 0 0 0 0,0 0-1 0 0,0 0 1 0 0,-1 1 0 0 0,7 6-1 0 0,-8-6-219 0 0,0-1 0 0 0,0 0 0 0 0,0 0 0 0 0,0 0 0 0 0,0 0 0 0 0,1-1-1 0 0,-1 0 1 0 0,1 0 0 0 0,0 0 0 0 0,0 0 0 0 0,0-1 0 0 0,0 0 0 0 0,0 0 0 0 0,0 0 0 0 0,8 0-1 0 0,-13-1-170 0 0,1 0 0 0 0,-1 0 0 0 0,1 0-1 0 0,-1 0 1 0 0,1 0 0 0 0,-1 0 0 0 0,0 0-1 0 0,1-1 1 0 0,-1 1 0 0 0,1 0 0 0 0,-1 0-1 0 0,0 0 1 0 0,1-1 0 0 0,-1 1 0 0 0,1 0-1 0 0,-1 0 1 0 0,0-1 0 0 0,1 1 0 0 0,-1 0-1 0 0,0-1 1 0 0,0 1 0 0 0,1 0 0 0 0,-1-1-1 0 0,0 1 1 0 0,0-1 0 0 0,1 1 0 0 0,-1 0-1 0 0,0-1 1 0 0,0 1 0 0 0,0-1 0 0 0,0 1-1 0 0,0-1 1 0 0,0 1 0 0 0,1 0 0 0 0,-1-1-1 0 0,0 1 1 0 0,0-1 0 0 0,0 1 0 0 0,-1-1-1 0 0,1 0 1 0 0,-1-7-4403 0 0</inkml:trace>
  <inkml:trace contextRef="#ctx0" brushRef="#br0" timeOffset="1">160 93 9514 0 0,'7'2'922'0'0,"0"0"0"0"0,-1 0 0 0 0,1 1 0 0 0,-1 0 0 0 0,9 5 0 0 0,-11-5-863 0 0,1 0-1 0 0,0-1 1 0 0,0 1-1 0 0,0-1 1 0 0,0 0-1 0 0,0 0 1 0 0,0-1-1 0 0,1 0 1 0 0,-1 0 0 0 0,8 1-1 0 0,13-6-1085 0 0,-21 3 148 0 0,0-1-1 0 0,0 0 1 0 0,0 0 0 0 0,-1 0-1 0 0,1 0 1 0 0,6-6-1 0 0,-9 7 546 0 0,0-1 0 0 0,0 1-1 0 0,0-1 1 0 0,0 0 0 0 0,-1 0-1 0 0,1 1 1 0 0,-1-1 0 0 0,1-1-1 0 0,-1 1 1 0 0,1 0 0 0 0,-1 0-1 0 0,0 0 1 0 0,0-1 0 0 0,0-2-1 0 0,0 3 412 0 0,-1 0 1 0 0,0 0-1 0 0,0 0 0 0 0,0 0 0 0 0,0 0 0 0 0,0 0 0 0 0,-9-11 9317 0 0,9 13-9232 0 0,-8 15 2889 0 0,-6 15-2274 0 0,-21 80-1908 0 0,22-65-2789 0 0,-1-2-4183 0 0,10-26 4665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49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42 328 6161 0 0,'4'37'7024'0'0,"7"-6"-3681"0"0,-9-29-3300 0 0,-1 0 0 0 0,0 0 0 0 0,1 0 0 0 0,-1-1 1 0 0,1 1-1 0 0,0-1 0 0 0,0 1 0 0 0,-1-1 0 0 0,1 0 0 0 0,0 0 0 0 0,0 1 0 0 0,0-1 0 0 0,0-1 0 0 0,0 1 0 0 0,1 0 0 0 0,-1 0 0 0 0,0-1 0 0 0,0 1 0 0 0,0-1 1 0 0,1 0-1 0 0,-1 0 0 0 0,0 0 0 0 0,0 0 0 0 0,1 0 0 0 0,-1 0 0 0 0,0-1 0 0 0,0 1 0 0 0,5-2 0 0 0,-3 1-17 0 0,-1 0 0 0 0,1-1-1 0 0,0 1 1 0 0,-1-1 0 0 0,1 0-1 0 0,-1 0 1 0 0,1 0 0 0 0,-1 0-1 0 0,0-1 1 0 0,0 1 0 0 0,0-1 0 0 0,0 0-1 0 0,-1 0 1 0 0,1 0 0 0 0,-1 0-1 0 0,0 0 1 0 0,1 0 0 0 0,-1-1 0 0 0,-1 1-1 0 0,1-1 1 0 0,-1 0 0 0 0,1 1-1 0 0,-1-1 1 0 0,0 0 0 0 0,0 0-1 0 0,-1 0 1 0 0,1 0 0 0 0,-1 0 0 0 0,0 0-1 0 0,0 0 1 0 0,0-5 0 0 0,-1 6-12 0 0,1-1-1 0 0,0 1 1 0 0,-1 0 0 0 0,0 0 0 0 0,1 0-1 0 0,-1 0 1 0 0,-1 0 0 0 0,1 0 0 0 0,0 0 0 0 0,-1 0-1 0 0,1 0 1 0 0,-1 0 0 0 0,0 1 0 0 0,0-1 0 0 0,0 1-1 0 0,0-1 1 0 0,-1 1 0 0 0,1 0 0 0 0,-1 0-1 0 0,1 0 1 0 0,-1 0 0 0 0,0 0 0 0 0,1 1 0 0 0,-1-1-1 0 0,0 1 1 0 0,0 0 0 0 0,0-1 0 0 0,0 2 0 0 0,-1-1-1 0 0,1 0 1 0 0,0 0 0 0 0,0 1 0 0 0,0 0 0 0 0,-1 0-1 0 0,1 0 1 0 0,0 0 0 0 0,0 0 0 0 0,-5 2-1 0 0,1-1-6 0 0,1 1-1 0 0,0 0 1 0 0,0 0-1 0 0,-1 1 1 0 0,2 0-1 0 0,-1 0 0 0 0,0 1 1 0 0,1-1-1 0 0,-1 1 1 0 0,-5 6-1 0 0,9-9-168 0 0,0 1-1 0 0,0-1 1 0 0,0 1-1 0 0,0 0 1 0 0,1 0 0 0 0,-1 0-1 0 0,1 0 1 0 0,-1 0-1 0 0,1 0 1 0 0,0 0-1 0 0,0 0 1 0 0,0 0-1 0 0,0 1 1 0 0,0-1 0 0 0,0 0-1 0 0,1 1 1 0 0,-1-1-1 0 0,1 0 1 0 0,-1 1-1 0 0,1-1 1 0 0,0 1-1 0 0,0-1 1 0 0,0 1-1 0 0,1-1 1 0 0,-1 1 0 0 0,0-1-1 0 0,1 0 1 0 0,0 1-1 0 0,-1-1 1 0 0,3 4-1 0 0,-2-5-345 0 0,0 1 0 0 0,0-1 0 0 0,0 0 0 0 0,0 0 0 0 0,0 1-1 0 0,1-1 1 0 0,-1 0 0 0 0,0 0 0 0 0,1-1 0 0 0,-1 1-1 0 0,0 0 1 0 0,1 0 0 0 0,0-1 0 0 0,-1 1 0 0 0,1 0 0 0 0,-1-1-1 0 0,1 0 1 0 0,0 1 0 0 0,-1-1 0 0 0,1 0 0 0 0,3 0 0 0 0,9 2-1965 0 0</inkml:trace>
  <inkml:trace contextRef="#ctx0" brushRef="#br0" timeOffset="1">405 36 2857 0 0,'-4'-2'712'0'0,"0"1"1"0"0,-1-1-1 0 0,1 1 1 0 0,-1 0-1 0 0,0 1 1 0 0,1-1-1 0 0,-1 1 1 0 0,0 0-1 0 0,1 0 1 0 0,-1 0-1 0 0,0 0 1 0 0,1 1 0 0 0,-1 0-1 0 0,1 0 1 0 0,-1 0-1 0 0,1 1 1 0 0,-8 3-1 0 0,7-2-379 0 0,0 0 1 0 0,0 1-1 0 0,1-1 0 0 0,-1 1 1 0 0,1 0-1 0 0,0 1 0 0 0,0-1 0 0 0,0 1 1 0 0,0 0-1 0 0,1 0 0 0 0,0 0 1 0 0,-4 8-1 0 0,3-5-315 0 0,0 1-1 0 0,1 1 1 0 0,0-1 0 0 0,0 0 0 0 0,1 1 0 0 0,1 0 0 0 0,-1-1-1 0 0,2 1 1 0 0,-1 0 0 0 0,1 0 0 0 0,0-1 0 0 0,1 1-1 0 0,1 0 1 0 0,-1 0 0 0 0,1-1 0 0 0,6 16 0 0 0,-6-21-26 0 0,-1-1 1 0 0,1 1 0 0 0,0 0-1 0 0,0-1 1 0 0,1 0 0 0 0,-1 1 0 0 0,1-1-1 0 0,0 0 1 0 0,0 0 0 0 0,0 0-1 0 0,0-1 1 0 0,0 1 0 0 0,0-1-1 0 0,1 0 1 0 0,-1 0 0 0 0,1 0-1 0 0,0 0 1 0 0,3 1 0 0 0,-3-2 4 0 0,-1-1 0 0 0,0 1 0 0 0,0-1 0 0 0,0 0 1 0 0,0 0-1 0 0,1 0 0 0 0,-1-1 0 0 0,0 1 0 0 0,0-1 1 0 0,0 1-1 0 0,0-1 0 0 0,0 0 0 0 0,0 0 0 0 0,0 0 0 0 0,0-1 1 0 0,0 1-1 0 0,0-1 0 0 0,-1 0 0 0 0,1 1 0 0 0,-1-1 0 0 0,1 0 1 0 0,-1-1-1 0 0,4-3 0 0 0,0-1 27 0 0,0 0 0 0 0,0-1 0 0 0,0 0 1 0 0,-1 0-1 0 0,-1 0 0 0 0,1 0 0 0 0,-1-1 0 0 0,-1 0 0 0 0,1 1 0 0 0,-2-2 1 0 0,1 1-1 0 0,-1 0 0 0 0,-1 0 0 0 0,1-1 0 0 0,-1-12 0 0 0,-1 15-19 0 0,-1 0 0 0 0,1 0 0 0 0,-1 1 0 0 0,0-1 0 0 0,-1 0 0 0 0,0 1 0 0 0,0-1-1 0 0,0 1 1 0 0,-1 0 0 0 0,0 0 0 0 0,0 0 0 0 0,-1 0 0 0 0,1 0 0 0 0,-1 1 0 0 0,0-1 0 0 0,-1 1-1 0 0,1 0 1 0 0,-1 0 0 0 0,0 1 0 0 0,-1 0 0 0 0,1 0 0 0 0,-8-5 0 0 0,6 5-216 0 0,0 1 0 0 0,0-1 0 0 0,0 1-1 0 0,-12-3 1 0 0,17 5-114 0 0,0 1 0 0 0,0-1 0 0 0,0 1 0 0 0,-1 0 0 0 0,1 0-1 0 0,0 0 1 0 0,0 0 0 0 0,0 0 0 0 0,-4 1 0 0 0,5 0-145 0 0,0-1 1 0 0,0 0-1 0 0,0 1 1 0 0,0-1-1 0 0,0 1 1 0 0,0 0 0 0 0,0-1-1 0 0,0 1 1 0 0,0 0-1 0 0,0-1 1 0 0,0 1-1 0 0,1 0 1 0 0,-1 0-1 0 0,0 0 1 0 0,1 0-1 0 0,-1 0 1 0 0,0 0-1 0 0,1 0 1 0 0,-1 0-1 0 0,1 1 1 0 0,-1 5-4207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50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 9178 0 0,'-4'3'6697'0'0,"1"1"-4360"0"0,-3 5-665 0 0,0 3-792 0 0,-3 3-431 0 0,1 4-257 0 0,1 2-144 0 0,-2 4-184 0 0,2 2-289 0 0,2 2-527 0 0,1 0-696 0 0,3-3-921 0 0,-1-2-1159 0 0,1-1-577 0 0,-14-16 376 0 0,15 18 768 0 0</inkml:trace>
  <inkml:trace contextRef="#ctx0" brushRef="#br0" timeOffset="1">88 554 6657 0 0,'-1'0'248'0'0,"0"0"0"0"0,0 0 0 0 0,1 0-1 0 0,-1 0 1 0 0,0 0 0 0 0,0 0 0 0 0,0 0-1 0 0,1 0 1 0 0,-1 0 0 0 0,0 0-1 0 0,0 0 1 0 0,0 0 0 0 0,1 0 0 0 0,-1-1-1 0 0,0 1 1 0 0,0 0 0 0 0,1-1 0 0 0,-1 1-1 0 0,0 0 1 0 0,1-1 0 0 0,-1 1-1 0 0,0-1 1 0 0,0 0 0 0 0,-9-20 1870 0 0,6-33-1849 0 0,4 43 523 0 0,-1 8-624 0 0,1 0-1 0 0,0 0 1 0 0,0 0-1 0 0,0 0 1 0 0,1 0 0 0 0,-1-1-1 0 0,1 1 1 0 0,0 0 0 0 0,0 0-1 0 0,2-4 1 0 0,-3 6-113 0 0,0 1 0 0 0,1-1 0 0 0,-1 1 1 0 0,0-1-1 0 0,1 1 0 0 0,-1-1 0 0 0,1 1 0 0 0,-1 0 0 0 0,1-1 1 0 0,-1 1-1 0 0,1 0 0 0 0,-1-1 0 0 0,1 1 0 0 0,-1 0 1 0 0,1 0-1 0 0,0 0 0 0 0,-1-1 0 0 0,1 1 0 0 0,-1 0 1 0 0,1 0-1 0 0,1 0 0 0 0,19 8 240 0 0,18 14-114 0 0,-27-17-102 0 0,-1 1-1 0 0,0 0 1 0 0,0 1 0 0 0,-1 1 0 0 0,0-1 0 0 0,0 1 0 0 0,10 12 0 0 0,-20-20-46 0 0,1 1 0 0 0,-1 0 0 0 0,1-1 0 0 0,-1 1 0 0 0,1 0 0 0 0,-1 0 0 0 0,0-1 0 0 0,0 1 0 0 0,1 0 0 0 0,-1 0 0 0 0,0-1 0 0 0,0 1 0 0 0,0 0 0 0 0,0 0 0 0 0,0 0 0 0 0,0-1 0 0 0,0 1 0 0 0,0 0 0 0 0,0 0 0 0 0,0 0 0 0 0,-1-1 0 0 0,1 1 0 0 0,0 0 0 0 0,0 0 0 0 0,-1-1 0 0 0,0 2 0 0 0,-20 18 408 0 0,-29 6-93 0 0,28-19-273 0 0,-1-1 0 0 0,0 0-1 0 0,-46 3 1 0 0,48-6-80 0 0,34-2-1768 0 0,41 2-7899 0 0,-25-6 2661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50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8266 0 0,'8'-3'11554'0'0,"-5"3"-9529"0"0,-3 3-641 0 0,0 0-600 0 0,0 1-480 0 0,0 2-224 0 0,0 1-32 0 0,0 1-152 0 0,1-4-136 0 0,0 0-256 0 0,2-1-568 0 0,0-1-1121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59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1 2937 0 0,'-10'0'2863'0'0,"-47"0"7555"0"0,2 6-7366 0 0,46-4-2980 0 0,0 0 0 0 0,0 1 0 0 0,0 0 0 0 0,0 1 0 0 0,0-1 1 0 0,1 2-1 0 0,-1-1 0 0 0,1 1 0 0 0,1 0 0 0 0,-9 8 0 0 0,6-4-73 0 0,1 0-1 0 0,0 1 1 0 0,1 1 0 0 0,0-1 0 0 0,1 1-1 0 0,0 1 1 0 0,0-1 0 0 0,2 1 0 0 0,-1 0-1 0 0,-4 17 1 0 0,7-21-43 0 0,0 0 1 0 0,1 0-1 0 0,1 0 1 0 0,-1 0-1 0 0,1 0 0 0 0,1 0 1 0 0,-1 1-1 0 0,1-1 1 0 0,1 0-1 0 0,0 0 0 0 0,0 0 1 0 0,0 0-1 0 0,1 0 1 0 0,0 0-1 0 0,1 0 0 0 0,0 0 1 0 0,6 12-1 0 0,-8-18 23 0 0,0 0-1 0 0,1 0 1 0 0,-1 0-1 0 0,1 0 1 0 0,-1-1-1 0 0,1 1 1 0 0,-1 0 0 0 0,1-1-1 0 0,0 0 1 0 0,0 1-1 0 0,0-1 1 0 0,0 0-1 0 0,0 0 1 0 0,0 0 0 0 0,0 0-1 0 0,0 0 1 0 0,0 0-1 0 0,1-1 1 0 0,-1 1-1 0 0,4 0 1 0 0,-2-1 6 0 0,0-1 0 0 0,-1 1 0 0 0,1-1 0 0 0,0 1 0 0 0,0-1 0 0 0,-1 0 1 0 0,1-1-1 0 0,0 1 0 0 0,-1-1 0 0 0,1 1 0 0 0,4-4 0 0 0,4-3 8 0 0,0-1 1 0 0,-1 0-1 0 0,0-1 1 0 0,0-1-1 0 0,12-14 1 0 0,-10 8 103 0 0,0 0 1 0 0,-1-1-1 0 0,-1 0 1 0 0,0-1-1 0 0,-1 0 1 0 0,-2-1-1 0 0,0 0 1 0 0,-1 0-1 0 0,0-1 1 0 0,3-28-1 0 0,-10 60 93 0 0,0-1 1 0 0,0 1-1 0 0,0 0 0 0 0,2 0 1 0 0,-1-1-1 0 0,1 1 0 0 0,4 10 0 0 0,27 76-294 0 0,-25-77-240 0 0,0-1 1 0 0,1 0-1 0 0,2-1 1 0 0,-1 0-1 0 0,2 0 1 0 0,14 16-1 0 0,-11-24-2276 0 0,-15-10 2341 0 0,1 1 0 0 0,0-1 1 0 0,-1 0-1 0 0,1 0 0 0 0,0 0 1 0 0,-1-1-1 0 0,1 1 1 0 0,0 0-1 0 0,-1 0 0 0 0,1 0 1 0 0,0 0-1 0 0,-1-1 0 0 0,1 1 1 0 0,0 0-1 0 0,-1 0 0 0 0,1-1 1 0 0,-1 1-1 0 0,1-1 1 0 0,0 1-1 0 0,-1-1 0 0 0,1 1 1 0 0,-1 0-1 0 0,1-1 0 0 0,-1 0 1 0 0,0 1-1 0 0,1-1 0 0 0,-1 1 1 0 0,1-1-1 0 0,-1 0 0 0 0,0 1 1 0 0,1-2-1 0 0,6-12-4713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59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6913 0 0,'1'3'8571'0'0,"2"10"-4306"0"0,17 79-3832 0 0,-3 31-161 0 0,4 20-3256 0 0,-7-208 2034 0 0,-12 59 1020 0 0,0-1 0 0 0,0 0 0 0 0,0 1 0 0 0,1 0 0 0 0,0-1 0 0 0,0 1 0 0 0,1 0 0 0 0,0 1 0 0 0,7-10 0 0 0,-8 12-112 0 0,0 0-1 0 0,1 1 1 0 0,-1 0 0 0 0,0-1-1 0 0,1 1 1 0 0,-1 0 0 0 0,1 1-1 0 0,0-1 1 0 0,0 1 0 0 0,0-1-1 0 0,-1 1 1 0 0,1 0 0 0 0,0 1-1 0 0,0-1 1 0 0,0 1 0 0 0,1-1-1 0 0,6 2 1 0 0,8-1-952 0 0,40 1-8721 0 0,-43-1 5478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00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47 5361 0 0,'-1'-2'583'0'0,"0"-1"1"0"0,0 0-1 0 0,0 1 0 0 0,0-1 0 0 0,0 1 0 0 0,0-1 1 0 0,-1 1-1 0 0,1 0 0 0 0,-1 0 0 0 0,0-1 0 0 0,0 1 0 0 0,0 0 1 0 0,0 0-1 0 0,0 1 0 0 0,0-1 0 0 0,0 0 0 0 0,0 1 1 0 0,-1-1-1 0 0,-4-1 0 0 0,5 2-494 0 0,-1 1 0 0 0,0-1-1 0 0,1 1 1 0 0,-1-1 0 0 0,0 1 0 0 0,1 0-1 0 0,-1 0 1 0 0,0 0 0 0 0,1 1 0 0 0,-1-1-1 0 0,0 1 1 0 0,1-1 0 0 0,-1 1 0 0 0,1 0-1 0 0,-1 0 1 0 0,1 0 0 0 0,-1 0 0 0 0,1 0-1 0 0,-1 1 1 0 0,1-1 0 0 0,0 1 0 0 0,0 0-1 0 0,0-1 1 0 0,0 1 0 0 0,0 0 0 0 0,0 0-1 0 0,1 0 1 0 0,-1 0 0 0 0,0 1 0 0 0,0 2-1 0 0,-4 5-149 0 0,1 1 0 0 0,0 0-1 0 0,1 0 1 0 0,0 0-1 0 0,0 1 1 0 0,2-1 0 0 0,-3 14-1 0 0,5-21-55 0 0,-1 0-1 0 0,1 0 0 0 0,0 0 0 0 0,0 1 0 0 0,1-1 0 0 0,-1 0 0 0 0,1 0 0 0 0,0 0 0 0 0,0 0 0 0 0,3 7 0 0 0,-3-9 33 0 0,0 0 0 0 0,1 0 0 0 0,-1 0 0 0 0,0-1 0 0 0,1 1-1 0 0,-1 0 1 0 0,1-1 0 0 0,0 1 0 0 0,-1-1 0 0 0,1 0 0 0 0,0 1 0 0 0,0-1 0 0 0,0 0-1 0 0,0 0 1 0 0,0 0 0 0 0,0-1 0 0 0,0 1 0 0 0,0 0 0 0 0,0-1 0 0 0,1 1 0 0 0,3-1-1 0 0,-2 0 38 0 0,1 0 0 0 0,-1-1-1 0 0,1 0 1 0 0,-1 1 0 0 0,1-2-1 0 0,-1 1 1 0 0,0 0-1 0 0,1-1 1 0 0,-1 0 0 0 0,0 0-1 0 0,0 0 1 0 0,0-1 0 0 0,0 1-1 0 0,-1-1 1 0 0,1 0-1 0 0,-1 0 1 0 0,1 0 0 0 0,2-4-1 0 0,9-10 13 0 0,0 0 0 0 0,13-23 0 0 0,-27 39 34 0 0,5-7 6 0 0,0-2 21 0 0,1 0 0 0 0,1 0 0 0 0,0 0 0 0 0,10-8 0 0 0,-18 18-5 0 0,0 0 0 0 0,0 0 0 0 0,1-1-1 0 0,-1 1 1 0 0,0 0 0 0 0,0 0 0 0 0,0 0-1 0 0,1 0 1 0 0,-1 0 0 0 0,0-1 0 0 0,0 1-1 0 0,0 0 1 0 0,1 0 0 0 0,-1 0 0 0 0,0 0 0 0 0,0 0-1 0 0,1 0 1 0 0,-1 0 0 0 0,0 0 0 0 0,0 0-1 0 0,1 0 1 0 0,-1 0 0 0 0,0 0 0 0 0,0 0-1 0 0,1 0 1 0 0,-1 0 0 0 0,0 0 0 0 0,0 0 0 0 0,1 0-1 0 0,-1 0 1 0 0,0 0 0 0 0,0 0 0 0 0,1 1-1 0 0,-1-1 1 0 0,0 0 0 0 0,0 0 0 0 0,0 0-1 0 0,1 0 1 0 0,-1 0 0 0 0,0 1 0 0 0,0-1 0 0 0,5 14 475 0 0,-3 17-82 0 0,-12 118 9 0 0,7-126-369 0 0,-1 0 1 0 0,0-1 0 0 0,-2 0 0 0 0,-13 33 0 0 0,16-49-34 0 0,0 0 0 0 0,0-1-1 0 0,0 1 1 0 0,-1-1 0 0 0,0 0 0 0 0,0 0-1 0 0,0 0 1 0 0,-7 6 0 0 0,10-10-23 0 0,0 0 0 0 0,0 0-1 0 0,-1 0 1 0 0,1-1 0 0 0,-1 1 0 0 0,1 0 0 0 0,0 0-1 0 0,-1-1 1 0 0,1 1 0 0 0,-1-1 0 0 0,1 1 0 0 0,-1-1-1 0 0,0 0 1 0 0,1 1 0 0 0,-1-1 0 0 0,1 0 0 0 0,-1 0 0 0 0,0 0-1 0 0,1 0 1 0 0,-1 0 0 0 0,1-1 0 0 0,-1 1 0 0 0,1 0-1 0 0,-1-1 1 0 0,1 1 0 0 0,-1-1 0 0 0,1 0 0 0 0,-1 1-1 0 0,1-1 1 0 0,-1 0 0 0 0,1 0 0 0 0,0 0 0 0 0,0 0-1 0 0,-1 0 1 0 0,1 0 0 0 0,0 0 0 0 0,0-1 0 0 0,-1 0-1 0 0,-1-1 63 0 0,1 0 0 0 0,-1 0 0 0 0,1 0-1 0 0,0-1 1 0 0,0 1 0 0 0,0 0 0 0 0,0-1-1 0 0,1 1 1 0 0,-1-1 0 0 0,1 0-1 0 0,0 1 1 0 0,0-1 0 0 0,0 0 0 0 0,1 0-1 0 0,-1 1 1 0 0,1-1 0 0 0,0-5 0 0 0,1 5-1 0 0,-1 1 1 0 0,1 0-1 0 0,1 0 1 0 0,-1 1-1 0 0,0-1 1 0 0,1 0-1 0 0,-1 0 1 0 0,1 1-1 0 0,0-1 1 0 0,0 1-1 0 0,0-1 1 0 0,0 1-1 0 0,1 0 1 0 0,-1 0-1 0 0,0 0 1 0 0,1 0-1 0 0,0 0 1 0 0,-1 0-1 0 0,1 1 1 0 0,0-1-1 0 0,5-1 1 0 0,8-2 20 0 0,-1 0-1 0 0,1 1 1 0 0,0 1 0 0 0,0 0-1 0 0,23 0 1 0 0,-16 1-1220 0 0,-1-1 1 0 0,26-6-1 0 0,-41 6-442 0 0,0 1 0 0 0,0-1-1 0 0,0 0 1 0 0,0 0 0 0 0,12-8 0 0 0,-4-1-3779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55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6 12891 0 0,'0'0'328'0'0,"0"-1"1"0"0,1 1-1 0 0,0-1 658 0 0,-1 0-658 0 0,1 1 0 0 0,-1 0 1 0 0,0-1-1 0 0,1 1 1 0 0,-1 0-1 0 0,1 0 1 0 0,-1-1-1 0 0,1 1 1 0 0,-1 0-1 0 0,1 0 1 0 0,-1 0-1 0 0,1 0 0 0 0,-1 0 1 0 0,1-1-1 0 0,-1 1 1 0 0,1 0-1 0 0,-1 0 1 0 0,1 0-1 0 0,-1 0 1 0 0,1 1-1 0 0,0-1 1 0 0,6 12 2288 0 0,-5 26-3256 0 0,-2-34 1196 0 0,-5 147 364 0 0,-6-74-3962 0 0,-9-6-9397 0 0,14-52 5518 0 0</inkml:trace>
  <inkml:trace contextRef="#ctx0" brushRef="#br0" timeOffset="1">79 428 7882 0 0,'-26'44'11832'0'0,"-22"43"-7608"0"0,43-66-5497 0 0,10-18-278 0 0,6-9 1004 0 0,5-4 222 0 0,90-63-421 0 0,-70 49-2520 0 0,0 1-3509 0 0,-15 10 617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00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68 7001 0 0,'-3'-5'1731'0'0,"-16"-23"5970"0"0,-3 5-3285 0 0,20 21-4303 0 0,0 1-1 0 0,0 0 0 0 0,0-1 0 0 0,0 1 1 0 0,0 0-1 0 0,0 1 0 0 0,-1-1 0 0 0,1 0 1 0 0,0 0-1 0 0,-1 1 0 0 0,1 0 0 0 0,0-1 1 0 0,-1 1-1 0 0,1 0 0 0 0,-1 0 0 0 0,1 0 1 0 0,0 1-1 0 0,-1-1 0 0 0,1 0 0 0 0,0 1 1 0 0,-1 0-1 0 0,1-1 0 0 0,0 1 0 0 0,0 0 1 0 0,-3 2-1 0 0,-4 2-100 0 0,1-1 1 0 0,1 2 0 0 0,-1-1-1 0 0,1 1 1 0 0,0 0 0 0 0,0 1-1 0 0,1 0 1 0 0,0 0 0 0 0,0 0-1 0 0,0 1 1 0 0,1 0 0 0 0,1 0-1 0 0,-1 0 1 0 0,1 1 0 0 0,0-1 0 0 0,1 1-1 0 0,0 0 1 0 0,1 0 0 0 0,-1 0-1 0 0,0 10 1 0 0,2-9-49 0 0,-1 0-1 0 0,2 0 1 0 0,-1 0 0 0 0,1 0 0 0 0,1 0 0 0 0,0 0 0 0 0,0-1-1 0 0,1 1 1 0 0,0 0 0 0 0,1 0 0 0 0,0-1 0 0 0,1 0-1 0 0,-1 1 1 0 0,2-1 0 0 0,-1-1 0 0 0,2 1 0 0 0,-1-1-1 0 0,12 14 1 0 0,-11-17 23 0 0,0 0-1 0 0,0 0 1 0 0,1-1 0 0 0,0 1-1 0 0,0-2 1 0 0,0 1-1 0 0,1-1 1 0 0,-1 0-1 0 0,1 0 1 0 0,0-1-1 0 0,11 2 1 0 0,39 2-1940 0 0,-7-11-4628 0 0,-28-4-1003 0 0,-16 4 2605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01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48 7202 0 0,'-12'-8'6366'0'0,"14"1"-3146"0"0,23-4-1553 0 0,-20 9-1474 0 0,9-2 52 0 0,0 0 0 0 0,0 0 1 0 0,0 2-1 0 0,0-1 0 0 0,23 1 0 0 0,-30 1-205 0 0,0 2 0 0 0,0-1 0 0 0,0 1-1 0 0,0 0 1 0 0,0 0 0 0 0,-1 0-1 0 0,1 1 1 0 0,0 0 0 0 0,-1 1-1 0 0,1 0 1 0 0,-1 0 0 0 0,0 0-1 0 0,10 7 1 0 0,-14-8-5 0 0,1 1 0 0 0,0 0 1 0 0,-1 0-1 0 0,0 1 0 0 0,0-1 0 0 0,0 0 0 0 0,0 1 0 0 0,0-1 0 0 0,-1 1 1 0 0,0 0-1 0 0,1-1 0 0 0,-1 1 0 0 0,-1 0 0 0 0,1 0 0 0 0,0 0 1 0 0,-1 0-1 0 0,0 0 0 0 0,0-1 0 0 0,0 6 0 0 0,-2 12-265 0 0,-1-1 0 0 0,-7 30 0 0 0,3-17-1471 0 0,6-31 1542 0 0,-5 30-4273 0 0,0-11-3589 0 0,5-15 3374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01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2417 0 0,'0'2'8205'0'0,"0"4"-3735"0"0,4 32-1752 0 0,-9 47-1463 0 0,-1 18-948 0 0,6-92-440 0 0,1 1 0 0 0,0-1 0 0 0,1 1-1 0 0,0-1 1 0 0,1 0 0 0 0,7 18 0 0 0,-10-28-100 0 0,1 1 0 0 0,-1 0 0 0 0,1 0 0 0 0,0-1 1 0 0,0 1-1 0 0,0-1 0 0 0,0 1 0 0 0,0-1 0 0 0,0 1 0 0 0,0-1 0 0 0,1 0 1 0 0,-1 0-1 0 0,0 1 0 0 0,3 0 0 0 0,5-4-3848 0 0,-1-15 873 0 0,0-53 311 0 0,-4 28 4475 0 0,5 2 4696 0 0,-8 39-6004 0 0,0 0 0 0 0,-1 0 0 0 0,1 0 0 0 0,0 0 0 0 0,0 0 0 0 0,0 0 0 0 0,1 0 0 0 0,-1 1 0 0 0,0-1-1 0 0,0 0 1 0 0,0 1 0 0 0,0-1 0 0 0,1 1 0 0 0,-1-1 0 0 0,0 1 0 0 0,1-1 0 0 0,2 1 0 0 0,30-6 78 0 0,-25 5 61 0 0,17-2-363 0 0,10-2-1194 0 0,-14-2-6497 0 0,-13 3 1332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02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33 1680 0 0,'-17'-11'1462'0'0,"-4"-4"7329"0"0,25 11-5316 0 0,15 2-3145 0 0,-4 2-150 0 0,-1 1-1 0 0,0 1 1 0 0,0 0-1 0 0,27 8 1 0 0,-35-8-145 0 0,0 0-1 0 0,-1 0 1 0 0,1 0-1 0 0,-1 1 1 0 0,1 0-1 0 0,-1 0 1 0 0,0 0-1 0 0,0 1 1 0 0,0-1 0 0 0,-1 1-1 0 0,1 0 1 0 0,-1 1-1 0 0,0-1 1 0 0,4 7-1 0 0,-7-9-6 0 0,0 0 0 0 0,0-1-1 0 0,0 1 1 0 0,-1 0 0 0 0,1 0-1 0 0,-1 0 1 0 0,1 0 0 0 0,-1 0-1 0 0,1-1 1 0 0,-1 1 0 0 0,0 0-1 0 0,0 0 1 0 0,0 0 0 0 0,0 0-1 0 0,-1 0 1 0 0,1 0 0 0 0,0 0-1 0 0,-1 0 1 0 0,0 1 0 0 0,-1 1-31 0 0,0 0 0 0 0,1 0 0 0 0,-2-1 0 0 0,1 1 0 0 0,0-1 0 0 0,-1 0 0 0 0,0 0 1 0 0,-4 5-1 0 0,-4 1-85 0 0,0-1 1 0 0,0 0-1 0 0,-1 0 0 0 0,-16 7 1 0 0,-8-2-47 0 0,29-11 110 0 0,0 0-1 0 0,0 0 0 0 0,0 1 1 0 0,1 0-1 0 0,-10 5 0 0 0,16-7 28 0 0,0 0 0 0 0,0-1 0 0 0,0 1 0 0 0,0 0 0 0 0,0 0 0 0 0,0-1 0 0 0,0 1 0 0 0,0 0 0 0 0,0-1 0 0 0,1 1 0 0 0,-1 0 0 0 0,0 0 0 0 0,0-1 0 0 0,1 1 0 0 0,-1 0 0 0 0,0-1 0 0 0,1 1 0 0 0,-1-1 0 0 0,1 1 0 0 0,-1-1 0 0 0,1 1 0 0 0,-1 0 0 0 0,1-1 0 0 0,-1 0 0 0 0,1 1 0 0 0,-1-1 0 0 0,2 1 0 0 0,16 16 152 0 0,6 0-72 0 0,-15-12 301 0 0,-1 1 1 0 0,0 1-1 0 0,-1-1 1 0 0,0 1-1 0 0,8 9 1 0 0,-13-14-279 0 0,-1 0-1 0 0,1 0 1 0 0,-1 0 0 0 0,0 1 0 0 0,0-1 0 0 0,0 0 0 0 0,0 1 0 0 0,0-1 0 0 0,-1 1 0 0 0,1-1 0 0 0,-1 1 0 0 0,1-1 0 0 0,-1 1 0 0 0,0-1 0 0 0,0 1-1 0 0,0-1 1 0 0,-1 1 0 0 0,1-1 0 0 0,0 1 0 0 0,-1-1 0 0 0,0 1 0 0 0,1-1 0 0 0,-1 1 0 0 0,0-1 0 0 0,-2 3 0 0 0,-1 2 10 0 0,1 0 0 0 0,-2-1 0 0 0,1 0 0 0 0,-1 1 0 0 0,0-2 1 0 0,0 1-1 0 0,-1-1 0 0 0,0 1 0 0 0,-7 4 0 0 0,-6 2-2023 0 0,-37 18-1 0 0,50-26 890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02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6 4273 0 0,'-76'30'10867'0'0,"63"-23"-9830"0"0,-1 0-1 0 0,1 1 1 0 0,-16 11-1 0 0,24-15-998 0 0,0 0 0 0 0,0 0 1 0 0,1 0-1 0 0,-1 1 0 0 0,1-1 0 0 0,0 1 0 0 0,1 0 0 0 0,-1 0 0 0 0,1 1 0 0 0,0-1 0 0 0,0 1 0 0 0,1-1 0 0 0,0 1 0 0 0,0 0 0 0 0,0 0 0 0 0,0 0 0 0 0,1 0 0 0 0,0 0 0 0 0,0 0 0 0 0,1 0 0 0 0,0 0 0 0 0,0 1 0 0 0,2 10 0 0 0,-2-14-48 0 0,0-1 0 0 0,0 1-1 0 0,1-1 1 0 0,-1 1 0 0 0,1-1 0 0 0,0 1-1 0 0,0-1 1 0 0,0 0 0 0 0,0 1 0 0 0,0-1-1 0 0,0 0 1 0 0,0 1 0 0 0,1-1 0 0 0,-1 0 0 0 0,1 0-1 0 0,0 0 1 0 0,0-1 0 0 0,-1 1 0 0 0,1 0-1 0 0,0-1 1 0 0,1 1 0 0 0,-1-1 0 0 0,0 1 0 0 0,0-1-1 0 0,0 0 1 0 0,1 0 0 0 0,-1 0 0 0 0,1 0-1 0 0,-1-1 1 0 0,1 1 0 0 0,-1-1 0 0 0,5 1 0 0 0,-2-1 2 0 0,0 0 1 0 0,0-1-1 0 0,0 0 1 0 0,0 0-1 0 0,0 0 1 0 0,0-1 0 0 0,0 1-1 0 0,-1-1 1 0 0,1 0-1 0 0,0 0 1 0 0,-1-1 0 0 0,0 0-1 0 0,1 1 1 0 0,-1-1-1 0 0,6-7 1 0 0,2-2 51 0 0,-1 0 0 0 0,0-1 0 0 0,-1 0 0 0 0,13-24 0 0 0,-19 30 36 0 0,0-1 1 0 0,0 0-1 0 0,-1 0 1 0 0,0-1-1 0 0,0 1 1 0 0,-1-1-1 0 0,0 1 1 0 0,0-1-1 0 0,-1 0 1 0 0,0-11-1 0 0,-1 18-53 0 0,0 0-1 0 0,0 0 1 0 0,0 0-1 0 0,0 0 0 0 0,-1 0 1 0 0,1-1-1 0 0,-1 1 0 0 0,0 0 1 0 0,1 0-1 0 0,-1 1 1 0 0,0-1-1 0 0,0 0 0 0 0,0 0 1 0 0,-1 0-1 0 0,1 1 0 0 0,0-1 1 0 0,0 0-1 0 0,-1 1 1 0 0,1-1-1 0 0,-1 1 0 0 0,0 0 1 0 0,1-1-1 0 0,-1 1 0 0 0,0 0 1 0 0,0 0-1 0 0,0 0 1 0 0,0 0-1 0 0,0 1 0 0 0,0-1 1 0 0,0 0-1 0 0,0 1 0 0 0,0-1 1 0 0,-2 1-1 0 0,0-1-268 0 0,0 1 0 0 0,0 0-1 0 0,0 0 1 0 0,1 1 0 0 0,-1-1-1 0 0,0 1 1 0 0,-6 2 0 0 0,6-2-626 0 0,0 0 0 0 0,1 1-1 0 0,-1 0 1 0 0,1 0 0 0 0,-1 0 0 0 0,1 0 0 0 0,-5 4-1 0 0,-5 3-6855 0 0,11-4 3763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03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7 7082 0 0,'5'-6'10067'0'0,"-5"14"-6182"0"0,-4 14-2402 0 0,-14 38-990 0 0,-24 95-567 0 0,37-132-2916 0 0,2 1 0 0 0,0 35 0 0 0,3-59 2730 0 0,0 0 1 0 0,0 1-1 0 0,0-1 1 0 0,0 0-1 0 0,0 1 1 0 0,0-1-1 0 0,0 1 1 0 0,0-1-1 0 0,0 0 1 0 0,0 1-1 0 0,0-1 1 0 0,0 0-1 0 0,0 1 1 0 0,0-1 0 0 0,-1 0-1 0 0,1 1 1 0 0,0-1-1 0 0,0 0 1 0 0,0 1-1 0 0,0-1 1 0 0,-4 3-3115 0 0,-8-7-743 0 0,-9-2 3951 0 0,16 7 910 0 0,1 0 0 0 0,-1 0 0 0 0,1 0 0 0 0,-1 1 0 0 0,1-1 0 0 0,-1 1 0 0 0,1 0 0 0 0,0 0-1 0 0,0 1 1 0 0,0-1 0 0 0,0 1 0 0 0,0 0 0 0 0,1 0 0 0 0,-1 0 0 0 0,1 1 0 0 0,-5 5 0 0 0,7-7-439 0 0,-1 0 0 0 0,1 0-1 0 0,0 0 1 0 0,0 0 0 0 0,0 0 0 0 0,0 0 0 0 0,1 0 0 0 0,-1 0 0 0 0,0 0-1 0 0,1 0 1 0 0,0 0 0 0 0,-1 0 0 0 0,1 0 0 0 0,0 0 0 0 0,0 1 0 0 0,0-1-1 0 0,0 0 1 0 0,1 0 0 0 0,-1 0 0 0 0,1 2 0 0 0,0-1-371 0 0,0-1 0 0 0,1 1 0 0 0,-1-1-1 0 0,1 0 1 0 0,-1 1 0 0 0,1-1 0 0 0,0 0 0 0 0,-1 0 0 0 0,1 0 0 0 0,0 0 0 0 0,0-1 0 0 0,4 3-1 0 0,0 0 121 0 0,0 0 0 0 0,0-1-1 0 0,0 0 1 0 0,0 0-1 0 0,1-1 1 0 0,10 3-1 0 0,-8-3-742 0 0,1 0 0 0 0,-1-1 0 0 0,1-1 0 0 0,-1 1 0 0 0,1-1-1 0 0,-1-1 1 0 0,19-3 0 0 0,-21 3 141 0 0,0 0 1 0 0,-1-1-1 0 0,0 0 0 0 0,1 0 0 0 0,-1-1 1 0 0,0 1-1 0 0,0-1 0 0 0,0-1 0 0 0,0 1 1 0 0,-1-1-1 0 0,0 0 0 0 0,1 0 0 0 0,-1-1 1 0 0,-1 0-1 0 0,1 0 0 0 0,-1 0 0 0 0,0 0 1 0 0,0 0-1 0 0,0-1 0 0 0,5-12 1 0 0,0-7-662 0 0,2-1 113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03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20 2369 0 0,'-26'-16'7182'0'0,"13"12"-2264"0"0,13 5-4780 0 0,-1-1 0 0 0,1 0 1 0 0,0 0-1 0 0,0 0 1 0 0,-1 0-1 0 0,1 0 0 0 0,0 1 1 0 0,0-1-1 0 0,0 0 1 0 0,-1 0-1 0 0,1 0 0 0 0,0 1 1 0 0,0-1-1 0 0,0 0 0 0 0,0 0 1 0 0,0 0-1 0 0,-1 1 1 0 0,1-1-1 0 0,0 0 0 0 0,0 0 1 0 0,0 1-1 0 0,0-1 0 0 0,0 0 1 0 0,0 0-1 0 0,0 1 1 0 0,0-1-1 0 0,0 0 0 0 0,0 1 1 0 0,0-1-1 0 0,0 0 0 0 0,0 0 1 0 0,0 1-1 0 0,0-1 1 0 0,0 0-1 0 0,0 0 0 0 0,1 1 1 0 0,-1-1-1 0 0,0 0 1 0 0,0 0-1 0 0,0 1 0 0 0,0-1 1 0 0,1 0-1 0 0,1 4 45 0 0,1-1 0 0 0,-1 0 1 0 0,1 0-1 0 0,0-1 0 0 0,0 1 0 0 0,0 0 0 0 0,1-1 1 0 0,-1 0-1 0 0,1 0 0 0 0,-1 0 0 0 0,1 0 0 0 0,0 0 1 0 0,-1-1-1 0 0,9 2 0 0 0,14 9 92 0 0,-22-9-246 0 0,0-1-1 0 0,-1 1 0 0 0,1-1 1 0 0,-1 1-1 0 0,0 0 1 0 0,0 0-1 0 0,0 1 0 0 0,0-1 1 0 0,0 0-1 0 0,-1 1 0 0 0,0 0 1 0 0,0 0-1 0 0,0-1 1 0 0,0 1-1 0 0,0 0 0 0 0,-1 1 1 0 0,2 5-1 0 0,-2-4-64 0 0,-1 0 0 0 0,1 1 0 0 0,-1-1 1 0 0,0 0-1 0 0,-1 1 0 0 0,0-1 0 0 0,0 0 0 0 0,0 1 0 0 0,-1-1 0 0 0,0 0 0 0 0,-2 6 1 0 0,-1-1-252 0 0,-1 0 0 0 0,0 0 1 0 0,0-1-1 0 0,-1 1 1 0 0,0-1-1 0 0,-1-1 1 0 0,0 0-1 0 0,0 0 1 0 0,-1 0-1 0 0,0-1 1 0 0,-1 0-1 0 0,-10 6 1 0 0,-18 1-394 0 0,25-8 785 0 0,61-6 583 0 0,-28 1-1515 0 0,0-2-1 0 0,0 0 0 0 0,0-1 1 0 0,36-7-1 0 0,-51 7 260 0 0,0-1 0 0 0,0 1 0 0 0,-1-1 1 0 0,1 0-1 0 0,0 0 0 0 0,-1-1 0 0 0,0 0 0 0 0,1 1 0 0 0,-1-1 0 0 0,0-1 1 0 0,0 1-1 0 0,-1-1 0 0 0,1 1 0 0 0,-1-1 0 0 0,1 0 0 0 0,-1 0 0 0 0,-1-1 1 0 0,1 1-1 0 0,0 0 0 0 0,-1-1 0 0 0,0 0 0 0 0,0 1 0 0 0,2-10 0 0 0,-2 5 669 0 0,0 1-1 0 0,-1-1 1 0 0,0 0-1 0 0,0 0 1 0 0,-1 1-1 0 0,0-1 0 0 0,-1 0 1 0 0,-1-9-1 0 0,-3-10 4557 0 0,-3-2 4666 0 0,8 39-3105 0 0,-4 13-4454 0 0,-1 1-1422 0 0,4-10-471 0 0,-16 195 1495 0 0,17-173-2263 0 0,4 35 0 0 0,-1-48-1625 0 0,0-1 0 0 0,12 36 0 0 0,-7-36-4039 0 0,2-4-906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04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2 128 3017 0 0,'0'-18'2271'0'0,"-1"7"-945"0"0,1 0-1 0 0,0 0 1 0 0,1 0 0 0 0,0 0 0 0 0,3-11-1 0 0,-4 20-1265 0 0,1 0 0 0 0,-1 1 0 0 0,1-1 0 0 0,-1 0 0 0 0,1 1 0 0 0,0-1 0 0 0,0 1 0 0 0,0-1 0 0 0,-1 1 0 0 0,1 0 0 0 0,1-1 0 0 0,-1 1 0 0 0,0 0 0 0 0,0 0 0 0 0,0 0 0 0 0,1 0 0 0 0,-1 0 0 0 0,0 0 0 0 0,1 0 0 0 0,-1 0 0 0 0,1 0 0 0 0,-1 1 0 0 0,1-1 0 0 0,0 1 0 0 0,-1-1 0 0 0,1 1 0 0 0,0-1 0 0 0,-1 1 0 0 0,1 0 0 0 0,0 0 0 0 0,-1 0 0 0 0,1 0 0 0 0,0 0 0 0 0,-1 0 0 0 0,1 0 0 0 0,0 1 0 0 0,-1-1 0 0 0,1 1 0 0 0,2 1 0 0 0,28 9-495 0 0,-1 2-1 0 0,55 32 1 0 0,-62-32-1910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04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1376 0 0,'-1'0'72'0'0,"-19"12"5436"0"0,18-6-2250 0 0,13 2-2255 0 0,1-5-644 0 0,0 0 1 0 0,0 0-1 0 0,1-1 0 0 0,-1-1 1 0 0,0 0-1 0 0,17 0 0 0 0,-18-2-231 0 0,1 1-1 0 0,-1 1 0 0 0,1 0 0 0 0,-1 1 0 0 0,0 0 0 0 0,1 0 1 0 0,15 7-1 0 0,-26-9-102 0 0,-1 1-1 0 0,1-1 1 0 0,0 0 0 0 0,-1 1-1 0 0,1-1 1 0 0,-1 1 0 0 0,1-1-1 0 0,0 1 1 0 0,-1-1 0 0 0,1 1 0 0 0,-1 0-1 0 0,1-1 1 0 0,-1 1 0 0 0,0-1-1 0 0,1 1 1 0 0,-1 0 0 0 0,0 0-1 0 0,1-1 1 0 0,-1 1 0 0 0,0 0 0 0 0,0-1-1 0 0,0 1 1 0 0,1 0 0 0 0,-1 0-1 0 0,0 0 1 0 0,0-1 0 0 0,0 1-1 0 0,0 0 1 0 0,-1 0 0 0 0,1-1 0 0 0,0 1-1 0 0,0 0 1 0 0,0 0 0 0 0,0-1-1 0 0,-1 1 1 0 0,1 0 0 0 0,0-1-1 0 0,-1 1 1 0 0,0 1 0 0 0,-22 29-6 0 0,16-22-83 0 0,-4 6-65 0 0,-4 3 6 0 0,2 1 0 0 0,-18 33 0 0 0,28-48 89 0 0,1 1 1 0 0,0-1 0 0 0,0 1-1 0 0,0 0 1 0 0,1 0 0 0 0,0 0-1 0 0,0 0 1 0 0,0-1-1 0 0,0 1 1 0 0,1 1 0 0 0,0-1-1 0 0,0 0 1 0 0,0 0-1 0 0,0 0 1 0 0,1 0 0 0 0,0 0-1 0 0,0-1 1 0 0,2 7-1 0 0,-2-10 15 0 0,-1 0-1 0 0,1 1 0 0 0,0-1 1 0 0,-1 0-1 0 0,1 0 0 0 0,0 1 1 0 0,0-1-1 0 0,0 0 0 0 0,-1 0 0 0 0,1 0 1 0 0,0 0-1 0 0,1 0 0 0 0,-1 0 1 0 0,0 0-1 0 0,0-1 0 0 0,0 1 1 0 0,0 0-1 0 0,1-1 0 0 0,-1 1 1 0 0,0-1-1 0 0,1 1 0 0 0,2 0 0 0 0,-2-1 30 0 0,0 0 0 0 0,0 0 0 0 0,1-1 0 0 0,-1 1 0 0 0,0 0 0 0 0,0-1-1 0 0,0 0 1 0 0,1 1 0 0 0,-1-1 0 0 0,0 0 0 0 0,0 0 0 0 0,3-2 0 0 0,4-4 150 0 0,0 1 1 0 0,-1-1-1 0 0,0-1 0 0 0,12-14 1 0 0,-4 4 22 0 0,-1-1 0 0 0,12-22 0 0 0,-23 36-102 0 0,-2 0 0 0 0,1 0 0 0 0,0 0 0 0 0,-1 0-1 0 0,0 0 1 0 0,0-1 0 0 0,-1 1 0 0 0,0-1 0 0 0,1 1 0 0 0,-2-1 0 0 0,1 1-1 0 0,-1-1 1 0 0,0 0 0 0 0,0 1 0 0 0,-1-8 0 0 0,1 11-71 0 0,-1 0 0 0 0,0 0 0 0 0,1 0 0 0 0,-1 0 0 0 0,0 1 0 0 0,0-1 0 0 0,0 0 1 0 0,0 0-1 0 0,0 1 0 0 0,0-1 0 0 0,-1 1 0 0 0,1-1 0 0 0,0 1 0 0 0,-1-1 0 0 0,1 1 0 0 0,-1 0 0 0 0,0 0 0 0 0,1 0 0 0 0,-1 0 0 0 0,0 0 1 0 0,0 0-1 0 0,0 0 0 0 0,0 0 0 0 0,1 1 0 0 0,-1-1 0 0 0,0 1 0 0 0,0-1 0 0 0,0 1 0 0 0,0 0 0 0 0,0 0 0 0 0,0 0 0 0 0,0 0 1 0 0,0 0-1 0 0,0 0 0 0 0,0 1 0 0 0,0-1 0 0 0,0 1 0 0 0,-2 0 0 0 0,-3 1-258 0 0,1 0 0 0 0,1 0 0 0 0,-1 0 0 0 0,0 1 0 0 0,0 0 1 0 0,1 0-1 0 0,0 1 0 0 0,0-1 0 0 0,0 1 0 0 0,0 0 0 0 0,-5 6 0 0 0,3 0-68 0 0,0 1 0 0 0,0 0 0 0 0,1 1 1 0 0,1 0-1 0 0,0 0 0 0 0,0 0 0 0 0,1 0 0 0 0,-3 19 0 0 0,5-19 545 0 0,-1 0 0 0 0,0-1-1 0 0,-1 1 1 0 0,0-1 0 0 0,-1 0 0 0 0,0 0-1 0 0,0-1 1 0 0,-1 0 0 0 0,-1 0 0 0 0,-11 15-1 0 0,-10-4 65 0 0,16-13-155 0 0,16-9 166 0 0,27-11 53 0 0,1 2 1 0 0,49-11-1 0 0,9-2-1462 0 0,-73 18-431 0 0,-1-1 0 0 0,0-1 0 0 0,19-11 0 0 0,-33 17 1087 0 0,0 0-1 0 0,0-1 1 0 0,0 0 0 0 0,0 1 0 0 0,0-1 0 0 0,0 0-1 0 0,-1 0 1 0 0,1 0 0 0 0,-1 0 0 0 0,3-4-1 0 0,-3 4 252 0 0,7-9-2464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05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17 2705 0 0,'-4'-16'7992'0'0,"4"16"-7934"0"0,-9 25 4579 0 0,3-6-4827 0 0,-2 3 387 0 0,-10 42 0 0 0,17-57-211 0 0,-1 0 0 0 0,1 0 0 0 0,1 0 0 0 0,-1 1 0 0 0,1-1 1 0 0,0 0-1 0 0,1 0 0 0 0,0 0 0 0 0,0 1 0 0 0,3 7 0 0 0,-3-13-3 0 0,-1-1 1 0 0,1 1-1 0 0,0-1 0 0 0,0 1 0 0 0,1-1 0 0 0,-1 1 0 0 0,0-1 0 0 0,0 0 0 0 0,1 0 0 0 0,-1 0 1 0 0,0 0-1 0 0,1 0 0 0 0,-1 0 0 0 0,1 0 0 0 0,0 0 0 0 0,-1 0 0 0 0,1-1 0 0 0,0 1 0 0 0,-1-1 1 0 0,1 1-1 0 0,0-1 0 0 0,0 1 0 0 0,-1-1 0 0 0,1 0 0 0 0,0 0 0 0 0,0 0 0 0 0,0 0 0 0 0,2-1 1 0 0,9 0-39 0 0,-1-2 0 0 0,1 1 1 0 0,13-6-1 0 0,-6 3 8 0 0,-14 3-218 0 0,24-4 112 0 0,-29 6-143 0 0,0-1 0 0 0,0 1 0 0 0,0 0 0 0 0,0 0 0 0 0,0 0 0 0 0,1 0 1 0 0,-1 0-1 0 0,0 0 0 0 0,0 0 0 0 0,0 0 0 0 0,0 0 0 0 0,0 1 0 0 0,1-1 1 0 0,-1 0-1 0 0,0 1 0 0 0,0-1 0 0 0,0 1 0 0 0,0-1 0 0 0,1 2 0 0 0,-6 5-4403 0 0,0 0 1910 0 0</inkml:trace>
  <inkml:trace contextRef="#ctx0" brushRef="#br0" timeOffset="1">19 384 3401 0 0,'-2'1'457'0'0,"1"0"-1"0"0,0 0 1 0 0,-1 0 0 0 0,1 1 0 0 0,0-1-1 0 0,0 0 1 0 0,0 0 0 0 0,0 1 0 0 0,0-1 0 0 0,0 1-1 0 0,0-1 1 0 0,0 1 0 0 0,0-1 0 0 0,1 1 0 0 0,-1-1-1 0 0,1 1 1 0 0,-1 0 0 0 0,1-1 0 0 0,-1 3-1 0 0,2-3-303 0 0,-1 0-1 0 0,1 0 0 0 0,-1 0 1 0 0,1 0-1 0 0,-1 0 0 0 0,1 0 0 0 0,0 0 1 0 0,0 0-1 0 0,-1-1 0 0 0,1 1 1 0 0,0 0-1 0 0,0 0 0 0 0,0-1 0 0 0,0 1 1 0 0,0-1-1 0 0,0 1 0 0 0,0-1 1 0 0,0 1-1 0 0,0-1 0 0 0,0 1 0 0 0,0-1 1 0 0,0 0-1 0 0,1 0 0 0 0,-1 1 1 0 0,0-1-1 0 0,0 0 0 0 0,0 0 0 0 0,0 0 1 0 0,2-1-1 0 0,24 4 704 0 0,-11-3-524 0 0,-1 2 0 0 0,0 0 0 0 0,0 0 1 0 0,26 9-1 0 0,-37-10-323 0 0,-1 1 1 0 0,1-1-1 0 0,-1 1 1 0 0,0 0-1 0 0,1 0 0 0 0,-1 0 1 0 0,0 1-1 0 0,0-1 1 0 0,0 1-1 0 0,-1-1 1 0 0,1 1-1 0 0,-1 0 0 0 0,1 0 1 0 0,-1 0-1 0 0,0 0 1 0 0,0 1-1 0 0,0-1 1 0 0,-1 1-1 0 0,1-1 0 0 0,-1 1 1 0 0,0-1-1 0 0,0 1 1 0 0,0 0-1 0 0,0 4 1 0 0,0-2-353 0 0,2 26-2334 0 0,-5-17-1544 0 0,-6-4-3635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56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10530 0 0,'-16'10'8439'0'0,"-2"3"-4119"0"0,8-4-4201 0 0,-1 1 1 0 0,2 0-1 0 0,-1 0 0 0 0,1 1 1 0 0,-9 15-1 0 0,16-23-196 0 0,0 0 0 0 0,1 1 0 0 0,-1-1 1 0 0,1 0-1 0 0,0 0 0 0 0,0 1 0 0 0,0-1 0 0 0,0 0 0 0 0,1 1 0 0 0,-1-1 0 0 0,1 5 0 0 0,0-7 47 0 0,0 0 0 0 0,0-1-1 0 0,0 1 1 0 0,1 0-1 0 0,-1-1 1 0 0,0 1 0 0 0,0-1-1 0 0,1 1 1 0 0,-1 0 0 0 0,0-1-1 0 0,0 1 1 0 0,1-1-1 0 0,-1 1 1 0 0,1-1 0 0 0,-1 1-1 0 0,1-1 1 0 0,-1 1-1 0 0,1-1 1 0 0,-1 1 0 0 0,1-1-1 0 0,-1 1 1 0 0,1-1 0 0 0,0 1-1 0 0,1-1 9 0 0,-1 0 0 0 0,1 1 0 0 0,-1-1 0 0 0,1 0-1 0 0,-1 0 1 0 0,1 0 0 0 0,-1 0 0 0 0,1 0 0 0 0,-1-1 0 0 0,1 1-1 0 0,-1 0 1 0 0,1-1 0 0 0,-1 1 0 0 0,3-2 0 0 0,3 0 4 0 0,0 0 0 0 0,0 0 0 0 0,0 0 0 0 0,0 1 0 0 0,0 0 0 0 0,1 0 1 0 0,-1 0-1 0 0,0 1 0 0 0,1 1 0 0 0,-1-1 0 0 0,0 1 0 0 0,0 0 0 0 0,1 1 1 0 0,8 2-1 0 0,7 1-2742 0 0,1-6-5183 0 0,-10-4 742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05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78 8434 0 0,'-2'-3'571'0'0,"0"0"0"0"0,0 1 0 0 0,0-1 1 0 0,0 0-1 0 0,0 1 0 0 0,-1 0 0 0 0,1 0 0 0 0,-1 0 1 0 0,0 0-1 0 0,1 0 0 0 0,-1 0 0 0 0,0 0 0 0 0,0 1 1 0 0,0 0-1 0 0,0-1 0 0 0,-4 0 0 0 0,4 2-379 0 0,0 0 0 0 0,0 0 0 0 0,0 1 0 0 0,0-1 0 0 0,0 1-1 0 0,0 0 1 0 0,0-1 0 0 0,0 1 0 0 0,0 1 0 0 0,0-1 0 0 0,0 0 0 0 0,1 1 0 0 0,-1-1-1 0 0,0 1 1 0 0,1 0 0 0 0,-1 0 0 0 0,-2 3 0 0 0,1-2-90 0 0,0 1 1 0 0,0-1-1 0 0,0 1 1 0 0,0 0-1 0 0,1 0 1 0 0,0 1-1 0 0,0-1 1 0 0,0 0-1 0 0,0 1 1 0 0,0 0-1 0 0,1 0 1 0 0,0 0-1 0 0,0 0 0 0 0,1 0 1 0 0,-1 0-1 0 0,1 0 1 0 0,0 1-1 0 0,0 6 1 0 0,1-3-105 0 0,1 0 1 0 0,1 0 0 0 0,-1 0-1 0 0,1 0 1 0 0,1 0-1 0 0,-1 0 1 0 0,1-1-1 0 0,1 1 1 0 0,0-1-1 0 0,5 9 1 0 0,-4-8-9 0 0,1 0 0 0 0,-1 0 0 0 0,1-1 0 0 0,1 0 0 0 0,-1 0 0 0 0,1-1-1 0 0,15 12 1 0 0,-20-17 9 0 0,0-1 0 0 0,0 1 0 0 0,0-1 0 0 0,0 0-1 0 0,1 0 1 0 0,-1 0 0 0 0,0 0 0 0 0,1 0 0 0 0,-1 0 0 0 0,1-1-1 0 0,-1 1 1 0 0,0-1 0 0 0,1 0 0 0 0,0 0 0 0 0,-1 0 0 0 0,1 0-1 0 0,-1 0 1 0 0,1 0 0 0 0,-1-1 0 0 0,1 1 0 0 0,-1-1-1 0 0,0 0 1 0 0,1 1 0 0 0,-1-1 0 0 0,0 0 0 0 0,1 0 0 0 0,-1-1-1 0 0,0 1 1 0 0,0 0 0 0 0,0-1 0 0 0,0 0 0 0 0,0 1 0 0 0,0-1-1 0 0,-1 0 1 0 0,1 0 0 0 0,0 0 0 0 0,1-2 0 0 0,2-4 5 0 0,0 0 0 0 0,-1 0 0 0 0,1 0 1 0 0,-2 0-1 0 0,1-1 0 0 0,-1 1 0 0 0,0-1 0 0 0,-1 0 1 0 0,0 0-1 0 0,-1 0 0 0 0,1 0 0 0 0,-2 0 1 0 0,1 0-1 0 0,-1 0 0 0 0,-2-13 0 0 0,1 13-16 0 0,0 0 0 0 0,-1-1 0 0 0,0 1 0 0 0,0 0 0 0 0,-1 0 0 0 0,0 0 0 0 0,0 1 0 0 0,-1-1 0 0 0,-1 1 1 0 0,1 0-1 0 0,-1 0 0 0 0,-1 0 0 0 0,1 0 0 0 0,-13-12 0 0 0,15 18-100 0 0,0-1-256 0 0,-1-1-1 0 0,0 1 1 0 0,0 0-1 0 0,0 0 1 0 0,0 0 0 0 0,0 1-1 0 0,0 0 1 0 0,-1 0 0 0 0,-7-3-1 0 0,12 5 197 0 0,-1 0 0 0 0,1 0 0 0 0,0 0 0 0 0,0 0 0 0 0,-1 0 0 0 0,1 1 0 0 0,0-1 0 0 0,0 0 0 0 0,-1 0 0 0 0,1 0 0 0 0,0 0 0 0 0,0 1-173 0 0,-1-1 173 0 0,1 0 0 0 0,0 0 0 0 0,0 1 0 0 0,0-1 0 0 0,0 0 0 0 0,0 0 0 0 0,-1 1 0 0 0,1-1 0 0 0,0 0 0 0 0,0 0 0 0 0,0 1 0 0 0,0-1 0 0 0,0 0 0 0 0,0 1 0 0 0,0-1 0 0 0,0 0 0 0 0,0 0 0 0 0,0 1-1 0 0,0-1 1 0 0,0 0 0 0 0,0 0 0 0 0,0 1 0 0 0,0-1 0 0 0,0 0 0 0 0,1 1 0 0 0,-1-1 0 0 0,0 0 0 0 0,0 0 0 0 0,0 0 0 0 0,0 1 0 0 0,0-1 0 0 0,1 0 0 0 0,-1 0 0 0 0,0 1-172 0 0,0-1 172 0 0,1 0-1 0 0,-1 0 1 0 0,9 16-5461 0 0,0-6 2097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06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1 5465 0 0,'-1'16'9459'0'0,"-2"2"-3778"0"0,-2 4-2675 0 0,-5 13-3286 0 0,-5 29-187 0 0,8 12-102 0 0,7-25-3775 0 0,0-26-954 0 0,-3-7-2415 0 0,1-12 3901 0 0</inkml:trace>
  <inkml:trace contextRef="#ctx0" brushRef="#br0" timeOffset="1">34 372 5545 0 0,'-4'5'1317'0'0,"0"0"-1"0"0,1 0 0 0 0,-1 0 1 0 0,1 1-1 0 0,1-1 1 0 0,-4 9-1 0 0,4-10-921 0 0,1 1-1 0 0,0 0 1 0 0,0-1-1 0 0,0 1 1 0 0,0 0 0 0 0,1 0-1 0 0,0 0 1 0 0,0 5-1 0 0,1-7-383 0 0,-1 0 0 0 0,1 1 0 0 0,0-1 0 0 0,0 0 0 0 0,0 0 0 0 0,0 0 0 0 0,0 0 0 0 0,1 0 0 0 0,-1 0 0 0 0,1 0 0 0 0,0 0 0 0 0,0-1 0 0 0,0 1 0 0 0,0 0 0 0 0,1-1 0 0 0,-1 0 0 0 0,1 0 0 0 0,-1 1 0 0 0,1-2 0 0 0,0 1 0 0 0,-1 0 0 0 0,1 0 0 0 0,0-1-1 0 0,0 0 1 0 0,1 1 0 0 0,-1-1 0 0 0,0 0 0 0 0,4 0 0 0 0,3 1-449 0 0,1 0-1 0 0,0-1 0 0 0,0 0 0 0 0,0-1 0 0 0,0 0 0 0 0,17-2 1 0 0,-23 1-123 0 0,1 0 1 0 0,-1 0 0 0 0,0 0 0 0 0,0 0-1 0 0,1-1 1 0 0,-1 0 0 0 0,0 0 0 0 0,-1-1-1 0 0,1 1 1 0 0,0-1 0 0 0,-1 0-1 0 0,1 0 1 0 0,-1-1 0 0 0,0 1 0 0 0,4-6-1 0 0,9-19-2259 0 0,3 0-145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0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8474 0 0,'-1'0'300'0'0,"1"0"0"0"0,-1 0 1 0 0,0 0-1 0 0,0 1 0 0 0,0-1 1 0 0,1 0-1 0 0,-1 0 0 0 0,0 0 0 0 0,0 1 1 0 0,1-1-1 0 0,-1 0 0 0 0,0 1 1 0 0,1-1-1 0 0,-1 1 0 0 0,0-1 0 0 0,1 1 1 0 0,-1-1-1 0 0,0 1 0 0 0,1-1 1 0 0,-1 2-1 0 0,9 5 2132 0 0,27 4-1728 0 0,-34-11-593 0 0,17 4-146 0 0,28 8 375 0 0,-44-11-603 0 0,0 0-1 0 0,1 0 1 0 0,-1 0 0 0 0,0 0 0 0 0,0 0 0 0 0,0 0 0 0 0,0 0 0 0 0,0 1 0 0 0,-1-1 0 0 0,1 1 0 0 0,0 0 0 0 0,-1-1 0 0 0,1 1 0 0 0,-1 0 0 0 0,3 4 0 0 0,-4-6 11 0 0,0 1 1 0 0,1-1-1 0 0,-1 0 1 0 0,0 1-1 0 0,0-1 1 0 0,0 1-1 0 0,0-1 1 0 0,0 1-1 0 0,0-1 1 0 0,0 1-1 0 0,0-1 1 0 0,0 1-1 0 0,0-1 0 0 0,0 1 1 0 0,0-1-1 0 0,0 0 1 0 0,0 1-1 0 0,-1-1 1 0 0,1 1-1 0 0,0-1 1 0 0,0 1-1 0 0,0-1 1 0 0,-1 0-1 0 0,1 1 0 0 0,0-1 1 0 0,-1 0-1 0 0,1 1 1 0 0,0-1-1 0 0,-1 0 1 0 0,1 1-1 0 0,0-1 1 0 0,-1 0-1 0 0,1 0 1 0 0,0 1-1 0 0,-1-1 1 0 0,1 0-1 0 0,-1 0 0 0 0,0 1 1 0 0,-6 3-3166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06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5873 0 0,'-2'1'285'0'0,"1"0"0"0"0,0 0 0 0 0,0-1 0 0 0,0 1 0 0 0,0 0 0 0 0,-1 1 0 0 0,2-1 0 0 0,-1 0 1 0 0,0 0-1 0 0,0 0 0 0 0,0 0 0 0 0,0 1 0 0 0,1-1 0 0 0,-1 0 0 0 0,1 1 0 0 0,-1-1 0 0 0,1 1 0 0 0,-1-1 0 0 0,1 0 0 0 0,0 1 0 0 0,0-1 0 0 0,-1 1 0 0 0,1-1 0 0 0,1 3 0 0 0,-1-3-127 0 0,1 1 1 0 0,0 0-1 0 0,0-1 1 0 0,0 1-1 0 0,0-1 1 0 0,0 1-1 0 0,0-1 1 0 0,1 1-1 0 0,-1-1 1 0 0,0 0-1 0 0,1 0 1 0 0,-1 0-1 0 0,1 0 1 0 0,-1 0-1 0 0,1 0 1 0 0,2 1-1 0 0,5 3 123 0 0,1-2 0 0 0,0 1 0 0 0,0-1 0 0 0,0-1 0 0 0,17 3-1 0 0,80-5 902 0 0,-131 22-591 0 0,12-12-629 0 0,2 0 1 0 0,0 1-1 0 0,0 1 1 0 0,1-1-1 0 0,0 1 1 0 0,1 1 0 0 0,-12 22-1 0 0,17-28 13 0 0,1-1-1 0 0,-1 1 1 0 0,1-1 0 0 0,1 1-1 0 0,-1 0 1 0 0,1 0 0 0 0,0 0-1 0 0,1 0 1 0 0,-1 0 0 0 0,2-1-1 0 0,-1 1 1 0 0,1 0-1 0 0,0 0 1 0 0,0 0 0 0 0,0 0-1 0 0,1 0 1 0 0,0-1 0 0 0,6 12-1 0 0,-8-17 34 0 0,1 1 1 0 0,0 0-1 0 0,0-1 0 0 0,-1 0 0 0 0,1 1 0 0 0,0-1 0 0 0,0 1 0 0 0,0-1 0 0 0,1 0 1 0 0,-1 0-1 0 0,0 0 0 0 0,0 1 0 0 0,1-1 0 0 0,-1 0 0 0 0,1-1 0 0 0,-1 1 0 0 0,1 0 1 0 0,-1 0-1 0 0,1-1 0 0 0,-1 1 0 0 0,1-1 0 0 0,0 1 0 0 0,-1-1 0 0 0,1 0 0 0 0,0 1 1 0 0,-1-1-1 0 0,1 0 0 0 0,0 0 0 0 0,-1 0 0 0 0,1 0 0 0 0,0-1 0 0 0,-1 1 0 0 0,1 0 1 0 0,0-1-1 0 0,-1 1 0 0 0,1-1 0 0 0,-1 0 0 0 0,1 1 0 0 0,-1-1 0 0 0,1 0 0 0 0,-1 0 1 0 0,1 0-1 0 0,-1 0 0 0 0,3-2 0 0 0,2-2 48 0 0,0 0 0 0 0,0-1 0 0 0,-1 1 0 0 0,0-1 1 0 0,0 0-1 0 0,0-1 0 0 0,-1 1 0 0 0,6-12 0 0 0,-6 9-138 0 0,0-1 0 0 0,-1 0 0 0 0,0 1 0 0 0,-1-1 0 0 0,0 0 0 0 0,-1 0 1 0 0,1-17-1 0 0,-5-20-4195 0 0,-2 0-4195 0 0,3 33 5179 0 0,3 2 1054 0 0</inkml:trace>
  <inkml:trace contextRef="#ctx0" brushRef="#br0" timeOffset="1">304 125 1504 0 0,'2'1'582'0'0,"-1"0"0"0"0,1 0 0 0 0,-1 0 0 0 0,1 0 0 0 0,-1 1 0 0 0,0-1 0 0 0,1 0 0 0 0,-1 1 0 0 0,0-1 0 0 0,0 0 0 0 0,0 1 0 0 0,1 2 0 0 0,7 24 3205 0 0,-8-13-3256 0 0,0 0 0 0 0,-3 21 1 0 0,1-5 135 0 0,5 38-363 0 0,-2-72-329 0 0,-1 0 0 0 0,1 1 0 0 0,0-1 0 0 0,0 0 0 0 0,0 1 0 0 0,0-1 0 0 0,0 1 0 0 0,0 0 0 0 0,1 0 0 0 0,-1 0 0 0 0,6-3 0 0 0,-2 0-20 0 0,34-24-857 0 0,-11 13-2910 0 0,-25 13 2746 0 0,8-10-3351 0 0,-9 8 2951 0 0,4-2-1356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07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5649 0 0,'-3'0'448'0'0,"1"0"0"0"0,0 0 0 0 0,0 1 0 0 0,-1-1 0 0 0,1 1 0 0 0,0-1 0 0 0,0 1 0 0 0,-1 0 0 0 0,1 0 0 0 0,0 0 0 0 0,0 0 0 0 0,0 1 0 0 0,0-1 0 0 0,0 0 0 0 0,1 1 0 0 0,-1-1 0 0 0,0 1 0 0 0,1 0 0 0 0,-1 0 0 0 0,1-1 0 0 0,-2 4 0 0 0,2-3-296 0 0,0 0 1 0 0,1 1-1 0 0,-1-1 0 0 0,1 0 0 0 0,0 1 1 0 0,0-1-1 0 0,-1 1 0 0 0,2-1 0 0 0,-1 0 1 0 0,0 1-1 0 0,0-1 0 0 0,1 0 1 0 0,-1 1-1 0 0,1-1 0 0 0,0 0 0 0 0,0 1 1 0 0,0-1-1 0 0,0 0 0 0 0,0 0 0 0 0,3 4 1 0 0,-1 0-97 0 0,0 0 0 0 0,1-1 1 0 0,0 1-1 0 0,0-1 1 0 0,0 1-1 0 0,1-1 0 0 0,0-1 1 0 0,0 1-1 0 0,0-1 0 0 0,0 1 1 0 0,1-1-1 0 0,0-1 0 0 0,-1 1 1 0 0,1-1-1 0 0,1 0 1 0 0,-1-1-1 0 0,0 1 0 0 0,1-1 1 0 0,-1-1-1 0 0,1 1 0 0 0,0-1 1 0 0,-1 0-1 0 0,1 0 0 0 0,0-1 1 0 0,0 0-1 0 0,0 0 1 0 0,-1-1-1 0 0,1 0 0 0 0,7-2 1 0 0,11-2-173 0 0,0-2 0 0 0,45-18 1 0 0,-24 0-4594 0 0,-46 25 4508 0 0,1 0 1 0 0,-1 0-1 0 0,0 0 1 0 0,0-1-1 0 0,1 1 1 0 0,-1 0-1 0 0,0 0 0 0 0,1 0 1 0 0,-1 0-1 0 0,0-1 1 0 0,0 1-1 0 0,2-1-1203 0 0,-2 0 1204 0 0,0 1-1 0 0,0 0 0 0 0,0 0 1 0 0,0-1-1 0 0,0 1 1 0 0,0 0-1 0 0,1-1 1 0 0,-1 1-1 0 0,0 0 1 0 0,0-1-1 0 0,0 1 0 0 0,0 0 1 0 0,0 0-1 0 0,0-1 1 0 0,0 1-1 0 0,0 0 1 0 0,-1-1-1 0 0,1 1 0 0 0,0 0 1 0 0,0-1-1 0 0,0 1 1 0 0,0 0-1 0 0,0 0 1 0 0,0-1-1 0 0,0 1 0 0 0,-1 0 1 0 0,1 0-1 0 0,0-1 1 0 0,-1 0-402 0 0,-4 1-3339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07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6201 0 0,'2'3'386'0'0,"0"-1"1"0"0,0 1-1 0 0,0-1 0 0 0,1 1 0 0 0,-1-1 0 0 0,0 0 0 0 0,1 1 0 0 0,0-1 0 0 0,-1-1 1 0 0,1 1-1 0 0,0 0 0 0 0,0-1 0 0 0,0 1 0 0 0,0-1 0 0 0,0 0 0 0 0,0 0 0 0 0,1 0 1 0 0,-1 0-1 0 0,0-1 0 0 0,5 1 0 0 0,10 1 18 0 0,0-2-1 0 0,29-1 1 0 0,-23 0-148 0 0,29-2-252 0 0,-26 1-877 0 0,-1 1-1 0 0,36 3 0 0 0,-63-2 659 0 0,-1 0-1 0 0,1 0 1 0 0,0 0 0 0 0,-1 1-1 0 0,1-1 1 0 0,0 1 0 0 0,0-1-1 0 0,-1 1 1 0 0,1-1-1 0 0,0 1 1 0 0,0 0 0 0 0,0-1-1 0 0,0 1 1 0 0,-2 2 0 0 0,-21 21 462 0 0,17-15 370 0 0,0 0 0 0 0,1 1 0 0 0,0-1 0 0 0,-5 13-1 0 0,6-8-94 0 0,1-1-1 0 0,0 1 0 0 0,-4 26 0 0 0,8-35-464 0 0,-1 0-1 0 0,1 0 0 0 0,-1 1 1 0 0,2-1-1 0 0,-1 0 0 0 0,0 0 1 0 0,1 0-1 0 0,0 1 1 0 0,0-1-1 0 0,1 0 0 0 0,-1 0 1 0 0,1 0-1 0 0,4 7 0 0 0,-4-9-36 0 0,1-1-1 0 0,-1 0 0 0 0,0-1 0 0 0,1 1 1 0 0,-1 0-1 0 0,1-1 0 0 0,-1 1 0 0 0,1-1 1 0 0,0 0-1 0 0,0 0 0 0 0,-1 0 0 0 0,1 0 1 0 0,0 0-1 0 0,0-1 0 0 0,0 1 0 0 0,0-1 1 0 0,0 0-1 0 0,0 0 0 0 0,0 0 0 0 0,3 0 1 0 0,10-1-42 0 0,-1-1 1 0 0,23-5 0 0 0,26-11-2801 0 0,-24-3-3254 0 0,-18 4 810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08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61 3641 0 0,'-4'-2'649'0'0,"-1"1"1"0"0,1 0 0 0 0,0 1 0 0 0,-1-1-1 0 0,1 1 1 0 0,-1-1 0 0 0,1 1-1 0 0,0 1 1 0 0,-1-1 0 0 0,1 1-1 0 0,-1 0 1 0 0,1 0 0 0 0,0 0 0 0 0,-7 3-1 0 0,5-2-323 0 0,0 1-1 0 0,1 0 1 0 0,-1 1 0 0 0,1 0-1 0 0,0-1 1 0 0,0 2-1 0 0,0-1 1 0 0,1 0-1 0 0,-8 9 1 0 0,9-8-321 0 0,-1 0 1 0 0,0 0-1 0 0,1 0 1 0 0,0 1 0 0 0,0-1-1 0 0,0 1 1 0 0,1 0-1 0 0,0-1 1 0 0,0 1-1 0 0,0 0 1 0 0,1 0-1 0 0,0 1 1 0 0,0-1-1 0 0,1 0 1 0 0,-1 0-1 0 0,2 0 1 0 0,-1 1-1 0 0,0-1 1 0 0,1 0-1 0 0,0 0 1 0 0,1 0-1 0 0,1 6 1 0 0,0-6-23 0 0,-1-1 0 0 0,1 0-1 0 0,0 1 1 0 0,1-1 0 0 0,-1-1 0 0 0,1 1-1 0 0,0 0 1 0 0,0-1 0 0 0,0 0 0 0 0,1 0 0 0 0,0 0-1 0 0,-1-1 1 0 0,1 1 0 0 0,1-1 0 0 0,-1 0 0 0 0,0-1-1 0 0,1 1 1 0 0,-1-1 0 0 0,1 0 0 0 0,7 1 0 0 0,-9-2 12 0 0,1 0 1 0 0,0-1 0 0 0,-1 0 0 0 0,1 0 0 0 0,-1 0 0 0 0,1-1 0 0 0,-1 1 0 0 0,1-1 0 0 0,-1 0 0 0 0,1-1 0 0 0,-1 1 0 0 0,0-1 0 0 0,1 0 0 0 0,-1 0 0 0 0,0 0 0 0 0,0 0 0 0 0,0-1 0 0 0,-1 1 0 0 0,1-1 0 0 0,-1 0-1 0 0,1 0 1 0 0,-1-1 0 0 0,0 1 0 0 0,0-1 0 0 0,-1 1 0 0 0,1-1 0 0 0,2-5 0 0 0,-1 2-35 0 0,-1-1 0 0 0,1 1-1 0 0,-1-1 1 0 0,-1 0 0 0 0,1 0 0 0 0,-2 0-1 0 0,1 0 1 0 0,-1 0 0 0 0,0-1-1 0 0,0 1 1 0 0,-1 0 0 0 0,-1-1 0 0 0,1 1-1 0 0,-1 0 1 0 0,-4-15 0 0 0,2 11-391 0 0,-1 1 0 0 0,0-1-1 0 0,0 1 1 0 0,-1 0 0 0 0,-1 1 0 0 0,0-1 0 0 0,0 1 0 0 0,-1 0 0 0 0,0 1-1 0 0,-12-13 1 0 0,22 24 476 0 0,0 0 0 0 0,0-1-1 0 0,0 0 1 0 0,0 0 0 0 0,0 0 0 0 0,0 0-1 0 0,1 0 1 0 0,-1-1 0 0 0,0 0-1 0 0,1 1 1 0 0,-1-1 0 0 0,6-1-1 0 0,46-3 738 0 0,-33 1-560 0 0,-12 1-165 0 0,0 0 1 0 0,-1 1-1 0 0,1 0 0 0 0,0 1 0 0 0,0 0 1 0 0,0 0-1 0 0,0 1 0 0 0,-1 0 0 0 0,1 1 1 0 0,10 3-1 0 0,-19-4-128 0 0,0-1-1 0 0,0 0 1 0 0,0 1 0 0 0,-1-1 0 0 0,1 1 0 0 0,0-1-1 0 0,0 1 1 0 0,-1-1 0 0 0,1 1 0 0 0,0-1-1 0 0,-1 1 1 0 0,1 0 0 0 0,-1-1 0 0 0,1 1 0 0 0,-1 0-1 0 0,1 1 1 0 0,0-1-164 0 0,-1-1 1 0 0,0 1-1 0 0,0-1 0 0 0,0 1 1 0 0,0-1-1 0 0,0 1 0 0 0,0 0 0 0 0,0-1 1 0 0,0 1-1 0 0,0-1 0 0 0,-1 1 1 0 0,1-1-1 0 0,0 1 0 0 0,0-1 0 0 0,0 1 1 0 0,-1-1-1 0 0,1 1 0 0 0,0-1 1 0 0,0 0-1 0 0,-1 1 0 0 0,1-1 0 0 0,0 1 1 0 0,-1-1-1 0 0,1 0 0 0 0,-1 1 1 0 0,1-1-1 0 0,-1 1 0 0 0,-6 4-3723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08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4 262 4953 0 0,'0'1'188'0'0,"-1"-1"0"0"0,1 1 0 0 0,0-1 0 0 0,-1 1 0 0 0,1-1 0 0 0,0 1-1 0 0,0-1 1 0 0,-1 1 0 0 0,1-1 0 0 0,0 1 0 0 0,0-1 0 0 0,0 1 0 0 0,0-1 0 0 0,0 1 0 0 0,0 0 0 0 0,0-1 0 0 0,0 1 0 0 0,0-1 0 0 0,0 1-1 0 0,0-1 1 0 0,0 1 0 0 0,0 0 0 0 0,0-1 0 0 0,0 1 0 0 0,0-1 0 0 0,1 1 0 0 0,-1-1 0 0 0,0 1 0 0 0,0-1 0 0 0,1 1 0 0 0,-1-1-1 0 0,0 1 1 0 0,1 0 0 0 0,22 9 1928 0 0,27-6-1372 0 0,-32-6-654 0 0,0 0 0 0 0,1-2 1 0 0,-1 0-1 0 0,30-11 0 0 0,-37 11-672 0 0,-1 0 0 0 0,0-1-1 0 0,0-1 1 0 0,0 1-1 0 0,0-1 1 0 0,-1-1-1 0 0,0 0 1 0 0,15-15-1 0 0,-22 20 159 0 0,0-1 0 0 0,-1 1-1 0 0,0 0 1 0 0,1 0 0 0 0,-1-1 0 0 0,0 1-1 0 0,0-1 1 0 0,0 1 0 0 0,-1-1-1 0 0,1 1 1 0 0,0-5 0 0 0,0 2-178 0 0,4-11-2364 0 0</inkml:trace>
  <inkml:trace contextRef="#ctx0" brushRef="#br0" timeOffset="1">294 0 3497 0 0,'-5'50'12399'0'0,"-11"34"-9256"0"0,-3 22-3343 0 0,18-95 46 0 0,-5 68 115 0 0,10-40-1994 0 0,7-3-3534 0 0,-10-34 4874 0 0,-1-1 387 0 0,0-1 0 0 0,1 1-1 0 0,-1 0 1 0 0,0-1 0 0 0,1 1 0 0 0,-1 0 0 0 0,1-1-1 0 0,-1 1 1 0 0,1 0 0 0 0,-1-1 0 0 0,1 1-1 0 0,-1-1 1 0 0,1 1 0 0 0,-1-1 0 0 0,1 1-1 0 0,0-1 1 0 0,-1 0 0 0 0,1 1 0 0 0,0-1-1 0 0,0 1 1 0 0,8-1-2864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08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0 4425 0 0,'-7'6'3025'0'0,"1"3"127"0"0,-1 5-799 0 0,0 9-969 0 0,-2 3-640 0 0,-1 6-344 0 0,2 2-208 0 0,-1 2-96 0 0,3 0-56 0 0,2-3-72 0 0,4-3-304 0 0,3-4-600 0 0,4-4-1048 0 0,0-3-1321 0 0,2-6-120 0 0,-2-10-2064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09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1 3065 0 0,'-1'0'268'0'0,"0"0"1"0"0,-1 0-1 0 0,1 0 1 0 0,0 0 0 0 0,-1 0-1 0 0,1 0 1 0 0,0 0-1 0 0,-1 0 1 0 0,1 0-1 0 0,0 1 1 0 0,-1-1 0 0 0,1 0-1 0 0,0 1 1 0 0,0-1-1 0 0,-1 1 1 0 0,1 0 0 0 0,0-1-1 0 0,0 1 1 0 0,0 0-1 0 0,0 0 1 0 0,0 0-1 0 0,0 0 1 0 0,0 0 0 0 0,-1 1-1 0 0,0 1-46 0 0,1 0 0 0 0,-1 0-1 0 0,1 0 1 0 0,0 0 0 0 0,0 0 0 0 0,0 0-1 0 0,0 0 1 0 0,1 0 0 0 0,-1 0 0 0 0,1 4-1 0 0,-1 3-71 0 0,1 0-1 0 0,1 0 0 0 0,0 0 0 0 0,0 0 0 0 0,5 17 0 0 0,-4-21-62 0 0,0 0-1 0 0,0 0 0 0 0,1-1 0 0 0,-1 1 1 0 0,1-1-1 0 0,1 0 0 0 0,-1 0 0 0 0,1 0 1 0 0,0 0-1 0 0,0-1 0 0 0,5 5 0 0 0,-7-8-51 0 0,-1 0-1 0 0,1 0 0 0 0,0 0 0 0 0,-1 0 0 0 0,1 0 0 0 0,0 0 0 0 0,0-1 1 0 0,0 1-1 0 0,0-1 0 0 0,0 1 0 0 0,-1-1 0 0 0,1 0 0 0 0,0 0 0 0 0,0 1 1 0 0,0-1-1 0 0,0-1 0 0 0,0 1 0 0 0,0 0 0 0 0,0 0 0 0 0,0-1 0 0 0,0 1 1 0 0,0-1-1 0 0,0 0 0 0 0,-1 1 0 0 0,1-1 0 0 0,0 0 0 0 0,0 0 0 0 0,-1 0 1 0 0,1-1-1 0 0,-1 1 0 0 0,1 0 0 0 0,-1 0 0 0 0,1-1 0 0 0,-1 1 1 0 0,0-1-1 0 0,0 1 0 0 0,2-3 0 0 0,0 0 52 0 0,-1 0 0 0 0,0-1-1 0 0,1 1 1 0 0,-1-1 0 0 0,-1 1 0 0 0,1-1 0 0 0,-1 0 0 0 0,0 1-1 0 0,0-1 1 0 0,0 0 0 0 0,0 0 0 0 0,-1 0 0 0 0,0 0 0 0 0,0 0-1 0 0,0 0 1 0 0,-1 1 0 0 0,0-1 0 0 0,0 0 0 0 0,0 0 0 0 0,0 0-1 0 0,-1 1 1 0 0,0-1 0 0 0,-3-5 0 0 0,4 7-67 0 0,0 0 0 0 0,-1 0 0 0 0,1 0 0 0 0,-1 0 1 0 0,0 0-1 0 0,1 0 0 0 0,-1 1 0 0 0,0-1 0 0 0,-1 1 0 0 0,1 0 0 0 0,0-1 0 0 0,-1 1 1 0 0,0 0-1 0 0,1 1 0 0 0,-1-1 0 0 0,0 0 0 0 0,0 1 0 0 0,0-1 0 0 0,0 1 1 0 0,0 0-1 0 0,0 0 0 0 0,0 0 0 0 0,0 0 0 0 0,-1 1 0 0 0,1-1 0 0 0,0 1 0 0 0,0 0 1 0 0,-1 0-1 0 0,1 0 0 0 0,0 1 0 0 0,0-1 0 0 0,-1 1 0 0 0,1-1 0 0 0,0 1 0 0 0,-4 2 1 0 0,4-2-34 0 0,0 1 0 0 0,0-1 0 0 0,1 1 0 0 0,-1-1 0 0 0,1 1 0 0 0,-1 0 0 0 0,1 0 0 0 0,0 1 0 0 0,0-1 1 0 0,0 0-1 0 0,0 1 0 0 0,0-1 0 0 0,0 1 0 0 0,1 0 0 0 0,-1-1 0 0 0,1 1 0 0 0,0 0 0 0 0,0 0 0 0 0,0 0 0 0 0,0 0 1 0 0,0 0-1 0 0,0 0 0 0 0,1 0 0 0 0,0 0 0 0 0,0 1 0 0 0,0-1 0 0 0,0 0 0 0 0,0 3 0 0 0,2 12 11 0 0,1-1-1 0 0,1 0 0 0 0,0 0 0 0 0,7 17 1 0 0,1 5 60 0 0,-10-30-72 0 0,-1 0 0 0 0,0 1 0 0 0,0-1 0 0 0,-1 0 0 0 0,0 0 0 0 0,-1 0 0 0 0,0 1 0 0 0,0-1-1 0 0,-1 0 1 0 0,0 0 0 0 0,-1 0 0 0 0,0-1 0 0 0,0 1 0 0 0,-1-1 0 0 0,-8 13 0 0 0,10-17-50 0 0,-1 1 1 0 0,0-2 0 0 0,0 1 0 0 0,0 0 0 0 0,0-1-1 0 0,0 1 1 0 0,-1-1 0 0 0,0 0 0 0 0,0 0 0 0 0,0 0-1 0 0,0-1 1 0 0,0 1 0 0 0,0-1 0 0 0,-1 0-1 0 0,1 0 1 0 0,-1-1 0 0 0,1 1 0 0 0,-1-1 0 0 0,0 0-1 0 0,1 0 1 0 0,-1-1 0 0 0,0 1 0 0 0,0-1 0 0 0,0 0-1 0 0,1 0 1 0 0,-1-1 0 0 0,0 1 0 0 0,0-1 0 0 0,1 0-1 0 0,-1-1 1 0 0,-6-2 0 0 0,11 4 83 0 0,-1 0 1 0 0,1 0-1 0 0,0 0 1 0 0,-1 0-1 0 0,1 0 1 0 0,0 0-1 0 0,-1 0 1 0 0,1 0-1 0 0,0 0 1 0 0,-1 0-1 0 0,1 0 1 0 0,0 0-1 0 0,-1 0 1 0 0,1 0-1 0 0,0-1 1 0 0,0 1-1 0 0,-1 0 1 0 0,1 0-1 0 0,0 0 1 0 0,0-1-1 0 0,-1 1 1 0 0,1 0-1 0 0,0 0 1 0 0,0-1-1 0 0,-1 1 1 0 0,1 0-1 0 0,0 0 1 0 0,0-1-1 0 0,0 1 0 0 0,0 0 1 0 0,0-1-1 0 0,-1 1 1 0 0,1 0-1 0 0,0-1 1 0 0,0 1-1 0 0,0 0 1 0 0,0 0-1 0 0,0-1 1 0 0,14-5 424 0 0,22 2-185 0 0,-3 4 23 0 0,-1 1-951 0 0,1-2 0 0 0,34-5-1 0 0,-56 4-434 0 0,0 0-1 0 0,-1-1 1 0 0,20-8-1 0 0,-24 8-23 0 0,1 0-1 0 0,-1-1 1 0 0,0 0-1 0 0,0 0 1 0 0,0 0-1 0 0,8-10 1 0 0,5-4-1386 0 0</inkml:trace>
  <inkml:trace contextRef="#ctx0" brushRef="#br0" timeOffset="1">418 122 1992 0 0,'-10'-25'17083'0'0,"5"44"-15012"0"0,-1 28-1760 0 0,2 0 0 0 0,2 0 0 0 0,2 0 0 0 0,9 64 0 0 0,-7-94-1103 0 0,2 0 1 0 0,8 26-1 0 0,-9-36-880 0 0,0 1-1 0 0,0-1 1 0 0,1 1-1 0 0,6 7 1 0 0,-3-9-2964 0 0,2-5-644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00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8826 0 0,'-2'3'1009'0'0,"1"-1"0"0"0,0 1 0 0 0,-1 0 0 0 0,1-1 1 0 0,0 1-1 0 0,1 0 0 0 0,-1 0 0 0 0,0 5 0 0 0,1-7-734 0 0,0 1 1 0 0,0-1-1 0 0,0 1 0 0 0,0-1 0 0 0,0 0 1 0 0,1 1-1 0 0,-1-1 0 0 0,0 1 0 0 0,1-1 1 0 0,-1 1-1 0 0,1-1 0 0 0,0 0 0 0 0,1 3 1 0 0,0-2-173 0 0,0 0 1 0 0,0-1-1 0 0,0 1 1 0 0,0 0-1 0 0,0-1 1 0 0,0 1-1 0 0,1-1 0 0 0,-1 0 1 0 0,0 0-1 0 0,1 0 1 0 0,-1 0-1 0 0,1 0 1 0 0,-1-1-1 0 0,1 1 1 0 0,0-1-1 0 0,-1 1 1 0 0,1-1-1 0 0,4 0 1 0 0,115-6 644 0 0,-32 0-1231 0 0,-49 4-496 0 0,30 0-2935 0 0,-28 8-3383 0 0,-43-6 7147 0 0,1 0 1 0 0,0 1 0 0 0,-1-1 0 0 0,1 0-1 0 0,-1 0 1 0 0,1 0 0 0 0,-1 0 0 0 0,1 0-1 0 0,-1 0 1 0 0,1 1 0 0 0,-1-1 0 0 0,1 0 0 0 0,-1 1-1 0 0,1-1 1 0 0,-1 0 0 0 0,1 1 0 0 0,-1-1-1 0 0,1 0 1 0 0,-1 1 0 0 0,0-1 0 0 0,1 1-1 0 0,-1-1 1 0 0,0 1 0 0 0,1-1 0 0 0,-1 1-1 0 0,0-1 1 0 0,0 1 0 0 0,1-1 0 0 0,-1 1 0 0 0,0-1-1 0 0,0 1 1 0 0,0 0 0 0 0,0 0 264 0 0,-1 0 0 0 0,1 0 0 0 0,-1 1 0 0 0,0-1 0 0 0,1 0 0 0 0,-1 0 0 0 0,0 0 0 0 0,0-1 0 0 0,1 1 0 0 0,-1 0 0 0 0,0 0 0 0 0,0 0 0 0 0,0-1 0 0 0,-2 2 0 0 0,-42 21 7771 0 0,40-21-7687 0 0,-4 3 141 0 0,-1 1 1 0 0,1 0-1 0 0,0 0 0 0 0,1 1 1 0 0,0 0-1 0 0,0 0 1 0 0,0 1-1 0 0,1 0 1 0 0,0 0-1 0 0,0 1 1 0 0,1 0-1 0 0,0 0 1 0 0,-6 14-1 0 0,8-15-121 0 0,1 0-1 0 0,-1 0 1 0 0,1 0 0 0 0,1 1-1 0 0,0-1 1 0 0,0 1 0 0 0,1 0-1 0 0,0-1 1 0 0,0 1-1 0 0,1 0 1 0 0,0 0 0 0 0,0 0-1 0 0,1-1 1 0 0,1 1-1 0 0,-1 0 1 0 0,6 16 0 0 0,-5-22-242 0 0,-1 1 0 0 0,1-1 1 0 0,0 1-1 0 0,0-1 0 0 0,1 1 1 0 0,-1-1-1 0 0,1 0 0 0 0,-1 0 0 0 0,1 0 1 0 0,0-1-1 0 0,0 1 0 0 0,0-1 1 0 0,1 1-1 0 0,-1-1 0 0 0,6 3 1 0 0,-3-3-75 0 0,0 0 0 0 0,0 0 1 0 0,0 0-1 0 0,0-1 0 0 0,1 1 0 0 0,-1-2 1 0 0,0 1-1 0 0,1-1 0 0 0,6 0 1 0 0,-1-1-178 0 0,-1 0 1 0 0,1-1-1 0 0,-1-1 1 0 0,1 1-1 0 0,-1-2 1 0 0,0 0-1 0 0,0 0 1 0 0,-1-1-1 0 0,1 0 1 0 0,12-9-1 0 0,-17 9-1218 0 0,0 0-1 0 0,-1 0 0 0 0,0 0 1 0 0,0-1-1 0 0,0 0 0 0 0,6-10 1 0 0,7-11-5571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56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20 11658 0 0,'-5'2'1343'0'0,"0"1"-1"0"0,0-1 0 0 0,1 1 0 0 0,-1 0 0 0 0,0 0 0 0 0,1 1 0 0 0,0 0 0 0 0,-6 6 0 0 0,7-7-1020 0 0,1 1 0 0 0,-1-1 0 0 0,1 1 1 0 0,-1 0-1 0 0,1 0 0 0 0,1 0 0 0 0,-1 0 1 0 0,0 0-1 0 0,-1 7 0 0 0,3-5-335 0 0,-1 0-1 0 0,1-1 0 0 0,0 1 1 0 0,0 0-1 0 0,0 0 1 0 0,1-1-1 0 0,0 1 1 0 0,0 0-1 0 0,0-1 0 0 0,1 1 1 0 0,0-1-1 0 0,0 0 1 0 0,0 1-1 0 0,1-1 1 0 0,0 0-1 0 0,0 0 1 0 0,5 5-1 0 0,-6-6 8 0 0,0-1 1 0 0,0 0-1 0 0,0-1 0 0 0,1 1 0 0 0,0 0 1 0 0,-1-1-1 0 0,1 1 0 0 0,0-1 1 0 0,0 0-1 0 0,0 0 0 0 0,0 0 1 0 0,1 0-1 0 0,-1-1 0 0 0,1 1 0 0 0,-1-1 1 0 0,1 0-1 0 0,-1 0 0 0 0,1 0 1 0 0,-1 0-1 0 0,1-1 0 0 0,0 0 0 0 0,-1 1 1 0 0,1-1-1 0 0,0-1 0 0 0,5 0 1 0 0,-4 0 16 0 0,1-1 0 0 0,-1 0 0 0 0,0 0-1 0 0,0-1 1 0 0,0 1 0 0 0,0-1 0 0 0,0 0 0 0 0,0-1 0 0 0,-1 1 0 0 0,1-1 0 0 0,-1 0 0 0 0,0 0 0 0 0,0 0 0 0 0,-1-1 0 0 0,4-4 0 0 0,-3 4-20 0 0,-1-1 0 0 0,0 1 0 0 0,0-1 0 0 0,0 0 0 0 0,0 0 0 0 0,-1 0 0 0 0,0 0 0 0 0,-1 0 0 0 0,1 0 0 0 0,-1-1 0 0 0,0 1 0 0 0,-1 0 0 0 0,1-11 0 0 0,-2 13-33 0 0,1 0 0 0 0,-1 0 0 0 0,0 0 0 0 0,0 1 0 0 0,0-1 0 0 0,-1 0 0 0 0,1 1 0 0 0,-1-1-1 0 0,0 1 1 0 0,0 0 0 0 0,0-1 0 0 0,0 1 0 0 0,-1 0 0 0 0,1 0 0 0 0,-1 0 0 0 0,0 1 0 0 0,0-1 0 0 0,0 1 0 0 0,0-1 0 0 0,0 1-1 0 0,0 0 1 0 0,-1 0 0 0 0,1 1 0 0 0,-5-3 0 0 0,-3 0-350 0 0,-1 1 0 0 0,1 0 0 0 0,-1 1 0 0 0,0 0 0 0 0,0 1-1 0 0,1 0 1 0 0,-1 0 0 0 0,0 2 0 0 0,0-1 0 0 0,0 2 0 0 0,-18 3 0 0 0,17-2-676 0 0,1 1 1 0 0,-1 0-1 0 0,1 1 0 0 0,-16 8 1 0 0,20-9-203 0 0,0 1 1 0 0,1 0-1 0 0,-1 0 1 0 0,1 1 0 0 0,0 0-1 0 0,-9 11 1 0 0,10-9 860 0 0,0 1 1 0 0,1 0-1 0 0,0 0 1 0 0,1 0-1 0 0,0 1 1 0 0,0 0-1 0 0,1-1 1 0 0,-3 18-1 0 0,3-12 3174 0 0,1 0-1 0 0,-1 26 1 0 0,3-38-2371 0 0,0-1 1 0 0,1 1 0 0 0,-1 0-1 0 0,0 0 1 0 0,1-1 0 0 0,0 1-1 0 0,-1 0 1 0 0,1-1 0 0 0,0 1-1 0 0,0-1 1 0 0,1 1 0 0 0,-1-1-1 0 0,1 1 1 0 0,-1-1 0 0 0,1 0-1 0 0,-1 0 1 0 0,1 0 0 0 0,3 2-1 0 0,-1 0-62 0 0,0-1-1 0 0,0-1 1 0 0,1 1-1 0 0,0-1 0 0 0,-1 1 1 0 0,1-1-1 0 0,0 0 1 0 0,0-1-1 0 0,5 2 1 0 0,10 0 42 0 0,1 0 1 0 0,-1-1-1 0 0,36-2 0 0 0,-54 0-320 0 0,24-1-582 0 0,65-3 46 0 0,-62-1-3911 0 0,-2-2-4482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09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10866 0 0,'0'0'130'0'0,"0"0"0"0"0,-1 0 0 0 0,1 0 0 0 0,-1 0 0 0 0,1 1 0 0 0,0-1 0 0 0,-1 0 0 0 0,1 0 0 0 0,0 0 0 0 0,-1 0 0 0 0,1 0 0 0 0,0 1 0 0 0,-1-1 0 0 0,1 0 0 0 0,0 0 0 0 0,0 1 0 0 0,-1-1 0 0 0,1 0 0 0 0,0 0 0 0 0,0 1 0 0 0,-1-1 0 0 0,1 0 1 0 0,0 1-1 0 0,0-1 0 0 0,0 0 0 0 0,-1 1 0 0 0,1-1 0 0 0,0 0 0 0 0,0 1 0 0 0,0-1 0 0 0,0 1 0 0 0,0-1 0 0 0,0 0 0 0 0,0 1 0 0 0,0-1 0 0 0,0 0 0 0 0,0 1 0 0 0,0-1 0 0 0,0 1 0 0 0,0-1 0 0 0,0 0 0 0 0,0 1 0 0 0,1-1 0 0 0,19 7 1791 0 0,44-4-2154 0 0,-54-3 693 0 0,11 0-515 0 0,-11 0-62 0 0,0-1-1 0 0,1 2 1 0 0,-1-1 0 0 0,1 2-1 0 0,-1-1 1 0 0,0 1 0 0 0,0 1-1 0 0,0 0 1 0 0,0 0-1 0 0,13 7 1 0 0,-22-10-194 0 0,0 1 0 0 0,0 0 0 0 0,0 0 0 0 0,0 0 0 0 0,0 0 0 0 0,0 0 0 0 0,0 0 0 0 0,0 0-1 0 0,0 0 1 0 0,-1 1 0 0 0,1-1 0 0 0,0 0 0 0 0,-1 0 0 0 0,1 1 0 0 0,-1-1 0 0 0,1 0 0 0 0,-1 1 0 0 0,0-1 0 0 0,1 0 0 0 0,-1 1 0 0 0,0-1 0 0 0,0 1 0 0 0,0-1-1 0 0,0 0 1 0 0,0 1 0 0 0,-1-1 0 0 0,1 1 0 0 0,0-1 0 0 0,-1 0 0 0 0,1 1 0 0 0,-1 1 0 0 0,-6 17-5028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10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7466 0 0,'36'3'6954'0'0,"3"5"-3590"0"0,-25-5-2957 0 0,1 2 0 0 0,-1 0-1 0 0,0 0 1 0 0,0 1 0 0 0,22 15-1 0 0,-33-20-361 0 0,0 1 0 0 0,0 0-1 0 0,0 0 1 0 0,0 1-1 0 0,-1-1 1 0 0,1 0 0 0 0,-1 1-1 0 0,1 0 1 0 0,-1 0-1 0 0,0 0 1 0 0,0-1 0 0 0,0 2-1 0 0,-1-1 1 0 0,1 0-1 0 0,-1 0 1 0 0,1 1 0 0 0,-1-1-1 0 0,0 0 1 0 0,-1 1-1 0 0,1-1 1 0 0,0 1 0 0 0,-1 0-1 0 0,0-1 1 0 0,0 1 0 0 0,0-1-1 0 0,0 1 1 0 0,-1-1-1 0 0,1 1 1 0 0,-1-1 0 0 0,0 1-1 0 0,0-1 1 0 0,0 1-1 0 0,0-1 1 0 0,-1 0 0 0 0,-3 7-1 0 0,1-4-322 0 0,-1 1 1 0 0,0-1-1 0 0,0 1 0 0 0,0-1 0 0 0,-1-1 0 0 0,-10 10 0 0 0,9-9-693 0 0,-1-1 0 0 0,0 0 0 0 0,0 0 0 0 0,-1-1 0 0 0,-11 5 0 0 0,2-4-1385 0 0,14-4 2025 0 0,-1-1 0 0 0,1 1 0 0 0,0 0 0 0 0,0 1 0 0 0,0-1 1 0 0,0 1-1 0 0,0 0 0 0 0,0 0 0 0 0,0 0 0 0 0,1 0 0 0 0,-1 1 0 0 0,-5 4 1 0 0,47 1 4380 0 0,194 2-926 0 0,-223-9-3234 0 0,-1-1-7 0 0,-1 0 0 0 0,1 0 0 0 0,-1 0 0 0 0,13-3 0 0 0,-18 2-145 0 0,-1 1 0 0 0,1-1 0 0 0,-1 1 0 0 0,1-1 0 0 0,-1 0 0 0 0,1 1 0 0 0,-1-1 0 0 0,0 0 0 0 0,1 0 0 0 0,-1 0 0 0 0,2-2 0 0 0,-2 2-190 0 0,0 0-1 0 0,-1 0 0 0 0,1-1 1 0 0,0 1-1 0 0,-1 0 0 0 0,1 0 0 0 0,-1-1 1 0 0,1 1-1 0 0,-1 0 0 0 0,0 0 1 0 0,0-1-1 0 0,1 1 0 0 0,-1 0 0 0 0,0-1 1 0 0,0-2-1 0 0,-1-13-2561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10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8178 0 0,'0'2'231'0'0,"1"-1"1"0"0,-1 1-1 0 0,1-1 0 0 0,-1 1 1 0 0,1-1-1 0 0,0 0 0 0 0,0 0 1 0 0,0 1-1 0 0,0-1 1 0 0,0 0-1 0 0,0 0 0 0 0,0 0 1 0 0,0 0-1 0 0,0 0 1 0 0,1 0-1 0 0,-1 0 0 0 0,0 0 1 0 0,1-1-1 0 0,-1 1 1 0 0,1 0-1 0 0,-1-1 0 0 0,2 1 1 0 0,34 11-237 0 0,-31-11 117 0 0,1 0 0 0 0,-1 0 0 0 0,1-1 0 0 0,11 0 0 0 0,-8-1-678 0 0,1-1 0 0 0,-1 1 1 0 0,1-2-1 0 0,-1 1 0 0 0,16-8 0 0 0,-21 8 224 0 0,0 0 0 0 0,0-1 0 0 0,-1 1 0 0 0,1-1 0 0 0,-1 0 0 0 0,0-1 0 0 0,0 1 0 0 0,0-1 0 0 0,6-6 0 0 0,-8 7 303 0 0,-1 1 1 0 0,1 0-1 0 0,-1-1 1 0 0,0 1 0 0 0,0 0-1 0 0,0-1 1 0 0,0 1-1 0 0,0-1 1 0 0,-1 0-1 0 0,1 1 1 0 0,-1-1-1 0 0,1 0 1 0 0,-1 1-1 0 0,0-1 1 0 0,0 0 0 0 0,0 0-1 0 0,-1 1 1 0 0,1-1-1 0 0,-2-4 1 0 0,2 7 158 0 0,0-1 0 0 0,0 1 1 0 0,0 0-1 0 0,0 0 0 0 0,0-1 1 0 0,0 1-1 0 0,0 0 1 0 0,0-1-1 0 0,0 1 0 0 0,0 0 1 0 0,0 0-1 0 0,0-1 0 0 0,-1 1 1 0 0,1 0-1 0 0,0-1 0 0 0,0 1 1 0 0,0 0-1 0 0,0 0 0 0 0,-1 0 1 0 0,1-1-1 0 0,0 1 1 0 0,0 0-1 0 0,0 0 0 0 0,-1 0 1 0 0,1-1-1 0 0,0 1 0 0 0,0 0 1 0 0,-1 0-1 0 0,1 0 0 0 0,0 0 1 0 0,-1 0-1 0 0,1 0 0 0 0,0-1 1 0 0,0 1-1 0 0,-1 0 1 0 0,1 0-1 0 0,0 0 0 0 0,-1 0 1 0 0,-8 10 2835 0 0,-6 23-394 0 0,14-30-2385 0 0,-15 41 957 0 0,-14 56 1 0 0,17-26-2613 0 0,11-56-827 0 0,2-1 1 0 0,1 23-1 0 0,-2-16-5154 0 0,4-17 4581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10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17 3905 0 0,'-17'-16'14161'0'0,"30"19"-12120"0"0,12 6-1692 0 0,0 1 0 0 0,-1 2 0 0 0,0 0 1 0 0,41 29-1 0 0,-63-40-330 0 0,1 1 1 0 0,-1 0 0 0 0,0 0-1 0 0,0 0 1 0 0,0 0-1 0 0,0 1 1 0 0,0-1 0 0 0,0 1-1 0 0,0-1 1 0 0,-1 1-1 0 0,1-1 1 0 0,-1 1 0 0 0,0 0-1 0 0,0 0 1 0 0,0 0-1 0 0,0 0 1 0 0,0 0 0 0 0,-1 0-1 0 0,1 4 1 0 0,-1-2-39 0 0,-1 0 0 0 0,1 0 0 0 0,-1-1 0 0 0,0 1 0 0 0,-1 0 0 0 0,1 0 0 0 0,-1-1 0 0 0,0 1 0 0 0,0 0 0 0 0,-5 7 0 0 0,-5 6-243 0 0,-1-1-1 0 0,-1 0 1 0 0,-1-1-1 0 0,-19 17 0 0 0,33-33 247 0 0,-11 11-127 0 0,3-3 26 0 0,0 0 0 0 0,1 0 0 0 0,0 1 0 0 0,1 0 0 0 0,-9 13 0 0 0,15-21 92 0 0,0 1 1 0 0,0 0-1 0 0,0 0 1 0 0,0 0-1 0 0,0 0 1 0 0,1 0-1 0 0,-1 0 1 0 0,1 0-1 0 0,-1 0 1 0 0,1 0-1 0 0,0 0 1 0 0,0 0 0 0 0,0 0-1 0 0,0 0 1 0 0,0 0-1 0 0,0 0 1 0 0,1 0-1 0 0,-1 0 1 0 0,1 0-1 0 0,-1 0 1 0 0,1 0-1 0 0,0 0 1 0 0,0 0-1 0 0,0 0 1 0 0,0 0-1 0 0,0-1 1 0 0,0 1-1 0 0,0 0 1 0 0,1-1-1 0 0,-1 1 1 0 0,1-1-1 0 0,-1 1 1 0 0,1-1 0 0 0,-1 0-1 0 0,1 0 1 0 0,3 2-1 0 0,1 1-76 0 0,1 0-1 0 0,1 0 1 0 0,-1-1-1 0 0,1 0 1 0 0,-1 0-1 0 0,1-1 1 0 0,0 0 0 0 0,0 0-1 0 0,0-1 1 0 0,0 0-1 0 0,0 0 1 0 0,0-1-1 0 0,0 0 1 0 0,0 0 0 0 0,0-1-1 0 0,9-2 1 0 0,-8 2-472 0 0,0-1 1 0 0,-1-1-1 0 0,1 0 1 0 0,-1 0 0 0 0,0-1-1 0 0,0 1 1 0 0,0-2 0 0 0,0 1-1 0 0,-1-1 1 0 0,1 0-1 0 0,-1-1 1 0 0,0 0 0 0 0,-1 0-1 0 0,7-9 1 0 0,-3 2 211 0 0,0 0 1 0 0,-2-1-1 0 0,0-1 1 0 0,0 1-1 0 0,-2-2 0 0 0,10-27 1 0 0,-13 31 1044 0 0,0-1 0 0 0,-1 0-1 0 0,1-21 1 0 0,-3 25 475 0 0,0-1-1 0 0,-1 1 0 0 0,0-1 1 0 0,0 1-1 0 0,-8-8 4952 0 0,5 38-5090 0 0,-3 26-1224 0 0,5-12 171 0 0,-4 109 624 0 0,6-129-1007 0 0,1 0 1 0 0,0 0-1 0 0,2 0 1 0 0,-1 0 0 0 0,2-1-1 0 0,0 1 1 0 0,8 17-1 0 0,-12-31 153 0 0,0 0 0 0 0,1 0 0 0 0,-1 0 0 0 0,1 0 0 0 0,0 0-1 0 0,-1 0 1 0 0,1 0 0 0 0,0 0 0 0 0,-1-1 0 0 0,1 1-1 0 0,0 0 1 0 0,0 0 0 0 0,0 0 0 0 0,-1-1 0 0 0,1 1 0 0 0,2 0-1 0 0,-3-1 0 0 0,1 0 0 0 0,-1 0-1 0 0,1 0 1 0 0,-1-1 0 0 0,1 1 0 0 0,-1 0-1 0 0,1 0 1 0 0,-1-1 0 0 0,1 1-1 0 0,-1 0 1 0 0,1 0 0 0 0,-1-1-1 0 0,0 1 1 0 0,1-1 0 0 0,-1 1-1 0 0,0 0 1 0 0,1-1 0 0 0,-1 1 0 0 0,0-1-1 0 0,1 1 1 0 0,-1-1 0 0 0,0 1-1 0 0,0-1 1 0 0,0 1 0 0 0,1-1-1 0 0,-1 1 1 0 0,0-1 0 0 0,0 1-1 0 0,0-1 1 0 0,0 1 0 0 0,0-1 0 0 0,0 0-1 0 0,3-13-3940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11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42 5969 0 0,'-3'-6'8528'0'0,"7"0"-3508"0"0,14-5-2193 0 0,22-3-2893 0 0,-31 12 148 0 0,-1 1 1 0 0,0 0-1 0 0,0 1 1 0 0,1-1-1 0 0,-1 1 0 0 0,0 1 1 0 0,1 0-1 0 0,-1 0 1 0 0,0 1-1 0 0,0 0 0 0 0,0 0 1 0 0,0 1-1 0 0,0 0 1 0 0,-1 0-1 0 0,1 1 0 0 0,-1 0 1 0 0,0 0-1 0 0,0 1 1 0 0,0 0-1 0 0,-1 0 0 0 0,0 0 1 0 0,11 13-1 0 0,-8-7-39 0 0,0 1 0 0 0,-1 0 0 0 0,0 1 1 0 0,-1 0-1 0 0,0 0 0 0 0,-1 1 0 0 0,-1 0 0 0 0,0 0 0 0 0,-1 0 0 0 0,0 0 0 0 0,-1 1 0 0 0,1 16 0 0 0,-1-6-544 0 0,4 64-789 0 0,-10-45-3708 0 0,-7-6-6179 0 0,7-33 7341 0 0,-2 0 1161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11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4073 0 0,'5'-9'8715'0'0,"-4"9"-8366"0"0,-1 0-1 0 0,1-1 1 0 0,10 6 4663 0 0,-9-3-4662 0 0,0 0 1 0 0,0 0 0 0 0,0 1 0 0 0,0-1-1 0 0,0 0 1 0 0,-1 1 0 0 0,0-1-1 0 0,3 5 1 0 0,-1 9-127 0 0,0 0 0 0 0,-1 1-1 0 0,-1-1 1 0 0,-1 0 0 0 0,0 1 0 0 0,-1-1-1 0 0,-6 32 1 0 0,3-19-1183 0 0,0 34 0 0 0,4-63 933 0 0,0 0 0 0 0,0 1 0 0 0,0-1 1 0 0,0 0-1 0 0,0 1 0 0 0,0-1 0 0 0,0 0 0 0 0,0 1 0 0 0,1-1 0 0 0,-1 0 1 0 0,0 0-1 0 0,0 1 0 0 0,0-1 0 0 0,1 0 0 0 0,-1 0 0 0 0,0 1 0 0 0,0-1 1 0 0,1 0-1 0 0,-1 0 0 0 0,0 0 0 0 0,1 0 0 0 0,-1 1 0 0 0,0-1 0 0 0,1 0 1 0 0,-1 0-1 0 0,0 0 0 0 0,0 0 0 0 0,1 0 0 0 0,-1 0 0 0 0,0 0 0 0 0,1 0 1 0 0,-1 0-1 0 0,0 0 0 0 0,1 0 0 0 0,-1 0 0 0 0,0 0 0 0 0,1 0 0 0 0,-1 0 1 0 0,0 0-1 0 0,1 0 0 0 0,-1 0 0 0 0,0 0 0 0 0,1-1 0 0 0,-1 1 0 0 0,0 0 1 0 0,23-9 7 0 0,-10 5-42 0 0,75-12 216 0 0,-67 14-776 0 0,1-1 0 0 0,-1-1 0 0 0,0-1 0 0 0,33-13-1 0 0,-53 18 335 0 0,0-1-1 0 0,0 1 0 0 0,0-1 1 0 0,0 1-1 0 0,0-1 0 0 0,0 1 0 0 0,-1-1 1 0 0,1 0-1 0 0,0 0 0 0 0,0 1 1 0 0,0-1-1 0 0,0 0 0 0 0,-1 0 1 0 0,1 0-1 0 0,0 0 0 0 0,-1 0 0 0 0,1 1 1 0 0,-1-1-1 0 0,1 0 0 0 0,-1-1 1 0 0,0 1-1 0 0,1 0 0 0 0,-1 0 0 0 0,0 0 1 0 0,0 0-1 0 0,1 0 0 0 0,-1 0 1 0 0,0 0-1 0 0,0 0 0 0 0,0 0 0 0 0,0-1 1 0 0,-1 1-1 0 0,1 0 0 0 0,0 0 1 0 0,0 0-1 0 0,-1 0 0 0 0,1 0 0 0 0,-1 0 1 0 0,1 0-1 0 0,-1 0 0 0 0,0-1 1 0 0,-1-4-318 0 0,0-8-3525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12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6825 0 0,'5'-2'1094'0'0,"-1"0"-1"0"0,1 0 0 0 0,0 1 1 0 0,0 0-1 0 0,0 0 0 0 0,9-1 1 0 0,33 4 1761 0 0,-19 3-3004 0 0,39 13-1 0 0,-30-8 901 0 0,-4-1-724 0 0,70 16 206 0 0,-92-23-315 0 0,0-1 0 0 0,0 0 0 0 0,0 0 1 0 0,0-1-1 0 0,0-1 0 0 0,0 0 0 0 0,12-2 1 0 0,-23 2-10 0 0,1 1 0 0 0,-1-1 0 0 0,0 1 0 0 0,0 0 0 0 0,0-1 0 0 0,0 1 0 0 0,-1-1 0 0 0,1 1 1 0 0,0-1-1 0 0,0 1 0 0 0,0-1 0 0 0,0 1 0 0 0,0 0 0 0 0,0-1 0 0 0,-1 1 0 0 0,1-1 0 0 0,0 1 0 0 0,0 0 1 0 0,-1-1-1 0 0,1 1 0 0 0,0 0 0 0 0,-1-1 0 0 0,1 1 0 0 0,0 0 0 0 0,-1 0 0 0 0,1-1 0 0 0,0 1 0 0 0,-1 0 1 0 0,1 0-1 0 0,0-1 0 0 0,-1 1 0 0 0,1 0 0 0 0,-1 0 0 0 0,1 0 0 0 0,-1 0 0 0 0,0 0 0 0 0,-18-13-1550 0 0,10 8 1618 0 0,-1 1 1 0 0,0 0-1 0 0,1 1 1 0 0,-1 0-1 0 0,-1 0 1 0 0,1 1 0 0 0,0 1-1 0 0,-1-1 1 0 0,1 2-1 0 0,-1-1 1 0 0,-12 2-1 0 0,19 0 266 0 0,-1-1 0 0 0,1 1 1 0 0,-1-1-1 0 0,1 1 0 0 0,-1 1 0 0 0,1-1 0 0 0,0 0 0 0 0,0 1 0 0 0,0 0 0 0 0,0 0 0 0 0,0 0 0 0 0,0 1 0 0 0,0-1 0 0 0,1 1 1 0 0,-1 0-1 0 0,1 0 0 0 0,0 0 0 0 0,0 1 0 0 0,0-1 0 0 0,0 1 0 0 0,0-1 0 0 0,1 1 0 0 0,0 0 0 0 0,0 0 0 0 0,0 0 1 0 0,0 0-1 0 0,0 1 0 0 0,0 4 0 0 0,-1 4-257 0 0,1 1 0 0 0,1 0 0 0 0,0 0 0 0 0,1 0 0 0 0,0-1 0 0 0,1 1 0 0 0,1 0 0 0 0,0 0 0 0 0,1-1 0 0 0,0 1 0 0 0,1-1 0 0 0,1 0 0 0 0,0 0 0 0 0,1 0 0 0 0,12 19 0 0 0,-15-28-567 0 0,0-1 0 0 0,0 0 0 0 0,1 1 0 0 0,-1-1 0 0 0,1 0 0 0 0,0-1 0 0 0,5 4 0 0 0,-8-5 295 0 0,0-1 1 0 0,0 1-1 0 0,0-1 1 0 0,0 1-1 0 0,0-1 1 0 0,0 1-1 0 0,0-1 1 0 0,0 1-1 0 0,0-1 1 0 0,1 0-1 0 0,-1 0 1 0 0,0 0-1 0 0,0 0 1 0 0,0 0-1 0 0,0 0 1 0 0,1 0-1 0 0,-1 0 1 0 0,0 0-1 0 0,0 0 1 0 0,0-1-1 0 0,0 1 1 0 0,0 0-1 0 0,0-1 1 0 0,0 1-1 0 0,0-1 1 0 0,0 1-1 0 0,0-1 1 0 0,0 1-1 0 0,0-1 1 0 0,0 0-1 0 0,0 0 1 0 0,0 1-1 0 0,0-1 1 0 0,1-2-1 0 0,6-11-1698 0 0,3-1 74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12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236 110 992 0 0,'-6'-66'3826'0'0,"1"23"1720"0"0,6 54-4082 0 0,0 1 0 0 0,-1 0 0 0 0,-1-1 0 0 0,-1 15 0 0 0,-2-4-702 0 0,-12 43 0 0 0,11-48-890 0 0,0-1 1 0 0,-2 0-1 0 0,0 0 1 0 0,-1-1 0 0 0,0 0-1 0 0,-1 0 1 0 0,-1-1 0 0 0,-16 19-1 0 0,22-29-145 0 0,-1 0-1 0 0,0 0 1 0 0,0 0 0 0 0,-1-1-1 0 0,1 0 1 0 0,-1 0 0 0 0,1 0-1 0 0,-10 3 1 0 0,12-5 134 0 0,-1 0 1 0 0,1 0-1 0 0,-1 0 0 0 0,1-1 1 0 0,-1 1-1 0 0,0-1 0 0 0,1 0 1 0 0,-1 0-1 0 0,0 0 1 0 0,1-1-1 0 0,-1 1 0 0 0,0-1 1 0 0,1 0-1 0 0,-1 0 0 0 0,-5-2 1 0 0,24 5 737 0 0,-1-2 0 0 0,28-1 0 0 0,-20 0-456 0 0,14-1-517 0 0,1-1 0 0 0,-1-2 0 0 0,1-1 0 0 0,64-21 0 0 0,-74 17-2001 0 0,0-1 0 0 0,0-1 0 0 0,42-26 0 0 0,-42 20-650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12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0 4377 0 0,'-1'0'839'0'0,"-1"1"0"0"0,1-1-1 0 0,-1 1 1 0 0,1-1 0 0 0,-1 1 0 0 0,1 0 0 0 0,0-1 0 0 0,-1 1 0 0 0,1 0-1 0 0,0 0 1 0 0,0 0 0 0 0,-2 2 0 0 0,-12 19 3453 0 0,-3 32-4435 0 0,12-33 1003 0 0,-60 201-1005 0 0,46-124-5707 0 0,20-96 5298 0 0,0 0 1 0 0,0 0 0 0 0,-1 0-1 0 0,1 0 1 0 0,-1 0-1 0 0,1 0 1 0 0,-1-1 0 0 0,1 1-1 0 0,-1 0 1 0 0,0 0 0 0 0,0-1-1 0 0,0 1 1 0 0,0 0-1 0 0,0-1 1 0 0,0 1 0 0 0,-1-1-1 0 0,-2 3 1 0 0,-3 1-2836 0 0</inkml:trace>
  <inkml:trace contextRef="#ctx0" brushRef="#br0" timeOffset="1">1 435 3521 0 0,'0'-1'165'0'0,"0"1"1"0"0,0 0-1 0 0,0-1 1 0 0,0 1 0 0 0,0 0-1 0 0,0-1 1 0 0,0 1-1 0 0,0 0 1 0 0,0-1-1 0 0,0 1 1 0 0,0 0 0 0 0,0-1-1 0 0,1 1 1 0 0,-1 0-1 0 0,0-1 1 0 0,0 1-1 0 0,0 0 1 0 0,1-1 0 0 0,-1 1-1 0 0,0 0 1 0 0,0 0-1 0 0,1-1 1 0 0,-1 1-1 0 0,0 0 1 0 0,1 0 0 0 0,-1 0-1 0 0,0-1 1 0 0,1 1-1 0 0,-1 0 1 0 0,0 0-1 0 0,1 0 1 0 0,-1 0 0 0 0,0 0-1 0 0,1 0 1 0 0,-1 0-1 0 0,0 0 1 0 0,1 0-1 0 0,-1 0 1 0 0,1 0-1 0 0,-1 0 1 0 0,0 0 0 0 0,1 0-1 0 0,-1 0 1 0 0,0 0-1 0 0,1 0 1 0 0,24 0 1205 0 0,-22 0-782 0 0,6 1-143 0 0,99 7 2600 0 0,-96-6-2899 0 0,-2 0-1 0 0,1 1 0 0 0,0 0 0 0 0,0 0 0 0 0,-1 1 0 0 0,0 1 0 0 0,17 9 0 0 0,-25-12-100 0 0,1-1-1 0 0,-1 0 1 0 0,0 1-1 0 0,0 0 1 0 0,-1-1-1 0 0,1 1 0 0 0,0 0 1 0 0,0 0-1 0 0,-1 0 1 0 0,1 0-1 0 0,-1 0 0 0 0,0 0 1 0 0,0 1-1 0 0,0-1 1 0 0,0 0-1 0 0,0 1 1 0 0,0-1-1 0 0,0 0 0 0 0,0 5 1 0 0,-1-4-3 0 0,0 1 0 0 0,-1-1 0 0 0,1 1 0 0 0,-1-1 0 0 0,0 1 0 0 0,0-1 0 0 0,0 0 1 0 0,0 0-1 0 0,0 1 0 0 0,-1-1 0 0 0,1 0 0 0 0,-4 5 0 0 0,-7 6-9 0 0,0 1-1 0 0,0-2 1 0 0,-1 0-1 0 0,-21 16 1 0 0,21-18-140 0 0,9-7 88 0 0,-39 38-64 0 0,41-40 63 0 0,-1 0 0 0 0,1 1 0 0 0,1 0 0 0 0,-1-1 1 0 0,0 1-1 0 0,1 0 0 0 0,-1-1 0 0 0,1 1 0 0 0,0 0 0 0 0,0 0 0 0 0,0 0 0 0 0,0 0 0 0 0,1 1 0 0 0,-1-1 0 0 0,1 0 0 0 0,-1 4 0 0 0,2-6-1 0 0,0 1 0 0 0,-1 0 0 0 0,1-1 0 0 0,0 1 0 0 0,0-1 0 0 0,-1 1 0 0 0,1-1 0 0 0,0 0 0 0 0,1 1 0 0 0,-1-1 0 0 0,0 0 0 0 0,0 0 0 0 0,0 0 0 0 0,1 1 0 0 0,-1-1 0 0 0,1-1 0 0 0,-1 1 0 0 0,1 0 0 0 0,-1 0 0 0 0,1 0 0 0 0,-1-1 0 0 0,1 1 0 0 0,0-1 0 0 0,-1 1 0 0 0,1-1 0 0 0,0 0 0 0 0,-1 0 0 0 0,1 0 0 0 0,0 0 0 0 0,0 0 0 0 0,-1 0 0 0 0,1 0 0 0 0,2-1 0 0 0,9 1-257 0 0,0-2-1 0 0,0 0 0 0 0,13-4 0 0 0,-22 5 74 0 0,14-3-1198 0 0,1-1 0 0 0,-1-1 1 0 0,0-1-1 0 0,-1-1 0 0 0,0 0 1 0 0,0-1-1 0 0,-1-1 1 0 0,20-15-1 0 0,-6 2-1903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13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11 6929 0 0,'-8'-1'1479'0'0,"0"0"-1"0"0,-1 0 0 0 0,1 1 0 0 0,0 0 0 0 0,-1 1 0 0 0,1-1 0 0 0,-15 5 0 0 0,21-5-1403 0 0,0 1 1 0 0,0 0 0 0 0,0-1-1 0 0,0 1 1 0 0,0 0 0 0 0,0 0-1 0 0,0 0 1 0 0,1 0-1 0 0,-1 1 1 0 0,0-1 0 0 0,1 0-1 0 0,-1 1 1 0 0,1-1 0 0 0,-1 1-1 0 0,1-1 1 0 0,0 1 0 0 0,0 0-1 0 0,-1 0 1 0 0,1 0-1 0 0,0-1 1 0 0,1 1 0 0 0,-1 0-1 0 0,0 0 1 0 0,1 0 0 0 0,-1 0-1 0 0,1 0 1 0 0,-1 0 0 0 0,1 1-1 0 0,0-1 1 0 0,0 0-1 0 0,0 0 1 0 0,0 0 0 0 0,0 0-1 0 0,1 0 1 0 0,0 4 0 0 0,2 4-59 0 0,0-1 1 0 0,1 1-1 0 0,0-1 1 0 0,1 0-1 0 0,0 0 1 0 0,0 0-1 0 0,1 0 1 0 0,0-1-1 0 0,1 0 1 0 0,0 0-1 0 0,0-1 1 0 0,0 0-1 0 0,15 10 1 0 0,-17-13-13 0 0,0-1 0 0 0,0 1 0 0 0,1-1 0 0 0,-1-1 0 0 0,1 1 0 0 0,0-1 0 0 0,0 0 0 0 0,0 0-1 0 0,0-1 1 0 0,11 2 0 0 0,-13-3-1 0 0,0 0 0 0 0,0 0-1 0 0,-1 0 1 0 0,1-1 0 0 0,0 0-1 0 0,0 1 1 0 0,0-1 0 0 0,0-1-1 0 0,-1 1 1 0 0,1-1 0 0 0,0 1-1 0 0,-1-1 1 0 0,0 0 0 0 0,1 0-1 0 0,-1-1 1 0 0,0 1 0 0 0,0-1-1 0 0,3-2 1 0 0,-2 1-55 0 0,-1 1-1 0 0,1-1 1 0 0,-1 0-1 0 0,0 0 1 0 0,0 0-1 0 0,0 0 1 0 0,-1 0-1 0 0,1-1 1 0 0,-1 1-1 0 0,0-1 1 0 0,-1 0-1 0 0,1 1 1 0 0,-1-1-1 0 0,0 0 1 0 0,0 0-1 0 0,0 0 1 0 0,0 0-1 0 0,-1 0 1 0 0,0 0-1 0 0,0 0 1 0 0,-1 0-1 0 0,1 0 1 0 0,-1 0-1 0 0,0 0 1 0 0,-1 0-1 0 0,1 0 1 0 0,-1 1-1 0 0,0-1 1 0 0,0 0-1 0 0,0 1 1 0 0,0 0-1 0 0,-1-1 1 0 0,0 1-1 0 0,0 0 1 0 0,0 0-1 0 0,-1 1 1 0 0,1-1-1 0 0,-1 1 1 0 0,0-1-1 0 0,0 1 1 0 0,0 0-1 0 0,0 1 1 0 0,0-1-1 0 0,-1 1 1 0 0,1 0-1 0 0,-1 0 1 0 0,1 0-1 0 0,-1 0 1 0 0,0 1-1 0 0,0 0 1 0 0,-7-1-1 0 0,6 1 0 0 0,1 1-1 0 0,-1-1 1 0 0,1 1-1 0 0,0 0 1 0 0,-1 0 0 0 0,1 1-1 0 0,0 0 1 0 0,-1 0-1 0 0,1 0 1 0 0,0 0-1 0 0,0 1 1 0 0,0 0 0 0 0,0 0-1 0 0,0 1 1 0 0,0-1-1 0 0,-6 5 1 0 0,6-2 74 0 0,0-1-1 0 0,0 2 1 0 0,0-1 0 0 0,1 0 0 0 0,-1 1-1 0 0,1 0 1 0 0,1 0 0 0 0,-1 0 0 0 0,1 0-1 0 0,0 1 1 0 0,-2 6 0 0 0,-3 16 312 0 0,2-1 1 0 0,0 1 0 0 0,2 1-1 0 0,-1 50 1 0 0,5-76-307 0 0,-1 18-10 0 0,-1 0-217 0 0,2 0 1 0 0,0 1-1 0 0,1-1 0 0 0,1 0 0 0 0,6 25 0 0 0,-8-46 31 0 0,0 0 1 0 0,0 0-1 0 0,0-1 0 0 0,0 1 1 0 0,1 0-1 0 0,-1-1 0 0 0,0 1 1 0 0,0 0-1 0 0,1-1 0 0 0,-1 1 1 0 0,0 0-1 0 0,1-1 0 0 0,-1 1 1 0 0,1-1-1 0 0,-1 1 0 0 0,1-1 1 0 0,-1 1-1 0 0,1-1 0 0 0,0 1 1 0 0,-1-1-1 0 0,1 1 0 0 0,-1-1 1 0 0,1 0-1 0 0,0 1 0 0 0,-1-1 1 0 0,1 0-1 0 0,0 0 0 0 0,1 1 0 0 0,-1-1-88 0 0,0-1 0 0 0,1 1 0 0 0,-1 0 0 0 0,0-1 0 0 0,1 1 0 0 0,-1-1 0 0 0,0 1 0 0 0,0-1-1 0 0,0 1 1 0 0,1-1 0 0 0,-1 0 0 0 0,0 0 0 0 0,0 0 0 0 0,1-1 0 0 0,4-3-673 0 0,0-2 1 0 0,-1 1-1 0 0,9-13 0 0 0,14-26-289 0 0,24-36 550 0 0,-41 66 1416 0 0,0 1-1 0 0,2 0 1 0 0,16-15 0 0 0,-29 29-553 0 0,1-1 1 0 0,0 0 0 0 0,-1 1 0 0 0,1-1 0 0 0,-1 0 0 0 0,1 1 0 0 0,0-1-1 0 0,0 1 1 0 0,-1-1 0 0 0,1 1 0 0 0,0 0 0 0 0,0-1 0 0 0,0 1-1 0 0,0 0 1 0 0,-1-1 0 0 0,1 1 0 0 0,0 0 0 0 0,0 0 0 0 0,0 0-1 0 0,0 0 1 0 0,1 0 0 0 0,-1 0-31 0 0,-1 1-1 0 0,0-1 0 0 0,1 1 1 0 0,-1-1-1 0 0,0 1 0 0 0,0-1 1 0 0,1 1-1 0 0,-1-1 0 0 0,0 1 1 0 0,0-1-1 0 0,0 1 0 0 0,1 0 1 0 0,-1-1-1 0 0,0 1 1 0 0,0-1-1 0 0,0 1 0 0 0,0 0 1 0 0,0-1-1 0 0,0 1 0 0 0,0-1 1 0 0,0 1-1 0 0,-1 1 0 0 0,-11 38 2753 0 0,7-32-2892 0 0,1 0 0 0 0,-1-1 1 0 0,0 0-1 0 0,-1 0 0 0 0,0 0 1 0 0,0-1-1 0 0,0 1 0 0 0,-1-1 0 0 0,0-1 1 0 0,0 1-1 0 0,-15 7 0 0 0,-3 0-884 0 0,0-2-1 0 0,-40 12 1 0 0,42-16 585 0 0,1 1 1 0 0,0 1-1 0 0,-41 23 1 0 0,63-32 297 0 0,0 0 1 0 0,0 0-1 0 0,0 0 0 0 0,0 0 1 0 0,0 0-1 0 0,0 0 0 0 0,0 0 1 0 0,-1 1-1 0 0,1-1 0 0 0,0 0 1 0 0,0 0-1 0 0,0 0 0 0 0,0 0 1 0 0,0 0-1 0 0,0 0 0 0 0,0 0 1 0 0,0 0-1 0 0,0 0 0 0 0,0 1 1 0 0,0-1-1 0 0,-1 0 0 0 0,1 0 1 0 0,0 0-1 0 0,0 0 0 0 0,0 0 1 0 0,0 0-1 0 0,0 1 0 0 0,0-1 1 0 0,0 0-1 0 0,0 0 0 0 0,0 0 1 0 0,0 0-1 0 0,0 0 0 0 0,0 0 1 0 0,0 1-1 0 0,0-1 0 0 0,0 0 1 0 0,0 0-1 0 0,1 0 0 0 0,-1 0 1 0 0,0 0-1 0 0,0 0 0 0 0,0 0 1 0 0,0 1-1 0 0,0-1 0 0 0,0 0 1 0 0,0 0-1 0 0,0 0 0 0 0,0 0 1 0 0,0 0-1 0 0,0 0 0 0 0,1 0 1 0 0,-1 0-1 0 0,0 0 0 0 0,0 0 1 0 0,0 1-1 0 0,0-1 0 0 0,0 0 1 0 0,0 0-1 0 0,0 0 0 0 0,1 0 1 0 0,13 4 673 0 0,17-1-106 0 0,129-1-543 0 0,-107-4-2951 0 0,0-2-3923 0 0,-25 1 983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57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16259 0 0,'3'22'2516'0'0,"4"26"92"0"0,-5-32-2586 0 0,1-1 1 0 0,1 1-1 0 0,0-1 0 0 0,1 1 0 0 0,8 14 1 0 0,-13-30-42 0 0,0 0 1 0 0,0 1-1 0 0,0-1 1 0 0,0 0-1 0 0,0 1 1 0 0,0-1-1 0 0,0 0 1 0 0,0 1-1 0 0,0-1 1 0 0,0 0-1 0 0,0 1 1 0 0,0-1-1 0 0,1 0 1 0 0,-1 1-1 0 0,0-1 1 0 0,0 0-1 0 0,0 0 1 0 0,1 1-1 0 0,-1-1 1 0 0,0 0-1 0 0,0 0 1 0 0,1 1-1 0 0,-1-1 1 0 0,0 0-1 0 0,1 0 1 0 0,-1 0-1 0 0,0 0 1 0 0,0 1-1 0 0,1-1 1 0 0,-1 0-1 0 0,0 0 1 0 0,1 0-1 0 0,-1 0 1 0 0,0 0-1 0 0,1 0 1 0 0,-1 0-1 0 0,0 0 1 0 0,1 0-1 0 0,-1 0 1 0 0,0 0-1 0 0,1 0 1 0 0,0 0-1 0 0,4-17-262 0 0,-2-34 268 0 0,-2 47-27 0 0,-1-13 115 0 0,2 0 0 0 0,7-31 0 0 0,-8 41 47 0 0,1 0 1 0 0,0 1-1 0 0,1-1 0 0 0,-1 1 0 0 0,1-1 0 0 0,1 1 0 0 0,-1 0 1 0 0,1 0-1 0 0,8-9 0 0 0,-11 14-98 0 0,0 0 0 0 0,-1 0 0 0 0,1 0 0 0 0,0 0 0 0 0,0 1 0 0 0,1-1 0 0 0,-1 0 0 0 0,0 1 0 0 0,0-1 0 0 0,0 1 0 0 0,0-1 0 0 0,0 1 0 0 0,1-1 0 0 0,-1 1 0 0 0,0 0 0 0 0,1 0 0 0 0,-1-1 0 0 0,0 1 0 0 0,0 0 0 0 0,1 0 0 0 0,-1 0 0 0 0,0 0-1 0 0,0 1 1 0 0,3-1 0 0 0,-2 1 6 0 0,1 1 0 0 0,-1-1-1 0 0,1 0 1 0 0,-1 1 0 0 0,1 0-1 0 0,-1-1 1 0 0,0 1 0 0 0,0 0-1 0 0,0 0 1 0 0,3 4 0 0 0,3 5 40 0 0,-1 0 0 0 0,0 0 0 0 0,9 21 0 0 0,-12-26-52 0 0,-1 1 1 0 0,-1 0 0 0 0,1 0 0 0 0,-1 1 0 0 0,-1-1 0 0 0,1 0 0 0 0,-1 1-1 0 0,0-1 1 0 0,-1 1 0 0 0,0 7 0 0 0,-1-12-10 0 0,1 0 0 0 0,-1 0 0 0 0,1 0 0 0 0,-1 0 0 0 0,0 0 0 0 0,0 0 0 0 0,-1-1 0 0 0,1 1 0 0 0,0 0 0 0 0,-1-1 0 0 0,0 1 0 0 0,1-1 0 0 0,-1 1 0 0 0,0-1 0 0 0,0 0 0 0 0,-1 0 0 0 0,1 0 0 0 0,0 0 0 0 0,-1 0 0 0 0,1 0 1 0 0,-1-1-1 0 0,1 1 0 0 0,-1-1 0 0 0,0 0 0 0 0,0 1 0 0 0,0-1 0 0 0,-3 0 0 0 0,-1 1 34 0 0,-1-1 1 0 0,1 0-1 0 0,-1 0 0 0 0,0-1 1 0 0,1 0-1 0 0,-1 0 1 0 0,1-1-1 0 0,-15-3 1 0 0,-27-1 605 0 0,64 14-203 0 0,17 2-976 0 0,30-2-2838 0 0,-27-5-1798 0 0,3 3-3931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13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11226 0 0,'5'7'3601'0'0,"1"-1"-1608"0"0,3 0-601 0 0,-2-5-808 0 0,0-2-432 0 0,3-2-96 0 0,0-2-40 0 0,0 0-40 0 0,-1-1-80 0 0,0-1-192 0 0,-2 1-432 0 0,-1 0-1041 0 0,-5-1-1991 0 0,-7-5-1241 0 0,-1 4-497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15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 5961 0 0,'-52'83'10212'0'0,"-20"49"-5482"0"0,65-118-4694 0 0,0 0-1 0 0,2 0 0 0 0,-1 1 1 0 0,2 0-1 0 0,0 1 0 0 0,1-1 1 0 0,0 0-1 0 0,1 1 0 0 0,0 24 1 0 0,3-31-100 0 0,0 1 0 0 0,0-1 0 0 0,1 0 1 0 0,0 1-1 0 0,1-1 0 0 0,0 0 0 0 0,0 0 0 0 0,1 0 1 0 0,0-1-1 0 0,1 0 0 0 0,0 1 0 0 0,0-1 0 0 0,0-1 1 0 0,1 1-1 0 0,0-1 0 0 0,15 13 0 0 0,22 13-4502 0 0,-10-17-3762 0 0,-15-11 3026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16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60 113 3793 0 0,'-2'-1'513'0'0,"1"0"0"0"0,-1 0 0 0 0,1 0 0 0 0,-1 1 0 0 0,0-1 0 0 0,0 0 1 0 0,1 1-1 0 0,-1-1 0 0 0,0 1 0 0 0,0 0 0 0 0,0 0 0 0 0,0 0 0 0 0,1 0 0 0 0,-4 0 0 0 0,4 0-255 0 0,-1 0 0 0 0,1 1 0 0 0,0-1 0 0 0,0 1 0 0 0,-1-1 0 0 0,1 1 0 0 0,0 0 0 0 0,0-1-1 0 0,0 1 1 0 0,-1 0 0 0 0,1 0 0 0 0,0 0 0 0 0,0 0 0 0 0,0 0 0 0 0,-1 2 0 0 0,1-1-185 0 0,-1 0 1 0 0,1 1 0 0 0,0-1-1 0 0,0 0 1 0 0,0 1 0 0 0,0 0-1 0 0,1-1 1 0 0,-1 1 0 0 0,1-1-1 0 0,-1 1 1 0 0,1 0 0 0 0,0-1-1 0 0,0 1 1 0 0,0 0 0 0 0,0-1-1 0 0,1 1 1 0 0,-1 0 0 0 0,1-1-1 0 0,0 3 1 0 0,6 14-78 0 0,0-1-1 0 0,17 30 1 0 0,-22-43 1 0 0,1 0 0 0 0,0 0 1 0 0,1 0-1 0 0,-1-1 0 0 0,1 1 0 0 0,0-1 0 0 0,0 0 1 0 0,0 0-1 0 0,1 0 0 0 0,-1-1 0 0 0,1 1 1 0 0,0-1-1 0 0,9 4 0 0 0,-13-6 14 0 0,1-1 0 0 0,-1 0 0 0 0,0 1 0 0 0,1-1 0 0 0,-1 0 0 0 0,1 0 0 0 0,-1 0 0 0 0,1 0-1 0 0,-1 0 1 0 0,1 0 0 0 0,-1 0 0 0 0,1 0 0 0 0,-1 0 0 0 0,1-1 0 0 0,-1 1 0 0 0,0-1 0 0 0,1 1 0 0 0,-1-1 0 0 0,0 0 0 0 0,1 1 0 0 0,-1-1 0 0 0,2-1 0 0 0,-1 0 44 0 0,0-1 1 0 0,0 1-1 0 0,0-1 1 0 0,0 1-1 0 0,0-1 1 0 0,0 0-1 0 0,-1 0 1 0 0,1 0-1 0 0,1-5 1 0 0,1-4 150 0 0,-1-1 0 0 0,0 1 0 0 0,-1-1 0 0 0,1-13 1 0 0,-2 9-65 0 0,-1-1 0 0 0,0 1 1 0 0,-1-1-1 0 0,-5-23 1 0 0,5 36-98 0 0,0 0 1 0 0,0-1-1 0 0,-1 1 1 0 0,1 0-1 0 0,-1 0 1 0 0,0 0-1 0 0,-1 0 1 0 0,1 0-1 0 0,-1 1 1 0 0,0-1-1 0 0,0 1 1 0 0,-1 0-1 0 0,1-1 1 0 0,-1 2-1 0 0,0-1 1 0 0,0 0-1 0 0,0 1 1 0 0,-6-4-1 0 0,8 6-82 0 0,1 0 0 0 0,-1 0 0 0 0,1 1-1 0 0,-1-1 1 0 0,1 1 0 0 0,-1-1 0 0 0,1 1 0 0 0,-1 0 0 0 0,0 0-1 0 0,1 0 1 0 0,-1 0 0 0 0,1 0 0 0 0,-1 0 0 0 0,0 0 0 0 0,1 0-1 0 0,-1 0 1 0 0,0 1 0 0 0,1-1 0 0 0,-1 1 0 0 0,1-1 0 0 0,-1 1 0 0 0,1 0-1 0 0,-1 0 1 0 0,1-1 0 0 0,0 1 0 0 0,-1 0 0 0 0,1 0 0 0 0,0 0-1 0 0,0 0 1 0 0,0 1 0 0 0,0-1 0 0 0,-1 0 0 0 0,2 0 0 0 0,-2 2-1 0 0,0-1-341 0 0,1 1-1 0 0,0-1 0 0 0,0 1 1 0 0,0-1-1 0 0,0 0 0 0 0,0 1 1 0 0,1 0-1 0 0,-1-1 0 0 0,0 4 1 0 0,1-3-371 0 0,0-1 0 0 0,0 0 1 0 0,0 1-1 0 0,0-1 1 0 0,1 1-1 0 0,-1-1 0 0 0,1 1 1 0 0,-1-1-1 0 0,1 0 1 0 0,2 4-1 0 0,4 5-4326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16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3297 0 0,'-2'2'13018'0'0,"2"4"-10945"0"0,-1 2-665 0 0,-2 4-560 0 0,1 2-399 0 0,-1 5-241 0 0,2 4-104 0 0,0 1-64 0 0,1 2-96 0 0,-2 2-353 0 0,4-2-855 0 0,-1-2-1176 0 0,0-1-1881 0 0,-1-9-928 0 0,3 4-401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17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71 4945 0 0,'-18'52'7167'0'0,"17"-44"-6652"0"0,0-1 0 0 0,0 1 0 0 0,0 0 0 0 0,1 0-1 0 0,1 9 1 0 0,-1-14-473 0 0,0 1-1 0 0,1 0 1 0 0,0 0-1 0 0,0-1 1 0 0,0 1-1 0 0,0-1 1 0 0,0 1-1 0 0,1-1 1 0 0,-1 1-1 0 0,1-1 1 0 0,0 0-1 0 0,0 0 1 0 0,1 0-1 0 0,-1 0 1 0 0,1 0-1 0 0,-1 0 1 0 0,1-1-1 0 0,0 1 1 0 0,0-1-1 0 0,0 0 1 0 0,0 0-1 0 0,0 0 1 0 0,0 0-1 0 0,1 0 1 0 0,-1-1-1 0 0,1 1 1 0 0,5 0 0 0 0,-5-1-25 0 0,0 0 0 0 0,0-1 0 0 0,0 1 1 0 0,1-1-1 0 0,-1 0 0 0 0,0 0 0 0 0,0-1 1 0 0,1 1-1 0 0,-1-1 0 0 0,0 0 1 0 0,0 0-1 0 0,0 0 0 0 0,0-1 0 0 0,0 1 1 0 0,0-1-1 0 0,-1 0 0 0 0,1 0 1 0 0,0-1-1 0 0,-1 1 0 0 0,0-1 0 0 0,1 1 1 0 0,-1-1-1 0 0,0 0 0 0 0,0 0 0 0 0,-1-1 1 0 0,1 1-1 0 0,-1 0 0 0 0,3-5 1 0 0,1-1-64 0 0,-1 0-1 0 0,0-1 1 0 0,0 1 0 0 0,-1-1 0 0 0,-1 0 0 0 0,1 0 0 0 0,-2-1 0 0 0,1 1 0 0 0,-1-1 0 0 0,0-11 0 0 0,-2 17-444 0 0,0 0 0 0 0,0 0 0 0 0,-1 0 0 0 0,1 0 0 0 0,-1 0 0 0 0,0 0-1 0 0,-1 0 1 0 0,1 0 0 0 0,-1 1 0 0 0,-2-6 0 0 0,2 8 139 0 0,1 0 0 0 0,0 0 0 0 0,0 0 0 0 0,-1 0 0 0 0,1 0 0 0 0,-1 1 1 0 0,0-1-1 0 0,1 0 0 0 0,-1 1 0 0 0,0 0 0 0 0,0-1 0 0 0,0 1 0 0 0,0 0 0 0 0,0 0 0 0 0,0 0 0 0 0,0 0 0 0 0,-1 0 0 0 0,1 1 0 0 0,0-1 0 0 0,0 1 0 0 0,-1-1 0 0 0,1 1 0 0 0,-4 0 1 0 0,-15 3-1771 0 0</inkml:trace>
  <inkml:trace contextRef="#ctx0" brushRef="#br0" timeOffset="1">30 150 832 0 0,'-1'13'1424'0'0,"1"-2"121"0"0,1 4 383 0 0,2-7 81 0 0,3-3-337 0 0,1-2-408 0 0,3-2-272 0 0,2 2-183 0 0,3-3-161 0 0,1-2-176 0 0,3 1-176 0 0,1-2-112 0 0,0 0-176 0 0,0-3-480 0 0,1-1-1080 0 0,-4-3-1649 0 0,-6-9-568 0 0,7 5-200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17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 5609 0 0,'-5'-2'12667'0'0,"26"13"-11155"0"0,33-2-605 0 0,-44-8-844 0 0,-1 0 1 0 0,0 0 0 0 0,1 1 0 0 0,-1 0-1 0 0,0 0 1 0 0,0 1 0 0 0,0 1-1 0 0,-1-1 1 0 0,1 1 0 0 0,-1 1 0 0 0,9 6-1 0 0,-16-10-40 0 0,1 0 0 0 0,-1 0-1 0 0,0 1 1 0 0,1-1 0 0 0,-1 0 0 0 0,0 1-1 0 0,0-1 1 0 0,0 1 0 0 0,0-1-1 0 0,0 1 1 0 0,-1 0 0 0 0,1-1 0 0 0,0 1-1 0 0,-1 0 1 0 0,1 0 0 0 0,-1 0 0 0 0,0-1-1 0 0,0 1 1 0 0,0 0 0 0 0,1 0-1 0 0,-2 2 1 0 0,1-1-24 0 0,-1 1-1 0 0,0-1 1 0 0,0 1-1 0 0,0-1 1 0 0,-1 0-1 0 0,1 0 1 0 0,-1 1-1 0 0,0-1 1 0 0,0 0 0 0 0,-3 3-1 0 0,-5 6-79 0 0,-2 0 0 0 0,1-1 0 0 0,-23 16 0 0 0,31-25 92 0 0,-14 11 10 0 0,11-10-40 0 0,1 1 0 0 0,-1 0 0 0 0,1 0 0 0 0,0 1-1 0 0,1-1 1 0 0,-8 10 0 0 0,11-12 11 0 0,0 0 1 0 0,0 0-1 0 0,0-1 1 0 0,1 1-1 0 0,-1 0 1 0 0,1 0-1 0 0,-1 0 1 0 0,1 0-1 0 0,0 0 1 0 0,0 0-1 0 0,-1 0 1 0 0,2 1-1 0 0,-1-1 1 0 0,0 0-1 0 0,0 0 1 0 0,1 0-1 0 0,-1 0 1 0 0,1 0-1 0 0,-1-1 1 0 0,1 1-1 0 0,0 0 1 0 0,0 0-1 0 0,0 0 0 0 0,0 0 1 0 0,0-1-1 0 0,2 4 1 0 0,1-1-75 0 0,-1 0 0 0 0,1 0 0 0 0,0 0 0 0 0,0 0 0 0 0,1 0 0 0 0,-1-1-1 0 0,1 0 1 0 0,0 0 0 0 0,0 0 0 0 0,0 0 0 0 0,0-1 0 0 0,0 0 0 0 0,1 0 0 0 0,-1 0 0 0 0,0-1 0 0 0,1 0 0 0 0,0 0 0 0 0,-1 0 0 0 0,1-1 0 0 0,0 1 0 0 0,-1-2-1 0 0,1 1 1 0 0,-1 0 0 0 0,1-1 0 0 0,0 0 0 0 0,-1-1 0 0 0,8-1 0 0 0,-6 0-565 0 0,1 1 0 0 0,-1-1 1 0 0,0 0-1 0 0,0-1 0 0 0,0 0 0 0 0,0 0 0 0 0,-1 0 0 0 0,11-10 0 0 0,-12 10-99 0 0,-2 0 0 0 0,1 0 0 0 0,0-1 0 0 0,-1 1 0 0 0,0-1-1 0 0,0 1 1 0 0,0-1 0 0 0,-1 0 0 0 0,1 0 0 0 0,-1-1-1 0 0,0 1 1 0 0,2-10 0 0 0,-4 13 572 0 0,0 0 1 0 0,0 0-1 0 0,0-1 0 0 0,0 1 0 0 0,0 0 1 0 0,0 0-1 0 0,-1-1 0 0 0,1 1 0 0 0,-1 0 1 0 0,0 0-1 0 0,-1-4 0 0 0,1 3-49 0 0,-3-10-827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17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3369 0 0,'0'-1'202'0'0,"0"1"1"0"0,0 0-1 0 0,0-1 1 0 0,0 1-1 0 0,0 0 0 0 0,0 0 1 0 0,0-1-1 0 0,0 1 1 0 0,2-4 2834 0 0,-1 4-2835 0 0,-1 0 1 0 0,0 0-1 0 0,0 0 1 0 0,1 0-1 0 0,-1 0 0 0 0,0 0 1 0 0,1-1-1 0 0,-1 1 1 0 0,1 0-1 0 0,13 2 2768 0 0,20 13-2213 0 0,-25-11-5 0 0,17 5-91 0 0,45 22 735 0 0,-67-29-1434 0 0,0 0 0 0 0,0 1 1 0 0,0-1-1 0 0,0 1 0 0 0,-1 0 0 0 0,0 0 1 0 0,1 0-1 0 0,-1 0 0 0 0,0 1 0 0 0,0-1 1 0 0,-1 1-1 0 0,1 0 0 0 0,3 7 0 0 0,-6-11-367 0 0,-1 1 0 0 0,1-1-1 0 0,0 1 1 0 0,0-1-1 0 0,-1 1 1 0 0,1-1 0 0 0,0 1-1 0 0,0-1 1 0 0,-8 5-6081 0 0,8-4 6080 0 0,-1-1 1 0 0,0 0-1 0 0,0 0 1 0 0,-29 8-2221 0 0,8-3 2091 0 0,-13 7 405 0 0,-4 0 2176 0 0,17-1 2795 0 0,22-10-4641 0 0,-1-1 0 0 0,0 0 0 0 0,1 1 0 0 0,-1-1 0 0 0,0 1 0 0 0,1-1 0 0 0,-1 1 0 0 0,1-1-1 0 0,-1 1 1 0 0,1 0 0 0 0,-1-1 0 0 0,1 1 0 0 0,-1-1 0 0 0,1 1 0 0 0,0 0 0 0 0,-1 0 0 0 0,1-1 0 0 0,0 1 0 0 0,0 0 0 0 0,-1 0 0 0 0,1-1 0 0 0,0 1 0 0 0,0 1 0 0 0,0-1-129 0 0,0-1 0 0 0,1 1 0 0 0,-1 0 0 0 0,0 0 0 0 0,1 0 0 0 0,-1-1 0 0 0,1 1 0 0 0,-1 0 0 0 0,1 0 0 0 0,-1-1 0 0 0,1 1 0 0 0,-1 0 0 0 0,1-1 0 0 0,-1 1 0 0 0,1-1 0 0 0,0 1 0 0 0,1 0 0 0 0,0 1-83 0 0,1-1 1 0 0,0 1-1 0 0,1-1 1 0 0,-1 0 0 0 0,0 1-1 0 0,0-1 1 0 0,0-1-1 0 0,1 1 1 0 0,4 0 0 0 0,-3-1-253 0 0,0 0 1 0 0,0-1-1 0 0,0 0 1 0 0,0 0-1 0 0,0 0 0 0 0,9-4 1 0 0,-9 3-502 0 0,1-1 1 0 0,-1 0-1 0 0,1 0 1 0 0,-1-1-1 0 0,0 0 0 0 0,0 1 1 0 0,-1-1-1 0 0,1-1 1 0 0,4-5-1 0 0,-6 6 426 0 0,0 1 0 0 0,-1-1 0 0 0,1 0 0 0 0,-1 0 0 0 0,0-1 0 0 0,0 1 0 0 0,0 0 0 0 0,-1-1 1 0 0,1 1-1 0 0,-1-1 0 0 0,0 1 0 0 0,0-7 0 0 0,-1 7 695 0 0,0 0 0 0 0,0 1-1 0 0,0-1 1 0 0,-1 0 0 0 0,1 0 0 0 0,-1 0 0 0 0,0 1 0 0 0,0-1 0 0 0,-1 0 0 0 0,-1-3 0 0 0,3 7-146 0 0,0-1 1 0 0,0 1-1 0 0,-1 0 1 0 0,1-1 0 0 0,0 1-1 0 0,0 0 1 0 0,0-1-1 0 0,0 1 1 0 0,-1 0 0 0 0,1-1-1 0 0,0 1 1 0 0,0 0 0 0 0,-1 0-1 0 0,1-1 1 0 0,0 1-1 0 0,0 0 1 0 0,-1 0 0 0 0,1-1-1 0 0,0 1 1 0 0,-1 0 0 0 0,1 0-1 0 0,0 0 1 0 0,-1 0-1 0 0,1-1 1 0 0,0 1 0 0 0,-1 0-1 0 0,1 0 1 0 0,0 0-1 0 0,-1 0 1 0 0,1 0 0 0 0,-1 0-1 0 0,1 0 1 0 0,0 0 0 0 0,-1 0-1 0 0,1 0 1 0 0,-1 0-1 0 0,-10 13 3032 0 0,-6 24-2289 0 0,17-35-762 0 0,-13 34-538 0 0,-9 52 0 0 0,7-3-5582 0 0,1-42-545 0 0,10-24 3777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18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1864 0 0,'9'-6'7705'0'0,"13"-6"-4333"0"0,-14 8-2998 0 0,0 1-1 0 0,0-1 1 0 0,1 1-1 0 0,-1 1 0 0 0,1-1 1 0 0,0 2-1 0 0,0-1 0 0 0,0 1 1 0 0,-1 0-1 0 0,15 1 0 0 0,-20 1-345 0 0,1-1 0 0 0,-1 1 0 0 0,0 0-1 0 0,0-1 1 0 0,1 1 0 0 0,-1 1-1 0 0,0-1 1 0 0,0 0 0 0 0,0 1 0 0 0,0 0-1 0 0,-1-1 1 0 0,1 1 0 0 0,0 0 0 0 0,-1 1-1 0 0,1-1 1 0 0,-1 0 0 0 0,0 1-1 0 0,0-1 1 0 0,0 1 0 0 0,0 0 0 0 0,0-1-1 0 0,0 1 1 0 0,-1 0 0 0 0,1 0-1 0 0,-1 0 1 0 0,0 1 0 0 0,0-1 0 0 0,0 0-1 0 0,0 0 1 0 0,0 7 0 0 0,0 34-1675 0 0,1 3-6756 0 0,4-29 3122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18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48 7746 0 0,'-1'-3'811'0'0,"0"0"1"0"0,0 1-1 0 0,-1-1 1 0 0,1 1-1 0 0,-1-1 0 0 0,0 1 1 0 0,1 0-1 0 0,-1 0 1 0 0,0 0-1 0 0,-5-4 1 0 0,6 6-675 0 0,0 0 1 0 0,0-1-1 0 0,0 1 1 0 0,0 0 0 0 0,0 0-1 0 0,0 0 1 0 0,0 0-1 0 0,0 1 1 0 0,0-1-1 0 0,0 0 1 0 0,0 0 0 0 0,0 1-1 0 0,0-1 1 0 0,0 0-1 0 0,0 1 1 0 0,0-1-1 0 0,0 1 1 0 0,0-1-1 0 0,0 1 1 0 0,0 0 0 0 0,1-1-1 0 0,-1 1 1 0 0,0 0-1 0 0,0 0 1 0 0,1-1-1 0 0,-1 1 1 0 0,0 0-1 0 0,1 0 1 0 0,-1 0 0 0 0,1 0-1 0 0,-1 0 1 0 0,1 1-1 0 0,-6 7-99 0 0,0 0 0 0 0,1 1 0 0 0,1 0 0 0 0,0 0 0 0 0,0 0 0 0 0,1 0 0 0 0,0 0 1 0 0,1 1-1 0 0,0-1 0 0 0,0 1 0 0 0,1 0 0 0 0,1 0 0 0 0,0-1 0 0 0,0 1 0 0 0,1 0 0 0 0,0 0 0 0 0,1-1 0 0 0,1 1 0 0 0,-1-1 0 0 0,2 0 0 0 0,-1 1 0 0 0,10 16 0 0 0,-12-25-41 0 0,0 0 0 0 0,0 0 0 0 0,0 0-1 0 0,0 0 1 0 0,0-1 0 0 0,0 1 0 0 0,1 0 0 0 0,-1-1 0 0 0,1 1-1 0 0,-1-1 1 0 0,1 1 0 0 0,-1-1 0 0 0,1 0 0 0 0,0 0 0 0 0,0 0-1 0 0,0 0 1 0 0,-1 0 0 0 0,1 0 0 0 0,0 0 0 0 0,0 0 0 0 0,0-1-1 0 0,0 1 1 0 0,1-1 0 0 0,-1 0 0 0 0,0 0 0 0 0,0 1 0 0 0,3-2-1 0 0,-2 1 6 0 0,0-1-1 0 0,0 0 1 0 0,0-1-1 0 0,-1 1 1 0 0,1 0-1 0 0,-1-1 0 0 0,1 1 1 0 0,-1-1-1 0 0,1 0 1 0 0,-1 0-1 0 0,0 0 1 0 0,0 0-1 0 0,0 0 1 0 0,0-1-1 0 0,0 1 0 0 0,-1-1 1 0 0,1 1-1 0 0,2-5 1 0 0,0-4-71 0 0,0 0 0 0 0,0 0 0 0 0,-1 0 0 0 0,-1 0 1 0 0,0 0-1 0 0,0-1 0 0 0,-1 1 0 0 0,-1-1 0 0 0,0 1 1 0 0,0-1-1 0 0,-1 1 0 0 0,0-1 0 0 0,-1 1 0 0 0,-1 0 1 0 0,0 0-1 0 0,0 0 0 0 0,-1 0 0 0 0,0 0 0 0 0,-1 1 1 0 0,0-1-1 0 0,-11-14 0 0 0,8 18-1808 0 0,-11-7-11755 0 0</inkml:trace>
  <inkml:trace contextRef="#ctx0" brushRef="#br0" timeOffset="1">221 20 5377 0 0,'5'-4'7714'0'0,"-1"4"-4554"0"0,-1 6-527 0 0,-2 7-689 0 0,1 5-751 0 0,-2 5-481 0 0,-2 6-328 0 0,1 6-232 0 0,1 1-88 0 0,0 3-32 0 0,0 0-32 0 0,1-5-296 0 0,1-2-744 0 0,2-5-1185 0 0,2-2-1536 0 0,-3-7-1896 0 0,1 0-1480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19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15 2080 0 0,'-20'-14'13131'0'0,"37"17"-11845"0"0,-4 1-1104 0 0,0 2 1 0 0,0 0-1 0 0,0 1 0 0 0,0 0 1 0 0,-1 0-1 0 0,0 2 0 0 0,-1-1 1 0 0,0 2-1 0 0,0-1 1 0 0,-1 2-1 0 0,18 21 0 0 0,-27-31-157 0 0,0 0 0 0 0,0 1 0 0 0,0-1 0 0 0,0 0-1 0 0,-1 1 1 0 0,1-1 0 0 0,0 1 0 0 0,-1-1 0 0 0,1 1 0 0 0,0 0-1 0 0,-1-1 1 0 0,0 1 0 0 0,1 0 0 0 0,-1-1 0 0 0,0 1 0 0 0,0 0-1 0 0,0-1 1 0 0,0 1 0 0 0,0 0 0 0 0,-1-1 0 0 0,1 1 0 0 0,0 0-1 0 0,-2 2 1 0 0,1-2-34 0 0,-1 1 0 0 0,1-1 0 0 0,-1 0 0 0 0,0 0 0 0 0,0-1 0 0 0,0 1 0 0 0,0 0 0 0 0,0-1-1 0 0,0 1 1 0 0,0-1 0 0 0,0 0 0 0 0,-1 1 0 0 0,-4 0 0 0 0,-6 3-130 0 0,0-2-1 0 0,0 1 1 0 0,0-2 0 0 0,-23 2-1 0 0,26-3 63 0 0,7-2 35 0 0,-1 1 1 0 0,1 0-1 0 0,-1 0 1 0 0,1 1-1 0 0,-1-1 1 0 0,1 1 0 0 0,0-1-1 0 0,-1 1 1 0 0,1 0-1 0 0,-6 3 1 0 0,9-4 34 0 0,0 1 1 0 0,0-1 0 0 0,0 1-1 0 0,0-1 1 0 0,0 1 0 0 0,0-1-1 0 0,1 1 1 0 0,-1-1 0 0 0,0 0-1 0 0,0 1 1 0 0,1-1 0 0 0,-1 1-1 0 0,0-1 1 0 0,1 0 0 0 0,-1 1-1 0 0,0-1 1 0 0,1 0 0 0 0,-1 0-1 0 0,1 1 1 0 0,-1-1-1 0 0,0 0 1 0 0,1 0 0 0 0,-1 1-1 0 0,1-1 1 0 0,-1 0 0 0 0,1 0-1 0 0,0 0 1 0 0,19 8 58 0 0,-17-6-42 0 0,8 2 72 0 0,0 1 1 0 0,-1 1-1 0 0,1-1 0 0 0,-1 2 1 0 0,-1-1-1 0 0,1 1 0 0 0,9 11 1 0 0,-16-15-21 0 0,0 0 1 0 0,-1 0 0 0 0,0 0 0 0 0,1 0-1 0 0,-1 1 1 0 0,-1-1 0 0 0,1 1-1 0 0,0-1 1 0 0,-1 1 0 0 0,0 0 0 0 0,0-1-1 0 0,0 1 1 0 0,0 0 0 0 0,-1 0 0 0 0,1 0-1 0 0,-1 0 1 0 0,0 0 0 0 0,0 0 0 0 0,0 0-1 0 0,-1-1 1 0 0,0 1 0 0 0,1 0-1 0 0,-1 0 1 0 0,0 0 0 0 0,-3 5 0 0 0,1-2-16 0 0,0 0 0 0 0,-1 0 0 0 0,0 0 0 0 0,0-1 0 0 0,-1 1 0 0 0,0-1 0 0 0,-6 7 0 0 0,-13 2-3775 0 0,23-15 3092 0 0,1-1-1 0 0,-1 0 0 0 0,1 0 1 0 0,-1 0-1 0 0,1 1 0 0 0,-1-1 0 0 0,1 0 1 0 0,-1 0-1 0 0,1 0 0 0 0,0 0 1 0 0,0 0-1 0 0,-1 0 0 0 0,1 0 1 0 0,0 0-1 0 0,0 0 0 0 0,0-1 1 0 0,2-8-3775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57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20220 0 0,'13'6'3345'0'0,"0"0"-1265"0"0,3 1-791 0 0,-2 3-617 0 0,-5-4-288 0 0,-1 2-296 0 0,-1 1-176 0 0,-1-3-104 0 0,0-1-208 0 0,-2-2-312 0 0,2-3-457 0 0,-2-3-663 0 0,1-2-921 0 0,-4-2-1888 0 0,-5-8-1528 0 0,0 4-864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19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36 4801 0 0,'-1'-1'530'0'0,"1"0"0"0"0,0-1 0 0 0,-1 1 1 0 0,1 0-1 0 0,0-1 0 0 0,0 1 0 0 0,0 0 0 0 0,0-1 0 0 0,0 1 1 0 0,0 0-1 0 0,0-1 0 0 0,0 1 0 0 0,1 0 0 0 0,-1 0 0 0 0,1-1 0 0 0,-1 1 1 0 0,1 0-1 0 0,-1 0 0 0 0,1-1 0 0 0,-1 1 0 0 0,1 0 0 0 0,1-2 1 0 0,0 2-291 0 0,-1 1 0 0 0,0-1 1 0 0,0 0-1 0 0,1 1 1 0 0,-1 0-1 0 0,0-1 0 0 0,1 1 1 0 0,-1 0-1 0 0,0-1 1 0 0,1 1-1 0 0,-1 0 0 0 0,1 0 1 0 0,-1 0-1 0 0,0 0 1 0 0,1 0-1 0 0,-1 1 0 0 0,3-1 1 0 0,2 2-169 0 0,1 0 0 0 0,-1 0 0 0 0,0 1 0 0 0,0 0 0 0 0,0 0 0 0 0,0 0 0 0 0,9 8 0 0 0,-9-6-17 0 0,0 0 1 0 0,-1 0-1 0 0,0 1 1 0 0,-1 0-1 0 0,1 0 0 0 0,-1 0 1 0 0,0 0-1 0 0,0 1 1 0 0,-1 0-1 0 0,0-1 0 0 0,0 1 1 0 0,-1 1-1 0 0,0-1 1 0 0,0 0-1 0 0,0 0 0 0 0,0 12 1 0 0,-1-2-260 0 0,-1-1 0 0 0,-3 33 0 0 0,-5 7-3881 0 0,4-26 10 0 0,3-21-650 0 0,5 6-1225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20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20 6121 0 0,'-3'21'9798'0'0,"-11"14"-8167"0"0,1 1-1951 0 0,11-26 39 0 0,-15 61-2278 0 0,13-24-4581 0 0,9-54 2479 0 0,12-24 4992 0 0,-13 22-680 0 0,-1 3 554 0 0,1-1 0 0 0,-1 1 0 0 0,1-1 0 0 0,1 1 0 0 0,-1 1 0 0 0,1-1 0 0 0,0 0 0 0 0,0 1 0 0 0,1 0 0 0 0,0 0 0 0 0,0 1 0 0 0,0 0 0 0 0,0 0 0 0 0,1 0 0 0 0,-1 1 0 0 0,12-5 0 0 0,-16 8-467 0 0,-1-1 0 0 0,1 1 0 0 0,-1-1 0 0 0,1 0 0 0 0,-1 0 0 0 0,1 1 0 0 0,-1-1 0 0 0,1 0-1 0 0,-1 0 1 0 0,0-1 0 0 0,1 1 0 0 0,-1 0 0 0 0,0 0 0 0 0,0-1 0 0 0,0 1 0 0 0,0 0 0 0 0,1-3 0 0 0,1-1-813 0 0</inkml:trace>
  <inkml:trace contextRef="#ctx0" brushRef="#br0" timeOffset="1">177 36 1840 0 0,'2'-18'2913'0'0,"1"1"5744"0"0,-5 42-3626 0 0,-5 15-3505 0 0,-4 24-1983 0 0,12-13-407 0 0,0-20-2274 0 0,-2 1-6369 0 0,2-19 4842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20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5129 0 0,'-7'3'1804'0'0,"2"-2"-1073"0"0,1 1 0 0 0,-1 0-1 0 0,1 1 1 0 0,0-1 0 0 0,-1 1 0 0 0,1 0-1 0 0,0 0 1 0 0,1 0 0 0 0,-1 0 0 0 0,0 1-1 0 0,1 0 1 0 0,-5 5 0 0 0,12-8-496 0 0,-1 0 0 0 0,0 0-1 0 0,1-1 1 0 0,-1 1 0 0 0,1-1 0 0 0,-1 0 0 0 0,7-1 0 0 0,17-1 278 0 0,-15 1-324 0 0,1 0-1 0 0,0 0 1 0 0,0 2 0 0 0,22 2 0 0 0,-32-2-155 0 0,0-1 0 0 0,0 1 0 0 0,0 0 0 0 0,0 0 0 0 0,0 0 0 0 0,0 1 0 0 0,-1-1 0 0 0,1 1 0 0 0,-1-1 0 0 0,1 1 0 0 0,-1 0 0 0 0,1 0 0 0 0,-1 0 0 0 0,0 1 0 0 0,0-1 0 0 0,0 0 0 0 0,0 1 0 0 0,0-1 0 0 0,-1 1 0 0 0,1-1 0 0 0,-1 1 0 0 0,1 0 0 0 0,-1 0 0 0 0,1 6 0 0 0,1 6-60 0 0,-1 0-1 0 0,-1 0 1 0 0,-1 0 0 0 0,0 0-1 0 0,-1 0 1 0 0,-1 0 0 0 0,-5 24-1 0 0,-1 17-5734 0 0,5-34-2510 0 0,7-10 3583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21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11 2160 0 0,'0'0'264'0'0,"0"-1"-1"0"0,1 0 0 0 0,-1 1 0 0 0,0-1 0 0 0,1 0 0 0 0,-1 1 0 0 0,1-1 0 0 0,-1 1 0 0 0,1-1 0 0 0,-1 1 1 0 0,1-1-1 0 0,-1 1 0 0 0,1-1 0 0 0,0 1 0 0 0,-1-1 0 0 0,1 1 0 0 0,-1 0 0 0 0,1-1 0 0 0,0 1 0 0 0,-1 0 1 0 0,1 0-1 0 0,0 0 0 0 0,0-1 0 0 0,1 1 0 0 0,-2 1-96 0 0,1-1-1 0 0,-1 1 1 0 0,1 0-1 0 0,-1-1 1 0 0,0 1-1 0 0,1 0 1 0 0,-1-1-1 0 0,0 1 1 0 0,0 0-1 0 0,1 0 1 0 0,-1-1 0 0 0,0 1-1 0 0,0 0 1 0 0,0 0-1 0 0,0-1 1 0 0,0 1-1 0 0,0 0 1 0 0,0 1-1 0 0,-5 42 828 0 0,5-43-997 0 0,-43 197-1622 0 0,85-220 2338 0 0,-3 2-6878 0 0,-25 15 1989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21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13491 0 0,'3'51'6643'0'0,"2"-19"-6690"0"0,1 0-1 0 0,13 36 1 0 0,-19-68 36 0 0,0 0-1 0 0,0 0 0 0 0,0 0 0 0 0,0 0 0 0 0,0 0 1 0 0,0 0-1 0 0,0 0 0 0 0,0 0 0 0 0,0-1 1 0 0,0 1-1 0 0,0 0 0 0 0,0 0 0 0 0,0 0 0 0 0,0 0 1 0 0,0 0-1 0 0,0 0 0 0 0,0 0 0 0 0,1 0 1 0 0,-1 0-1 0 0,0 0 0 0 0,0 0 0 0 0,0 0 0 0 0,0 0 1 0 0,0 0-1 0 0,0 0 0 0 0,0 0 0 0 0,0 0 1 0 0,0 0-1 0 0,0 0 0 0 0,1 0 0 0 0,-1 0 0 0 0,0 0 1 0 0,0 0-1 0 0,0 0 0 0 0,0 0 0 0 0,0 0 1 0 0,0 0-1 0 0,0 0 0 0 0,0 0 0 0 0,0 0 1 0 0,0 0-1 0 0,0 0 0 0 0,1 0 0 0 0,-1 0 0 0 0,0 0 1 0 0,0 0-1 0 0,0 0 0 0 0,0 0 0 0 0,0 0 1 0 0,0 1-1 0 0,0-1 0 0 0,0 0 0 0 0,0 0 0 0 0,0 0 1 0 0,0 0-1 0 0,0 0 0 0 0,0 0 0 0 0,0 0 1 0 0,0 0-1 0 0,0 0 0 0 0,0 0 0 0 0,0 1 0 0 0,5-14-241 0 0,0-16 65 0 0,-3-21-203 0 0,2-22 186 0 0,-3 66 224 0 0,0 0 0 0 0,0 0 1 0 0,0 0-1 0 0,1 1 0 0 0,0-1 0 0 0,0 1 1 0 0,1-1-1 0 0,0 1 0 0 0,4-7 0 0 0,-6 11 9 0 0,0-1-1 0 0,1 1 0 0 0,-1 0 0 0 0,1-1 1 0 0,-1 1-1 0 0,1 0 0 0 0,-1 0 1 0 0,1 0-1 0 0,0 0 0 0 0,-1 0 0 0 0,1 0 1 0 0,0 1-1 0 0,0-1 0 0 0,0 0 1 0 0,0 1-1 0 0,0 0 0 0 0,-1-1 1 0 0,1 1-1 0 0,0 0 0 0 0,4 0 0 0 0,-2 0 5 0 0,1 1-1 0 0,-1 0 0 0 0,0 0 1 0 0,0 0-1 0 0,0 0 0 0 0,0 1 1 0 0,0-1-1 0 0,0 1 0 0 0,7 4 0 0 0,-7-3 0 0 0,0 0 0 0 0,0 0 0 0 0,-1 0 0 0 0,1 0-1 0 0,0 1 1 0 0,-1 0 0 0 0,0 0 0 0 0,4 6-1 0 0,-6-8-5 0 0,0 0-1 0 0,1 0 1 0 0,-2 0-1 0 0,1 0 1 0 0,0 0-1 0 0,0 0 1 0 0,-1 0-1 0 0,1 0 1 0 0,-1 0-1 0 0,1 1 1 0 0,-1-1-1 0 0,0 0 1 0 0,0 0-1 0 0,0 0 1 0 0,0 1-1 0 0,-1-1 1 0 0,1 0-1 0 0,-1 3 1 0 0,-3 3-227 0 0,0 0 1 0 0,0 0-1 0 0,0-1 1 0 0,-1 1-1 0 0,0-1 1 0 0,-1 0-1 0 0,0 0 0 0 0,0-1 1 0 0,0 1-1 0 0,-1-2 1 0 0,1 1-1 0 0,-2-1 1 0 0,1 0-1 0 0,0 0 1 0 0,-1 0-1 0 0,0-1 1 0 0,0-1-1 0 0,-14 5 1 0 0,81 2-2292 0 0,-46-9 673 0 0,0 0-1 0 0,1-1 1 0 0,14-2 0 0 0,-3-1-2843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21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4809 0 0,'-5'5'8426'0'0,"2"6"-5379"0"0,-2 16-3743 0 0,4-19 1524 0 0,-5 18-636 0 0,3-16-203 0 0,1 0 1 0 0,-1 0-1 0 0,2 1 0 0 0,0-1 0 0 0,0 0 0 0 0,0 1 1 0 0,2-1-1 0 0,-1 1 0 0 0,3 10 0 0 0,-3-20 11 0 0,1 0 0 0 0,-1-1-1 0 0,1 1 1 0 0,-1 0 0 0 0,1 0 0 0 0,-1-1-1 0 0,1 1 1 0 0,0-1 0 0 0,-1 1 0 0 0,1-1-1 0 0,0 1 1 0 0,0-1 0 0 0,-1 1-1 0 0,1-1 1 0 0,0 1 0 0 0,0-1 0 0 0,0 0-1 0 0,0 0 1 0 0,-1 1 0 0 0,1-1 0 0 0,0 0-1 0 0,0 0 1 0 0,0 0 0 0 0,0 0 0 0 0,0 0-1 0 0,-1 0 1 0 0,1 0 0 0 0,0 0-1 0 0,0 0 1 0 0,0-1 0 0 0,0 1 0 0 0,0 0-1 0 0,-1-1 1 0 0,3 0 0 0 0,36-14-71 0 0,-28 10-82 0 0,2 0 135 0 0,14-6-4306 0 0,-26 10 4085 0 0,0 1 1 0 0,-1 0 0 0 0,1-1-1 0 0,-1 1 1 0 0,1-1-1 0 0,-1 1 1 0 0,1-1-1 0 0,-1 1 1 0 0,1-1 0 0 0,-1 0-1 0 0,1 1 1 0 0,-1-1-1 0 0,0 1 1 0 0,1-1-1 0 0,-1 0 1 0 0,0 1 0 0 0,0-1-1 0 0,0 0 1 0 0,1 1-1 0 0,-1-1 1 0 0,0 0-1 0 0,0 0 1 0 0,0 1 0 0 0,0-1-1 0 0,0 0 1 0 0,0 0-1 0 0,0 1 1 0 0,0-1-1 0 0,-1 0 1 0 0,1-1 0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22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4833 0 0,'8'-1'9476'0'0,"14"3"-6885"0"0,-18-1-1495 0 0,-2-1-849 0 0,73 11 3250 0 0,-67-10-3422 0 0,-1 1-1 0 0,-1 0 0 0 0,1 1 0 0 0,0-1 1 0 0,0 1-1 0 0,-1 1 0 0 0,0-1 1 0 0,9 7-1 0 0,-14-9-70 0 0,0 0 0 0 0,0 0 1 0 0,0 0-1 0 0,0 0 0 0 0,0 0 1 0 0,0 0-1 0 0,0 1 0 0 0,-1-1 1 0 0,1 0-1 0 0,0 0 0 0 0,-1 1 1 0 0,1-1-1 0 0,-1 0 0 0 0,1 1 1 0 0,-1-1-1 0 0,0 0 0 0 0,0 1 1 0 0,1-1-1 0 0,-1 1 0 0 0,0-1 1 0 0,0 1-1 0 0,-1 1 0 0 0,1 0-128 0 0,-1 1 0 0 0,0-1-1 0 0,0 0 1 0 0,0 1-1 0 0,-1-1 1 0 0,1 0-1 0 0,-1 0 1 0 0,0 0 0 0 0,-2 3-1 0 0,0 0-392 0 0,-1 0 0 0 0,0-1-1 0 0,0 1 1 0 0,0-1 0 0 0,-1 0 0 0 0,0-1-1 0 0,0 1 1 0 0,-8 3 0 0 0,-6 0-250 0 0,27-16 1848 0 0,31-17 1479 0 0,-26 20-2324 0 0,1 1-1 0 0,-1 1 1 0 0,1 0 0 0 0,0 1-1 0 0,0 0 1 0 0,20 0 0 0 0,24-3-3824 0 0,-33-4-5262 0 0,-13 2 2732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22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12619 0 0,'-10'0'9686'0'0,"10"0"-9504"0"0,0 1 1 0 0,0-1 0 0 0,0 0 0 0 0,0 0-1 0 0,0 0 1 0 0,0 1 0 0 0,0-1 0 0 0,-2 27 1678 0 0,7 29-2809 0 0,-4-44 950 0 0,2-1 1 0 0,-1 1-1 0 0,1 0 0 0 0,1-1 0 0 0,0 0 1 0 0,1 0-1 0 0,0 0 0 0 0,10 15 1 0 0,-13-22-10 0 0,1-1 0 0 0,0 1 1 0 0,0 0-1 0 0,1-1 0 0 0,-1 0 0 0 0,1 0 1 0 0,0 0-1 0 0,-1 0 0 0 0,1 0 1 0 0,0-1-1 0 0,1 0 0 0 0,-1 0 1 0 0,0 0-1 0 0,1 0 0 0 0,-1-1 0 0 0,1 1 1 0 0,-1-1-1 0 0,1 0 0 0 0,0-1 1 0 0,-1 1-1 0 0,1-1 0 0 0,0 0 1 0 0,8-1-1 0 0,3-1-350 0 0,0-1 1 0 0,0-1-1 0 0,23-8 1 0 0,-11 0-2880 0 0,-6-3-3479 0 0,-18 7 1466 0 0,-4 1-497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22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9754 0 0,'-1'2'383'0'0,"1"-1"0"0"0,0 1 0 0 0,0 0 0 0 0,0 0 0 0 0,0-1 0 0 0,0 1 0 0 0,0 0 0 0 0,0-1 0 0 0,1 1 0 0 0,-1 0 0 0 0,1-1 0 0 0,-1 1 0 0 0,1-1 0 0 0,0 1 0 0 0,-1-1 0 0 0,1 1 1 0 0,0-1-1 0 0,0 1 0 0 0,0-1 0 0 0,2 2 0 0 0,-1-1-40 0 0,1 0 1 0 0,0 1 0 0 0,-1-1-1 0 0,1-1 1 0 0,0 1-1 0 0,1 0 1 0 0,-1-1 0 0 0,0 1-1 0 0,5 0 1 0 0,7 2-71 0 0,1-1 0 0 0,0-1-1 0 0,22 1 1 0 0,-29-3-37 0 0,19 3-269 0 0,33 0-200 0 0,-22-10-2677 0 0,-45 9 1930 0 0,3-1 960 0 0,1-1-1 0 0,0 1 1 0 0,0 0-1 0 0,0 0 1 0 0,-1 0 0 0 0,1 0-1 0 0,0 0 1 0 0,0 0-1 0 0,0 1 1 0 0,0-1-1 0 0,1 1 1 0 0,-1-1-1 0 0,0 1 1 0 0,1 0 0 0 0,-1 0-1 0 0,1-1 1 0 0,-2 4-1 0 0,0 0 174 0 0,0 0 0 0 0,0 1 0 0 0,0-1-1 0 0,1 1 1 0 0,0 0 0 0 0,0 0 0 0 0,0 0-1 0 0,1 0 1 0 0,0 0 0 0 0,0 1 0 0 0,1-1-1 0 0,0 0 1 0 0,0 0 0 0 0,0 0 0 0 0,1 1 0 0 0,-1-1-1 0 0,2 0 1 0 0,-1 0 0 0 0,1 0 0 0 0,2 6-1 0 0,-2-8-179 0 0,0 1-1 0 0,0-1 1 0 0,0 0-1 0 0,1 0 1 0 0,0 0-1 0 0,0-1 1 0 0,0 1-1 0 0,0-1 1 0 0,0 0-1 0 0,1 1 0 0 0,0-1 1 0 0,-1-1-1 0 0,1 1 1 0 0,0-1-1 0 0,0 1 1 0 0,1-1-1 0 0,-1 0 1 0 0,0-1-1 0 0,1 1 1 0 0,-1-1-1 0 0,1 0 0 0 0,-1 0 1 0 0,1 0-1 0 0,0 0 1 0 0,-1-1-1 0 0,10 0 1 0 0,-8-1-416 0 0,-1 1 1 0 0,0-1-1 0 0,1 0 1 0 0,-1 0 0 0 0,8-3-1 0 0,-10 3-23 0 0,-1 0 1 0 0,1-1-1 0 0,-1 1 0 0 0,1 0 0 0 0,-1-1 0 0 0,1 1 1 0 0,-1-1-1 0 0,0 0 0 0 0,0 0 0 0 0,0 0 1 0 0,0 0-1 0 0,0 0 0 0 0,0 0 0 0 0,-1 0 0 0 0,1-1 1 0 0,-1 1-1 0 0,1-1 0 0 0,-1 1 0 0 0,0-1 0 0 0,1-3 1 0 0,3-26-3260 0 0,6 2 184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23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7658 0 0,'3'-5'8590'0'0,"-3"5"-8399"0"0,12-1 2069 0 0,11 3-1832 0 0,-12 0-159 0 0,-1-1 1 0 0,0 2-1 0 0,0-1 1 0 0,-1 1 0 0 0,1 1-1 0 0,0 0 1 0 0,-1 0-1 0 0,0 1 1 0 0,12 8-1 0 0,-17-10-258 0 0,0 1-1 0 0,-1-1 0 0 0,0 1 0 0 0,1-1 1 0 0,-1 1-1 0 0,-1 0 0 0 0,1 0 0 0 0,0 0 1 0 0,-1 1-1 0 0,0-1 0 0 0,0 0 0 0 0,0 1 1 0 0,-1 0-1 0 0,0-1 0 0 0,0 1 0 0 0,0 0 1 0 0,0 0-1 0 0,0-1 0 0 0,-1 1 0 0 0,0 0 1 0 0,0 0-1 0 0,-1 6 0 0 0,0-3-385 0 0,0 1 1 0 0,-1-1-1 0 0,0 0 0 0 0,0 1 0 0 0,0-1 1 0 0,-1 0-1 0 0,-1 0 0 0 0,1-1 1 0 0,-1 1-1 0 0,0-1 0 0 0,-1 1 0 0 0,0-1 1 0 0,0 0-1 0 0,-1-1 0 0 0,1 0 1 0 0,-1 0-1 0 0,-1 0 0 0 0,1 0 0 0 0,-11 6 1 0 0,-26 7 651 0 0,73-20 3947 0 0,20 0-3569 0 0,15-17-363 0 0,-42 11-1876 0 0,37-7 1 0 0,-58 14 822 0 0,0-1-1 0 0,0 1 1 0 0,0-1-1 0 0,1 0 1 0 0,-1 0 0 0 0,0 0-1 0 0,0 0 1 0 0,-1 0 0 0 0,1 0-1 0 0,0-1 1 0 0,0 1 0 0 0,0-1-1 0 0,-1 1 1 0 0,3-4 0 0 0,0 0 48 0 0,-1 0 1 0 0,1 0 0 0 0,-1 0 0 0 0,-1 0 0 0 0,4-9 0 0 0,-2 3 875 0 0,-1 0 1 0 0,0 0-1 0 0,-1 0 1 0 0,0 0-1 0 0,1-18 0 0 0,-8-8 4754 0 0,-4 15 3857 0 0,6 35-950 0 0,-3 18-6919 0 0,3 13-583 0 0,4 67-1 0 0,0-93-954 0 0,1-1 0 0 0,1 0 0 0 0,0 0 0 0 0,1 0-1 0 0,1 0 1 0 0,14 30 0 0 0,-4-28-4408 0 0,-15-18 4825 0 0,1-1-1 0 0,-1 0 1 0 0,0 0-1 0 0,1 0 1 0 0,-1 0-1 0 0,1 0 1 0 0,-1 0 0 0 0,1 0-1 0 0,-1 0 1 0 0,0 0-1 0 0,1 0 1 0 0,-1 0-1 0 0,1 0 1 0 0,-1 0 0 0 0,1 0-1 0 0,-1-1 1 0 0,0 1-1 0 0,1 0 1 0 0,-1 0-1 0 0,0 0 1 0 0,1-1 0 0 0,-1 1-1 0 0,1 0 1 0 0,-1 0-1 0 0,0-1 1 0 0,0 1-1 0 0,1 0 1 0 0,-1-1 0 0 0,0 1-1 0 0,1 0 1 0 0,-1-1-1 0 0,0 1 1 0 0,0 0-1 0 0,0-1 1 0 0,0 1 0 0 0,1-1-1 0 0,-1 1 1 0 0,0-1-1 0 0,0 1 1 0 0,0 0-1 0 0,0-1 1 0 0,0 1 0 0 0,0-1-1 0 0,0 1 1 0 0,0-1-1 0 0,0 1 1 0 0,0 0 0 0 0,0-1-1 0 0,4-12-3852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4:00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70 3737 0 0,'-1'-21'1835'0'0,"1"13"-1278"0"0,-1 0 0 0 0,0 0 0 0 0,0 1 0 0 0,-2-10-1 0 0,2 17-518 0 0,1 0 0 0 0,0 0 0 0 0,-1 0 0 0 0,1 0 0 0 0,-1 0 0 0 0,1 0 0 0 0,0 0 0 0 0,-1 0 0 0 0,1 0 0 0 0,-1 0 0 0 0,1 0 0 0 0,0 0 0 0 0,-1 0 0 0 0,1 0 0 0 0,-1 0 0 0 0,1 1 0 0 0,0-1 0 0 0,-1 0 0 0 0,1 0 0 0 0,0 0 0 0 0,-1 1 0 0 0,1-1 0 0 0,0 0 0 0 0,-1 0 0 0 0,1 1 0 0 0,0-1 0 0 0,0 0 0 0 0,-1 1 0 0 0,1-1 0 0 0,0 0 0 0 0,0 1 0 0 0,-1-1 0 0 0,1 0 0 0 0,0 1 0 0 0,-13 15 1201 0 0,-3 7 909 0 0,-16 31-1 0 0,-3 5 2014 0 0,31-67-433 0 0,1-1-1993 0 0,1 17-555 0 0,2-8-1148 0 0,0 1-1 0 0,1-1 0 0 0,-1 1 0 0 0,0-1 1 0 0,0 0-1 0 0,0 1 0 0 0,1-1 0 0 0,-1 0 1 0 0,0 1-1 0 0,0-1 0 0 0,1 0 1 0 0,-1 0-1 0 0,0 1 0 0 0,1-1 0 0 0,-1 0 1 0 0,0 0-1 0 0,1 1 0 0 0,-1-1 1 0 0,0 0-1 0 0,1 0 0 0 0,-1 0 0 0 0,1 0 1 0 0,-1 0-1 0 0,0 0 0 0 0,1 1 1 0 0,-1-1-1 0 0,0 0 0 0 0,1 0 0 0 0,-1 0 1 0 0,1 0-1 0 0,-1 0 0 0 0,0 0 0 0 0,1-1 1 0 0,-1 1-1 0 0,1 0 0 0 0,-1 0 1 0 0,0 0-1 0 0,1 0 0 0 0,-1 0 0 0 0,1-1 1 0 0,-1 1-1 0 0,25-8 693 0 0,-15 4-624 0 0,44-4 115 0 0,9-2-55 0 0,77-1 0 0 0,-119 10-153 0 0,0 2 0 0 0,0 1 0 0 0,-1 0 0 0 0,1 2 0 0 0,-1 0 0 0 0,0 1 0 0 0,35 14 0 0 0,-26-6 38 0 0,51 15 0 0 0,-68-25-33 0 0,1-1-1 0 0,0 0 1 0 0,0-1 0 0 0,0 0-1 0 0,0-1 1 0 0,25-2 0 0 0,16-6 30 0 0,-22 2-2 0 0,55-1 1 0 0,-83 7-225 0 0,-4 0 172 0 0,0 0-1 0 0,0-1 1 0 0,0 1-1 0 0,0 0 1 0 0,0 0-1 0 0,0 0 0 0 0,0 0 1 0 0,0 0-1 0 0,0 0 1 0 0,0 0-1 0 0,0 0 1 0 0,0 0-1 0 0,0-1 1 0 0,0 1-1 0 0,0 0 0 0 0,0 0 1 0 0,0 0-1 0 0,0 0 1 0 0,0 0-1 0 0,0 0 1 0 0,1 0-1 0 0,-1 0 1 0 0,0 0-1 0 0,0 0 0 0 0,0 0 1 0 0,0 0-1 0 0,0 0 1 0 0,0 0-1 0 0,0-1 1 0 0,0 1-1 0 0,0 0 1 0 0,0 0-1 0 0,0 0 0 0 0,1 0 1 0 0,-1 0-1 0 0,0 0 1 0 0,0 0-1 0 0,0 0 1 0 0,0 0-1 0 0,0 0 1 0 0,0 0-1 0 0,0 0 0 0 0,0 0 1 0 0,0 0-1 0 0,1 0 1 0 0,-1 0-1 0 0,-9-12-7569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3:23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14531 0 0,'7'0'720'0'0,"-1"0"-1"0"0,0 1 1 0 0,1 0 0 0 0,-1 0-1 0 0,0 1 1 0 0,1-1 0 0 0,-1 1-1 0 0,0 1 1 0 0,0-1 0 0 0,-1 1-1 0 0,1 0 1 0 0,9 7-1 0 0,-8-4-465 0 0,0 0 0 0 0,0 1 0 0 0,0 0 0 0 0,0 0 0 0 0,-1 0 0 0 0,-1 1 0 0 0,10 16-1 0 0,-7-9-259 0 0,-1 2 0 0 0,0-1 0 0 0,-1 1 0 0 0,-1 0-1 0 0,-1 0 1 0 0,0 1 0 0 0,-1-1 0 0 0,1 31 0 0 0,-4-8-1004 0 0,-2 0 0 0 0,-8 49 0 0 0,7-71 434 0 0,-1 0 0 0 0,0 0 0 0 0,-2 0 0 0 0,0-1 1 0 0,-1 0-1 0 0,-1 0 0 0 0,-11 18 0 0 0,18-33-52 0 0,-1 0-1 0 0,1 0 1 0 0,-1 0-1 0 0,0 0 1 0 0,0 0-1 0 0,0 0 1 0 0,0-1-1 0 0,0 1 1 0 0,0-1-1 0 0,0 1 1 0 0,0-1-1 0 0,-1 0 1 0 0,1 0-1 0 0,-3 1 1 0 0,-16 6-5641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07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1525 1 576 0 0,'-22'7'8864'0'0,"-2"7"-4311"0"0,9-5-2487 0 0,-66 31 2429 0 0,-115 38-2171 0 0,147-62-1631 0 0,-1-2 0 0 0,-102 15 0 0 0,-105-5-116 0 0,234-22-568 0 0,-32 2 26 0 0,-38 3 4 0 0,-164-7 1 0 0,236-3-32 0 0,-1-2 0 0 0,1 0-1 0 0,-1-1 1 0 0,1-1 0 0 0,-30-16-1 0 0,-19-5-310 0 0,70 28 205 0 0,-1-1 1 0 0,1 1-1 0 0,-1 0 1 0 0,0-1-1 0 0,1 1 0 0 0,-1 0 1 0 0,0 0-1 0 0,1-1 1 0 0,-1 1-1 0 0,0 0 0 0 0,0 0 1 0 0,1 0-1 0 0,-1 0 1 0 0,0 0-1 0 0,0 0 0 0 0,1 0 1 0 0,-1 0-1 0 0,0 0 0 0 0,1 0 1 0 0,-1 0-1 0 0,0 1 1 0 0,0-1-1 0 0,1 0 0 0 0,-1 1 1 0 0,0-1-1 0 0,1 0 1 0 0,-1 1-1 0 0,1-1 0 0 0,-2 1 1 0 0,2 0-229 0 0,0 0 1 0 0,-1 1 0 0 0,1-1-1 0 0,0 0 1 0 0,0 0 0 0 0,0 0-1 0 0,0 0 1 0 0,0 1 0 0 0,0-1-1 0 0,0 0 1 0 0,1 0 0 0 0,-1 0-1 0 0,0 0 1 0 0,1 0 0 0 0,-1 0-1 0 0,1 2 1 0 0,3 5-2511 0 0,0 1-1 0 0,0-1 1 0 0,10 12 0 0 0,2 1-1520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07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14 944 0 0,'-2'-12'4936'0'0,"-4"11"-767"0"0,-11 16 265 0 0,10-8-4567 0 0,2-2 160 0 0,1 1 1 0 0,0 0 0 0 0,0 0-1 0 0,0 0 1 0 0,1 1 0 0 0,0-1-1 0 0,0 1 1 0 0,0 0 0 0 0,1-1-1 0 0,0 1 1 0 0,1 1 0 0 0,-1-1 0 0 0,1 0-1 0 0,1 0 1 0 0,-1 8 0 0 0,1 0-48 0 0,1-1 1 0 0,0 0 0 0 0,1 1 0 0 0,0-1 0 0 0,1 0 0 0 0,9 24 0 0 0,-8-30 55 0 0,0 0 1 0 0,1 0-1 0 0,0 0 0 0 0,0-1 1 0 0,0 0-1 0 0,1 0 0 0 0,0 0 1 0 0,1-1-1 0 0,-1 0 0 0 0,1 0 1 0 0,1 0-1 0 0,14 8 0 0 0,-9-6-542 0 0,1-1 0 0 0,23 8 0 0 0,-23-10-1961 0 0,0-1 0 0 0,22 3 0 0 0,-20-4-1457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08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33 920 0 0,'-6'3'190'0'0,"1"1"0"0"0,0-1 0 0 0,0 1 0 0 0,0 1 0 0 0,0-1 0 0 0,0 1 0 0 0,1-1 0 0 0,0 1 0 0 0,0 1 0 0 0,0-1 0 0 0,1 0-1 0 0,0 1 1 0 0,0 0 0 0 0,0 0 0 0 0,1 0 0 0 0,-1 0 0 0 0,2 0 0 0 0,-1 0 0 0 0,1 1 0 0 0,-1-1 0 0 0,2 0 0 0 0,-1 10 0 0 0,1-11-173 0 0,0 1 0 0 0,1-1 0 0 0,0 1-1 0 0,0-1 1 0 0,1 1 0 0 0,-1-1 0 0 0,1 1 0 0 0,0-1 0 0 0,0 0 0 0 0,1 0 0 0 0,0 0 0 0 0,-1 0 0 0 0,2-1-1 0 0,-1 1 1 0 0,1-1 0 0 0,-1 0 0 0 0,1 0 0 0 0,0 0 0 0 0,0 0 0 0 0,1-1 0 0 0,-1 1 0 0 0,1-1 0 0 0,0 0 0 0 0,0-1-1 0 0,0 1 1 0 0,6 1 0 0 0,-9-3 14 0 0,0 0 0 0 0,0 0 0 0 0,0-1 0 0 0,0 1 0 0 0,1-1 0 0 0,-1 1 0 0 0,0-1 0 0 0,0 0 0 0 0,0 0 0 0 0,0 0 0 0 0,1 0 0 0 0,-1 0 0 0 0,0-1 0 0 0,0 1 0 0 0,0 0-1 0 0,0-1 1 0 0,0 0 0 0 0,0 1 0 0 0,0-1 0 0 0,0 0 0 0 0,3-2 0 0 0,-3 1 85 0 0,1 0 0 0 0,-1-1-1 0 0,1 1 1 0 0,-1-1 0 0 0,0 0 0 0 0,0 0-1 0 0,0 1 1 0 0,0-1 0 0 0,0-1-1 0 0,-1 1 1 0 0,1 0 0 0 0,0-4 0 0 0,1-2 218 0 0,0-1 0 0 0,-1 0 0 0 0,0 1 0 0 0,-1-1 1 0 0,0 0-1 0 0,-1 0 0 0 0,0 0 0 0 0,-2-15 0 0 0,0 16-128 0 0,0 1-1 0 0,-1 0 1 0 0,0-1-1 0 0,0 1 0 0 0,-1 1 1 0 0,0-1-1 0 0,-1 1 1 0 0,1-1-1 0 0,-1 1 0 0 0,-1 0 1 0 0,1 1-1 0 0,-1 0 1 0 0,-11-10-1 0 0,14 14-252 0 0,1 0 1 0 0,-1 0-1 0 0,0-1 0 0 0,0 2 1 0 0,0-1-1 0 0,-1 0 0 0 0,1 1 1 0 0,0-1-1 0 0,-1 1 0 0 0,1 0 1 0 0,-1 0-1 0 0,1 0 0 0 0,-1 1 0 0 0,1-1 1 0 0,-1 1-1 0 0,1 0 0 0 0,-1 0 1 0 0,0 0-1 0 0,1 1 0 0 0,-1-1 1 0 0,1 1-1 0 0,-1-1 0 0 0,1 1 1 0 0,-1 1-1 0 0,1-1 0 0 0,0 0 0 0 0,-1 1 1 0 0,1-1-1 0 0,0 1 0 0 0,0 0 1 0 0,0 0-1 0 0,0 1 0 0 0,1-1 1 0 0,-5 5-1 0 0,4-5-453 0 0,1 1 0 0 0,-1 0 1 0 0,1-1-1 0 0,0 1 0 0 0,0 0 1 0 0,1 0-1 0 0,-1 1 0 0 0,1-1 0 0 0,-1 0 1 0 0,1 0-1 0 0,0 1 0 0 0,0-1 0 0 0,0 1 1 0 0,1-1-1 0 0,-1 1 0 0 0,1-1 1 0 0,0 1-1 0 0,0-1 0 0 0,0 1 0 0 0,1 5 1 0 0,3 5-1075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08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2104 0 0,'-10'37'5596'0'0,"4"-19"-5187"0"0,2 0 0 0 0,0 0 1 0 0,1 1-1 0 0,0-1 0 0 0,1 38 1 0 0,2-47-464 0 0,0 0 0 0 0,1 0 0 0 0,0 0 0 0 0,0 0 1 0 0,1 0-1 0 0,0-1 0 0 0,1 1 0 0 0,0 0 0 0 0,0-1 1 0 0,1 0-1 0 0,8 15 0 0 0,-12-23 17 0 0,0 1-1 0 0,1-1 1 0 0,-1 0 0 0 0,0 0-1 0 0,0 1 1 0 0,0-1-1 0 0,1 0 1 0 0,-1 0 0 0 0,0 1-1 0 0,0-1 1 0 0,1 0 0 0 0,-1 0-1 0 0,0 1 1 0 0,1-1-1 0 0,-1 0 1 0 0,0 0 0 0 0,0 0-1 0 0,1 0 1 0 0,-1 0-1 0 0,0 1 1 0 0,1-1 0 0 0,-1 0-1 0 0,0 0 1 0 0,1 0 0 0 0,-1 0-1 0 0,0 0 1 0 0,1 0-1 0 0,-1 0 1 0 0,1 0 0 0 0,-1 0-1 0 0,0 0 1 0 0,1-1 0 0 0,-1 1-1 0 0,0 0 1 0 0,1 0-1 0 0,-1 0 1 0 0,0 0 0 0 0,0 0-1 0 0,1 0 1 0 0,-1-1 0 0 0,0 1-1 0 0,1 0 1 0 0,-1 0-1 0 0,0-1 1 0 0,0 1 0 0 0,1 0-1 0 0,-1 0 1 0 0,0-1 0 0 0,0 1-1 0 0,0 0 1 0 0,1-1-1 0 0,-1 1 1 0 0,0 0 0 0 0,0 0-1 0 0,0-1 1 0 0,0 1 0 0 0,0 0-1 0 0,0-1 1 0 0,0 1-1 0 0,0-1 1 0 0,0 1 0 0 0,0 0-1 0 0,0-1 1 0 0,0 1 0 0 0,0 0-1 0 0,0-1 1 0 0,4-33-318 0 0,-3 25 301 0 0,0 7 60 0 0,0 0-1 0 0,1 0 0 0 0,-1 0 0 0 0,0 0 0 0 0,0 0 0 0 0,1 1 1 0 0,-1-1-1 0 0,1 1 0 0 0,0-1 0 0 0,0 1 0 0 0,-1-1 0 0 0,1 1 1 0 0,0 0-1 0 0,0 0 0 0 0,0 0 0 0 0,0 0 0 0 0,0 0 0 0 0,3 0 0 0 0,0-1-920 0 0,1 1-1 0 0,0 0 1 0 0,0 0-1 0 0,0 1 0 0 0,6-1 1 0 0,-5 4-207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09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78 157 816 0 0,'-13'-19'4126'0'0,"-31"-46"7048"0"0,41 59-10831 0 0,0 0-1 0 0,0 0 0 0 0,1-1 1 0 0,0 1-1 0 0,0-1 1 0 0,0 1-1 0 0,1-1 0 0 0,0 0 1 0 0,0-8-1 0 0,14 34-15652 0 0,-11-9 11944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09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1904 0 0,'0'24'8835'0'0,"-1"25"-5276"0"0,1-39-5345 0 0,1 0 0 0 0,0 1 1 0 0,1-1-1 0 0,0 0 0 0 0,6 18 0 0 0,-7-25 229 0 0,3-1-141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10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5481 0 0,'0'0'202'0'0,"-1"0"0"0"0,0 0 1 0 0,0 0-1 0 0,0-1 0 0 0,1 1 0 0 0,-1 0 0 0 0,0 0 0 0 0,0 0 1 0 0,0 0-1 0 0,0 0 0 0 0,1 0 0 0 0,-1 1 0 0 0,0-1 0 0 0,0 0 1 0 0,0 0-1 0 0,1 0 0 0 0,-1 1 0 0 0,0-1 0 0 0,0 0 0 0 0,1 1 0 0 0,-1-1 1 0 0,0 1-1 0 0,1-1 0 0 0,-1 1 0 0 0,0-1 0 0 0,1 1 0 0 0,-1 0 1 0 0,1-1-1 0 0,-1 1 0 0 0,0 0 0 0 0,-22 25 74 0 0,20-22 75 0 0,-3 3-224 0 0,0 1 0 0 0,1 0 0 0 0,0 0 0 0 0,-7 14 0 0 0,11-20-150 0 0,0-1 0 0 0,0 1 0 0 0,1-1-1 0 0,-1 1 1 0 0,0 0 0 0 0,1-1 0 0 0,-1 1-1 0 0,1 0 1 0 0,0 0 0 0 0,-1-1 0 0 0,1 1-1 0 0,0 0 1 0 0,0-1 0 0 0,0 1 0 0 0,0 0-1 0 0,1 0 1 0 0,-1-1 0 0 0,0 1 0 0 0,1 0-1 0 0,-1 0 1 0 0,1-1 0 0 0,-1 1 0 0 0,1-1-1 0 0,0 1 1 0 0,0 0 0 0 0,0-1 0 0 0,0 0-1 0 0,0 1 1 0 0,0-1 0 0 0,0 1 0 0 0,0-1-1 0 0,1 0 1 0 0,1 2 0 0 0,-1-2-33 0 0,0 0-1 0 0,0-1 1 0 0,0 1-1 0 0,0 0 1 0 0,0-1-1 0 0,0 1 1 0 0,0-1-1 0 0,0 0 1 0 0,0 0 0 0 0,1 1-1 0 0,-1-2 1 0 0,0 1-1 0 0,0 0 1 0 0,0 0-1 0 0,0-1 1 0 0,0 1-1 0 0,4-2 1 0 0,35-18-564 0 0,-4 1 573 0 0,-36 19 62 0 0,-1 0 1 0 0,0 0-1 0 0,1 0 1 0 0,-1 0 0 0 0,0 0-1 0 0,1 0 1 0 0,-1 0-1 0 0,0 0 1 0 0,0 0-1 0 0,1 0 1 0 0,-1 0-1 0 0,0 0 1 0 0,1 0-1 0 0,-1 1 1 0 0,0-1-1 0 0,1 0 1 0 0,-1 0-1 0 0,0 0 1 0 0,0 0-1 0 0,1 0 1 0 0,-1 1-1 0 0,0-1 1 0 0,0 0 0 0 0,1 0-1 0 0,-1 1 1 0 0,0-1-1 0 0,0 0 1 0 0,0 0-1 0 0,0 1 1 0 0,1-1-1 0 0,-1 0 1 0 0,0 0-1 0 0,0 1 1 0 0,0-1-1 0 0,0 0 1 0 0,0 1-1 0 0,0-1 1 0 0,0 0-1 0 0,0 1 1 0 0,1 19 385 0 0,-9 18 13 0 0,4-27-316 0 0,-26 81 19 0 0,26-81-212 0 0,-1 1 0 0 0,0-2 0 0 0,-1 1 0 0 0,0-1 0 0 0,-14 18 0 0 0,19-27 100 0 0,1 0-1 0 0,-1-1 1 0 0,1 1-1 0 0,-1 0 1 0 0,0-1-1 0 0,1 1 0 0 0,-1 0 1 0 0,0-1-1 0 0,1 1 1 0 0,-1-1-1 0 0,0 1 1 0 0,0-1-1 0 0,0 0 0 0 0,0 1 1 0 0,1-1-1 0 0,-1 0 1 0 0,0 1-1 0 0,0-1 0 0 0,-1 0 1 0 0,2 0-4 0 0,-1 0 0 0 0,1-1 1 0 0,0 1-1 0 0,-1 0 0 0 0,1 0 0 0 0,-1-1 1 0 0,1 1-1 0 0,0 0 0 0 0,-1 0 0 0 0,1-1 1 0 0,0 1-1 0 0,0 0 0 0 0,-1-1 0 0 0,1 1 1 0 0,0-1-1 0 0,0 1 0 0 0,-1 0 0 0 0,1-1 1 0 0,0 1-1 0 0,0-1 0 0 0,0 1 0 0 0,0-1 1 0 0,0 1-1 0 0,0 0 0 0 0,0-1 0 0 0,0 0 1 0 0,-1-1 25 0 0,1-1 0 0 0,0 0 1 0 0,0 0-1 0 0,0 1 1 0 0,1-1-1 0 0,-1 0 0 0 0,1 1 1 0 0,-1-1-1 0 0,1 0 0 0 0,0 1 1 0 0,2-5-1 0 0,-1 4 14 0 0,1 0 0 0 0,-1 0 0 0 0,1 0 0 0 0,0 0 0 0 0,0 0 0 0 0,0 1 0 0 0,0-1 0 0 0,0 1-1 0 0,0 0 1 0 0,1 0 0 0 0,-1 0 0 0 0,1 0 0 0 0,0 1 0 0 0,-1 0 0 0 0,1-1 0 0 0,0 1 0 0 0,0 1 0 0 0,0-1-1 0 0,6 0 1 0 0,34-11-3231 0 0,-42 11 2644 0 0,0 0 0 0 0,1 0 1 0 0,-1-1-1 0 0,0 1 0 0 0,0-1 1 0 0,0 1-1 0 0,-1-1 0 0 0,1 0 0 0 0,0 0 1 0 0,2-4-1 0 0,12-22-2131 0 0,-15 26 2618 0 0,6-11-787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10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59 126 3225 0 0,'-8'-12'1565'0'0,"0"0"1"0"0,0 0-1 0 0,1-1 1 0 0,1 0-1 0 0,0 0 1 0 0,1-1-1 0 0,-6-19 1 0 0,13 30-1859 0 0,4 10-2144 0 0,5 11-3915 0 0,-7 2 1828 0 0,-1-5 2685 0 0</inkml:trace>
  <inkml:trace contextRef="#ctx0" brushRef="#br0" timeOffset="1">58 194 576 0 0,'-4'59'6552'0'0,"4"-56"-6598"0"0,0 0 1 0 0,0 0-1 0 0,1 0 1 0 0,-1 0 0 0 0,1 0-1 0 0,-1-1 1 0 0,1 1-1 0 0,0 0 1 0 0,0 0-1 0 0,0-1 1 0 0,1 1-1 0 0,-1-1 1 0 0,1 1-1 0 0,-1-1 1 0 0,1 1-1 0 0,0-1 1 0 0,0 0-1 0 0,2 2 1 0 0,-3-3-40 0 0,-1-1 0 0 0,1 1-1 0 0,-1-1 1 0 0,1 0 0 0 0,0 1 0 0 0,-1-1-1 0 0,1 0 1 0 0,0 0 0 0 0,-1 1 0 0 0,1-1-1 0 0,0 0 1 0 0,-1 0 0 0 0,1 0 0 0 0,0 0-1 0 0,-1 0 1 0 0,1 0 0 0 0,0 0 0 0 0,-1 0-1 0 0,1 0 1 0 0,0 0 0 0 0,-1 0 0 0 0,1 0-1 0 0,0 0 1 0 0,-1-1 0 0 0,1 1 0 0 0,0 0-1 0 0,-1-1 1 0 0,1 1 0 0 0,-1 0 0 0 0,1-1-1 0 0,0 1 1 0 0,-1-1 0 0 0,1 1 0 0 0,-1 0-1 0 0,1-1 1 0 0,-1 0 0 0 0,0 1 0 0 0,1-1-1 0 0,-1 1 1 0 0,1-2 0 0 0,10-24-1995 0 0,-6 13 1423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10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1 408 0 0,'-6'0'12111'0'0,"6"0"-11895"0"0,-8 14 3549 0 0,-2 15-3111 0 0,8-20-645 0 0,0-1 0 0 0,0 0-1 0 0,1 0 1 0 0,0 1 0 0 0,1-1-1 0 0,0 1 1 0 0,0-1 0 0 0,1 1-1 0 0,0-1 1 0 0,0 0 0 0 0,1 1-1 0 0,0-1 1 0 0,6 15 0 0 0,-8-22-48 0 0,1-1 1 0 0,-1 0 0 0 0,0 1-1 0 0,0-1 1 0 0,1 0 0 0 0,-1 1-1 0 0,0-1 1 0 0,1 0 0 0 0,-1 1-1 0 0,0-1 1 0 0,1 0 0 0 0,-1 0-1 0 0,1 1 1 0 0,-1-1-1 0 0,0 0 1 0 0,1 0 0 0 0,-1 0-1 0 0,1 0 1 0 0,-1 0 0 0 0,0 0-1 0 0,1 1 1 0 0,-1-1 0 0 0,1 0-1 0 0,-1 0 1 0 0,1 0 0 0 0,-1 0-1 0 0,1-1 1 0 0,-1 1 0 0 0,0 0-1 0 0,1 0 1 0 0,-1 0 0 0 0,1 0-1 0 0,-1 0 1 0 0,1-1 0 0 0,-1 1-1 0 0,0 0 1 0 0,1 0 0 0 0,-1 0-1 0 0,0-1 1 0 0,1 1-1 0 0,-1 0 1 0 0,0-1 0 0 0,1 1-1 0 0,-1 0 1 0 0,0-1 0 0 0,0 1-1 0 0,1 0 1 0 0,-1-1 0 0 0,0 1-1 0 0,0-1 1 0 0,1 0 0 0 0,14-24-658 0 0,-13 21 688 0 0,0 0-14 0 0,2-3 12 0 0,0-1-1 0 0,1 1 1 0 0,0 0-1 0 0,0 0 1 0 0,1 0 0 0 0,6-6-1 0 0,-12 13 21 0 0,1 0 0 0 0,-1 0 1 0 0,0 0-1 0 0,1 0 0 0 0,-1 0 0 0 0,1 0 0 0 0,-1 1 1 0 0,0-1-1 0 0,1 0 0 0 0,-1 0 0 0 0,0 0 0 0 0,1 1 1 0 0,-1-1-1 0 0,0 0 0 0 0,1 0 0 0 0,-1 1 0 0 0,0-1 0 0 0,1 0 1 0 0,-1 0-1 0 0,0 1 0 0 0,0-1 0 0 0,0 0 0 0 0,1 1 1 0 0,-1-1-1 0 0,0 0 0 0 0,0 1 0 0 0,0-1 0 0 0,0 1 1 0 0,1-1-1 0 0,-1 0 0 0 0,0 1 0 0 0,0-1 0 0 0,0 1 0 0 0,0-1 1 0 0,0 0-1 0 0,0 1 0 0 0,0 0 0 0 0,5 24-4 0 0,-3-18-3 0 0,5 25-95 0 0,3 14-1886 0 0,3-20-3527 0 0,-13-26 5402 0 0,0 0-1 0 0,0 1 0 0 0,0-1 1 0 0,0 0-1 0 0,0 0 1 0 0,0 0-1 0 0,1 1 1 0 0,-1-1-1 0 0,0 0 0 0 0,0 0 1 0 0,0 0-1 0 0,0 1 1 0 0,0-1-1 0 0,1 0 0 0 0,-1 0 1 0 0,0 0-1 0 0,0 0 1 0 0,0 0-1 0 0,0 0 0 0 0,1 1 1 0 0,-1-1-1 0 0,0 0 1 0 0,0 0-1 0 0,0 0 1 0 0,1 0-1 0 0,-1 0 0 0 0,0 0 1 0 0,0 0-1 0 0,1 0 1 0 0,-1 0-1 0 0,0 0 0 0 0,0 0 1 0 0,0 0-1 0 0,1 0 1 0 0,-1 0-1 0 0,0 0 1 0 0,0 0-1 0 0,0 0 0 0 0,1 0 1 0 0,-1 0-1 0 0,0 0 1 0 0,0-1-1 0 0,0 1 0 0 0,1 0 1 0 0,-1 0-1 0 0,0 0 1 0 0,0 0-1 0 0,0 0 0 0 0,1 0 1 0 0,-1-1-1 0 0,0 1 1 0 0,4-4-1503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4:05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46 3577 0 0,'0'-2'629'0'0,"-1"0"1"0"0,0 0 0 0 0,0 0 0 0 0,0 0-1 0 0,0 0 1 0 0,0 1 0 0 0,0-1-1 0 0,0 0 1 0 0,0 1 0 0 0,-1-1 0 0 0,1 0-1 0 0,-1 1 1 0 0,1 0 0 0 0,-1-1-1 0 0,0 1 1 0 0,1 0 0 0 0,-1 0-1 0 0,0 0 1 0 0,0 0 0 0 0,0 0 0 0 0,0 0-1 0 0,-3 0 1 0 0,4 1-91 0 0,-1 0 0 0 0,0 0-1 0 0,1 0 1 0 0,-1 0 0 0 0,0 0 0 0 0,1 0-1 0 0,-1 1 1 0 0,1-1 0 0 0,-1 1 0 0 0,0-1-1 0 0,1 1 1 0 0,-1 0 0 0 0,1-1 0 0 0,-3 3 0 0 0,-13 13-374 0 0,6-1 172 0 0,0 1 0 0 0,1 0 0 0 0,-11 22 0 0 0,21-37-310 0 0,33-23 1191 0 0,-22 18-1183 0 0,-1 1 1 0 0,1 0 0 0 0,-1 1 0 0 0,1 0 0 0 0,0 1 0 0 0,0 0 0 0 0,0 0 0 0 0,13 2 0 0 0,38-4 75 0 0,257-22-128 0 0,-136 15 21 0 0,173 1 7 0 0,-286 11 19 0 0,0-2 0 0 0,0-4 1 0 0,120-21-1 0 0,-164 21 9 0 0,1 1 0 0 0,53 2 1 0 0,-45 1 94 0 0,-59 6-1446 0 0,21-5 546 0 0,0 1-1 0 0,1-1 1 0 0,-1 0-1 0 0,0 1 1 0 0,1 0-1 0 0,-1 0 1 0 0,1 0-1 0 0,0 0 1 0 0,-4 4-1 0 0,-9 4-6561 0 0,7-6 3578 0 0,-3 7-2963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11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23 960 0 0,'0'-1'320'0'0,"0"0"-1"0"0,0 0 0 0 0,-1 0 1 0 0,1 0-1 0 0,0 0 0 0 0,0 0 1 0 0,-1 0-1 0 0,1 0 0 0 0,0 0 1 0 0,-1 0-1 0 0,1 0 0 0 0,-1 0 1 0 0,1 0-1 0 0,-1 1 0 0 0,0-1 1 0 0,1 0-1 0 0,-1 0 0 0 0,0 1 1 0 0,1-1-1 0 0,-1 0 0 0 0,0 1 1 0 0,0-1-1 0 0,0 1 0 0 0,0-1 1 0 0,0 1-1 0 0,1-1 0 0 0,-1 1 1 0 0,-1-1-1 0 0,0 1-14 0 0,0 0 1 0 0,0 1 0 0 0,0-1-1 0 0,1 0 1 0 0,-1 1-1 0 0,0-1 1 0 0,0 1-1 0 0,1-1 1 0 0,-1 1-1 0 0,0 0 1 0 0,1 0 0 0 0,-1 0-1 0 0,1 0 1 0 0,-3 2-1 0 0,-2 2 86 0 0,0 1 1 0 0,-1 0-1 0 0,2 0 0 0 0,-1 0 0 0 0,-8 14 1 0 0,12-16-394 0 0,1-1 1 0 0,0 1-1 0 0,0 0 1 0 0,0 0-1 0 0,1-1 1 0 0,-1 1-1 0 0,1 0 1 0 0,0 0-1 0 0,0 0 0 0 0,0 0 1 0 0,1 0-1 0 0,-1-1 1 0 0,1 1-1 0 0,2 7 1 0 0,-3-9-31 0 0,1-1 1 0 0,-1 1-1 0 0,1 0 1 0 0,-1-1-1 0 0,1 1 1 0 0,0-1-1 0 0,-1 1 1 0 0,1-1-1 0 0,0 0 1 0 0,0 1-1 0 0,0-1 0 0 0,0 0 1 0 0,0 1-1 0 0,0-1 1 0 0,1 0-1 0 0,-1 0 1 0 0,0 0-1 0 0,1 0 1 0 0,-1 0-1 0 0,0 0 1 0 0,1-1-1 0 0,-1 1 1 0 0,1 0-1 0 0,0-1 0 0 0,-1 1 1 0 0,1-1-1 0 0,-1 1 1 0 0,1-1-1 0 0,0 0 1 0 0,-1 0-1 0 0,1 0 1 0 0,0 0-1 0 0,-1 0 1 0 0,1 0-1 0 0,0 0 1 0 0,2-1-1 0 0,-2 0 9 0 0,1-1 1 0 0,0 0-1 0 0,0 0 0 0 0,-1 1 1 0 0,1-1-1 0 0,-1-1 0 0 0,1 1 1 0 0,-1 0-1 0 0,0-1 1 0 0,0 1-1 0 0,0-1 0 0 0,0 0 1 0 0,0 1-1 0 0,-1-1 0 0 0,1 0 1 0 0,-1 0-1 0 0,0 0 0 0 0,0 0 1 0 0,0 0-1 0 0,0-4 0 0 0,2-5 133 0 0,0 1 0 0 0,-1-1 0 0 0,-1 0 0 0 0,0-13-1 0 0,5 117 2341 0 0,4-35-3650 0 0,-8-50 282 0 0,0 0 1 0 0,1 0-1 0 0,0 0 1 0 0,6 10-1 0 0,-9-17 826 0 0,0 0-1 0 0,0 0 1 0 0,0 0-1 0 0,0 0 0 0 0,2-1-1388 0 0,-2 1 1388 0 0,0 0 0 0 0,0 0 1 0 0,0 0-1 0 0,0 0 1 0 0,1 0-1 0 0,-1 0 0 0 0,0 0 1 0 0,0 0-1 0 0,0 0 1 0 0,0 0-1 0 0,0 0 0 0 0,0 0 1 0 0,1 0-1 0 0,-1 0 1 0 0,0 0-1 0 0,0 0 0 0 0,0 0 1 0 0,0 0-1 0 0,0 0 1 0 0,1 2-1390 0 0,-1-2 1389 0 0,0 0 1 0 0,0 0-1 0 0,0 0 0 0 0,0 1 1 0 0,0-1-1 0 0,0 0 1 0 0,0 0-1 0 0,0 0 0 0 0,0 0 1 0 0,0 0-1 0 0,0 1 1 0 0,0-1-1 0 0,1-10-3477 0 0,-1 7 3223 0 0,4-8-1711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11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11 2192 0 0,'-2'-11'11724'0'0,"0"23"-7306"0"0,-3 21-3629 0 0,4-18-1128 0 0,-6 127 953 0 0,10-95-3727 0 0,5-2-4377 0 0,-2-36 1694 0 0,-2-7 3301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12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16 129 1048 0 0,'-1'-1'640'0'0,"0"0"0"0"0,0 1 0 0 0,-1-1 0 0 0,1 0 0 0 0,0 0 0 0 0,0 0 0 0 0,0 0 0 0 0,0 0 0 0 0,0 0 0 0 0,0-1 0 0 0,1 1 0 0 0,-1 0 0 0 0,0 0 0 0 0,-1-3 0 0 0,6-1 3551 0 0,10 5-3956 0 0,19 7-301 0 0,25 4 610 0 0,-53-10-1024 0 0,-1 0 0 0 0,1-1 0 0 0,0 0 0 0 0,-1 0 0 0 0,1-1 0 0 0,-1 1 0 0 0,1-1 0 0 0,-1 0 0 0 0,8-2 0 0 0,-12 3 214 0 0,1 0 1 0 0,-1-1-1 0 0,1 1 1 0 0,0 0 0 0 0,-1 0-1 0 0,1-1 1 0 0,-1 1 0 0 0,1 0-1 0 0,-1-1 1 0 0,1 1-1 0 0,-1 0 1 0 0,0-1 0 0 0,1 1-1 0 0,-1-1 1 0 0,1 1 0 0 0,-1-1-1 0 0,0 1 1 0 0,1-1-1 0 0,-1 1 1 0 0,0-1 0 0 0,1 1-1 0 0,-1-1 1 0 0,0 0 0 0 0,0 1-1 0 0,0-1 1 0 0,0 1-1 0 0,0-2 1 0 0,-2-9-1745 0 0,1 5 811 0 0</inkml:trace>
  <inkml:trace contextRef="#ctx0" brushRef="#br0" timeOffset="1">93 1 1672 0 0,'-10'7'10741'0'0,"9"-7"-10343"0"0,1 1 0 0 0,-2 21 3356 0 0,8 28-4979 0 0,-5-39 2176 0 0,19 108-1729 0 0,-11-80-2970 0 0,3-1-4385 0 0,-8-27 4871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14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77 126 152 0 0,'-11'-38'352'0'0,"11"38"-367"0"0,-1 0 79 0 0,0-1 9 0 0,0 0-1 0 0,0 1 1 0 0,1-1 0 0 0,-1 0 0 0 0,0 0-1 0 0,0 1 1 0 0,1-1 0 0 0,-1 0-1 0 0,1 0 1 0 0,-1 0 0 0 0,1 0 0 0 0,-1 0-1 0 0,1 0 1 0 0,-1 0 0 0 0,1 0 0 0 0,0 0-1 0 0,0 0 1 0 0,-1-1 0 0 0,-10-22 4777 0 0,-4 7-1261 0 0,13 13-3085 0 0,-1 0 0 0 0,0 1 0 0 0,-1-1 0 0 0,1 1 0 0 0,-1-1 0 0 0,-4-2 0 0 0,8 9-409 0 0,-1 1 0 0 0,1-1 0 0 0,0 1 0 0 0,1-1 1 0 0,-1 1-1 0 0,1 0 0 0 0,1 4 0 0 0,13 59-230 0 0,-12-50 182 0 0,1 0-1 0 0,0 0 1 0 0,1 0-1 0 0,8 18 0 0 0,9-74-240 0 0,-16 21 182 0 0,-5 11 28 0 0,1 0 1 0 0,0 0-1 0 0,1 1 1 0 0,-1-1 0 0 0,1 1-1 0 0,1 0 1 0 0,-1-1 0 0 0,8-8-1 0 0,-10 14-8 0 0,0 0 0 0 0,-1 1-1 0 0,1-1 1 0 0,0 1 0 0 0,-1-1 0 0 0,1 1 0 0 0,0-1-1 0 0,0 1 1 0 0,0 0 0 0 0,-1-1 0 0 0,1 1-1 0 0,0 0 1 0 0,0 0 0 0 0,0 0 0 0 0,0-1-1 0 0,0 1 1 0 0,-1 0 0 0 0,1 0 0 0 0,0 0 0 0 0,0 0-1 0 0,0 1 1 0 0,0-1 0 0 0,0 0 0 0 0,0 0-1 0 0,-1 0 1 0 0,1 1 0 0 0,0-1 0 0 0,0 0-1 0 0,0 1 1 0 0,-1-1 0 0 0,1 1 0 0 0,0-1 0 0 0,0 1-1 0 0,-1-1 1 0 0,1 1 0 0 0,-1-1 0 0 0,1 1-1 0 0,0 0 1 0 0,-1-1 0 0 0,1 1 0 0 0,-1 0-1 0 0,1 0 1 0 0,-1-1 0 0 0,0 1 0 0 0,1 0 0 0 0,-1 2-1 0 0,4 2 27 0 0,-2 1 0 0 0,1-1 0 0 0,-1 1 0 0 0,0 0 1 0 0,2 7-1 0 0,-3-3 69 0 0,0 0 0 0 0,-1 0 0 0 0,0 0 0 0 0,-2 16 0 0 0,1-16-967 0 0,0 0-1 0 0,1 0 0 0 0,0 0 1 0 0,2 16-1 0 0,-3-37-8054 0 0,3 3 6845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14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90 984 0 0,'9'3'10621'0'0,"27"11"-8594"0"0,-34-13-1975 0 0,0 1 0 0 0,1-1 0 0 0,-1 0 1 0 0,1 0-1 0 0,-1 0 0 0 0,1 0 0 0 0,-1 0 0 0 0,1-1 0 0 0,0 1 0 0 0,-1-1 0 0 0,1 0 0 0 0,0 0 0 0 0,-1 0 0 0 0,5 0 0 0 0,-6-1-29 0 0,0 0 1 0 0,1 0-1 0 0,-1 0 0 0 0,0 0 0 0 0,0 0 1 0 0,0 0-1 0 0,0 0 0 0 0,0 0 0 0 0,0 0 0 0 0,0-1 1 0 0,0 1-1 0 0,-1 0 0 0 0,1-1 0 0 0,0 1 0 0 0,-1 0 1 0 0,1-1-1 0 0,-1 1 0 0 0,0-1 0 0 0,1 1 1 0 0,-1-1-1 0 0,0 1 0 0 0,0-1 0 0 0,0 1 0 0 0,0-1 1 0 0,0 1-1 0 0,0-1 0 0 0,-1-2 0 0 0,1 0 33 0 0,-1 0 0 0 0,1 0-1 0 0,-1 0 1 0 0,0 0-1 0 0,-1 0 1 0 0,1 0 0 0 0,-1 0-1 0 0,0 0 1 0 0,0 0 0 0 0,0 1-1 0 0,0-1 1 0 0,-1 1 0 0 0,-4-6-1 0 0,6 7-44 0 0,0 1 0 0 0,-1-1 1 0 0,1 1-1 0 0,0 0 0 0 0,-1 0 0 0 0,1-1 0 0 0,-1 1 0 0 0,1 0 0 0 0,-1 0 0 0 0,0 1 0 0 0,1-1 1 0 0,-1 0-1 0 0,0 0 0 0 0,0 1 0 0 0,0-1 0 0 0,1 1 0 0 0,-1-1 0 0 0,0 1 0 0 0,0 0 0 0 0,0 0 0 0 0,0 0 1 0 0,0 0-1 0 0,1 0 0 0 0,-1 0 0 0 0,0 1 0 0 0,0-1 0 0 0,0 1 0 0 0,0-1 0 0 0,1 1 0 0 0,-1-1 1 0 0,0 1-1 0 0,-2 1 0 0 0,2 0-37 0 0,0 0 1 0 0,1 0 0 0 0,-1 0-1 0 0,1 0 1 0 0,-1 1-1 0 0,1-1 1 0 0,0 0 0 0 0,0 0-1 0 0,0 1 1 0 0,0-1-1 0 0,0 1 1 0 0,0-1-1 0 0,1 1 1 0 0,-1-1 0 0 0,1 1-1 0 0,0 0 1 0 0,0-1-1 0 0,0 1 1 0 0,0-1 0 0 0,0 1-1 0 0,0 0 1 0 0,1-1-1 0 0,-1 1 1 0 0,2 2 0 0 0,0 5-23 0 0,1 0 1 0 0,0-1 0 0 0,0 1 0 0 0,1-1 0 0 0,5 10 0 0 0,11 8 403 0 0,6-7-3780 0 0,-24-19 3121 0 0,0-1-1 0 0,-1 1 1 0 0,1 0-1 0 0,0-1 1 0 0,0 0-1 0 0,-1 1 1 0 0,1-1-1 0 0,0 0 1 0 0,0 0-1 0 0,0 0 1 0 0,-1 0-1 0 0,1 0 1 0 0,0 0-1 0 0,0-1 1 0 0,0 1-1 0 0,-1 0 1 0 0,1-1-1 0 0,0 0 1 0 0,-1 1-1 0 0,1-1 1 0 0,0 0-1 0 0,-1 0 1 0 0,1 0-1 0 0,-1 0 1 0 0,1 0-1 0 0,-1 0 1 0 0,0 0-1 0 0,1-1 1 0 0,-1 1-1 0 0,0 0 1 0 0,0-1-1 0 0,0 1 1 0 0,2-3-1 0 0,6-9-147 0 0,0-1-1 0 0,-1 1 1 0 0,12-27-1 0 0,-19 36 590 0 0,1 0 0 0 0,-1-1 0 0 0,0 1 0 0 0,0 0-1 0 0,-1 0 1 0 0,1-1 0 0 0,-1 1 0 0 0,0-7 0 0 0,-1 9 190 0 0,1-1 0 0 0,0 1 1 0 0,-1 0-1 0 0,0 0 0 0 0,0-1 1 0 0,0 1-1 0 0,0 0 0 0 0,0 0 1 0 0,0 0-1 0 0,0 0 0 0 0,0 0 1 0 0,-1 0-1 0 0,1 0 0 0 0,-1 0 0 0 0,0 1 1 0 0,-2-3-1 0 0,3 3-181 0 0,1 1 1 0 0,0 0-1 0 0,0 0 0 0 0,0 0 0 0 0,-1 0 1 0 0,1 0-1 0 0,0 0 0 0 0,0-1 1 0 0,0 1-1 0 0,-1 0 0 0 0,1 0 0 0 0,0 0 1 0 0,0 0-1 0 0,-1 0 0 0 0,1 0 0 0 0,0 0 1 0 0,0 0-1 0 0,-1 0 0 0 0,1 0 0 0 0,0 0 1 0 0,0 0-1 0 0,-1 0 0 0 0,1 0 0 0 0,0 0 1 0 0,0 0-1 0 0,-1 0 0 0 0,1 1 1 0 0,0-1-1 0 0,0 0 0 0 0,0 0 0 0 0,-1 0 1 0 0,1 0-1 0 0,0 0 0 0 0,0 1 0 0 0,0-1 1 0 0,-1 0-1 0 0,1 0 0 0 0,0 0 0 0 0,0 0 1 0 0,0 1-1 0 0,0-1 0 0 0,-1 0 0 0 0,-5 16 1584 0 0,1 18-1377 0 0,2-7-160 0 0,1-18-195 0 0,1 0 0 0 0,0 0 0 0 0,0 1 0 0 0,1-1 0 0 0,0 0 0 0 0,0 1 0 0 0,1-1 0 0 0,1 0 0 0 0,2 10 0 0 0,-4-19-6 0 0,0 0 1 0 0,0 1 0 0 0,0-1 0 0 0,0 0-1 0 0,0 1 1 0 0,1-1 0 0 0,-1 0 0 0 0,0 1 0 0 0,0-1-1 0 0,0 0 1 0 0,1 0 0 0 0,-1 0 0 0 0,0 1-1 0 0,0-1 1 0 0,1 0 0 0 0,-1 0 0 0 0,0 1-1 0 0,0-1 1 0 0,1 0 0 0 0,-1 0 0 0 0,0 0-1 0 0,1 0 1 0 0,-1 0 0 0 0,0 0 0 0 0,1 0 0 0 0,-1 1-1 0 0,0-1 1 0 0,1 0 0 0 0,-1 0 0 0 0,0 0-1 0 0,1 0 1 0 0,-1 0 0 0 0,1-1 0 0 0,11-7-138 0 0,9-21-38 0 0,-17 24 136 0 0,1-2 22 0 0,40-50 89 0 0,-47 61 71 0 0,0 1 0 0 0,0-1 0 0 0,1 1 1 0 0,0 0-1 0 0,0-1 0 0 0,0 1 0 0 0,0 0 0 0 0,1 0 1 0 0,0 0-1 0 0,0 0 0 0 0,1 9 0 0 0,-1-3-94 0 0,0-5-27 0 0,0 0-1 0 0,1-1 1 0 0,0 1 0 0 0,0-1-1 0 0,0 1 1 0 0,2 5-1 0 0,-3-11-3 0 0,0 1-1 0 0,1 0 0 0 0,-1-1 0 0 0,0 1 0 0 0,1 0 1 0 0,-1-1-1 0 0,0 1 0 0 0,1-1 0 0 0,-1 1 0 0 0,1-1 1 0 0,-1 1-1 0 0,1-1 0 0 0,-1 1 0 0 0,1-1 0 0 0,-1 1 1 0 0,1-1-1 0 0,0 0 0 0 0,-1 1 0 0 0,1-1 0 0 0,-1 0 1 0 0,2 1-1 0 0,0-1 2 0 0,-1 0 0 0 0,0 0-1 0 0,0-1 1 0 0,0 1 0 0 0,0 0 0 0 0,0-1 0 0 0,0 1 0 0 0,0-1 0 0 0,0 1 0 0 0,0-1-1 0 0,0 1 1 0 0,0-1 0 0 0,0 0 0 0 0,0 1 0 0 0,-1-1 0 0 0,1 0 0 0 0,0 0 0 0 0,0 0-1 0 0,0-1 1 0 0,7-7-417 0 0,0-1 0 0 0,-1 0-1 0 0,0 0 1 0 0,6-14 0 0 0,-7 12-1530 0 0,0-1 0 0 0,-2 0 0 0 0,0 0 1 0 0,0 0-1 0 0,-1 0 0 0 0,2-20 0 0 0,-3 20 519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15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19 632 0 0,'-2'-4'13492'0'0,"-3"28"-10283"0"0,-3 37-3570 0 0,8-60 360 0 0,-2 18-78 0 0,1 0-1 0 0,1 1 1 0 0,1-1 0 0 0,1 0 0 0 0,1 0-1 0 0,0 0 1 0 0,9 26 0 0 0,-9-47-570 0 0,-1-11 440 0 0,0-15 143 0 0,-8-43-22 0 0,0-11-56 0 0,6 75 133 0 0,0 0 0 0 0,0 0 0 0 0,1 0 0 0 0,0 0 0 0 0,1 1 0 0 0,0-1 0 0 0,0 0 0 0 0,0 1 0 0 0,4-7 0 0 0,-6 12 16 0 0,0 1 1 0 0,0-1-1 0 0,0 1 0 0 0,1-1 0 0 0,-1 1 1 0 0,0-1-1 0 0,0 1 0 0 0,1-1 0 0 0,-1 1 1 0 0,0 0-1 0 0,1-1 0 0 0,-1 1 0 0 0,1 0 1 0 0,-1-1-1 0 0,0 1 0 0 0,1 0 0 0 0,-1-1 1 0 0,1 1-1 0 0,-1 0 0 0 0,1 0 0 0 0,-1 0 1 0 0,1-1-1 0 0,-1 1 0 0 0,1 0 0 0 0,-1 0 1 0 0,1 0-1 0 0,-1 0 0 0 0,1 0 0 0 0,0 0 1 0 0,-1 0-1 0 0,1 0 0 0 0,0 0 0 0 0,15 14 52 0 0,10 34-73 0 0,-22-42 25 0 0,14 41 229 0 0,-17-46-179 0 0,0 1 1 0 0,-1 0-1 0 0,1 0 1 0 0,-1 0-1 0 0,0 1 1 0 0,1-1-1 0 0,-1 0 1 0 0,0 0-1 0 0,0 0 1 0 0,0 0-1 0 0,-1 0 1 0 0,1 0-1 0 0,0 0 1 0 0,-1 0-1 0 0,1 0 1 0 0,-1 0-1 0 0,0 0 1 0 0,0 0-1 0 0,0 0 1 0 0,0-1-1 0 0,-1 4 1 0 0,1-5-57 0 0,-1 1 1 0 0,1-1-1 0 0,0 0 1 0 0,0 1-1 0 0,0-1 1 0 0,-1 0-1 0 0,1 0 1 0 0,0 0-1 0 0,0 0 1 0 0,0 0-1 0 0,-1 0 1 0 0,1 0-1 0 0,0 0 1 0 0,0 0-1 0 0,-1 0 1 0 0,1-1-1 0 0,0 1 1 0 0,0-1-1 0 0,0 1 1 0 0,0-1-1 0 0,0 1 1 0 0,0-1-1 0 0,-1 1 1 0 0,1-1-1 0 0,1 0 1 0 0,-1 0-1 0 0,0 0 1 0 0,-1-1-1 0 0,-16-13-2402 0 0,7 3-3812 0 0,9 5 1108 0 0,3 2 3289 0 0,4 3 511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16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34 808 0 0,'-5'-3'8788'0'0,"-8"3"-4277"0"0,-9 5-1073 0 0,12-1-3109 0 0,0 0 0 0 0,1 1 0 0 0,0 0 0 0 0,0 0 0 0 0,1 1 0 0 0,-1 1 0 0 0,-9 9 0 0 0,15-14-365 0 0,1 1 0 0 0,-1-1 0 0 0,1 1 0 0 0,0 0 0 0 0,-1 0-1 0 0,1 0 1 0 0,1 0 0 0 0,-1 0 0 0 0,0 0 0 0 0,1 1 0 0 0,0-1-1 0 0,-1 1 1 0 0,1-1 0 0 0,1 1 0 0 0,-1-1 0 0 0,0 1 0 0 0,1 0 0 0 0,0-1-1 0 0,0 1 1 0 0,0-1 0 0 0,0 1 0 0 0,1 0 0 0 0,-1-1 0 0 0,2 6-1 0 0,-1-9 4 0 0,-1 1-1 0 0,1 0 1 0 0,0 0-1 0 0,-1 0 1 0 0,1 0-1 0 0,0-1 1 0 0,0 1-1 0 0,-1 0 1 0 0,1-1-1 0 0,0 1 0 0 0,0-1 1 0 0,0 1-1 0 0,0-1 1 0 0,0 1-1 0 0,0-1 1 0 0,0 0-1 0 0,0 1 1 0 0,0-1-1 0 0,0 0 0 0 0,0 0 1 0 0,0 1-1 0 0,0-1 1 0 0,0 0-1 0 0,0 0 1 0 0,0-1-1 0 0,0 1 1 0 0,0 0-1 0 0,0 0 1 0 0,0 0-1 0 0,0-1 0 0 0,0 1 1 0 0,0 0-1 0 0,0-1 1 0 0,0 1-1 0 0,0-1 1 0 0,0 1-1 0 0,1-2 1 0 0,37-20-913 0 0,-14-2 455 0 0,-22 20 499 0 0,1 0 0 0 0,0 0 1 0 0,-1 1-1 0 0,1-1 0 0 0,1 1 0 0 0,4-3 1 0 0,-11 46 392 0 0,1-34-486 0 0,1 0 1 0 0,0 0-1 0 0,1 0 1 0 0,0 0-1 0 0,-1 0 1 0 0,2 0-1 0 0,3 11 1 0 0,8 4-7515 0 0,8-35-394 0 0,-13 8 7484 0 0,-5 3 745 0 0,0 0 0 0 0,0 0 0 0 0,0 0-1 0 0,-1-1 1 0 0,1 1 0 0 0,-1-1 0 0 0,0 1 0 0 0,0-1 0 0 0,0 0-1 0 0,-1 0 1 0 0,1 0 0 0 0,-1 0 0 0 0,0 0 0 0 0,1-9 0 0 0,3-4 4484 0 0,7 24 350 0 0,21 11-5039 0 0,-32-17-73 0 0,1-1 0 0 0,-1 1-1 0 0,0-1 1 0 0,1 0 0 0 0,-1 1 0 0 0,1-1 0 0 0,-1 0 0 0 0,1 0-1 0 0,-1 0 1 0 0,0 0 0 0 0,1 0 0 0 0,-1 0 0 0 0,1 0 0 0 0,-1 0-1 0 0,0 0 1 0 0,1-1 0 0 0,-1 1 0 0 0,2-1 0 0 0,-2 0-157 0 0,0 0 0 0 0,-1 1 0 0 0,1-1 0 0 0,-1 0 1 0 0,1 0-1 0 0,0 1 0 0 0,-1-1 0 0 0,1 0 0 0 0,-1 0 1 0 0,0 0-1 0 0,1 0 0 0 0,-1 0 0 0 0,0 1 0 0 0,1-1 1 0 0,-1 0-1 0 0,0 0 0 0 0,0 0 0 0 0,0 0 0 0 0,0 0 0 0 0,0-2 1 0 0,-1-6-1411 0 0,0-1 0 0 0,-1 0 0 0 0,-1 1 0 0 0,-4-15 0 0 0,0 1 2611 0 0,-4-9 1065 0 0,2 18 1794 0 0,9 14-3675 0 0,-1 0 0 0 0,1-1 0 0 0,0 1 0 0 0,0 0 0 0 0,-1 0-1 0 0,1 0 1 0 0,0 0 0 0 0,-1 0 0 0 0,1 0 0 0 0,0 0 0 0 0,-1 0 0 0 0,1 0 0 0 0,0 0 0 0 0,0 0 0 0 0,-1 0 0 0 0,1 0 0 0 0,0 0 0 0 0,-1 0 0 0 0,1 0 0 0 0,0 0 0 0 0,-1 0 0 0 0,1 0 0 0 0,0 0 0 0 0,0 1 0 0 0,-1-1 0 0 0,1 0 0 0 0,0 0 0 0 0,0 0 0 0 0,-1 0 0 0 0,1 1 0 0 0,0-1 0 0 0,0 0 0 0 0,-1 0 0 0 0,1 1 0 0 0,0-1 0 0 0,0 0 0 0 0,0 0 0 0 0,0 1 0 0 0,-1-1 0 0 0,1 1 0 0 0,-2 5 117 0 0,0 0 0 0 0,1 0 1 0 0,0 0-1 0 0,0 0 0 0 0,0 0 1 0 0,1 0-1 0 0,0 1 1 0 0,0-1-1 0 0,2 11 0 0 0,-1-5-193 0 0,0 19-1022 0 0,3-1 0 0 0,0 1-1 0 0,12 41 1 0 0,-10-60-646 0 0,6-31-10123 0 0,-8 11 10337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16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14 1936 0 0,'-1'-14'10521'0'0,"-2"47"-6024"0"0,2-17-5197 0 0,0-7 798 0 0,-2 17-36 0 0,1-1 1 0 0,1 1-1 0 0,4 36 0 0 0,-3-62-66 0 0,0 0 1 0 0,0 0-1 0 0,0 0 1 0 0,0 1 0 0 0,0-1-1 0 0,0 0 1 0 0,0 0-1 0 0,0 0 1 0 0,1 0-1 0 0,-1 0 1 0 0,0 0-1 0 0,0 0 1 0 0,0 1-1 0 0,0-1 1 0 0,0 0-1 0 0,1 0 1 0 0,-1 0-1 0 0,0 0 1 0 0,0 0-1 0 0,0 0 1 0 0,0 0-1 0 0,0 0 1 0 0,1 0 0 0 0,-1 0-1 0 0,0 0 1 0 0,0 0-1 0 0,0 0 1 0 0,0 0-1 0 0,1 0 1 0 0,-1 0-1 0 0,0 0 1 0 0,0 0-1 0 0,0 0 1 0 0,0 0-1 0 0,1 0 1 0 0,-1 0-1 0 0,0-1 1 0 0,0 1-1 0 0,0 0 1 0 0,0 0 0 0 0,0 0-1 0 0,0 0 1 0 0,1 0-1 0 0,-1 0 1 0 0,0-1-1 0 0,13-8-80 0 0,14-14 5 0 0,-25 21 64 0 0,0 0 26 0 0,1-1 61 0 0,0 0 1 0 0,0 1 0 0 0,0-1-1 0 0,0 0 1 0 0,1 1 0 0 0,-1 0-1 0 0,1-1 1 0 0,0 1 0 0 0,0 1-1 0 0,8-4 1 0 0,-12 9 49 0 0,0 0-1 0 0,-1 0 1 0 0,1 0 0 0 0,0 0-1 0 0,-1 0 1 0 0,0-1 0 0 0,-2 6-1 0 0,2-1-305 0 0,0 16-2889 0 0,5-8-6220 0 0,0-10 5021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16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5 8946 0 0,'2'-4'9986'0'0,"-3"9"-8306"0"0,-3 6-1007 0 0,-1 1-697 0 0,0 4-497 0 0,2 0-503 0 0,0 1-304 0 0,1-1-80 0 0,2-1 119 0 0,0-2 273 0 0,2-3 32 0 0,-1-2-696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19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37 3145 0 0,'-4'0'1073'0'0,"0"0"-1"0"0,1 0 1 0 0,-1 0 0 0 0,0-1 0 0 0,1 0 0 0 0,-1 1 0 0 0,-4-3 0 0 0,7 3-899 0 0,0-1-1 0 0,0 1 1 0 0,0-1 0 0 0,0 1-1 0 0,0-1 1 0 0,1 0 0 0 0,-1 0-1 0 0,0 0 1 0 0,0 1 0 0 0,0-1-1 0 0,1 0 1 0 0,-1 0 0 0 0,0 0-1 0 0,1 0 1 0 0,-1 0 0 0 0,1 0-1 0 0,-1 0 1 0 0,1 0 0 0 0,0-1-1 0 0,-1 1 1 0 0,1 0 0 0 0,0 0-1 0 0,0 0 1 0 0,0 0 0 0 0,0 0-1 0 0,0-3 1 0 0,0 4-174 0 0,1-1-1 0 0,-1 1 1 0 0,1 0 0 0 0,-1-1 0 0 0,0 1 0 0 0,1 0 0 0 0,-1-1-1 0 0,1 1 1 0 0,-1 0 0 0 0,1 0 0 0 0,0-1 0 0 0,-1 1 0 0 0,1 0-1 0 0,-1 0 1 0 0,1 0 0 0 0,-1 0 0 0 0,1 0 0 0 0,-1 0 0 0 0,1 0-1 0 0,0 0 1 0 0,-1 0 0 0 0,1 0 0 0 0,-1 0 0 0 0,1 0 0 0 0,-1 0-1 0 0,1 0 1 0 0,-1 0 0 0 0,1 1 0 0 0,0-1 0 0 0,-1 0-1 0 0,1 0 1 0 0,-1 1 0 0 0,1-1 0 0 0,-1 0 0 0 0,0 1 0 0 0,2 0-1 0 0,21 10-102 0 0,-8-3 115 0 0,-1 1 0 0 0,-1 1-1 0 0,0 0 1 0 0,0 0 0 0 0,-1 1 0 0 0,0 1-1 0 0,20 25 1 0 0,-32-36-10 0 0,1 0 0 0 0,-1 0-1 0 0,1 0 1 0 0,-1 0 0 0 0,1 0 0 0 0,-1 0 0 0 0,0 0 0 0 0,1 0 0 0 0,-1 0-1 0 0,0 0 1 0 0,0 0 0 0 0,0 0 0 0 0,0 0 0 0 0,0 1 0 0 0,0-1 0 0 0,0 0-1 0 0,0 0 1 0 0,-1 0 0 0 0,1 0 0 0 0,0 0 0 0 0,-1 0 0 0 0,0 2 0 0 0,0-1-11 0 0,-1 1 0 0 0,0-1 0 0 0,1 1 0 0 0,-1-1 0 0 0,0 0 0 0 0,-1 0 0 0 0,1 0 0 0 0,-4 3 0 0 0,-5 3-56 0 0,-1-1-1 0 0,-23 10 1 0 0,29-14 63 0 0,-115 47 339 0 0,120-49-329 0 0,0-1 0 0 0,0 0 0 0 0,1 0-1 0 0,-1 1 1 0 0,0-1 0 0 0,0 1 0 0 0,1-1 0 0 0,-1 0 0 0 0,0 1-1 0 0,0-1 1 0 0,1 1 0 0 0,-1 0 0 0 0,1-1 0 0 0,-1 1 0 0 0,1 0-1 0 0,-1-1 1 0 0,1 1 0 0 0,-1 0 0 0 0,1-1 0 0 0,-1 1 0 0 0,1 0-1 0 0,0 0 1 0 0,-1 0 0 0 0,1-1 0 0 0,0 1 0 0 0,0 0-1 0 0,-1 1 1 0 0,2-1-8 0 0,0 0 0 0 0,-1 0 0 0 0,1 0 0 0 0,0 0 0 0 0,-1 0 0 0 0,1-1 0 0 0,0 1 0 0 0,0 0 0 0 0,0 0-1 0 0,0-1 1 0 0,0 1 0 0 0,0-1 0 0 0,0 1 0 0 0,0-1 0 0 0,0 1 0 0 0,0-1 0 0 0,1 1 0 0 0,8 2-28 0 0,0-1 1 0 0,0 1 0 0 0,13 0-1 0 0,-9-2-296 0 0,0-1 0 0 0,0 0 0 0 0,0-1 0 0 0,0 0 0 0 0,0-1 0 0 0,-1-1 0 0 0,19-5 0 0 0,-22 4-1120 0 0,-1 0 0 0 0,1 0 0 0 0,-1-1 0 0 0,0 0 0 0 0,0-1 0 0 0,10-8 0 0 0,-3 2-1602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4:06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46 2136 0 0,'-8'-12'2732'0'0,"-14"-16"8967"0"0,21 27-11461 0 0,0 1 0 0 0,1-1-1 0 0,-1 1 1 0 0,0-1-1 0 0,1 1 1 0 0,-1-1 0 0 0,0 1-1 0 0,1 0 1 0 0,-1-1-1 0 0,0 1 1 0 0,0 0 0 0 0,0 0-1 0 0,1-1 1 0 0,-1 1-1 0 0,0 0 1 0 0,0 0 0 0 0,0 0-1 0 0,1 0 1 0 0,-1 0-1 0 0,0 0 1 0 0,0 0 0 0 0,0 0-1 0 0,1 1 1 0 0,-1-1 0 0 0,0 0-1 0 0,0 0 1 0 0,0 1-1 0 0,1-1 1 0 0,-1 0 0 0 0,0 1-1 0 0,1-1 1 0 0,-1 1-1 0 0,0-1 1 0 0,1 1 0 0 0,-1-1-1 0 0,-1 2 1 0 0,42 7 274 0 0,10 1-314 0 0,0-2 1 0 0,1-1-1 0 0,0-3 1 0 0,80-5-1 0 0,-100-2-307 0 0,70-4 515 0 0,-89 7-785 0 0,0 1 0 0 0,1 0 1 0 0,-1 0-1 0 0,0 1 1 0 0,22 7-1 0 0,-26-6-117 0 0,1 2-5384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19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4 1168 0 0,'-10'-3'11827'0'0,"10"3"-11558"0"0,-13 14 3258 0 0,-5 22-3718 0 0,17-35 433 0 0,-6 15-388 0 0,1 0-1 0 0,-8 31 1 0 0,10-19-2388 0 0,2 0-3380 0 0,-1-17 660 0 0,3-6 2985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20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2328 0 0,'-3'4'1003'0'0,"-1"-1"0"0"0,1 1-1 0 0,0-1 1 0 0,0 1-1 0 0,0 0 1 0 0,0 0 0 0 0,1 0-1 0 0,-3 7 1 0 0,2-5-500 0 0,1 0 1 0 0,0 0-1 0 0,0 1 1 0 0,0-1-1 0 0,1 0 1 0 0,-1 11-1 0 0,2-14-480 0 0,0 0 0 0 0,-1 0 0 0 0,1 0 1 0 0,1 0-1 0 0,-1 0 0 0 0,0 0 0 0 0,1 0 0 0 0,-1-1 0 0 0,1 1 0 0 0,0 0 0 0 0,0 0 1 0 0,0 0-1 0 0,0-1 0 0 0,0 1 0 0 0,1 0 0 0 0,-1-1 0 0 0,1 1 0 0 0,0-1 0 0 0,0 0 0 0 0,0 1 1 0 0,0-1-1 0 0,0 0 0 0 0,0 0 0 0 0,1-1 0 0 0,-1 1 0 0 0,0 0 0 0 0,1-1 0 0 0,0 1 0 0 0,-1-1 1 0 0,1 0-1 0 0,0 0 0 0 0,0 0 0 0 0,4 1 0 0 0,-4-2-11 0 0,1 0-1 0 0,-1 0 1 0 0,0-1 0 0 0,1 1 0 0 0,-1-1-1 0 0,0 0 1 0 0,1 0 0 0 0,-1 0-1 0 0,0 0 1 0 0,0-1 0 0 0,0 1 0 0 0,0-1-1 0 0,0 0 1 0 0,0 0 0 0 0,0 0-1 0 0,0 0 1 0 0,-1-1 0 0 0,1 1 0 0 0,-1-1-1 0 0,0 1 1 0 0,0-1 0 0 0,0 0-1 0 0,2-4 1 0 0,0 3 28 0 0,-1 0 1 0 0,-1-1-1 0 0,1 1 0 0 0,-1-1 1 0 0,0 0-1 0 0,0 0 0 0 0,0 0 1 0 0,0 0-1 0 0,-1 0 0 0 0,0 0 0 0 0,0-1 1 0 0,0 1-1 0 0,-1 0 0 0 0,0-9 1 0 0,-1 12-5 0 0,0 0 1 0 0,1 1-1 0 0,-1-1 1 0 0,0 0 0 0 0,0 1-1 0 0,0-1 1 0 0,-1 1-1 0 0,1-1 1 0 0,0 1-1 0 0,0 0 1 0 0,-1 0 0 0 0,1-1-1 0 0,-1 1 1 0 0,1 0-1 0 0,-1 0 1 0 0,0 0 0 0 0,1 0-1 0 0,-1 1 1 0 0,0-1-1 0 0,1 0 1 0 0,-1 1 0 0 0,0-1-1 0 0,0 1 1 0 0,0 0-1 0 0,0 0 1 0 0,1-1 0 0 0,-1 1-1 0 0,0 0 1 0 0,0 1-1 0 0,0-1 1 0 0,-2 0 0 0 0,-4 1-68 0 0,-1 0 1 0 0,1 0 0 0 0,0 0 0 0 0,0 1-1 0 0,-13 5 1 0 0,-18 13-458 0 0,20-5-1566 0 0,19-15 1729 0 0,-1 1 1 0 0,0-1-1 0 0,1 1 0 0 0,0 0 1 0 0,-1-1-1 0 0,1 1 1 0 0,-1 0-1 0 0,1 0 1 0 0,0-1-1 0 0,-1 1 1 0 0,1 0-1 0 0,0 0 0 0 0,0-1 1 0 0,0 1-1 0 0,0 0 1 0 0,-1 0-1 0 0,1 0 1 0 0,0-1-1 0 0,0 1 1 0 0,1 1-1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20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8 2377 0 0,'-3'-8'11774'0'0,"4"8"-11539"0"0,12 0 2482 0 0,21 10-3098 0 0,-23-5 492 0 0,-1 1-1 0 0,0 1 1 0 0,0-1 0 0 0,0 2-1 0 0,-1-1 1 0 0,0 1 0 0 0,-1 0-1 0 0,0 1 1 0 0,11 14-1 0 0,-17-19-240 0 0,1-1 0 0 0,-1 1 0 0 0,0 0 0 0 0,0 0 0 0 0,0 0 0 0 0,-1 0 0 0 0,1 0 0 0 0,-1 1 0 0 0,0-1 0 0 0,0 0 0 0 0,-1 1 0 0 0,1-1 0 0 0,-1 0 0 0 0,0 1 0 0 0,0-1 0 0 0,-1 0 0 0 0,1 1 0 0 0,-1-1 0 0 0,0 0 0 0 0,0 1 0 0 0,0-1 0 0 0,-1 0 0 0 0,1 0 0 0 0,-1 0 0 0 0,0 0 0 0 0,0 0 0 0 0,0-1 0 0 0,-1 1 0 0 0,-3 4 0 0 0,5-7-201 0 0,0 0-1 0 0,0 0 1 0 0,-1 0-1 0 0,1 0 1 0 0,0 0-1 0 0,0-1 0 0 0,0 1 1 0 0,-1 0-1 0 0,1-1 1 0 0,0 1-1 0 0,-1-1 1 0 0,1 1-1 0 0,-1-1 1 0 0,1 0-1 0 0,0 1 1 0 0,-1-1-1 0 0,1 0 0 0 0,-1 0 1 0 0,1 0-1 0 0,-1 0 1 0 0,1 0-1 0 0,-1 0 1 0 0,1-1-1 0 0,0 1 1 0 0,-1 0-1 0 0,1-1 1 0 0,-1 1-1 0 0,1-1 0 0 0,-2-1 1 0 0,-7-3 196 0 0,0 0 0 0 0,1 0-1 0 0,-11-9 1 0 0,-5-3 2906 0 0,15 10 3400 0 0,17 5-618 0 0,9-1-5576 0 0,-8 1 201 0 0,0-1 0 0 0,1 2 0 0 0,-1 0 0 0 0,1 0 1 0 0,0 0-1 0 0,16 2 0 0 0,-21-1-271 0 0,0 1 1 0 0,0-1-1 0 0,0 1 1 0 0,-1 0-1 0 0,1 1 1 0 0,0-1-1 0 0,6 4 1 0 0,-8-4-201 0 0,0 1 1 0 0,0-1-1 0 0,0 1 0 0 0,-1-1 1 0 0,1 1-1 0 0,0 0 0 0 0,-1 0 1 0 0,1-1-1 0 0,-1 1 1 0 0,1 0-1 0 0,-1 0 0 0 0,0 1 1 0 0,2 3-1 0 0,-3-4-293 0 0,0-1 0 0 0,1 1 0 0 0,-1 0 0 0 0,0-1 0 0 0,0 1 0 0 0,0-1 0 0 0,0 1 0 0 0,-1 0 0 0 0,1-1 0 0 0,0 1 0 0 0,-1-1 0 0 0,1 1 0 0 0,-1-1 0 0 0,1 1 0 0 0,-2 1 0 0 0,2-3 539 0 0,-4 12-3685 0 0</inkml:trace>
  <inkml:trace contextRef="#ctx0" brushRef="#br0" timeOffset="1">59 374 1672 0 0,'1'-6'2369'0'0,"1"2"-241"0"0,1-1-159 0 0,2 2-409 0 0,3 5-464 0 0,2-1-432 0 0,3 1-231 0 0,1-2-105 0 0,3 0-80 0 0,1 0-64 0 0,0 0-104 0 0,1 0-248 0 0,0 0-688 0 0,-2-2-1137 0 0,0-1-840 0 0,-4-4 209 0 0,2 1-697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21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6657 0 0,'8'-3'9559'0'0,"26"5"-7083"0"0,-30-1-2501 0 0,0 0-1 0 0,0 0 1 0 0,-1 1-1 0 0,1-1 1 0 0,0 1-1 0 0,-1 0 1 0 0,1 0-1 0 0,-1 1 1 0 0,0-1-1 0 0,0 1 1 0 0,0-1-1 0 0,0 1 1 0 0,0 0 0 0 0,0 0-1 0 0,-1 0 1 0 0,1 1-1 0 0,-1-1 1 0 0,0 0-1 0 0,0 1 1 0 0,0 0-1 0 0,-1-1 1 0 0,1 1-1 0 0,-1 0 1 0 0,0 0-1 0 0,0 0 1 0 0,0 0 0 0 0,-1 0-1 0 0,1 0 1 0 0,-1 0-1 0 0,0 0 1 0 0,0 0-1 0 0,0 0 1 0 0,-1 0-1 0 0,1 0 1 0 0,-1 0-1 0 0,0 0 1 0 0,0 0-1 0 0,-1 0 1 0 0,1-1 0 0 0,-1 1-1 0 0,0 0 1 0 0,-2 3-1 0 0,-29 37-786 0 0,27-38 680 0 0,1 0-1 0 0,-1 0 1 0 0,1 1-1 0 0,1 0 0 0 0,-1 0 1 0 0,1 0-1 0 0,0 0 1 0 0,1 1-1 0 0,0 0 1 0 0,-3 10-1 0 0,6-17 139 0 0,0 0 0 0 0,-1 0-1 0 0,1 1 1 0 0,0-1 0 0 0,0 0 0 0 0,0 0-1 0 0,0 1 1 0 0,0-1 0 0 0,1 0 0 0 0,-1 0-1 0 0,0 0 1 0 0,1 1 0 0 0,-1-1-1 0 0,0 0 1 0 0,1 0 0 0 0,-1 0 0 0 0,1 0-1 0 0,0 0 1 0 0,-1 0 0 0 0,1 0-1 0 0,0 0 1 0 0,0 0 0 0 0,0 0 0 0 0,1 1-1 0 0,0-1 31 0 0,0 0 0 0 0,0 0-1 0 0,0 0 1 0 0,1 0 0 0 0,-1 0-1 0 0,0-1 1 0 0,0 1 0 0 0,1-1-1 0 0,-1 0 1 0 0,0 0 0 0 0,1 1 0 0 0,2-2-1 0 0,9 0-49 0 0,0-1 0 0 0,-1-1-1 0 0,21-6 1 0 0,-26 7-309 0 0,6-4-1323 0 0,-12 5 810 0 0,0 0 1 0 0,0 0-1 0 0,0 0 1 0 0,0-1-1 0 0,0 1 1 0 0,0-1-1 0 0,-1 0 1 0 0,1 1 0 0 0,0-1-1 0 0,-1 0 1 0 0,3-3-1 0 0,2-4-2238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21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9 3705 0 0,'-5'3'7987'0'0,"1"2"-3645"0"0,3-3-4241 0 0,1 0 0 0 0,-1 0-1 0 0,0-1 1 0 0,0 1 0 0 0,1 0 0 0 0,-1 0 0 0 0,1 0-1 0 0,0 0 1 0 0,0 0 0 0 0,-1 0 0 0 0,1 0 0 0 0,0 0 0 0 0,1 0-1 0 0,-1-1 1 0 0,0 1 0 0 0,1 3 0 0 0,-2-18-585 0 0,-4-7 394 0 0,-1 2 455 0 0,3 17-1450 0 0,2 12-4696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22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55 1584 0 0,'-5'-3'1327'0'0,"-1"0"0"0"0,1 0 0 0 0,-1 1-1 0 0,1 0 1 0 0,-1 0 0 0 0,0 0 0 0 0,0 1-1 0 0,0 0 1 0 0,0 0 0 0 0,-8 0 0 0 0,-3-1 734 0 0,17 2-2026 0 0,-1 0 1 0 0,1 0-1 0 0,-1 0 1 0 0,1 0-1 0 0,-1 0 1 0 0,1 0-1 0 0,-1 0 0 0 0,1 0 1 0 0,0 0-1 0 0,-1 0 1 0 0,1 0-1 0 0,-1 0 1 0 0,1 0-1 0 0,-1 0 1 0 0,1 0-1 0 0,0 0 1 0 0,-1 0-1 0 0,1-1 0 0 0,-1 1 1 0 0,1 0-1 0 0,0 0 1 0 0,-1-1-1 0 0,1 1 1 0 0,0 0-1 0 0,-1 0 1 0 0,1-1-1 0 0,0 1 0 0 0,-1 0 1 0 0,1-1-1 0 0,0 1 1 0 0,0-1-1 0 0,-1 1 1 0 0,1 0-1 0 0,0-1 1 0 0,0 1-1 0 0,0-1 0 0 0,0 1 1 0 0,-1 0-1 0 0,1-1 1 0 0,0 1-1 0 0,0-1 1 0 0,0 1-1 0 0,0-1 1 0 0,0 1-1 0 0,0-1 1 0 0,0 1-1 0 0,0 0 0 0 0,0-1 1 0 0,0 1-1 0 0,1-1 1 0 0,-1 1-1 0 0,0-1 1 0 0,0 1-1 0 0,0 0 1 0 0,0-1-1 0 0,1 1 0 0 0,-1 0 1 0 0,0-1-1 0 0,0 1 1 0 0,1-1-1 0 0,0 0-35 0 0,0-1 0 0 0,1 1 0 0 0,-1 0 0 0 0,0 0 0 0 0,1 0 0 0 0,-1 0-1 0 0,1 0 1 0 0,-1 0 0 0 0,1 0 0 0 0,-1 0 0 0 0,1 1 0 0 0,0-1 0 0 0,-1 1 0 0 0,1-1-1 0 0,2 1 1 0 0,8 0-146 0 0,0 1-1 0 0,1 0 0 0 0,-1 1 0 0 0,0 0 0 0 0,0 1 0 0 0,0 0 1 0 0,-1 1-1 0 0,1 1 0 0 0,-1 0 0 0 0,13 7 0 0 0,-24-11-85 0 0,1-1-1 0 0,-1 1 0 0 0,1-1 1 0 0,-1 1-1 0 0,1-1 0 0 0,-1 1 0 0 0,0 0 1 0 0,1-1-1 0 0,-1 1 0 0 0,0 0 1 0 0,0-1-1 0 0,1 1 0 0 0,-1 0 1 0 0,0-1-1 0 0,0 1 0 0 0,0 0 1 0 0,0-1-1 0 0,0 1 0 0 0,0 0 0 0 0,0-1 1 0 0,0 1-1 0 0,0 0 0 0 0,0-1 1 0 0,0 1-1 0 0,-1 0 0 0 0,1-1 1 0 0,0 1-1 0 0,0 0 0 0 0,-1-1 0 0 0,1 1 1 0 0,0 0-1 0 0,-1-1 0 0 0,1 1 1 0 0,-1-1-1 0 0,1 1 0 0 0,-1-1 1 0 0,1 1-1 0 0,-1-1 0 0 0,1 1 0 0 0,-1-1 1 0 0,1 1-1 0 0,-1-1 0 0 0,-1 1 1 0 0,-26 21-5076 0 0,27-22 5332 0 0,-1 1-29 0 0,-16 11-629 0 0,-1 0-1 0 0,-29 11 1 0 0,41-20 881 0 0,0 0 0 0 0,-1-1 0 0 0,0 0 0 0 0,-9 1 0 0 0,12-3 455 0 0,0 1 0 0 0,0-1 1 0 0,1 0-1 0 0,-1-1 0 0 0,0 1 1 0 0,0-1-1 0 0,-13-8 4725 0 0,26 4-3589 0 0,15-3-1022 0 0,-22 8-545 0 0,17-5 248 0 0,0 1 0 0 0,1 0 0 0 0,23-1 0 0 0,-34 5-457 0 0,0 0 0 0 0,0 0 0 0 0,-1 1 0 0 0,1 0 0 0 0,0 0 1 0 0,0 1-1 0 0,-1-1 0 0 0,1 2 0 0 0,-1-1 0 0 0,11 6 0 0 0,-17-7-67 0 0,0-1 0 0 0,-1 0-1 0 0,1 0 1 0 0,-1 1 0 0 0,1-1 0 0 0,-1 1-1 0 0,1-1 1 0 0,-1 1 0 0 0,0-1-1 0 0,1 0 1 0 0,-1 1 0 0 0,1-1 0 0 0,-1 1-1 0 0,0 0 1 0 0,1-1 0 0 0,-1 1-1 0 0,0-1 1 0 0,0 1 0 0 0,0-1 0 0 0,1 1-1 0 0,-1 0 1 0 0,0-1 0 0 0,0 1-1 0 0,0 0 1 0 0,0-1 0 0 0,0 1 0 0 0,0-1-1 0 0,0 2 1 0 0,-11 19-366 0 0,-27 16-323 0 0,32-32 659 0 0,-17 14 55 0 0,10-9 16 0 0,1 0 0 0 0,0 1 0 0 0,-15 18 1 0 0,25-27-33 0 0,0 0 0 0 0,0 1 0 0 0,1-1 0 0 0,-1 1 0 0 0,0-1 0 0 0,1 1 0 0 0,0 0 0 0 0,0 0 0 0 0,-1-1 0 0 0,2 1 0 0 0,-1 0 0 0 0,0 0 0 0 0,1 0 0 0 0,-1 0 0 0 0,1 0 0 0 0,0 0 0 0 0,0 0 0 0 0,0 0 0 0 0,0 1 0 0 0,1-1 0 0 0,-1 0 0 0 0,1 0 0 0 0,0-1 0 0 0,1 5 0 0 0,-2-6 5 0 0,1 1 1 0 0,0 0-1 0 0,0-1 0 0 0,0 1 1 0 0,0 0-1 0 0,0-1 1 0 0,1 1-1 0 0,-1-1 0 0 0,0 0 1 0 0,1 1-1 0 0,-1-1 0 0 0,1 0 1 0 0,-1 0-1 0 0,1 0 0 0 0,0 0 1 0 0,-1 0-1 0 0,1 0 0 0 0,0 0 1 0 0,0-1-1 0 0,-1 1 0 0 0,1-1 1 0 0,0 1-1 0 0,0-1 0 0 0,0 0 1 0 0,0 0-1 0 0,0 0 0 0 0,0 0 1 0 0,0 0-1 0 0,0 0 0 0 0,0 0 1 0 0,-1 0-1 0 0,1-1 0 0 0,0 1 1 0 0,0-1-1 0 0,0 0 1 0 0,2 0-1 0 0,2-2 15 0 0,-1 1 0 0 0,1-1 0 0 0,-1-1 0 0 0,1 1 0 0 0,-1-1 0 0 0,0 1 1 0 0,0-1-1 0 0,-1-1 0 0 0,8-8 0 0 0,-6 6 73 0 0,0-1 1 0 0,-1 1-1 0 0,0-1 1 0 0,-1-1-1 0 0,1 1 1 0 0,-2-1-1 0 0,1 0 1 0 0,3-15-1 0 0,-6 20-195 0 0,-1 1 0 0 0,1-1-1 0 0,-1 0 1 0 0,0 0 0 0 0,0 0 0 0 0,0 0-1 0 0,-1 0 1 0 0,1 0 0 0 0,-1 0 0 0 0,0 0-1 0 0,0 0 1 0 0,0 0 0 0 0,-1 1-1 0 0,0-1 1 0 0,1 0 0 0 0,-1 1 0 0 0,0-1-1 0 0,-1 1 1 0 0,1 0 0 0 0,0 0-1 0 0,-1 0 1 0 0,-5-5 0 0 0,6 6-879 0 0,-1 0 0 0 0,1 0-1 0 0,0 0 1 0 0,0 0 0 0 0,0-1 0 0 0,1 1 0 0 0,-1-1 0 0 0,0 1-1 0 0,1-1 1 0 0,0 0 0 0 0,-1 0 0 0 0,1 1 0 0 0,-1-5 0 0 0,5 0-1632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22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 1056 0 0,'9'5'8166'0'0,"-9"-4"-7826"0"0,0-1 1 0 0,0 1-1 0 0,0-1 0 0 0,3 17 4270 0 0,-7 14-2295 0 0,-26 84-2757 0 0,31-118 397 0 0,0-1-1 0 0,0 1 1 0 0,0 0-1 0 0,1 0 1 0 0,-1 1 0 0 0,1-1-1 0 0,-1 0 1 0 0,1 0-1 0 0,0 1 1 0 0,0-1-1 0 0,0 1 1 0 0,4-4-1 0 0,39-29-935 0 0,-37 30 632 0 0,-1 0 1 0 0,0 0-1 0 0,0 0 1 0 0,0-1-1 0 0,-1 0 0 0 0,0-1 1 0 0,0 1-1 0 0,0-1 1 0 0,-1 0-1 0 0,5-9 1 0 0,-8-8 5600 0 0,-7 37-3383 0 0,-3 13-1238 0 0,1 1 0 0 0,-4 37 0 0 0,10-52-945 0 0,0 0 1 0 0,1 0 0 0 0,2 13 0 0 0,-1-18-391 0 0,0 0 0 0 0,0 0 0 0 0,1 0 0 0 0,0-1 0 0 0,1 1-1 0 0,3 8 1 0 0,4-2-4446 0 0,-10-13 5005 0 0,0 0 1 0 0,0 0 0 0 0,1 1 0 0 0,-1-1-1 0 0,0 0 1 0 0,0 0 0 0 0,1 0-1 0 0,-1 0 1 0 0,0 0 0 0 0,0 0-1 0 0,1 0 1 0 0,-1 0 0 0 0,0 0-1 0 0,1 0 1 0 0,-1 0 0 0 0,0 0-1 0 0,0 0 1 0 0,1 0 0 0 0,-1 0-1 0 0,0 0 1 0 0,0 0 0 0 0,1 0 0 0 0,-1 0-1 0 0,0 0 1 0 0,0 0 0 0 0,1 0-1 0 0,-1-1 1 0 0,0 1 0 0 0,0 0-1 0 0,1 0 1 0 0,-1 0 0 0 0,0 0-1 0 0,0-1 1 0 0,0 1 0 0 0,1 0-1 0 0,-1 0 1 0 0,0-1 0 0 0,0 1-1 0 0,0 0 1 0 0,0 0 0 0 0,0 0 0 0 0,1-1-1 0 0,-1 1 1 0 0,0 0 0 0 0,0-1-1 0 0,6-7-2126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23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3281 0 0,'26'15'11207'0'0,"-18"-9"-10181"0"0,0-1 0 0 0,0 2 0 0 0,13 13 0 0 0,-17-17-1018 0 0,-1 1 0 0 0,0 0 1 0 0,0 0-1 0 0,0 0 1 0 0,0 0-1 0 0,-1 1 0 0 0,0-1 1 0 0,0 0-1 0 0,0 1 1 0 0,0 0-1 0 0,-1-1 0 0 0,0 1 1 0 0,0 0-1 0 0,0 0 1 0 0,0 0-1 0 0,-1 0 0 0 0,0 0 1 0 0,0 0-1 0 0,0 0 1 0 0,-2 8-1 0 0,-1-4 114 0 0,-1 0 1 0 0,1 0-1 0 0,-2 0 1 0 0,1 0-1 0 0,-1-1 0 0 0,-12 16 1 0 0,12-18-111 0 0,0 0 0 0 0,1 0 0 0 0,0 1 0 0 0,0-1 0 0 0,0 1 0 0 0,1 0 0 0 0,0 0 0 0 0,0 0 0 0 0,1 0 0 0 0,0 0 0 0 0,-2 15 1 0 0,4-21-32 0 0,0 1 0 0 0,0 0 1 0 0,0-1-1 0 0,0 1 1 0 0,1-1-1 0 0,-1 1 0 0 0,0-1 1 0 0,1 1-1 0 0,-1-1 1 0 0,1 0-1 0 0,0 1 0 0 0,-1-1 1 0 0,1 0-1 0 0,0 1 1 0 0,0-1-1 0 0,0 0 0 0 0,0 0 1 0 0,0 0-1 0 0,0 1 1 0 0,0-1-1 0 0,2 0 0 0 0,-1 1-48 0 0,1 0 0 0 0,0-1-1 0 0,0 0 1 0 0,0 0 0 0 0,0 0-1 0 0,0 0 1 0 0,0 0-1 0 0,0-1 1 0 0,0 1 0 0 0,3-1-1 0 0,3 1-484 0 0,0-1 1 0 0,0-1-1 0 0,-1 0 0 0 0,1 0 0 0 0,0-1 0 0 0,13-4 0 0 0,-13 2 18 0 0,0 0 0 0 0,0-1-1 0 0,-1 0 1 0 0,0-1-1 0 0,0 1 1 0 0,0-2 0 0 0,0 1-1 0 0,-1-1 1 0 0,0 0-1 0 0,6-9 1 0 0,1-3 1173 0 0,0 0 1 0 0,-1-1-1 0 0,11-25 1 0 0,-28 56 6615 0 0,-5 10-3679 0 0,-2 8-3553 0 0,1 0 0 0 0,-12 61-1 0 0,22-90-20 0 0,0 0-1 0 0,0 0 1 0 0,0 1-1 0 0,0-1 1 0 0,0 0 0 0 0,0 0-1 0 0,0 0 1 0 0,0 1-1 0 0,1-1 1 0 0,-1 0-1 0 0,0 0 1 0 0,0 0-1 0 0,0 0 1 0 0,0 1-1 0 0,0-1 1 0 0,0 0-1 0 0,0 0 1 0 0,0 0-1 0 0,0 0 1 0 0,0 1-1 0 0,1-1 1 0 0,-1 0-1 0 0,0 0 1 0 0,0 0-1 0 0,0 0 1 0 0,0 0-1 0 0,0 0 1 0 0,1 0-1 0 0,-1 1 1 0 0,0-1-1 0 0,0 0 1 0 0,0 0-1 0 0,0 0 1 0 0,1 0-1 0 0,-1 0 1 0 0,0 0-1 0 0,0 0 1 0 0,0 0-1 0 0,1 0 1 0 0,11-2-1336 0 0,24-13-5590 0 0,-14 5-2770 0 0,-12 8 6106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2:23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3393 0 0,'12'-14'13987'0'0,"-11"14"-12963"0"0,0 1-512 0 0,1-2-288 0 0,1-1-136 0 0,-2 2-176 0 0,2-1-352 0 0,0 0-560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4:14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566 232 912 0 0,'19'2'1037'0'0,"-14"-1"528"0"0,-9-9 1014 0 0,0 2-1190 0 0,-16-29 1839 0 0,15 26-2478 0 0,0-1 1 0 0,0 1-1 0 0,-1 0 1 0 0,-12-13-1 0 0,15 19-624 0 0,0 0 0 0 0,-1 0 0 0 0,1 1 0 0 0,0-1 0 0 0,-1 1 0 0 0,0 0 0 0 0,1 0 0 0 0,-1 1 0 0 0,0-1 0 0 0,0 1 0 0 0,0 0 0 0 0,0 0 0 0 0,0 0 0 0 0,0 0 0 0 0,-1 1 0 0 0,-3-1 0 0 0,-47 1 473 0 0,0 2 0 0 0,-96 16 0 0 0,138-15-564 0 0,0-1 0 0 0,0 2 1 0 0,0-1-1 0 0,0 2 0 0 0,0 0 0 0 0,1 0 0 0 0,-21 14 0 0 0,28-16-26 0 0,-1 2 0 0 0,1-1 0 0 0,0 1 0 0 0,0 0 0 0 0,1 0-1 0 0,0 0 1 0 0,0 0 0 0 0,0 1 0 0 0,0 0 0 0 0,1-1 0 0 0,0 2 0 0 0,0-1 0 0 0,1 0 0 0 0,-1 0 0 0 0,1 1 0 0 0,1-1 0 0 0,-2 10 0 0 0,1-5-12 0 0,1 0 1 0 0,0 0 0 0 0,1 0 0 0 0,0 0 0 0 0,0-1-1 0 0,1 1 1 0 0,1 0 0 0 0,0 0 0 0 0,0-1-1 0 0,1 1 1 0 0,1-1 0 0 0,0 0 0 0 0,0 0 0 0 0,1 0-1 0 0,0 0 1 0 0,0-1 0 0 0,1 0 0 0 0,1 0-1 0 0,-1-1 1 0 0,1 1 0 0 0,1-1 0 0 0,0-1 0 0 0,0 0-1 0 0,0 0 1 0 0,1 0 0 0 0,12 6 0 0 0,17 9-18 0 0,1-1 0 0 0,1-2 0 0 0,54 17 0 0 0,-72-29 46 0 0,-1-1 0 0 0,1-1 0 0 0,0-1 0 0 0,1-1 0 0 0,-1-1 0 0 0,1-1 0 0 0,-1-1 0 0 0,31-4 0 0 0,-31 0 100 0 0,0-2-1 0 0,0 0 0 0 0,-1-2 0 0 0,0 0 0 0 0,-1-1 0 0 0,32-20 0 0 0,-6 0 24 0 0,66-55 0 0 0,-100 74-16 0 0,-1 0 0 0 0,0 0 0 0 0,0-1 0 0 0,-1 0 0 0 0,10-15-1 0 0,-18 23-73 0 0,0-1-1 0 0,0 0 1 0 0,0 0-1 0 0,0 1 1 0 0,-1-1-1 0 0,1 0 1 0 0,-1 0-1 0 0,0-1 1 0 0,0 1-1 0 0,-1 0 0 0 0,1 0 1 0 0,-1 0-1 0 0,0-1 1 0 0,0 1-1 0 0,0 0 1 0 0,-1 0-1 0 0,0 0 1 0 0,1 0-1 0 0,-1-1 1 0 0,-1 1-1 0 0,1 0 1 0 0,-1 0-1 0 0,-1-3 0 0 0,-10-17 30 0 0,0 1-1 0 0,-2 1 0 0 0,0 1 0 0 0,-33-36 0 0 0,37 45-93 0 0,-1 0-1 0 0,-1 1 0 0 0,0 1 1 0 0,-1 0-1 0 0,0 0 0 0 0,0 2 1 0 0,-1-1-1 0 0,-26-9 1 0 0,-98-24-4733 0 0,121 38 2841 0 0,16 4 1267 0 0,0 0 0 0 0,0 0-1 0 0,0 0 1 0 0,0 0 0 0 0,0 1 0 0 0,0-1-1 0 0,0 1 1 0 0,0-1 0 0 0,0 1 0 0 0,0 0-1 0 0,0-1 1 0 0,0 1 0 0 0,1 0 0 0 0,-1 0-1 0 0,0 0 1 0 0,1 1 0 0 0,-1-1 0 0 0,1 0-1 0 0,-2 2 1 0 0,2-3 513 0 0,0-1 0 0 0,0 1 0 0 0,1-1 0 0 0,-1 1 0 0 0,0-1 0 0 0,0 1 0 0 0,1-1 0 0 0,-1 1 0 0 0,0-1 0 0 0,1 0 0 0 0,-1 0 0 0 0,1 1 0 0 0,-1-1 0 0 0,1 0 0 0 0,-1 0 0 0 0,1 0 0 0 0,0 1 0 0 0,-1-1 0 0 0,1-1 0 0 0,-4-1-852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4:06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9906 0 0,'-18'5'11211'0'0,"18"-5"-11040"0"0,0 0-1 0 0,-1 1 0 0 0,1-1 0 0 0,0 1 0 0 0,-1-1 0 0 0,1 0 0 0 0,0 1 0 0 0,0-1 0 0 0,0 1 0 0 0,-1-1 0 0 0,1 1 1 0 0,0-1-1 0 0,0 1 0 0 0,0-1 0 0 0,0 1 0 0 0,0-1 0 0 0,0 1 0 0 0,0-1 0 0 0,0 1 0 0 0,0-1 0 0 0,0 1 0 0 0,0-1 1 0 0,0 1-1 0 0,17 31-737 0 0,-10-22 1290 0 0,-2-2-710 0 0,0-1 0 0 0,1 0 0 0 0,0 0 0 0 0,0 0 0 0 0,1-1 0 0 0,-1 0 0 0 0,1 0 1 0 0,1 0-1 0 0,10 6 0 0 0,3-2 6 0 0,0 0 1 0 0,27 9-1 0 0,-21-10 9 0 0,34 19-1 0 0,-58-27-12 0 0,-1 0 0 0 0,1 1-1 0 0,-1-1 1 0 0,0 1 0 0 0,0-1-1 0 0,0 1 1 0 0,0 0 0 0 0,0 0 0 0 0,0-1-1 0 0,0 1 1 0 0,0 1 0 0 0,-1-1-1 0 0,1 0 1 0 0,-1 0 0 0 0,0 1 0 0 0,1-1-1 0 0,-1 0 1 0 0,0 1 0 0 0,-1 0-1 0 0,1-1 1 0 0,0 1 0 0 0,-1-1 0 0 0,1 1-1 0 0,-1 0 1 0 0,0 3 0 0 0,0-1 37 0 0,-1-1 0 0 0,0 1 1 0 0,-1 0-1 0 0,1-1 0 0 0,-1 0 1 0 0,0 1-1 0 0,0-1 0 0 0,0 0 1 0 0,-1 0-1 0 0,1 0 0 0 0,-1 0 0 0 0,0-1 1 0 0,-6 7-1 0 0,-88 77 415 0 0,-3 4-1281 0 0,81-60-1178 0 0,17-13-1603 0 0,2-17 3290 0 0,0-1 0 0 0,0 1 0 0 0,0-1 0 0 0,0 1 0 0 0,1-1 0 0 0,-1 1 0 0 0,0-1 0 0 0,0 1 0 0 0,1-1 0 0 0,-1 1-1 0 0,0-1 1 0 0,1 0 0 0 0,-1 1 0 0 0,0-1 0 0 0,1 1 0 0 0,-1-1 0 0 0,1 0 0 0 0,-1 1 0 0 0,0-1 0 0 0,1 0 0 0 0,-1 0 0 0 0,1 1 0 0 0,-1-1 0 0 0,1 0 0 0 0,-1 0 0 0 0,2 1 0 0 0,5-3-4421 0 0,3-3-692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4:17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1909 73 1136 0 0,'-1'-1'232'0'0,"1"0"0"0"0,-1 0-1 0 0,0 0 1 0 0,1 0 0 0 0,-1 0 0 0 0,0 0-1 0 0,0 1 1 0 0,1-1 0 0 0,-1 0-1 0 0,0 0 1 0 0,0 1 0 0 0,0-1 0 0 0,0 0-1 0 0,0 1 1 0 0,0-1 0 0 0,0 1 0 0 0,0-1-1 0 0,0 1 1 0 0,0 0 0 0 0,0-1-1 0 0,-1 1 1 0 0,-1 0 0 0 0,-34-2 3889 0 0,7 0-1795 0 0,-62-18 1349 0 0,43 9-2358 0 0,-98-11-1 0 0,92 22-1073 0 0,1 2-1 0 0,-1 2 0 0 0,0 2 0 0 0,1 3 0 0 0,0 3 0 0 0,-92 31 0 0 0,103-29-245 0 0,0 2 0 0 0,1 2-1 0 0,0 2 1 0 0,2 1 0 0 0,-70 50-1 0 0,73-42 6 0 0,1 2 0 0 0,1 1 0 0 0,2 2-1 0 0,1 1 1 0 0,2 1 0 0 0,-39 62-1 0 0,26-30 21 0 0,-177 263 26 0 0,201-303-59 0 0,1 1-1 0 0,2 1 1 0 0,0 0 0 0 0,2 1 0 0 0,-16 54 0 0 0,-30 170 10 0 0,54-228 10 0 0,0 21-4 0 0,1 0 0 0 0,3 86 0 0 0,-2 35 1 0 0,0-133-8 0 0,2 48-1 0 0,3-68 4 0 0,0-1-1 0 0,1 0 1 0 0,1 0 0 0 0,1 0-1 0 0,9 27 1 0 0,17 50 144 0 0,-24-68-128 0 0,1-1 1 0 0,1 0 0 0 0,1 0 0 0 0,21 36 0 0 0,-21-47-5 0 0,1 0 1 0 0,0-1 0 0 0,21 19 0 0 0,18 19 19 0 0,-9 4-28 0 0,34 38 24 0 0,-64-80-24 0 0,0-2-1 0 0,1 1 1 0 0,0-2-1 0 0,1 1 0 0 0,-1-1 1 0 0,19 8-1 0 0,36 18 76 0 0,-34-16-60 0 0,1-2 0 0 0,44 15 0 0 0,-63-27-4 0 0,0-1 0 0 0,0-1 0 0 0,0 0 0 0 0,1-1 0 0 0,-1-1 1 0 0,1 0-1 0 0,-1 0 0 0 0,0-2 0 0 0,16-3 0 0 0,19-6 57 0 0,61-23-1 0 0,4 0-87 0 0,-78 25 40 0 0,72-7 1 0 0,-91 15-10 0 0,1 1 0 0 0,0 0 0 0 0,0 2 0 0 0,0 0 1 0 0,-1 1-1 0 0,21 6 0 0 0,-22-5 25 0 0,0-1 0 0 0,1 0 1 0 0,-1-1-1 0 0,1-1 0 0 0,-1 0 1 0 0,1-1-1 0 0,19-3 0 0 0,-32 4-49 0 0,0 0 0 0 0,1 0-1 0 0,-1 0 1 0 0,0 1 0 0 0,0-1-1 0 0,-1 1 1 0 0,1 0-1 0 0,0 0 1 0 0,0 1 0 0 0,-1-1-1 0 0,0 1 1 0 0,1 0 0 0 0,-1 0-1 0 0,0 0 1 0 0,0 0-1 0 0,-1 0 1 0 0,4 4 0 0 0,11 12-6291 0 0,-1-15-3916 0 0,-9-4 6052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4:18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2 2280 0 0,'-5'-1'355'0'0,"-1"1"0"0"0,1 0 0 0 0,0 0 0 0 0,-1 0-1 0 0,1 1 1 0 0,0-1 0 0 0,0 1 0 0 0,-1 1 0 0 0,1-1-1 0 0,0 1 1 0 0,0 0 0 0 0,0 0 0 0 0,1 0-1 0 0,-1 1 1 0 0,-8 6 0 0 0,-28 11 2930 0 0,40-19-3059 0 0,0-1-1 0 0,0 0 1 0 0,0 0 0 0 0,0 1-1 0 0,0-1 1 0 0,0 1-1 0 0,0-1 1 0 0,0 1-1 0 0,0-1 1 0 0,1 1-1 0 0,-1 0 1 0 0,0-1 0 0 0,0 1-1 0 0,0 0 1 0 0,1-1-1 0 0,-1 1 1 0 0,0 0-1 0 0,1 0 1 0 0,-1 0-1 0 0,1 0 1 0 0,-1 0-1 0 0,1 0 1 0 0,0 0 0 0 0,-1 0-1 0 0,1 0 1 0 0,0 0-1 0 0,-1 0 1 0 0,1 0-1 0 0,0 0 1 0 0,0 1-1 0 0,1 1-124 0 0,-1 0 1 0 0,1-1-1 0 0,0 1 0 0 0,0-1 0 0 0,0 0 0 0 0,1 1 0 0 0,-1-1 0 0 0,0 0 0 0 0,1 0 0 0 0,0 0 0 0 0,3 4 1 0 0,5 4-241 0 0,1 0 0 0 0,1-1 1 0 0,17 11-1 0 0,6 0 53 0 0,-25-16 339 0 0,-1 2-1 0 0,1-1 1 0 0,-1 1-1 0 0,0 1 1 0 0,13 11-1 0 0,-20-15-189 0 0,0-1 1 0 0,0 1-1 0 0,0 0 0 0 0,0-1 1 0 0,0 1-1 0 0,-1 0 0 0 0,1 0 0 0 0,-1 0 1 0 0,0 0-1 0 0,0 1 0 0 0,0-1 0 0 0,-1 0 1 0 0,1 0-1 0 0,-1 1 0 0 0,0-1 1 0 0,1 0-1 0 0,-2 0 0 0 0,1 1 0 0 0,0-1 1 0 0,-1 0-1 0 0,1 1 0 0 0,-1-1 0 0 0,-1 4 1 0 0,-3 7 22 0 0,0-1 0 0 0,0 1 0 0 0,-1-1 0 0 0,-1-1 0 0 0,0 1 0 0 0,-1-1 0 0 0,-13 16 1 0 0,5-10-34 0 0,-1-1 1 0 0,0-1 0 0 0,-33 24 0 0 0,48-38-148 0 0,-1 0 0 0 0,1 1 1 0 0,-1-1-1 0 0,1 0 0 0 0,0 1 1 0 0,0 0-1 0 0,0-1 0 0 0,1 1 1 0 0,-1 0-1 0 0,1 0 0 0 0,-1 0 0 0 0,0 4 1 0 0,2-6-232 0 0,-1 1 1 0 0,1-1-1 0 0,0 1 0 0 0,0-1 1 0 0,-1 1-1 0 0,1-1 1 0 0,0 1-1 0 0,1-1 0 0 0,-1 1 1 0 0,0-1-1 0 0,0 1 1 0 0,1 1-1 0 0,0-2-242 0 0,-1 0 1 0 0,1 1-1 0 0,0-1 0 0 0,-1 0 1 0 0,1 0-1 0 0,0 0 0 0 0,0 0 1 0 0,-1 0-1 0 0,1 0 0 0 0,0 0 1 0 0,0-1-1 0 0,0 1 0 0 0,0 0 1 0 0,1 0-1 0 0,-1-1 0 0 0,2 2 1 0 0,9 3-4836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4:19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24 129 608 0 0,'0'0'3'0'0,"0"0"1"0"0,0 0-1 0 0,1 0 0 0 0,-1 0 0 0 0,0 0 0 0 0,0 0 1 0 0,0 0-1 0 0,0-1 0 0 0,0 1 0 0 0,1 0 0 0 0,-1 0 1 0 0,0 0-1 0 0,0 0 0 0 0,0 0 0 0 0,0 0 0 0 0,0 0 1 0 0,1 0-1 0 0,-1 0 0 0 0,0 0 0 0 0,0 1 0 0 0,0-1 1 0 0,0 0-1 0 0,1 0 0 0 0,-1 0 0 0 0,0 0 0 0 0,0 0 1 0 0,0 0-1 0 0,0 0 0 0 0,0 0 0 0 0,0 0 0 0 0,0 0 1 0 0,1 0-1 0 0,-1 1 0 0 0,0-1 0 0 0,-5-14 7004 0 0,4 14-6667 0 0,0 0 0 0 0,0 0 1 0 0,1 0-1 0 0,-1 0 0 0 0,0 0 0 0 0,0-1 1 0 0,0 1-1 0 0,0 0 0 0 0,1 0 0 0 0,-1-1 1 0 0,0 1-1 0 0,0 0 0 0 0,1-1 0 0 0,-1 1 0 0 0,0-1 1 0 0,0 1-1 0 0,1-1 0 0 0,-1 0 0 0 0,1 1 1 0 0,-1-1-1 0 0,0 0 0 0 0,1 1 0 0 0,-1-2 1 0 0,-5-22 2663 0 0,12-31-2959 0 0,-4 45 552 0 0,4-6-341 0 0,-6 16-342 0 0,0 0 1 0 0,0 0 0 0 0,0 0-1 0 0,1 0 1 0 0,-1 0-1 0 0,0 0 1 0 0,0 0 0 0 0,0-1-1 0 0,0 1 1 0 0,1 0-1 0 0,-1 0 1 0 0,0 0 0 0 0,0 0-1 0 0,0 0 1 0 0,1 0-1 0 0,-1 0 1 0 0,0 0 0 0 0,0 0-1 0 0,0 0 1 0 0,1 0-1 0 0,-1 0 1 0 0,0 0 0 0 0,0 0-1 0 0,0 0 1 0 0,1 0-1 0 0,-1 1 1 0 0,0-1 0 0 0,0 0-1 0 0,0 0 1 0 0,0 0-1 0 0,1 0 1 0 0,-1 0 0 0 0,0 0-1 0 0,0 0 1 0 0,0 1-1 0 0,0-1 1 0 0,0 0 0 0 0,1 0-1 0 0,0 2-656 0 0,0 0 1 0 0,0-1-1 0 0,0 1 0 0 0,0 0 1 0 0,-1 0-1 0 0,1-1 0 0 0,0 1 0 0 0,-1 0 1 0 0,1 0-1 0 0,-1 0 0 0 0,0 0 0 0 0,0 0 1 0 0,0 2-1 0 0,0 8-2016 0 0,1 3 52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4:19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2537 0 0,'0'3'7980'0'0,"-1"6"-3993"0"0,0 44-3454 0 0,-1-28-519 0 0,3 51 1 0 0,7-36-6574 0 0,14-30-1164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4:20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286 140 4385 0 0,'6'-20'3777'0'0,"-5"15"-2980"0"0,1 0 0 0 0,-1-1 1 0 0,0 1-1 0 0,0 0 0 0 0,0-10 0 0 0,-1 13-724 0 0,-1 0 1 0 0,1 0-1 0 0,0 0 1 0 0,-1 1-1 0 0,1-1 0 0 0,-1 0 1 0 0,0 0-1 0 0,0 1 1 0 0,1-1-1 0 0,-1 0 1 0 0,0 1-1 0 0,-1-1 1 0 0,1 1-1 0 0,0 0 0 0 0,0-1 1 0 0,0 1-1 0 0,-1 0 1 0 0,1 0-1 0 0,-1-1 1 0 0,1 1-1 0 0,-3-1 0 0 0,-6-4 11 0 0,-42-23 1619 0 0,50 28-1585 0 0,0-1 0 0 0,-1 1 0 0 0,1 0 0 0 0,0 1 0 0 0,-1-1-1 0 0,1 0 1 0 0,-1 1 0 0 0,0-1 0 0 0,1 1 0 0 0,-1 0 0 0 0,1 0 0 0 0,-1 0-1 0 0,1 0 1 0 0,-1 0 0 0 0,1 1 0 0 0,-1-1 0 0 0,1 1 0 0 0,-5 1 0 0 0,5 0-116 0 0,0-1 1 0 0,0 1 0 0 0,0 0 0 0 0,1 0 0 0 0,-1 0-1 0 0,1 0 1 0 0,-1 1 0 0 0,1-1 0 0 0,0 0 0 0 0,-1 1-1 0 0,1-1 1 0 0,0 1 0 0 0,0 2 0 0 0,-10 38-248 0 0,10-34 184 0 0,-6 27-432 0 0,2 1 0 0 0,1 1 0 0 0,2-1 0 0 0,2 0 0 0 0,5 50 0 0 0,-4-77 408 0 0,1-1 1 0 0,0 0-1 0 0,0 0 0 0 0,1 0 1 0 0,0 0-1 0 0,6 10 0 0 0,10 7-5130 0 0,-19-42-2346 0 0,0 12 6590 0 0,-1-3 5 0 0</inkml:trace>
  <inkml:trace contextRef="#ctx0" brushRef="#br0" timeOffset="1">53 331 568 0 0,'-6'-1'411'0'0,"-24"-2"1183"0"0,14 9 9682 0 0,36 5-10038 0 0,-15-8-1095 0 0,9 3-278 0 0,0-1 1 0 0,0 0 0 0 0,29 6 0 0 0,-37-11-469 0 0,-1 1 0 0 0,1-1 0 0 0,-1 0 1 0 0,1 0-1 0 0,9-3 0 0 0,-9 2-391 0 0,-1-1-1 0 0,1 1 1 0 0,-1-1 0 0 0,1-1-1 0 0,-1 1 1 0 0,7-5 0 0 0,4-4-883 0 0,1 1 38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4:20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89 512 0 0,'0'1'340'0'0,"0"0"-1"0"0,0 0 1 0 0,0 0-1 0 0,-1 0 1 0 0,1 0 0 0 0,0 0-1 0 0,-1 0 1 0 0,1 0-1 0 0,0-1 1 0 0,-1 1-1 0 0,1 0 1 0 0,-1 0-1 0 0,0 0 1 0 0,1-1 0 0 0,-1 1-1 0 0,0 0 1 0 0,1-1-1 0 0,-1 1 1 0 0,0 0-1 0 0,0-1 1 0 0,0 1 0 0 0,-28 21 2562 0 0,14-11-1380 0 0,-26 19-589 0 0,-18 15 718 0 0,55-41-1565 0 0,-1 0 0 0 0,1 0 0 0 0,1 0 0 0 0,-1 1 0 0 0,0 0 0 0 0,1 0 0 0 0,0 0 0 0 0,0 0 0 0 0,-3 9 0 0 0,6-13-92 0 0,0 0 0 0 0,0 0 0 0 0,0 0 0 0 0,0 1 0 0 0,0-1 0 0 0,0 0 0 0 0,0 0-1 0 0,0 1 1 0 0,1-1 0 0 0,-1 0 0 0 0,0 0 0 0 0,1 0 0 0 0,-1 0 0 0 0,1 1 0 0 0,-1-1-1 0 0,1 0 1 0 0,0 0 0 0 0,0 0 0 0 0,-1 0 0 0 0,1 0 0 0 0,0-1 0 0 0,0 1 0 0 0,0 0-1 0 0,0 0 1 0 0,0 0 0 0 0,0-1 0 0 0,0 1 0 0 0,0 0 0 0 0,0-1 0 0 0,0 1 0 0 0,0-1-1 0 0,1 0 1 0 0,-1 1 0 0 0,0-1 0 0 0,0 0 0 0 0,0 1 0 0 0,2-1 0 0 0,3 1-28 0 0,0 1 0 0 0,-1-1 0 0 0,1-1 0 0 0,0 1 1 0 0,0-1-1 0 0,9 0 0 0 0,-10-1 17 0 0,0 0 0 0 0,0 0 0 0 0,0-1-1 0 0,-1 0 1 0 0,1 0 0 0 0,-1 0 0 0 0,1 0 0 0 0,-1 0 0 0 0,0-1 0 0 0,0 0 0 0 0,0 0-1 0 0,0 0 1 0 0,0-1 0 0 0,-1 1 0 0 0,0-1 0 0 0,1 0 0 0 0,-1 0 0 0 0,-1 0 0 0 0,1 0 0 0 0,-1 0-1 0 0,1-1 1 0 0,1-5 0 0 0,-1 3 25 0 0,-1 0-1 0 0,0 0 1 0 0,-1 0 0 0 0,1 0-1 0 0,-1 0 1 0 0,0 0 0 0 0,-1-1 0 0 0,0 1-1 0 0,0 0 1 0 0,-1-1 0 0 0,0 1-1 0 0,0 0 1 0 0,-1 0 0 0 0,-3-11-1 0 0,1 11 1140 0 0,3 15-858 0 0,5 17-438 0 0,-4-24 124 0 0,0-1-1 0 0,1 1 1 0 0,-1 0-1 0 0,1 0 1 0 0,0 0-1 0 0,-1 0 1 0 0,1-1 0 0 0,-1 1-1 0 0,1 0 1 0 0,0 0-1 0 0,0-1 1 0 0,0 1-1 0 0,-1-1 1 0 0,1 1-1 0 0,0 0 1 0 0,0-1-1 0 0,0 0 1 0 0,0 1-1 0 0,0-1 1 0 0,0 0 0 0 0,0 1-1 0 0,0-1 1 0 0,0 0-1 0 0,0 0 1 0 0,0 0-1 0 0,0 0 1 0 0,0 0-1 0 0,1 0 1 0 0,1 0 1 0 0,0-1 0 0 0,0 0-1 0 0,0 0 1 0 0,0 0 0 0 0,0-1 0 0 0,0 1-1 0 0,-1 0 1 0 0,1-1 0 0 0,3-3 0 0 0,4-3-274 0 0,-1 0 0 0 0,0 0 0 0 0,14-19 0 0 0,-18 21 228 0 0,-1 0 0 0 0,0 0 0 0 0,0 0 0 0 0,-1 0 0 0 0,1-1 0 0 0,-2 1 0 0 0,1-1 0 0 0,-1 0 0 0 0,0 0 0 0 0,0 0 0 0 0,1-13 0 0 0,-9 28 711 0 0,-2 10-506 0 0,2 3 15 0 0,2 0 1 0 0,0 0 0 0 0,1 0 0 0 0,2 1 0 0 0,0 32 0 0 0,2-36-588 0 0,1 1 1 0 0,6 25 0 0 0,-4-31-1328 0 0,0 0 1 0 0,0-1-1 0 0,12 24 1 0 0,-16-36 1676 0 0,0 0 0 0 0,0 0 0 0 0,0 1-1 0 0,0-1 1 0 0,1 0 0 0 0,-1 1 0 0 0,0-1 0 0 0,0 0-1 0 0,0 0 1 0 0,0 1 0 0 0,0-1 0 0 0,1 0 0 0 0,-1 0-1 0 0,0 0 1 0 0,0 1 0 0 0,0-1 0 0 0,1 0 0 0 0,-1 0 0 0 0,0 0-1 0 0,0 1 1 0 0,1-1 0 0 0,-1 0 0 0 0,0 0 0 0 0,0 0-1 0 0,1 0 1 0 0,-1 0 0 0 0,0 0 0 0 0,1 0 0 0 0,-1 0-1 0 0,0 0 1 0 0,0 0 0 0 0,1 0 0 0 0,-1 0 0 0 0,0 0 0 0 0,1 0-1 0 0,-1 0 1 0 0,0 0 0 0 0,0 0 0 0 0,1 0 0 0 0,-1 0-1 0 0,0 0 1 0 0,1 0 0 0 0,-1 0 0 0 0,0 0 0 0 0,0-1-1 0 0,1 1 1 0 0,-1 0 0 0 0,0 0 0 0 0,0 0 0 0 0,0 0-1 0 0,1-1 1 0 0,-1 1 0 0 0,5-4-1548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4:21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1 704 0 0,'0'0'454'0'0,"1"1"0"0"0,0-1-1 0 0,0 1 1 0 0,-1-1 0 0 0,1 1 0 0 0,0-1-1 0 0,-1 1 1 0 0,1 0 0 0 0,-1-1 0 0 0,1 1-1 0 0,-1 0 1 0 0,1 0 0 0 0,-1-1-1 0 0,0 1 1 0 0,1 0 0 0 0,-1 1 0 0 0,3 18 2612 0 0,-10 26-3135 0 0,5-31 651 0 0,-2 14-997 0 0,-1 1 870 0 0,0 42-1 0 0,5-61-2015 0 0,1 0-1 0 0,0 0 1 0 0,1 0 0 0 0,3 12 0 0 0,-3-19-623 0 0,1-3 83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4:21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 3409 0 0,'0'0'167'0'0,"1"0"0"0"0,-1 0 1 0 0,0 0-1 0 0,1 0 1 0 0,-1 0-1 0 0,0 0 0 0 0,0 0 1 0 0,1 0-1 0 0,-1 0 0 0 0,0 0 1 0 0,1 0-1 0 0,-1 1 0 0 0,0-1 1 0 0,0 0-1 0 0,1 0 1 0 0,-1 0-1 0 0,0 0 0 0 0,0 1 1 0 0,1-1-1 0 0,-1 0 0 0 0,0 0 1 0 0,0 0-1 0 0,0 1 0 0 0,0-1 1 0 0,1 0-1 0 0,-1 0 1 0 0,0 1-1 0 0,0-1 0 0 0,0 0 1 0 0,0 1-1 0 0,0-1 0 0 0,0 0 1 0 0,0 0-1 0 0,1 1 0 0 0,-1-1 1 0 0,0 0-1 0 0,0 1 1 0 0,-4 16 1946 0 0,-15 22-2298 0 0,15-33 809 0 0,-37 58-354 0 0,31-49-606 0 0,0-1 0 0 0,0 1 0 0 0,2 1 0 0 0,-10 23 0 0 0,20-45 305 0 0,0 1 1 0 0,1-1 0 0 0,0 0 0 0 0,0 0 0 0 0,0 1 0 0 0,1 0-1 0 0,-1 0 1 0 0,1 0 0 0 0,1 0 0 0 0,-1 0 0 0 0,1 1 0 0 0,-1 0-1 0 0,1 0 1 0 0,1 0 0 0 0,-1 1 0 0 0,6-4 0 0 0,-7 5 73 0 0,0 1 0 0 0,0-1 0 0 0,0 1 0 0 0,0 0 0 0 0,0 0 0 0 0,0 0 0 0 0,0 1 1 0 0,0-1-1 0 0,0 1 0 0 0,0 0 0 0 0,0 0 0 0 0,1 1 0 0 0,-1-1 0 0 0,0 1 0 0 0,0 0 0 0 0,0 0 1 0 0,0 0-1 0 0,0 1 0 0 0,0-1 0 0 0,-1 1 0 0 0,1 0 0 0 0,0 0 0 0 0,-1 0 0 0 0,0 0 0 0 0,5 4 0 0 0,9 12-329 0 0,-15-15-9 0 0,1 0 0 0 0,-1 0 0 0 0,0 0 0 0 0,1 0 0 0 0,0-1 0 0 0,-1 1 0 0 0,1-1 0 0 0,0 0 0 0 0,1 0 0 0 0,-1 0 0 0 0,0 0 0 0 0,0-1 1 0 0,7 3-1 0 0,-9-4 190 0 0,-1 0 0 0 0,1-1 0 0 0,0 1 0 0 0,0 0 0 0 0,0-1 0 0 0,-1 1 0 0 0,1 0 0 0 0,0-1 0 0 0,-1 1 0 0 0,1-1 0 0 0,0 1 0 0 0,-1-1 0 0 0,1 1 1 0 0,-1-1-1 0 0,1 1 0 0 0,-1-1 0 0 0,1 0 0 0 0,-1 1 0 0 0,1-1 0 0 0,-1 0 0 0 0,1 0 0 0 0,-1 1 0 0 0,0-1 0 0 0,0 0 0 0 0,1 0 0 0 0,-1 0 0 0 0,0 1 1 0 0,0-1-1 0 0,0 0 0 0 0,0 0 0 0 0,0 0 0 0 0,0 1 0 0 0,0-3 0 0 0,-1-26-1728 0 0,-1 14 428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4:22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 2569 0 0,'20'17'2392'0'0,"-17"-13"-2265"0"0,0-1 0 0 0,1 0 1 0 0,-1 0-1 0 0,1 0 0 0 0,0-1 0 0 0,0 0 0 0 0,8 4 0 0 0,-10-5-114 0 0,0-1 0 0 0,0 0 0 0 0,0 1-1 0 0,0-1 1 0 0,0 0 0 0 0,0-1-1 0 0,0 1 1 0 0,0 0 0 0 0,0 0 0 0 0,-1-1-1 0 0,1 1 1 0 0,0-1 0 0 0,0 0 0 0 0,0 1-1 0 0,0-1 1 0 0,-1 0 0 0 0,1 0 0 0 0,0 0-1 0 0,-1 0 1 0 0,1-1 0 0 0,0 1 0 0 0,-1 0-1 0 0,2-3 1 0 0,6-3 60 0 0,-1-1 0 0 0,0 1 0 0 0,-1-2 0 0 0,0 1 0 0 0,0-1 0 0 0,-1 0 0 0 0,0-1 0 0 0,6-13 0 0 0,-12 23-34 0 0,1-1-1 0 0,-1 0 0 0 0,0 1 1 0 0,0-1-1 0 0,0 0 0 0 0,0 1 1 0 0,0-1-1 0 0,1 0 0 0 0,-1 1 1 0 0,0-1-1 0 0,0 0 0 0 0,-1 1 1 0 0,1-1-1 0 0,0 0 0 0 0,0 1 1 0 0,0-1-1 0 0,0 0 0 0 0,-1 1 1 0 0,1-1-1 0 0,0 0 0 0 0,0 1 1 0 0,-2-2-1 0 0,2 2 25 0 0,-1 0 0 0 0,1 1 0 0 0,-1-1 0 0 0,1 0 0 0 0,-1 0 0 0 0,1 1 0 0 0,0-1 0 0 0,-1 0 0 0 0,1 0 0 0 0,-1 1 0 0 0,1-1 0 0 0,-1 0 0 0 0,1 1 0 0 0,0-1 1 0 0,-1 1-1 0 0,1-1 0 0 0,0 1 0 0 0,0-1 0 0 0,-1 1 0 0 0,1-1 0 0 0,0 0 0 0 0,0 1 0 0 0,0-1 0 0 0,-1 1 0 0 0,1 0 0 0 0,0-1 0 0 0,0 1 0 0 0,0-1 0 0 0,0 1 0 0 0,-16 63 3908 0 0,2 37-2436 0 0,6-41-1430 0 0,-8 97-349 0 0,16-129-2089 0 0,4 47 1 0 0,-4-75 2295 0 0,2 13-2013 0 0,-2-12 1907 0 0,0-1 1 0 0,0 0-1 0 0,0 1 1 0 0,0-1-1 0 0,0 0 0 0 0,0 0 1 0 0,0 1-1 0 0,0-1 1 0 0,0 0-1 0 0,0 0 1 0 0,1 1-1 0 0,-1-1 0 0 0,0 0 1 0 0,0 0-1 0 0,0 1 1 0 0,0-1-1 0 0,0 0 1 0 0,0 0-1 0 0,1 1 0 0 0,-1-1 1 0 0,0 0-1 0 0,0 0 1 0 0,0 0-1 0 0,1 1 1 0 0,-1-1-1 0 0,0 0 1 0 0,0 0-1 0 0,1 0 0 0 0,-1 0 1 0 0,0 0-1 0 0,0 0 1 0 0,1 1-1 0 0,-1-1 1 0 0,0 0-1 0 0,0 0 0 0 0,1 0 1 0 0,-1 0-1 0 0,5-4-2232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4:23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7 2136 0 0,'0'-1'157'0'0,"0"1"-1"0"0,-1-1 0 0 0,1 1 0 0 0,0 0 0 0 0,-1-1 0 0 0,1 1 0 0 0,-1 0 0 0 0,1-1 1 0 0,0 1-1 0 0,-1 0 0 0 0,1 0 0 0 0,-1-1 0 0 0,1 1 0 0 0,-1 0 0 0 0,1 0 0 0 0,-1 0 1 0 0,1 0-1 0 0,-1 0 0 0 0,1 0 0 0 0,-1 0 0 0 0,1 0 0 0 0,-1 0 0 0 0,0 0 1 0 0,1 0-1 0 0,-1 0 0 0 0,1 0 0 0 0,-1 0 0 0 0,1 0 0 0 0,-2 1 0 0 0,-18 11 1529 0 0,-12 20-1047 0 0,25-23-585 0 0,1 0-1 0 0,0 0 1 0 0,1 1 0 0 0,0-1-1 0 0,-6 17 1 0 0,10-24-44 0 0,0 1 1 0 0,0-1-1 0 0,0 1 1 0 0,1-1-1 0 0,-1 1 1 0 0,1-1-1 0 0,-1 1 1 0 0,1-1-1 0 0,0 1 1 0 0,0-1-1 0 0,0 1 1 0 0,0 0-1 0 0,0-1 1 0 0,0 1-1 0 0,1-1 1 0 0,-1 1-1 0 0,1-1 1 0 0,0 1-1 0 0,0-1 1 0 0,0 1-1 0 0,0-1 1 0 0,0 0-1 0 0,1 1 1 0 0,-1-1-1 0 0,0 0 1 0 0,1 0-1 0 0,0 0 1 0 0,3 3-1 0 0,-4-4 20 0 0,1 0-1 0 0,-1-1 0 0 0,0 1 1 0 0,1 0-1 0 0,-1-1 1 0 0,1 1-1 0 0,-1-1 1 0 0,1 1-1 0 0,0-1 1 0 0,-1 0-1 0 0,1 1 0 0 0,-1-1 1 0 0,1 0-1 0 0,0 0 1 0 0,-1 0-1 0 0,1 0 1 0 0,0-1-1 0 0,-1 1 1 0 0,1 0-1 0 0,-1-1 0 0 0,4 0 1 0 0,-2-1 37 0 0,0 0 0 0 0,0 1 1 0 0,0-2-1 0 0,0 1 0 0 0,-1 0 0 0 0,1 0 0 0 0,0-1 1 0 0,-1 1-1 0 0,4-6 0 0 0,-1 2 26 0 0,-1 0 0 0 0,-1 0-1 0 0,1-1 1 0 0,-1 1 0 0 0,0-1 0 0 0,-1 0 0 0 0,1 0-1 0 0,-1 0 1 0 0,1-12 0 0 0,-3 15 18 0 0,0 0-1 0 0,0 0 1 0 0,0 0 0 0 0,-1-1 0 0 0,0 1-1 0 0,0 0 1 0 0,0 0 0 0 0,0 0-1 0 0,-1 0 1 0 0,1 0 0 0 0,-1 0 0 0 0,0 0-1 0 0,-1 1 1 0 0,1-1 0 0 0,0 1 0 0 0,-1-1-1 0 0,0 1 1 0 0,0 0 0 0 0,0 0 0 0 0,-4-3-1 0 0,6 5-75 0 0,-1 0-1 0 0,0 0 1 0 0,0 0-1 0 0,1 0 0 0 0,-1 0 1 0 0,0 1-1 0 0,0-1 1 0 0,0 1-1 0 0,0-1 0 0 0,0 1 1 0 0,0 0-1 0 0,0-1 1 0 0,0 1-1 0 0,0 0 1 0 0,0 0-1 0 0,0 0 0 0 0,-3 1 1 0 0,2 0-101 0 0,0 0 1 0 0,1 1 0 0 0,-1-1-1 0 0,1 0 1 0 0,0 1 0 0 0,-1-1-1 0 0,1 1 1 0 0,0 0 0 0 0,0 0-1 0 0,0 0 1 0 0,0 0-1 0 0,0 0 1 0 0,0 0 0 0 0,1 0-1 0 0,-1 1 1 0 0,-1 2 0 0 0,-5 16-2154 0 0,7-18 1560 0 0,1-1-1 0 0,-1 1 1 0 0,1 0 0 0 0,0-1 0 0 0,-1 1 0 0 0,1 0 0 0 0,1 0 0 0 0,-1-1 0 0 0,0 1 0 0 0,1 0 0 0 0,0 2 0 0 0,4 5-2141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4:07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 4761 0 0,'-18'3'3361'0'0,"11"-1"-2451"0"0,0 0 0 0 0,0-1-1 0 0,0 0 1 0 0,0-1 0 0 0,0 1 0 0 0,-9-2 0 0 0,-8-7 5782 0 0,34 18-3451 0 0,15 6-3429 0 0,0-6 192 0 0,42 11 0 0 0,-49-17 5 0 0,0 1 0 0 0,-1 1-1 0 0,0 0 1 0 0,0 2 0 0 0,30 17 0 0 0,-46-24 9 0 0,1 0 0 0 0,-1-1 0 0 0,0 1 0 0 0,0 0 0 0 0,0 0-1 0 0,0 0 1 0 0,0 0 0 0 0,0 1 0 0 0,0-1 0 0 0,-1 0 0 0 0,1 0 0 0 0,0 0 0 0 0,-1 1-1 0 0,1-1 1 0 0,-1 0 0 0 0,1 1 0 0 0,-1-1 0 0 0,1 0 0 0 0,-1 1 0 0 0,0-1-1 0 0,0 1 1 0 0,0-1 0 0 0,0 0 0 0 0,0 1 0 0 0,0-1 0 0 0,0 1 0 0 0,0-1 0 0 0,0 1-1 0 0,-1-1 1 0 0,1 0 0 0 0,-1 1 0 0 0,1-1 0 0 0,-1 0 0 0 0,1 1 0 0 0,-1-1 0 0 0,0 0-1 0 0,0 0 1 0 0,0 0 0 0 0,1 0 0 0 0,-1 0 0 0 0,0 0 0 0 0,-2 2 0 0 0,-5 5 80 0 0,0 0 0 0 0,-1 0 0 0 0,-1 0 0 0 0,-10 6 0 0 0,8-6-62 0 0,-20 11 164 0 0,26-16-193 0 0,-1 0 0 0 0,1 0 0 0 0,0 1 0 0 0,1 0 0 0 0,-1 0 0 0 0,1 1 0 0 0,-7 6 0 0 0,11-10-10 0 0,1 0 0 0 0,0-1 0 0 0,0 1 0 0 0,0 0 0 0 0,-1 0 0 0 0,1 0 0 0 0,0-1 0 0 0,0 1 0 0 0,0 0 0 0 0,0 0-1 0 0,0 0 1 0 0,0 0 0 0 0,1 0 0 0 0,-1-1 0 0 0,0 1 0 0 0,0 0 0 0 0,1 0 0 0 0,-1-1 0 0 0,0 1 0 0 0,1 0 0 0 0,-1 0 0 0 0,1-1 0 0 0,-1 1 0 0 0,1 0 0 0 0,-1-1-1 0 0,1 1 1 0 0,-1 0 0 0 0,1-1 0 0 0,0 1 0 0 0,-1-1 0 0 0,1 1 0 0 0,0-1 0 0 0,-1 1 0 0 0,1-1 0 0 0,0 0 0 0 0,0 1 0 0 0,0-1 0 0 0,-1 0 0 0 0,2 1 0 0 0,34 13 32 0 0,3-2-499 0 0,68 17 1215 0 0,-53-21-2595 0 0,-3-9-3761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4:23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1768 0 0,'0'0'106'0'0,"0"0"-1"0"0,0 0 0 0 0,1 0 0 0 0,-1 0 0 0 0,0 0 1 0 0,0 0-1 0 0,1-1 0 0 0,-1 1 0 0 0,0 0 0 0 0,0 0 0 0 0,0 0 1 0 0,1 0-1 0 0,-1 0 0 0 0,0 0 0 0 0,0 0 0 0 0,1 0 1 0 0,-1 0-1 0 0,0 0 0 0 0,0 0 0 0 0,1 0 0 0 0,-1 0 1 0 0,0 0-1 0 0,0 0 0 0 0,1 0 0 0 0,-1 0 0 0 0,0 1 0 0 0,0-1 1 0 0,0 0-1 0 0,1 0 0 0 0,-1 0 0 0 0,0 0 0 0 0,0 0 1 0 0,0 0-1 0 0,1 1 0 0 0,-1-1 0 0 0,0 0 0 0 0,0 0 1 0 0,0 0-1 0 0,0 1 0 0 0,0-1 0 0 0,1 0 0 0 0,0 14 2747 0 0,-8 18-590 0 0,7-30-2200 0 0,-5 22 419 0 0,0 0 0 0 0,2 0 0 0 0,1 0-1 0 0,2 27 1 0 0,0-35-804 0 0,1-1-1 0 0,1 0 1 0 0,0 1 0 0 0,1-1 0 0 0,1 0-1 0 0,0 0 1 0 0,11 22 0 0 0,-15-36 138 0 0,0 0 0 0 0,0 0 1 0 0,1 0-1 0 0,-1 0 0 0 0,0-1 1 0 0,1 1-1 0 0,-1 0 0 0 0,1 0 1 0 0,-1-1-1 0 0,1 1 0 0 0,-1 0 1 0 0,1 0-1 0 0,-1-1 0 0 0,1 1 1 0 0,0-1-1 0 0,0 1 0 0 0,-1 0 1 0 0,1-1-1 0 0,0 1 0 0 0,0-1 1 0 0,-1 0-1 0 0,1 1 0 0 0,0-1 1 0 0,0 0-1 0 0,0 1 0 0 0,0-1 1 0 0,0 0-1 0 0,0 0 0 0 0,0 0 1 0 0,-1 0-1 0 0,1 0 0 0 0,0 0 1 0 0,0 0-1 0 0,0 0 0 0 0,0 0 1 0 0,0 0-1 0 0,0 0 0 0 0,0-1 1 0 0,-1 1-1 0 0,1 0 0 0 0,0-1 1 0 0,0 1-1 0 0,0-1 0 0 0,0 1 1 0 0,-1-1-1 0 0,1 1 0 0 0,0-1 1 0 0,-1 1-1 0 0,1-1 0 0 0,1-1 1 0 0,7-8-1338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4:2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18 752 0 0,'1'-18'5975'0'0,"7"24"-2238"0"0,10 10-4074 0 0,-13-12 438 0 0,1-1-1 0 0,-1 1 0 0 0,1-1 0 0 0,0 0 0 0 0,0-1 0 0 0,10 4 0 0 0,-14-6-13 0 0,-1 1-1 0 0,1-1 1 0 0,-1 1 0 0 0,1-1 0 0 0,0 0-1 0 0,-1 0 1 0 0,1 0 0 0 0,0 0 0 0 0,-1 0-1 0 0,1 0 1 0 0,-1 0 0 0 0,1 0 0 0 0,0-1-1 0 0,-1 1 1 0 0,1-1 0 0 0,-1 1 0 0 0,1-1 0 0 0,-1 1-1 0 0,1-1 1 0 0,-1 0 0 0 0,1 0 0 0 0,-1 0-1 0 0,0 0 1 0 0,0 0 0 0 0,1 0 0 0 0,-1 0-1 0 0,0 0 1 0 0,0-1 0 0 0,0 1 0 0 0,0 0-1 0 0,1-3 1 0 0,-2 3-60 0 0,0 1-1 0 0,0-1 1 0 0,0 0 0 0 0,0 1-1 0 0,-1-1 1 0 0,1 0-1 0 0,0 0 1 0 0,0 1 0 0 0,-1-1-1 0 0,1 0 1 0 0,0 1-1 0 0,-1-1 1 0 0,1 1 0 0 0,-1-1-1 0 0,1 1 1 0 0,-1-1-1 0 0,1 0 1 0 0,-1 1 0 0 0,1 0-1 0 0,-1-1 1 0 0,1 1-1 0 0,-1-1 1 0 0,0 1 0 0 0,1 0-1 0 0,-1-1 1 0 0,0 1-1 0 0,1 0 1 0 0,-1 0 0 0 0,0-1-1 0 0,0 1 1 0 0,1 0-1 0 0,-1 0 1 0 0,0 0 0 0 0,1 0-1 0 0,-2 0 1 0 0,-28-5-93 0 0,24 5 24 0 0,1 0-1 0 0,0 1 0 0 0,0 0 0 0 0,-1 0 1 0 0,1 0-1 0 0,0 0 0 0 0,0 1 0 0 0,0 0 0 0 0,0 0 1 0 0,1 0-1 0 0,-1 1 0 0 0,0 0 0 0 0,1-1 1 0 0,0 2-1 0 0,0-1 0 0 0,0 0 0 0 0,0 1 0 0 0,0 0 1 0 0,0 0-1 0 0,1 0 0 0 0,-4 6 0 0 0,5-7-17 0 0,0 1 0 0 0,1-1-1 0 0,0 0 1 0 0,-1 1 0 0 0,1-1 0 0 0,0 1-1 0 0,1-1 1 0 0,-1 1 0 0 0,1-1 0 0 0,-1 1-1 0 0,1-1 1 0 0,0 1 0 0 0,1 0-1 0 0,-1-1 1 0 0,0 1 0 0 0,1-1 0 0 0,0 1-1 0 0,0-1 1 0 0,0 1 0 0 0,0-1-1 0 0,1 1 1 0 0,-1-1 0 0 0,1 0 0 0 0,0 0-1 0 0,0 0 1 0 0,0 0 0 0 0,0 0 0 0 0,0 0-1 0 0,1-1 1 0 0,-1 1 0 0 0,6 3-1 0 0,-3-1 72 0 0,0 0-1 0 0,1-1 0 0 0,0 1 0 0 0,-1-1 0 0 0,1-1 1 0 0,1 1-1 0 0,-1-1 0 0 0,0 0 0 0 0,1-1 1 0 0,0 1-1 0 0,-1-1 0 0 0,1 0 0 0 0,0-1 0 0 0,0 0 1 0 0,0 0-1 0 0,0-1 0 0 0,0 1 0 0 0,0-1 0 0 0,13-2 1 0 0,-20 2-2 0 0,0-1 0 0 0,0 1 1 0 0,1 0-1 0 0,-1 0 0 0 0,0 0 0 0 0,0 0 1 0 0,1 0-1 0 0,-1 0 0 0 0,0 0 1 0 0,1 0-1 0 0,-1 0 0 0 0,0 0 1 0 0,0 0-1 0 0,1 0 0 0 0,-1 0 1 0 0,0 0-1 0 0,0 0 0 0 0,1 0 1 0 0,-1 0-1 0 0,0 0 0 0 0,0 0 1 0 0,1 0-1 0 0,-1 0 0 0 0,0 1 1 0 0,0-1-1 0 0,1 0 0 0 0,-1 0 1 0 0,0 0-1 0 0,0 0 0 0 0,0 1 1 0 0,1-1-1 0 0,-1 0 0 0 0,0 0 1 0 0,0 0-1 0 0,0 1 0 0 0,0-1 1 0 0,1 0-1 0 0,-1 0 0 0 0,0 1 0 0 0,0-1 1 0 0,0 0-1 0 0,0 0 0 0 0,0 1 1 0 0,0-1-1 0 0,0 1 0 0 0,-5 15 147 0 0,-14 16-171 0 0,15-27 54 0 0,-1-1 0 0 0,-1 1-1 0 0,1-1 1 0 0,-1 0 0 0 0,1 0 0 0 0,-1-1-1 0 0,0 1 1 0 0,0-1 0 0 0,-1-1 0 0 0,1 1 0 0 0,-1-1-1 0 0,1 0 1 0 0,-1 0 0 0 0,0-1 0 0 0,0 0 0 0 0,-9 0-1 0 0,-33 8 1744 0 0,49-9-1771 0 0,0 1 0 0 0,0-1 0 0 0,0 0 0 0 0,0 1 1 0 0,0-1-1 0 0,0 1 0 0 0,0-1 0 0 0,0 0 0 0 0,0 1 1 0 0,0-1-1 0 0,1 1 0 0 0,-1-1 0 0 0,0 0 0 0 0,0 1 1 0 0,0-1-1 0 0,0 1 0 0 0,1-1 0 0 0,-1 0 1 0 0,0 1-1 0 0,0-1 0 0 0,1 0 0 0 0,-1 1 0 0 0,0-1 1 0 0,1 0-1 0 0,-1 0 0 0 0,0 1 0 0 0,1-1 0 0 0,-1 0 1 0 0,0 0-1 0 0,1 0 0 0 0,-1 1 0 0 0,0-1 1 0 0,1 0-1 0 0,-1 0 0 0 0,1 0 0 0 0,-1 0 0 0 0,1 0 1 0 0,18 12-68 0 0,-14-10-142 0 0,1 0 1 0 0,0 0-1 0 0,0 0 0 0 0,0-1 0 0 0,0 0 0 0 0,0 0 1 0 0,0 0-1 0 0,0-1 0 0 0,9 0 0 0 0,-8-1-598 0 0,1 0 0 0 0,-1-1-1 0 0,0 0 1 0 0,0 0-1 0 0,0 0 1 0 0,0-1 0 0 0,0 0-1 0 0,-1-1 1 0 0,0 1 0 0 0,1-1-1 0 0,10-10 1 0 0,-5 7-554 0 0,5 7-377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4:24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1848 0 0,'0'0'188'0'0,"1"1"0"0"0,-1-1-1 0 0,0 1 1 0 0,1 0-1 0 0,-1-1 1 0 0,0 1 0 0 0,0-1-1 0 0,1 1 1 0 0,-1 0-1 0 0,0-1 1 0 0,0 1 0 0 0,0 0-1 0 0,0-1 1 0 0,0 1-1 0 0,0 0 1 0 0,0-1-1 0 0,0 1 1 0 0,0 0 0 0 0,0-1-1 0 0,0 1 1 0 0,0 0-1 0 0,0-1 1 0 0,-1 1 0 0 0,1 0-1 0 0,0-1 1 0 0,0 1-1 0 0,-1 0 1 0 0,-6 22 765 0 0,7-23-940 0 0,-10 30 429 0 0,-8 41-1 0 0,15-58-534 0 0,1 0 0 0 0,1-1 0 0 0,0 1 0 0 0,0 0 0 0 0,2-1 0 0 0,1 17 0 0 0,-2-27-463 0 0,1 1-1 0 0,-1-1 1 0 0,1 0-1 0 0,0 0 1 0 0,0 1-1 0 0,-1-1 1 0 0,1 0-1 0 0,1 0 1 0 0,-1 0-1 0 0,1 2 1 0 0,2-1-1206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4:24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78 2056 0 0,'-5'8'6816'0'0,"-1"26"-6547"0"0,5-15 14 0 0,2-13-267 0 0,-1-1 1 0 0,0 1-1 0 0,-1-1 1 0 0,1 1-1 0 0,-1 0 1 0 0,0-1 0 0 0,-1 0-1 0 0,-2 9 1 0 0,3-19 17 0 0,0 0 1 0 0,1 0 0 0 0,-1 0-1 0 0,1 0 1 0 0,2-10 0 0 0,3-24 31 0 0,-5 29 306 0 0,1 0 0 0 0,0 0 0 0 0,1 0 0 0 0,0 1 0 0 0,1-1 0 0 0,0 1 0 0 0,0-1 0 0 0,1 1 0 0 0,6-12 0 0 0,-9 21-340 0 0,-1-1 0 0 0,1 0 0 0 0,-1 0 0 0 0,1 1 0 0 0,0-1 0 0 0,-1 1-1 0 0,1-1 1 0 0,0 0 0 0 0,0 1 0 0 0,0-1 0 0 0,-1 1 0 0 0,1-1 0 0 0,0 1 0 0 0,0 0 0 0 0,0-1 0 0 0,0 1 0 0 0,0 0 0 0 0,0 0 0 0 0,-1 0 0 0 0,1 0 0 0 0,0-1 0 0 0,0 1 0 0 0,0 0-1 0 0,0 0 1 0 0,1 1 0 0 0,1-1-11 0 0,-1 1-1 0 0,0 0 0 0 0,0 0 0 0 0,1 0 0 0 0,-1 0 0 0 0,0 0 1 0 0,0 0-1 0 0,0 1 0 0 0,0-1 0 0 0,2 2 0 0 0,-1 0 10 0 0,0 0 1 0 0,0-1-1 0 0,-1 1 0 0 0,1 0 0 0 0,-1 0 1 0 0,0 1-1 0 0,1-1 0 0 0,-1 1 1 0 0,-1-1-1 0 0,1 1 0 0 0,0-1 0 0 0,1 7 1 0 0,-3-5-14 0 0,-1-1 0 0 0,0 1 1 0 0,0 0-1 0 0,0-1 1 0 0,0 1-1 0 0,-1-1 1 0 0,1 1-1 0 0,-1-1 1 0 0,0 0-1 0 0,-1 1 0 0 0,1-1 1 0 0,-1-1-1 0 0,0 1 1 0 0,0 0-1 0 0,0 0 1 0 0,0-1-1 0 0,-5 4 0 0 0,6-5-16 0 0,0 0-1 0 0,0 0 1 0 0,0 0-1 0 0,-1 0 0 0 0,1 0 1 0 0,0-1-1 0 0,-1 1 0 0 0,1-1 1 0 0,-1 1-1 0 0,0-1 0 0 0,0 0 1 0 0,1 0-1 0 0,-1-1 0 0 0,0 1 1 0 0,0 0-1 0 0,0-1 0 0 0,0 0 1 0 0,0 1-1 0 0,1-1 0 0 0,-1-1 1 0 0,0 1-1 0 0,0 0 1 0 0,0-1-1 0 0,0 1 0 0 0,0-1 1 0 0,1 0-1 0 0,-1 0 0 0 0,-5-2 1 0 0,9 3-1 0 0,-1-1 0 0 0,0 1 0 0 0,0 0 0 0 0,0-1 1 0 0,1 1-1 0 0,-1-1 0 0 0,0 1 0 0 0,1 0 0 0 0,-1 0 1 0 0,0-1-1 0 0,1 1 0 0 0,-1 0 0 0 0,0 0 1 0 0,1-1-1 0 0,-1 1 0 0 0,1 0 0 0 0,-1 0 0 0 0,0 0 1 0 0,1-1-1 0 0,-1 1 0 0 0,1 0 0 0 0,-1 0 0 0 0,0 0 1 0 0,1 0-1 0 0,-1 0 0 0 0,1 0 0 0 0,-1 0 0 0 0,1 0 1 0 0,-1 0-1 0 0,1 0 0 0 0,-1 0 0 0 0,0 0 1 0 0,2 1-1 0 0,18-3-53 0 0,19 3-30 0 0,-24 0-1584 0 0,0 0-1 0 0,1-2 1 0 0,-1 1 0 0 0,0-2-1 0 0,0 0 1 0 0,26-7 0 0 0,-13-3-1134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4:25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1 832 0 0,'6'17'6057'0'0,"9"-3"-3349"0"0,28 9-2479 0 0,-14-9 102 0 0,-26-12-362 0 0,29 16 503 0 0,-31-17-480 0 0,1 0 0 0 0,0-1 0 0 0,-1 1 1 0 0,1-1-1 0 0,0 1 0 0 0,0-1 0 0 0,-1 1 0 0 0,1-1 0 0 0,0 0 1 0 0,0 0-1 0 0,0 0 0 0 0,-1 0 0 0 0,1 0 0 0 0,0 0 0 0 0,0-1 1 0 0,0 1-1 0 0,2-1 0 0 0,-16 1-8283 0 0,-19 1 7269 0 0,17 1 978 0 0,0 0 0 0 0,1 1 1 0 0,-1 0-1 0 0,-23 10 0 0 0,33-11 141 0 0,1-1 0 0 0,-1 1 0 0 0,1 0 0 0 0,0 1 0 0 0,-1-1 0 0 0,1 0 0 0 0,0 1 0 0 0,1 0 0 0 0,-6 6 1 0 0,7-8 27 0 0,-1 1 0 0 0,1 0 1 0 0,0 0-1 0 0,1 0 1 0 0,-1 0-1 0 0,0 1 1 0 0,0-1-1 0 0,1 0 1 0 0,0 0-1 0 0,-1 0 1 0 0,1 1-1 0 0,0-1 1 0 0,0 0-1 0 0,0 0 1 0 0,0 0-1 0 0,0 1 1 0 0,1-1-1 0 0,0 4 1 0 0,0-4-20 0 0,-1-1 0 0 0,1 1 0 0 0,0-1 0 0 0,0 0 0 0 0,0 1 0 0 0,-1-1 0 0 0,1 0 0 0 0,0 1 0 0 0,1-1 0 0 0,-1 0 0 0 0,0 0 0 0 0,0 0 0 0 0,0 0 0 0 0,1 0 0 0 0,-1 0 0 0 0,0-1 0 0 0,1 1 0 0 0,-1 0 0 0 0,1-1 0 0 0,-1 1 0 0 0,1-1 0 0 0,-1 1 0 0 0,1-1 0 0 0,-1 0 0 0 0,1 0 0 0 0,-1 1 0 0 0,1-1 0 0 0,0 0 0 0 0,-1 0 0 0 0,1-1 0 0 0,1 1 0 0 0,8-1 257 0 0,0-1 0 0 0,-1 0 0 0 0,16-5 0 0 0,-14 4-829 0 0,-6 1-53 0 0,1 0-1 0 0,-1-1 1 0 0,-1 0 0 0 0,1 0-1 0 0,0 0 1 0 0,-1-1 0 0 0,0 1-1 0 0,0-1 1 0 0,0 0 0 0 0,0-1 0 0 0,0 0-1 0 0,-1 1 1 0 0,4-7 0 0 0,-4 6 467 0 0,0-1 1 0 0,0 0 0 0 0,-1 1 0 0 0,0-1 0 0 0,0-1 0 0 0,0 1 0 0 0,-1 0 0 0 0,0-1-1 0 0,0 1 1 0 0,-1-1 0 0 0,1 0 0 0 0,-1-9 0 0 0,-4 1 303 0 0,-4 14 138 0 0,6 2-151 0 0,0-1 0 0 0,0 1 0 0 0,0 0 0 0 0,0 0 0 0 0,0 0 0 0 0,0 0 0 0 0,0 0 0 0 0,0 0 1 0 0,0 0-1 0 0,1 0 0 0 0,-1 0 0 0 0,0 1 0 0 0,1-1 0 0 0,-1 0 0 0 0,1 0 0 0 0,-1 3 0 0 0,-8 40 6389 0 0,0 2-4153 0 0,3-7-5061 0 0,-13 40-1 0 0,19-78 2391 0 0,0-1 0 0 0,0 1 0 0 0,-1-1 0 0 0,1 1 0 0 0,0 0 0 0 0,0-1 0 0 0,0 1-1 0 0,0-1 1 0 0,-1 1 0 0 0,1-1 0 0 0,0 1 0 0 0,-1-1 0 0 0,1 1 0 0 0,0-1 0 0 0,-1 1 0 0 0,1-1-1 0 0,-1 1 1 0 0,1-1 0 0 0,-1 1 0 0 0,1-1 0 0 0,-1 0 0 0 0,1 1 0 0 0,-1-1 0 0 0,1 0 0 0 0,-1 1-1 0 0,1-1 1 0 0,-1 0 0 0 0,1 0 0 0 0,-1 0 0 0 0,0 0 0 0 0,1 1 0 0 0,-1-1 0 0 0,1 0 0 0 0,-1 0-1 0 0,0 0 1 0 0,1 0 0 0 0,-1 0 0 0 0,0-1 0 0 0,-2 0-1371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4:26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1080 0 0,'-2'5'564'0'0,"0"0"0"0"0,1 1 0 0 0,0-1 0 0 0,0 0 1 0 0,0 1-1 0 0,0-1 0 0 0,1 0 0 0 0,0 1 0 0 0,0-1 0 0 0,0 1 0 0 0,1-1 0 0 0,0 0 0 0 0,0 1 0 0 0,0-1 0 0 0,1 0 0 0 0,3 8 0 0 0,-3-10-451 0 0,0 0-1 0 0,0 0 1 0 0,0 0-1 0 0,0 0 1 0 0,1 0-1 0 0,0 0 1 0 0,-1-1 0 0 0,1 1-1 0 0,0-1 1 0 0,0 0-1 0 0,0 1 1 0 0,1-1-1 0 0,-1-1 1 0 0,1 1-1 0 0,-1-1 1 0 0,1 1-1 0 0,-1-1 1 0 0,1 0 0 0 0,0 0-1 0 0,-1 0 1 0 0,1-1-1 0 0,0 1 1 0 0,0-1-1 0 0,5 0 1 0 0,-4 0-276 0 0,-1-1 1 0 0,0 1 0 0 0,1-1-1 0 0,-1 1 1 0 0,0-1-1 0 0,1 0 1 0 0,-1-1-1 0 0,0 1 1 0 0,0-1-1 0 0,0 0 1 0 0,0 0 0 0 0,0 0-1 0 0,5-5 1 0 0,-4 3-952 0 0,-1 0 0 0 0,1 0 0 0 0,-1-1 1 0 0,0 0-1 0 0,5-7 0 0 0,0-1-2284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4:43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87 108 288 0 0,'0'0'8'0'0,"-1"0"1"0"0,1 0-1 0 0,0 0 0 0 0,-1-1 0 0 0,1 1 1 0 0,0 0-1 0 0,-1 0 0 0 0,1 0 0 0 0,0 0 1 0 0,-1 0-1 0 0,1 0 0 0 0,0-1 1 0 0,0 1-1 0 0,-1 0 0 0 0,1 0 0 0 0,0 0 1 0 0,0-1-1 0 0,-1 1 0 0 0,1 0 0 0 0,0 0 1 0 0,0-1-1 0 0,0 1 0 0 0,-1 0 0 0 0,1-1 1 0 0,0 1-1 0 0,0 0 0 0 0,0 0 1 0 0,0-1-1 0 0,0 1 0 0 0,0 0 0 0 0,0-1 1 0 0,0 1-1 0 0,0 0 0 0 0,0-1 0 0 0,0 1 1 0 0,0 0-1 0 0,0-1 0 0 0,0 0 0 0 0,8-11-67 0 0,-7 12 59 0 0,-1-1-1 0 0,1 1 0 0 0,0-1 0 0 0,-1 1 0 0 0,1 0 1 0 0,-1-1-1 0 0,1 1 0 0 0,-1-1 0 0 0,0 0 0 0 0,1 1 1 0 0,-1-1-1 0 0,1 1 0 0 0,-1-1 0 0 0,0 0 0 0 0,0 1 1 0 0,1-1-1 0 0,-1 0 0 0 0,0 1 0 0 0,0-1 0 0 0,0 0 1 0 0,0 1-1 0 0,0-1 0 0 0,1 0 0 0 0,-1 1 1 0 0,-1-1-1 0 0,1 0 0 0 0,0 1 0 0 0,0-1 0 0 0,0 0 1 0 0,0-1-1 0 0,-1 2 62 0 0,0-1 0 0 0,1 0 1 0 0,-1 1-1 0 0,0-1 0 0 0,1 1 1 0 0,-1-1-1 0 0,0 1 0 0 0,1-1 0 0 0,-1 1 1 0 0,0 0-1 0 0,0-1 0 0 0,0 1 1 0 0,1 0-1 0 0,-1-1 0 0 0,0 1 1 0 0,0 0-1 0 0,0 0 0 0 0,0 0 0 0 0,0 0 1 0 0,1 0-1 0 0,-1 0 0 0 0,0 0 1 0 0,0 0-1 0 0,0 0 0 0 0,0 0 1 0 0,0 0-1 0 0,1 1 0 0 0,-1-1 0 0 0,0 0 1 0 0,0 1-1 0 0,0-1 0 0 0,1 1 1 0 0,-1-1-1 0 0,0 0 0 0 0,0 1 0 0 0,1 0 1 0 0,-1-1-1 0 0,0 1 0 0 0,1-1 1 0 0,-1 1-1 0 0,1 0 0 0 0,-1-1 1 0 0,0 3-1 0 0,-3 3 166 0 0,-1 1 1 0 0,2 0-1 0 0,-1 0 1 0 0,-2 8-1 0 0,0-2-282 0 0,0-1 322 0 0,1 1 0 0 0,0-1 0 0 0,1 1 0 0 0,0 0 0 0 0,1 0 0 0 0,1 0 0 0 0,0 1 0 0 0,1-1 0 0 0,0 21 0 0 0,1-27-142 0 0,1 1 0 0 0,0 0-1 0 0,0-1 1 0 0,1 1-1 0 0,0-1 1 0 0,0 1-1 0 0,1-1 1 0 0,3 8-1 0 0,-3-12-137 0 0,-1 1-1 0 0,0 0 1 0 0,1 0 0 0 0,0-1-1 0 0,-1 0 1 0 0,2 1-1 0 0,-1-1 1 0 0,0 0 0 0 0,0-1-1 0 0,1 1 1 0 0,0 0 0 0 0,-1-1-1 0 0,1 0 1 0 0,8 3-1 0 0,-10-4 13 0 0,-1-1 0 0 0,1 1 0 0 0,0-1 0 0 0,0 0 0 0 0,0 0 0 0 0,0 0 0 0 0,0 0 0 0 0,0 0 0 0 0,0 0 0 0 0,0-1 0 0 0,0 1 0 0 0,0 0 0 0 0,0-1 0 0 0,-1 0 0 0 0,1 1 0 0 0,0-1 0 0 0,0 0 1 0 0,-1 0-1 0 0,1 0 0 0 0,0 0 0 0 0,-1 0 0 0 0,1 0 0 0 0,-1-1 0 0 0,1 1 0 0 0,-1-1 0 0 0,0 1 0 0 0,1-1 0 0 0,-1 1 0 0 0,0-1 0 0 0,0 0 0 0 0,0 1 0 0 0,0-1 0 0 0,0-2 0 0 0,4-6 59 0 0,0-1 0 0 0,0 0 0 0 0,-1 0 1 0 0,2-13-1 0 0,-1 3 39 0 0,-1 0 1 0 0,-1-1 0 0 0,-1 1-1 0 0,-1-42 1 0 0,-2 52 1 0 0,0 1 1 0 0,0-1-1 0 0,-1 1 0 0 0,0 0 1 0 0,-1 0-1 0 0,0 0 1 0 0,-1 0-1 0 0,0 1 0 0 0,0-1 1 0 0,-1 1-1 0 0,0 0 1 0 0,-9-11-1 0 0,14 19-46 0 0,-1 0 1 0 0,0 0-1 0 0,0 0 0 0 0,0 0 1 0 0,0 0-1 0 0,0 0 0 0 0,0 0 0 0 0,0 0 1 0 0,0 0-1 0 0,0 1 0 0 0,0-1 1 0 0,0 0-1 0 0,-1 0 0 0 0,1 1 0 0 0,0-1 1 0 0,0 1-1 0 0,-1 0 0 0 0,1-1 1 0 0,0 1-1 0 0,-1 0 0 0 0,1-1 1 0 0,-1 1-1 0 0,-1 0 0 0 0,1 1-51 0 0,1 0-1 0 0,0-1 1 0 0,-1 1 0 0 0,1 0-1 0 0,0 0 1 0 0,0 0 0 0 0,-1 0 0 0 0,1 0-1 0 0,0 0 1 0 0,0 0 0 0 0,0 0-1 0 0,0 0 1 0 0,0 1 0 0 0,1-1-1 0 0,-1 0 1 0 0,0 1 0 0 0,0 1-1 0 0,-4 9-707 0 0,1 0-1 0 0,1 0 1 0 0,-5 23-1 0 0,8-31 296 0 0,-27 119-6197 0 0,22-92 5434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4:45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1544 0 0,'-16'13'5610'0'0,"14"-12"-5145"0"0,1 0 0 0 0,-1 0-1 0 0,1 0 1 0 0,0 0 0 0 0,0 0 0 0 0,0 0 0 0 0,-1 0-1 0 0,1 0 1 0 0,0 0 0 0 0,1 1 0 0 0,-1-1-1 0 0,-1 3 1 0 0,-1 17-704 0 0,6 28 345 0 0,1 13-1864 0 0,0-21-5023 0 0,-2-28 3409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4:45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2673 0 0,'-5'0'8115'0'0,"4"1"-7938"0"0,-3 9 2010 0 0,0 16-2801 0 0,4-25 989 0 0,-6 39-459 0 0,2-13 233 0 0,-2 35-1 0 0,6-54-1093 0 0,0 0 0 0 0,1 0 0 0 0,0 0-1 0 0,0-1 1 0 0,3 9 0 0 0,2-5-3553 0 0,0-8 2173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4:45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0 5273 0 0,'-22'17'5602'0'0,"4"7"-3306"0"0,-12 32-1871 0 0,20-35 362 0 0,2-5-580 0 0,-6 9-175 0 0,1 1-1 0 0,1 0 0 0 0,1 1 1 0 0,-11 44-1 0 0,22-53-6647 0 0,9-29 3846 0 0,13-37 2178 0 0,-19 42 312 0 0,3-9 133 0 0,-5 11 482 0 0,1-1 1 0 0,0 1 0 0 0,0-1-1 0 0,0 1 1 0 0,0 0-1 0 0,5-5 1 0 0,-7 8-230 0 0,1 0 1 0 0,0 1 0 0 0,0-1 0 0 0,0 0-1 0 0,0 1 1 0 0,-1-1 0 0 0,1 1-1 0 0,0-1 1 0 0,0 1 0 0 0,0-1-1 0 0,0 1 1 0 0,0 0 0 0 0,0 0-1 0 0,0-1 1 0 0,0 1 0 0 0,0 0-1 0 0,1 0 1 0 0,-1 0 0 0 0,0 0 0 0 0,0 0-1 0 0,0 0 1 0 0,0 0 0 0 0,0 1-1 0 0,0-1 1 0 0,0 0 0 0 0,0 1-1 0 0,0-1 1 0 0,0 0 0 0 0,0 1-1 0 0,0-1 1 0 0,0 1 0 0 0,-1 0 0 0 0,3 0-1 0 0,25 17 481 0 0,56 32-2002 0 0,-84-50 1310 0 0,1 0 1 0 0,-1 0-1 0 0,0 0 1 0 0,0 0-1 0 0,1 0 0 0 0,-1 0 1 0 0,0 0-1 0 0,0 0 1 0 0,1 0-1 0 0,-1 0 0 0 0,0 0 1 0 0,0 0-1 0 0,1 0 0 0 0,-1 0 1 0 0,0 0-1 0 0,0 0 1 0 0,1 0-1 0 0,-1 0 0 0 0,0 0 1 0 0,0 0-1 0 0,0-1 1 0 0,1 1-1 0 0,-1 0 0 0 0,0 0 1 0 0,0 0-1 0 0,0 0 1 0 0,1 0-1 0 0,-1-1 0 0 0,0 1 1 0 0,0 0-1 0 0,0 0 0 0 0,0 0 1 0 0,1-1-1 0 0,-1 1 1 0 0,0 0-1 0 0,0 0 0 0 0,0-1 1 0 0,0 1-1 0 0,0 0 1 0 0,0 0-1 0 0,0-1 0 0 0,0 1 1 0 0,0 0-1 0 0,0 0 1 0 0,0-1-1 0 0,0 1 0 0 0,0 0 1 0 0,0 0-1 0 0,0-1 0 0 0,0 1 1 0 0,0 0-1 0 0,0 0 1 0 0,0 0-1 0 0,0-1 0 0 0,0 1 1 0 0,0 0-1 0 0,0 0 1 0 0,-1-1-1 0 0,1 1 0 0 0,0-3-417 0 0,1-5-1513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4:08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1464 0 0,'-20'7'1203'0'0,"-16"7"1783"0"0,17 6 10804 0 0,19-19-13600 0 0,15 5 3278 0 0,16-1-2552 0 0,5-1-871 0 0,146 9-54 0 0,-182-13 11 0 0,0 0 0 0 0,0 0 0 0 0,0 0 0 0 0,0 0-1 0 0,1 0 1 0 0,-1 0 0 0 0,0 0 0 0 0,0 0 0 0 0,0 0 0 0 0,1 0 0 0 0,-1 0-1 0 0,0 0 1 0 0,0 0 0 0 0,0 0 0 0 0,0 0 0 0 0,1 0 0 0 0,-1 0 0 0 0,0 0-1 0 0,0 0 1 0 0,0 0 0 0 0,0 0 0 0 0,1-1 0 0 0,-1 1 0 0 0,0 0 0 0 0,0 0-1 0 0,0 0 1 0 0,0 0 0 0 0,0 0 0 0 0,1-1 0 0 0,-1 1 0 0 0,0 0 0 0 0,0 0-1 0 0,0 0 1 0 0,0 0 0 0 0,0-1 0 0 0,0 1 0 0 0,0 0 0 0 0,0 0 0 0 0,0 0 0 0 0,0 0-1 0 0,0-1 1 0 0,0 1 0 0 0,0 0 0 0 0,0 0 0 0 0,0 0 0 0 0,0-1 0 0 0,0 1-1 0 0,0 0 1 0 0,0 0 0 0 0,0 0 0 0 0,0 0 0 0 0,0-1 0 0 0,0 1 0 0 0,0 0-1 0 0,0 0 1 0 0,-1-1 0 0 0,1 1 5 0 0,0 0 0 0 0,-1 0 0 0 0,1 0 0 0 0,0 0 0 0 0,-1 0 0 0 0,1 0 0 0 0,-1 0 0 0 0,1 0-1 0 0,0 0 1 0 0,-1 0 0 0 0,1 1 0 0 0,0-1 0 0 0,-1 0 0 0 0,1 0 0 0 0,0 0 0 0 0,-1 0 0 0 0,1 0 0 0 0,0 1 0 0 0,-1-1 0 0 0,1 0-1 0 0,0 0 1 0 0,0 1 0 0 0,-1-1 0 0 0,1 0 0 0 0,0 0 0 0 0,0 1 0 0 0,-1-1 0 0 0,1 0 0 0 0,0 1 0 0 0,0-1 0 0 0,0 0 0 0 0,0 0 0 0 0,-1 1-1 0 0,1-1 1 0 0,0 1 0 0 0,0-1 0 0 0,0 0 0 0 0,0 1 0 0 0,0-1 0 0 0,0 0 0 0 0,0 1 0 0 0,0-1 0 0 0,0 0 0 0 0,0 1 0 0 0,-5 15 318 0 0,1 1 1 0 0,1-1 0 0 0,-4 30 0 0 0,7-39-450 0 0,0 1-1 0 0,0-1 0 0 0,0 1 0 0 0,1-1 1 0 0,0 0-1 0 0,0 1 0 0 0,0-1 1 0 0,1 0-1 0 0,1 0 0 0 0,5 13 1 0 0,-8-19-16 0 0,1 0 0 0 0,-1 0 0 0 0,1 0 1 0 0,-1 0-1 0 0,1 0 0 0 0,0 0 0 0 0,-1 0 1 0 0,1 0-1 0 0,0 0 0 0 0,0-1 0 0 0,0 1 1 0 0,0 0-1 0 0,0 0 0 0 0,0-1 0 0 0,0 1 1 0 0,0 0-1 0 0,0-1 0 0 0,0 1 0 0 0,0-1 1 0 0,2 1-1 0 0,-2-1-132 0 0,0 0 0 0 0,0 0 0 0 0,0-1 0 0 0,0 1 1 0 0,0 0-1 0 0,0-1 0 0 0,0 1 0 0 0,0 0 0 0 0,-1-1 0 0 0,1 1 1 0 0,0-1-1 0 0,0 1 0 0 0,0-1 0 0 0,-1 0 0 0 0,1 1 1 0 0,0-1-1 0 0,0 0 0 0 0,-1 1 0 0 0,1-2 0 0 0,3-3-1361 0 0,-1 0 0 0 0,0 0 0 0 0,0 0-1 0 0,-1-1 1 0 0,4-9 0 0 0,4-5-2959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4:46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1840 0 0,'5'3'6146'0'0,"16"9"-5693"0"0,2-8-189 0 0,-20-3-697 0 0,0-1 0 0 0,0 0 1 0 0,0 0-1 0 0,0-1 0 0 0,0 1 1 0 0,0-1-1 0 0,0 1 0 0 0,4-3 1 0 0,-5 2 200 0 0,-1 1 0 0 0,1-1 0 0 0,0 0 0 0 0,-1 0 1 0 0,0 0-1 0 0,1 0 0 0 0,-1 0 0 0 0,0 0 0 0 0,1-1 0 0 0,-1 1 1 0 0,0 0-1 0 0,0-1 0 0 0,0 1 0 0 0,0-1 0 0 0,1-1 1 0 0,3-21 823 0 0,-5 24-513 0 0,0 0-1 0 0,0 0 1 0 0,0 0-1 0 0,0 0 1 0 0,0-1-1 0 0,0 1 1 0 0,0 0 0 0 0,0 0-1 0 0,0 0 1 0 0,0 0-1 0 0,0 0 1 0 0,0 0-1 0 0,0 0 1 0 0,0-1-1 0 0,0 1 1 0 0,0 0-1 0 0,0 0 1 0 0,0 0-1 0 0,0 0 1 0 0,0 0-1 0 0,0 0 1 0 0,-1-1 863 0 0,1 0-863 0 0,0 1-1 0 0,0 0 1 0 0,0 0-1 0 0,0 0 1 0 0,-1 0-1 0 0,1 0 1 0 0,0 0-1 0 0,0 0 1 0 0,0 0-1 0 0,0 0 1 0 0,0 0-1 0 0,0 0 1 0 0,0 0-1 0 0,-1 0 1 0 0,1 0-1 0 0,0 0 1 0 0,0 0-1 0 0,0 0 1 0 0,0 0-1 0 0,0 0 1 0 0,-1 0-1 0 0,-6 7 2520 0 0,-4 11-576 0 0,0 7-1241 0 0,-37 101 1543 0 0,43-110-2791 0 0,1 1 1 0 0,0-1 0 0 0,1 1-1 0 0,1 0 1 0 0,0 30 0 0 0,2-43-238 0 0,0-2 315 0 0,0 0 0 0 0,0-1 0 0 0,0 1-1 0 0,0-1 1 0 0,1 1 0 0 0,-1 0-1 0 0,0-1 1 0 0,1 1 0 0 0,-1-1-1 0 0,1 1 1 0 0,0-1 0 0 0,-1 1-1 0 0,1-1 1 0 0,0 1 0 0 0,0-1-1 0 0,2 3 1 0 0,13 12-2289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4:46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44 1928 0 0,'-3'4'463'0'0,"0"1"-1"0"0,1 0 1 0 0,-1 0-1 0 0,1 0 0 0 0,0 0 1 0 0,1 0-1 0 0,-1 0 1 0 0,1 0-1 0 0,0 1 0 0 0,0-1 1 0 0,0 0-1 0 0,1 1 1 0 0,0-1-1 0 0,1 9 0 0 0,-1-12-410 0 0,0-1 0 0 0,1 1 0 0 0,-1 0 0 0 0,1 0 0 0 0,-1 0 0 0 0,1-1 0 0 0,0 1 0 0 0,0 0 0 0 0,0-1 0 0 0,0 1 0 0 0,0-1 0 0 0,0 1 0 0 0,0-1 0 0 0,0 1 0 0 0,1-1 0 0 0,-1 0-1 0 0,1 0 1 0 0,1 2 0 0 0,-1-2-43 0 0,0 0-1 0 0,1 0 0 0 0,-1-1 1 0 0,1 1-1 0 0,-1 0 0 0 0,1-1 1 0 0,-1 0-1 0 0,1 0 0 0 0,0 1 1 0 0,-1-1-1 0 0,1-1 0 0 0,-1 1 1 0 0,1 0-1 0 0,0-1 0 0 0,-1 1 0 0 0,5-2 1 0 0,-3 0 92 0 0,0 0 0 0 0,1 0 0 0 0,-1-1 1 0 0,0 1-1 0 0,-1-1 0 0 0,1 0 0 0 0,0 0 0 0 0,-1-1 0 0 0,0 1 1 0 0,1 0-1 0 0,-1-1 0 0 0,-1 0 0 0 0,1 0 0 0 0,0 0 1 0 0,-1 0-1 0 0,0 0 0 0 0,0-1 0 0 0,0 1 0 0 0,-1 0 1 0 0,1-1-1 0 0,-1 0 0 0 0,0 1 0 0 0,-1-1 0 0 0,1 0 1 0 0,-1 1-1 0 0,0-1 0 0 0,0 0 0 0 0,0 0 0 0 0,0 1 0 0 0,-1-1 1 0 0,-2-8-1 0 0,2 11-9 0 0,0 0 0 0 0,0 0-1 0 0,0 1 1 0 0,0-1 0 0 0,-1 0 0 0 0,1 1 0 0 0,0-1 0 0 0,-1 1-1 0 0,1-1 1 0 0,-1 1 0 0 0,0-1 0 0 0,1 1 0 0 0,-1 0 0 0 0,0 0 0 0 0,0 0-1 0 0,0 0 1 0 0,1 0 0 0 0,-1 1 0 0 0,0-1 0 0 0,0 0 0 0 0,-1 1-1 0 0,1 0 1 0 0,0-1 0 0 0,0 1 0 0 0,0 0 0 0 0,0 0 0 0 0,0 0 0 0 0,0 0-1 0 0,0 0 1 0 0,0 1 0 0 0,0-1 0 0 0,0 1 0 0 0,0-1 0 0 0,-3 2-1 0 0,-1 0-44 0 0,-1 0-1 0 0,1 0 0 0 0,0 1 0 0 0,0 0 0 0 0,0 0 0 0 0,0 0 0 0 0,0 1 0 0 0,1 0 0 0 0,-9 7 0 0 0,9-6-32 0 0,1 1-1 0 0,0 0 0 0 0,0 0 1 0 0,-6 11-1 0 0,9-15-146 0 0,0-1 0 0 0,1 0 1 0 0,-1 0-1 0 0,0 1 0 0 0,1-1 1 0 0,-1 0-1 0 0,1 1 0 0 0,-1-1 0 0 0,1 1 1 0 0,0-1-1 0 0,0 1 0 0 0,-1-1 0 0 0,1 1 1 0 0,0-1-1 0 0,0 1 0 0 0,0-1 0 0 0,1 0 1 0 0,-1 1-1 0 0,0-1 0 0 0,1 1 0 0 0,-1-1 1 0 0,0 1-1 0 0,1-1 0 0 0,0 0 0 0 0,-1 1 1 0 0,1-1-1 0 0,0 0 0 0 0,0 0 1 0 0,1 3-1 0 0,0-4-246 0 0,-1 1 1 0 0,0-1-1 0 0,0 1 1 0 0,1-1-1 0 0,-1 0 1 0 0,0 0-1 0 0,1 0 1 0 0,-1 1-1 0 0,0-1 1 0 0,1 0-1 0 0,-1-1 1 0 0,0 1-1 0 0,1 0 1 0 0,-1 0 0 0 0,0 0-1 0 0,1-1 1 0 0,-1 1-1 0 0,0-1 1 0 0,0 1-1 0 0,1-1 1 0 0,-1 0-1 0 0,0 1 1 0 0,2-2-1 0 0,0 0-70 0 0,13-5-2265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4:46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12 1448 0 0,'-25'-12'12016'0'0,"32"13"-9675"0"0,2 0-3028 0 0,28 0 1395 0 0,-27-1-614 0 0,0 0-1 0 0,0 0 1 0 0,0 1-1 0 0,-1 0 0 0 0,1 1 1 0 0,0 0-1 0 0,-1 1 1 0 0,1 0-1 0 0,-1 0 1 0 0,11 5-1 0 0,-18-6-84 0 0,0 1-1 0 0,0-1 0 0 0,-1 0 1 0 0,1 0-1 0 0,0 1 1 0 0,-1-1-1 0 0,0 1 0 0 0,1-1 1 0 0,-1 1-1 0 0,0-1 0 0 0,0 1 1 0 0,-1 0-1 0 0,1 0 0 0 0,-1-1 1 0 0,1 1-1 0 0,-1 0 1 0 0,0 0-1 0 0,0 5 0 0 0,-5 55-4927 0 0,4-58 3802 0 0,2-4 773 0 0,-1 1 1 0 0,0-1-1 0 0,-1 0 0 0 0,1 0 0 0 0,0 1 0 0 0,0-1 1 0 0,-1 0-1 0 0,1 0 0 0 0,0 1 0 0 0,-1-1 1 0 0,1 0-1 0 0,-1 0 0 0 0,0 0 0 0 0,1 0 1 0 0,-1 0-1 0 0,0 1 0 0 0,0-1 0 0 0,0-1 1 0 0,1 1-1 0 0,-1 0 0 0 0,0 0 0 0 0,0 0 1 0 0,-1 0-1 0 0,-1 0 0 0 0,-2 5-1719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4:47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2905 0 0,'-1'1'182'0'0,"1"-1"1"0"0,0 0-1 0 0,0 0 1 0 0,-1 1-1 0 0,1-1 1 0 0,0 0-1 0 0,0 0 1 0 0,-1 1-1 0 0,1-1 1 0 0,0 0-1 0 0,0 1 1 0 0,0-1-1 0 0,0 0 1 0 0,0 1-1 0 0,-1-1 1 0 0,1 0-1 0 0,0 1 1 0 0,0-1-1 0 0,0 1 1 0 0,0-1-1 0 0,0 0 1 0 0,0 1-1 0 0,0-1 1 0 0,0 0-1 0 0,0 1 1 0 0,0-1-1 0 0,0 0 1 0 0,1 1-1 0 0,-1-1 1 0 0,0 0-1 0 0,0 1 1 0 0,0-1-1 0 0,0 0 1 0 0,0 1-1 0 0,1-1 1 0 0,-1 0-1 0 0,0 1 1 0 0,0-1-1 0 0,1 1 1 0 0,7 14 2189 0 0,-3-8-1933 0 0,0 0 0 0 0,-1 0-1 0 0,0 1 1 0 0,0 0-1 0 0,4 10 1 0 0,-8-16-517 0 0,1 0 1 0 0,-1 0-1 0 0,1 0 1 0 0,-1-1-1 0 0,0 1 0 0 0,0 0 1 0 0,1 0-1 0 0,-1 0 1 0 0,-1 0-1 0 0,1 0 1 0 0,0 0-1 0 0,0 0 0 0 0,-1 0 1 0 0,1 0-1 0 0,-1 0 1 0 0,0-1-1 0 0,1 1 0 0 0,-1 0 1 0 0,0 0-1 0 0,0-1 1 0 0,0 1-1 0 0,0 0 1 0 0,0-1-1 0 0,-1 1 0 0 0,1-1 1 0 0,0 1-1 0 0,-1-1 1 0 0,1 0-1 0 0,-4 2 0 0 0,-8 0-734 0 0,13-3 799 0 0,-1-1 0 0 0,1 1 0 0 0,0 0 0 0 0,0 0 0 0 0,0-1-1 0 0,0 1 1 0 0,0 0 0 0 0,0 0 0 0 0,0-1 0 0 0,0 1 0 0 0,0 0 0 0 0,0 0 0 0 0,0-1-1 0 0,0 1 1 0 0,0 0 0 0 0,0 0 0 0 0,0-1 0 0 0,0 1 0 0 0,0 0 0 0 0,0-1 0 0 0,0 1-1 0 0,0 0 1 0 0,0 0 0 0 0,0 0 0 0 0,0-1 0 0 0,0 1 0 0 0,1 0 0 0 0,-1 0 0 0 0,0-1-1 0 0,0 1 1 0 0,0 0 0 0 0,0 0 0 0 0,1 0 0 0 0,-1-1 0 0 0,0 1 0 0 0,0 0 0 0 0,1 0-1 0 0,-1 0 1 0 0,0 0 0 0 0,0 0 0 0 0,0 0 0 0 0,1-1 0 0 0,-1 1 0 0 0,0 0 0 0 0,1 0-1 0 0,-1 0 1 0 0,0 0 0 0 0,0 0 0 0 0,1 0 0 0 0,-1 0 0 0 0,7-4-190 0 0,0 1 0 0 0,-1 0 1 0 0,1 0-1 0 0,1 0 0 0 0,13-2 1 0 0,19-1-6521 0 0,-30 6 4094 0 0</inkml:trace>
  <inkml:trace contextRef="#ctx0" brushRef="#br0" timeOffset="1">93 190 1040 0 0,'-7'11'1376'0'0,"0"-1"-1"0"0,0 1 1 0 0,1 1 0 0 0,-7 17-1 0 0,12-28-1241 0 0,1 1 0 0 0,-1-1 0 0 0,0 1-1 0 0,1-1 1 0 0,-1 1 0 0 0,1 0 0 0 0,0-1-1 0 0,0 1 1 0 0,-1-1 0 0 0,1 1 0 0 0,0 0-1 0 0,0-1 1 0 0,0 1 0 0 0,0 0 0 0 0,1-1-1 0 0,-1 1 1 0 0,0-1 0 0 0,1 1 0 0 0,-1 0-1 0 0,1-1 1 0 0,0 1 0 0 0,-1-1 0 0 0,1 1-1 0 0,0-1 1 0 0,0 0 0 0 0,0 1 0 0 0,0-1-1 0 0,0 0 1 0 0,0 0 0 0 0,0 1 0 0 0,1-1-1 0 0,-1 0 1 0 0,0 0 0 0 0,1 0 0 0 0,-1-1-1 0 0,0 1 1 0 0,1 0 0 0 0,-1 0 0 0 0,1-1-1 0 0,-1 1 1 0 0,1-1 0 0 0,0 1 0 0 0,-1-1 0 0 0,1 0-1 0 0,3 1 1 0 0,-2-1-74 0 0,1 0 1 0 0,-1-1-1 0 0,0 1 0 0 0,1-1 1 0 0,-1 1-1 0 0,0-1 0 0 0,0 0 1 0 0,1 0-1 0 0,-1 0 0 0 0,0 0 1 0 0,0-1-1 0 0,0 0 0 0 0,0 1 0 0 0,-1-1 1 0 0,1 0-1 0 0,0 0 0 0 0,-1 0 1 0 0,4-4-1 0 0,-5 5-32 0 0,0 0 0 0 0,0 0 0 0 0,0 0 1 0 0,0 0-1 0 0,0-1 0 0 0,0 1 0 0 0,0 0 0 0 0,-1 0 0 0 0,1-1 0 0 0,-1 1 0 0 0,1 0 0 0 0,-1-1 1 0 0,1 1-1 0 0,-1-1 0 0 0,1 1 0 0 0,-1-1 0 0 0,0 1 0 0 0,0-1 0 0 0,0 1 0 0 0,0-1 1 0 0,0 1-1 0 0,0 0 0 0 0,0-1 0 0 0,-1 1 0 0 0,1-1 0 0 0,0 1 0 0 0,-1-1 0 0 0,1 1 0 0 0,-1 0 1 0 0,0-1-1 0 0,1 1 0 0 0,-1 0 0 0 0,0 0 0 0 0,0-1 0 0 0,0 1 0 0 0,0 0 0 0 0,0 0 1 0 0,0 0-1 0 0,0 0 0 0 0,0 0 0 0 0,0 0 0 0 0,-3-1 0 0 0,2 1-27 0 0,-1-1 0 0 0,0 1 0 0 0,1 0 0 0 0,-1-1 0 0 0,0 1 0 0 0,0 1-1 0 0,0-1 1 0 0,0 0 0 0 0,0 1 0 0 0,0-1 0 0 0,-5 1 0 0 0,-10 0-2436 0 0,7 0-1155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4:47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4105 0 0,'0'5'5089'0'0,"-1"1"-2753"0"0,1 0-583 0 0,-2-3-601 0 0,1 0-448 0 0,1 2-360 0 0,0 4-216 0 0,0 1-64 0 0,0 2-16 0 0,0 2-80 0 0,0 3-456 0 0,0 1-880 0 0,-2-1-1465 0 0,1-1-951 0 0,-8-11 175 0 0,9 7 592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4:48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5 3625 0 0,'-2'-5'8065'0'0,"-1"13"-6128"0"0,-1 2-617 0 0,-2 5-376 0 0,-2 7-327 0 0,-2 2-217 0 0,0 4-112 0 0,-1 1-120 0 0,3-2-104 0 0,-1 0-296 0 0,3-1-713 0 0,2-6-1255 0 0,3-2-1777 0 0,-2-7-152 0 0,4-1-400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34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77 104 0 0,'0'5'10417'0'0,"9"-3"-3910"0"0,10 2-5156 0 0,25 6-1928 0 0,-1-4 97 0 0,0-1 0 0 0,0-3-1 0 0,71-5 1 0 0,-112 3-36 0 0,0-1 0 0 0,-1 1 0 0 0,1-1 0 0 0,0 1 0 0 0,0-1 0 0 0,-1 0 1 0 0,1 0-1 0 0,0 0 0 0 0,-1 0 0 0 0,1 0 0 0 0,-1 0 0 0 0,0 0 0 0 0,1-1 1 0 0,-1 1-1 0 0,0 0 0 0 0,0-1 0 0 0,0 1 0 0 0,0-1 0 0 0,0 0 0 0 0,0 1 0 0 0,0-1 1 0 0,1-2-1 0 0,11-43-2539 0 0,-9 28 2623 0 0,3 5-81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34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13 1224 0 0,'-30'-13'14965'0'0,"37"25"-14834"0"0,0 0 1 0 0,0-1-1 0 0,2 0 0 0 0,-1-1 1 0 0,20 19-1 0 0,-26-27-91 0 0,-1 0 0 0 0,1 0 0 0 0,-1 0 0 0 0,0 0-1 0 0,0 0 1 0 0,0 1 0 0 0,0-1 0 0 0,0 0 0 0 0,0 1 0 0 0,-1-1 0 0 0,1 0 0 0 0,-1 1 0 0 0,1-1-1 0 0,-1 1 1 0 0,0-1 0 0 0,0 1 0 0 0,0-1 0 0 0,-1 1 0 0 0,1-1 0 0 0,0 1 0 0 0,-1-1 0 0 0,0 0-1 0 0,1 1 1 0 0,-1-1 0 0 0,0 0 0 0 0,0 1 0 0 0,-1-1 0 0 0,1 0 0 0 0,0 0 0 0 0,-2 2 0 0 0,-7 10 90 0 0,1-1 1 0 0,-2 0 0 0 0,-15 15 0 0 0,19-21-111 0 0,-34 27 187 0 0,3-3-2937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35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90 2032 0 0,'-2'0'551'0'0,"0"0"-1"0"0,1 0 0 0 0,-1 0 0 0 0,0 0 0 0 0,0 0 0 0 0,0 0 1 0 0,0-1-1 0 0,0 1 0 0 0,1-1 0 0 0,-1 1 0 0 0,0-1 0 0 0,0 1 1 0 0,1-1-1 0 0,-1 0 0 0 0,0 0 0 0 0,1 0 0 0 0,-1 0 0 0 0,1 0 1 0 0,-1 0-1 0 0,1-1 0 0 0,0 1 0 0 0,-1 0 0 0 0,1-1 0 0 0,-2-2 1 0 0,-6-19 1552 0 0,9 22-2083 0 0,-5-23 1246 0 0,5 23-1302 0 0,-1 0 0 0 0,1 0 0 0 0,0 0 1 0 0,0 0-1 0 0,0 0 0 0 0,-1 0 0 0 0,1 0 0 0 0,0 0 0 0 0,1 0 0 0 0,-1 0 0 0 0,0 0 1 0 0,0 0-1 0 0,0 0 0 0 0,0 0 0 0 0,1 0 0 0 0,-1 0 0 0 0,1 0 0 0 0,-1 0 1 0 0,1-1-1 0 0,1 2-671 0 0,-1 1 0 0 0,0 0 0 0 0,0-1 0 0 0,0 1 1 0 0,0 0-1 0 0,0 0 0 0 0,0 0 0 0 0,0 0 0 0 0,0 0 0 0 0,-1 0 1 0 0,1 0-1 0 0,0 0 0 0 0,-1 0 0 0 0,1 0 0 0 0,0 1 1 0 0,-1-1-1 0 0,0 0 0 0 0,1 2 0 0 0,2 7-3082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35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2168 0 0,'3'4'7362'0'0,"0"5"-3726"0"0,9 48-3242 0 0,-9 4-2002 0 0,-5 0-7545 0 0,3-53 6858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4:08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 10826 0 0,'-19'8'5735'0'0,"-16"11"1794"0"0,40-22-7415 0 0,0 0 0 0 0,1 0-1 0 0,-1 0 1 0 0,1 1-1 0 0,0 0 1 0 0,-1 0-1 0 0,1 1 1 0 0,0 0-1 0 0,0 0 1 0 0,0 0-1 0 0,0 1 1 0 0,0-1-1 0 0,0 1 1 0 0,0 1-1 0 0,0-1 1 0 0,0 1-1 0 0,0 0 1 0 0,0 1-1 0 0,6 1 1 0 0,16 6-179 0 0,-1 0 0 0 0,41 22 1 0 0,-59-27 129 0 0,3 2-128 0 0,-1-2-79 0 0,-1 0 0 0 0,0 1-1 0 0,0 1 1 0 0,-1-1 0 0 0,0 2 0 0 0,0-1 0 0 0,16 16 0 0 0,-72-30 329 0 0,15 2-146 0 0,-1 1 1 0 0,-36-1-1 0 0,53 6-49 0 0,0 0 0 0 0,0 1 0 0 0,0 0-1 0 0,0 2 1 0 0,0 0 0 0 0,-21 7-1 0 0,32-9-15 0 0,1 1-1 0 0,0 0 1 0 0,0 0-1 0 0,0 1 0 0 0,0-1 1 0 0,0 1-1 0 0,1 0 1 0 0,-1 0-1 0 0,1 0 0 0 0,0 1 1 0 0,0-1-1 0 0,0 1 0 0 0,0 0 1 0 0,-4 7-1 0 0,4-4-18 0 0,-1 1 0 0 0,1 0 0 0 0,1-1 0 0 0,-1 1 0 0 0,1 1 0 0 0,1-1 0 0 0,-1 14 0 0 0,1-1-81 0 0,1 0 1 0 0,2-1-1 0 0,0 1 1 0 0,1-1-1 0 0,11 38 0 0 0,-11-48 42 0 0,0 1 0 0 0,1-1 0 0 0,1 0 0 0 0,0 0 0 0 0,0 0 0 0 0,1-1 0 0 0,12 17 0 0 0,-15-22 3 0 0,1-1 0 0 0,-1 1 0 0 0,1-1 0 0 0,0 0 0 0 0,0 0 1 0 0,0-1-1 0 0,0 1 0 0 0,1-1 0 0 0,-1 0 0 0 0,1 0 0 0 0,-1 0 0 0 0,1 0 1 0 0,0-1-1 0 0,-1 0 0 0 0,1 0 0 0 0,0 0 0 0 0,0-1 0 0 0,0 0 0 0 0,8 0 1 0 0,37-8-3398 0 0,-46 6 2673 0 0,0 1 0 0 0,0-1-1 0 0,0 1 1 0 0,-1-1 0 0 0,1 0 0 0 0,0 0-1 0 0,-1-1 1 0 0,0 1 0 0 0,6-6 0 0 0,3-3-2661 0 0,7 5-752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36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48 2593 0 0,'-1'-3'1189'0'0,"0"0"0"0"0,0 0 0 0 0,-1 0 0 0 0,1 0 1 0 0,-1 0-1 0 0,0 0 0 0 0,0 0 0 0 0,0 0 0 0 0,-4-4 1 0 0,4 6-825 0 0,0-1 1 0 0,0 1 0 0 0,1 0 0 0 0,-1 0-1 0 0,0 0 1 0 0,0 0 0 0 0,0 0 0 0 0,-1 0-1 0 0,1 0 1 0 0,0 0 0 0 0,0 1 0 0 0,-4-1-1 0 0,2 1-304 0 0,1 0 0 0 0,-1 0 0 0 0,0 1-1 0 0,1-1 1 0 0,-1 1 0 0 0,0 0 0 0 0,1 0-1 0 0,-1 0 1 0 0,1 1 0 0 0,-1-1 0 0 0,1 1-1 0 0,0 0 1 0 0,0 0 0 0 0,0 0 0 0 0,0 0-1 0 0,0 0 1 0 0,0 1 0 0 0,-3 3 0 0 0,2-2-209 0 0,1 0 0 0 0,0 1 0 0 0,0-1 1 0 0,1 1-1 0 0,-1-1 0 0 0,1 1 0 0 0,0 0 1 0 0,0 0-1 0 0,0 0 0 0 0,1 0 0 0 0,0 0 1 0 0,0 0-1 0 0,0 0 0 0 0,1 1 0 0 0,-1 6 1 0 0,2 10-1154 0 0,0 1 0 0 0,6 28 0 0 0,-3-24-406 0 0,7 29-2047 0 0,4-21-1749 0 0,-13-38 3420 0 0,-1 1 1099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36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2617 0 0,'0'1'232'0'0,"0"-1"1"0"0,-1 0-1 0 0,1 1 1 0 0,0-1-1 0 0,0 1 1 0 0,0-1-1 0 0,0 0 1 0 0,0 1-1 0 0,0-1 1 0 0,0 1-1 0 0,0-1 1 0 0,0 0-1 0 0,0 1 1 0 0,0-1-1 0 0,0 1 1 0 0,0-1-1 0 0,0 0 1 0 0,0 1-1 0 0,0-1 1 0 0,0 1-1 0 0,0-1 1 0 0,0 0-1 0 0,1 1 1 0 0,-1-1-1 0 0,0 0 1 0 0,0 1-1 0 0,1-1 0 0 0,-1 0 1 0 0,0 1-1 0 0,0-1 1 0 0,1 0-1 0 0,-1 0 1 0 0,0 1-1 0 0,1-1 1 0 0,-1 0-1 0 0,21 7 2977 0 0,33-3-2929 0 0,-44-4 335 0 0,16 1-621 0 0,25 0-1519 0 0,-16-3-5362 0 0,-21 0 2095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37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3 512 0 0,'-1'-1'269'0'0,"0"1"1"0"0,-1-1-1 0 0,1 1 0 0 0,-1 0 0 0 0,1 0 0 0 0,-1 0 1 0 0,1 0-1 0 0,-1 0 0 0 0,1 0 0 0 0,-1 0 1 0 0,1 0-1 0 0,-1 0 0 0 0,1 1 0 0 0,-1-1 0 0 0,1 1 1 0 0,-1-1-1 0 0,1 1 0 0 0,-1-1 0 0 0,1 1 0 0 0,0 0 1 0 0,0 0-1 0 0,-2 1 0 0 0,1 0 49 0 0,0 0 0 0 0,0 0-1 0 0,0 0 1 0 0,0 1 0 0 0,0-1 0 0 0,1 1-1 0 0,-1-1 1 0 0,1 1 0 0 0,0 0 0 0 0,0 0-1 0 0,-1 3 1 0 0,0-3-258 0 0,1 1 0 0 0,0 0-1 0 0,1-1 1 0 0,-1 1 0 0 0,1-1 0 0 0,0 1 0 0 0,-1 0 0 0 0,2-1-1 0 0,-1 1 1 0 0,0-1 0 0 0,1 1 0 0 0,-1 0 0 0 0,1-1-1 0 0,0 1 1 0 0,0-1 0 0 0,1 0 0 0 0,-1 1 0 0 0,1-1 0 0 0,0 0-1 0 0,2 4 1 0 0,-4-6-68 0 0,1-1 1 0 0,-1 0-1 0 0,0 1 0 0 0,1-1 0 0 0,-1 0 1 0 0,0 1-1 0 0,1-1 0 0 0,-1 0 0 0 0,0 1 1 0 0,1-1-1 0 0,-1 0 0 0 0,1 0 0 0 0,-1 1 1 0 0,1-1-1 0 0,-1 0 0 0 0,1 0 0 0 0,-1 0 1 0 0,1 0-1 0 0,-1 0 0 0 0,1 1 0 0 0,-1-1 1 0 0,1 0-1 0 0,-1 0 0 0 0,0 0 0 0 0,1 0 1 0 0,-1-1-1 0 0,1 1 0 0 0,-1 0 0 0 0,1 0 1 0 0,-1 0-1 0 0,1 0 0 0 0,-1 0 0 0 0,1-1 1 0 0,9-16-128 0 0,-2-28 104 0 0,-8 42 39 0 0,0 1-6 0 0,0-3-2 0 0,1 1-1 0 0,-1 0 1 0 0,1 0 0 0 0,0-1-1 0 0,0 1 1 0 0,0 0 0 0 0,3-6-1 0 0,-3 9-3 0 0,0 0 0 0 0,0 0 0 0 0,0 0 0 0 0,0 0 0 0 0,0 0-1 0 0,0 0 1 0 0,0 1 0 0 0,0-1 0 0 0,0 0 0 0 0,0 1-1 0 0,1-1 1 0 0,-1 1 0 0 0,0-1 0 0 0,0 1 0 0 0,1 0 0 0 0,-1-1-1 0 0,0 1 1 0 0,1 0 0 0 0,-1 0 0 0 0,0 0 0 0 0,1 0-1 0 0,-1 0 1 0 0,0 0 0 0 0,1 0 0 0 0,-1 0 0 0 0,0 1 0 0 0,3 0-1 0 0,8 1 7 0 0,-6-2 35 0 0,-1 1-1 0 0,-1 0 0 0 0,1 0 0 0 0,0 0 1 0 0,0 1-1 0 0,0-1 0 0 0,0 1 0 0 0,6 4 0 0 0,-11-5 16 0 0,1 0-1 0 0,-1-1 1 0 0,0 1-1 0 0,1 0 1 0 0,-1 0-1 0 0,0 0 0 0 0,1 0 1 0 0,-1 0-1 0 0,0 0 1 0 0,0 0-1 0 0,0 0 1 0 0,0 0-1 0 0,0 0 0 0 0,0 0 1 0 0,0-1-1 0 0,0 1 1 0 0,0 0-1 0 0,-1 0 1 0 0,1 0-1 0 0,0 0 0 0 0,-1 0 1 0 0,1 0-1 0 0,0 0 1 0 0,-1-1-1 0 0,1 1 1 0 0,-1 0-1 0 0,1 0 0 0 0,-1 0 1 0 0,0-1-1 0 0,1 1 1 0 0,-1 0-1 0 0,-1 0 1 0 0,-23 24 163 0 0,21-21-248 0 0,-1-1 0 0 0,0 0-1 0 0,0 0 1 0 0,0-1 0 0 0,0 0 0 0 0,0 0 0 0 0,-1 0 0 0 0,1 0 0 0 0,-1-1 0 0 0,1 0-1 0 0,-1 0 1 0 0,1-1 0 0 0,-1 1 0 0 0,0-1 0 0 0,1 0 0 0 0,-1-1 0 0 0,1 1 0 0 0,-11-3-1 0 0,53 1-396 0 0,-9 8 348 0 0,24 4-2164 0 0,-21-13-5922 0 0,-26 3 6505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37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1600 0 0,'2'8'8148'0'0,"-1"-8"-7988"0"0,15 5 2348 0 0,19-2-1593 0 0,-30-2-829 0 0,-1-1 0 0 0,1 0 0 0 0,0 1 0 0 0,-1 0-1 0 0,1 0 1 0 0,-1 0 0 0 0,1 1 0 0 0,-1 0 0 0 0,7 3 0 0 0,-10-4-111 0 0,1 0 1 0 0,-1 0-1 0 0,1 1 0 0 0,-1-1 1 0 0,0 0-1 0 0,1 1 1 0 0,-1-1-1 0 0,0 1 0 0 0,0 0 1 0 0,0-1-1 0 0,0 1 0 0 0,0 0 1 0 0,-1 0-1 0 0,1-1 1 0 0,-1 1-1 0 0,1 0 0 0 0,-1 0 1 0 0,1 0-1 0 0,-1 0 0 0 0,0 0 1 0 0,0 0-1 0 0,0-1 0 0 0,0 1 1 0 0,0 0-1 0 0,-1 2 1 0 0,-3 10-6382 0 0,-6-17 984 0 0,7 2 3828 0 0</inkml:trace>
  <inkml:trace contextRef="#ctx0" brushRef="#br0" timeOffset="1">29 150 1600 0 0,'-8'16'1809'0'0,"0"0"263"0"0,1 2 289 0 0,3-2-201 0 0,3-6-447 0 0,2 0-465 0 0,3 1-480 0 0,2-3-424 0 0,4 1-240 0 0,2-2-88 0 0,2 0 0 0 0,3-2-72 0 0,2-1-328 0 0,1-3-616 0 0,2-2-1033 0 0,-2-5-863 0 0,0-4-41 0 0,0-2-760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38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62 4065 0 0,'-33'-19'14060'0'0,"56"19"-13763"0"0,-11 1-268 0 0,0 0 0 0 0,-1-2 0 0 0,1 1 0 0 0,0-1 0 0 0,-1-1 0 0 0,14-3 0 0 0,-25 5-34 0 0,0 0-1 0 0,0-1 0 0 0,1 1 0 0 0,-1 0 1 0 0,0 0-1 0 0,0 0 0 0 0,0 0 0 0 0,1 0 1 0 0,-1 0-1 0 0,0-1 0 0 0,0 1 0 0 0,0 0 1 0 0,0 0-1 0 0,1 0 0 0 0,-1 0 1 0 0,0-1-1 0 0,0 1 0 0 0,0 0 0 0 0,0 0 1 0 0,0 0-1 0 0,0-1 0 0 0,0 1 0 0 0,1 0 1 0 0,-1 0-1 0 0,0-1 0 0 0,0 1 0 0 0,0 0 1 0 0,0 0-1 0 0,0 0 0 0 0,0-1 0 0 0,0 1 1 0 0,0 0-1 0 0,0 0 0 0 0,0-1 0 0 0,0 1 1 0 0,0 0-1 0 0,-1 0 0 0 0,1-1 1 0 0,0 1-1 0 0,-8-11-122 0 0,-15-4 140 0 0,20 14-3 0 0,-1 1 1 0 0,1 0 0 0 0,-1-1-1 0 0,1 2 1 0 0,-1-1-1 0 0,1 0 1 0 0,-1 1-1 0 0,1 0 1 0 0,0-1 0 0 0,-1 1-1 0 0,1 1 1 0 0,0-1-1 0 0,0 0 1 0 0,-1 1-1 0 0,1 0 1 0 0,0-1-1 0 0,-4 5 1 0 0,-3 1-14 0 0,0 1-1 0 0,1 0 1 0 0,-13 16 0 0 0,17-19-21 0 0,1 0 1 0 0,0 1 0 0 0,1-1-1 0 0,-1 1 1 0 0,1 0-1 0 0,0 0 1 0 0,1 0 0 0 0,0 0-1 0 0,-1 0 1 0 0,2 1 0 0 0,-1-1-1 0 0,1 0 1 0 0,0 1-1 0 0,0 0 1 0 0,1-1 0 0 0,0 1-1 0 0,1 9 1 0 0,0-12-5 0 0,0 1 0 0 0,0-1 0 0 0,0 0 0 0 0,1 0 0 0 0,-1 0 0 0 0,1 0 0 0 0,0 0 0 0 0,1 0 0 0 0,-1 0 0 0 0,1 0 0 0 0,-1-1 0 0 0,1 1 0 0 0,0-1 0 0 0,0 0 0 0 0,0 0 0 0 0,1 0 0 0 0,-1 0 0 0 0,1-1 0 0 0,0 1 0 0 0,0-1 0 0 0,0 0 0 0 0,0 0 0 0 0,0-1 0 0 0,0 1 0 0 0,0-1 0 0 0,7 2 0 0 0,-5-2-246 0 0,1 1 0 0 0,-1-2 0 0 0,1 1 0 0 0,-1-1 0 0 0,1 1 0 0 0,-1-2 0 0 0,1 1 0 0 0,9-3 0 0 0,-14 3-101 0 0,1-1 0 0 0,-1 1-1 0 0,0-1 1 0 0,1 0-1 0 0,-1 0 1 0 0,0 0-1 0 0,1-1 1 0 0,-1 1 0 0 0,0 0-1 0 0,0-1 1 0 0,0 1-1 0 0,0-1 1 0 0,-1 0 0 0 0,1 0-1 0 0,0 0 1 0 0,-1 0-1 0 0,1 0 1 0 0,-1 0 0 0 0,0 0-1 0 0,1 0 1 0 0,-1 0-1 0 0,0-1 1 0 0,0 1 0 0 0,-1 0-1 0 0,2-4 1 0 0,0-15-2037 0 0,3 1 258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38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0 128 3321 0 0,'2'0'1496'0'0,"2"1"216"0"0,3 2-47 0 0,5-3-281 0 0,2 0-496 0 0,3-2-392 0 0,4 2-256 0 0,2 0-144 0 0,-2 0-72 0 0,1 0-512 0 0,-1-1-1072 0 0,-1 0-841 0 0,1-2-167 0 0,-4 0-745 0 0</inkml:trace>
  <inkml:trace contextRef="#ctx0" brushRef="#br0" timeOffset="1">334 1 4049 0 0,'-39'87'9093'0'0,"28"-60"-8854"0"0,2 1-1 0 0,-12 54 1 0 0,25-84-411 0 0,1-1 0 0 0,-1 1 0 0 0,0-1 0 0 0,0 0 0 0 0,0 0 1 0 0,7-6-1 0 0,22-18-1600 0 0,-9 15-4310 0 0,-24 12 6014 0 0,0 0 0 0 0,0 0-1 0 0,0 0 1 0 0,0 0 0 0 0,1 0 0 0 0,-1 0-1 0 0,0 0 1 0 0,0 0 0 0 0,0 0 0 0 0,0-1-1 0 0,1 1 1 0 0,-1 0 0 0 0,0 0 0 0 0,0 0-1 0 0,0 0 1 0 0,1 1 0 0 0,-1-1 0 0 0,0 0-1 0 0,0 0 1 0 0,0 0 0 0 0,0 0 0 0 0,1 0-1 0 0,-1 0 1 0 0,0 0 0 0 0,0 0 0 0 0,0 0 0 0 0,0 0-1 0 0,0 0 1 0 0,1 0 0 0 0,-1 1 0 0 0,0-1-1 0 0,0 0 1 0 0,0 0 0 0 0,0 0 0 0 0,0 0-1 0 0,0 0 1 0 0,0 1 0 0 0,1-1 0 0 0,-1 0-1 0 0,0 0 1 0 0,0 0 0 0 0,0 0 0 0 0,0 0-1 0 0,0 1 1 0 0,0-1 0 0 0,0 0 0 0 0,0 5-1198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38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1 792 0 0,'-23'43'4070'0'0,"42"-50"1277"0"0,0-1-4426 0 0,-5 2-330 0 0,28-10-73 0 0,-40 15-459 0 0,0 0-1 0 0,0 1 0 0 0,0-1 1 0 0,0 1-1 0 0,0-1 0 0 0,0 1 0 0 0,0 0 1 0 0,1 0-1 0 0,-1 0 0 0 0,0 0 1 0 0,0 0-1 0 0,0 1 0 0 0,0-1 1 0 0,0 1-1 0 0,4 0 0 0 0,-6 0 6 0 0,0-1 0 0 0,0 1-1 0 0,0 0 1 0 0,0-1 0 0 0,0 1-1 0 0,0 0 1 0 0,0-1 0 0 0,0 1-1 0 0,0 0 1 0 0,0-1 0 0 0,0 1-1 0 0,0 0 1 0 0,0-1 0 0 0,-1 1-1 0 0,1-1 1 0 0,0 1 0 0 0,0 0-1 0 0,-1-1 1 0 0,1 1 0 0 0,0-1-1 0 0,-1 1 1 0 0,1-1 0 0 0,-1 1-1 0 0,1-1 1 0 0,-1 1 0 0 0,0 0-1 0 0,-16 19 359 0 0,15-17-336 0 0,-4 3 2 0 0,0 1-26 0 0,0 0 1 0 0,0 0-1 0 0,1 0 1 0 0,0 0-1 0 0,-6 14 1 0 0,10-20-67 0 0,1 0 0 0 0,-1 0 0 0 0,1 1 0 0 0,0-1 0 0 0,-1 1 0 0 0,1-1 0 0 0,0 0 0 0 0,0 1 0 0 0,0-1 0 0 0,0 1 0 0 0,0-1 0 0 0,0 0 1 0 0,0 1-1 0 0,1-1 0 0 0,-1 1 0 0 0,0-1 0 0 0,2 2 0 0 0,-1-1-18 0 0,0-1 1 0 0,0 1-1 0 0,0-1 1 0 0,1 0-1 0 0,-1 1 1 0 0,0-1 0 0 0,1 0-1 0 0,-1 0 1 0 0,1 0-1 0 0,0 0 1 0 0,-1 0-1 0 0,1 0 1 0 0,0 0-1 0 0,-1-1 1 0 0,1 1-1 0 0,3 0 1 0 0,1 0-291 0 0,0 1 0 0 0,0-1 0 0 0,0-1-1 0 0,0 1 1 0 0,9-2 0 0 0,-7 1-792 0 0,-1-1 0 0 0,0 0 0 0 0,1-1-1 0 0,-1 0 1 0 0,0 0 0 0 0,0 0 0 0 0,8-5 0 0 0,4-3-2424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39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4961 0 0,'0'-1'321'0'0,"1"-1"1"0"0,-1 1-1 0 0,1-1 1 0 0,0 0-1 0 0,-1 1 0 0 0,1 0 1 0 0,0-1-1 0 0,0 1 0 0 0,0 0 1 0 0,0-1-1 0 0,1 1 1 0 0,-1 0-1 0 0,0 0 0 0 0,0 0 1 0 0,1 0-1 0 0,-1 0 0 0 0,0 0 1 0 0,1 0-1 0 0,-1 0 1 0 0,1 1-1 0 0,-1-1 0 0 0,1 0 1 0 0,0 1-1 0 0,2-1 0 0 0,2 1-47 0 0,0 0 0 0 0,0 0-1 0 0,0 1 1 0 0,0 0-1 0 0,0 0 1 0 0,5 2-1 0 0,-7-2-257 0 0,6 2-277 0 0,0 0 0 0 0,0 0 0 0 0,16 9 0 0 0,-23-11-706 0 0,1 2-1 0 0,-1-1 1 0 0,0 0 0 0 0,0 0 0 0 0,1 1-1 0 0,-1 0 1 0 0,3 4 0 0 0,-5-1-2587 0 0,-2 1 1524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39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2985 0 0,'36'-1'7077'0'0,"-16"1"-5774"0"0,0 0-1 0 0,0 0 1 0 0,39 8 0 0 0,-59-7-1336 0 0,0-1 0 0 0,0 1 1 0 0,0-1-1 0 0,0 1 0 0 0,0 0 1 0 0,0-1-1 0 0,0 1 1 0 0,0-1-1 0 0,0 1 0 0 0,-1-1 1 0 0,1 1-1 0 0,0 0 0 0 0,0-1 1 0 0,-1 1-1 0 0,1-1 1 0 0,0 1-1 0 0,-1-1 0 0 0,1 1 1 0 0,-1-1-1 0 0,1 0 0 0 0,0 1 1 0 0,-1-1-1 0 0,1 1 1 0 0,-1-1-1 0 0,1 0 0 0 0,-1 0 1 0 0,0 1-1 0 0,1-1 0 0 0,-1 0 1 0 0,0 1-1 0 0,-20 14-775 0 0,21-15 803 0 0,-16 11-499 0 0,12-9 364 0 0,0-1 0 0 0,1 2 0 0 0,-1-1 0 0 0,1 0 0 0 0,-1 1 0 0 0,1-1 0 0 0,0 1 0 0 0,0 0 0 0 0,0 0 0 0 0,1 1 0 0 0,-1-1 0 0 0,-3 7 0 0 0,9-9 218 0 0,1-1 1 0 0,0 0-1 0 0,-1 0 1 0 0,1 0-1 0 0,0-1 1 0 0,0 1-1 0 0,-1-1 1 0 0,5-1 0 0 0,24-6-314 0 0,-12 1 574 0 0,40-5 0 0 0,-54 12-1066 0 0,1-1 0 0 0,-1 1 0 0 0,0 0 0 0 0,1 1 0 0 0,-1-1 0 0 0,7 3 1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40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2104 0 0,'-1'0'240'0'0,"0"1"-1"0"0,1 0 0 0 0,-1 0 0 0 0,1-1 0 0 0,-1 1 0 0 0,0 0 0 0 0,1 0 0 0 0,0 0 0 0 0,-1 0 0 0 0,1 0 0 0 0,-1-1 0 0 0,1 1 0 0 0,0 0 0 0 0,0 0 1 0 0,0 0-1 0 0,-1 0 0 0 0,1 0 0 0 0,0 0 0 0 0,0 0 0 0 0,0 0 0 0 0,1 1 0 0 0,-1-1-59 0 0,1-1 1 0 0,-1 1-1 0 0,1-1 1 0 0,-1 1-1 0 0,1-1 0 0 0,-1 1 1 0 0,1-1-1 0 0,-1 1 0 0 0,1-1 1 0 0,0 0-1 0 0,-1 1 1 0 0,1-1-1 0 0,0 0 0 0 0,-1 0 1 0 0,1 1-1 0 0,0-1 0 0 0,0 0 1 0 0,-1 0-1 0 0,1 0 1 0 0,0 0-1 0 0,1 0 0 0 0,8 0 910 0 0,0-1 0 0 0,0-1 1 0 0,13-2-1 0 0,-8 1-573 0 0,-7 2-410 0 0,0 0 0 0 0,0 0 0 0 0,0 1 0 0 0,0 0 0 0 0,0 1 0 0 0,-1-1 0 0 0,1 2 0 0 0,0-1 0 0 0,0 1-1 0 0,11 4 1 0 0,-19-6-163 0 0,0 0 0 0 0,0 0 0 0 0,1 0 0 0 0,-1 1 0 0 0,0-1 0 0 0,0 0 0 0 0,1 0 0 0 0,-1 0-1 0 0,0 1 1 0 0,0-1 0 0 0,0 0 0 0 0,1 0 0 0 0,-1 0 0 0 0,0 1 0 0 0,0-1 0 0 0,0 0 0 0 0,0 1-1 0 0,1-1 1 0 0,-1 0 0 0 0,0 0 0 0 0,0 1 0 0 0,0-1 0 0 0,0 0 0 0 0,0 1 0 0 0,0-1 0 0 0,0 0-1 0 0,0 0 1 0 0,0 1 0 0 0,0-1 0 0 0,0 0 0 0 0,0 1 0 0 0,0-1 0 0 0,0 0 0 0 0,-1 1 0 0 0,-7 11-2438 0 0,-17 10-2085 0 0,23-21 4107 0 0,-9 7-1433 0 0,-25 21-2103 0 0,35-27 4066 0 0,-1-1 0 0 0,0 1 0 0 0,1 0 0 0 0,-1 0 0 0 0,1-1 0 0 0,-1 1 0 0 0,1 0 1 0 0,0 0-1 0 0,0 1 0 0 0,0-1 0 0 0,0 0 0 0 0,0 0 0 0 0,1 0 0 0 0,-1 1 0 0 0,0 2 0 0 0,1-4 216 0 0,1 0 1 0 0,-1 0-1 0 0,1 0 0 0 0,-1-1 1 0 0,1 1-1 0 0,-1 0 0 0 0,1-1 1 0 0,0 1-1 0 0,-1 0 0 0 0,1-1 1 0 0,0 1-1 0 0,-1 0 0 0 0,1-1 1 0 0,0 1-1 0 0,0-1 1 0 0,0 0-1 0 0,-1 1 0 0 0,1-1 1 0 0,0 1-1 0 0,0-1 0 0 0,0 0 1 0 0,0 0-1 0 0,0 0 0 0 0,0 1 1 0 0,-1-1-1 0 0,1 0 0 0 0,0 0 1 0 0,0 0-1 0 0,2-1 0 0 0,31 1 1257 0 0,-32 0-1239 0 0,10-1-48 0 0,19 2 618 0 0,-26 6-443 0 0,-11 9-69 0 0,1-7-311 0 0,0 0 1 0 0,0 0-1 0 0,1 1 0 0 0,0-1 1 0 0,-5 20-1 0 0,9-27-17 0 0,0 0 1 0 0,-1-1-1 0 0,1 1 1 0 0,0-1-1 0 0,0 1 0 0 0,0-1 1 0 0,0 1-1 0 0,0-1 1 0 0,1 1-1 0 0,-1-1 1 0 0,0 1-1 0 0,1-1 0 0 0,-1 1 1 0 0,1-1-1 0 0,0 1 1 0 0,-1-1-1 0 0,1 1 0 0 0,0-1 1 0 0,1 2-1 0 0,0-2 5 0 0,-1 0 0 0 0,1 0 0 0 0,0 0 0 0 0,-1 0-1 0 0,1 0 1 0 0,0-1 0 0 0,0 1 0 0 0,0 0 0 0 0,0-1 0 0 0,0 0 0 0 0,0 1 0 0 0,0-1-1 0 0,0 0 1 0 0,0 0 0 0 0,0 0 0 0 0,0 0 0 0 0,0-1 0 0 0,0 1 0 0 0,3-1-1 0 0,24-8-2532 0 0,-5-7-4710 0 0,-12 6 2487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00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13 8058 0 0,'-1'-1'474'0'0,"0"0"0"0"0,1 0 0 0 0,-1 0 1 0 0,0 1-1 0 0,0-1 0 0 0,0 0 0 0 0,0 0 0 0 0,1 1 1 0 0,-1-1-1 0 0,0 0 0 0 0,0 1 0 0 0,0-1 1 0 0,-1 1-1 0 0,1-1 0 0 0,0 1 0 0 0,0 0 0 0 0,0-1 1 0 0,0 1-1 0 0,0 0 0 0 0,0 0 0 0 0,0 0 0 0 0,-1 0 1 0 0,1 0-1 0 0,0 0 0 0 0,-2 0 0 0 0,1 1-129 0 0,0 0 0 0 0,0 0 0 0 0,0 0-1 0 0,0 0 1 0 0,1 0 0 0 0,-1 0 0 0 0,0 1-1 0 0,1-1 1 0 0,-1 1 0 0 0,0-1 0 0 0,1 1-1 0 0,-3 3 1 0 0,-4 9-395 0 0,0-1 1 0 0,1 1-1 0 0,-7 19 0 0 0,8-19 823 0 0,-4 11-735 0 0,1 0 1 0 0,0 1-1 0 0,2 0 0 0 0,1 1 1 0 0,-3 37-1 0 0,6-24-1474 0 0,3 55 0 0 0,1-86 402 0 0,0 0 1 0 0,-1-1-1 0 0,0 1 1 0 0,-1-1-1 0 0,0 1 1 0 0,0 0-1 0 0,-5 13 0 0 0,6-22 933 0 0,0 0 0 0 0,0 0 0 0 0,0 1-1 0 0,0-1 1 0 0,0 0 0 0 0,0 0 0 0 0,0 0-1 0 0,0 1 1 0 0,0-1 0 0 0,0 0 0 0 0,0 0-1 0 0,0 0 1 0 0,0 1 0 0 0,-1-1 0 0 0,1 0-1 0 0,0 0 1 0 0,0 0 0 0 0,0 0 0 0 0,0 0-1 0 0,0 1 1 0 0,0-1 0 0 0,-1 0 0 0 0,1 0-1 0 0,0 0 1 0 0,0 0 0 0 0,0 0 0 0 0,0 0-1 0 0,-1 0 1 0 0,1 0 0 0 0,0 1 0 0 0,0-1-1 0 0,0 0 1 0 0,0 0 0 0 0,-1 0 0 0 0,1 0-1 0 0,0 0 1 0 0,0 0 0 0 0,0 0 0 0 0,-1 0-1 0 0,1 0 1 0 0,0 0 0 0 0,0 0 0 0 0,0 0-1 0 0,-1 0 1 0 0,1 0 0 0 0,0-1 0 0 0,0 1-1 0 0,0 0 1 0 0,0 0 0 0 0,-1 0 0 0 0,1 0-1 0 0,-7-13-1827 0 0,0-18 1218 0 0,4 15 876 0 0,2 0 0 0 0,0 0 0 0 0,1-17 0 0 0,1 27 286 0 0,-1 0-1 0 0,1 1 0 0 0,0-1 1 0 0,0 0-1 0 0,1 0 0 0 0,-1 1 0 0 0,1-1 1 0 0,0 1-1 0 0,1-1 0 0 0,0 1 0 0 0,5-8 1 0 0,-7 12-246 0 0,0-1 0 0 0,0 1 0 0 0,0 0 1 0 0,0 0-1 0 0,0 0 0 0 0,1 0 0 0 0,-1 0 1 0 0,0 1-1 0 0,1-1 0 0 0,-1 0 0 0 0,0 0 1 0 0,1 1-1 0 0,-1-1 0 0 0,1 1 0 0 0,-1-1 1 0 0,1 1-1 0 0,-1 0 0 0 0,1 0 0 0 0,-1-1 0 0 0,4 1 1 0 0,-2 1-46 0 0,1-1 0 0 0,-1 1 0 0 0,0 0 0 0 0,0 0-1 0 0,1 0 1 0 0,-1 1 0 0 0,0-1 0 0 0,0 1 0 0 0,4 2 0 0 0,6 5-148 0 0,-1 1-1 0 0,0 1 1 0 0,14 15-1 0 0,-17-17 183 0 0,39 45-463 0 0,-11-11-2434 0 0,5-4-6800 0 0,-26-27 4802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4:09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24 5417 0 0,'-6'-15'8506'0'0,"11"7"-3130"0"0,24 7-1168 0 0,-12 2-3951 0 0,33 1 96 0 0,82 13 1 0 0,-13 7-3579 0 0,-83-12-1570 0 0,-12 2-1619 0 0,-1 2 306 0 0</inkml:trace>
  <inkml:trace contextRef="#ctx0" brushRef="#br0" timeOffset="1">50 448 8834 0 0,'-4'7'9542'0'0,"4"-7"-9297"0"0,9 7 2649 0 0,17 0-1816 0 0,187-28 2639 0 0,-23 0-7824 0 0,-160 18-710 0 0,-11-2-2181 0 0,-8 1 347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46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44 118 2617 0 0,'-9'-18'7840'0'0,"-10"-20"-1093"0"0,16 33-6509 0 0,1-2-1 0 0,-1 1 0 0 0,2 0 1 0 0,-1 0-1 0 0,0-1 0 0 0,1 1 0 0 0,0-10 1 0 0,1 16-284 0 0,0 1 1 0 0,0-1 0 0 0,0 0-1 0 0,0 0 1 0 0,0 0-1 0 0,0 0 1 0 0,0 0-1 0 0,0 0 1 0 0,1 0 0 0 0,-1 0-1 0 0,0 0 1 0 0,0 0-1 0 0,0 0 1 0 0,0 0 0 0 0,0 0-1 0 0,0 0 1 0 0,0 0-1 0 0,0 0 1 0 0,1 1 0 0 0,-1-1-1 0 0,0 0 1 0 0,0 0-1 0 0,0 0 1 0 0,0 0 0 0 0,0 0-1 0 0,0 0 1 0 0,0-1-1 0 0,0 1 1 0 0,1 0 0 0 0,-1 0-1 0 0,0 0 1 0 0,0 0-1 0 0,0 0 1 0 0,0 0 0 0 0,0 0-1 0 0,0 0 1 0 0,0 0-1 0 0,0 0 1 0 0,0 0-1 0 0,1 0 1 0 0,-1 0 0 0 0,0 0-1 0 0,0 0 1 0 0,0 0-1 0 0,0-1 1 0 0,0 1 0 0 0,0 0-1 0 0,0 0 1 0 0,0 0-1 0 0,0 0 1 0 0,0 0 0 0 0,0 0-1 0 0,0 0 1 0 0,0 0-1 0 0,0-1 1 0 0,0 1 0 0 0,0 0-1 0 0,0 0 1 0 0,0 0-1 0 0,0 0 1 0 0,0 0 0 0 0,0 0-1 0 0,0 0 1 0 0,0 0-1 0 0,0-1 1 0 0,0 1-1 0 0,0 0 1 0 0,0 0 0 0 0,0 0-1 0 0,20 24-13966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46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4369 0 0,'-4'15'8480'0'0,"14"8"-5089"0"0,-8-20-3361 0 0,0 0-1 0 0,-1 0 0 0 0,1 0 0 0 0,-1 0 1 0 0,0 1-1 0 0,0-1 0 0 0,0 0 0 0 0,0 5 1 0 0,-3 37 243 0 0,1 8-716 0 0,8-23-3458 0 0,-7-29 3681 0 0,0-1-1 0 0,0 1 0 0 0,0-1 0 0 0,0 0 1 0 0,1 1-1 0 0,-1-1 0 0 0,0 1 1 0 0,0-1-1 0 0,1 0 0 0 0,-1 1 0 0 0,0-1 1 0 0,0 0-1 0 0,1 0 0 0 0,-1 1 1 0 0,0-1-1 0 0,1 0 0 0 0,-1 0 0 0 0,0 1 1 0 0,1-1-1 0 0,-1 0 0 0 0,1 0 1 0 0,-1 0-1 0 0,0 0 0 0 0,1 1 0 0 0,-1-1 1 0 0,1 0-1 0 0,-1 0 0 0 0,1 0 1 0 0,-1 0-1 0 0,0 0 0 0 0,1 0 0 0 0,-1 0 1 0 0,1 0-1 0 0,-1 0 0 0 0,0 0 1 0 0,1-1-1 0 0,-1 1 0 0 0,1 0 0 0 0,0 0 1 0 0,10-3-2649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47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92 3585 0 0,'-2'-9'1690'0'0,"1"0"0"0"0,-1 1 0 0 0,-1-1 0 0 0,0 1 0 0 0,-4-9 0 0 0,7 15-1524 0 0,-1 0 0 0 0,0 0 0 0 0,0 1-1 0 0,0-1 1 0 0,0 0 0 0 0,0 1-1 0 0,0-1 1 0 0,0 1 0 0 0,-1-1 0 0 0,1 1-1 0 0,-1-1 1 0 0,1 1 0 0 0,-1 0 0 0 0,1 0-1 0 0,-1 0 1 0 0,0 0 0 0 0,1 0 0 0 0,-1 0-1 0 0,0 0 1 0 0,0 0 0 0 0,0 1-1 0 0,0-1 1 0 0,1 1 0 0 0,-1-1 0 0 0,0 1-1 0 0,0 0 1 0 0,0 0 0 0 0,0 0 0 0 0,-4 0-1 0 0,4 1-155 0 0,0 0-1 0 0,0 0 0 0 0,0 0 0 0 0,0 0 0 0 0,-1 0 0 0 0,2 0 1 0 0,-1 1-1 0 0,0-1 0 0 0,0 1 0 0 0,0-1 0 0 0,0 1 1 0 0,1 0-1 0 0,-1 0 0 0 0,1 0 0 0 0,0 0 0 0 0,-1 0 0 0 0,1 0 1 0 0,-2 4-1 0 0,-15 48-510 0 0,11-33 159 0 0,4-12 159 0 0,1-1-1 0 0,-1 0 1 0 0,1 1-1 0 0,1 0 1 0 0,0 0-1 0 0,0 9 1 0 0,1-15-37 0 0,0 1 0 0 0,0-1 0 0 0,1 1 0 0 0,0-1 0 0 0,-1 1 0 0 0,1-1 0 0 0,1 1 0 0 0,-1-1 0 0 0,0 0 0 0 0,1 1 0 0 0,0-1 0 0 0,-1 0 0 0 0,1 0 0 0 0,1 0 0 0 0,-1 0 0 0 0,0-1 0 0 0,4 4 0 0 0,0 0-1005 0 0,16 13-1500 0 0,-16-12 20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47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1784 0 0,'-15'14'6674'0'0,"14"-14"-6487"0"0,1 0 1 0 0,0 1-1 0 0,0-1 0 0 0,0 0 0 0 0,0 1 1 0 0,0-1-1 0 0,0 0 0 0 0,0 1 1 0 0,0-1-1 0 0,0 0 0 0 0,0 1 0 0 0,0-1 1 0 0,0 0-1 0 0,0 1 0 0 0,0-1 1 0 0,0 0-1 0 0,0 1 0 0 0,0-1 1 0 0,0 0-1 0 0,1 1 0 0 0,-1-1 0 0 0,0 0 1 0 0,0 0-1 0 0,0 1 0 0 0,0-1 1 0 0,1 0-1 0 0,-1 0 0 0 0,0 1 0 0 0,0-1 1 0 0,1 1-1 0 0,3 1 538 0 0,0 0-1 0 0,0 0 1 0 0,0-1 0 0 0,0 1-1 0 0,0-1 1 0 0,6 2 0 0 0,3 0-1871 0 0,0 1 1138 0 0,1 0 0 0 0,-1-2 0 0 0,1 1 0 0 0,0-2 1 0 0,18 1-1 0 0,1-7-3427 0 0,-1-6-5023 0 0,-21 5 3823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47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10 7106 0 0,'0'0'210'0'0,"0"-1"1"0"0,-1 1 0 0 0,1-1 0 0 0,0 1 0 0 0,0-1 0 0 0,-1 0 0 0 0,1 1 0 0 0,0 0 0 0 0,-1-1 0 0 0,1 1 0 0 0,-1-1 0 0 0,1 1 0 0 0,0-1 0 0 0,-1 1 0 0 0,1 0 0 0 0,-1-1 0 0 0,1 1 0 0 0,-1 0 0 0 0,1-1 0 0 0,-1 1 0 0 0,1 0 0 0 0,-1 0 0 0 0,0 0 0 0 0,1-1 0 0 0,-1 1 0 0 0,1 0 0 0 0,-1 0 0 0 0,0 0-1 0 0,1 0 1 0 0,-1 0 0 0 0,1 0 0 0 0,-1 0 0 0 0,0 0 0 0 0,1 0 0 0 0,-1 1 0 0 0,1-1 0 0 0,-1 0 0 0 0,0 1 0 0 0,-1 0-29 0 0,1 1 1 0 0,-1-1-1 0 0,1 1 0 0 0,0 0 1 0 0,-1 0-1 0 0,1 0 0 0 0,0 0 1 0 0,0 0-1 0 0,0 0 0 0 0,-1 4 0 0 0,-2 8-163 0 0,1 0-1 0 0,-4 23 0 0 0,7-20 22 0 0,0-13-63 0 0,1 0 0 0 0,-1 0 1 0 0,0 0-1 0 0,-1 0 0 0 0,1 0 1 0 0,-1 0-1 0 0,0 0 1 0 0,0 0-1 0 0,-3 7 0 0 0,9-56-1234 0 0,-4 38 1218 0 0,0 0 1 0 0,1 1 0 0 0,0-1-1 0 0,0 1 1 0 0,0 0-1 0 0,1 0 1 0 0,0 0 0 0 0,0 0-1 0 0,6-8 1 0 0,-8 12 37 0 0,1 1 1 0 0,-1-1-1 0 0,1 1 1 0 0,-1 0-1 0 0,1-1 1 0 0,-1 1 0 0 0,1 0-1 0 0,0 0 1 0 0,0 0-1 0 0,-1 0 1 0 0,1 0-1 0 0,0 1 1 0 0,0-1-1 0 0,0 1 1 0 0,0-1 0 0 0,0 1-1 0 0,0 0 1 0 0,0-1-1 0 0,0 1 1 0 0,0 0-1 0 0,0 0 1 0 0,0 1-1 0 0,0-1 1 0 0,0 0 0 0 0,0 1-1 0 0,0-1 1 0 0,0 1-1 0 0,0-1 1 0 0,0 1-1 0 0,-1 0 1 0 0,1 0-1 0 0,0 0 1 0 0,0 0 0 0 0,-1 0-1 0 0,4 3 1 0 0,-3-3 15 0 0,0 0 1 0 0,0 0-1 0 0,0 1 1 0 0,0-1-1 0 0,0 1 1 0 0,0-1-1 0 0,-1 1 1 0 0,1 0-1 0 0,0 0 1 0 0,-1 0-1 0 0,1 0 1 0 0,-1 0-1 0 0,0 0 1 0 0,0 0-1 0 0,0 0 1 0 0,0 0-1 0 0,0 0 1 0 0,0 1-1 0 0,-1-1 1 0 0,1 0-1 0 0,-1 1 1 0 0,1-1-1 0 0,-1 1 1 0 0,0-1-1 0 0,0 4 1 0 0,-1-2-9 0 0,0 0-1 0 0,-1-1 1 0 0,1 1 0 0 0,-1-1 0 0 0,0 1 0 0 0,0-1 0 0 0,0 0-1 0 0,0 1 1 0 0,-1-1 0 0 0,1 0 0 0 0,-1-1 0 0 0,0 1-1 0 0,0 0 1 0 0,0-1 0 0 0,-4 3 0 0 0,-35 23-1014 0 0,39-26 866 0 0,0-1 1 0 0,0 1 0 0 0,0-1-1 0 0,0 0 1 0 0,-1 0 0 0 0,1 0-1 0 0,0 0 1 0 0,-1-1 0 0 0,1 1-1 0 0,0-1 1 0 0,-1 0 0 0 0,-6 0-1 0 0,10 0 136 0 0,0 0 0 0 0,0 0 0 0 0,0 0 0 0 0,0 0 0 0 0,0 0 0 0 0,-1 0 0 0 0,1 0 0 0 0,0 0 0 0 0,0 0 0 0 0,0 0-1 0 0,0 0 1 0 0,0 0 0 0 0,-1 0 0 0 0,1 0 0 0 0,0 0 0 0 0,0 0 0 0 0,0-1 0 0 0,0 1 0 0 0,0 0 0 0 0,0 0 0 0 0,-1 0-1 0 0,1 0 1 0 0,0 0 0 0 0,0 0 0 0 0,0 0 0 0 0,0 0 0 0 0,0-1 0 0 0,0 1 0 0 0,0 0 0 0 0,0 0 0 0 0,0 0 0 0 0,0 0-1 0 0,0 0 1 0 0,0 0 0 0 0,0-1 0 0 0,0 1 0 0 0,-1 0 0 0 0,1 0 0 0 0,0 0 0 0 0,0 0 0 0 0,0 0 0 0 0,0-1 0 0 0,0 1-1 0 0,1 0 1 0 0,-1 0 0 0 0,0 0 0 0 0,0 0 0 0 0,0 0 0 0 0,0-1 0 0 0,7-6 253 0 0,11-4 301 0 0,-9 9-423 0 0,0 0 1 0 0,0 1-1 0 0,1 0 0 0 0,-1 0 0 0 0,11 1 0 0 0,16 4-1439 0 0,-33-3 621 0 0,0-1 1 0 0,-1 1-1 0 0,1 0 0 0 0,0 0 0 0 0,-1 0 0 0 0,1 0 0 0 0,-1 1 0 0 0,4 2 0 0 0,-2 0-2398 0 0,-8-3 1306 0 0,1-1 1141 0 0,-1 5-661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48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0 768 0 0,'-10'9'907'0'0,"2"4"4620"0"0,11-5-471 0 0,13-5-2898 0 0,5-4-622 0 0,-11 1-1241 0 0,-1-1 0 0 0,0 1 0 0 0,1 1 0 0 0,-1-1 0 0 0,0 2 0 0 0,11 2 0 0 0,-19-4-283 0 0,1 0 0 0 0,-1 1-1 0 0,0 0 1 0 0,1-1 0 0 0,-1 1 0 0 0,0 0 0 0 0,0 0 0 0 0,0-1 0 0 0,1 1 0 0 0,-1 0 0 0 0,0 0 0 0 0,0 0 0 0 0,0 0 0 0 0,-1 1 0 0 0,1-1 0 0 0,0 0 0 0 0,0 0 0 0 0,0 3 0 0 0,0-2 1 0 0,-1 1 1 0 0,1-1 0 0 0,-1 1-1 0 0,0-1 1 0 0,0 0-1 0 0,0 1 1 0 0,0-1 0 0 0,-1 1-1 0 0,1-1 1 0 0,-1 1-1 0 0,1-1 1 0 0,-1 0 0 0 0,0 1-1 0 0,-2 3 1 0 0,-1 3-1580 0 0,-17-27-15188 0 0</inkml:trace>
  <inkml:trace contextRef="#ctx0" brushRef="#br0" timeOffset="1">69 72 648 0 0,'-7'4'839'0'0,"1"1"1"0"0,0-1-1 0 0,1 1 0 0 0,-1 0 1 0 0,1 1-1 0 0,0-1 1 0 0,0 1-1 0 0,-7 12 0 0 0,10-16-566 0 0,1 0 0 0 0,0 0 0 0 0,0 0 1 0 0,0 0-1 0 0,0 0 0 0 0,0 0 0 0 0,0 0 0 0 0,0 0 0 0 0,1 0 0 0 0,-1 1 0 0 0,1-1 0 0 0,-1 0 1 0 0,1 0-1 0 0,0 0 0 0 0,0 1 0 0 0,0-1 0 0 0,0 0 0 0 0,1 1 0 0 0,-1-1 0 0 0,0 0 0 0 0,1 0 0 0 0,0 0 1 0 0,-1 0-1 0 0,1 1 0 0 0,0-1 0 0 0,0 0 0 0 0,0 0 0 0 0,0 0 0 0 0,1-1 0 0 0,-1 1 0 0 0,1 0 1 0 0,-1 0-1 0 0,4 2 0 0 0,-3-2-400 0 0,1-1 1 0 0,0 1 0 0 0,1-1 0 0 0,-1 1-1 0 0,0-1 1 0 0,0 0 0 0 0,1 0 0 0 0,-1-1-1 0 0,0 1 1 0 0,1-1 0 0 0,-1 1 0 0 0,1-1-1 0 0,-1 0 1 0 0,0-1 0 0 0,1 1 0 0 0,5-1-1 0 0,-6 0-813 0 0,0 0-1 0 0,0 0 0 0 0,0 0 1 0 0,0 0-1 0 0,-1 0 0 0 0,1 0 0 0 0,0-1 1 0 0,0 1-1 0 0,-1-1 0 0 0,1 0 1 0 0,2-2-1 0 0,-1 0-2208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48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80 384 0 0,'-12'-17'2068'0'0,"11"16"-1932"0"0,1 0 0 0 0,0 0 1 0 0,-1 0-1 0 0,1 0 1 0 0,-1 0-1 0 0,0 0 1 0 0,1 0-1 0 0,-1 0 1 0 0,0 0-1 0 0,0 0 0 0 0,1 0 1 0 0,-1 1-1 0 0,0-1 1 0 0,0 0-1 0 0,0 0 1 0 0,0 1-1 0 0,0-1 1 0 0,0 1-1 0 0,0-1 0 0 0,0 1 1 0 0,0-1-1 0 0,0 1 1 0 0,0 0-1 0 0,0 0 1 0 0,-1-1-1 0 0,1 1 1 0 0,-2 0-1 0 0,3-1-186 0 0,-1 1-1 0 0,0-1 1 0 0,1 0 0 0 0,-1 0-1 0 0,1 0 1 0 0,-1 0 0 0 0,1 0-1 0 0,-1 0 1 0 0,1 0 0 0 0,0 0-1 0 0,-1 0 1 0 0,1 0 0 0 0,0 0-1 0 0,0 0 1 0 0,0-2 0 0 0,-5-15 2370 0 0,5 18-2086 0 0,0-1 0 0 0,0 1 0 0 0,0 0 0 0 0,0-1-1 0 0,0 1 1 0 0,-1-1 0 0 0,1 1 0 0 0,0 0 0 0 0,0-1 0 0 0,-1 1 0 0 0,1-1-1 0 0,0 1 1 0 0,0 0 0 0 0,-1-1 0 0 0,1 1 0 0 0,0 0 0 0 0,-1 0 0 0 0,1-1-1 0 0,0 1 1 0 0,-1 0 0 0 0,1 0 0 0 0,-1 0 0 0 0,1-1 0 0 0,-2 1 730 0 0,-7 36 1522 0 0,0 13-1639 0 0,5-35-798 0 0,1-1 0 0 0,0 1 0 0 0,1 1 0 0 0,1-1 0 0 0,0 0 0 0 0,1 0 0 0 0,2 16 0 0 0,-2-30-55 0 0,0 1 0 0 0,0 0 0 0 0,1 0-1 0 0,-1 0 1 0 0,0-1 0 0 0,0 1 0 0 0,1 0-1 0 0,-1 0 1 0 0,0-1 0 0 0,1 1 0 0 0,-1 0-1 0 0,1-1 1 0 0,-1 1 0 0 0,1 0 0 0 0,-1-1 0 0 0,1 1-1 0 0,-1-1 1 0 0,2 1 0 0 0,8-2-3400 0 0,-8-1 2505 0 0,0 0 1 0 0,0 1-1 0 0,0-1 0 0 0,0 0 1 0 0,0 0-1 0 0,-1 0 0 0 0,1 0 1 0 0,-1-1-1 0 0,2-1 1 0 0,3-9-3187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50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0 760 0 0,'-3'2'469'0'0,"-1"0"-1"0"0,0 0 0 0 0,1 0 1 0 0,0 0-1 0 0,-1 1 1 0 0,1 0-1 0 0,0-1 1 0 0,0 1-1 0 0,1 0 0 0 0,-4 4 1 0 0,-24 37 2715 0 0,25-37-2719 0 0,2-2-295 0 0,1 1 0 0 0,-1 0 0 0 0,1-1 0 0 0,0 1 0 0 0,0 0 0 0 0,1 0 0 0 0,0 0 0 0 0,0 0 0 0 0,0 11 1 0 0,1-15-174 0 0,0 0 1 0 0,-1 1-1 0 0,1-1 1 0 0,1 0-1 0 0,-1 0 1 0 0,0 1-1 0 0,0-1 1 0 0,1 0-1 0 0,0 0 1 0 0,-1 0 0 0 0,1 0-1 0 0,0 0 1 0 0,0 0-1 0 0,0 0 1 0 0,0 0-1 0 0,0 0 1 0 0,0 0-1 0 0,1 0 1 0 0,-1-1 0 0 0,1 1-1 0 0,-1 0 1 0 0,1-1-1 0 0,0 0 1 0 0,-1 1-1 0 0,1-1 1 0 0,0 0-1 0 0,0 0 1 0 0,0 0 0 0 0,4 2-1 0 0,-4-3 3 0 0,0 0 0 0 0,0 1 0 0 0,0-1 0 0 0,0 0 0 0 0,0-1 0 0 0,0 1 1 0 0,0 0-1 0 0,0 0 0 0 0,0-1 0 0 0,0 1 0 0 0,0-1 0 0 0,0 0 0 0 0,0 0 0 0 0,0 0 0 0 0,-1 0 0 0 0,1 0 0 0 0,0 0 0 0 0,0 0 0 0 0,-1 0 0 0 0,1-1 1 0 0,-1 1-1 0 0,1 0 0 0 0,-1-1 0 0 0,0 0 0 0 0,1 1 0 0 0,-1-1 0 0 0,0 0 0 0 0,0 1 0 0 0,0-1 0 0 0,-1 0 0 0 0,1 0 0 0 0,0 0 0 0 0,-1 0 0 0 0,1 0 0 0 0,0-3 1 0 0,0 2 15 0 0,0-1 1 0 0,0 1 0 0 0,0-1 0 0 0,-1 0 0 0 0,1 0 0 0 0,-1 1 0 0 0,0-1 0 0 0,0 0 0 0 0,0 0 0 0 0,-1 1 0 0 0,1-1 0 0 0,-1 0 0 0 0,0 0 0 0 0,0 1-1 0 0,0-1 1 0 0,-1 1 0 0 0,1-1 0 0 0,-3-3 0 0 0,4 7 9 0 0,0 1 0 0 0,1-1 0 0 0,-1 1 0 0 0,0-1 0 0 0,0 1 0 0 0,0-1 0 0 0,0 1 0 0 0,1-1-1 0 0,-1 1 1 0 0,0-1 0 0 0,0 1 0 0 0,0-1 0 0 0,0 1 0 0 0,0-1 0 0 0,0 1 0 0 0,0-1 0 0 0,0 1 0 0 0,-1-1 0 0 0,1 1 0 0 0,0-1 0 0 0,0 1-1 0 0,0-1 1 0 0,0 1 0 0 0,-1-1 0 0 0,1 0 0 0 0,0 1 0 0 0,-1-1 0 0 0,1 1 0 0 0,0-1 0 0 0,0 0 0 0 0,-1 1 0 0 0,1-1 0 0 0,-1 1 0 0 0,1-1-1 0 0,0 0 1 0 0,-1 0 0 0 0,1 1 0 0 0,-1-1 0 0 0,1 0 0 0 0,-2 1 0 0 0,9-1 115 0 0,-1 0 0 0 0,1-1 0 0 0,-1 1 0 0 0,0-1-1 0 0,1-1 1 0 0,-1 1 0 0 0,0-1 0 0 0,0 0 0 0 0,0 0 0 0 0,0-1 0 0 0,6-3 0 0 0,-9 5-494 0 0,0-1 1 0 0,0 0-1 0 0,0 1 1 0 0,0-1 0 0 0,0 0-1 0 0,0 0 1 0 0,-1-1-1 0 0,1 1 1 0 0,-1-1-1 0 0,1 1 1 0 0,-1-1 0 0 0,0 0-1 0 0,0 0 1 0 0,0 0-1 0 0,0 0 1 0 0,-1 0 0 0 0,1 0-1 0 0,-1 0 1 0 0,0 0-1 0 0,0-1 1 0 0,1-5-1 0 0,-15 38 5085 0 0,-3 50-2704 0 0,15-73-2352 0 0,0 0-1 0 0,1 0 0 0 0,-1-1 1 0 0,2 1-1 0 0,-1 0 1 0 0,0 0-1 0 0,1 0 0 0 0,0-1 1 0 0,1 1-1 0 0,-1 0 1 0 0,5 9-1 0 0,2-12-6294 0 0,3 1 4556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50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1848 0 0,'-9'9'6109'0'0,"0"18"-3552"0"0,8-23-2261 0 0,-5 16-176 0 0,1 1 0 0 0,1-1 0 0 0,-3 43 0 0 0,7-21-2500 0 0,2 0-3361 0 0,-1-33 3252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51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4681 0 0,'-7'4'7950'0'0,"-1"8"-4528"0"0,-4 15-2538 0 0,10-21-228 0 0,-33 89-897 0 0,22-56-3133 0 0,-2 0-4987 0 0,19-51 6157 0 0,-2 8 2472 0 0,-1 0-1 0 0,1 0 0 0 0,0 0 1 0 0,0 0-1 0 0,0 0 0 0 0,0 0 0 0 0,5-5 1 0 0,-6 8-56 0 0,1-1 1 0 0,-1 1-1 0 0,1 0 1 0 0,0 0-1 0 0,-1 0 1 0 0,1 0-1 0 0,0 0 1 0 0,0 1-1 0 0,0-1 1 0 0,0 0-1 0 0,0 1 1 0 0,0-1-1 0 0,0 1 1 0 0,0 0-1 0 0,0 0 1 0 0,0 0-1 0 0,0 0 1 0 0,0 0-1 0 0,0 0 1 0 0,0 0 0 0 0,0 1-1 0 0,2 0 1 0 0,5 1 159 0 0,0 1 0 0 0,0 0 1 0 0,0 1-1 0 0,-1 0 1 0 0,14 8-1 0 0,-13-6-577 0 0,0-1 0 0 0,0-1 0 0 0,17 7 1 0 0,-25-11 22 0 0,0 0 0 0 0,-1 0 1 0 0,1 1-1 0 0,0-1 1 0 0,-1 0-1 0 0,1 0 1 0 0,0 0-1 0 0,0 0 1 0 0,0 0-1 0 0,-1 0 1 0 0,1 0-1 0 0,0 0 1 0 0,0 0-1 0 0,-1 0 1 0 0,1 0-1 0 0,0 0 0 0 0,0-1 1 0 0,-1 1-1 0 0,1 0 1 0 0,0-1-1 0 0,-1 1 1 0 0,1 0-1 0 0,0-1 1 0 0,-1 1-1 0 0,1-1 1 0 0,0 1-1 0 0,-1-1 1 0 0,1 1-1 0 0,-1-1 1 0 0,1 1-1 0 0,-1-1 0 0 0,1 0 1 0 0,-1 1-1 0 0,0-1 1 0 0,1 0-1 0 0,-1 1 1 0 0,0-1-1 0 0,1 0 1 0 0,-1 1-1 0 0,0-1 1 0 0,0 0-1 0 0,0 0 1 0 0,0 1-1 0 0,0-1 1 0 0,1 0-1 0 0,-1 0 1 0 0,-1 0-1 0 0,1 1 0 0 0,0-2 1 0 0,0-10-2029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4:09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14 4729 0 0,'-32'13'5078'0'0,"25"-9"-3854"0"0,0-1 0 0 0,-1 0 0 0 0,0 0 0 0 0,-12 2 1 0 0,18-5-915 0 0,0 0 1 0 0,-1 0 0 0 0,1 0-1 0 0,0 0 1 0 0,-1 0 0 0 0,1 0-1 0 0,0 0 1 0 0,-1-1 0 0 0,1 1-1 0 0,0-1 1 0 0,0 0 0 0 0,0 0-1 0 0,-1 0 1 0 0,1 0 0 0 0,0 0-1 0 0,0 0 1 0 0,0 0-1 0 0,0-1 1 0 0,1 1 0 0 0,-3-3-1 0 0,3 3-251 0 0,1 1 0 0 0,0 0 0 0 0,0-1 0 0 0,0 1 0 0 0,-1-1 0 0 0,1 1 0 0 0,0 0 0 0 0,0-1 0 0 0,0 1 0 0 0,0-1 0 0 0,0 1 0 0 0,0-1 0 0 0,0 1 0 0 0,0 0 0 0 0,0-1 0 0 0,0 1 0 0 0,0-1 0 0 0,0 1 0 0 0,0-1-1 0 0,0 1 1 0 0,0 0 0 0 0,0-1 0 0 0,1 1 0 0 0,-1-1 0 0 0,0 1 0 0 0,0 0 0 0 0,1-1 0 0 0,-1 1 0 0 0,0 0 0 0 0,0-1 0 0 0,1 1 0 0 0,-1 0 0 0 0,0-1 0 0 0,1 1 0 0 0,-1 0 0 0 0,0 0 0 0 0,1-1 0 0 0,-1 1-1 0 0,1 0 1 0 0,-1 0 0 0 0,0 0 0 0 0,1-1 0 0 0,-1 1 0 0 0,1 0 0 0 0,0 0 0 0 0,22-8 285 0 0,-1 5-305 0 0,1 2-1 0 0,0 1 1 0 0,-1 1 0 0 0,1 1-1 0 0,0 0 1 0 0,30 9 0 0 0,8-1-9 0 0,-34-6-32 0 0,-12-3 19 0 0,0 1-1 0 0,0 0 1 0 0,0 1 0 0 0,0 1-1 0 0,-1 0 1 0 0,27 13 0 0 0,-39-16 1 0 0,-1 1 1 0 0,1 0 0 0 0,0 0-1 0 0,0 0 1 0 0,-1 0-1 0 0,1 0 1 0 0,-1 0 0 0 0,0 0-1 0 0,1 1 1 0 0,-1-1-1 0 0,0 1 1 0 0,-1-1 0 0 0,1 1-1 0 0,0-1 1 0 0,-1 1-1 0 0,1-1 1 0 0,-1 1 0 0 0,0-1-1 0 0,0 1 1 0 0,0 0-1 0 0,0-1 1 0 0,0 1 0 0 0,0-1-1 0 0,-1 1 1 0 0,1-1-1 0 0,-1 1 1 0 0,-1 3 0 0 0,-2 8-193 0 0,-1-1 1 0 0,0 1 0 0 0,-11 19 0 0 0,14-29-306 0 0,0-1 1 0 0,0 1-1 0 0,-1-1 1 0 0,1 1-1 0 0,-1-1 1 0 0,0 0-1 0 0,0 0 0 0 0,0-1 1 0 0,-7 6-1 0 0,5-5-833 0 0,0-1 0 0 0,0 1 0 0 0,-1-1 0 0 0,1 0 0 0 0,-1-1 0 0 0,1 1 0 0 0,-1-1 0 0 0,0 0 0 0 0,0 0 0 0 0,-8-1 0 0 0,-8 1-3253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51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29 2817 0 0,'-6'2'8182'0'0,"6"-1"-8052"0"0,8 12 3110 0 0,14 12-1548 0 0,-19-23-1663 0 0,0 0 0 0 0,0 0 0 0 0,-1-1 0 0 0,1 1 0 0 0,0-1 1 0 0,1 0-1 0 0,-1 0 0 0 0,0 0 0 0 0,0 0 0 0 0,0 0 0 0 0,1-1 0 0 0,-1 0 1 0 0,0 1-1 0 0,0-1 0 0 0,5-1 0 0 0,-5 1-448 0 0,0-1 0 0 0,0 0 0 0 0,0 0 1 0 0,0-1-1 0 0,0 1 0 0 0,0 0 0 0 0,0-1 0 0 0,-1 0 0 0 0,1 0 1 0 0,-1 0-1 0 0,1 0 0 0 0,-1 0 0 0 0,0 0 0 0 0,0 0 0 0 0,1-1 0 0 0,-2 1 1 0 0,1-1-1 0 0,0 0 0 0 0,-1 1 0 0 0,1-1 0 0 0,-1 0 0 0 0,0 0 1 0 0,2-5-1 0 0,8-23 10260 0 0,-9 45-6996 0 0,0 14-1828 0 0,-2 110 151 0 0,8-69-3254 0 0,9-5-8224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52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0 752 0 0,'-23'18'2783'0'0,"2"0"0"0"0,-22 24 0 0 0,41-40-2682 0 0,0 0 1 0 0,1 1-1 0 0,0-1 0 0 0,-1 0 1 0 0,1 1-1 0 0,0-1 1 0 0,0 1-1 0 0,1 0 1 0 0,-1-1-1 0 0,0 1 1 0 0,1 0-1 0 0,0 0 1 0 0,0-1-1 0 0,-1 1 0 0 0,2 0 1 0 0,-1 0-1 0 0,0-1 1 0 0,1 5-1 0 0,-1-5-74 0 0,1 0 1 0 0,-1 0-1 0 0,1 0 0 0 0,0 0 0 0 0,-1 0 0 0 0,1 0 0 0 0,0 0 0 0 0,0-1 0 0 0,0 1 1 0 0,0 0-1 0 0,0 0 0 0 0,1-1 0 0 0,-1 1 0 0 0,0 0 0 0 0,1-1 0 0 0,-1 0 0 0 0,1 1 1 0 0,0-1-1 0 0,-1 0 0 0 0,1 0 0 0 0,0 0 0 0 0,0 0 0 0 0,0 0 0 0 0,3 1 1 0 0,-3-2 13 0 0,-1 0 0 0 0,1 0 0 0 0,0 0 0 0 0,-1-1 0 0 0,1 1 0 0 0,-1 0 0 0 0,1-1 0 0 0,0 1 0 0 0,-1-1 0 0 0,1 0 0 0 0,-1 1 0 0 0,1-1 0 0 0,-1 0 0 0 0,0 0 0 0 0,1 0 0 0 0,-1 0 1 0 0,0 0-1 0 0,1 0 0 0 0,-1 0 0 0 0,0-1 0 0 0,0 1 0 0 0,0 0 0 0 0,0-1 0 0 0,0 1 0 0 0,0-1 0 0 0,-1 1 0 0 0,1-1 0 0 0,0 1 0 0 0,-1-1 0 0 0,1-1 0 0 0,1-3 95 0 0,1 0-1 0 0,-1-1 0 0 0,-1 1 0 0 0,1 0 0 0 0,-1-1 0 0 0,0-8 1 0 0,-1 11-32 0 0,-1-1 1 0 0,0 1-1 0 0,0 0 1 0 0,0 0-1 0 0,-1 0 1 0 0,1 0 0 0 0,-1 0-1 0 0,0 0 1 0 0,0 0-1 0 0,0 1 1 0 0,-1-1-1 0 0,0 1 1 0 0,-5-7-1 0 0,7 9-147 0 0,0 0-1 0 0,0 0 1 0 0,1 0-1 0 0,-1 0 1 0 0,0 1-1 0 0,0-1 0 0 0,-1 0 1 0 0,1 0-1 0 0,0 0 1 0 0,0 1-1 0 0,0-1 0 0 0,0 1 1 0 0,-1-1-1 0 0,1 1 1 0 0,0-1-1 0 0,0 1 1 0 0,-1 0-1 0 0,1 0 0 0 0,0-1 1 0 0,-1 1-1 0 0,1 0 1 0 0,0 0-1 0 0,-1 0 0 0 0,1 1 1 0 0,0-1-1 0 0,-1 0 1 0 0,1 0-1 0 0,0 1 1 0 0,-1-1-1 0 0,1 1 0 0 0,0-1 1 0 0,0 1-1 0 0,0-1 1 0 0,-1 1-1 0 0,1 0 0 0 0,0 0 1 0 0,0-1-1 0 0,0 1 1 0 0,0 0-1 0 0,0 0 1 0 0,0 0-1 0 0,1 0 0 0 0,-1 0 1 0 0,0 0-1 0 0,0 0 1 0 0,1 1-1 0 0,-2 0 1 0 0,-4 14-3454 0 0,6 2-3365 0 0,4-13 4435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52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17 3737 0 0,'-10'-16'7627'0'0,"10"16"-7539"0"0,0 0 0 0 0,0 0 0 0 0,-1 0 0 0 0,1 0 0 0 0,0 0 0 0 0,0 0 0 0 0,0 0 0 0 0,0 0 0 0 0,-1 0 0 0 0,1 0 0 0 0,0 0 0 0 0,0 0 0 0 0,0 0 0 0 0,-1 0 0 0 0,1 0 0 0 0,0 0 0 0 0,0 0 0 0 0,0 0 0 0 0,-1 0 0 0 0,1 0 0 0 0,0 0 0 0 0,0 1 0 0 0,0-1 0 0 0,0 0 0 0 0,0 0 0 0 0,-1 0 0 0 0,1 0 0 0 0,0 0 0 0 0,0 1 0 0 0,0-1 0 0 0,0 0 0 0 0,0 0 0 0 0,0 0 0 0 0,0 0 0 0 0,-1 1 0 0 0,1-1 0 0 0,0 0 0 0 0,0 0 0 0 0,0 0 0 0 0,0 1 0 0 0,0-1 0 0 0,0 0 0 0 0,0 0 0 0 0,-6 38 1386 0 0,5-24-1460 0 0,-6 69 543 0 0,7-74-1240 0 0,0 1-1 0 0,1-1 1 0 0,0 1 0 0 0,1-1 0 0 0,-1 0 0 0 0,7 16 0 0 0,-2-15-4366 0 0,1-15-355 0 0,-3 1 3750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53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57 384 0 0,'0'0'103'0'0,"0"0"1"0"0,0 1-1 0 0,0-1 0 0 0,0 1 1 0 0,0-1-1 0 0,0 1 0 0 0,0-1 1 0 0,0 0-1 0 0,0 1 0 0 0,0-1 1 0 0,-1 1-1 0 0,1-1 0 0 0,0 0 1 0 0,0 1-1 0 0,-1-1 0 0 0,1 0 0 0 0,0 1 1 0 0,-1-1-1 0 0,1 0 0 0 0,0 1 1 0 0,-1-1-1 0 0,1 0 0 0 0,0 0 1 0 0,-1 1-1 0 0,1-1 0 0 0,0 0 1 0 0,-1 0-1 0 0,1 0 0 0 0,-1 1 1 0 0,1-1-1 0 0,-1 0 0 0 0,-18 1 5459 0 0,16-1-5146 0 0,1 0 0 0 0,0 0 0 0 0,-1 0 0 0 0,1 0 0 0 0,0 0 0 0 0,0 1 0 0 0,-1-1 0 0 0,1 1 0 0 0,0 0 0 0 0,-2 0 0 0 0,2 1-383 0 0,1-1 0 0 0,0 1 0 0 0,0-1 0 0 0,0 1 0 0 0,0 0 0 0 0,0-1 0 0 0,0 1 0 0 0,0 0 0 0 0,1 0-1 0 0,-1 0 1 0 0,1-1 0 0 0,-1 1 0 0 0,1 0 0 0 0,0 0 0 0 0,0 0 0 0 0,-1 0 0 0 0,1 0 0 0 0,1 0 0 0 0,-1 0 0 0 0,0 0 0 0 0,0-1-1 0 0,1 1 1 0 0,1 4 0 0 0,-1 2-42 0 0,2 0 0 0 0,-1 0 0 0 0,1-1 0 0 0,5 10-1 0 0,-7-15 7 0 0,0-1 1 0 0,-1 0-1 0 0,1 1 0 0 0,0-1 0 0 0,0 0 0 0 0,0 0 0 0 0,0 0 0 0 0,0 0 0 0 0,0 0 0 0 0,1 0 0 0 0,-1 0 0 0 0,0 0 0 0 0,0 0 0 0 0,1 0 0 0 0,-1 0 0 0 0,1-1 0 0 0,-1 1 0 0 0,0-1 0 0 0,1 1 0 0 0,-1-1 0 0 0,1 0 0 0 0,-1 1 0 0 0,1-1 0 0 0,0 0 0 0 0,-1 0 0 0 0,1 0 1 0 0,-1 0-1 0 0,1 0 0 0 0,-1 0 0 0 0,1-1 0 0 0,-1 1 0 0 0,1 0 0 0 0,-1-1 0 0 0,1 1 0 0 0,-1-1 0 0 0,1 0 0 0 0,1-1 0 0 0,0 0 47 0 0,1 0-1 0 0,-1 0 1 0 0,0 0 0 0 0,0 0-1 0 0,0-1 1 0 0,-1 0 0 0 0,1 1-1 0 0,0-1 1 0 0,-1 0 0 0 0,0 0-1 0 0,0-1 1 0 0,0 1 0 0 0,0 0 0 0 0,2-5-1 0 0,-3 1 188 0 0,0 1 0 0 0,-1-1 0 0 0,0 0 0 0 0,0 0 0 0 0,0 1 0 0 0,-1-1 0 0 0,0 0 0 0 0,0 1 0 0 0,0-1-1 0 0,-1 0 1 0 0,0 1 0 0 0,-1 0 0 0 0,1-1 0 0 0,-1 1 0 0 0,0 0 0 0 0,-1 1 0 0 0,1-1 0 0 0,-8-8 0 0 0,10 13-227 0 0,0 0 0 0 0,1 1 0 0 0,-1-1 0 0 0,0 1 1 0 0,1-1-1 0 0,-1 1 0 0 0,0 0 0 0 0,0-1 0 0 0,1 1 0 0 0,-1-1 0 0 0,0 1 1 0 0,0 0-1 0 0,0 0 0 0 0,1 0 0 0 0,-1 0 0 0 0,0-1 0 0 0,0 1 1 0 0,0 0-1 0 0,0 0 0 0 0,0 0 0 0 0,1 1 0 0 0,-1-1 0 0 0,0 0 0 0 0,0 0 1 0 0,0 0-1 0 0,0 1 0 0 0,1-1 0 0 0,-1 0 0 0 0,0 1 0 0 0,0-1 0 0 0,1 1 1 0 0,-1-1-1 0 0,0 1 0 0 0,0-1 0 0 0,1 1 0 0 0,-1-1 0 0 0,1 1 0 0 0,-1 0 1 0 0,1-1-1 0 0,-1 1 0 0 0,1 0 0 0 0,-1-1 0 0 0,1 1 0 0 0,-1 0 1 0 0,1 0-1 0 0,0 0 0 0 0,-1 1 0 0 0,-3 6-171 0 0,1 0 0 0 0,0 1 0 0 0,-3 14-1 0 0,4-15-196 0 0,2-6 47 0 0,-6 23-1134 0 0,5-25 1118 0 0,1 1 1 0 0,0 0 0 0 0,0 0 0 0 0,-1-1 0 0 0,1 1 0 0 0,0 0-1 0 0,0 0 1 0 0,0 0 0 0 0,0 0 0 0 0,0-1 0 0 0,0 1-1 0 0,0 0 1 0 0,0 0 0 0 0,0 0 0 0 0,1 0 0 0 0,-1-1 0 0 0,0 1-1 0 0,1 0 1 0 0,-1 0 0 0 0,0-1 0 0 0,1 1 0 0 0,0 1 0 0 0,0-2 114 0 0,-1 0 1 0 0,1 0 0 0 0,-1 0 0 0 0,1 0 0 0 0,-1 0-1 0 0,1 0 1 0 0,-1 0 0 0 0,1-1 0 0 0,-1 1-1 0 0,0 0 1 0 0,1 0 0 0 0,-1 0 0 0 0,1-1 0 0 0,-1 1-1 0 0,1 0 1 0 0,-1-1 0 0 0,0 1 0 0 0,1 0-1 0 0,-1-1 1 0 0,0 1 0 0 0,1-1 0 0 0,-1 1 0 0 0,0 0-1 0 0,0-1 1 0 0,1 1 0 0 0,-1-1 0 0 0,0 1-1 0 0,1-1 1 0 0,1-3-741 0 0,4 1-669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54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45 1192 0 0,'-3'-13'547'0'0,"-9"-11"7596"0"0,12 23-7824 0 0,0 1-1 0 0,0 0 0 0 0,-1-1 0 0 0,1 1 1 0 0,0-1-1 0 0,-1 1 0 0 0,1-1 1 0 0,0 1-1 0 0,-1 0 0 0 0,1-1 0 0 0,-1 1 1 0 0,1 0-1 0 0,0-1 0 0 0,-1 1 1 0 0,1 0-1 0 0,-1 0 0 0 0,1-1 1 0 0,-1 1-1 0 0,1 0 0 0 0,-1 0 0 0 0,1 0 1 0 0,-1 0-1 0 0,1-1 0 0 0,-2 1 1 0 0,2 1-146 0 0,-1 0-1 0 0,0-1 1 0 0,1 1 0 0 0,-1 0 0 0 0,0-1 0 0 0,1 1 0 0 0,-1 0 0 0 0,1 0-1 0 0,-1-1 1 0 0,1 1 0 0 0,0 0 0 0 0,-1 0 0 0 0,1 0 0 0 0,0 0 0 0 0,-1 0 0 0 0,1 0-1 0 0,0 0 1 0 0,0 0 0 0 0,0-1 0 0 0,0 3 0 0 0,-2 13-146 0 0,1 0 0 0 0,1 0 0 0 0,1 0-1 0 0,0 1 1 0 0,5 22 0 0 0,13 38-5527 0 0,-13-58 209 0 0,-3-8-2090 0 0,0-6 4538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54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38 3017 0 0,'-2'-1'122'0'0,"1"0"0"0"0,-1 1 1 0 0,0-1-1 0 0,0 1 1 0 0,1 0-1 0 0,-1 0 1 0 0,0 0-1 0 0,0 0 0 0 0,1 0 1 0 0,-1 0-1 0 0,0 0 1 0 0,0 0-1 0 0,1 1 1 0 0,-1-1-1 0 0,0 1 0 0 0,1-1 1 0 0,-1 1-1 0 0,0 0 1 0 0,1 0-1 0 0,-1-1 0 0 0,-2 3 1 0 0,2-1 299 0 0,-1 1 1 0 0,1-1-1 0 0,0 1 0 0 0,-1 0 1 0 0,1 0-1 0 0,1 0 0 0 0,-1 0 1 0 0,0 0-1 0 0,1 0 0 0 0,-3 5 1 0 0,2 0 283 0 0,-1 1 0 0 0,1-1 0 0 0,0 1 0 0 0,1 0 0 0 0,0 0 0 0 0,1 0 0 0 0,-1-1 0 0 0,2 11 0 0 0,1-10-715 0 0,0-1 0 0 0,0 1 0 0 0,0-1 1 0 0,4 9-1 0 0,-5-16 7 0 0,-1 1 0 0 0,1-1 1 0 0,-1 1-1 0 0,1-1 1 0 0,0 1-1 0 0,-1-1 1 0 0,1 0-1 0 0,0 1 0 0 0,0-1 1 0 0,0 0-1 0 0,0 0 1 0 0,0 0-1 0 0,0 1 1 0 0,0-1-1 0 0,1 0 0 0 0,-1-1 1 0 0,0 1-1 0 0,1 0 1 0 0,-1 0-1 0 0,0 0 1 0 0,1-1-1 0 0,-1 1 0 0 0,1-1 1 0 0,-1 1-1 0 0,1-1 1 0 0,-1 0-1 0 0,1 1 1 0 0,-1-1-1 0 0,1 0 0 0 0,2 0 1 0 0,-2-1 5 0 0,-1 0 1 0 0,1 0 0 0 0,0 0-1 0 0,0 0 1 0 0,-1 0-1 0 0,1 0 1 0 0,-1-1 0 0 0,1 1-1 0 0,-1-1 1 0 0,0 1-1 0 0,1-1 1 0 0,-1 1 0 0 0,0-1-1 0 0,0 0 1 0 0,0 1 0 0 0,0-1-1 0 0,0 0 1 0 0,0 0-1 0 0,-1 0 1 0 0,1-2-1 0 0,11-44 275 0 0,-11 41-226 0 0,1-4 64 0 0,0-1 1 0 0,-1 0 0 0 0,-1 1-1 0 0,0-1 1 0 0,-2-20-1 0 0,2 29-84 0 0,-1 0 0 0 0,1 0 0 0 0,-1 0 0 0 0,1 0 0 0 0,-1 0 0 0 0,0 0-1 0 0,0 0 1 0 0,-1 0 0 0 0,1 0 0 0 0,0 0 0 0 0,-1 1 0 0 0,0-1 0 0 0,0 1 0 0 0,0-1 0 0 0,0 1 0 0 0,0 0 0 0 0,0-1-1 0 0,0 1 1 0 0,-1 0 0 0 0,1 0 0 0 0,-1 1 0 0 0,0-1 0 0 0,1 1 0 0 0,-1-1 0 0 0,0 1 0 0 0,-5-2 0 0 0,8 3-75 0 0,-1 0 0 0 0,0-1 0 0 0,0 1-1 0 0,0 0 1 0 0,0 0 0 0 0,1 0 0 0 0,-1 0 0 0 0,0 0 0 0 0,0 0 0 0 0,0 0 0 0 0,0 0 0 0 0,1 0 0 0 0,-1 0 0 0 0,0 0 0 0 0,0 0 0 0 0,0 1 0 0 0,1-1 0 0 0,-1 0 0 0 0,0 1 0 0 0,0-1 0 0 0,1 0 0 0 0,-1 1 0 0 0,0-1 0 0 0,0 1 0 0 0,1 0 0 0 0,-1-1 0 0 0,1 1 0 0 0,-1-1 0 0 0,0 1 0 0 0,1 0-1 0 0,-1-1 1 0 0,1 1 0 0 0,0 0 0 0 0,-1 0 0 0 0,1-1 0 0 0,0 1 0 0 0,-1 0 0 0 0,1 0 0 0 0,0-1 0 0 0,0 1 0 0 0,-1 0 0 0 0,1 0 0 0 0,0 0 0 0 0,0 0 0 0 0,0 0 0 0 0,0-1 0 0 0,0 1 0 0 0,1 0 0 0 0,-1 1 0 0 0,0 1-573 0 0,1 0 0 0 0,-1 0 0 0 0,1 0 1 0 0,0 0-1 0 0,0 0 0 0 0,0 0 0 0 0,0 0 0 0 0,0 0 1 0 0,1 0-1 0 0,0 0 0 0 0,-1-1 0 0 0,4 4 0 0 0,7 5-2671 0 0,10 6-340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55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58 744 0 0,'8'-11'-1084'0'0,"3"-4"9857"0"0,-10 16-8334 0 0,-1 0-1 0 0,0 0 0 0 0,1 0 0 0 0,-1-1 0 0 0,0 1 0 0 0,0 0 0 0 0,0 0 0 0 0,0 0 0 0 0,0-1 0 0 0,0 1 0 0 0,0 0 0 0 0,0 0 0 0 0,0 0 0 0 0,0 0 0 0 0,0-1 0 0 0,0 1 0 0 0,0 0 0 0 0,-1 0 0 0 0,1 0 0 0 0,0-1 0 0 0,-1 2 1 0 0,-5 27 1470 0 0,2-16-2035 0 0,2 0 0 0 0,-1 1 0 0 0,1-1-1 0 0,1 0 1 0 0,1 1 0 0 0,0-1 0 0 0,0 0-1 0 0,3 17 1 0 0,-2-29 118 0 0,-1-1-1 0 0,0 0 1 0 0,0 0 0 0 0,0 1 0 0 0,1-1-1 0 0,-1 0 1 0 0,0 0 0 0 0,0 1-1 0 0,0-1 1 0 0,1 0 0 0 0,-1 0 0 0 0,0 0-1 0 0,1 1 1 0 0,-1-1 0 0 0,0 0-1 0 0,0 0 1 0 0,1 0 0 0 0,-1 0-1 0 0,0 0 1 0 0,1 0 0 0 0,-1 0 0 0 0,0 1-1 0 0,1-1 1 0 0,-1 0 0 0 0,0 0-1 0 0,1 0 1 0 0,-1 0 0 0 0,0-1 0 0 0,1 1-1 0 0,-1 0 1 0 0,0 0 0 0 0,1 0-1 0 0,-1 0 1 0 0,0 0 0 0 0,1 0-1 0 0,-1 0 1 0 0,0-1 0 0 0,0 1 0 0 0,1 0-1 0 0,-1 0 1 0 0,0 0 0 0 0,1-1-1 0 0,-1 1 1 0 0,0 0 0 0 0,0 0 0 0 0,0 0-1 0 0,1-1 1 0 0,-1 1 0 0 0,0 0-1 0 0,0-1 1 0 0,21-19-5 0 0,-12 11-30 0 0,-4 6-447 0 0,0 0 0 0 0,0 0 0 0 0,1 1-1 0 0,-1 0 1 0 0,0 0 0 0 0,9-2 0 0 0,14-5-10220 0 0,-22 7 7454 0 0</inkml:trace>
  <inkml:trace contextRef="#ctx0" brushRef="#br0" timeOffset="1">157 3 2833 0 0,'-2'-2'6884'0'0,"2"2"-6771"0"0,-5 9 2210 0 0,-4 15-1592 0 0,8-16-529 0 0,1 1 0 0 0,-1-1 0 0 0,2 1-1 0 0,-1-1 1 0 0,1 1 0 0 0,0-1 0 0 0,1 0 0 0 0,3 10-1 0 0,-5-15-249 0 0,1-1 0 0 0,0 0 0 0 0,-1 0-1 0 0,1 0 1 0 0,0 0 0 0 0,1 1 0 0 0,-1-1-1 0 0,0-1 1 0 0,1 1 0 0 0,-1 0 0 0 0,1 0-1 0 0,-1 0 1 0 0,1-1 0 0 0,0 1 0 0 0,0-1-1 0 0,0 1 1 0 0,0-1 0 0 0,0 0 0 0 0,0 0 0 0 0,0 0-1 0 0,0 0 1 0 0,0 0 0 0 0,1 0 0 0 0,-1-1-1 0 0,0 1 1 0 0,0-1 0 0 0,1 1 0 0 0,-1-1-1 0 0,0 0 1 0 0,1 0 0 0 0,-1 0 0 0 0,1 0-1 0 0,3-1 1 0 0,-4 0-284 0 0,-1 1 0 0 0,1-1 1 0 0,0 1-1 0 0,-1-1 0 0 0,1 0 0 0 0,0 1 0 0 0,-1-1 0 0 0,1 0 0 0 0,-1 0 0 0 0,0 0 1 0 0,1 0-1 0 0,-1-1 0 0 0,0 1 0 0 0,1 0 0 0 0,-1-1 0 0 0,0 1 0 0 0,0 0 1 0 0,0-1-1 0 0,0 0 0 0 0,-1 1 0 0 0,1-1 0 0 0,0 1 0 0 0,-1-1 0 0 0,1-1 1 0 0,5-41-3298 0 0,-6 43 3666 0 0,4-16-1049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55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8 648 0 0,'0'0'255'0'0,"0"-1"0"0"0,0 1 0 0 0,0 0 0 0 0,-3-5 3316 0 0,3 5-3316 0 0,-1 0 0 0 0,1 0 0 0 0,0 0 0 0 0,-1-1 0 0 0,1 1 0 0 0,0 0 0 0 0,-1 0 0 0 0,1 0 1 0 0,0 0-1 0 0,-1 0 0 0 0,1 0 0 0 0,0 0 0 0 0,-1 0 0 0 0,0 0 0 0 0,-2 12 7296 0 0,-1 3-7666 0 0,2-7 18 0 0,0 1 1 0 0,1-1-1 0 0,0 0 0 0 0,0 1 1 0 0,0-1-1 0 0,2 10 0 0 0,3 28-4903 0 0,-4-45 4814 0 0,-3 14-4680 0 0,0-10 3206 0 0,1 6-1700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56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42 1824 0 0,'-10'16'7177'0'0,"6"-15"-4376"0"0,5-10-2527 0 0,1 5-364 0 0,1 0 1 0 0,0 1-1 0 0,0-1 0 0 0,0 1 1 0 0,0-1-1 0 0,0 1 0 0 0,1 1 1 0 0,0-1-1 0 0,-1 0 1 0 0,1 1-1 0 0,0-1 0 0 0,0 1 1 0 0,0 0-1 0 0,1 1 0 0 0,-1-1 1 0 0,0 1-1 0 0,1 0 1 0 0,6-1-1 0 0,-11 2 116 0 0,0 0 0 0 0,0 0 0 0 0,1 0 0 0 0,-1 0 0 0 0,0 0 0 0 0,0 0 1 0 0,1 0-1 0 0,-1 0 0 0 0,0 0 0 0 0,0 0 0 0 0,1 0 0 0 0,-1 0 0 0 0,0 0 0 0 0,0 1 0 0 0,1-1 0 0 0,-1 0 1 0 0,0 0-1 0 0,0 0 0 0 0,0 0 0 0 0,0 1 0 0 0,1-1 0 0 0,-1 0 0 0 0,0 0 0 0 0,0 0 0 0 0,0 1 0 0 0,0-1 1 0 0,1 0-1 0 0,-1 0 0 0 0,0 0 0 0 0,0 1 0 0 0,0-1 0 0 0,0 0 0 0 0,0 0 0 0 0,0 1 0 0 0,0-1 0 0 0,0 0 1 0 0,0 0-1 0 0,0 1 0 0 0,0-1 0 0 0,0 1 0 0 0,-4 14 365 0 0,-11 12-246 0 0,12-24-127 0 0,0 0 0 0 0,1 0 0 0 0,-1-1 0 0 0,0 1 1 0 0,-1-1-1 0 0,1 1 0 0 0,0-1 0 0 0,-1 0 0 0 0,1 0 1 0 0,-5 1-1 0 0,-19 12 2142 0 0,27-14-2080 0 0,0-1-1 0 0,0 1 1 0 0,0-1 0 0 0,0 1 0 0 0,0-1-1 0 0,1 1 1 0 0,-1-1 0 0 0,0 1 0 0 0,0-1-1 0 0,0 1 1 0 0,1-1 0 0 0,-1 1-1 0 0,0-1 1 0 0,0 1 0 0 0,1-1 0 0 0,-1 1-1 0 0,0-1 1 0 0,1 0 0 0 0,-1 1-1 0 0,1-1 1 0 0,-1 0 0 0 0,1 1 0 0 0,-1-1-1 0 0,0 0 1 0 0,1 1 0 0 0,-1-1-1 0 0,1 0 1 0 0,-1 0 0 0 0,1 0 0 0 0,-1 1-1 0 0,1-1 1 0 0,0 0 0 0 0,0 0-1 0 0,21 10 186 0 0,24 0-1786 0 0,-13-7-5489 0 0,-15-2 1540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56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1160 0 0,'-10'3'10066'0'0,"2"5"-3879"0"0,-7 17-1973 0 0,-7 36-6212 0 0,19-52 3516 0 0,-3 8-1434 0 0,2 1 0 0 0,0 0 0 0 0,1 1 0 0 0,0-1 0 0 0,2 0 0 0 0,1 30 0 0 0,0-40-120 0 0,1 0 0 0 0,0 0 0 0 0,0 0-1 0 0,1 0 1 0 0,0 0 0 0 0,1 0 0 0 0,-1-1-1 0 0,1 1 1 0 0,1-1 0 0 0,0 0 0 0 0,0 0 0 0 0,0 0-1 0 0,1-1 1 0 0,-1 1 0 0 0,2-1 0 0 0,-1 0-1 0 0,11 8 1 0 0,-12-11-262 0 0,0 0-1 0 0,0-1 1 0 0,0 0-1 0 0,0 0 1 0 0,1 0-1 0 0,-1-1 1 0 0,0 1 0 0 0,1-1-1 0 0,0 0 1 0 0,-1 0-1 0 0,6 0 1 0 0,-6-1-1150 0 0,0 0 0 0 0,0 0 0 0 0,0 0 0 0 0,0-1 0 0 0,1 0 0 0 0,-1 1 0 0 0,7-4 1 0 0,-1 1-3040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4:1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5633 0 0,'13'-3'7616'0'0,"11"2"-3405"0"0,3-1-2163 0 0,17-10-58 0 0,-27 6-1530 0 0,0 1 1 0 0,1 1-1 0 0,31-3 0 0 0,-45 7-422 0 0,0 0 1 0 0,1 0-1 0 0,-1 0 0 0 0,0 0 0 0 0,0 1 0 0 0,0 0 0 0 0,1 0 0 0 0,-1 0 0 0 0,0 0 0 0 0,0 0 0 0 0,0 1 0 0 0,0 0 0 0 0,-1 0 0 0 0,1 0 0 0 0,0 0 0 0 0,-1 1 0 0 0,0-1 0 0 0,1 1 0 0 0,-1 0 0 0 0,5 6 1 0 0,-7-7-12 0 0,0-1 0 0 0,-1 0 0 0 0,1 1 0 0 0,-1-1 0 0 0,1 0 0 0 0,-1 1 1 0 0,1-1-1 0 0,-1 1 0 0 0,0-1 0 0 0,0 1 0 0 0,0-1 0 0 0,0 1 0 0 0,0-1 1 0 0,0 1-1 0 0,0-1 0 0 0,0 1 0 0 0,-1-1 0 0 0,1 1 0 0 0,0-1 0 0 0,-1 1 1 0 0,1-1-1 0 0,-1 0 0 0 0,0 1 0 0 0,1-1 0 0 0,-1 0 0 0 0,-2 3 1 0 0,-32 38 200 0 0,16-20-691 0 0,2-2-56 0 0,14-17 419 0 0,-1 1-1 0 0,1 0 1 0 0,0-1 0 0 0,0 2 0 0 0,1-1 0 0 0,-5 8 0 0 0,9-10 35 0 0,6-4-28 0 0,7-6-28 0 0,2-5-236 0 0,0 1 0 0 0,1 0 0 0 0,0 1-1 0 0,1 1 1 0 0,0 1 0 0 0,1 1-1 0 0,0 1 1 0 0,39-10 0 0 0,-59 17 2 0 0,1 0-1 0 0,0 0 1 0 0,0 0 0 0 0,0 0-1 0 0,0 0 1 0 0,0 0 0 0 0,0 0-1 0 0,0 0 1 0 0,0 0 0 0 0,0-1 0 0 0,0 1-1 0 0,0-1 1 0 0,0 1 0 0 0,-1 0-1 0 0,1-1 1 0 0,0 1 0 0 0,0-1-1 0 0,0 0 1 0 0,-1 1 0 0 0,1-1-1 0 0,0 0 1 0 0,-1 1 0 0 0,1-1 0 0 0,-1 0-1 0 0,1 0 1 0 0,0 1 0 0 0,-1-1-1 0 0,0 0 1 0 0,1 0 0 0 0,-1 0-1 0 0,1 0 1 0 0,-1 0 0 0 0,0 0-1 0 0,0 1 1 0 0,0-1 0 0 0,1-2 0 0 0,-1 3 189 0 0,6-9-4861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56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13 2553 0 0,'-6'4'8073'0'0,"16"-6"-2363"0"0,9-1-2927 0 0,13 2-1837 0 0,19 1-325 0 0,-16 5-2967 0 0,-23-4-867 0 0,-11-1 2792 0 0,-1-1 0 0 0,1 1 0 0 0,-1 0 0 0 0,1 0 0 0 0,0-1 0 0 0,-1 1 0 0 0,1 0 0 0 0,-1-1 0 0 0,1 1 0 0 0,-1 0 0 0 0,3-3-2106 0 0,-3 2 2106 0 0,0 1 0 0 0,1-1 0 0 0,-1 0 0 0 0,0 1 0 0 0,0-1 0 0 0,0 1 0 0 0,1-2 0 0 0,0-3-3228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57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30 3681 0 0,'2'-30'8692'0'0,"-3"52"-2489"0"0,-2 6-5582 0 0,2 0 1 0 0,0 0-1 0 0,7 50 0 0 0,-4-61-1304 0 0,1 0 0 0 0,1 0 0 0 0,1 0 0 0 0,8 18 0 0 0,-5-21-2546 0 0,-8-14 3070 0 0,0 0 0 0 0,0 1 0 0 0,1-1 0 0 0,-1 0 0 0 0,0 0-1 0 0,1 1-954 0 0,-1-1 955 0 0,1 0 0 0 0,-1 1 0 0 0,0-1-1 0 0,0 0 1 0 0,0 0 0 0 0,1 0 0 0 0,-1 0 0 0 0,0 0-1 0 0,0 0 1 0 0,1 0 0 0 0,-1 0 0 0 0,0 0 0 0 0,0 0-1 0 0,1 0 1 0 0,-1 0 0 0 0,0 0 0 0 0,0 0 0 0 0,1 0 0 0 0,-1 0-1 0 0,0 0 1 0 0,0 0 0 0 0,0-1 0 0 0,1 1 0 0 0,-1 0-1 0 0,0 0 1 0 0,0 0 0 0 0,0 0 0 0 0,1 0 0 0 0,0-2-956 0 0,-1 2 956 0 0,0 0 0 0 0,0 0 0 0 0,0 0 0 0 0,0-1-1 0 0,0 1 1 0 0,0 0 0 0 0,0 0 0 0 0,0-1 0 0 0,0 1 0 0 0,1-1-1 0 0,1-5-3554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58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1224 0 0,'-4'2'784'0'0,"0"0"-1"0"0,1 0 1 0 0,-1 1-1 0 0,1-1 1 0 0,0 1-1 0 0,0-1 1 0 0,0 1-1 0 0,0 0 1 0 0,1 0-1 0 0,-5 6 1 0 0,5-6-555 0 0,0 1 0 0 0,1-1 0 0 0,-1 0 0 0 0,1 1 0 0 0,0-1 0 0 0,0 0 0 0 0,0 1-1 0 0,1-1 1 0 0,-1 1 0 0 0,1 6 0 0 0,0-5-220 0 0,0 0 0 0 0,1 0 0 0 0,0 0 0 0 0,0 0-1 0 0,1 0 1 0 0,-1 0 0 0 0,1 0 0 0 0,0-1 0 0 0,0 1 0 0 0,1-1 0 0 0,-1 1-1 0 0,1-1 1 0 0,0 0 0 0 0,0 0 0 0 0,0 0 0 0 0,1-1 0 0 0,-1 1-1 0 0,6 3 1 0 0,-9-6 35 0 0,1 0-1 0 0,0-1 1 0 0,0 1-1 0 0,0 0 1 0 0,0 0-1 0 0,0-1 1 0 0,0 1-1 0 0,0 0 1 0 0,0-1-1 0 0,0 1 0 0 0,0-1 1 0 0,0 1-1 0 0,0-1 1 0 0,0 0-1 0 0,0 1 1 0 0,0-1-1 0 0,1 0 1 0 0,-1 0-1 0 0,0 0 1 0 0,0 0-1 0 0,0 0 1 0 0,1 0-1 0 0,-1 0 0 0 0,0 0 1 0 0,0 0-1 0 0,0-1 1 0 0,0 1-1 0 0,0 0 1 0 0,1-1-1 0 0,-1 1 1 0 0,0-1-1 0 0,0 1 1 0 0,0-1-1 0 0,0 0 1 0 0,0 1-1 0 0,0-1 0 0 0,-1 0 1 0 0,1 0-1 0 0,0 0 1 0 0,0 0-1 0 0,0 0 1 0 0,-1 1-1 0 0,1-1 1 0 0,0 0-1 0 0,-1-1 1 0 0,1 1-1 0 0,-1 0 1 0 0,1 0-1 0 0,-1 0 1 0 0,0 0-1 0 0,1-1 0 0 0,1-5 260 0 0,0 1-1 0 0,0-1 0 0 0,-1 0 1 0 0,0 1-1 0 0,0-1 0 0 0,-1 0 0 0 0,0-10 1 0 0,0 10-88 0 0,-1 0 1 0 0,-1 0 0 0 0,1 0-1 0 0,-1 0 1 0 0,-6-13 0 0 0,7 18-203 0 0,1 0 0 0 0,-2 0 1 0 0,1-1-1 0 0,0 2 0 0 0,0-1 1 0 0,-1 0-1 0 0,1 0 0 0 0,-1 0 1 0 0,1 1-1 0 0,-1-1 0 0 0,0 1 1 0 0,1-1-1 0 0,-1 1 0 0 0,0 0 0 0 0,0-1 1 0 0,0 1-1 0 0,0 0 0 0 0,0 0 1 0 0,-1 1-1 0 0,1-1 0 0 0,0 0 1 0 0,-4 0-1 0 0,4 1-55 0 0,0 1 1 0 0,0-1-1 0 0,-1 1 1 0 0,1-1-1 0 0,0 1 0 0 0,0 0 1 0 0,0 0-1 0 0,0 0 1 0 0,0 0-1 0 0,0 0 0 0 0,0 0 1 0 0,0 1-1 0 0,0-1 1 0 0,1 0-1 0 0,-1 1 0 0 0,0 0 1 0 0,1-1-1 0 0,-1 1 1 0 0,1 0-1 0 0,0 0 0 0 0,0 0 1 0 0,-1 0-1 0 0,0 3 1 0 0,-2 3-815 0 0,1-1 1 0 0,-1 1 0 0 0,1-1 0 0 0,1 1 0 0 0,-2 9 0 0 0,3-15 443 0 0,1-1-1 0 0,0 1 1 0 0,0-1 0 0 0,0 1 0 0 0,0-1 0 0 0,0 1-1 0 0,0-1 1 0 0,0 1 0 0 0,0-1 0 0 0,1 1 0 0 0,-1-1-1 0 0,0 1 1 0 0,1-1 0 0 0,0 0 0 0 0,-1 1 0 0 0,2 0-1 0 0,-2-1 278 0 0,1-1-1 0 0,-1 1 0 0 0,1 0 0 0 0,0-1 0 0 0,-1 0 0 0 0,1 1 0 0 0,0-1 0 0 0,-1 1 0 0 0,1-1 0 0 0,0 0 0 0 0,-1 1 0 0 0,1-1 0 0 0,0 0 0 0 0,0 0 1 0 0,0 0-1 0 0,-1 0 0 0 0,1 0 0 0 0,0 0 0 0 0,0 0 0 0 0,0 0 0 0 0,-1 0 0 0 0,1 0 0 0 0,0 0 0 0 0,0 0 0 0 0,-1 0 0 0 0,1-1 0 0 0,0 1 0 0 0,0 0 1 0 0,-1 0-1 0 0,2-2 0 0 0,9-2-1026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59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1584 0 0,'12'-21'11598'0'0,"-7"34"-9098"0"0,-2-2-2476 0 0,-1 1-1 0 0,0 0 1 0 0,-1 0-1 0 0,-1 0 1 0 0,0 0-1 0 0,-2 19 1 0 0,-3 4-3351 0 0,-2-3-3625 0 0,3-15 2720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59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1560 0 0,'2'2'1051'0'0,"1"0"0"0"0,0 0-1 0 0,0-1 1 0 0,0 0-1 0 0,0 1 1 0 0,0-1 0 0 0,0 0-1 0 0,4 0 1 0 0,18 8 2163 0 0,-24-8-3188 0 0,0-1-1 0 0,0 1 1 0 0,-1-1-1 0 0,1 0 1 0 0,0 1 0 0 0,0-1-1 0 0,-1 1 1 0 0,1 0-1 0 0,-1-1 1 0 0,1 1-1 0 0,-1-1 1 0 0,1 1-1 0 0,-1 0 1 0 0,1 0-1 0 0,-1-1 1 0 0,1 1-1 0 0,-1 0 1 0 0,0 0-1 0 0,1-1 1 0 0,-1 1 0 0 0,0 0-1 0 0,0 0 1 0 0,0 1-1 0 0,0 2-55 0 0,-2-1 0 0 0,1 1 1 0 0,0-1-1 0 0,-1 0 0 0 0,1 0 0 0 0,-1 0 0 0 0,0 0 0 0 0,0 0 0 0 0,0 0 0 0 0,0 0 1 0 0,-1 0-1 0 0,-5 4 0 0 0,-12 19-105 0 0,19-25 138 0 0,0 0-1 0 0,0 1 1 0 0,1-1-1 0 0,-1 0 0 0 0,0 1 1 0 0,1-1-1 0 0,-1 0 0 0 0,1 1 1 0 0,0-1-1 0 0,0 1 0 0 0,-1-1 1 0 0,1 0-1 0 0,0 1 1 0 0,0-1-1 0 0,0 1 0 0 0,0-1 1 0 0,1 1-1 0 0,-1-1 0 0 0,0 1 1 0 0,1-1-1 0 0,-1 0 1 0 0,1 1-1 0 0,-1-1 0 0 0,1 0 1 0 0,-1 1-1 0 0,1-1 0 0 0,0 0 1 0 0,1 2-1 0 0,0-1-8 0 0,1-1 0 0 0,-1 1-1 0 0,0-1 1 0 0,1 0 0 0 0,-1 1-1 0 0,0-1 1 0 0,1-1 0 0 0,0 1 0 0 0,-1 0-1 0 0,1 0 1 0 0,-1-1 0 0 0,1 0-1 0 0,0 1 1 0 0,-1-1 0 0 0,4 0-1 0 0,30-2-2432 0 0,-33 2 1775 0 0,1-1 0 0 0,-1 1 1 0 0,0-1-1 0 0,1 0 1 0 0,-1 0-1 0 0,0 0 0 0 0,0-1 1 0 0,0 1-1 0 0,0-1 0 0 0,0 0 1 0 0,0 0-1 0 0,0 0 1 0 0,4-3-1 0 0,3-6-1486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5:59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46 2937 0 0,'-1'-3'1041'0'0,"-10"-23"4071"0"0,10 25-4687 0 0,1 0-1 0 0,0 0 1 0 0,-1 0-1 0 0,0 0 1 0 0,1 0-1 0 0,-1 0 1 0 0,1 0-1 0 0,-1 0 1 0 0,0 0-1 0 0,0 0 1 0 0,0 0-1 0 0,1 0 1 0 0,-1 1 0 0 0,0-1-1 0 0,0 0 1 0 0,0 1-1 0 0,-2-2 1 0 0,-1 5 2696 0 0,9 2-2424 0 0,11 3-769 0 0,13-4 142 0 0,-28-3-60 0 0,0-1-1 0 0,0 0 1 0 0,0 0 0 0 0,0 1 0 0 0,0-1 0 0 0,0 0-1 0 0,0 0 1 0 0,0 0 0 0 0,0 0 0 0 0,0 0 0 0 0,0 0 0 0 0,0-1-1 0 0,0 1 1 0 0,0 0 0 0 0,-1 0 0 0 0,1-1 0 0 0,0 1 0 0 0,0 0-1 0 0,0-1 1 0 0,0 1 0 0 0,0-1 0 0 0,-1 1 0 0 0,1-1-1 0 0,0 0 1 0 0,0 0 0 0 0,-1 0-10 0 0,0 1 0 0 0,-1-1 0 0 0,1 1 0 0 0,-1-1 0 0 0,1 1 0 0 0,-1 0 0 0 0,1-1 0 0 0,-1 1 0 0 0,1 0 0 0 0,-1-1 0 0 0,1 1 0 0 0,-1 0 0 0 0,0 0 0 0 0,1-1 0 0 0,-1 1 0 0 0,1 0 0 0 0,-1 0 0 0 0,0 0 0 0 0,1 0 0 0 0,-1 0 0 0 0,0 0 0 0 0,1 0 0 0 0,-1 0 0 0 0,0 0 0 0 0,1 0 0 0 0,-1 0 0 0 0,1 0 0 0 0,-1 1 0 0 0,0-1 0 0 0,1 0 0 0 0,-1 1 0 0 0,-23 4-175 0 0,20-2 161 0 0,0-1-1 0 0,-1 1 0 0 0,1 0 0 0 0,0 0 1 0 0,0 1-1 0 0,0-1 0 0 0,1 1 0 0 0,-1 0 0 0 0,1 0 1 0 0,0 0-1 0 0,0 0 0 0 0,0 0 0 0 0,1 1 1 0 0,0-1-1 0 0,-1 1 0 0 0,0 5 0 0 0,1-6-41 0 0,0 0-1 0 0,1 0 1 0 0,0 0-1 0 0,0 1 1 0 0,0-1 0 0 0,0 0-1 0 0,1 1 1 0 0,-1-1-1 0 0,1 1 1 0 0,0-1-1 0 0,1 0 1 0 0,-1 1-1 0 0,1-1 1 0 0,0 0-1 0 0,0 1 1 0 0,0-1 0 0 0,0 0-1 0 0,1 0 1 0 0,2 4-1 0 0,-3-6-106 0 0,0-1-1 0 0,0 0 0 0 0,1 1 1 0 0,-1-1-1 0 0,0 0 1 0 0,1 0-1 0 0,-1 0 1 0 0,1 0-1 0 0,0 0 1 0 0,-1 0-1 0 0,1 0 0 0 0,0 0 1 0 0,0-1-1 0 0,-1 1 1 0 0,1-1-1 0 0,0 1 1 0 0,0-1-1 0 0,0 0 1 0 0,0 1-1 0 0,-1-1 0 0 0,1 0 1 0 0,0-1-1 0 0,0 1 1 0 0,0 0-1 0 0,0 0 1 0 0,0-1-1 0 0,-1 1 0 0 0,1-1 1 0 0,2 0-1 0 0,1-1-874 0 0,0 0 0 0 0,0 0 0 0 0,-1-1 0 0 0,1 1-1 0 0,-1-1 1 0 0,1 0 0 0 0,-1 0 0 0 0,0 0 0 0 0,6-7 0 0 0,1 0-662 0 0,8 7-56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6:0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53 560 0 0,'0'-1'223'0'0,"-1"0"1"0"0,1 0-1 0 0,-1 0 0 0 0,1 0 1 0 0,-1 0-1 0 0,1 0 0 0 0,0 1 1 0 0,0-1-1 0 0,0 0 0 0 0,-1 0 0 0 0,1 0 1 0 0,0 0-1 0 0,0 0 0 0 0,0 0 1 0 0,0 0-1 0 0,1 0 0 0 0,-1 0 1 0 0,0 0-1 0 0,0 0 0 0 0,1 0 0 0 0,-1 0 1 0 0,0 0-1 0 0,1 0 0 0 0,-1 0 1 0 0,1 0-1 0 0,-1 0 0 0 0,1 1 1 0 0,-1-1-1 0 0,1 0 0 0 0,0 0 1 0 0,-1 1-1 0 0,1-1 0 0 0,0 0 0 0 0,0 1 1 0 0,1-2-1 0 0,2 1 353 0 0,0-1 0 0 0,1 1-1 0 0,-1-1 1 0 0,1 1 0 0 0,-1 1 0 0 0,9-2-1 0 0,-3 2-75 0 0,1 0 625 0 0,-18-8 174 0 0,6 7-1257 0 0,-1 1 1 0 0,1 0-1 0 0,0-1 1 0 0,-1 1-1 0 0,1 0 1 0 0,0 0-1 0 0,0 0 1 0 0,-1-1 0 0 0,1 1-1 0 0,0 1 1 0 0,-1-1-1 0 0,1 0 1 0 0,0 0-1 0 0,-1 0 1 0 0,1 1-1 0 0,0-1 1 0 0,0 1-1 0 0,-1-1 1 0 0,1 1 0 0 0,0-1-1 0 0,0 1 1 0 0,0 0-1 0 0,0 0 1 0 0,0-1-1 0 0,0 1 1 0 0,0 0-1 0 0,0 0 1 0 0,0 0-1 0 0,-1 2 1 0 0,-27 32-25 0 0,27-31 57 0 0,-6 6-40 0 0,2 1 0 0 0,-1 1 0 0 0,-7 17-1 0 0,13-26-41 0 0,0-1-1 0 0,0 1 0 0 0,0 0 0 0 0,0-1 0 0 0,0 1 1 0 0,1 0-1 0 0,-1 0 0 0 0,1 0 0 0 0,0-1 0 0 0,0 1 1 0 0,0 0-1 0 0,0 0 0 0 0,0 0 0 0 0,0 0 1 0 0,1-1-1 0 0,0 1 0 0 0,-1 0 0 0 0,1 0 0 0 0,0-1 1 0 0,0 1-1 0 0,1-1 0 0 0,1 5 0 0 0,-1-6-76 0 0,-1 0-1 0 0,1-1 0 0 0,-1 1 1 0 0,1 0-1 0 0,-1 0 0 0 0,1-1 1 0 0,0 1-1 0 0,0-1 0 0 0,-1 1 1 0 0,1-1-1 0 0,0 0 0 0 0,0 0 1 0 0,-1 0-1 0 0,1 0 1 0 0,0 0-1 0 0,0 0 0 0 0,-1 0 1 0 0,1 0-1 0 0,0-1 0 0 0,2 0 1 0 0,34-12-7151 0 0,-34 11 6706 0 0,-1 0 0 0 0,0 0 0 0 0,0-1 0 0 0,-1 1 0 0 0,1 0 0 0 0,0-1 0 0 0,-1 0 0 0 0,1 0 0 0 0,-1 0 0 0 0,0 0 0 0 0,0 0 0 0 0,3-6 1 0 0,2-2-378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6:00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40 169 496 0 0,'-4'-11'-833'0'0,"-9"-8"15270"0"0,7 35-12736 0 0,2-6-1729 0 0,1 0 0 0 0,0 1 1 0 0,1-1-1 0 0,0 1 0 0 0,1-1 0 0 0,0 1 1 0 0,0 0-1 0 0,2 12 0 0 0,4-27-41 0 0,0 0 0 0 0,0-1-1 0 0,-1 1 1 0 0,7-10 0 0 0,17-13-1321 0 0,-24 24 341 0 0,0 0 0 0 0,-1-1 0 0 0,1 1 0 0 0,-1 0 0 0 0,0-1 0 0 0,0 0 0 0 0,0 0 0 0 0,0 0 0 0 0,-1 0 0 0 0,4-9 0 0 0,-11-25 12377 0 0,4 55-9486 0 0,1 1-1578 0 0,-2 15-301 0 0,-2 56-709 0 0,9-32-7188 0 0,-5-57 7867 0 0,0 0 0 0 0,0 0 0 0 0,0 0 0 0 0,0 0 0 0 0,0 1 0 0 0,0-1 0 0 0,0 0 0 0 0,0 0 0 0 0,0 0 0 0 0,0 0 0 0 0,0 0 0 0 0,0 0 0 0 0,0 1 0 0 0,0-1 0 0 0,0 0 0 0 0,0 0 0 0 0,0 0 0 0 0,0 0 0 0 0,0 0 0 0 0,0 0 0 0 0,0 1 0 0 0,0-1 0 0 0,0 0 0 0 0,0 0 0 0 0,0 0 0 0 0,0 0 0 0 0,0 0 0 0 0,0 0 0 0 0,1 0 0 0 0,-1 0 0 0 0,0 1 0 0 0,0-1 0 0 0,0 0 0 0 0,0 0 0 0 0,0 0 0 0 0,0 0 0 0 0,0 0 0 0 0,0 0 0 0 0,1 0 0 0 0,-1 0-1 0 0,0 0 1 0 0,0 0 0 0 0,0 0 0 0 0,0 0 0 0 0,0 0 0 0 0,0 0 0 0 0,1 0 0 0 0,-1 0 0 0 0,0 0 0 0 0,0 0 0 0 0,0 0 0 0 0,0 0 0 0 0,0 0 0 0 0,0 0 0 0 0,1 0 0 0 0,-1 0 0 0 0,0 0 0 0 0,0 0 0 0 0,0 0 0 0 0,0 0 0 0 0,0 0 0 0 0,0 0 0 0 0,0 0 0 0 0,0-1 0 0 0,1 1 0 0 0,3-4-2015 0 0</inkml:trace>
  <inkml:trace contextRef="#ctx0" brushRef="#br0" timeOffset="1">201 1 1816 0 0,'3'68'13447'0'0,"5"-1"-8843"0"0,2 37-3068 0 0,-10-92-1439 0 0,0 1-1 0 0,-1-1 0 0 0,-1 0 1 0 0,0 0-1 0 0,0 0 0 0 0,-6 15 1 0 0,-11 21-1632 0 0,-1-2-5026 0 0,9-33-1658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6:02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206 151 1656 0 0,'0'-5'1269'0'0,"0"0"-1"0"0,-1 0 0 0 0,0 0 0 0 0,0 0 1 0 0,0 1-1 0 0,-1-1 0 0 0,-3-9 1 0 0,2 7-397 0 0,-1 1 0 0 0,0 0 0 0 0,0 0 0 0 0,-10-12 0 0 0,7 11-635 0 0,0 1 0 0 0,0 0 0 0 0,0 0-1 0 0,-1 0 1 0 0,0 1 0 0 0,0 0 0 0 0,0 0 0 0 0,-17-6 0 0 0,24 11-229 0 0,-1-1 1 0 0,1 1-1 0 0,-1-1 0 0 0,0 1 1 0 0,1 0-1 0 0,-1 0 1 0 0,1 0-1 0 0,-1 0 1 0 0,1 0-1 0 0,-1 0 1 0 0,0 0-1 0 0,1 0 1 0 0,-1 0-1 0 0,1 1 1 0 0,-1-1-1 0 0,1 1 1 0 0,-1-1-1 0 0,1 1 1 0 0,-1 0-1 0 0,1-1 1 0 0,-2 2-1 0 0,0 0-27 0 0,1 1 1 0 0,0-1-1 0 0,-1 0 0 0 0,1 1 1 0 0,0-1-1 0 0,0 1 0 0 0,1 0 1 0 0,-1 0-1 0 0,-2 5 0 0 0,-1 6-163 0 0,1-1 0 0 0,0 0 0 0 0,-3 26 0 0 0,6-21-24 0 0,0 1 0 0 0,0-1-1 0 0,2 0 1 0 0,0 0 0 0 0,2 0 0 0 0,7 33-1 0 0,14 28-2392 0 0,3-4-3389 0 0,-25-70 5481 0 0,-2 0-3099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6:02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2761 0 0,'13'3'10438'0'0,"50"7"-8526"0"0,-37-7-1788 0 0,62 4-1651 0 0,-29-11-6911 0 0,-41 2 4424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4:10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0 7554 0 0,'-1'3'11463'0'0,"0"5"-5713"0"0,-7 49-4900 0 0,4-8-751 0 0,5 87-1 0 0,4-56-3535 0 0,-4-67 2331 0 0,-1-12 960 0 0,0-1 1 0 0,0 0-1 0 0,0 1 0 0 0,0-1 1 0 0,1 1-1 0 0,-1-1 0 0 0,0 0 0 0 0,0 1 1 0 0,0-1-1 0 0,0 0 0 0 0,0 1 0 0 0,0-1 1 0 0,0 1-1 0 0,0-1 0 0 0,0 0 0 0 0,0 1 1 0 0,0-1-1 0 0,-1 1 0 0 0,1-1 0 0 0,0 0 1 0 0,0 1-1 0 0,0-1 0 0 0,0 0 0 0 0,-1 1 1 0 0,1-1-1 0 0,0 0 0 0 0,0 1 0 0 0,0-1 1 0 0,-1 0-1 0 0,1 1 0 0 0,0-1 0 0 0,-1 0 1 0 0,1 0-1 0 0,-1 1 0 0 0,-10-9-7338 0 0,9 6 7005 0 0,0 1 1 0 0,1-1-1 0 0,-1 1 1 0 0,0-1-1 0 0,0 1 1 0 0,0 0-1 0 0,0 0 0 0 0,0 0 1 0 0,0 0-1 0 0,0 0 1 0 0,-3 0-1 0 0,3 1 499 0 0,-1 0 0 0 0,0 0 0 0 0,1 0 0 0 0,-1 0 0 0 0,0 1 0 0 0,1-1-1 0 0,-1 1 1 0 0,1 0 0 0 0,-1-1 0 0 0,-4 3 0 0 0,3 0 560 0 0,1-1 0 0 0,-1 1 0 0 0,1-1 0 0 0,0 1 1 0 0,0 0-1 0 0,0 0 0 0 0,0 0 0 0 0,0 1 0 0 0,0-1 0 0 0,-2 5 0 0 0,1 0 720 0 0,-1 0 0 0 0,2 1 0 0 0,-1-1-1 0 0,1 1 1 0 0,0 0 0 0 0,1 0 0 0 0,-2 13 0 0 0,3-16-1125 0 0,0 0 1 0 0,1 0 0 0 0,0-1-1 0 0,0 1 1 0 0,1 0-1 0 0,-1 0 1 0 0,1 0 0 0 0,1 0-1 0 0,-1 0 1 0 0,1-1 0 0 0,0 1-1 0 0,0-1 1 0 0,0 1 0 0 0,1-1-1 0 0,0 0 1 0 0,0 0 0 0 0,1 0-1 0 0,-1 0 1 0 0,6 5 0 0 0,-5-6-212 0 0,0-1-1 0 0,1 0 1 0 0,-1 0 0 0 0,1 0 0 0 0,-1 0 0 0 0,1-1 0 0 0,0 0 0 0 0,0 0 0 0 0,0 0 0 0 0,0-1 0 0 0,0 1 0 0 0,1-1 0 0 0,-1 0-1 0 0,0-1 1 0 0,1 1 0 0 0,-1-1 0 0 0,0 0 0 0 0,1-1 0 0 0,-1 1 0 0 0,0-1 0 0 0,10-3 0 0 0,25-11-2578 0 0,-34 12 1392 0 0,-1 0 1 0 0,0-1-1 0 0,0 0 1 0 0,0 0 0 0 0,-1 0-1 0 0,0 0 1 0 0,1-1-1 0 0,3-6 1 0 0,13-13-5144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6:02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182 196 4753 0 0,'-1'-1'642'0'0,"-1"1"0"0"0,0-1 1 0 0,0 0-1 0 0,0 1 0 0 0,1-1 0 0 0,-1 1 0 0 0,0 0 0 0 0,0-1 1 0 0,0 1-1 0 0,0 0 0 0 0,0 0 0 0 0,1 0 0 0 0,-1 0 0 0 0,-4 1 1 0 0,-30 14 2515 0 0,23-8-2920 0 0,1 2 1 0 0,-22 18-1 0 0,28-22-223 0 0,0 1 1 0 0,0 1-1 0 0,1-1 1 0 0,-1 1-1 0 0,2 0 1 0 0,-1 0-1 0 0,1 0 1 0 0,-4 10-1 0 0,7-15-22 0 0,0 0-1 0 0,0-1 0 0 0,1 1 1 0 0,-1 0-1 0 0,1 0 1 0 0,0 0-1 0 0,-1 0 0 0 0,1-1 1 0 0,0 1-1 0 0,0 0 1 0 0,0 0-1 0 0,0 0 0 0 0,0 0 1 0 0,1 0-1 0 0,-1 0 1 0 0,1-1-1 0 0,-1 1 1 0 0,1 0-1 0 0,-1 0 0 0 0,1-1 1 0 0,0 1-1 0 0,0 0 1 0 0,0-1-1 0 0,0 1 0 0 0,0 0 1 0 0,0-1-1 0 0,1 0 1 0 0,-1 1-1 0 0,0-1 1 0 0,1 0-1 0 0,-1 0 0 0 0,1 1 1 0 0,-1-1-1 0 0,1 0 1 0 0,0-1-1 0 0,-1 1 0 0 0,1 0 1 0 0,0 0-1 0 0,0-1 1 0 0,-1 1-1 0 0,1-1 0 0 0,3 1 1 0 0,-1 0-20 0 0,0-1-1 0 0,0 0 1 0 0,0 0 0 0 0,0 0-1 0 0,0 0 1 0 0,0-1 0 0 0,0 1-1 0 0,-1-1 1 0 0,1 0 0 0 0,0 0-1 0 0,0-1 1 0 0,0 1 0 0 0,-1-1-1 0 0,1 1 1 0 0,-1-1 0 0 0,1 0-1 0 0,-1-1 1 0 0,0 1 0 0 0,0-1-1 0 0,0 1 1 0 0,0-1 0 0 0,0 0-1 0 0,3-4 1 0 0,4-5 174 0 0,0 0 1 0 0,-1-1-1 0 0,0-1 1 0 0,10-20-1 0 0,-21 40 24 0 0,1-1-1 0 0,-1 0 1 0 0,1 1 0 0 0,0-1-1 0 0,1 1 1 0 0,-1-1-1 0 0,1 1 1 0 0,0 0 0 0 0,1 7-1 0 0,1 1-225 0 0,0 0 1 0 0,7 25-1 0 0,-7-34-105 0 0,-2-1-112 0 0,1-1 1 0 0,0 1 0 0 0,0 0-1 0 0,0-1 1 0 0,1 0 0 0 0,-1 1-1 0 0,1-1 1 0 0,0 0 0 0 0,0 0-1 0 0,0 0 1 0 0,0 0 0 0 0,4 4-1 0 0,-5-7-79 0 0,0-1 0 0 0,0 1 0 0 0,0-1 0 0 0,-1 1 0 0 0,1-1 0 0 0,0 0 0 0 0,0 1 0 0 0,-1-1 0 0 0,1 0 0 0 0,0 0 0 0 0,-1 1 0 0 0,1-1 0 0 0,-1 0 0 0 0,1 0 0 0 0,-1 0 0 0 0,1 0 0 0 0,-1 0 0 0 0,1 0 0 0 0,-1 0 0 0 0,0 0 0 0 0,0 0 0 0 0,0 0 0 0 0,1 0 0 0 0,-1 0-1 0 0,0 0 1 0 0,0-1 0 0 0,1-2-901 0 0,4-13-2657 0 0</inkml:trace>
  <inkml:trace contextRef="#ctx0" brushRef="#br0" timeOffset="1">284 113 4105 0 0,'-4'-18'3745'0'0,"1"3"-65"0"0,-1-6-375 0 0,0 4-744 0 0,1 6-817 0 0,0 1-776 0 0,1 2-568 0 0,1 1-288 0 0,-1 4-200 0 0,4 0-328 0 0,1 5-2024 0 0,0-1 127 0 0,1 2-1215 0 0,3 6-3818 0 0,-4-1 3761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6:03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0 175 2425 0 0,'4'27'10851'0'0,"10"17"-8584"0"0,-10-32-1953 0 0,8 30-219 0 0,6 18-2725 0 0,0-26-6894 0 0,-18-33 9473 0 0,0-1-1 0 0,0 0 0 0 0,0 0 1 0 0,0 0-1 0 0,0 0 0 0 0,0 0 1 0 0,0 1-1 0 0,0-1 1 0 0,0 0-1 0 0,0 0 0 0 0,0 0 1 0 0,0 0-1 0 0,0 0 1 0 0,1 0-1 0 0,-1 0 0 0 0,0 1 1 0 0,0-1-1 0 0,0 0 1 0 0,0 0-1 0 0,0 0 0 0 0,0 0 1 0 0,1 0-1 0 0,-1 0 0 0 0,0 0 1 0 0,0 0-1 0 0,0 0 1 0 0,0 0-1 0 0,0 0 0 0 0,1 0 1 0 0,-1 0-1 0 0,0 0 1 0 0,0 0-1 0 0,0 0 0 0 0,0 0 1 0 0,0 0-1 0 0,1 0 1 0 0,-1 0-1 0 0,0 0 0 0 0,0 0 1 0 0,0 0-1 0 0,0 0 0 0 0,0 0 1 0 0,1 0-1 0 0,-1 0 1 0 0,0 0-1 0 0,0 0 0 0 0,0-1 1 0 0,0 1-1 0 0,1 0 1 0 0,1-3-911 0 0</inkml:trace>
  <inkml:trace contextRef="#ctx0" brushRef="#br0" timeOffset="1">139 10 5569 0 0,'2'-9'10579'0'0,"4"19"-7835"0"0,3 22-2583 0 0,2 92 688 0 0,-10-90-1427 0 0,2 0 1 0 0,1 0 0 0 0,10 38 0 0 0,-6-51-1839 0 0,-7-21 2161 0 0,-1 1-1 0 0,0 0 1 0 0,0-1-1 0 0,1 1 1 0 0,-1-1-1 0 0,0 1 1 0 0,1-1-1 0 0,-1 1 1 0 0,0-1-1 0 0,1 1 1 0 0,-1-1-1 0 0,1 1 1 0 0,-1-1-1 0 0,1 0 1 0 0,-1 1-1 0 0,1-1 1 0 0,-1 0-1 0 0,1 1 1 0 0,-1-1-1 0 0,1 0 1 0 0,-1 0-1 0 0,1 0 1 0 0,0 1-1 0 0,-1-1 1 0 0,1 0-1 0 0,-1 0 1 0 0,1 0-1 0 0,0 0 1 0 0,-1 0-1 0 0,1 0 1 0 0,0 0-1 0 0,-1 0 138 0 0,1-1 0 0 0,-1 1-1 0 0,0 0 1 0 0,0 0 0 0 0,0 0-1 0 0,1-1 1 0 0,-1 1 0 0 0,0 0-1 0 0,0 0 1 0 0,0-1 0 0 0,0 1-1 0 0,0 0 1 0 0,0 0 0 0 0,1-1-1 0 0,-1 1 1 0 0,0 0 0 0 0,0-1-1 0 0,0 1 1 0 0,0 0 0 0 0,0 0-1 0 0,0-1 1 0 0,0 1 0 0 0,0 0-1 0 0,0 0 1 0 0,0-1 0 0 0,0 1-1 0 0,-1 0 1 0 0,1-1 0 0 0,0 1-1 0 0,0 0 1 0 0,0-1 0 0 0,-1-1-630 0 0,3-3-1311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6:04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2 112 1808 0 0,'0'1'283'0'0,"0"0"0"0"0,-1 0-1 0 0,1 0 1 0 0,0 0-1 0 0,0 0 1 0 0,-1 0-1 0 0,1 1 1 0 0,0-1 0 0 0,0 0-1 0 0,0 0 1 0 0,0 0-1 0 0,0 0 1 0 0,1 0-1 0 0,-1 0 1 0 0,0 0 0 0 0,0 0-1 0 0,1 0 1 0 0,-1 0-1 0 0,1 0 1 0 0,-1 0-1 0 0,1 0 1 0 0,-1 0 0 0 0,1 0-1 0 0,0 0 1 0 0,-1 0-1 0 0,2 1 1 0 0,1 0-68 0 0,-1-1 1 0 0,0 1 0 0 0,1-1-1 0 0,-1 0 1 0 0,1 0-1 0 0,-1 0 1 0 0,1 0-1 0 0,0 0 1 0 0,-1 0-1 0 0,5 0 1 0 0,4 0-140 0 0,0 0-1 0 0,0-1 1 0 0,0 0-1 0 0,15-3 1 0 0,-20 2-27 0 0,0 0 1 0 0,0-1 0 0 0,0 0-1 0 0,0-1 1 0 0,-1 1 0 0 0,1-1-1 0 0,-1 0 1 0 0,1 0 0 0 0,-1-1-1 0 0,0 1 1 0 0,0-1 0 0 0,-1 0-1 0 0,8-9 1 0 0,-10 11 41 0 0,-1 0-1 0 0,1 0 1 0 0,-1 0 0 0 0,1 0-1 0 0,-1 0 1 0 0,0 0 0 0 0,0-1-1 0 0,0 1 1 0 0,0-1 0 0 0,0 1-1 0 0,-1-1 1 0 0,1 1 0 0 0,-1-1-1 0 0,1 1 1 0 0,-1-1 0 0 0,0 1-1 0 0,0-1 1 0 0,0 1 0 0 0,0-1-1 0 0,-1 0 1 0 0,1 1 0 0 0,-1-1-1 0 0,0 1 1 0 0,1 0 0 0 0,-1-1-1 0 0,0 1 1 0 0,0-1 0 0 0,-1 1-1 0 0,1 0 1 0 0,0 0 0 0 0,-1 0-1 0 0,1 0 1 0 0,-1 0 0 0 0,0 0-1 0 0,-2-2 1 0 0,2 2 30 0 0,0 0 0 0 0,0 0 0 0 0,0 1 0 0 0,0-1 0 0 0,-1 1 1 0 0,1-1-1 0 0,-1 1 0 0 0,1 0 0 0 0,-1 0 0 0 0,1 0 0 0 0,-1 0 0 0 0,0 0 0 0 0,1 1 0 0 0,-1-1 0 0 0,0 1 0 0 0,0 0 0 0 0,-4 0 0 0 0,2 0-34 0 0,1 1 0 0 0,-1 0-1 0 0,0 0 1 0 0,0 0-1 0 0,1 1 1 0 0,-1 0 0 0 0,0 0-1 0 0,1 0 1 0 0,-7 4-1 0 0,5-2-65 0 0,0 0 0 0 0,0 1-1 0 0,0 0 1 0 0,0 0-1 0 0,1 0 1 0 0,0 1-1 0 0,0 0 1 0 0,0 0 0 0 0,1 0-1 0 0,0 0 1 0 0,0 1-1 0 0,-6 12 1 0 0,9-13-39 0 0,0 0 0 0 0,0-1 0 0 0,0 1 0 0 0,0 0 0 0 0,1 0 0 0 0,0 0 0 0 0,0-1 0 0 0,1 1 0 0 0,0 0 0 0 0,0 0 0 0 0,0-1 0 0 0,0 1-1 0 0,1 0 1 0 0,0-1 0 0 0,0 0 0 0 0,1 1 0 0 0,-1-1 0 0 0,1 0 0 0 0,0 0 0 0 0,1-1 0 0 0,-1 1 0 0 0,1 0 0 0 0,0-1 0 0 0,0 0 0 0 0,5 4 0 0 0,-4-5-320 0 0,-1 1 1 0 0,0-1-1 0 0,1 0 0 0 0,0-1 0 0 0,0 1 0 0 0,0-1 0 0 0,0 0 1 0 0,0 0-1 0 0,0-1 0 0 0,1 0 0 0 0,9 2 0 0 0,-10-3-416 0 0,0 0-1 0 0,0 0 1 0 0,0 0 0 0 0,0-1-1 0 0,0 0 1 0 0,0 0-1 0 0,0 0 1 0 0,-1-1-1 0 0,1 1 1 0 0,0-1-1 0 0,-1 0 1 0 0,1 0-1 0 0,-1-1 1 0 0,5-3-1 0 0,8-4-2184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6:05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1 4289 0 0,'-4'5'11677'0'0,"3"13"-8448"0"0,2 14-2782 0 0,8 35-97 0 0,-4-27-1559 0 0,1 44 0 0 0,-8-88 1100 0 0,0 0-1 0 0,0 0 0 0 0,-1 1 0 0 0,1-1 1 0 0,-1 1-1 0 0,0 0 0 0 0,0 0 1 0 0,0 0-1 0 0,0 0 0 0 0,-1 1 0 0 0,1-1 1 0 0,-1 1-1 0 0,-5-3 0 0 0,5 3 161 0 0,1 1 1 0 0,-1-1-1 0 0,1 1 0 0 0,-1 0 1 0 0,0 0-1 0 0,1 1 0 0 0,-1-1 1 0 0,0 1-1 0 0,0 0 0 0 0,1 0 0 0 0,-1 0 1 0 0,0 0-1 0 0,0 1 0 0 0,1-1 1 0 0,-1 1-1 0 0,0 0 0 0 0,1 0 1 0 0,-1 0-1 0 0,1 1 0 0 0,-1-1 1 0 0,1 1-1 0 0,0 0 0 0 0,-1 0 0 0 0,1 0 1 0 0,0 0-1 0 0,0 1 0 0 0,1-1 1 0 0,-1 1-1 0 0,0 0 0 0 0,1 0 1 0 0,0 0-1 0 0,-1 0 0 0 0,1 0 1 0 0,0 0-1 0 0,1 0 0 0 0,-1 1 0 0 0,1-1 1 0 0,-1 1-1 0 0,1-1 0 0 0,0 1 1 0 0,0 0-1 0 0,1-1 0 0 0,-1 1 1 0 0,1 0-1 0 0,0 0 0 0 0,0-1 1 0 0,0 1-1 0 0,0 0 0 0 0,1 0 0 0 0,-1-1 1 0 0,1 1-1 0 0,2 5 0 0 0,-3-7-58 0 0,1 1 0 0 0,0-1 0 0 0,0 1 0 0 0,0-1 0 0 0,1 0 0 0 0,-1 1 0 0 0,0-1 0 0 0,1 0 0 0 0,0 0 0 0 0,-1 0 0 0 0,1 0 0 0 0,0 0 0 0 0,0 0 0 0 0,0-1 0 0 0,0 1 0 0 0,1-1 0 0 0,-1 1 0 0 0,0-1 0 0 0,0 0 0 0 0,4 1 0 0 0,-1 0 39 0 0,-1-1 0 0 0,1-1 0 0 0,0 1 0 0 0,-1-1 1 0 0,1 0-1 0 0,0 0 0 0 0,-1 0 0 0 0,1-1 0 0 0,-1 1 0 0 0,9-4 1 0 0,-1 1-391 0 0,0-1 1 0 0,0-1 0 0 0,14-8 0 0 0,22-17-5141 0 0,-33 17 1187 0 0,0 1-1095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6:05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0 752 0 0,'4'1'1249'0'0,"-1"0"-1"0"0,1 1 1 0 0,-1-1 0 0 0,1 1-1 0 0,-1 0 1 0 0,0 0 0 0 0,0 0-1 0 0,4 2 1 0 0,8 6 737 0 0,61 20-813 0 0,-39-17-2745 0 0,0 3-3738 0 0,-36-15 5167 0 0,-1-1 18 0 0,0 0 0 0 0,1 0 1 0 0,-1 0-1 0 0,0 0 0 0 0,1 0 0 0 0,-1 0 0 0 0,0 0 0 0 0,1 0 0 0 0,-1 0 1 0 0,0 0-1 0 0,1 1 0 0 0,-1-1 0 0 0,0 0 0 0 0,0 0 0 0 0,1 0 0 0 0,-1 0 0 0 0,0 1 1 0 0,0-1-1 0 0,1 0 0 0 0,-1 0 0 0 0,0 1 0 0 0,0-1 0 0 0,1 0 0 0 0,-1 1 0 0 0,0-1 1 0 0,0 0-1 0 0,0 0 0 0 0,0 1 0 0 0,0-1 0 0 0,1 0 0 0 0,-1 1 0 0 0,0-1 1 0 0,0 0-1 0 0,0 1 0 0 0,0-1 0 0 0,0 1 0 0 0,0-1 0 0 0,0 0 0 0 0,0 1 0 0 0,0-1 1 0 0,0 0-1 0 0,0 1 0 0 0,-1-1 0 0 0,1 0 0 0 0,0 1 0 0 0,0-1 0 0 0,0 0 0 0 0,0 0 1 0 0,0 1-1 0 0,-1-1 0 0 0,1 1 0 0 0,-4 3-1226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6:06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 2841 0 0,'-1'-1'250'0'0,"1"1"0"0"0,0 0 0 0 0,-1 0 0 0 0,1 0 1 0 0,-1 0-1 0 0,1 0 0 0 0,-1 0 0 0 0,1 0 1 0 0,-1 0-1 0 0,1 0 0 0 0,-1 0 0 0 0,1 0 0 0 0,-1 0 1 0 0,1 0-1 0 0,-1 0 0 0 0,1 0 0 0 0,-1 0 0 0 0,1 0 1 0 0,-1 1-1 0 0,1-1 0 0 0,-1 0 0 0 0,1 0 0 0 0,0 1 1 0 0,-1-1-1 0 0,1 0 0 0 0,-1 1 0 0 0,1-1 1 0 0,0 0-1 0 0,-1 1 0 0 0,1-1 0 0 0,0 1 0 0 0,-1-1 1 0 0,1 0-1 0 0,0 1 0 0 0,0-1 0 0 0,-1 1 0 0 0,14 15 3450 0 0,-7-11-3387 0 0,1 0 0 0 0,-1-1 1 0 0,1 0-1 0 0,10 4 0 0 0,18 1 331 0 0,-24-7-500 0 0,0 1 1 0 0,-1 0-1 0 0,0 0 1 0 0,15 7 0 0 0,-25-9-133 0 0,0-1 0 0 0,1 0 0 0 0,-1 0 0 0 0,0 0-1 0 0,0 0 1 0 0,0 0 0 0 0,1 1 0 0 0,-1-1 0 0 0,0 0 0 0 0,0 0 0 0 0,0 1 0 0 0,1-1 0 0 0,-1 0 0 0 0,0 0 0 0 0,0 0 0 0 0,0 1 0 0 0,0-1 0 0 0,0 0 0 0 0,0 0 0 0 0,0 1 0 0 0,1-1 0 0 0,-1 0 0 0 0,0 1 0 0 0,0-1 0 0 0,0 0 0 0 0,0 0-1 0 0,0 1 1 0 0,0-1 0 0 0,0 0 0 0 0,0 1 0 0 0,0-1 0 0 0,0 0 0 0 0,-1 0 0 0 0,1 1 0 0 0,0-1 0 0 0,0 1 0 0 0,-10 10-49 0 0,-14 6-450 0 0,5-7-351 0 0,-1-2 0 0 0,-23 8 0 0 0,53-18 859 0 0,94-6 722 0 0,-95 8-882 0 0,0 0-1 0 0,0 0 0 0 0,-1 1 1 0 0,1 1-1 0 0,0 0 1 0 0,-1 0-1 0 0,1 0 0 0 0,-1 1 1 0 0,13 6-1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6:06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3169 0 0,'0'1'281'0'0,"0"-1"0"0"0,0 1 0 0 0,0 0 0 0 0,0 0 0 0 0,0-1 0 0 0,0 1 0 0 0,1 0 0 0 0,-1-1 0 0 0,0 1 0 0 0,0 0 0 0 0,1-1 0 0 0,-1 1 0 0 0,1-1 0 0 0,-1 1 0 0 0,0 0 0 0 0,1-1 0 0 0,-1 1 1 0 0,1-1-1 0 0,-1 1 0 0 0,1-1 0 0 0,0 0 0 0 0,-1 1 0 0 0,1-1 0 0 0,-1 1 0 0 0,1-1 0 0 0,0 0 0 0 0,-1 0 0 0 0,1 1 0 0 0,0-1 0 0 0,-1 0 0 0 0,1 0 0 0 0,0 0 0 0 0,-1 0 0 0 0,1 0 0 0 0,1 0 0 0 0,35-2 2866 0 0,-12 0-2112 0 0,-18 2-775 0 0,53 6 681 0 0,-56-6-911 0 0,-1 1 0 0 0,1-1-1 0 0,-1 1 1 0 0,0 0 0 0 0,0 1-1 0 0,1-1 1 0 0,-1 0 0 0 0,0 1 0 0 0,0 0-1 0 0,0 0 1 0 0,0 0 0 0 0,-1 0-1 0 0,1 0 1 0 0,4 4 0 0 0,-7-5-108 0 0,1 0 0 0 0,-1 0 1 0 0,1 0-1 0 0,-1 1 1 0 0,0-1-1 0 0,1 0 0 0 0,-1 0 1 0 0,0 0-1 0 0,0 0 0 0 0,1 0 1 0 0,-1 0-1 0 0,0 0 0 0 0,0 1 1 0 0,0-1-1 0 0,-1 1 0 0 0,1 0-381 0 0,0-1 0 0 0,0 1 0 0 0,-1-1-1 0 0,1 1 1 0 0,-1-1 0 0 0,1 0-1 0 0,-1 1 1 0 0,1-1 0 0 0,-1 0 0 0 0,0 1-1 0 0,0-1 1 0 0,1 0 0 0 0,-1 0-1 0 0,0 0 1 0 0,0 1 0 0 0,0-1 0 0 0,-1 0-1 0 0,1-1 1 0 0,0 1 0 0 0,0 0-1 0 0,0 0 1 0 0,-1 0 0 0 0,1-1 0 0 0,0 1-1 0 0,-1 0 1 0 0,1-1 0 0 0,-1 0-1 0 0,1 1 1 0 0,0-1 0 0 0,-1 0 0 0 0,-2 1-1 0 0,-10-4-1213 0 0,3 4 323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6:06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1952 0 0,'28'-1'8805'0'0,"-11"2"-7043"0"0,-16-1-1567 0 0,51-2 1580 0 0,-50 1-1742 0 0,0 1 0 0 0,0 0 0 0 0,-1 0 0 0 0,1 0 0 0 0,0 1 0 0 0,0-1 0 0 0,-1 0 0 0 0,1 1 1 0 0,0-1-1 0 0,0 1 0 0 0,-1 0 0 0 0,1 0 0 0 0,-1-1 0 0 0,1 1 0 0 0,0 0 0 0 0,-1 0 0 0 0,0 0 0 0 0,1 0 0 0 0,-1 1 0 0 0,0-1 0 0 0,1 0 0 0 0,-1 1 0 0 0,0-1 0 0 0,0 1 1 0 0,1 1-1 0 0,-2-1 17 0 0,0 1 0 0 0,0-1 0 0 0,-1 0 0 0 0,1 1 0 0 0,-1-1 0 0 0,0 0 0 0 0,1 0 0 0 0,-1 1 0 0 0,0-1 0 0 0,0 0 0 0 0,0 0 0 0 0,-1 0 0 0 0,1 0 0 0 0,0 0 0 0 0,-1 0 0 0 0,1-1 0 0 0,-1 1 0 0 0,0 0 0 0 0,-2 2 0 0 0,0-1-54 0 0,1 0 1 0 0,0 1 0 0 0,0 0 0 0 0,1-1 0 0 0,-1 1-1 0 0,-2 6 1 0 0,4-9-2 0 0,1 0-1 0 0,0 1 0 0 0,0-1 0 0 0,0 0 1 0 0,-1 0-1 0 0,1 0 0 0 0,0 1 1 0 0,0-1-1 0 0,0 0 0 0 0,1 0 1 0 0,-1 0-1 0 0,0 1 0 0 0,0-1 1 0 0,1 0-1 0 0,-1 0 0 0 0,1 0 0 0 0,-1 0 1 0 0,1 0-1 0 0,-1 0 0 0 0,1 0 1 0 0,-1 0-1 0 0,1 0 0 0 0,0 0 1 0 0,0 0-1 0 0,0 0 0 0 0,-1 0 1 0 0,1 0-1 0 0,0-1 0 0 0,1 2 0 0 0,2 0-85 0 0,-1-1 0 0 0,0 1 0 0 0,1-1 0 0 0,-1 1-1 0 0,0-1 1 0 0,1 0 0 0 0,0 0 0 0 0,-1-1-1 0 0,1 1 1 0 0,-1-1 0 0 0,1 0 0 0 0,0 0-1 0 0,-1 0 1 0 0,1 0 0 0 0,0-1 0 0 0,-1 1-1 0 0,1-1 1 0 0,0 0 0 0 0,-1 0 0 0 0,0 0 0 0 0,1-1-1 0 0,5-2 1 0 0,2-1-996 0 0,-1-1 0 0 0,0 1 0 0 0,0-2 0 0 0,0 1 0 0 0,-1-1 0 0 0,9-9 0 0 0,0-4-1628 0 0,1 0-226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6:07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79 4585 0 0,'-1'-4'554'0'0,"0"2"156"0"0,1 1-1 0 0,-1-1 0 0 0,1 0 0 0 0,-1 0 1 0 0,1 0-1 0 0,0 0 0 0 0,0 0 1 0 0,0 0-1 0 0,0 1 0 0 0,0-1 0 0 0,1-3 1 0 0,0 4-513 0 0,-1 1 1 0 0,1-1-1 0 0,0 1 1 0 0,0-1-1 0 0,0 1 1 0 0,0 0 0 0 0,0-1-1 0 0,0 1 1 0 0,0 0-1 0 0,0-1 1 0 0,0 1-1 0 0,0 0 1 0 0,0 0-1 0 0,0 0 1 0 0,0 0-1 0 0,0 0 1 0 0,0 0 0 0 0,0 0-1 0 0,0 1 1 0 0,0-1-1 0 0,-1 0 1 0 0,1 0-1 0 0,0 1 1 0 0,2 0-1 0 0,5 0 10 0 0,1 0 0 0 0,-1 1 0 0 0,0 1 0 0 0,0-1 0 0 0,0 1 0 0 0,0 1 0 0 0,0-1 0 0 0,-1 1 0 0 0,1 1 0 0 0,8 6 0 0 0,-16-10-206 0 0,1 0 0 0 0,0 0 0 0 0,-1 0 0 0 0,1 1 0 0 0,-1-1 0 0 0,1 0 0 0 0,-1 0 0 0 0,0 1 0 0 0,1-1 0 0 0,-1 0 0 0 0,0 1 0 0 0,0-1 0 0 0,0 0 0 0 0,0 1 0 0 0,0-1 1 0 0,0 1-1 0 0,0-1 0 0 0,-1 0 0 0 0,1 1 0 0 0,0-1 0 0 0,-1 0 0 0 0,1 0 0 0 0,-1 1 0 0 0,1-1 0 0 0,-2 2 0 0 0,-23 37-293 0 0,16-28 206 0 0,4-2 46 0 0,-1 0 0 0 0,1 1 1 0 0,0 0-1 0 0,1-1 0 0 0,1 1 0 0 0,-4 18 0 0 0,6-26-1 0 0,1 0 0 0 0,-1 1 0 0 0,1-1 0 0 0,0 0 0 0 0,0 0 0 0 0,1 0 0 0 0,-1 0 0 0 0,1 1 0 0 0,-1-1 0 0 0,1 0 0 0 0,0 0-1 0 0,2 5 1 0 0,-2-7-28 0 0,1 1 1 0 0,-1 0-1 0 0,0-1 0 0 0,1 1 0 0 0,-1 0 0 0 0,1-1 0 0 0,-1 0 0 0 0,1 1 0 0 0,0-1 0 0 0,0 0 0 0 0,-1 0 0 0 0,1 0 0 0 0,0 0 0 0 0,0 0 0 0 0,0-1 0 0 0,0 1 0 0 0,0 0 0 0 0,0-1 0 0 0,1 0 0 0 0,-1 1 0 0 0,2-1 0 0 0,0 0-295 0 0,1 0 0 0 0,-1 0 0 0 0,1-1 0 0 0,-1 1 0 0 0,1-1 0 0 0,-1 0 0 0 0,0 0 0 0 0,0-1 0 0 0,1 1 0 0 0,-1-1 0 0 0,0 0 0 0 0,4-2 0 0 0,-3 0-549 0 0,0 1 0 0 0,0-1 0 0 0,0 1 1 0 0,0-1-1 0 0,-1-1 0 0 0,1 1 0 0 0,-1-1 0 0 0,4-5 0 0 0,2-5-1295 0 0,5 7-197 0 0</inkml:trace>
  <inkml:trace contextRef="#ctx0" brushRef="#br0" timeOffset="1">159 22 2873 0 0,'-1'-1'197'0'0,"1"0"0"0"0,0 1 1 0 0,0-1-1 0 0,-1 1 0 0 0,1-1 1 0 0,0 0-1 0 0,0 1 0 0 0,0-1 1 0 0,0 0-1 0 0,-1 1 1 0 0,1-1-1 0 0,0 0 0 0 0,0 0 1 0 0,1 1-1 0 0,-1-1 0 0 0,0 0 1 0 0,0 1-1 0 0,0-1 0 0 0,0 0 1 0 0,0 1-1 0 0,1-1 0 0 0,-1 1 1 0 0,0-1-1 0 0,1 0 1 0 0,-1 1-1 0 0,0-1 0 0 0,1 1 1 0 0,-1-1-1 0 0,1 1 0 0 0,-1-1 1 0 0,1 1-1 0 0,-1-1 0 0 0,2 0 1 0 0,21 11 4292 0 0,-18-7-4376 0 0,12 7 890 0 0,0 0 1 0 0,20 17-1 0 0,-17-8-3284 0 0,-2 3-4222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6:07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64 3873 0 0,'-1'0'126'0'0,"1"0"-1"0"0,0 0 1 0 0,0 0 0 0 0,-1 0 0 0 0,1 0 0 0 0,0 0-1 0 0,0 0 1 0 0,-1 0 0 0 0,1 0 0 0 0,0 1 0 0 0,0-1-1 0 0,0 0 1 0 0,-1 0 0 0 0,1 0 0 0 0,0 0 0 0 0,0 1 0 0 0,0-1-1 0 0,0 0 1 0 0,0 0 0 0 0,-1 1 0 0 0,1-1 0 0 0,0 0-1 0 0,0 0 1 0 0,0 0 0 0 0,0 1 0 0 0,0-1 0 0 0,0 0-1 0 0,0 0 1 0 0,0 1 0 0 0,0-1 0 0 0,0 0 0 0 0,0 0-1 0 0,0 1 1 0 0,0-1 0 0 0,0 0 0 0 0,0 0 0 0 0,0 1-1 0 0,9 6 1570 0 0,14 1-441 0 0,-13-7-366 0 0,5 0-1667 0 0,0 0 1 0 0,21-3-1 0 0,-34 2 343 0 0,1 0 0 0 0,0-1 1 0 0,0 1-1 0 0,0-1 0 0 0,-1 1 0 0 0,1-1 0 0 0,0 0 1 0 0,-1 0-1 0 0,1-1 0 0 0,0 1 0 0 0,-1 0 0 0 0,0-1 0 0 0,1 1 1 0 0,-1-1-1 0 0,0 0 0 0 0,0 0 0 0 0,0 0 0 0 0,0 0 0 0 0,2-3 1 0 0,5-7-886 0 0,-8 11 1351 0 0,0 0 0 0 0,-1 0 0 0 0,1 1 0 0 0,-1-1 0 0 0,1 0 1 0 0,-1 0-1 0 0,1 1 0 0 0,-1-1 0 0 0,1 0 0 0 0,-1 0 0 0 0,1 0 0 0 0,-1 0 0 0 0,0 0 0 0 0,0 0 0 0 0,0 0 0 0 0,1 0 0 0 0,-1 0 0 0 0,0 0 0 0 0,0 1 0 0 0,0-1 0 0 0,0 0 0 0 0,-1 0 0 0 0,1 0 0 0 0,0 0 0 0 0,0 0 0 0 0,0 0 0 0 0,-1 0 0 0 0,1 0 0 0 0,-1 0 0 0 0,0-1 0 0 0,-6-17 11980 0 0,6 33-11537 0 0,0-3-620 0 0,-2 1 0 0 0,1-1 0 0 0,-1 0 0 0 0,-1 1 0 0 0,0-1-1 0 0,-9 17 1 0 0,6-16-2693 0 0,0 0-1 0 0,-16 20 1 0 0,11-18-252 0 0</inkml:trace>
  <inkml:trace contextRef="#ctx0" brushRef="#br0" timeOffset="0.06">23 265 1136 0 0,'3'3'803'0'0,"0"-1"-1"0"0,0 0 1 0 0,0 1 0 0 0,0-1-1 0 0,1-1 1 0 0,-1 1-1 0 0,0 0 1 0 0,1-1-1 0 0,4 2 1 0 0,37 6 3343 0 0,-35-7-3710 0 0,0-1-1 0 0,0 2 1 0 0,0-1-1 0 0,10 5 1 0 0,-18-6-355 0 0,1 0 0 0 0,-1 1 0 0 0,0-1 1 0 0,0 1-1 0 0,1-1 0 0 0,-1 1 0 0 0,0 0 0 0 0,0 0 0 0 0,0 0 0 0 0,-1 0 1 0 0,1 0-1 0 0,0 0 0 0 0,-1 0 0 0 0,1 1 0 0 0,-1-1 0 0 0,0 1 1 0 0,0-1-1 0 0,0 1 0 0 0,1 3 0 0 0,-1-2-61 0 0,-1-1-1 0 0,0 1 1 0 0,1 0-1 0 0,-2 0 1 0 0,1 0-1 0 0,0 0 1 0 0,-1 0 0 0 0,1 0-1 0 0,-3 4 1 0 0,-2 6-2986 0 0,-2-4-4227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4:11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5801 0 0,'-5'5'738'0'0,"1"-1"0"0"0,0 1 0 0 0,0 0 0 0 0,0 1 0 0 0,0-1 0 0 0,1 1 0 0 0,0-1 0 0 0,-4 10 0 0 0,16-16 6902 0 0,19-13-4475 0 0,-21 11-2609 0 0,1 0-491 0 0,0 0 1 0 0,0 0-1 0 0,0 1 1 0 0,0 0-1 0 0,1 0 1 0 0,-1 1-1 0 0,1 0 0 0 0,-1 1 1 0 0,0 0-1 0 0,1 0 1 0 0,-1 0-1 0 0,1 1 1 0 0,-1 1-1 0 0,14 3 1 0 0,20 14-2139 0 0,-4 11-3340 0 0,-28-16-725 0 0,-10-13 5917 0 0,0-1 0 0 0,0 1 0 0 0,0-1-1 0 0,0 0 1 0 0,0 1 0 0 0,0-1 0 0 0,0 1-1 0 0,0-1 1 0 0,0 0 0 0 0,0 1-1 0 0,0-1 1 0 0,0 0 0 0 0,-1 1 0 0 0,1-1-1 0 0,0 1 1 0 0,0-1 0 0 0,0 0 0 0 0,-1 1-1 0 0,1-1 1 0 0,0 0 0 0 0,0 0 0 0 0,-1 1-1 0 0,1-1 1 0 0,0 0 0 0 0,-1 0-1 0 0,1 1 1 0 0,0-1 0 0 0,-1 0 0 0 0,1 0-1 0 0,0 0 1 0 0,-1 1 0 0 0,1-1 0 0 0,0 0-1 0 0,-1 0 1 0 0,-6 4-2549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6:08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 6337 0 0,'0'-1'12417'0'0,"17"48"-8981"0"0,-7-27-3010 0 0,0 1 0 0 0,-1 0 0 0 0,-1 0 0 0 0,7 30 0 0 0,-12-40-404 0 0,-2 1 0 0 0,0-1 1 0 0,0 0-1 0 0,-1 1 0 0 0,0-1 0 0 0,-1 1 0 0 0,0-1 0 0 0,-1 0 1 0 0,0 1-1 0 0,-6 17 0 0 0,-7 13-340 0 0,-38 73-1 0 0,23-66-2677 0 0,-3-5-3852 0 0,14-31-1234 0 0,11-10 3553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6:09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6 1080 0 0,'1'-5'11720'0'0,"-1"5"-11539"0"0,-14 4 5491 0 0,-19 10-2906 0 0,26-9-2707 0 0,-1 0 0 0 0,1 0-1 0 0,0 0 1 0 0,0 1 0 0 0,1 0 0 0 0,0 0-1 0 0,0 1 1 0 0,0-1 0 0 0,1 1-1 0 0,0 1 1 0 0,0-1 0 0 0,1 1 0 0 0,0 0-1 0 0,0 0 1 0 0,1 0 0 0 0,0 0 0 0 0,0 0-1 0 0,-2 16 1 0 0,4-11-77 0 0,0 0 1 0 0,0 1-1 0 0,1-1 0 0 0,1 0 1 0 0,1 0-1 0 0,-1 0 1 0 0,2 0-1 0 0,0 0 0 0 0,1 0 1 0 0,0 0-1 0 0,10 21 0 0 0,-7-21-99 0 0,0 0-1 0 0,0 0 0 0 0,2-1 1 0 0,15 19-1 0 0,-19-26-575 0 0,0 1 1 0 0,1-1-1 0 0,-1-1 1 0 0,12 8-1 0 0,-13-10-302 0 0,0 0-1 0 0,0 0 0 0 0,0 0 0 0 0,0-1 0 0 0,1 1 0 0 0,-1-1 1 0 0,0 0-1 0 0,8 1 0 0 0,5-2-5217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00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10 720 0 0,'0'0'100'0'0,"0"0"-1"0"0,0-1 0 0 0,0 1 1 0 0,0-1-1 0 0,0 1 1 0 0,1 0-1 0 0,-1-1 0 0 0,0 1 1 0 0,0-1-1 0 0,0 1 1 0 0,0 0-1 0 0,0-1 0 0 0,1 1 1 0 0,-1-1-1 0 0,0 1 0 0 0,0 0 1 0 0,0-1-1 0 0,1 1 1 0 0,-1 0-1 0 0,0 0 0 0 0,1-1 1 0 0,-1 1-1 0 0,0 0 1 0 0,1 0-1 0 0,-1-1 0 0 0,0 1 1 0 0,1 0-1 0 0,-1 0 1 0 0,0 0-1 0 0,1-1 0 0 0,-1 1 1 0 0,1 0-1 0 0,18 2 2658 0 0,29 17 732 0 0,-30-11-2987 0 0,3 1-275 0 0,1-1 137 0 0,34 10-1 0 0,-49-17-480 0 0,0 1-1 0 0,0-1 0 0 0,0-1 0 0 0,0 1 0 0 0,0-1 0 0 0,0 0 0 0 0,0-1 0 0 0,0 0 0 0 0,10-2 1 0 0,-16 3-79 0 0,-1-1 0 0 0,1 1 0 0 0,-1 0 0 0 0,1 0 1 0 0,-1 0-1 0 0,0 0 0 0 0,1-1 0 0 0,-1 1 1 0 0,1 0-1 0 0,-1 0 0 0 0,0-1 0 0 0,1 1 1 0 0,-1 0-1 0 0,0-1 0 0 0,1 1 0 0 0,-1 0 0 0 0,0-1 1 0 0,1 1-1 0 0,-1 0 0 0 0,0-1 0 0 0,0 1 1 0 0,0-1-1 0 0,1 1 0 0 0,-1-1 0 0 0,0 1 1 0 0,0 0-1 0 0,0-1 0 0 0,0 1 0 0 0,0-1 0 0 0,0 1 1 0 0,0-1-1 0 0,0 1 0 0 0,0-1 0 0 0,0 1 1 0 0,0-1-1 0 0,0 0 0 0 0,0-2-375 0 0,2-2-1642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00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28 2296 0 0,'-12'-22'4980'0'0,"7"17"-1953"0"0,8 16-1618 0 0,-2-8-1355 0 0,1 0 1 0 0,-1 0-1 0 0,1 0 1 0 0,0 0-1 0 0,0-1 1 0 0,0 1-1 0 0,0 0 1 0 0,1-1-1 0 0,-1 1 0 0 0,1-1 1 0 0,-1 0-1 0 0,6 3 1 0 0,41 22 140 0 0,-24-15 190 0 0,-22-10-283 0 0,1 0 0 0 0,-1 0 0 0 0,0 0 0 0 0,0 0 0 0 0,0 0 0 0 0,0 0 0 0 0,-1 1 0 0 0,1 0 0 0 0,0-1 0 0 0,-1 1 1 0 0,0 0-1 0 0,0 0 0 0 0,4 7 0 0 0,-6-7 37 0 0,1 0 1 0 0,0 0 0 0 0,-1 0-1 0 0,0 0 1 0 0,0 0 0 0 0,0 0 0 0 0,0 1-1 0 0,0-1 1 0 0,0 0 0 0 0,-1 0-1 0 0,0 0 1 0 0,1 0 0 0 0,-1 0-1 0 0,0 0 1 0 0,-1 0 0 0 0,-2 5 0 0 0,-4 7 194 0 0,-1 0 1 0 0,-1 0-1 0 0,-12 13 1 0 0,-15 24-1801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0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36 2328 0 0,'-4'-11'1337'0'0,"-2"-7"5290"0"0,7 17-6540 0 0,-1 1 0 0 0,0 0 1 0 0,0-1-1 0 0,1 1 1 0 0,-1-1-1 0 0,0 1 0 0 0,0 0 1 0 0,1-1-1 0 0,-1 1 0 0 0,0 0 1 0 0,1-1-1 0 0,-1 1 0 0 0,1 0 1 0 0,-1 0-1 0 0,0-1 0 0 0,1 1 1 0 0,-1 0-1 0 0,1 0 0 0 0,-1 0 1 0 0,1 0-1 0 0,-1-1 0 0 0,1 1 1 0 0,-1 0-1 0 0,1 0 0 0 0,-1 0 1 0 0,0 0-1 0 0,1 0 0 0 0,-1 0 1 0 0,1 0-1 0 0,-1 0 0 0 0,1 1 1 0 0,-1-1-1 0 0,1 0 1 0 0,-1 0-1 0 0,1 0 0 0 0,-1 0 1 0 0,1 1-1 0 0,4 0-33 0 0,0 1 1 0 0,-1 0-1 0 0,1 0 1 0 0,-1 0-1 0 0,0 1 1 0 0,1 0-1 0 0,-1-1 1 0 0,0 1-1 0 0,-1 1 1 0 0,1-1-1 0 0,0 0 1 0 0,-1 1-1 0 0,0 0 1 0 0,0 0-1 0 0,0 0 0 0 0,0 0 1 0 0,-1 0-1 0 0,1 1 1 0 0,-1-1-1 0 0,0 1 1 0 0,-1 0-1 0 0,1-1 1 0 0,1 10-1 0 0,-2-11-72 0 0,0 1-1 0 0,0-1 0 0 0,0 1 0 0 0,-1 0 1 0 0,0 0-1 0 0,1-1 0 0 0,-1 1 0 0 0,0 0 1 0 0,-1 0-1 0 0,1-1 0 0 0,-1 1 1 0 0,1 0-1 0 0,-1-1 0 0 0,0 1 0 0 0,-1 0 1 0 0,1-1-1 0 0,-1 1 0 0 0,1-1 0 0 0,-1 0 1 0 0,0 0-1 0 0,0 1 0 0 0,-1-1 1 0 0,1 0-1 0 0,0-1 0 0 0,-1 1 0 0 0,0 0 1 0 0,0-1-1 0 0,0 0 0 0 0,0 1 0 0 0,0-1 1 0 0,-6 3-1 0 0,9-5-26 0 0,1-1 1 0 0,-1 1-1 0 0,1 0 0 0 0,-1 0 0 0 0,1 0 1 0 0,-1 0-1 0 0,0-1 0 0 0,1 1 1 0 0,-1 0-1 0 0,1-1 0 0 0,-1 1 0 0 0,0 0 1 0 0,1 0-1 0 0,-1-1 0 0 0,0 1 1 0 0,1-1-1 0 0,-1 1 0 0 0,0 0 0 0 0,0-1 1 0 0,1 1-1 0 0,-1-1 0 0 0,0 1 1 0 0,0 0-1 0 0,0-1 0 0 0,0 1 0 0 0,0-1 1 0 0,1 1-1 0 0,-1-1 0 0 0,0 1 1 0 0,0-1-1 0 0,0 1 0 0 0,0-1 0 0 0,0 1 1 0 0,0-1-1 0 0,-1 1 0 0 0,1 0 1 0 0,0-1-1 0 0,0 1 0 0 0,0-1 0 0 0,0 1 1 0 0,0-1-1 0 0,-1 1 0 0 0,1 0 1 0 0,0-1-1 0 0,0 1 0 0 0,-1-1 0 0 0,1 1 1 0 0,0 0-1 0 0,-1-1 0 0 0,1 1 1 0 0,0 0-1 0 0,-1-1 0 0 0,1 1 0 0 0,-1 0 1 0 0,1 0-1 0 0,0-1 0 0 0,-1 1 1 0 0,1 0-1 0 0,-1 0 0 0 0,1 0 0 0 0,-1 0 1 0 0,1 0-1 0 0,-1-1 0 0 0,1 1 1 0 0,0 0-1 0 0,-1 0 0 0 0,1 0 0 0 0,-1 0 1 0 0,0 1-1 0 0,7-4-280 0 0,1 1-1 0 0,-1 0 1 0 0,1 1 0 0 0,-1 0-1 0 0,1 0 1 0 0,0 0-1 0 0,0 1 1 0 0,-1 0 0 0 0,1 0-1 0 0,11 2 1 0 0,-9-1-911 0 0,0-1 1 0 0,1 1-1 0 0,-1-2 1 0 0,15-1-1 0 0,-13 0 284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01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23 1312 0 0,'0'-2'388'0'0,"-1"1"1"0"0,0-1-1 0 0,1 1 0 0 0,-1 0 0 0 0,0-1 0 0 0,0 1 1 0 0,0 0-1 0 0,-1 0 0 0 0,1 0 0 0 0,0-1 0 0 0,0 1 1 0 0,0 0-1 0 0,-1 1 0 0 0,1-1 0 0 0,-1 0 0 0 0,1 0 1 0 0,-1 1-1 0 0,1-1 0 0 0,-1 0 0 0 0,1 1 0 0 0,-3-1 1 0 0,2 2-285 0 0,1-1 1 0 0,0 1 0 0 0,0 0 0 0 0,0 0-1 0 0,0 0 1 0 0,0 0 0 0 0,1 0 0 0 0,-1 0 0 0 0,0 0-1 0 0,0 0 1 0 0,1 0 0 0 0,-1 0 0 0 0,0 0-1 0 0,1 0 1 0 0,-1 1 0 0 0,1-1 0 0 0,0 0-1 0 0,-1 0 1 0 0,1 1 0 0 0,0-1 0 0 0,0 0 0 0 0,0 1-1 0 0,0-1 1 0 0,0 0 0 0 0,0 0 0 0 0,0 3-1 0 0,-1 4-326 0 0,0 30-1131 0 0,1-37 1340 0 0,0-1 0 0 0,0 1 0 0 0,0 0 0 0 0,0-1 0 0 0,0 1 0 0 0,0-1 0 0 0,0 1 0 0 0,0-1 0 0 0,1 1 0 0 0,-1-1 0 0 0,0 0 0 0 0,0 1 0 0 0,0-1 0 0 0,1 1 0 0 0,-1-1 0 0 0,0 1 0 0 0,1-1 0 0 0,-1 0 0 0 0,0 1 0 0 0,1-1 0 0 0,-1 0 0 0 0,0 1 0 0 0,1-1 0 0 0,-1 0 0 0 0,1 1 0 0 0,-1-1 0 0 0,1 0 0 0 0,-1 0 0 0 0,1 1 0 0 0,-1-1 0 0 0,1 0 0 0 0,-1 0 0 0 0,1 0 0 0 0,-1 0 0 0 0,1 0 0 0 0,-1 0 0 0 0,1 0 0 0 0,-1 0 0 0 0,1 0 0 0 0,-1 0 0 0 0,1 0 0 0 0,-1 0 0 0 0,1 0 0 0 0,-1 0 0 0 0,1-1 0 0 0,-1 1 0 0 0,1 0 0 0 0,-1 0 0 0 0,0 0 0 0 0,1-1 0 0 0,-1 1 0 0 0,1 0 0 0 0,-1-1 0 0 0,1 1 0 0 0,-1 0 1 0 0,0-1-1 0 0,1 1 0 0 0,-1-1 0 0 0,4-1-16 0 0,43-25 18 0 0,-44 25-33 0 0,-1 2 1 0 0,0-1-1 0 0,0 0 1 0 0,1 0 0 0 0,-1 1-1 0 0,0-1 1 0 0,1 1-1 0 0,-1-1 1 0 0,0 1 0 0 0,1 0-1 0 0,-1 0 1 0 0,1 0-1 0 0,-1 1 1 0 0,0-1-1 0 0,1 0 1 0 0,-1 1 0 0 0,0 0-1 0 0,1-1 1 0 0,3 3-1 0 0,-6-3-82 0 0,1 1 0 0 0,0-1 1 0 0,-1 0-1 0 0,1 1 0 0 0,-1-1 0 0 0,1 1 0 0 0,-1-1 0 0 0,1 1 0 0 0,-1-1 0 0 0,1 1 0 0 0,-1-1 0 0 0,0 1 0 0 0,1 0 0 0 0,-1-1 0 0 0,0 1 0 0 0,1 0 0 0 0,-1-1 1 0 0,0 1-1 0 0,0 0 0 0 0,1-1 0 0 0,-1 1 0 0 0,0 0 0 0 0,0-1 0 0 0,0 1 0 0 0,0 0 0 0 0,0-1 0 0 0,0 1 0 0 0,0 0 0 0 0,0 0 0 0 0,0-1 0 0 0,-1 1 0 0 0,1 0 1 0 0,0-1-1 0 0,0 1 0 0 0,-1 0 0 0 0,1-1 0 0 0,0 1 0 0 0,-1-1 0 0 0,1 1 0 0 0,0-1 0 0 0,-1 1 0 0 0,1 0 0 0 0,-1-1 0 0 0,1 1 0 0 0,-1-1 0 0 0,-26 21-2268 0 0,20-16 1582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01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1136 0 0,'0'0'111'0'0,"0"-1"-1"0"0,1 1 0 0 0,-1 0 0 0 0,0 0 1 0 0,0 0-1 0 0,1 0 0 0 0,-1 0 0 0 0,0 0 1 0 0,0-1-1 0 0,1 1 0 0 0,-1 0 0 0 0,0 0 1 0 0,1 0-1 0 0,-1 0 0 0 0,0 0 0 0 0,0 0 1 0 0,1 0-1 0 0,-1 0 0 0 0,0 0 0 0 0,1 1 1 0 0,-1-1-1 0 0,0 0 0 0 0,0 0 0 0 0,1 0 1 0 0,-1 0-1 0 0,0 0 0 0 0,0 0 1 0 0,1 0-1 0 0,-1 1 0 0 0,0-1 0 0 0,0 0 1 0 0,1 0-1 0 0,-1 0 0 0 0,0 1 0 0 0,0-1 1 0 0,0 0-1 0 0,0 0 0 0 0,1 1 0 0 0,-1-1 1 0 0,0 0-1 0 0,0 0 0 0 0,0 1 0 0 0,0-1 1 0 0,0 0-1 0 0,0 0 0 0 0,0 1 0 0 0,0-1 1 0 0,1 0-1 0 0,-1 1 0 0 0,0-1 1 0 0,0 0-1 0 0,0 0 0 0 0,0 1 0 0 0,-1-1 1 0 0,1 0-1 0 0,0 1 0 0 0,0-1 0 0 0,0 0 1 0 0,0 0-1 0 0,0 1 0 0 0,0-1 0 0 0,-1 1 1 0 0,31-24 1713 0 0,-13 8-965 0 0,28-9-124 0 0,-42 23-714 0 0,0 0 0 0 0,0 0 0 0 0,0 0-1 0 0,0 0 1 0 0,0 1 0 0 0,0-1 0 0 0,0 1 0 0 0,0-1 0 0 0,0 1 0 0 0,0 0 0 0 0,0 0 0 0 0,0 1 0 0 0,0-1 0 0 0,4 2 0 0 0,-6-2-8 0 0,0 1 1 0 0,-1-1 0 0 0,1 0 0 0 0,0 1 0 0 0,-1 0-1 0 0,1-1 1 0 0,-1 1 0 0 0,1-1 0 0 0,-1 1 0 0 0,1 0 0 0 0,-1-1-1 0 0,1 1 1 0 0,-1 0 0 0 0,0-1 0 0 0,0 1 0 0 0,1 0 0 0 0,-1 0-1 0 0,0 0 1 0 0,0-1 0 0 0,0 1 0 0 0,0 0 0 0 0,1 0-1 0 0,-1-1 1 0 0,0 1 0 0 0,-1 0 0 0 0,1 0 0 0 0,0 0 0 0 0,0-1-1 0 0,0 1 1 0 0,0 0 0 0 0,-1 0 0 0 0,1-1 0 0 0,0 1 0 0 0,-1 0-1 0 0,1 0 1 0 0,0-1 0 0 0,-1 1 0 0 0,0 0 0 0 0,-22 36 40 0 0,16-27 11 0 0,4-4-55 0 0,-1 0 0 0 0,1 0 0 0 0,1 0-1 0 0,-1 1 1 0 0,1-1 0 0 0,0 1 0 0 0,0-1-1 0 0,0 9 1 0 0,2-13-17 0 0,0-1 0 0 0,0 1-1 0 0,0-1 1 0 0,0 0 0 0 0,0 1-1 0 0,0-1 1 0 0,1 1 0 0 0,-1-1 0 0 0,0 0-1 0 0,1 1 1 0 0,-1-1 0 0 0,1 0-1 0 0,0 1 1 0 0,-1-1 0 0 0,1 0 0 0 0,0 0-1 0 0,0 0 1 0 0,1 2 0 0 0,0-2-6 0 0,-1 0 1 0 0,1 0-1 0 0,0 0 0 0 0,0 0 1 0 0,0 0-1 0 0,0-1 0 0 0,0 1 1 0 0,0 0-1 0 0,0-1 0 0 0,0 1 1 0 0,0-1-1 0 0,0 0 0 0 0,0 0 1 0 0,0 0-1 0 0,0 0 1 0 0,3 0-1 0 0,1-1-359 0 0,0 0 1 0 0,0 0-1 0 0,1 0 1 0 0,-2-1-1 0 0,1 0 1 0 0,0 0-1 0 0,0 0 1 0 0,0-1-1 0 0,-1 0 0 0 0,0 0 1 0 0,1 0-1 0 0,-1 0 1 0 0,7-8-1 0 0,2-3-1391 0 0,0 0 0 0 0,21-31-1 0 0,-16 21 1351 0 0,3-2-682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02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147 179 680 0 0,'-5'-10'482'0'0,"-1"0"0"0"0,0 0 0 0 0,0 1 0 0 0,-1 0 0 0 0,-11-11 0 0 0,13 15 214 0 0,0 1 1 0 0,-1 0-1 0 0,1 0 0 0 0,-1 1 0 0 0,0-1 0 0 0,0 1 0 0 0,0 0 0 0 0,0 1 0 0 0,-1 0 0 0 0,-7-2 0 0 0,13 3-574 0 0,0 1 0 0 0,1 0 0 0 0,-1-1 0 0 0,0 1 0 0 0,0 0-1 0 0,0 0 1 0 0,1 0 0 0 0,-1 0 0 0 0,0-1 0 0 0,0 1 0 0 0,0 0 0 0 0,0 1 0 0 0,1-1 0 0 0,-1 0 0 0 0,0 0-1 0 0,0 0 1 0 0,0 0 0 0 0,1 1 0 0 0,-1-1 0 0 0,0 0 0 0 0,0 1 0 0 0,0-1 0 0 0,1 0 0 0 0,-1 1 0 0 0,0-1-1 0 0,1 1 1 0 0,-1-1 0 0 0,0 1 0 0 0,1 0 0 0 0,-2 0 0 0 0,2 1-18 0 0,-1 0 0 0 0,1 0 0 0 0,0-1 0 0 0,0 1 0 0 0,-1 0 0 0 0,1 0 1 0 0,0 0-1 0 0,0-1 0 0 0,1 1 0 0 0,-1 0 0 0 0,0 0 0 0 0,1-1 0 0 0,0 4 0 0 0,3 6 44 0 0,0 1 1 0 0,1-1-1 0 0,7 11 0 0 0,9 8 113 0 0,-21-30-259 0 0,0 0 0 0 0,0 0 0 0 0,1 1 0 0 0,-1-1 0 0 0,0 0 0 0 0,0 0 0 0 0,0 0 0 0 0,1 0 0 0 0,-1 0 0 0 0,0 0 0 0 0,0 0 0 0 0,0 1 0 0 0,1-1 0 0 0,-1 0 0 0 0,0 0 0 0 0,0 0 0 0 0,1 0 0 0 0,-1 0 0 0 0,0 0 0 0 0,0 0 0 0 0,0 0 0 0 0,1 0-1 0 0,-1 0 1 0 0,0 0 0 0 0,0 0 0 0 0,1 0 0 0 0,-1 0 0 0 0,0-1 0 0 0,0 1 0 0 0,0 0 0 0 0,1 0 0 0 0,-1 0 0 0 0,0 0 0 0 0,0 0 0 0 0,0 0 0 0 0,1-1 0 0 0,-1 1 0 0 0,0 0 0 0 0,0 0 0 0 0,0-1 0 0 0,5-20-20 0 0,-5-21-43 0 0,0-27-374 0 0,1 65 403 0 0,-1 1-1 0 0,0 0 0 0 0,1-1 1 0 0,0 1-1 0 0,0 0 0 0 0,0 0 1 0 0,0-1-1 0 0,1 1 0 0 0,-1 0 1 0 0,1 0-1 0 0,-1 0 0 0 0,1 1 1 0 0,0-1-1 0 0,0 0 0 0 0,5-4 1 0 0,-6 7 19 0 0,-1-1 1 0 0,1 1 0 0 0,-1-1 0 0 0,1 1 0 0 0,0 0 0 0 0,-1-1-1 0 0,1 1 1 0 0,0 0 0 0 0,-1-1 0 0 0,1 1 0 0 0,0 0 0 0 0,0 0 0 0 0,-1 0-1 0 0,1-1 1 0 0,0 1 0 0 0,0 0 0 0 0,-1 0 0 0 0,1 0 0 0 0,0 0 0 0 0,0 0-1 0 0,-1 1 1 0 0,1-1 0 0 0,0 0 0 0 0,-1 0 0 0 0,1 0 0 0 0,0 1 0 0 0,0-1-1 0 0,-1 0 1 0 0,2 1 0 0 0,-1 1-2 0 0,1-1-1 0 0,-1 0 1 0 0,1 1-1 0 0,-1 0 1 0 0,1-1-1 0 0,-1 1 1 0 0,0 0-1 0 0,0 0 0 0 0,0 0 1 0 0,1 2-1 0 0,1 3 12 0 0,-1-1-1 0 0,0 1 1 0 0,0 0-1 0 0,-1 0 1 0 0,2 12-1 0 0,-3-15-5 0 0,-1 0 0 0 0,1 1 0 0 0,-1-1 0 0 0,0 0 0 0 0,0 1 0 0 0,-1-1 0 0 0,1 0 0 0 0,-1 0 0 0 0,0 0 0 0 0,0 0 0 0 0,0 0 0 0 0,0 0 0 0 0,-1-1 0 0 0,0 1 0 0 0,1-1 0 0 0,-1 0 0 0 0,-1 0 0 0 0,-5 5 0 0 0,4-4-6 0 0,0 0-1 0 0,0-1 1 0 0,-1 0 0 0 0,1 0-1 0 0,-1-1 1 0 0,1 1 0 0 0,-1-1-1 0 0,0 0 1 0 0,0-1 0 0 0,0 0 0 0 0,0 0-1 0 0,0 0 1 0 0,-6 0 0 0 0,91 1-1289 0 0,-52 1-1684 0 0,0 2-3564 0 0,-18-3 4464 0 0,8 9 75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02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2929 0 0,'-5'4'1017'0'0,"0"1"1"0"0,0 0-1 0 0,1 0 0 0 0,-1 0 1 0 0,1 1-1 0 0,1 0 1 0 0,-1-1-1 0 0,-5 13 1 0 0,7-13-1094 0 0,0 0 0 0 0,0 0 0 0 0,-1 0 0 0 0,1-1-1 0 0,-1 1 1 0 0,-1-1 0 0 0,1 0 0 0 0,0 0 0 0 0,-1 0 0 0 0,0 0 0 0 0,0 0 0 0 0,0-1 0 0 0,0 0 0 0 0,-1 0 0 0 0,-4 3 0 0 0,7-7-298 0 0,7-3 295 0 0,12-5 76 0 0,-1 6-129 0 0,36-7-165 0 0,-18 11-2962 0 0,-34-1 3174 0 0,1 1 0 0 0,0-1-1 0 0,-1 0 1 0 0,1 0 0 0 0,0 1-1 0 0,0-1 1 0 0,-1 0-1 0 0,1 1 1 0 0,-1-1 0 0 0,1 1-1 0 0,0-1 1 0 0,-1 1 0 0 0,1-1-1 0 0,-1 1 1 0 0,1-1 0 0 0,-1 1-1 0 0,0 0 1 0 0,1-1-1 0 0,-1 1 1 0 0,1 0 0 0 0,-1-1-1 0 0,0 1 1 0 0,0 0 0 0 0,1-1-1 0 0,-1 2 1 0 0,-1 23-380 0 0,0-18 1306 0 0,-1 0 0 0 0,0 0 0 0 0,0-1 0 0 0,-7 13 0 0 0,6-16-254 0 0,1 0 1 0 0,-1 0-1 0 0,0 0 1 0 0,0-1-1 0 0,0 1 1 0 0,0 0-1 0 0,0-1 1 0 0,0 0-1 0 0,-7 3 1 0 0,-18 15-279 0 0,87-32-505 0 0,-20 3-1224 0 0,-13 5-2487 0 0,-26 4 3802 0 0,1 0 1 0 0,-1 0-1 0 0,0 0 0 0 0,1 0 0 0 0,-1 0 0 0 0,0 0 0 0 0,1 0 0 0 0,-1 0 1 0 0,0 0-1 0 0,1 0 0 0 0,-1 0 0 0 0,0 0 0 0 0,1 0 0 0 0,-1 0 0 0 0,0 0 1 0 0,0-1-1 0 0,1 1 0 0 0,-1 0 0 0 0,0 0 0 0 0,1 0 0 0 0,-1-1 0 0 0,0 1 1 0 0,0 0-1 0 0,0 0 0 0 0,1-1 0 0 0,-1 1 0 0 0,0 0 0 0 0,0 0 1 0 0,0-1-1 0 0,1 1 0 0 0,-1 0 0 0 0,0-1 0 0 0,0 1 0 0 0,0 0 0 0 0,0 0 1 0 0,0-1-1 0 0,0 1 0 0 0,0-1 0 0 0,2-4-1455 0 0,4 4-1146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03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68 5569 0 0,'-9'-59'7118'0'0,"7"71"-3680"0"0,-6 52-2109 0 0,6-46-1161 0 0,1-12-137 0 0,1-1 1 0 0,-1 1 0 0 0,1-1 0 0 0,0 1 0 0 0,0-1 0 0 0,1 1-1 0 0,-1-1 1 0 0,1 0 0 0 0,0 1 0 0 0,4 9 0 0 0,-4-15-47 0 0,-1 0 1 0 0,1 0 0 0 0,-1 0-1 0 0,0 0 1 0 0,1 0 0 0 0,-1 0-1 0 0,1-1 1 0 0,-1 1-1 0 0,0 0 1 0 0,1 0 0 0 0,-1 0-1 0 0,0-1 1 0 0,1 1-1 0 0,-1 0 1 0 0,0 0 0 0 0,1-1-1 0 0,-1 1 1 0 0,0 0-1 0 0,1-1 1 0 0,-1 1 0 0 0,0 0-1 0 0,0-1 1 0 0,0 1 0 0 0,1 0-1 0 0,-1-1 1 0 0,0 1-1 0 0,0-1 1 0 0,0 1 0 0 0,0 0-1 0 0,0-1 1 0 0,1 1-1 0 0,-1-1 1 0 0,0 1 0 0 0,0-1-1 0 0,0 0 1 0 0,6-18-431 0 0,-2-20 86 0 0,2-17-207 0 0,-5 53 526 0 0,-1 0 1 0 0,1 0-1 0 0,0 0 0 0 0,0 0 1 0 0,0 0-1 0 0,1 0 0 0 0,-1 1 1 0 0,1-1-1 0 0,-1 0 0 0 0,1 1 1 0 0,0-1-1 0 0,0 1 0 0 0,5-5 1 0 0,-6 7 29 0 0,0-1 0 0 0,1 1 0 0 0,-1-1 0 0 0,1 0 0 0 0,-1 1 0 0 0,0 0 0 0 0,1-1 1 0 0,-1 1-1 0 0,1 0 0 0 0,-1 0 0 0 0,1 0 0 0 0,-1 0 0 0 0,1 0 0 0 0,-1 0 0 0 0,1 0 0 0 0,-1 1 1 0 0,1-1-1 0 0,-1 1 0 0 0,1-1 0 0 0,-1 1 0 0 0,0-1 0 0 0,1 1 0 0 0,-1 0 0 0 0,0-1 1 0 0,1 1-1 0 0,-1 0 0 0 0,0 0 0 0 0,0 0 0 0 0,0 0 0 0 0,0 0 0 0 0,0 0 0 0 0,0 0 0 0 0,0 1 1 0 0,0-1-1 0 0,1 2 0 0 0,0 1 81 0 0,1-1 0 0 0,-1 0 1 0 0,0 1-1 0 0,0-1 0 0 0,0 1 0 0 0,0 0 1 0 0,-1 0-1 0 0,0-1 0 0 0,1 1 1 0 0,-1 0-1 0 0,-1 0 0 0 0,2 6 0 0 0,-3-6-109 0 0,0-1 0 0 0,0 1 0 0 0,0 0 0 0 0,0-1 0 0 0,0 0 0 0 0,-1 1 0 0 0,1-1 0 0 0,-1 0-1 0 0,0 1 1 0 0,0-1 0 0 0,0 0 0 0 0,0-1 0 0 0,-1 1 0 0 0,1 0 0 0 0,-1-1 0 0 0,0 1 0 0 0,0-1-1 0 0,0 0 1 0 0,0 0 0 0 0,0 0 0 0 0,0 0 0 0 0,0 0 0 0 0,-1-1 0 0 0,1 1 0 0 0,-1-1-1 0 0,1 0 1 0 0,-1 0 0 0 0,1-1 0 0 0,-1 1 0 0 0,0-1 0 0 0,1 1 0 0 0,-1-1 0 0 0,0 0 0 0 0,1 0-1 0 0,-1-1 1 0 0,0 1 0 0 0,-5-3 0 0 0,115 18-3 0 0,-60-15-4862 0 0,-45-1 4575 0 0,-1 1 0 0 0,1 0 0 0 0,0 0 0 0 0,0 0 0 0 0,0-1 0 0 0,0 1 0 0 0,0 0 0 0 0,-1-1 0 0 0,1 1 0 0 0,0-1 0 0 0,0 1 0 0 0,-1-1-1 0 0,1 1 1 0 0,0-1 0 0 0,-1 1 0 0 0,1-1 0 0 0,0 0 0 0 0,0-1 0 0 0,5-2-2530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4:11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40 1760 0 0,'-11'2'478'0'0,"-2"5"10898"0"0,27-4-7498 0 0,44-1 1142 0 0,30-9-2929 0 0,16-1-1571 0 0,-135 38-712 0 0,21-20 149 0 0,0 0 0 0 0,1 1 1 0 0,0 1-1 0 0,1-1 0 0 0,0 1 1 0 0,0 0-1 0 0,-8 22 0 0 0,14-30 27 0 0,0 1 0 0 0,0-1 0 0 0,0 1 0 0 0,1 0 0 0 0,0 0 0 0 0,0 0 0 0 0,1 0 0 0 0,-1 0 0 0 0,1 0 0 0 0,0 0 0 0 0,0 0 0 0 0,1 0 0 0 0,-1 0 0 0 0,1 0 0 0 0,0 0-1 0 0,0-1 1 0 0,1 1 0 0 0,0 0 0 0 0,0 0 0 0 0,0-1 0 0 0,0 1 0 0 0,0-1 0 0 0,1 0 0 0 0,0 0 0 0 0,5 5 0 0 0,-7-7 23 0 0,0-1 0 0 0,0 0 0 0 0,1 1 0 0 0,-1-1 0 0 0,1 0 0 0 0,-1 0 0 0 0,1 0 0 0 0,0-1 0 0 0,-1 1 0 0 0,1 0 0 0 0,0-1-1 0 0,-1 1 1 0 0,1-1 0 0 0,0 1 0 0 0,0-1 0 0 0,0 0 0 0 0,-1 1 0 0 0,1-1 0 0 0,0 0 0 0 0,2-1 0 0 0,0 1 25 0 0,0-1 0 0 0,0 0-1 0 0,-1 0 1 0 0,1-1 0 0 0,0 1 0 0 0,0-1-1 0 0,-1 0 1 0 0,7-4 0 0 0,1-2 79 0 0,-1-1-1 0 0,1 0 1 0 0,-1 0 0 0 0,12-16-1 0 0,-20 22-67 0 0,1 0-1 0 0,0-1 1 0 0,-1 1-1 0 0,0-1 1 0 0,0 1-1 0 0,0-1 1 0 0,0 0-1 0 0,0 0 1 0 0,-1 0-1 0 0,0 0 1 0 0,1 0-1 0 0,-2 0 1 0 0,1 0 0 0 0,0 0-1 0 0,-1 0 1 0 0,0 0-1 0 0,0-1 1 0 0,0 1-1 0 0,0 0 1 0 0,-1 0-1 0 0,1 0 1 0 0,-1 0-1 0 0,0 0 1 0 0,-1 0-1 0 0,-1-5 1 0 0,-2 0-190 0 0,0 0 0 0 0,0 0 0 0 0,0 1 0 0 0,-13-14 0 0 0,-14-13-3751 0 0,-10-13-9170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03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16 3105 0 0,'-5'-15'9236'0'0,"3"34"-5808"0"0,-2 9-3540 0 0,3-25 58 0 0,-2 10 35 0 0,0-1 0 0 0,1 1 0 0 0,0 0 1 0 0,0 0-1 0 0,2 14 0 0 0,0-25-66 0 0,0-1-1 0 0,0 1 1 0 0,0 0-1 0 0,0 0 1 0 0,1 0 0 0 0,-1 0-1 0 0,0 0 1 0 0,1 0 0 0 0,0 0-1 0 0,-1-1 1 0 0,1 1 0 0 0,0 0-1 0 0,0-1 1 0 0,0 1 0 0 0,0 0-1 0 0,1-1 1 0 0,-1 1 0 0 0,0-1-1 0 0,0 0 1 0 0,1 1 0 0 0,-1-1-1 0 0,1 0 1 0 0,0 0-1 0 0,-1 0 1 0 0,1 0 0 0 0,0 0-1 0 0,-1 0 1 0 0,1 0 0 0 0,0-1-1 0 0,0 1 1 0 0,0-1 0 0 0,0 1-1 0 0,-1-1 1 0 0,1 0 0 0 0,0 0-1 0 0,0 0 1 0 0,0 0 0 0 0,0 0-1 0 0,0 0 1 0 0,0 0 0 0 0,0 0-1 0 0,0-1 1 0 0,2 0 0 0 0,-2 0-52 0 0,-1 1-266 0 0,0 1-1 0 0,0-2 1 0 0,0 1-1 0 0,0 0 1 0 0,0 0-1 0 0,0 0 1 0 0,0 0-1 0 0,0-1 1 0 0,0 1-1 0 0,0 0 1 0 0,0-1-1 0 0,0 1 1 0 0,-1-1-1 0 0,1 1 1 0 0,0-1-1 0 0,0 1 1 0 0,0-1-1 0 0,-1 0 1 0 0,1 1-1 0 0,0-1 1 0 0,-1 0-1 0 0,1 1 1 0 0,0-1-1 0 0,0-1 1 0 0,2-1-988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04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1312 0 0,'-4'5'482'0'0,"-7"7"918"0"0,1 1 1 0 0,0 1 0 0 0,-10 19-1 0 0,18-30-1215 0 0,1 0 1 0 0,-1 0-1 0 0,1 0 0 0 0,-1 0 0 0 0,1 0 1 0 0,0 1-1 0 0,0-1 0 0 0,1 1 1 0 0,-1-1-1 0 0,1 1 0 0 0,0-1 0 0 0,0 1 1 0 0,0-1-1 0 0,0 1 0 0 0,0-1 0 0 0,1 0 1 0 0,0 1-1 0 0,-1-1 0 0 0,1 1 0 0 0,0-1 1 0 0,1 0-1 0 0,1 5 0 0 0,0-5-127 0 0,0 0-1 0 0,1 0 0 0 0,-1 0 1 0 0,0 0-1 0 0,1 0 0 0 0,0-1 1 0 0,-1 0-1 0 0,1 1 0 0 0,0-1 1 0 0,0-1-1 0 0,1 1 0 0 0,-1-1 1 0 0,0 1-1 0 0,0-1 0 0 0,5 0 1 0 0,2 1-767 0 0,-1 0 0 0 0,0-1 0 0 0,1-1 0 0 0,-1 0-1 0 0,14-1 1 0 0,-21 0 153 0 0,1 1-1 0 0,-1-1 0 0 0,0 0 1 0 0,0 0-1 0 0,0 0 0 0 0,0 0 0 0 0,0-1 1 0 0,3-2-1 0 0,9-5-2073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04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71 3393 0 0,'-3'-12'742'0'0,"2"8"110"0"0,0-1 1 0 0,1 1-1 0 0,-1-1 1 0 0,1 1 0 0 0,0-1-1 0 0,0 1 1 0 0,0 0-1 0 0,1-6 1 0 0,-1 9-678 0 0,0 1 0 0 0,1-1 0 0 0,-1 0 0 0 0,0 1 0 0 0,1-1 0 0 0,-1 0 0 0 0,1 1 0 0 0,-1-1 0 0 0,1 0 0 0 0,-1 1 0 0 0,1-1 0 0 0,-1 1 0 0 0,1-1 0 0 0,-1 1 0 0 0,1-1 0 0 0,0 1 0 0 0,-1 0 0 0 0,1-1 0 0 0,0 1 0 0 0,1-1-1 0 0,0 1-52 0 0,0-1 0 0 0,0 1 0 0 0,1 0-1 0 0,-1 0 1 0 0,0 0 0 0 0,0 0-1 0 0,0 0 1 0 0,1 1 0 0 0,-1-1-1 0 0,3 2 1 0 0,2 0-15 0 0,1 0 1 0 0,-1 1-1 0 0,0 1 0 0 0,-1-1 1 0 0,1 1-1 0 0,0 0 0 0 0,-1 0 1 0 0,0 1-1 0 0,6 6 0 0 0,-49-2 628 0 0,24-6-694 0 0,0 1 0 0 0,1 1-1 0 0,-1 0 1 0 0,-20 12 0 0 0,30-15-51 0 0,1-1 0 0 0,-1 1 1 0 0,1 0-1 0 0,0 0 1 0 0,0 0-1 0 0,-1 0 0 0 0,2 0 1 0 0,-1 1-1 0 0,0-1 1 0 0,0 1-1 0 0,1-1 0 0 0,-2 4 1 0 0,2-4-2 0 0,1 0 1 0 0,-1 0-1 0 0,1 0 0 0 0,0-1 1 0 0,0 1-1 0 0,0 0 0 0 0,0 0 1 0 0,0 0-1 0 0,0 0 0 0 0,0-1 1 0 0,1 1-1 0 0,-1 0 0 0 0,1 0 1 0 0,-1-1-1 0 0,1 1 0 0 0,0 0 1 0 0,-1 0-1 0 0,1-1 0 0 0,0 1 1 0 0,0-1-1 0 0,3 3 0 0 0,-2-1 2 0 0,1-1-1 0 0,0 1 0 0 0,-1-1 0 0 0,1 0 1 0 0,0 0-1 0 0,0 0 0 0 0,1-1 1 0 0,-1 1-1 0 0,0-1 0 0 0,1 0 0 0 0,-1 1 1 0 0,0-1-1 0 0,1-1 0 0 0,-1 1 1 0 0,1-1-1 0 0,5 1 0 0 0,66-2-714 0 0,-54-1-199 0 0,4 0-1169 0 0,-11-2-702 0 0</inkml:trace>
  <inkml:trace contextRef="#ctx0" brushRef="#br0" timeOffset="1">52 230 856 0 0,'-11'12'1212'0'0,"-20"24"1795"0"0,30-35-2544 0 0,-1 1 1 0 0,1 0 0 0 0,0 0 0 0 0,1 0 0 0 0,-1 0 0 0 0,0 0-1 0 0,0 0 1 0 0,1 0 0 0 0,-1 0 0 0 0,1 4 0 0 0,0-5-315 0 0,0-1 1 0 0,0 1-1 0 0,0 0 1 0 0,1 0 0 0 0,-1 0-1 0 0,0-1 1 0 0,1 1-1 0 0,-1 0 1 0 0,1 0-1 0 0,-1-1 1 0 0,1 1-1 0 0,-1 0 1 0 0,1-1-1 0 0,-1 1 1 0 0,1-1-1 0 0,0 1 1 0 0,-1-1 0 0 0,1 1-1 0 0,0-1 1 0 0,0 1-1 0 0,-1-1 1 0 0,1 1-1 0 0,0-1 1 0 0,0 0-1 0 0,-1 0 1 0 0,1 1-1 0 0,0-1 1 0 0,0 0-1 0 0,0 0 1 0 0,0 0 0 0 0,-1 0-1 0 0,1 0 1 0 0,0 0-1 0 0,0 0 1 0 0,1 0-1 0 0,37-4 787 0 0,-32 3-718 0 0,25-6-119 0 0,19-3-1283 0 0,-48 10 619 0 0,0-1 0 0 0,0 1 0 0 0,0 1 0 0 0,0-1 0 0 0,0 0 0 0 0,0 1 0 0 0,5 1 0 0 0,-3 0-2429 0 0,-16 0-4785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04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1472 0 0,'1'1'334'0'0,"0"0"1"0"0,0 0-1 0 0,0 0 0 0 0,0 0 0 0 0,1-1 0 0 0,-1 1 0 0 0,0-1 0 0 0,0 1 1 0 0,1-1-1 0 0,-1 1 0 0 0,0-1 0 0 0,1 0 0 0 0,-1 1 0 0 0,0-1 0 0 0,1 0 0 0 0,-1 0 1 0 0,1 0-1 0 0,-1 0 0 0 0,0 0 0 0 0,1-1 0 0 0,-1 1 0 0 0,2-1 0 0 0,10 0 1750 0 0,-16 9 1628 0 0,-7 9-2700 0 0,10-16-1009 0 0,0-1 0 0 0,0 0 0 0 0,0 0 0 0 0,0 0-1 0 0,0 0 1 0 0,-1 1 0 0 0,1-1 0 0 0,0 0 0 0 0,0 0 0 0 0,0 1 0 0 0,0-1 0 0 0,0 0-1 0 0,0 0 1 0 0,0 0 0 0 0,0 1 0 0 0,0-1 0 0 0,0 0 0 0 0,0 0 0 0 0,0 1-1 0 0,0-1 1 0 0,1 0 0 0 0,-1 0 0 0 0,0 0 0 0 0,0 1 0 0 0,0-1 0 0 0,0 0 0 0 0,0 0-1 0 0,0 0 1 0 0,0 0 0 0 0,1 1 0 0 0,-1-1 0 0 0,0 0 0 0 0,0 0 0 0 0,0 0-1 0 0,0 0 1 0 0,1 1 0 0 0,-1-1 0 0 0,0 0 0 0 0,0 0 0 0 0,0 0 0 0 0,1 0 0 0 0,-1 0-1 0 0,0 0 1 0 0,0 0 0 0 0,0 0 0 0 0,1 0 0 0 0,-1 0 0 0 0,0 0 0 0 0,0 0-1 0 0,0 0 1 0 0,1 0 0 0 0,-1 0 0 0 0,0 0 0 0 0,0 0 0 0 0,1 0 0 0 0,-1 0 0 0 0,0 0-1 0 0,0 0 1 0 0,0 0 0 0 0,1 0 0 0 0,-1 0 0 0 0,0 0 0 0 0,0-1 0 0 0,1 1-1 0 0,-1 0-2 0 0,1 0 0 0 0,-1 0-1 0 0,1 0 1 0 0,-1 0 0 0 0,1 0-1 0 0,-1 0 1 0 0,1 0 0 0 0,-1 0-1 0 0,1 0 1 0 0,-1 0 0 0 0,1 0-1 0 0,-1 0 1 0 0,1 1 0 0 0,-1-1-1 0 0,0 0 1 0 0,1 0 0 0 0,-1 1-1 0 0,1-1 1 0 0,-1 0-1 0 0,1 0 1 0 0,-1 1 0 0 0,0-1-1 0 0,1 0 1 0 0,-1 1 0 0 0,0-1-1 0 0,1 1 1 0 0,-1-1 0 0 0,0 0-1 0 0,0 1 1 0 0,1-1 0 0 0,-1 2-1 0 0,7 19 80 0 0,-1-2 188 0 0,-5-17-116 0 0,0 1-1 0 0,0 0 1 0 0,0-1-1 0 0,-1 1 1 0 0,1 0-1 0 0,-1 0 1 0 0,1 0-1 0 0,-1 4 1 0 0,1-1 663 0 0,26-19-1328 0 0,-11 6-5742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05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19 2537 0 0,'-1'-2'546'0'0,"0"0"0"0"0,0 1 0 0 0,0-1 0 0 0,-1 1 0 0 0,1-1 0 0 0,0 1 0 0 0,-1-1 1 0 0,1 1-1 0 0,-1 0 0 0 0,-2-2 0 0 0,3 3-333 0 0,1 0 0 0 0,-1 0 0 0 0,0 0 0 0 0,1-1 0 0 0,-1 1 0 0 0,1 0 0 0 0,-1 0 0 0 0,1 0 0 0 0,-1 0 0 0 0,1 0 0 0 0,-1 0 0 0 0,0 0 0 0 0,1 0 0 0 0,-1 0 0 0 0,1 1 0 0 0,-1-1 0 0 0,1 0 0 0 0,-1 0 0 0 0,1 0 0 0 0,-1 1 0 0 0,1-1 0 0 0,-1 0 0 0 0,1 1 0 0 0,-1-1 0 0 0,-2 3 131 0 0,1 0 1 0 0,0 0 0 0 0,-1 0 0 0 0,2 0 0 0 0,-1 1 0 0 0,0-1-1 0 0,0 0 1 0 0,1 1 0 0 0,-2 6 0 0 0,0-1-279 0 0,0 0 0 0 0,1 0-1 0 0,0 1 1 0 0,1-1 0 0 0,0 1 0 0 0,0 0-1 0 0,1-1 1 0 0,0 1 0 0 0,2 9 0 0 0,-2-18-67 0 0,0-1 1 0 0,0 0 0 0 0,0 0 0 0 0,0 0 0 0 0,0 0-1 0 0,0 0 1 0 0,0 1 0 0 0,0-1 0 0 0,0 0 0 0 0,0 0-1 0 0,0 0 1 0 0,0 0 0 0 0,0 0 0 0 0,0 1 0 0 0,0-1 0 0 0,0 0-1 0 0,0 0 1 0 0,0 0 0 0 0,0 0 0 0 0,0 0 0 0 0,0 1-1 0 0,0-1 1 0 0,0 0 0 0 0,0 0 0 0 0,0 0 0 0 0,0 0-1 0 0,1 0 1 0 0,-1 0 0 0 0,0 1 0 0 0,0-1 0 0 0,0 0 0 0 0,0 0-1 0 0,0 0 1 0 0,0 0 0 0 0,1 0 0 0 0,-1 0 0 0 0,0 0-1 0 0,0 0 1 0 0,0 0 0 0 0,0 0 0 0 0,0 0 0 0 0,1 0-1 0 0,-1 0 1 0 0,0 0 0 0 0,0 0 0 0 0,0 0 0 0 0,0 0 0 0 0,1 0-1 0 0,-1 0 1 0 0,0 0 0 0 0,0 0 0 0 0,0 0 0 0 0,8-9-179 0 0,2-13-242 0 0,-8 16 233 0 0,0 0 1 0 0,-1-1-1 0 0,0 1 0 0 0,-1-1 0 0 0,1-12 1 0 0,-2 14 160 0 0,1 0 0 0 0,0 0 1 0 0,0 0-1 0 0,1 0 1 0 0,0 0-1 0 0,0 0 0 0 0,0 0 1 0 0,0 0-1 0 0,1 0 1 0 0,3-8-1 0 0,-4 13 28 0 0,-1 0 1 0 0,0-1-1 0 0,0 1 0 0 0,0 0 1 0 0,0 0-1 0 0,1 0 0 0 0,-1-1 1 0 0,0 1-1 0 0,0 0 0 0 0,0 0 1 0 0,1 0-1 0 0,-1 0 0 0 0,0 0 1 0 0,0 0-1 0 0,1 0 0 0 0,-1-1 1 0 0,0 1-1 0 0,0 0 0 0 0,1 0 1 0 0,-1 0-1 0 0,0 0 0 0 0,0 0 1 0 0,1 0-1 0 0,-1 0 0 0 0,0 0 1 0 0,0 0-1 0 0,1 0 0 0 0,-1 0 1 0 0,0 0-1 0 0,0 1 0 0 0,1-1 1 0 0,-1 0-1 0 0,0 0 0 0 0,0 0 1 0 0,1 0-1 0 0,-1 0 0 0 0,0 1 1 0 0,11 9 9 0 0,5 14 98 0 0,-14-21-90 0 0,-1 0 0 0 0,1 0 1 0 0,-1 0-1 0 0,1 0 0 0 0,-1 0 0 0 0,0 0 1 0 0,0 0-1 0 0,0 0 0 0 0,-1 1 1 0 0,1-1-1 0 0,-1 0 0 0 0,0 1 0 0 0,0-1 1 0 0,0 0-1 0 0,0 1 0 0 0,-1-1 1 0 0,1 0-1 0 0,-1 1 0 0 0,0-1 0 0 0,0 0 1 0 0,0 0-1 0 0,0 0 0 0 0,0 0 0 0 0,-1 0 1 0 0,0 0-1 0 0,1 0 0 0 0,-1 0 1 0 0,0-1-1 0 0,-3 4 0 0 0,-3 1 13 0 0,0 0-1 0 0,-1-1 0 0 0,0 1 1 0 0,0-2-1 0 0,-1 0 1 0 0,1 0-1 0 0,-18 6 0 0 0,53-16 398 0 0,-19 4-1373 0 0,1 0 1 0 0,-1 0 0 0 0,1-1 0 0 0,-1 0 0 0 0,12-5 0 0 0,-5-2-3370 0 0,0 1-954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05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24 2088 0 0,'0'-1'495'0'0,"-1"-1"-1"0"0,0 0 0 0 0,0 1 0 0 0,0-1 1 0 0,0 1-1 0 0,-1 0 0 0 0,1-1 0 0 0,0 1 1 0 0,-1 0-1 0 0,1 0 0 0 0,0 0 0 0 0,-1 0 1 0 0,1 0-1 0 0,-1 0 0 0 0,0 0 0 0 0,1 0 1 0 0,-1 1-1 0 0,0-1 0 0 0,1 1 0 0 0,-1-1 1 0 0,0 1-1 0 0,-2-1 0 0 0,2 2-237 0 0,0-1 0 0 0,-1 1 0 0 0,1 0 0 0 0,0 0 0 0 0,0 0 0 0 0,0 0 0 0 0,0 0 1 0 0,1 1-1 0 0,-1-1 0 0 0,0 1 0 0 0,0-1 0 0 0,1 1 0 0 0,-1-1 0 0 0,1 1 0 0 0,-1 0 0 0 0,1 0 0 0 0,0 0 0 0 0,-2 3 0 0 0,-2 4-63 0 0,0 1 0 0 0,1-1 0 0 0,1 1 0 0 0,-1 0 0 0 0,1 0 0 0 0,1 0 0 0 0,0 0 1 0 0,1 1-1 0 0,-1 14 0 0 0,1-6-201 0 0,1 0 1 0 0,1 0-1 0 0,1 1 1 0 0,6 22-1 0 0,-5-25 32 0 0,2 1-1 0 0,0-1 1 0 0,12 27 0 0 0,-14-39-466 0 0,0 0 1 0 0,0 0 0 0 0,0-1 0 0 0,0 1 0 0 0,1-1 0 0 0,6 6 0 0 0,-7-7-723 0 0,1 0-1 0 0,-1-1 0 0 0,1 1 0 0 0,0-1 1 0 0,0 0-1 0 0,0 0 0 0 0,0 0 1 0 0,0 0-1 0 0,6 0 0 0 0,-1 2-2913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06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34 1768 0 0,'0'0'-10'0'0,"-10"-30"2794"0"0,10 30-2694 0 0,0-1 0 0 0,0 1 0 0 0,0 0 1 0 0,0 0-1 0 0,0 0 0 0 0,0 0 0 0 0,0-1 0 0 0,0 1 0 0 0,-1 0 1 0 0,1 0-1 0 0,0 0 0 0 0,0 0 0 0 0,0-1 0 0 0,0 1 0 0 0,0 0 0 0 0,0 0 1 0 0,-1 0-1 0 0,1 0 0 0 0,0 0 0 0 0,0 0 0 0 0,0 0 0 0 0,0 0 1 0 0,-1-1-1 0 0,1 1 0 0 0,0 0 0 0 0,0 0 0 0 0,0 0 0 0 0,0 0 0 0 0,-1 0 1 0 0,1 0-1 0 0,0 0 0 0 0,0 0 0 0 0,0 0 0 0 0,-1 0 0 0 0,1 0 1 0 0,0 0-1 0 0,0 0 0 0 0,0 0 0 0 0,0 0 0 0 0,-1 0 0 0 0,1 1 0 0 0,0-1 1 0 0,-7 16 3383 0 0,5-4-3099 0 0,-30 111 1407 0 0,4-46-6169 0 0,22-67 2108 0 0,4-14 704 0 0,8-20 716 0 0,-3 18 1116 0 0,0-1 0 0 0,0 1 0 0 0,1 0 0 0 0,0 0-1 0 0,0 0 1 0 0,10-10 0 0 0,-13 15-184 0 0,1 0 1 0 0,-1 0-1 0 0,0 0 0 0 0,0 0 0 0 0,1 0 1 0 0,-1 0-1 0 0,0 1 0 0 0,1-1 1 0 0,-1 0-1 0 0,1 1 0 0 0,-1-1 0 0 0,1 1 1 0 0,-1 0-1 0 0,1-1 0 0 0,-1 1 1 0 0,1 0-1 0 0,-1 0 0 0 0,1 0 0 0 0,-1 0 1 0 0,1 0-1 0 0,0 0 0 0 0,-1 1 0 0 0,1-1 1 0 0,-1 0-1 0 0,1 1 0 0 0,-1-1 1 0 0,0 1-1 0 0,1 0 0 0 0,-1-1 0 0 0,1 1 1 0 0,-1 0-1 0 0,0 0 0 0 0,0 0 1 0 0,1 0-1 0 0,-1 0 0 0 0,0 0 0 0 0,2 2 1 0 0,1 2-291 0 0,12 10-226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07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1304 0 0,'8'-4'5512'0'0,"20"4"-4627"0"0,-16 0-570 0 0,-10-1-591 0 0,0 1-1 0 0,0 0 1 0 0,1-1 0 0 0,-1 0-1 0 0,0 1 1 0 0,-1-1-1 0 0,1 0 1 0 0,0 0-1 0 0,0 0 1 0 0,0 0-1 0 0,0 0 1 0 0,-1-1-1 0 0,1 1 1 0 0,0 0-1 0 0,-1-1 1 0 0,0 1 0 0 0,1-1-1 0 0,-1 0 1 0 0,0 1-1 0 0,1-1 1 0 0,0-3-1 0 0,-1 4 385 0 0,-1-1 0 0 0,1 1 0 0 0,-1-1 0 0 0,0 1 0 0 0,0-1 0 0 0,1 1 0 0 0,-1-1 0 0 0,0 1 0 0 0,0-1 0 0 0,-1 1 0 0 0,1-1 0 0 0,0 1 0 0 0,0 0 0 0 0,-1-1 0 0 0,1 1 0 0 0,-1-1 0 0 0,1 1 0 0 0,-1 0 0 0 0,1-1 0 0 0,-1 1 0 0 0,-1-2 0 0 0,2 3 1 0 0,-1 0 1 0 0,1 0-1 0 0,0 0 0 0 0,-1 0 0 0 0,1 0 0 0 0,0 0 0 0 0,-1 0 1 0 0,1 0-1 0 0,0 0 0 0 0,-1 1 0 0 0,1-1 0 0 0,0 0 0 0 0,-1 0 1 0 0,1 0-1 0 0,0 0 0 0 0,-1 0 0 0 0,1 1 0 0 0,0-1 0 0 0,0 0 1 0 0,-1 0-1 0 0,1 1 0 0 0,0-1 0 0 0,0 0 0 0 0,-1 0 0 0 0,1 1 1 0 0,0-1-1 0 0,0 0 0 0 0,0 1 0 0 0,0-1 0 0 0,-1 0 0 0 0,1 1 1 0 0,0-1-1 0 0,0 0 0 0 0,0 1 0 0 0,0-1 0 0 0,0 0 0 0 0,0 1 1 0 0,0-1-1 0 0,0 0 0 0 0,0 1 0 0 0,0-1 0 0 0,0 0 0 0 0,0 1 0 0 0,-5 18 275 0 0,-7 49-344 0 0,8-40-4313 0 0,-12 42 0 0 0,15-61 3330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07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1592 0 0,'-1'8'796'0'0,"0"1"0"0"0,1-1 0 0 0,0 1 0 0 0,1 0 0 0 0,0-1 0 0 0,0 1 0 0 0,3 9-1 0 0,-3-15-691 0 0,0 0 0 0 0,0-1-1 0 0,0 1 1 0 0,0-1 0 0 0,0 1-1 0 0,1-1 1 0 0,-1 1 0 0 0,1-1-1 0 0,0 0 1 0 0,-1 0 0 0 0,5 4-1 0 0,-5-6-30 0 0,0 1 1 0 0,1 0-1 0 0,-1 0 0 0 0,0-1 0 0 0,1 1 0 0 0,-1 0 0 0 0,1-1 0 0 0,-1 0 0 0 0,1 1 0 0 0,-1-1 1 0 0,1 0-1 0 0,-1 0 0 0 0,1 0 0 0 0,-1 1 0 0 0,1-2 0 0 0,0 1 0 0 0,-1 0 0 0 0,1 0 1 0 0,-1 0-1 0 0,1-1 0 0 0,-1 1 0 0 0,3-2 0 0 0,-2 1 14 0 0,0 0-1 0 0,0-1 1 0 0,0 1 0 0 0,0-1 0 0 0,0 1-1 0 0,0-1 1 0 0,0 0 0 0 0,-1 0 0 0 0,1 1-1 0 0,-1-1 1 0 0,1-1 0 0 0,-1 1 0 0 0,0 0-1 0 0,0 0 1 0 0,0 0 0 0 0,0-1 0 0 0,0 1-1 0 0,0 0 1 0 0,-1-1 0 0 0,1 1 0 0 0,-1-1-1 0 0,1 1 1 0 0,-1-1 0 0 0,0 1 0 0 0,0 0-1 0 0,0-1 1 0 0,-1 1 0 0 0,1-1 0 0 0,0 1-1 0 0,-1-1 1 0 0,0 1 0 0 0,-1-3 0 0 0,2 3-56 0 0,0 0 0 0 0,0 0 1 0 0,-1 1-1 0 0,1-1 1 0 0,-1 0-1 0 0,0 1 0 0 0,1-1 1 0 0,-1 0-1 0 0,0 1 0 0 0,0-1 1 0 0,0 1-1 0 0,0-1 1 0 0,0 1-1 0 0,-1 0 0 0 0,1-1 1 0 0,0 1-1 0 0,-1 0 1 0 0,1 0-1 0 0,0 0 0 0 0,-1 0 1 0 0,0 0-1 0 0,1 0 0 0 0,-1 0 1 0 0,1 1-1 0 0,-1-1 1 0 0,0 0-1 0 0,0 1 0 0 0,1-1 1 0 0,-1 1-1 0 0,0 0 1 0 0,0 0-1 0 0,1 0 0 0 0,-1 0 1 0 0,0 0-1 0 0,0 0 0 0 0,0 0 1 0 0,1 0-1 0 0,-1 1 1 0 0,0-1-1 0 0,0 1 0 0 0,1-1 1 0 0,-1 1-1 0 0,-2 1 1 0 0,-4 8-1192 0 0,2 6-6694 0 0,6-21 3911 0 0,4 2 2219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08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69 1224 0 0,'-1'-11'325'0'0,"0"6"410"0"0,0 0 0 0 0,1 0 0 0 0,0 0 0 0 0,0 0 0 0 0,0-1 0 0 0,2-8 0 0 0,-2 13-561 0 0,0 1 1 0 0,1-1-1 0 0,-1 0 1 0 0,0 1-1 0 0,0-1 1 0 0,1 0-1 0 0,-1 1 1 0 0,1-1-1 0 0,-1 0 1 0 0,1 1-1 0 0,-1-1 1 0 0,1 1-1 0 0,-1-1 1 0 0,1 1-1 0 0,0-1 1 0 0,-1 1-1 0 0,1-1 1 0 0,-1 1-1 0 0,1 0 1 0 0,1-1-1 0 0,0 1 74 0 0,-1-1 0 0 0,1 1 0 0 0,0 0-1 0 0,-1 0 1 0 0,1 0 0 0 0,0 0 0 0 0,-1 1-1 0 0,1-1 1 0 0,0 0 0 0 0,-1 1 0 0 0,1-1-1 0 0,0 1 1 0 0,1 0 0 0 0,-1 0-159 0 0,1 0 1 0 0,0 0-1 0 0,-1 1 0 0 0,0-1 1 0 0,1 1-1 0 0,-1 0 0 0 0,0-1 0 0 0,0 1 1 0 0,0 0-1 0 0,0 0 0 0 0,0 0 1 0 0,0 1-1 0 0,0-1 0 0 0,-1 0 1 0 0,1 1-1 0 0,-1-1 0 0 0,0 1 1 0 0,0-1-1 0 0,0 1 0 0 0,0 0 0 0 0,0-1 1 0 0,0 1-1 0 0,-1 0 0 0 0,1 0 1 0 0,-1 3-1 0 0,1 0-457 0 0,-1-1-1 0 0,-1 0 1 0 0,1 1 0 0 0,-1-1 0 0 0,-1 8-1 0 0,-13 23-7213 0 0,12-25 5122 0 0,11 8-237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4:12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13731 0 0,'1'56'13611'0'0,"0"5"-10518"0"0,0-43-3799 0 0,-2-1 0 0 0,0 1-1 0 0,-1-1 1 0 0,-1 1 0 0 0,0-1 0 0 0,-7 18 0 0 0,-11-6-859 0 0,9-21-1340 0 0,11-8 2699 0 0,1 0-1 0 0,0 0 0 0 0,-1-1 1 0 0,1 1-1 0 0,0 0 0 0 0,-1 0 0 0 0,1 0 1 0 0,0 0-1 0 0,-1 0 0 0 0,1-1 0 0 0,0 1 1 0 0,-1 0-1 0 0,1 0 0 0 0,0-1 1 0 0,0 1-1 0 0,-1 0 0 0 0,1 0 0 0 0,0-1 1 0 0,0 1-1 0 0,-1 0 0 0 0,1-1 0 0 0,0 1 1 0 0,0 0-1 0 0,0-1 0 0 0,0 1 1 0 0,0 0-1 0 0,-1-1 0 0 0,1 1 0 0 0,0 0 1 0 0,0-1-1 0 0,0 1 0 0 0,0 0 0 0 0,0-1 1 0 0,0 1-1 0 0,0-1 0 0 0,0 1 1 0 0,0-3-172 0 0,0 1 1 0 0,1 0 0 0 0,-1-1 0 0 0,0 1 0 0 0,0 0 0 0 0,1-1 0 0 0,0 1 0 0 0,-1 0 0 0 0,3-4 0 0 0,13-21 637 0 0,-11 20 642 0 0,0 1 0 0 0,1 0 0 0 0,-1 1 0 0 0,1-1 0 0 0,10-6 0 0 0,-10 9-606 0 0,-1 0 0 0 0,1 1 0 0 0,-1 0 0 0 0,1 0 0 0 0,0 1 0 0 0,0-1 0 0 0,0 1 0 0 0,0 1 0 0 0,0-1 0 0 0,0 1 0 0 0,0 0 0 0 0,10 1 0 0 0,-5 0-620 0 0,-1 1 0 0 0,1 0 1 0 0,0 1-1 0 0,-1 0 0 0 0,0 1 1 0 0,12 5-1 0 0,-38-5-12015 0 0,6-1 8597 0 0</inkml:trace>
  <inkml:trace contextRef="#ctx0" brushRef="#br0" timeOffset="1">16 314 4921 0 0,'-12'39'12707'0'0,"9"4"-7107"0"0,12 46-4494 0 0,-5-54-324 0 0,-3-29-733 0 0,-1 1 1 0 0,1-1-1 0 0,1 1 1 0 0,-1-1-1 0 0,1 1 0 0 0,0-1 1 0 0,1 0-1 0 0,4 9 0 0 0,-6-13-18 0 0,0-1-1 0 0,1 1 0 0 0,-1-1 1 0 0,1 0-1 0 0,-1 1 0 0 0,1-1 1 0 0,-1 0-1 0 0,1 0 0 0 0,0 0 1 0 0,-1 0-1 0 0,1 0 1 0 0,0-1-1 0 0,0 1 0 0 0,0 0 1 0 0,0-1-1 0 0,0 1 0 0 0,0-1 1 0 0,-1 0-1 0 0,1 0 0 0 0,0 0 1 0 0,0 0-1 0 0,0 0 0 0 0,0 0 1 0 0,0 0-1 0 0,0-1 0 0 0,0 1 1 0 0,0-1-1 0 0,0 1 0 0 0,0-1 1 0 0,0 0-1 0 0,-1 1 0 0 0,4-3 1 0 0,9-4-30 0 0,-1 0 1 0 0,0 0 0 0 0,21-17 0 0 0,12-13-5652 0 0,-44 35 4628 0 0,0 0-1 0 0,0-1 1 0 0,0 1 0 0 0,-1 0-1 0 0,1-1 1 0 0,0 1 0 0 0,-1-1-1 0 0,0 0 1 0 0,2-5 0 0 0,-1 5-123 0 0,6-14-5613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08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1624 0 0,'2'8'8727'0'0,"2"-2"-4958"0"0,-3-5-3660 0 0,0 0-1 0 0,0 0 1 0 0,-1 0 0 0 0,1 0-1 0 0,0 0 1 0 0,-1 0-1 0 0,1 0 1 0 0,-1 1-1 0 0,1-1 1 0 0,-1 0-1 0 0,1 0 1 0 0,-1 0-1 0 0,0 1 1 0 0,0-1-1 0 0,0 2 1 0 0,1-1-69 0 0,-1 0 0 0 0,-1 1 0 0 0,1-1 0 0 0,0 0 0 0 0,0 1 0 0 0,-1-1 0 0 0,1 0 0 0 0,-1 0 1 0 0,0 1-1 0 0,0-1 0 0 0,0 0 0 0 0,0 0 0 0 0,0 0 0 0 0,0 0 0 0 0,-1 0 0 0 0,-2 3 0 0 0,7-6-144 0 0,-1 0-1 0 0,0 0 1 0 0,1 0-1 0 0,0 0 1 0 0,-1 0-1 0 0,1 1 1 0 0,-1-1-1 0 0,1 1 1 0 0,0 0-1 0 0,-1 0 1 0 0,1 0-1 0 0,0 0 1 0 0,3 0-1 0 0,37 6-9869 0 0,-45 2 5166 0 0,-13 27 4688 0 0,14-34 261 0 0,-9 11 1683 0 0,1 0 1 0 0,0 1 0 0 0,-8 17 0 0 0,15-27-1615 0 0,0 1 0 0 0,1-1 0 0 0,-1 1 0 0 0,1-1 1 0 0,0 1-1 0 0,0-1 0 0 0,1 1 0 0 0,-1 0 1 0 0,1-1-1 0 0,0 1 0 0 0,0 0 0 0 0,0-1 1 0 0,0 1-1 0 0,1 0 0 0 0,-1 0 0 0 0,1-1 0 0 0,0 1 1 0 0,0-1-1 0 0,2 6 0 0 0,-2-8-135 0 0,-1-1 1 0 0,0 1-1 0 0,1 0 0 0 0,0 0 1 0 0,-1 0-1 0 0,1 0 0 0 0,0 0 1 0 0,-1-1-1 0 0,1 1 0 0 0,0 0 0 0 0,0 0 1 0 0,0-1-1 0 0,-1 1 0 0 0,1-1 1 0 0,0 1-1 0 0,0-1 0 0 0,0 1 0 0 0,0-1 1 0 0,0 1-1 0 0,0-1 0 0 0,0 0 1 0 0,0 0-1 0 0,0 0 0 0 0,0 1 1 0 0,0-1-1 0 0,1 0 0 0 0,-1 0 0 0 0,0 0 1 0 0,0-1-1 0 0,0 1 0 0 0,0 0 1 0 0,0 0-1 0 0,0 0 0 0 0,0-1 0 0 0,0 1 1 0 0,0-1-1 0 0,0 1 0 0 0,0-1 1 0 0,0 1-1 0 0,0-1 0 0 0,-1 1 0 0 0,1-1 1 0 0,0 0-1 0 0,0 1 0 0 0,0-1 1 0 0,-1 0-1 0 0,2-1 0 0 0,3-2 39 0 0,-1-1 0 0 0,1 0-1 0 0,-1 0 1 0 0,0 0 0 0 0,0 0 0 0 0,3-7-1 0 0,-6 10-54 0 0,0 0-1 0 0,0 0 1 0 0,0 1-1 0 0,0-1 0 0 0,0 0 1 0 0,-1 0-1 0 0,1 0 0 0 0,-1 0 1 0 0,1 0-1 0 0,-1 0 1 0 0,0 0-1 0 0,1 0 0 0 0,-1 0 1 0 0,0 0-1 0 0,-1 0 0 0 0,1 0 1 0 0,0 0-1 0 0,0 0 0 0 0,-1 0 1 0 0,1 0-1 0 0,-1 1 1 0 0,0-1-1 0 0,0 0 0 0 0,-1-2 1 0 0,0 2-11 0 0,1 1 0 0 0,-1-1 0 0 0,0 1 1 0 0,0-1-1 0 0,0 1 0 0 0,0 0 0 0 0,-1 0 1 0 0,1 0-1 0 0,0 0 0 0 0,0 0 0 0 0,-1 1 1 0 0,1-1-1 0 0,0 1 0 0 0,-1-1 0 0 0,1 1 1 0 0,-1 0-1 0 0,1 0 0 0 0,-1 0 0 0 0,1 0 1 0 0,-3 1-1 0 0,-17 8-1039 0 0,22-9 828 0 0,-1 0 0 0 0,1 0 0 0 0,-1 1 1 0 0,1-1-1 0 0,0 0 0 0 0,-1 0 0 0 0,1 1 0 0 0,0-1 1 0 0,-1 0-1 0 0,1 1 0 0 0,0-1 0 0 0,0 0 1 0 0,-1 1-1 0 0,1-1 0 0 0,0 1 0 0 0,0-1 0 0 0,0 0 1 0 0,-1 1-1 0 0,1-1 0 0 0,0 1 0 0 0,0-1 1 0 0,0 0-1 0 0,0 1 0 0 0,0-1 0 0 0,0 1 1 0 0,0-1-1 0 0,0 1 0 0 0,0-1 0 0 0,0 0 0 0 0,0 1 1 0 0,0-1-1 0 0,0 1 0 0 0,0-1 0 0 0,1 1 1 0 0,-1-1-1 0 0,0 0 0 0 0,0 1 0 0 0,0-1 0 0 0,1 1 1 0 0,-1-1-1 0 0,0 0 0 0 0,0 1 0 0 0,1-1 1 0 0,-1 0-1 0 0,0 1 0 0 0,1-1 0 0 0,-1 0 1 0 0,1 1-1 0 0,9 1-5240 0 0,-2-1 2153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08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65 3449 0 0,'-1'-4'779'0'0,"0"0"0"0"0,0 1-1 0 0,-1-1 1 0 0,1 1 0 0 0,-1-1 0 0 0,0 1 0 0 0,0 0 0 0 0,-4-5 0 0 0,6 8-642 0 0,0 0 0 0 0,-1 0 0 0 0,1-1 0 0 0,0 1 0 0 0,-1 0 0 0 0,1 0 0 0 0,0 0 0 0 0,-1-1 0 0 0,1 1 0 0 0,0 0-1 0 0,-1 0 1 0 0,1 0 0 0 0,-1 0 0 0 0,1 0 0 0 0,0 0 0 0 0,-1 0 0 0 0,1 0 0 0 0,-1 0 0 0 0,1 0 0 0 0,-1 0 0 0 0,1 0 0 0 0,0 0 0 0 0,-1 0 0 0 0,1 0 0 0 0,-1 0 0 0 0,1 0 0 0 0,0 1 0 0 0,-1-1 0 0 0,-13 18 1742 0 0,6-2-1363 0 0,1-1 0 0 0,0 1 0 0 0,-4 20 0 0 0,10-32-512 0 0,0-1 1 0 0,0 1-1 0 0,0 0 0 0 0,1 0 0 0 0,-1 0 1 0 0,1 0-1 0 0,0 0 0 0 0,0 0 0 0 0,1 0 0 0 0,-1 0 1 0 0,1 0-1 0 0,0-1 0 0 0,-1 1 0 0 0,2 0 0 0 0,-1 0 1 0 0,0-1-1 0 0,1 1 0 0 0,0-1 0 0 0,0 1 0 0 0,3 4 1 0 0,-4-8 3 0 0,-1 1 1 0 0,1 0-1 0 0,-1-1 1 0 0,1 1-1 0 0,0 0 0 0 0,-1-1 1 0 0,1 1-1 0 0,0 0 1 0 0,0-1-1 0 0,-1 1 1 0 0,1-1-1 0 0,0 0 1 0 0,0 1-1 0 0,0-1 1 0 0,0 0-1 0 0,0 1 1 0 0,-1-1-1 0 0,1 0 1 0 0,0 0-1 0 0,0 0 1 0 0,0 0-1 0 0,0 0 1 0 0,0 0-1 0 0,0 0 1 0 0,0 0-1 0 0,0 0 1 0 0,0 0-1 0 0,0 0 0 0 0,1-1 1 0 0,0 0 9 0 0,0-1 0 0 0,0 1 0 0 0,0-1 0 0 0,0 0 0 0 0,0 1 0 0 0,-1-1 0 0 0,1 0 0 0 0,-1 0 1 0 0,1 0-1 0 0,-1 0 0 0 0,2-3 0 0 0,3-7 29 0 0,0 0 1 0 0,-1-1-1 0 0,3-13 1 0 0,-6 18-66 0 0,0 1 0 0 0,-1-1 0 0 0,0 1 0 0 0,0-1 0 0 0,-1 1 0 0 0,1-1 0 0 0,-3-14 0 0 0,1 19-35 0 0,1 0 0 0 0,-1 0 1 0 0,1 0-1 0 0,-1 0 0 0 0,0 0 0 0 0,0 1 0 0 0,0-1 0 0 0,-1 0 0 0 0,1 1 0 0 0,-1-1 0 0 0,1 1 0 0 0,-1 0 0 0 0,0-1 1 0 0,0 1-1 0 0,0 0 0 0 0,0 0 0 0 0,0 0 0 0 0,-1 0 0 0 0,1 0 0 0 0,-1 1 0 0 0,1-1 0 0 0,-1 1 0 0 0,-3-2 0 0 0,4 3-125 0 0,1-1-1 0 0,-1 1 0 0 0,1 0 0 0 0,-1 0 0 0 0,0 0 0 0 0,1 0 0 0 0,-1 0 0 0 0,1 0 0 0 0,-1 1 0 0 0,1-1 0 0 0,-1 0 0 0 0,0 1 0 0 0,1-1 0 0 0,0 1 0 0 0,-1 0 0 0 0,1-1 1 0 0,-1 1-1 0 0,1 0 0 0 0,0 0 0 0 0,-1 0 0 0 0,1 0 0 0 0,0 0 0 0 0,0 0 0 0 0,0 0 0 0 0,0 0 0 0 0,0 1 0 0 0,0-1 0 0 0,0 0 0 0 0,0 1 0 0 0,1-1 0 0 0,-1 0 0 0 0,0 1 1 0 0,1-1-1 0 0,-1 1 0 0 0,1-1 0 0 0,-1 1 0 0 0,1 1 0 0 0,-1-1-98 0 0,1 0 0 0 0,-1 0 1 0 0,1 0-1 0 0,-1 0 0 0 0,1-1 0 0 0,0 1 1 0 0,0 0-1 0 0,0 0 0 0 0,0 0 0 0 0,0 0 0 0 0,0 0 1 0 0,1 0-1 0 0,-1-1 0 0 0,0 1 0 0 0,1 0 1 0 0,0 0-1 0 0,-1 0 0 0 0,1-1 0 0 0,0 1 1 0 0,0 0-1 0 0,0-1 0 0 0,0 1 0 0 0,0-1 1 0 0,0 1-1 0 0,1-1 0 0 0,-1 1 0 0 0,0-1 1 0 0,1 0-1 0 0,-1 0 0 0 0,1 0 0 0 0,-1 0 0 0 0,3 2 1 0 0,4-1-359 0 0,2 1-308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09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12 648 0 0,'10'-9'1444'0'0,"9"7"11398"0"0,-19 19-11303 0 0,-4 4-1278 0 0,-5 35-124 0 0,8-54-131 0 0,1 1 1 0 0,0-1-1 0 0,0 0 1 0 0,0 1-1 0 0,1-1 0 0 0,-1 0 1 0 0,0 1-1 0 0,1-1 1 0 0,0 0-1 0 0,-1 1 1 0 0,1-1-1 0 0,0 0 1 0 0,0 0-1 0 0,0 0 0 0 0,1 0 1 0 0,-1 0-1 0 0,0 0 1 0 0,1 0-1 0 0,2 2 1 0 0,-3-4 15 0 0,1 1 1 0 0,0-1-1 0 0,-1 1 0 0 0,1-1 1 0 0,0 0-1 0 0,-1 0 1 0 0,1 0-1 0 0,0 0 1 0 0,0 0-1 0 0,-1 0 0 0 0,1 0 1 0 0,0 0-1 0 0,-1-1 1 0 0,1 1-1 0 0,2-2 1 0 0,10-5-2089 0 0,-11 2-2292 0 0,-3 5 4102 0 0,0-1 0 0 0,0 1-1 0 0,0-1 1 0 0,0 1 0 0 0,0 0-1 0 0,0-1 1 0 0,0 1 0 0 0,0 0-1 0 0,0-1 1 0 0,0 1 0 0 0,0 0-1 0 0,0-1 1 0 0,0 0 69 0 0,-1 1 1 0 0,1 0-1 0 0,0-1 1 0 0,0 1 0 0 0,0 0-1 0 0,0-1 1 0 0,-1 1-1 0 0,1 0 1 0 0,0 0-1 0 0,0-1 1 0 0,-1 1-1 0 0,1 0 1 0 0,0 0-1 0 0,0 0 1 0 0,-1-1-1 0 0,1 1 1 0 0,0 0-1 0 0,-1 0 1 0 0,1 0-1 0 0,0 0 1 0 0,-1 0-1 0 0,1 0 1 0 0,0-1-1 0 0,-1 1 1 0 0,1 0-1 0 0,0 0 1 0 0,-1 0-1 0 0,1 0 1 0 0,0 0-1 0 0,-1 0 1 0 0,-11 7-1451 0 0,-6 14 1913 0 0,18-20-440 0 0,-21 26 840 0 0,12-17 678 0 0,1 0 0 0 0,0 1 0 0 0,0 1 0 0 0,1-1 0 0 0,1 1 0 0 0,0 0 0 0 0,0 1 0 0 0,-5 19 0 0 0,11-31-1340 0 0,-1 1 0 0 0,1-1 0 0 0,0 0 0 0 0,0 0-1 0 0,0 0 1 0 0,0 1 0 0 0,0-1 0 0 0,0 0 0 0 0,0 0 0 0 0,0 1 0 0 0,0-1 0 0 0,0 0 0 0 0,1 0 0 0 0,-1 0 0 0 0,0 0 0 0 0,1 1 0 0 0,-1-1 0 0 0,1 0-1 0 0,0 0 1 0 0,-1 0 0 0 0,1 0 0 0 0,0 0 0 0 0,0 0 0 0 0,-1 0 0 0 0,1-1 0 0 0,0 1 0 0 0,0 0 0 0 0,0 0 0 0 0,0 0 0 0 0,0-1 0 0 0,0 1 0 0 0,0-1 0 0 0,0 1-1 0 0,0-1 1 0 0,1 1 0 0 0,-1-1 0 0 0,0 0 0 0 0,0 1 0 0 0,0-1 0 0 0,0 0 0 0 0,1 0 0 0 0,-1 0 0 0 0,0 0 0 0 0,2 0 0 0 0,27-5-2725 0 0,-8-10-4559 0 0,-13 7 4169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09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63 1480 0 0,'0'-1'225'0'0,"0"1"-1"0"0,0-1 1 0 0,-1 1 0 0 0,1-1-1 0 0,-1 1 1 0 0,1 0-1 0 0,0-1 1 0 0,-1 1-1 0 0,1-1 1 0 0,-1 1 0 0 0,1 0-1 0 0,-1 0 1 0 0,1-1-1 0 0,-1 1 1 0 0,1 0-1 0 0,-1 0 1 0 0,1-1-1 0 0,-1 1 1 0 0,1 0 0 0 0,-1 0-1 0 0,1 0 1 0 0,-1 0-1 0 0,0 0 1 0 0,1 0-1 0 0,-1 0 1 0 0,1 0 0 0 0,-1 0-1 0 0,1 0 1 0 0,-1 0-1 0 0,1 0 1 0 0,-1 1-1 0 0,0-1 1 0 0,1 0-1 0 0,-1 0 1 0 0,1 0 0 0 0,-1 1-1 0 0,1-1 1 0 0,-1 0-1 0 0,1 1 1 0 0,-1 0-1 0 0,-1 1 90 0 0,1 0 1 0 0,0 0-1 0 0,-1 1 0 0 0,1-1 0 0 0,0 1 0 0 0,0-1 0 0 0,1 1 0 0 0,-1-1 0 0 0,0 5 0 0 0,-5 61 705 0 0,6-59-928 0 0,0 27 58 0 0,1-34-126 0 0,-1 0 1 0 0,0 0-1 0 0,0 0 0 0 0,0-1 0 0 0,1 1 0 0 0,-1 0 0 0 0,1-1 1 0 0,0 1-1 0 0,-1 0 0 0 0,1-1 0 0 0,0 1 0 0 0,0-1 0 0 0,0 1 1 0 0,0-1-1 0 0,1 2 0 0 0,-1-2-21 0 0,0-1 0 0 0,0 0 1 0 0,-1 0-1 0 0,1 0 0 0 0,0 0 0 0 0,0-1 0 0 0,-1 1 0 0 0,1 0 1 0 0,0 0-1 0 0,0 0 0 0 0,-1 0 0 0 0,1-1 0 0 0,0 1 1 0 0,-1 0-1 0 0,1-1 0 0 0,0 1 0 0 0,-1-1 0 0 0,1 1 0 0 0,0-1 1 0 0,-1 1-1 0 0,1-1 0 0 0,-1 1 0 0 0,1-1 0 0 0,-1 1 1 0 0,1-1-1 0 0,-1 0 0 0 0,0 1 0 0 0,1-1 0 0 0,-1 0 1 0 0,0 1-1 0 0,1-1 0 0 0,-1 0 0 0 0,0 1 0 0 0,0-1 0 0 0,0-1 1 0 0,12-27-287 0 0,-9 17-22 0 0,0 0 0 0 0,-1 0 1 0 0,0 0-1 0 0,-1 0 1 0 0,0 0-1 0 0,-2-24 0 0 0,-1 23-1400 0 0,0 0 0 0 0,0-1-1 0 0,-7-16 1 0 0,7 23-3566 0 0,4 11 4336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09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10 1352 0 0,'8'-10'9531'0'0,"-17"43"-4518"0"0,4-19-5022 0 0,1 0 246 0 0,-7 32-36 0 0,10-43-208 0 0,1-1 0 0 0,0 1 0 0 0,0-1 1 0 0,0 1-1 0 0,0-1 0 0 0,0 1 0 0 0,0-1 0 0 0,0 1 0 0 0,1-1 1 0 0,0 1-1 0 0,-1-1 0 0 0,1 0 0 0 0,0 1 0 0 0,0-1 0 0 0,2 3 0 0 0,-2-4 4 0 0,0-1-1 0 0,0 0 1 0 0,0 0-1 0 0,0 1 1 0 0,0-1-1 0 0,1 0 1 0 0,-1 0-1 0 0,0 0 1 0 0,0 0-1 0 0,0 0 1 0 0,0-1-1 0 0,0 1 1 0 0,0 0-1 0 0,0 0 1 0 0,0-1-1 0 0,0 1 1 0 0,0-1-1 0 0,0 1 1 0 0,0-1-1 0 0,0 1 1 0 0,0-1-1 0 0,1-1 1 0 0,0 1-333 0 0,0 0 1 0 0,0 0 0 0 0,0 0-1 0 0,0 1 1 0 0,1-1 0 0 0,-1 0 0 0 0,0 1-1 0 0,0-1 1 0 0,0 1 0 0 0,5 0 0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10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4561 0 0,'5'-1'7349'0'0,"8"-1"-4933"0"0,21-3-2136 0 0,-34 7-304 0 0,0 1 1 0 0,0-1-1 0 0,0 1 0 0 0,-1-1 1 0 0,1 1-1 0 0,-1-1 0 0 0,0 0 1 0 0,0 1-1 0 0,0-1 0 0 0,0 0 1 0 0,0 1-1 0 0,-1 1 0 0 0,-2 6 82 0 0,3-9-52 0 0,1 1-1 0 0,0-1 1 0 0,-1 1-1 0 0,1-1 0 0 0,0 1 1 0 0,0 0-1 0 0,0-1 0 0 0,0 1 1 0 0,1-1-1 0 0,-1 1 1 0 0,0-1-1 0 0,1 1 0 0 0,-1 0 1 0 0,1-1-1 0 0,-1 0 0 0 0,1 1 1 0 0,0-1-1 0 0,0 1 1 0 0,0-1-1 0 0,-1 0 0 0 0,1 1 1 0 0,1-1-1 0 0,-1 0 0 0 0,0 0 1 0 0,0 0-1 0 0,0 0 1 0 0,0 0-1 0 0,1 0 0 0 0,-1 0 1 0 0,0 0-1 0 0,4 1 0 0 0,-3-1-135 0 0,0 0-1 0 0,1 0 1 0 0,-1-1-1 0 0,0 1 0 0 0,1-1 1 0 0,-1 1-1 0 0,1-1 0 0 0,-1 0 1 0 0,4 1-1 0 0,-4-2-259 0 0,-1 1 1 0 0,1 0-1 0 0,0 0 0 0 0,0-1 0 0 0,0 1 1 0 0,0-1-1 0 0,-1 1 0 0 0,1-1 0 0 0,0 0 0 0 0,0 1 1 0 0,-1-1-1 0 0,3-2 0 0 0,5-13-4636 0 0,-3 5 2489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10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37 2601 0 0,'-2'-3'780'0'0,"1"1"1"0"0,-1 0-1 0 0,1-1 1 0 0,0 0-1 0 0,0 1 1 0 0,0-1-1 0 0,0 0 1 0 0,0 1-1 0 0,0-5 1 0 0,0 6-680 0 0,1 1 1 0 0,0 0 0 0 0,0 0 0 0 0,0-1-1 0 0,1 1 1 0 0,-1 0 0 0 0,0 0-1 0 0,0-1 1 0 0,0 1 0 0 0,0 0 0 0 0,0 0-1 0 0,0-1 1 0 0,0 1 0 0 0,0 0 0 0 0,0 0-1 0 0,1 0 1 0 0,-1-1 0 0 0,0 1-1 0 0,0 0 1 0 0,0 0 0 0 0,0 0 0 0 0,1 0-1 0 0,-1-1 1 0 0,0 1 0 0 0,0 0 0 0 0,0 0-1 0 0,1 0 1 0 0,-1 0 0 0 0,0 0-1 0 0,0 0 1 0 0,1-1 0 0 0,-1 1 0 0 0,0 0-1 0 0,0 0 1 0 0,1 0 0 0 0,-1 0 0 0 0,19 7 1002 0 0,-17-6-1107 0 0,1 0 1 0 0,-1 0 0 0 0,1 1-1 0 0,-1-1 1 0 0,0 1-1 0 0,1 0 1 0 0,-1 0-1 0 0,0 0 1 0 0,0 0-1 0 0,-1 0 1 0 0,1 0 0 0 0,0 0-1 0 0,-1 1 1 0 0,1-1-1 0 0,-1 1 1 0 0,0-1-1 0 0,1 1 1 0 0,-1-1-1 0 0,-1 1 1 0 0,1 0 0 0 0,0 0-1 0 0,-1-1 1 0 0,1 1-1 0 0,-1 0 1 0 0,0 0-1 0 0,0 3 1 0 0,-2 4-210 0 0,0 1 0 0 0,0-1 0 0 0,-1 0-1 0 0,-1 0 1 0 0,-8 18 0 0 0,9-22 156 0 0,-1 1 1 0 0,1 0-1 0 0,1-1 0 0 0,-1 1 0 0 0,1 0 0 0 0,0 1 1 0 0,1-1-1 0 0,-1 0 0 0 0,2 0 0 0 0,-1 1 0 0 0,1 14 0 0 0,0-21-4 0 0,0 0-1 0 0,0 0 1 0 0,0 0-1 0 0,1 0 1 0 0,-1 0-1 0 0,0 0 0 0 0,0 0 1 0 0,1 0-1 0 0,-1 0 1 0 0,0 0-1 0 0,1 0 1 0 0,-1 0-1 0 0,1 0 0 0 0,-1 0 1 0 0,1 0-1 0 0,0-1 1 0 0,-1 1-1 0 0,1 0 1 0 0,0 0-1 0 0,-1-1 0 0 0,1 1 1 0 0,0 0-1 0 0,0-1 1 0 0,0 1-1 0 0,0-1 1 0 0,0 1-1 0 0,0-1 0 0 0,0 1 1 0 0,0-1-1 0 0,0 0 1 0 0,0 1-1 0 0,0-1 1 0 0,0 0-1 0 0,0 0 0 0 0,0 0 1 0 0,0 0-1 0 0,0 0 1 0 0,0 0-1 0 0,0 0 1 0 0,0 0-1 0 0,0 0 0 0 0,0-1 1 0 0,0 1-1 0 0,0 0 1 0 0,0 0-1 0 0,0-1 1 0 0,0 1-1 0 0,0-1 0 0 0,1-1 1 0 0,2 0-183 0 0,0-1-1 0 0,-1 1 1 0 0,1-1 0 0 0,-1 0 0 0 0,0-1 0 0 0,0 1-1 0 0,0 0 1 0 0,-1-1 0 0 0,1 0 0 0 0,2-5 0 0 0,-3 4 201 0 0,1 1 0 0 0,-2-1 0 0 0,1 0-1 0 0,0 0 1 0 0,-1 0 0 0 0,0 0 0 0 0,0 0 0 0 0,-1-1 0 0 0,1 1 0 0 0,-1 0 0 0 0,0 0 0 0 0,-1 0 0 0 0,1-1 0 0 0,-1 1 0 0 0,0 0 0 0 0,0 0 0 0 0,-1 0 0 0 0,1 0 0 0 0,-1 0 0 0 0,0 1 0 0 0,-1-1 0 0 0,1 0 0 0 0,-1 1 0 0 0,-5-8 0 0 0,8 12 154 0 0,0 0 0 0 0,0 0 0 0 0,0 0 0 0 0,0 0 0 0 0,-1-1 0 0 0,1 1 0 0 0,0 0 0 0 0,0 0 1 0 0,0 0-1 0 0,0 0 0 0 0,0-1 0 0 0,0 1 0 0 0,0 0 0 0 0,0 0 0 0 0,0 0 0 0 0,0-1 0 0 0,0 1 0 0 0,0 0 0 0 0,0 0 0 0 0,1 0 1 0 0,-1-1-1 0 0,0 1 0 0 0,0 0 0 0 0,0 0 0 0 0,0 0 0 0 0,0 0 0 0 0,0-1 0 0 0,0 1 0 0 0,0 0 0 0 0,1 0 0 0 0,-1 0 1 0 0,0 0-1 0 0,0 0 0 0 0,0 0 0 0 0,0-1 0 0 0,0 1 0 0 0,1 0 0 0 0,-1 0 0 0 0,0 0 0 0 0,0 0 0 0 0,0 0 0 0 0,1 0 0 0 0,-1 0 1 0 0,0 0-1 0 0,0 0 0 0 0,0 0 0 0 0,15-2 624 0 0,-15 2-825 0 0,1 0-1 0 0,-1 0 1 0 0,1 0-1 0 0,-1 0 1 0 0,1 0-1 0 0,-1 0 1 0 0,1 1-1 0 0,-1-1 1 0 0,1 0-1 0 0,-1 0 1 0 0,1 0-1 0 0,-1 1 1 0 0,0-1-1 0 0,1 0 1 0 0,-1 1-1 0 0,1-1 1 0 0,-1 0-1 0 0,0 1 1 0 0,1-1-1 0 0,-1 1 1 0 0,0-1-1 0 0,1 0 1 0 0,-1 1 0 0 0,0 0-65 0 0,0 0 0 0 0,0 0 0 0 0,0 0 0 0 0,0 0 0 0 0,0-1 0 0 0,0 1 1 0 0,0 0-1 0 0,0 0 0 0 0,-1 0 0 0 0,1 0 0 0 0,0-1 0 0 0,0 1 0 0 0,-1 0 1 0 0,1 0-1 0 0,-1 0 0 0 0,1-1 0 0 0,-1 1 0 0 0,1 0 0 0 0,-1-1 1 0 0,1 1-1 0 0,-2 0 0 0 0,2 0 50 0 0,-41 52-4834 0 0,20-14 7162 0 0,21-38-2055 0 0,0 0 1 0 0,0-1-1 0 0,0 1 1 0 0,0-1-1 0 0,0 1 0 0 0,1-1 1 0 0,-1 1-1 0 0,0-1 1 0 0,0 1-1 0 0,1-1 1 0 0,-1 1-1 0 0,0-1 0 0 0,0 1 1 0 0,1-1-1 0 0,-1 0 1 0 0,1 1-1 0 0,-1-1 0 0 0,0 0 1 0 0,1 1-1 0 0,-1-1 1 0 0,1 0-1 0 0,-1 1 1 0 0,1-1-1 0 0,-1 0 0 0 0,1 0 1 0 0,-1 1-1 0 0,1-1 1 0 0,-1 0-1 0 0,1 0 1 0 0,0 0-1 0 0,-1 0 0 0 0,1 0 1 0 0,-1 0-1 0 0,1 0 1 0 0,-1 0-1 0 0,1 0 0 0 0,-1 0 1 0 0,2 0-1 0 0,0 0-83 0 0,0 0 0 0 0,0 0 0 0 0,0 0-1 0 0,0 0 1 0 0,0 0 0 0 0,0 0 0 0 0,0 0 0 0 0,0-1-1 0 0,0 1 1 0 0,3-2 0 0 0,-3 0-256 0 0,0 0 1 0 0,0 0 0 0 0,-1 0-1 0 0,1 0 1 0 0,0 0 0 0 0,-1-1-1 0 0,1 1 1 0 0,-1-1 0 0 0,0 1-1 0 0,0-1 1 0 0,0 1-1 0 0,0-1 1 0 0,-1 0 0 0 0,1 1-1 0 0,-1-1 1 0 0,1 0 0 0 0,-1-5-1 0 0,4-14-247 0 0,-2 71 1256 0 0,-7-5-623 0 0,1-6-1422 0 0,3-13-3267 0 0,2-41 1428 0 0,3 8 2480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11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35 1504 0 0,'-2'-34'9109'0'0,"7"33"-5878"0"0,15 12-1694 0 0,-18-8-1489 0 0,0 1 1 0 0,-1 0 0 0 0,1-1 0 0 0,-1 1 0 0 0,1 0 0 0 0,-1 0-1 0 0,0 0 1 0 0,0 0 0 0 0,-1 0 0 0 0,1 0 0 0 0,-1 0-1 0 0,0 0 1 0 0,0 0 0 0 0,-1 0 0 0 0,1 0 0 0 0,-1 0 0 0 0,0 0-1 0 0,0 0 1 0 0,0 0 0 0 0,0 0 0 0 0,-1 0 0 0 0,1 0-1 0 0,-1-1 1 0 0,0 1 0 0 0,0-1 0 0 0,-1 1 0 0 0,1-1 0 0 0,-1 0-1 0 0,1 0 1 0 0,-1 0 0 0 0,0 0 0 0 0,-5 3 0 0 0,6-6-605 0 0,6-3 205 0 0,13-8 113 0 0,2 6 376 0 0,-18 6-131 0 0,-1-1-1 0 0,1 0 0 0 0,-1 0 1 0 0,1 0-1 0 0,-1 0 1 0 0,1 1-1 0 0,-1-1 0 0 0,1 0 1 0 0,-1 0-1 0 0,0 1 1 0 0,1-1-1 0 0,-1 0 0 0 0,1 1 1 0 0,-1-1-1 0 0,0 0 0 0 0,1 1 1 0 0,-1-1-1 0 0,0 1 1 0 0,0-1-1 0 0,1 1 0 0 0,-1-1 1 0 0,0 1-1 0 0,0-1 1 0 0,0 1-1 0 0,1-1 0 0 0,-1 1 1 0 0,0-1-1 0 0,0 1 0 0 0,0-1 1 0 0,0 1-1 0 0,0-1 1 0 0,0 1-1 0 0,0-1 0 0 0,0 2 1 0 0,0-2-401 0 0,-1 1 0 0 0,1 0 0 0 0,0 0 0 0 0,-1 0 0 0 0,1-1 0 0 0,-1 1 0 0 0,1 0 0 0 0,0 0 0 0 0,-1-1 0 0 0,0 1 0 0 0,1 0 1 0 0,-1-1-1 0 0,1 1 0 0 0,-1-1 0 0 0,0 1 0 0 0,1-1 0 0 0,-1 1 0 0 0,0-1 0 0 0,0 1 0 0 0,1-1 0 0 0,-1 0 0 0 0,0 1 0 0 0,0-1 0 0 0,0 0 0 0 0,1 0 0 0 0,-1 0 0 0 0,0 1 1 0 0,0-1-1 0 0,0 0 0 0 0,0 0 0 0 0,0 0 0 0 0,0-1 0 0 0,-13 5-3364 0 0,2 3 5046 0 0,2 7-316 0 0,-1 8 6449 0 0,11-21-7188 0 0,0 0 0 0 0,0-1 0 0 0,-1 1 1 0 0,1-1-1 0 0,0 1 0 0 0,0-1 0 0 0,0 1 0 0 0,0 0 1 0 0,1-1-1 0 0,-1 1 0 0 0,0-1 0 0 0,0 1 1 0 0,0 0-1 0 0,0-1 0 0 0,0 1 0 0 0,1-1 0 0 0,-1 1 1 0 0,0-1-1 0 0,1 1 0 0 0,-1-1 0 0 0,0 1 0 0 0,1-1 1 0 0,-1 1-1 0 0,1 0 0 0 0,0-1-242 0 0,1 1 0 0 0,-1 0 1 0 0,1-1-1 0 0,-1 0 0 0 0,0 1 0 0 0,1-1 0 0 0,-1 0 1 0 0,1 1-1 0 0,-1-1 0 0 0,1 0 0 0 0,-1 0 0 0 0,1 0 0 0 0,-1 0 1 0 0,3-1-1 0 0,12 2 46 0 0,-12 5-797 0 0,-16 18-1377 0 0,1-6 1695 0 0,7-7 505 0 0,0 0 0 0 0,0 0 0 0 0,1 1 0 0 0,1-1 0 0 0,0 1 0 0 0,0-1 0 0 0,0 20 0 0 0,34-81 3332 0 0,-31 50-3342 0 0,-1-1 0 0 0,0 0 0 0 0,1 0 0 0 0,-1 1 0 0 0,1-1 0 0 0,-1 0 0 0 0,1 1 0 0 0,0-1 0 0 0,-1 1 1 0 0,1-1-1 0 0,0 1 0 0 0,-1-1 0 0 0,1 1 0 0 0,0-1 0 0 0,0 1 0 0 0,-1 0 0 0 0,1-1 0 0 0,0 1 0 0 0,0 0 0 0 0,0 0 0 0 0,0-1 0 0 0,-1 1 0 0 0,1 0 0 0 0,0 0 0 0 0,0 0 0 0 0,0 0 0 0 0,1 0 0 0 0,-2 1-22 0 0,1 0 0 0 0,-1-1 1 0 0,1 1-1 0 0,-1 0 0 0 0,1-1 0 0 0,-1 1 1 0 0,0 0-1 0 0,1 0 0 0 0,-1 0 1 0 0,0-1-1 0 0,0 1 0 0 0,1 0 0 0 0,-1 0 1 0 0,0 0-1 0 0,0 0 0 0 0,0-1 0 0 0,0 1 1 0 0,0 0-1 0 0,0 0 0 0 0,0 0 0 0 0,-1 1 1 0 0,1 0-24 0 0,0 0 1 0 0,0 0 0 0 0,-1 0 0 0 0,1 0-1 0 0,-1 1 1 0 0,0-1 0 0 0,1 0 0 0 0,-1 0-1 0 0,0 0 1 0 0,0-1 0 0 0,0 1 0 0 0,0 0-1 0 0,0 0 1 0 0,-1 0 0 0 0,1-1 0 0 0,-1 1-1 0 0,1-1 1 0 0,-1 1 0 0 0,1-1 0 0 0,-1 0-1 0 0,0 1 1 0 0,0-1 0 0 0,0 0 0 0 0,-3 1-1 0 0,46-16-1743 0 0,-16-2-3188 0 0,-23 15 4239 0 0,-1 0 0 0 0,0-1 0 0 0,1 1 0 0 0,-1 0 0 0 0,0-1 0 0 0,0 0 0 0 0,0 1 0 0 0,0-1 0 0 0,-1 1 0 0 0,1-1 0 0 0,0 0 0 0 0,0-3 0 0 0,3-5-1320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12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3545 0 0,'6'-9'11182'0'0,"-6"9"-10909"0"0,6 13 5060 0 0,1 21-2400 0 0,-1 214-1514 0 0,-5-219-2152 0 0,-3 48 1 0 0,-4-42-2474 0 0,-3-3-3963 0 0,2-16-939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35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28 968 0 0,'-21'-11'3615'0'0,"16"8"-1693"0"0,-1 0 1 0 0,1 1-1 0 0,-1 0 0 0 0,-11-4 0 0 0,16 6-1689 0 0,-1 0-1 0 0,1-1 1 0 0,-1 1 0 0 0,0 0 0 0 0,1 0 0 0 0,-1 1-1 0 0,0-1 1 0 0,1 0 0 0 0,-1 0 0 0 0,0 1 0 0 0,1-1-1 0 0,-1 1 1 0 0,1-1 0 0 0,-1 1 0 0 0,1 0 0 0 0,-1 0-1 0 0,1 0 1 0 0,0-1 0 0 0,-1 1 0 0 0,1 1 0 0 0,0-1-1 0 0,-2 2 1 0 0,-21 27 238 0 0,2 1 0 0 0,1 1 0 0 0,2 0 0 0 0,1 2 0 0 0,-20 50 0 0 0,-4 7-355 0 0,42-90-117 0 0,-14 25-297 0 0,-11 35 1 0 0,58-202-5911 0 0,-29 126 6024 0 0,16-46-138 0 0,-18 56 311 0 0,0 0 1 0 0,0 1-1 0 0,1-1 1 0 0,-1 1 0 0 0,1-1-1 0 0,0 1 1 0 0,1 0-1 0 0,-1 0 1 0 0,6-5-1 0 0,-7 8 44 0 0,-1 0-1 0 0,0 1 0 0 0,0-1 1 0 0,1 0-1 0 0,-1 1 0 0 0,0 0 1 0 0,1-1-1 0 0,-1 1 0 0 0,1 0 1 0 0,-1 0-1 0 0,0-1 0 0 0,1 1 1 0 0,-1 0-1 0 0,1 0 0 0 0,-1 1 1 0 0,1-1-1 0 0,-1 0 0 0 0,0 0 1 0 0,1 1-1 0 0,-1-1 0 0 0,2 2 1 0 0,34 17 641 0 0,-3-3-514 0 0,-14-8 344 0 0,-5 6-3689 0 0,-15-13 2887 0 0,1 0-1 0 0,-1 0 0 0 0,1 0 0 0 0,-1-1 0 0 0,1 1 0 0 0,-1 0 0 0 0,0 0 0 0 0,1 0 0 0 0,-1 0 0 0 0,0 0 0 0 0,0 0 0 0 0,0 0 0 0 0,0 0 0 0 0,0 0 0 0 0,0 0 0 0 0,0 0 0 0 0,0 0 0 0 0,0 0 0 0 0,0 0 0 0 0,-1-1 0 0 0,1 1 0 0 0,0 0 0 0 0,0 0 0 0 0,-1 0 0 0 0,1 0 0 0 0,-1 0 0 0 0,1 0 0 0 0,-1-1 0 0 0,1 1 0 0 0,-1 0 0 0 0,0 0 0 0 0,1-1 0 0 0,-1 1 0 0 0,0 0 0 0 0,1-1 0 0 0,-1 1 0 0 0,-1 0 0 0 0,-5 8-1832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4:13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 9050 0 0,'-3'4'1089'0'0,"-38"46"9027"0"0,23-29-7953 0 0,-32 27-1 0 0,47-45-2143 0 0,0 0 1 0 0,-1 0-1 0 0,1 0 0 0 0,1 1 1 0 0,-1-1-1 0 0,0 1 0 0 0,1-1 1 0 0,0 1-1 0 0,0 0 0 0 0,0 0 1 0 0,0 0-1 0 0,0 0 0 0 0,1 0 1 0 0,0 0-1 0 0,0 0 0 0 0,0 1 1 0 0,0-1-1 0 0,1 0 1 0 0,-1 1-1 0 0,1 4 0 0 0,1-3-29 0 0,1 0 0 0 0,-1 0 1 0 0,1 1-1 0 0,0-1 0 0 0,0 0 0 0 0,0-1 0 0 0,1 1 0 0 0,0 0 0 0 0,0-1 0 0 0,1 1 1 0 0,0-1-1 0 0,-1 0 0 0 0,7 5 0 0 0,-6-5-41 0 0,1 0 1 0 0,0 0-1 0 0,0 0 1 0 0,0-1-1 0 0,0 0 1 0 0,1 0-1 0 0,0-1 1 0 0,-1 1-1 0 0,1-1 1 0 0,0-1-1 0 0,1 1 1 0 0,6 1-1 0 0,-9-3 36 0 0,0-1 0 0 0,1 1 0 0 0,0-1 0 0 0,-1 0 0 0 0,1 0 0 0 0,-1-1 0 0 0,1 0 0 0 0,-1 1 0 0 0,0-1 0 0 0,1-1 0 0 0,-1 1 0 0 0,0-1 0 0 0,0 1 0 0 0,1-1 0 0 0,-2-1 0 0 0,1 1 0 0 0,0 0 0 0 0,6-6 0 0 0,2-2 28 0 0,-1-1 0 0 0,0 1 0 0 0,-1-2 0 0 0,0 0 0 0 0,0 0 0 0 0,-2 0 0 0 0,11-20 0 0 0,-14 24 11 0 0,-1 0 0 0 0,0 0-1 0 0,-1-1 1 0 0,0 1 0 0 0,0-1 0 0 0,-1 0-1 0 0,0 0 1 0 0,-1 0 0 0 0,0 0 0 0 0,0 0-1 0 0,-1 0 1 0 0,0 0 0 0 0,-2-16 0 0 0,1 23-12 0 0,1-1 1 0 0,-1 1 0 0 0,0 0 0 0 0,0-1-1 0 0,0 1 1 0 0,0 0 0 0 0,0 0 0 0 0,-1 0 0 0 0,1 0-1 0 0,-1 0 1 0 0,1 0 0 0 0,-1 0 0 0 0,0 0-1 0 0,0 1 1 0 0,0-1 0 0 0,0 0 0 0 0,0 1 0 0 0,0 0-1 0 0,0-1 1 0 0,0 1 0 0 0,-4-1 0 0 0,1 0 14 0 0,0 1 1 0 0,0 0-1 0 0,0 0 0 0 0,0 0 1 0 0,0 1-1 0 0,0 0 1 0 0,0-1-1 0 0,0 2 0 0 0,0-1 1 0 0,-8 2-1 0 0,6-1-106 0 0,1 1-1 0 0,0 0 0 0 0,-1 0 1 0 0,1 0-1 0 0,0 1 0 0 0,0 0 1 0 0,1 0-1 0 0,-8 5 0 0 0,11-6-83 0 0,-1 0 0 0 0,1 0 0 0 0,-1 0 0 0 0,1 0-1 0 0,0 0 1 0 0,0 1 0 0 0,0-1 0 0 0,0 1 0 0 0,0-1-1 0 0,1 1 1 0 0,-1 0 0 0 0,1 0 0 0 0,0 0 0 0 0,0 0-1 0 0,0 0 1 0 0,-1 4 0 0 0,1-4-270 0 0,1 0-1 0 0,0 0 1 0 0,-1-1 0 0 0,1 1-1 0 0,0 0 1 0 0,1 0 0 0 0,-1 0 0 0 0,0 0-1 0 0,1-1 1 0 0,0 1 0 0 0,-1 0-1 0 0,1 0 1 0 0,0-1 0 0 0,1 1-1 0 0,-1-1 1 0 0,0 1 0 0 0,1-1 0 0 0,-1 1-1 0 0,1-1 1 0 0,0 0 0 0 0,0 0-1 0 0,0 0 1 0 0,0 0 0 0 0,0 0 0 0 0,0 0-1 0 0,0 0 1 0 0,1-1 0 0 0,-1 1-1 0 0,1-1 1 0 0,-1 0 0 0 0,1 0-1 0 0,-1 0 1 0 0,1 0 0 0 0,0 0 0 0 0,0 0-1 0 0,-1-1 1 0 0,1 1 0 0 0,0-1-1 0 0,0 0 1 0 0,3 0 0 0 0,21 3-1964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36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2256 0 0,'-2'2'8076'0'0,"2"12"-4929"0"0,1 14-1067 0 0,5 5-477 0 0,2 20-779 0 0,-8-51-792 0 0,1 1 1 0 0,-1-1 0 0 0,0 1-1 0 0,-1-1 1 0 0,1 1-1 0 0,0-1 1 0 0,-1 1 0 0 0,0-1-1 0 0,1 1 1 0 0,-1-1-1 0 0,0 0 1 0 0,0 1 0 0 0,0-1-1 0 0,0 0 1 0 0,-1 0-1 0 0,-2 4 1 0 0,3-6-77 0 0,1 1 0 0 0,-1-1 0 0 0,0 1 0 0 0,0-1 0 0 0,1 1 0 0 0,-1-1 0 0 0,0 1 0 0 0,0-1 0 0 0,0 0 0 0 0,0 0 0 0 0,1 1 0 0 0,-1-1 0 0 0,0 0 0 0 0,0 0 0 0 0,0 0 0 0 0,0 0 0 0 0,0 0 0 0 0,0 0 0 0 0,0 0 0 0 0,1 0 0 0 0,-1 0 0 0 0,0-1 0 0 0,0 1 0 0 0,-1 0 0 0 0,-24-13-1050 0 0,23 11 1061 0 0,1 0 0 0 0,-1 1 0 0 0,1-1 1 0 0,-1 1-1 0 0,0 0 0 0 0,0 0 0 0 0,1 0 1 0 0,-1 0-1 0 0,0 1 0 0 0,0-1 0 0 0,-5 0 1 0 0,8 1 36 0 0,0 0 0 0 0,0 1 0 0 0,-1-1 0 0 0,1 0 1 0 0,0 0-1 0 0,-1 1 0 0 0,1-1 0 0 0,0 0 0 0 0,0 0 0 0 0,0 1 1 0 0,-1-1-1 0 0,1 0 0 0 0,0 0 0 0 0,0 1 0 0 0,0-1 0 0 0,0 0 1 0 0,0 1-1 0 0,-1-1 0 0 0,1 0 0 0 0,0 1 0 0 0,0-1 0 0 0,0 0 1 0 0,0 1-1 0 0,0-1 0 0 0,0 0 0 0 0,0 1 0 0 0,0-1 1 0 0,0 0-1 0 0,0 1 0 0 0,0-1 0 0 0,1 0 0 0 0,-1 1 0 0 0,0-1 1 0 0,0 0-1 0 0,0 0 0 0 0,0 1 0 0 0,0-1 0 0 0,1 0 0 0 0,-1 1 1 0 0,0-1-1 0 0,0 0 0 0 0,0 0 0 0 0,1 1 0 0 0,-1-1 0 0 0,0 0 1 0 0,0 0-1 0 0,1 0 0 0 0,-1 1 0 0 0,0-1 0 0 0,1 0 0 0 0,-1 0 1 0 0,0 0-1 0 0,1 0 0 0 0,15 14 174 0 0,-12-13-168 0 0,0 0 0 0 0,0 0 0 0 0,0 0 1 0 0,0-1-1 0 0,0 1 0 0 0,0-1 1 0 0,0 0-1 0 0,1-1 0 0 0,-1 1 0 0 0,0-1 1 0 0,0 1-1 0 0,0-1 0 0 0,0 0 1 0 0,5-3-1 0 0,56-26-234 0 0,-57 26 103 0 0,37-22-2778 0 0,19-18-6305 0 0,-38 24 5718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36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25 6049 0 0,'-1'0'378'0'0,"1"-1"-1"0"0,-1 1 1 0 0,0-1-1 0 0,1 1 1 0 0,-1-1 0 0 0,0 1-1 0 0,0-1 1 0 0,1 1-1 0 0,-1 0 1 0 0,0 0-1 0 0,0-1 1 0 0,0 1-1 0 0,1 0 1 0 0,-1 0-1 0 0,0 0 1 0 0,0 0-1 0 0,0 0 1 0 0,1 0 0 0 0,-1 0-1 0 0,0 0 1 0 0,0 0-1 0 0,0 0 1 0 0,0 0-1 0 0,1 0 1 0 0,-1 1-1 0 0,0-1 1 0 0,0 0-1 0 0,1 1 1 0 0,-1-1-1 0 0,0 0 1 0 0,-1 2 0 0 0,6 0-235 0 0,0 0 0 0 0,-1-1 1 0 0,1 1-1 0 0,0-1 1 0 0,0 0-1 0 0,5 1 1 0 0,2 0-145 0 0,0-1 0 0 0,0 0 1 0 0,0 0-1 0 0,0-2 1 0 0,0 1-1 0 0,12-3 0 0 0,-16 2-320 0 0,0 0-1 0 0,-1-1 0 0 0,1 1 0 0 0,-1-1 1 0 0,0-1-1 0 0,0 1 0 0 0,0-1 1 0 0,0 0-1 0 0,0-1 0 0 0,0 1 1 0 0,7-7-1 0 0,-48 10-3542 0 0,23 1 4008 0 0,-1 1-1 0 0,1 0 0 0 0,0 1 0 0 0,0 0 1 0 0,1 1-1 0 0,-17 7 0 0 0,22-8 150 0 0,1 1-1 0 0,-1-1 1 0 0,1 1-1 0 0,0 0 1 0 0,0 1-1 0 0,0-1 0 0 0,0 1 1 0 0,1 0-1 0 0,0 0 1 0 0,0 0-1 0 0,0 1 1 0 0,1-1-1 0 0,-6 12 1 0 0,0 5 206 0 0,1 0 1 0 0,-11 42-1 0 0,17-55-515 0 0,0 1-1 0 0,1 0 1 0 0,0-1-1 0 0,1 1 1 0 0,0 0-1 0 0,0 0 1 0 0,1 0-1 0 0,0 0 1 0 0,3 13-1 0 0,-3-22-34 0 0,-1-1 1 0 0,0 1-1 0 0,0 0 0 0 0,0 0 1 0 0,0 0-1 0 0,1 0 0 0 0,-1 0 1 0 0,0-1-1 0 0,1 1 0 0 0,-1 0 1 0 0,1 0-1 0 0,-1-1 0 0 0,1 1 1 0 0,-1 0-1 0 0,1-1 0 0 0,-1 1 1 0 0,1 0-1 0 0,0-1 0 0 0,-1 1 1 0 0,1-1-1 0 0,0 1 0 0 0,0-1 0 0 0,-1 1 1 0 0,1-1-1 0 0,0 0 0 0 0,0 1 1 0 0,0-1-1 0 0,-1 0 0 0 0,1 0 1 0 0,0 1-1 0 0,1-1 0 0 0,0-1-53 0 0,0 1 0 0 0,0-1-1 0 0,-1 0 1 0 0,1 0 0 0 0,0 0-1 0 0,-1 0 1 0 0,1 0 0 0 0,-1 0-1 0 0,1 0 1 0 0,-1 0 0 0 0,1-1-1 0 0,-1 1 1 0 0,2-3 0 0 0,5-7-660 0 0,0 0 1 0 0,11-22-1 0 0,-6 3-5 0 0,0 0 0 0 0,8-36 1 0 0,1-3 1294 0 0,-16 58 1459 0 0,-4 20 477 0 0,-4 19-211 0 0,-5 2-1799 0 0,-1 0 0 0 0,-1-1 0 0 0,-19 39 0 0 0,19-49-783 0 0,-1 0 1 0 0,-1 0 0 0 0,0-2-1 0 0,-1 1 1 0 0,-27 27 0 0 0,38-44 234 0 0,0 0-1 0 0,0 0 1 0 0,0 0 0 0 0,0 0 0 0 0,0 0 0 0 0,0 0 0 0 0,-1 0 0 0 0,1 0-1 0 0,0-1 1 0 0,-1 1 0 0 0,1-1 0 0 0,-3 2 0 0 0,4-2 84 0 0,-1 0 1 0 0,1 0-1 0 0,0 0 0 0 0,-1 0 1 0 0,1 0-1 0 0,0 0 0 0 0,-1 0 1 0 0,1 0-1 0 0,0-1 1 0 0,0 1-1 0 0,-1 0 0 0 0,1 0 1 0 0,0 0-1 0 0,-1 0 0 0 0,1 0 1 0 0,0 0-1 0 0,0-1 1 0 0,-1 1-1 0 0,1 0 0 0 0,0 0 1 0 0,0 0-1 0 0,0-1 0 0 0,-1 1 1 0 0,1 0-1 0 0,0 0 1 0 0,0-1-1 0 0,0 1 0 0 0,0 0 1 0 0,-1 0-1 0 0,1-1 0 0 0,0 1 1 0 0,0 0-1 0 0,0-1 1 0 0,0 1-1 0 0,0-1 0 0 0,0 0 63 0 0,0 0 0 0 0,0-1 0 0 0,0 1 0 0 0,1-1-1 0 0,-1 1 1 0 0,0 0 0 0 0,1-1 0 0 0,-1 1 0 0 0,1 0 0 0 0,0 0-1 0 0,-1-1 1 0 0,1 1 0 0 0,0 0 0 0 0,0 0 0 0 0,0 0 0 0 0,0 0-1 0 0,0 0 1 0 0,0 0 0 0 0,0 0 0 0 0,0 0 0 0 0,0 0 0 0 0,0 0-1 0 0,0 0 1 0 0,1 1 0 0 0,1-2 0 0 0,8-1 136 0 0,0 0 0 0 0,1 0 0 0 0,-1 1 0 0 0,1 1 0 0 0,0 0 0 0 0,-1 0 0 0 0,1 1 0 0 0,19 3 0 0 0,6-2-194 0 0,-22-2-333 0 0,24 0-1428 0 0,-20 8-3715 0 0,-22 2 14 0 0,1 3 1672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37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9 2345 0 0,'-3'7'2424'0'0,"0"2"-31"0"0,2-2 39 0 0,2 2-352 0 0,2-8-455 0 0,4 0-345 0 0,5-1-344 0 0,2 0-248 0 0,5-1-231 0 0,4 0-153 0 0,3-1-120 0 0,0 1-120 0 0,2-1-208 0 0,0-1-577 0 0,1-1-839 0 0,-2-2-1368 0 0,-3-4-1033 0 0,2-3-1496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37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60 104 5841 0 0,'-1'-3'597'0'0,"0"0"-1"0"0,-1 0 1 0 0,1 0-1 0 0,0 0 1 0 0,1 0 0 0 0,-1-1-1 0 0,1 1 1 0 0,-1 0-1 0 0,1-1 1 0 0,0 1-1 0 0,0 0 1 0 0,0-1-1 0 0,1 1 1 0 0,0-4 0 0 0,0 5-415 0 0,0 0 1 0 0,0 0-1 0 0,1 0 1 0 0,-1 0 0 0 0,0 0-1 0 0,1 1 1 0 0,-1-1-1 0 0,1 0 1 0 0,0 1 0 0 0,-1-1-1 0 0,1 1 1 0 0,0 0-1 0 0,0 0 1 0 0,0 0 0 0 0,0 0-1 0 0,0 0 1 0 0,0 0-1 0 0,0 0 1 0 0,1 0-1 0 0,-1 1 1 0 0,3-1 0 0 0,52-8 762 0 0,-42 8-727 0 0,-1-1-1 0 0,26-7 0 0 0,-59 16-110 0 0,0 1 1 0 0,1 0-1 0 0,0 2 0 0 0,0 0 0 0 0,1 1 0 0 0,0 0 0 0 0,-24 24 0 0 0,35-30-142 0 0,1 1-1 0 0,0-1 1 0 0,0 1-1 0 0,0 1 1 0 0,1-1-1 0 0,0 1 1 0 0,0 0 0 0 0,1 0-1 0 0,0 0 1 0 0,-4 11-1 0 0,6-13 20 0 0,0 0 0 0 0,1 1 0 0 0,-1-1 0 0 0,1 0 0 0 0,0 0 0 0 0,1 1 0 0 0,-1-1-1 0 0,1 0 1 0 0,0 0 0 0 0,0 0 0 0 0,1 0 0 0 0,-1 0 0 0 0,1 0 0 0 0,0 0 0 0 0,0 0 0 0 0,1-1 0 0 0,3 6 0 0 0,-2-6-5 0 0,0 0 0 0 0,0 0 1 0 0,0 0-1 0 0,0 0 1 0 0,1-1-1 0 0,0 0 0 0 0,-1 0 1 0 0,1 0-1 0 0,1 0 1 0 0,-1-1-1 0 0,0 0 0 0 0,0 0 1 0 0,1-1-1 0 0,-1 1 0 0 0,1-1 1 0 0,0 0-1 0 0,8 0 1 0 0,-5 0-294 0 0,1 0 1 0 0,-1-1-1 0 0,0 0 1 0 0,0-1 0 0 0,0 0-1 0 0,0 0 1 0 0,0-1 0 0 0,0 0-1 0 0,0-1 1 0 0,11-4 0 0 0,-17 5-61 0 0,0 0 0 0 0,0 0 0 0 0,0 0 0 0 0,0 0 1 0 0,0-1-1 0 0,0 1 0 0 0,0-1 0 0 0,-1 0 0 0 0,1 0 1 0 0,-1 0-1 0 0,0 0 0 0 0,0 0 0 0 0,0 0 1 0 0,0-1-1 0 0,-1 1 0 0 0,1-1 0 0 0,-1 1 0 0 0,0-1 1 0 0,0 0-1 0 0,0 1 0 0 0,-1-1 0 0 0,1 0 0 0 0,-1 0 1 0 0,0 1-1 0 0,0-1 0 0 0,0 0 0 0 0,0 0 0 0 0,-1 1 1 0 0,0-1-1 0 0,0 0 0 0 0,0 0 0 0 0,0 1 1 0 0,0-1-1 0 0,-1 1 0 0 0,1-1 0 0 0,-4-3 0 0 0,3 4 246 0 0,0 0-1 0 0,0 1 1 0 0,0-1-1 0 0,-1 1 0 0 0,0 0 1 0 0,1 0-1 0 0,-1 0 1 0 0,0 0-1 0 0,0 0 0 0 0,0 1 1 0 0,0-1-1 0 0,0 1 1 0 0,0 0-1 0 0,-1 0 1 0 0,1 0-1 0 0,0 0 0 0 0,-5 0 1 0 0,-34-6 269 0 0,16 3 1497 0 0,1 0-1 0 0,-39 0 0 0 0,63 4-1320 0 0,-1 0-1 0 0,0 0 1 0 0,1 0 0 0 0,-1 1-1 0 0,0-1 1 0 0,1 0 0 0 0,-1 1-1 0 0,0-1 1 0 0,1 1 0 0 0,-1 0 0 0 0,1-1-1 0 0,-1 1 1 0 0,-1 1 0 0 0,2-1-177 0 0,1-1 0 0 0,0 1 1 0 0,-1-1-1 0 0,1 1 0 0 0,0-1 1 0 0,-1 1-1 0 0,1-1 0 0 0,0 1 1 0 0,0-1-1 0 0,-1 1 0 0 0,1-1 1 0 0,0 1-1 0 0,0-1 0 0 0,0 1 1 0 0,0 0-1 0 0,0-1 0 0 0,-1 1 1 0 0,1-1-1 0 0,0 1 0 0 0,1 0 1 0 0,-1-1-1 0 0,0 1 0 0 0,0-1 1 0 0,0 1-1 0 0,0 0 0 0 0,1 1-2 0 0,0 0-1 0 0,1 0 0 0 0,-1 0 0 0 0,0 0 0 0 0,1 0 0 0 0,-1 0 0 0 0,1 0 0 0 0,-1-1 0 0 0,1 1 0 0 0,0-1 0 0 0,0 1 0 0 0,0-1 0 0 0,0 1 1 0 0,0-1-1 0 0,0 0 0 0 0,4 1 0 0 0,14 5 120 0 0,1-2 0 0 0,38 5-1 0 0,16 4-1590 0 0,-39-7-1734 0 0,-8-1-4225 0 0,-18-3 3469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37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41 7442 0 0,'0'0'379'0'0,"-1"1"0"0"0,0-1 1 0 0,0 1-1 0 0,1 0 1 0 0,-1 0-1 0 0,0-1 0 0 0,1 1 1 0 0,-1 0-1 0 0,1 0 1 0 0,-1 0-1 0 0,1-1 0 0 0,-1 1 1 0 0,1 0-1 0 0,0 0 1 0 0,-1 0-1 0 0,1 0 0 0 0,0 0 1 0 0,0 0-1 0 0,0 0 1 0 0,-1 0-1 0 0,1 2 0 0 0,1-3-204 0 0,-1 1-1 0 0,1 0 1 0 0,-1-1-1 0 0,1 1 0 0 0,-1 0 1 0 0,1-1-1 0 0,-1 1 1 0 0,1-1-1 0 0,0 1 1 0 0,-1-1-1 0 0,1 1 0 0 0,0-1 1 0 0,-1 1-1 0 0,1-1 1 0 0,0 0-1 0 0,-1 1 1 0 0,1-1-1 0 0,0 0 0 0 0,0 0 1 0 0,1 1-1 0 0,7 0 70 0 0,0 0-1 0 0,1 0 0 0 0,14-1 1 0 0,-17 0 14 0 0,23-1-327 0 0,0 0-1 0 0,41-8 1 0 0,-7-10-3518 0 0,-55 15 1600 0 0,-1 0 0 0 0,1 0 0 0 0,-1-1-1 0 0,13-10 1 0 0,-5 3-2917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38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5793 0 0,'0'-2'449'0'0,"0"0"-1"0"0,0 0 0 0 0,0-1 1 0 0,0 1-1 0 0,1 0 0 0 0,-1 0 0 0 0,1 0 1 0 0,-1 0-1 0 0,1 0 0 0 0,0 0 1 0 0,0 0-1 0 0,0 0 0 0 0,0 1 1 0 0,0-1-1 0 0,0 0 0 0 0,0 0 1 0 0,1 1-1 0 0,-1-1 0 0 0,1 1 1 0 0,-1-1-1 0 0,3-1 0 0 0,-1 3-280 0 0,0-1 0 0 0,0 0 0 0 0,0 1 0 0 0,0-1 0 0 0,0 1 0 0 0,0 0-1 0 0,0 0 1 0 0,0 0 0 0 0,0 0 0 0 0,0 1 0 0 0,-1-1 0 0 0,1 1 0 0 0,0 0 0 0 0,5 2 0 0 0,-3-2-108 0 0,1 1 0 0 0,-1 0 0 0 0,0 0 1 0 0,0 0-1 0 0,0 1 0 0 0,-1-1 0 0 0,1 1 0 0 0,0 0 1 0 0,-1 1-1 0 0,0-1 0 0 0,0 1 0 0 0,7 8 1 0 0,-9-9-29 0 0,0 0 0 0 0,-1 0 0 0 0,0 0 0 0 0,1 0 0 0 0,-1 0 1 0 0,0 0-1 0 0,0 0 0 0 0,-1 0 0 0 0,1 1 0 0 0,-1-1 0 0 0,0 0 1 0 0,1 1-1 0 0,-2-1 0 0 0,1 0 0 0 0,0 1 0 0 0,0-1 1 0 0,-1 0-1 0 0,0 0 0 0 0,0 1 0 0 0,0-1 0 0 0,0 0 0 0 0,-2 4 1 0 0,-29 49-290 0 0,26-48 206 0 0,0 1-1 0 0,1-1 1 0 0,0 1-1 0 0,1 0 1 0 0,-1 1-1 0 0,2-1 1 0 0,-1 1 0 0 0,2-1-1 0 0,-3 13 1 0 0,5-21 32 0 0,-1 1 0 0 0,1-1 0 0 0,0 1 0 0 0,0-1 0 0 0,0 1 0 0 0,1-1 0 0 0,-1 1 1 0 0,0-1-1 0 0,0 1 0 0 0,1-1 0 0 0,-1 1 0 0 0,1-1 0 0 0,-1 1 0 0 0,1-1 0 0 0,0 0 0 0 0,0 1 1 0 0,-1-1-1 0 0,1 0 0 0 0,0 1 0 0 0,0-1 0 0 0,0 0 0 0 0,0 0 0 0 0,2 1 0 0 0,-1-1-6 0 0,0 0-1 0 0,0 0 0 0 0,1 0 1 0 0,-1 0-1 0 0,0-1 0 0 0,1 1 1 0 0,-1-1-1 0 0,0 1 0 0 0,1-1 1 0 0,-1 0-1 0 0,1 0 0 0 0,-1 0 1 0 0,3-1-1 0 0,6 0-345 0 0,0-1 0 0 0,-1-1 0 0 0,1 0 0 0 0,-1 0-1 0 0,12-7 1 0 0,-12 5-544 0 0,0 0 0 0 0,-1-1 0 0 0,0-1 0 0 0,0 0-1 0 0,0 0 1 0 0,-1-1 0 0 0,0 1 0 0 0,0-2 0 0 0,-1 1-1 0 0,0-1 1 0 0,-1 0 0 0 0,0-1 0 0 0,0 0 0 0 0,4-10-1 0 0,-6 10 970 0 0,0 0 0 0 0,-1 0 0 0 0,0 0 0 0 0,-1 0 0 0 0,2-14 0 0 0,-4 20 507 0 0,0-1-1 0 0,0 1 1 0 0,-1 0 0 0 0,1-1-1 0 0,-1 1 1 0 0,-3-9-1 0 0,4 12-214 0 0,0 0-1 0 0,-1 0 0 0 0,1-1 1 0 0,-1 1-1 0 0,1 0 1 0 0,-1-1-1 0 0,1 1 0 0 0,-1 0 1 0 0,0 0-1 0 0,0 0 0 0 0,0 0 1 0 0,1 0-1 0 0,-1 0 1 0 0,0 0-1 0 0,0 0 0 0 0,0 0 1 0 0,-1 0-1 0 0,1 1 1 0 0,0-1-1 0 0,0 0 0 0 0,0 1 1 0 0,-1-1-1 0 0,1 1 1 0 0,0-1-1 0 0,-3 0 0 0 0,3 2-67 0 0,-1-1 0 0 0,1 1 0 0 0,-1 0 0 0 0,1 0 0 0 0,-1 0 0 0 0,1 0 0 0 0,0 0-1 0 0,0 0 1 0 0,-1 0 0 0 0,1 0 0 0 0,0 0 0 0 0,0 0 0 0 0,0 1 0 0 0,0-1 0 0 0,0 0 0 0 0,1 1-1 0 0,-1-1 1 0 0,-1 3 0 0 0,-13 30 238 0 0,14-32-397 0 0,-6 16-333 0 0,1 0-1 0 0,1 0 1 0 0,1 1 0 0 0,-3 19-1 0 0,5 0-3929 0 0,3 1-4720 0 0,2-23 3634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38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50 5233 0 0,'-1'11'1392'0'0,"1"-1"-1"0"0,0 1 0 0 0,0 0 1 0 0,1-1-1 0 0,3 16 1 0 0,-4-24-1273 0 0,0-1 0 0 0,1 1 1 0 0,0 0-1 0 0,-1 0 0 0 0,1-1 0 0 0,0 1 0 0 0,0 0 1 0 0,0-1-1 0 0,0 1 0 0 0,0-1 0 0 0,0 1 0 0 0,0-1 1 0 0,0 0-1 0 0,1 1 0 0 0,-1-1 0 0 0,0 0 1 0 0,1 0-1 0 0,-1 0 0 0 0,1 0 0 0 0,0 0 0 0 0,-1 0 1 0 0,1 0-1 0 0,0-1 0 0 0,-1 1 0 0 0,1 0 1 0 0,0-1-1 0 0,0 0 0 0 0,0 1 0 0 0,-1-1 0 0 0,1 0 1 0 0,0 0-1 0 0,0 0 0 0 0,0 0 0 0 0,0 0 0 0 0,0 0 1 0 0,-1-1-1 0 0,1 1 0 0 0,0-1 0 0 0,3-1 1 0 0,0 1 50 0 0,-1-2 1 0 0,1 1 0 0 0,0-1-1 0 0,-1 0 1 0 0,1 0 0 0 0,-1 0-1 0 0,0 0 1 0 0,0-1 0 0 0,0 1 0 0 0,-1-1-1 0 0,1 0 1 0 0,-1 0 0 0 0,0-1-1 0 0,0 1 1 0 0,2-6 0 0 0,-1 5-19 0 0,-2 0 0 0 0,1 0 0 0 0,-1 0-1 0 0,0 0 1 0 0,0-1 0 0 0,0 1 0 0 0,-1-1 0 0 0,0 0 0 0 0,0 1 0 0 0,0-1 0 0 0,-1 0 0 0 0,0 0 0 0 0,0-10 0 0 0,-1 15-118 0 0,1 1 0 0 0,-1-1-1 0 0,1 0 1 0 0,-1 0 0 0 0,0 0 0 0 0,1 1-1 0 0,-1-1 1 0 0,0 0 0 0 0,1 0 0 0 0,-1 1 0 0 0,0-1-1 0 0,0 1 1 0 0,0-1 0 0 0,1 1 0 0 0,-1-1 0 0 0,0 1-1 0 0,0-1 1 0 0,0 1 0 0 0,0 0 0 0 0,0 0 0 0 0,0-1-1 0 0,0 1 1 0 0,0 0 0 0 0,0 0 0 0 0,0 0-1 0 0,0 0 1 0 0,0 0 0 0 0,0 0 0 0 0,0 0 0 0 0,0 0-1 0 0,0 1 1 0 0,0-1 0 0 0,0 0 0 0 0,0 0 0 0 0,0 1-1 0 0,-1 0 1 0 0,-40 15 104 0 0,38-14-103 0 0,-15 6-20 0 0,-31 19 0 0 0,46-25-180 0 0,0 1 1 0 0,0 0-1 0 0,0 0 1 0 0,0 0-1 0 0,0 0 1 0 0,1 0-1 0 0,0 1 0 0 0,0 0 1 0 0,0 0-1 0 0,0 0 1 0 0,0 0-1 0 0,1 0 1 0 0,-4 8-1 0 0,6-12-3 0 0,-1 1 0 0 0,1 0-1 0 0,0-1 1 0 0,0 1 0 0 0,0-1 0 0 0,0 1 0 0 0,0-1-1 0 0,0 1 1 0 0,0-1 0 0 0,0 1 0 0 0,0-1-1 0 0,0 1 1 0 0,0 0 0 0 0,0-1 0 0 0,0 1 0 0 0,0-1-1 0 0,1 1 1 0 0,-1-1 0 0 0,0 1 0 0 0,0-1 0 0 0,1 1-1 0 0,-1-1 1 0 0,0 1 0 0 0,1-1 0 0 0,-1 0-1 0 0,0 1 1 0 0,1-1 0 0 0,-1 1 0 0 0,1-1 0 0 0,0 1-1 0 0,15 0-10125 0 0,-5-2 5285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39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30 9362 0 0,'-5'-4'1311'0'0,"-1"0"1"0"0,1 0-1 0 0,0 0 1 0 0,-1 1-1 0 0,-11-5 0 0 0,15 8-1143 0 0,1-1-1 0 0,-1 1 0 0 0,0-1 1 0 0,1 1-1 0 0,-1 0 1 0 0,1 0-1 0 0,-1-1 0 0 0,0 1 1 0 0,1 1-1 0 0,-1-1 1 0 0,0 0-1 0 0,1 0 0 0 0,-1 1 1 0 0,0-1-1 0 0,1 1 1 0 0,-1-1-1 0 0,1 1 0 0 0,-1-1 1 0 0,1 1-1 0 0,-1 0 1 0 0,1 0-1 0 0,-1 0 0 0 0,1 0 1 0 0,0 0-1 0 0,0 0 1 0 0,-1 0-1 0 0,1 0 0 0 0,-1 3 1 0 0,1-4-144 0 0,1 1 0 0 0,0 0 1 0 0,0 0-1 0 0,0 0 0 0 0,0-1 0 0 0,0 1 1 0 0,0 0-1 0 0,0 0 0 0 0,0 0 1 0 0,0-1-1 0 0,0 1 0 0 0,0 0 0 0 0,0 0 1 0 0,0-1-1 0 0,1 1 0 0 0,-1 0 1 0 0,0 0-1 0 0,1-1 0 0 0,-1 1 0 0 0,0 0 1 0 0,1-1-1 0 0,-1 1 0 0 0,1 0 1 0 0,-1-1-1 0 0,1 1 0 0 0,-1-1 1 0 0,1 1-1 0 0,0-1 0 0 0,-1 1 0 0 0,1-1 1 0 0,0 1-1 0 0,-1-1 0 0 0,1 0 1 0 0,0 1-1 0 0,-1-1 0 0 0,1 0 0 0 0,1 1 1 0 0,30 14 6 0 0,-31-15-20 0 0,52 15 17 0 0,-40-12-23 0 0,-1 0-1 0 0,1 1 1 0 0,-1 1 0 0 0,0 0-1 0 0,12 6 1 0 0,-21-9 4 0 0,1 1 1 0 0,-1-1-1 0 0,0 1 0 0 0,0-1 0 0 0,0 1 0 0 0,-1 0 1 0 0,1 0-1 0 0,-1 1 0 0 0,1-1 0 0 0,-1 0 1 0 0,0 1-1 0 0,0-1 0 0 0,-1 1 0 0 0,1 0 0 0 0,-1-1 1 0 0,0 1-1 0 0,1 0 0 0 0,-2 0 0 0 0,1 0 0 0 0,0 7 1 0 0,0 4-181 0 0,-1 0 0 0 0,-1-1 1 0 0,0 1-1 0 0,-1 0 0 0 0,-4 15 1 0 0,-9 9-5799 0 0,15-38 5696 0 0,-1-1-1 0 0,1 1 0 0 0,0-1 0 0 0,-1 0 0 0 0,1 1 0 0 0,0-1 0 0 0,-1 0 0 0 0,1 1 0 0 0,-1-1 0 0 0,1 0 0 0 0,0 1 1 0 0,-1-1-1 0 0,1 0 0 0 0,-1 0 0 0 0,1 0 0 0 0,-1 1 0 0 0,1-1 0 0 0,-1 0 0 0 0,1 0 0 0 0,-1 0 0 0 0,1 0 0 0 0,-1 0 0 0 0,1 0 1 0 0,-1 0-1 0 0,1 0 0 0 0,-1 0 0 0 0,1 0 0 0 0,-1 0 0 0 0,1 0 0 0 0,-1-1 0 0 0,1 1 0 0 0,-1 0 0 0 0,1 0 0 0 0,0 0 1 0 0,-1-1-1 0 0,1 1 0 0 0,-1 0 0 0 0,1-1 0 0 0,-1 1 0 0 0,1-1 0 0 0,-8-4-3587 0 0</inkml:trace>
  <inkml:trace contextRef="#ctx0" brushRef="#br0" timeOffset="1">0 193 7394 0 0,'2'2'545'0'0,"0"0"0"0"0,0 0 0 0 0,0 0 1 0 0,1 0-1 0 0,-1 0 0 0 0,1 0 1 0 0,-1-1-1 0 0,1 1 0 0 0,-1-1 1 0 0,1 0-1 0 0,0 1 0 0 0,0-1 0 0 0,-1 0 1 0 0,6 0-1 0 0,44 4 1474 0 0,-12-2-1302 0 0,32 16-224 0 0,-34-8-2649 0 0,-1-3-5789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39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1 652 7338 0 0,'5'-2'2448'0'0,"2"0"-143"0"0,4 1-105 0 0,2-2-368 0 0,2 1-479 0 0,4-1-489 0 0,1 2-312 0 0,3 0-256 0 0,2 2-176 0 0,-2-1-40 0 0,-2 1-120 0 0,1 1-264 0 0,-2-1-480 0 0,0-1-888 0 0,-1-3-1657 0 0,-5-4-1632 0 0,2 2-928 0 0</inkml:trace>
  <inkml:trace contextRef="#ctx0" brushRef="#br0" timeOffset="1">689 5 11562 0 0,'-6'-5'7656'0'0,"5"5"-7469"0"0,-8 9 2671 0 0,-6 13-1786 0 0,15-22-997 0 0,-25 51-4 0 0,3 1 0 0 0,1 2 0 0 0,-20 85-1 0 0,1-4-9623 0 0,40-135 9541 0 0,-4 9-3721 0 0,5-10 2624 0 0,-1 0 1023 0 0,0 1 1 0 0,0 0 0 0 0,0 0-1 0 0,0 0 1 0 0,0 0 0 0 0,0 0-1 0 0,-1 0 1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40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2969 0 0,'1'-1'354'0'0,"0"-1"1"0"0,0 1-1 0 0,0-1 1 0 0,0 1-1 0 0,0-1 1 0 0,1 1 0 0 0,-1 0-1 0 0,1 0 1 0 0,-1-1-1 0 0,1 1 1 0 0,-1 0-1 0 0,1 1 1 0 0,0-1-1 0 0,-1 0 1 0 0,1 0 0 0 0,0 1-1 0 0,0-1 1 0 0,0 1-1 0 0,2-1 1 0 0,-2 1-145 0 0,0 0 1 0 0,-1 1 0 0 0,1-1-1 0 0,0 1 1 0 0,0-1 0 0 0,-1 1-1 0 0,1 0 1 0 0,0-1-1 0 0,-1 1 1 0 0,1 0 0 0 0,-1 0-1 0 0,1 0 1 0 0,-1 0 0 0 0,1 0-1 0 0,-1 1 1 0 0,2 1 0 0 0,6 8-252 0 0,-1 0 1 0 0,-1 0 0 0 0,0 0-1 0 0,9 21 1 0 0,-4-8-1543 0 0,-11-22 668 0 0,1 2-725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4:13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6401 0 0,'-1'26'14061'0'0,"0"-6"-9878"0"0,-1 0-3397 0 0,-1 33-1214 0 0,1-14 225 0 0,-7 38 0 0 0,-9-4-5046 0 0,18-73 5228 0 0,-7 15-4482 0 0,7-15 4221 0 0,0 1 1 0 0,0-1 0 0 0,0 1-1 0 0,-1-1 1 0 0,1 0 0 0 0,0 1-1 0 0,-1-1 1 0 0,1 0-1 0 0,0 1 1 0 0,-1-1 0 0 0,1 0-1 0 0,-1 0 1 0 0,1 1 0 0 0,0-1-1 0 0,-1 0 1 0 0,1 0-1 0 0,-1 0 1 0 0,1 1 0 0 0,0-1-1 0 0,-1 0 1 0 0,1 0 0 0 0,-1 0-1 0 0,1 0 1 0 0,-1 0 0 0 0,1 0-1 0 0,-1 0 1 0 0,1 0-1 0 0,-1 0 1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40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16 6305 0 0,'1'4'8128'0'0,"0"11"-4319"0"0,12 80-4655 0 0,-13-94 817 0 0,0-1 1 0 0,0 0-1 0 0,0 1 1 0 0,0-1 0 0 0,1 0-1 0 0,-1 1 1 0 0,0-1-1 0 0,0 0 1 0 0,1 0-1 0 0,-1 1 1 0 0,0-1-1 0 0,1 0 1 0 0,-1 0 0 0 0,0 0-1 0 0,1 0 1 0 0,-1 1-1 0 0,0-1 1 0 0,1 0-1 0 0,-1 0 1 0 0,0 0 0 0 0,1 0-1 0 0,-1 0 1 0 0,0 0-1 0 0,1 0 1 0 0,-1 0-1 0 0,0 0 1 0 0,1 0-1 0 0,-1 0 1 0 0,1 0 0 0 0,-1 0-1 0 0,0 0 1 0 0,1 0-1 0 0,-1 0 1 0 0,0 0-1 0 0,1-1 1 0 0,-1 1 0 0 0,0 0-1 0 0,1 0 1 0 0,-1 0-1 0 0,0 0 1 0 0,0-1-1 0 0,1 1 1 0 0,-1 0 0 0 0,0 0-1 0 0,1-1 1 0 0,-1 1-1 0 0,0 0 1 0 0,0-1-1 0 0,0 1 1 0 0,1 0-1 0 0,-1-1 1 0 0,22-21-218 0 0,-15 15-236 0 0,-6 6 381 0 0,43-44-8936 0 0,-28 19 6698 0 0,-9-3 6971 0 0,-10 43 2683 0 0,-9 10-5463 0 0,4-7-1292 0 0,2 0-891 0 0,2 0 1 0 0,0 0 0 0 0,1 0-1 0 0,-2 30 1 0 0,-1 4-5867 0 0,-1-29 93 0 0,4-13 2890 0 0</inkml:trace>
  <inkml:trace contextRef="#ctx0" brushRef="#br0" timeOffset="1">69 322 4265 0 0,'-4'10'1899'0'0,"0"-1"0"0"0,0 1-1 0 0,-2 15 1 0 0,4-16-1040 0 0,0 1 1 0 0,1-1-1 0 0,0 1 0 0 0,2 15 0 0 0,-2-22-801 0 0,1 0 0 0 0,1 0-1 0 0,-1 1 1 0 0,0-1 0 0 0,1 0-1 0 0,0 0 1 0 0,-1 0 0 0 0,1 0 0 0 0,1 0-1 0 0,-1 0 1 0 0,0 0 0 0 0,1 0-1 0 0,-1-1 1 0 0,1 1 0 0 0,0 0-1 0 0,0-1 1 0 0,0 0 0 0 0,0 1 0 0 0,0-1-1 0 0,0 0 1 0 0,1 0 0 0 0,-1 0-1 0 0,1 0 1 0 0,0 0 0 0 0,-1-1 0 0 0,1 1-1 0 0,0-1 1 0 0,0 0 0 0 0,0 0-1 0 0,0 0 1 0 0,0 0 0 0 0,0 0-1 0 0,0-1 1 0 0,6 1 0 0 0,-4-1-7 0 0,0 0 0 0 0,-1-1 1 0 0,1 0-1 0 0,-1 0 0 0 0,1 0 0 0 0,-1 0 1 0 0,1-1-1 0 0,-1 1 0 0 0,0-1 0 0 0,1 0 1 0 0,-1 0-1 0 0,0-1 0 0 0,0 1 1 0 0,-1-1-1 0 0,1 0 0 0 0,-1 0 0 0 0,1 0 1 0 0,-1-1-1 0 0,0 1 0 0 0,0-1 0 0 0,2-4 1 0 0,-2 5-12 0 0,-1 0 1 0 0,0 0-1 0 0,0-1 1 0 0,-1 1 0 0 0,1-1-1 0 0,-1 0 1 0 0,0 1-1 0 0,0-1 1 0 0,0 0 0 0 0,0 1-1 0 0,0-1 1 0 0,-1 0-1 0 0,0 0 1 0 0,0 0-1 0 0,0 0 1 0 0,0 0 0 0 0,-1 1-1 0 0,1-1 1 0 0,-1 0-1 0 0,0 0 1 0 0,0 1 0 0 0,0-1-1 0 0,-1 0 1 0 0,1 1-1 0 0,-4-6 1 0 0,3 8-15 0 0,1-1 0 0 0,-1 1 0 0 0,0-1 0 0 0,1 1-1 0 0,-1-1 1 0 0,0 1 0 0 0,0 0 0 0 0,0 0 0 0 0,0 0 0 0 0,0 0 0 0 0,0 0 0 0 0,0 1 0 0 0,-1-1 0 0 0,1 1-1 0 0,0-1 1 0 0,0 1 0 0 0,-1 0 0 0 0,1 0 0 0 0,0 0 0 0 0,0 0 0 0 0,-1 0 0 0 0,1 0 0 0 0,0 1 0 0 0,0-1-1 0 0,0 1 1 0 0,-5 1 0 0 0,-5 2 20 0 0,0 0 1 0 0,1 1-1 0 0,-16 8 0 0 0,15-7-55 0 0,-1 2-1 0 0,-20 15 1 0 0,31-21-157 0 0,-1 0 1 0 0,1 0 0 0 0,0 0-1 0 0,-1 0 1 0 0,1 1-1 0 0,0-1 1 0 0,0 0 0 0 0,1 1-1 0 0,-1 0 1 0 0,1-1-1 0 0,-1 1 1 0 0,1 0-1 0 0,0 0 1 0 0,0 0 0 0 0,0 0-1 0 0,0 0 1 0 0,0 0-1 0 0,1 0 1 0 0,-1 5 0 0 0,1-6-283 0 0,0-1 1 0 0,1 0-1 0 0,-1 0 1 0 0,0 0-1 0 0,1 0 1 0 0,-1 0-1 0 0,1 0 1 0 0,0 1-1 0 0,-1-1 1 0 0,1 0 0 0 0,0 0-1 0 0,-1-1 1 0 0,1 1-1 0 0,0 0 1 0 0,0 0-1 0 0,0 0 1 0 0,0 0-1 0 0,0-1 1 0 0,0 1-1 0 0,0 0 1 0 0,0-1 0 0 0,0 1-1 0 0,0-1 1 0 0,0 1-1 0 0,0-1 1 0 0,2 1-1 0 0,9 1-3865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41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49 5993 0 0,'0'-12'1922'0'0,"-2"-22"8148"0"0,2 34-9995 0 0,0 0-1 0 0,0 0 1 0 0,0-1 0 0 0,0 1 0 0 0,0 0-1 0 0,-1 0 1 0 0,1 0 0 0 0,0 0-1 0 0,0 0 1 0 0,0 0 0 0 0,0-1-1 0 0,0 1 1 0 0,0 0 0 0 0,0 0-1 0 0,0 0 1 0 0,-1 0 0 0 0,1 0-1 0 0,0 0 1 0 0,0 0 0 0 0,0 0-1 0 0,0 0 1 0 0,0 0 0 0 0,0 0-1 0 0,-1 0 1 0 0,1 0 0 0 0,0 0-1 0 0,0 0 1 0 0,0 0 0 0 0,0 0-1 0 0,0 0 1 0 0,-1 0 0 0 0,1 0-1 0 0,0 0 1 0 0,0 0 0 0 0,0 0-1 0 0,0 0 1 0 0,0 0 0 0 0,-1 0-1 0 0,1 0 1 0 0,0 0 0 0 0,0 0-1 0 0,0 0 1 0 0,0 0 0 0 0,0 0-1 0 0,0 0 1 0 0,-1 0 0 0 0,1 0-1 0 0,0 1 1 0 0,0-1 0 0 0,0 0-1 0 0,0 0 1 0 0,0 0 0 0 0,0 0 0 0 0,0 0-1 0 0,-13 20 1299 0 0,-9 31-683 0 0,-29 102 0 0 0,35-100-2465 0 0,-43 98 0 0 0,75-211-4833 0 0,-14 56 6687 0 0,0 0 1 0 0,0 0-1 0 0,1 0 1 0 0,-1 0-1 0 0,1 1 0 0 0,0-1 1 0 0,0 1-1 0 0,0-1 0 0 0,0 1 1 0 0,1 0-1 0 0,-1 0 0 0 0,1 0 1 0 0,-1 1-1 0 0,1 0 0 0 0,0-1 1 0 0,0 1-1 0 0,8-2 0 0 0,-6 2 55 0 0,0 1 0 0 0,0 0 0 0 0,0 1 0 0 0,1 0-1 0 0,-1 0 1 0 0,0 0 0 0 0,0 1 0 0 0,0-1-1 0 0,0 1 1 0 0,0 1 0 0 0,0-1 0 0 0,10 5-1 0 0,-1 0-203 0 0,30 10-154 0 0,-43-15-123 0 0,0-1 0 0 0,0 1 0 0 0,1-1 0 0 0,-1 0 0 0 0,0 0 1 0 0,1 0-1 0 0,-1 0 0 0 0,0 0 0 0 0,4-1 0 0 0,-6 1 132 0 0,1-1 1 0 0,-1 1-1 0 0,1 0 1 0 0,-1-1-1 0 0,1 1 1 0 0,-1-1-1 0 0,1 1 1 0 0,-1 0-1 0 0,0-1 1 0 0,1 1-1 0 0,-1-1 1 0 0,0 1-1 0 0,1-1 1 0 0,-1 1-1 0 0,0-1 1 0 0,1 0-1 0 0,-1 1 1 0 0,0-1-1 0 0,0 1 0 0 0,0-1 1 0 0,0 1-1 0 0,0-1 1 0 0,0 0-1 0 0,0 1 1 0 0,0-1-1 0 0,0 0 1 0 0,0 1-1 0 0,0-1 1 0 0,0 1-1 0 0,0-1 1 0 0,0 1-1 0 0,0-1 1 0 0,0 0-1 0 0,-1 1 1 0 0,1-1-1 0 0,0 1 1 0 0,-1-1-1 0 0,1 1 1 0 0,0-1-1 0 0,-1 1 0 0 0,0-1 1 0 0,-16-26-2606 0 0,15 24 2525 0 0,-9-14-255 0 0,-25-31 56 0 0,22 36 4754 0 0,1 5 4198 0 0,39 6-2417 0 0,28-13-7335 0 0,-33 8 224 0 0,-14 3 283 0 0,0 1 0 0 0,0-1-1 0 0,0-1 1 0 0,-1 1 0 0 0,1-1 0 0 0,-1-1 0 0 0,0 1-1 0 0,9-9 1 0 0,-12 10 599 0 0,0 0 1 0 0,0 0-1 0 0,-1 0 0 0 0,1-1 1 0 0,-1 1-1 0 0,1-1 0 0 0,2-6 1 0 0,-5 8 310 0 0,1 0 0 0 0,0 0 0 0 0,-1 0 0 0 0,0 0 1 0 0,1 0-1 0 0,-1 0 0 0 0,0 0 0 0 0,0 0 0 0 0,0 0 1 0 0,0 0-1 0 0,0 0 0 0 0,0 0 0 0 0,-1 0 0 0 0,1 1 1 0 0,-1-1-1 0 0,-1-3 0 0 0,2 4-2 0 0,0 1 0 0 0,0 0 0 0 0,0-1 1 0 0,0 1-1 0 0,0 0 0 0 0,0 0 0 0 0,0-1 0 0 0,0 1 0 0 0,-1 0 1 0 0,1-1-1 0 0,0 1 0 0 0,0 0 0 0 0,0 0 0 0 0,0 0 0 0 0,-1-1 0 0 0,1 1 1 0 0,0 0-1 0 0,0 0 0 0 0,-1 0 0 0 0,1-1 0 0 0,0 1 0 0 0,0 0 1 0 0,-1 0-1 0 0,1 0 0 0 0,0 0 0 0 0,-1 0 0 0 0,1 0 0 0 0,0 0 0 0 0,0 0 1 0 0,-1 0-1 0 0,1-1 0 0 0,0 1 0 0 0,-1 0 0 0 0,1 1 0 0 0,0-1 1 0 0,-1 0-1 0 0,1 0 0 0 0,0 0 0 0 0,0 0 0 0 0,-1 0 0 0 0,1 0 1 0 0,-12 13 1988 0 0,-4 19-1421 0 0,4 3-1399 0 0,2 0-1 0 0,-7 47 0 0 0,5-24-7718 0 0,8-38 2822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7:41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80 6857 0 0,'45'5'7894'0'0,"-41"-4"-7665"0"0,1 0-1 0 0,-1 0 1 0 0,0 0-1 0 0,1-1 1 0 0,-1 1-1 0 0,0-1 1 0 0,1 0-1 0 0,-1-1 1 0 0,0 1-1 0 0,1-1 1 0 0,-1 1-1 0 0,0-1 0 0 0,0-1 1 0 0,0 1-1 0 0,0-1 1 0 0,0 1-1 0 0,0-1 1 0 0,0 0-1 0 0,0 0 1 0 0,0-1-1 0 0,3-2 1 0 0,-4 2-101 0 0,-1 1 1 0 0,1-1-1 0 0,-1 0 1 0 0,0 0-1 0 0,0 0 1 0 0,0 0-1 0 0,0 0 1 0 0,0 0-1 0 0,-1 0 1 0 0,1 0-1 0 0,-1-1 1 0 0,0 1-1 0 0,1-4 1 0 0,-2 6-97 0 0,0 0 1 0 0,0 0-1 0 0,0 1 0 0 0,0-1 1 0 0,0 0-1 0 0,0 1 1 0 0,0-1-1 0 0,0 0 0 0 0,0 0 1 0 0,0 1-1 0 0,0-1 1 0 0,-1 0-1 0 0,1 1 1 0 0,0-1-1 0 0,0 0 0 0 0,-1 1 1 0 0,1-1-1 0 0,-1 0 1 0 0,1 1-1 0 0,0-1 0 0 0,-1 1 1 0 0,1-1-1 0 0,-1 0 1 0 0,-1 0-1 0 0,1 0-2 0 0,-1 1 1 0 0,1-1-1 0 0,-1 1 1 0 0,0 0-1 0 0,1-1 0 0 0,-1 1 1 0 0,0 0-1 0 0,1 0 0 0 0,-1 0 1 0 0,0 0-1 0 0,1 0 1 0 0,-1 1-1 0 0,1-1 0 0 0,-1 0 1 0 0,0 1-1 0 0,-1 0 1 0 0,-9 3 9 0 0,1 0 0 0 0,0 0 0 0 0,0 1 1 0 0,0 1-1 0 0,0 0 0 0 0,1 0 0 0 0,0 1 1 0 0,1 0-1 0 0,-1 1 0 0 0,1 0 1 0 0,-11 14-1 0 0,8-9-1090 0 0,2 2 1 0 0,-15 22-1 0 0,-10 36-10527 0 0,29-55 5517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18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1177 1 16924 0 0,'-9'6'224'0'0,"0"1"0"0"0,0 0 0 0 0,1 0 0 0 0,0 1 1 0 0,0 1-1 0 0,1-1 0 0 0,0 1 0 0 0,0 0 1 0 0,1 0-1 0 0,1 1 0 0 0,-1 0 0 0 0,-4 13 0 0 0,-3 12-575 0 0,2 0 0 0 0,-9 51 0 0 0,4-13 445 0 0,-115 325 11 0 0,-33-12 813 0 0,24-61-304 0 0,65-124-501 0 0,-63 259 0 0 0,6 223-138 0 0,53 11-56 0 0,29-1 140 0 0,44-611-34 0 0,-58 1110 640 0 0,32-557 480 0 0,26 1050 582 0 0,38-1246-1572 0 0,161 789 1 0 0,-98-846-29 0 0,231 596 1 0 0,243 296-7 0 0,-424-963 11 0 0,56 113-54 0 0,29-19-419 0 0,-204-365-221 0 0,33 37-1 0 0,-50-65-377 0 0,1-2 1 0 0,0 1-1 0 0,1-2 1 0 0,0 1-1 0 0,1-1 1 0 0,-1-1-1 0 0,24 12 0 0 0,-31-18 34 0 0,1 0 0 0 0,0 0 0 0 0,0-1 0 0 0,0 0 0 0 0,1 0 0 0 0,5 1 0 0 0,28-4-6202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20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26 169 14819 0 0,'-9'-3'492'0'0,"-7"-2"396"0"0,24 14-687 0 0,38 26-197 0 0,-36-25 49 0 0,1-1 1 0 0,0-1 0 0 0,0 0-1 0 0,1-1 1 0 0,0 0 0 0 0,1 0-1 0 0,22 7 1 0 0,-18-9 21 0 0,1-2-1 0 0,0-1 1 0 0,-1 0-1 0 0,1-1 1 0 0,0 0 0 0 0,0-2-1 0 0,0 0 1 0 0,0-2-1 0 0,0 1 1 0 0,-1-2 0 0 0,1 0-1 0 0,16-8 1 0 0,28-12 284 0 0,112-60-1 0 0,-113 52-250 0 0,-28 15-38 0 0,107-50 184 0 0,-121 59-177 0 0,1 1-1 0 0,0 1 1 0 0,0 1-1 0 0,0 1 0 0 0,28-3 1 0 0,-42 7-30 0 0,-1 0 1 0 0,1 0-1 0 0,-1 0 1 0 0,1 0-1 0 0,-1 1 1 0 0,1 0-1 0 0,-1 0 1 0 0,0 1-1 0 0,1-1 1 0 0,-1 1-1 0 0,0 0 1 0 0,0 1-1 0 0,0-1 0 0 0,0 1 1 0 0,-1 0-1 0 0,1 0 1 0 0,-1 1-1 0 0,8 7 1 0 0,-7-5 40 0 0,0 0 0 0 0,-1 0 0 0 0,0 1 0 0 0,0 0 0 0 0,-1 0 0 0 0,0 0 0 0 0,0 0 0 0 0,0 0 0 0 0,-1 1 0 0 0,0-1 0 0 0,-1 1 0 0 0,1 0 0 0 0,-1 7 0 0 0,0 12 94 0 0,-1 0 0 0 0,-2 0 0 0 0,0 0 1 0 0,-2 0-1 0 0,-1-1 0 0 0,-11 37 1 0 0,-64 154 540 0 0,68-188-629 0 0,-245 511 675 0 0,-39-20-537 0 0,250-443-589 0 0,-75 124 785 0 0,32-75-5815 0 0,95-139-3384 0 0,5-23 4746 0 0,-1 8 2190 0 0,7-18-2 0 0,10-6-306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20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5801 0 0,'5'3'9381'0'0,"6"2"-6582"0"0,24 13-3395 0 0,46 34 1087 0 0,2-3 0 0 0,144 62-1 0 0,-154-82-678 0 0,201 89 606 0 0,-101-24-3350 0 0,-169-91 2313 0 0,13 9-2227 0 0,-15 1-2712 0 0,-7 0 594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20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0 277 21261 0 0,'38'-15'778'0'0,"154"-33"-933"0"0,242-29 0 0 0,-137 29-1631 0 0,-280 46 1581 0 0,-11 1 121 0 0,0 1 0 0 0,0-1 0 0 0,0 0 0 0 0,0-1-1 0 0,-1 1 1 0 0,1-1 0 0 0,0 0 0 0 0,-1 0 0 0 0,0-1-1 0 0,1 0 1 0 0,5-4 0 0 0,-11 7 63 0 0,0-1 0 0 0,1 0-1 0 0,-1 0 1 0 0,0 0 0 0 0,0 0 0 0 0,0 0-1 0 0,0 0 1 0 0,1 1 0 0 0,-1-1 0 0 0,0 0-1 0 0,-1 0 1 0 0,1 0 0 0 0,0 0 0 0 0,0 0-1 0 0,0 0 1 0 0,0 0 0 0 0,-1 1 0 0 0,1-1-1 0 0,0 0 1 0 0,-1 0 0 0 0,1 0 0 0 0,-1 0-1 0 0,1 1 1 0 0,-1-1 0 0 0,1 0 0 0 0,-1 1-1 0 0,1-1 1 0 0,-1 0 0 0 0,0 1 0 0 0,1-1-1 0 0,-1 1 1 0 0,0-1 0 0 0,0 1 0 0 0,1-1-1 0 0,-1 1 1 0 0,-1-1 0 0 0,-31-18-765 0 0,27 16 489 0 0,0 1 1 0 0,0 0-1 0 0,0 0 1 0 0,-1 0-1 0 0,1 1 0 0 0,-1 0 1 0 0,1 0-1 0 0,-1 1 1 0 0,1 0-1 0 0,-1 0 1 0 0,0 0-1 0 0,1 1 1 0 0,-1 0-1 0 0,1 0 1 0 0,-1 1-1 0 0,1 0 1 0 0,0 0-1 0 0,0 0 1 0 0,0 1-1 0 0,0 0 0 0 0,0 0 1 0 0,0 0-1 0 0,1 1 1 0 0,-10 8-1 0 0,7-5 254 0 0,0 1-1 0 0,1-1 0 0 0,0 2 0 0 0,0-1 1 0 0,1 1-1 0 0,0 0 0 0 0,1 0 0 0 0,-1 1 1 0 0,2-1-1 0 0,-1 1 0 0 0,2 0 0 0 0,-1 0 0 0 0,1 1 1 0 0,-2 16-1 0 0,1 32 1522 0 0,2 1-1 0 0,4 0 1 0 0,10 80 0 0 0,-2-40-63 0 0,-3 15-69 0 0,-4-46-673 0 0,3-1-1 0 0,23 111 1 0 0,-26-167-1012 0 0,1-1-1 0 0,0 1 1 0 0,7 12 0 0 0,8 2-3105 0 0,-18-25 2992 0 0,1 0 0 0 0,-1 0 1 0 0,0-1-1 0 0,1 1 0 0 0,-1 0 1 0 0,1 0-1 0 0,-1-1 0 0 0,1 1 1 0 0,-1-1-1 0 0,1 1 0 0 0,-1-1 1 0 0,1 0-1 0 0,-1 1 0 0 0,1-1 1 0 0,-1 0-1 0 0,3 0 0 0 0,14-4-4852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21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24 391 21525 0 0,'-6'17'74'0'0,"1"1"0"0"0,1 0 0 0 0,1 0 0 0 0,1 0 1 0 0,-1 33-1 0 0,4-39-79 0 0,0 0 0 0 0,1 0 0 0 0,0 0-1 0 0,0-1 1 0 0,2 1 0 0 0,-1-1 0 0 0,2 0 0 0 0,-1 0 0 0 0,1 0 0 0 0,8 11 0 0 0,1-1-129 0 0,1 0 0 0 0,1 0 0 0 0,0-1 1 0 0,2-1-1 0 0,0-1 0 0 0,2-1 0 0 0,0 0 0 0 0,0-2 0 0 0,1 0 0 0 0,1-1 0 0 0,1-1 1 0 0,36 15-1 0 0,-42-21-17 0 0,0-2 0 0 0,0 0 0 0 0,1 0 0 0 0,0-2 0 0 0,-1 0 0 0 0,1-1 0 0 0,0-1 0 0 0,0 0 0 0 0,0-1 1 0 0,0-1-1 0 0,0-1 0 0 0,0-1 0 0 0,-1 0 0 0 0,1-2 0 0 0,-1 0 0 0 0,0 0 0 0 0,0-2 0 0 0,30-16 0 0 0,-27 10 233 0 0,0-1-1 0 0,-1 0 0 0 0,0-2 1 0 0,-2-1-1 0 0,0 0 0 0 0,0-1 1 0 0,-2 0-1 0 0,0-2 0 0 0,22-38 1 0 0,-14 15 620 0 0,-1-2-1 0 0,-3 0 1 0 0,26-87 0 0 0,-33 89-57 0 0,10-73 0 0 0,-20 101-503 0 0,-1 0 0 0 0,0 0-1 0 0,-1 0 1 0 0,-1 1-1 0 0,0-1 1 0 0,-1 0 0 0 0,-1 0-1 0 0,-8-26 1 0 0,9 35-92 0 0,-1 1 0 0 0,1-1 1 0 0,-1 1-1 0 0,0 0 1 0 0,0-1-1 0 0,-1 2 0 0 0,0-1 1 0 0,0 0-1 0 0,0 1 1 0 0,0 0-1 0 0,-1-1 0 0 0,1 2 1 0 0,-1-1-1 0 0,0 1 1 0 0,-10-6-1 0 0,7 6-14 0 0,-1 0-1 0 0,1 0 1 0 0,0 1 0 0 0,-1 0-1 0 0,0 0 1 0 0,1 1 0 0 0,-1 0-1 0 0,0 1 1 0 0,-17 1 0 0 0,2 3-31 0 0,0 0-1 0 0,1 2 1 0 0,-1 0 0 0 0,1 1-1 0 0,0 2 1 0 0,-42 22 0 0 0,31-12-69 0 0,2 2 0 0 0,1 1 0 0 0,0 1-1 0 0,2 1 1 0 0,-53 57 0 0 0,66-62-133 0 0,0 1-1 0 0,0 0 1 0 0,2 2-1 0 0,1-1 1 0 0,1 2 0 0 0,0 0-1 0 0,2 0 1 0 0,1 1-1 0 0,-12 48 1 0 0,18-61-371 0 0,2 1 1 0 0,0-1 0 0 0,0 0-1 0 0,1 1 1 0 0,0-1 0 0 0,1 1 0 0 0,0-1-1 0 0,4 12 1 0 0,-4-19 74 0 0,0 0 0 0 0,0 0 0 0 0,0 0 0 0 0,1 0 0 0 0,-1 0 0 0 0,1-1 0 0 0,0 1-1 0 0,0-1 1 0 0,1 1 0 0 0,-1-1 0 0 0,1 0 0 0 0,0 0 0 0 0,-1 0 0 0 0,1 0 0 0 0,1 0 0 0 0,-1-1 0 0 0,0 0 0 0 0,1 1 0 0 0,-1-1 0 0 0,1 0 0 0 0,0-1 0 0 0,-1 1 0 0 0,1 0 0 0 0,0-1 0 0 0,7 1 0 0 0,32 2-3111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21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474 1 11314 0 0,'-30'58'172'0'0,"2"2"-1"0"0,2 1 0 0 0,3 1 0 0 0,3 1 0 0 0,-13 72 0 0 0,13-19 1078 0 0,-11 234 0 0 0,29-280-579 0 0,4 0-1 0 0,17 114 0 0 0,-11-144-543 0 0,0 0 0 0 0,3-1-1 0 0,1 0 1 0 0,3-1-1 0 0,36 71 1 0 0,-43-95-54 0 0,0 0 0 0 0,2-1 1 0 0,-1 0-1 0 0,2-1 0 0 0,0 0 0 0 0,0-1 0 0 0,23 19 1 0 0,-28-26-8 0 0,0 0 0 0 0,0 0 0 0 0,1-1 0 0 0,0 0 0 0 0,-1 0 0 0 0,1 0 0 0 0,0-1 0 0 0,0 0 0 0 0,0 0 0 0 0,0-1 0 0 0,1 1 0 0 0,-1-2 0 0 0,0 1 0 0 0,1-1 0 0 0,-1 0 0 0 0,0-1 0 0 0,0 0 0 0 0,1 0 0 0 0,7-2 0 0 0,0-3 95 0 0,0 0 0 0 0,0 0 1 0 0,0-2-1 0 0,-1 0 0 0 0,0-1 1 0 0,-1 0-1 0 0,0-1 0 0 0,0 0 1 0 0,-1-1-1 0 0,-1 0 0 0 0,1-1 0 0 0,16-24 1 0 0,-5 3-11 0 0,-2 0 1 0 0,-1-2 0 0 0,-2 0 0 0 0,15-41 0 0 0,-19 43-218 0 0,-2 0 0 0 0,-2-1 0 0 0,-1 0 1 0 0,9-70-1 0 0,-17 90-76 0 0,0-1 1 0 0,-2 1-1 0 0,1-1 1 0 0,-2 1-1 0 0,0 0 0 0 0,0-1 1 0 0,-1 1-1 0 0,-1 0 1 0 0,-1 1-1 0 0,0-1 1 0 0,0 1-1 0 0,-2 0 0 0 0,1 0 1 0 0,-17-23-1 0 0,7 16 93 0 0,-1 0 0 0 0,-1 1-1 0 0,0 1 1 0 0,-1 1 0 0 0,-1 1-1 0 0,-1 0 1 0 0,0 1 0 0 0,-1 2-1 0 0,-43-20 1 0 0,51 26 130 0 0,0 2-1 0 0,-1 0 1 0 0,0 1 0 0 0,0 0 0 0 0,0 1-1 0 0,0 1 1 0 0,-1 0 0 0 0,1 1 0 0 0,-1 1-1 0 0,1 1 1 0 0,-1 0 0 0 0,1 0 0 0 0,0 2-1 0 0,0 0 1 0 0,0 1 0 0 0,0 0 0 0 0,-23 11-1 0 0,16-4-132 0 0,1 1 0 0 0,0 1 0 0 0,1 0-1 0 0,1 2 1 0 0,0 1 0 0 0,1 0 0 0 0,-20 23-1 0 0,16-13-45 0 0,2 1 0 0 0,0 1 0 0 0,2 0 0 0 0,-24 53 0 0 0,20-29-27 0 0,3 1 1 0 0,2 0 0 0 0,3 1-1 0 0,2 1 1 0 0,2 0 0 0 0,-3 63-1 0 0,11-40-18 0 0,3-1 0 0 0,3 1 0 0 0,28 148 0 0 0,83 219-2008 0 0,-80-336-1339 0 0,-23-78-375 0 0,21 41-1 0 0,-16-42 50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22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468 74 2841 0 0,'18'-12'783'0'0,"1"0"1"0"0,1 1-1 0 0,38-16 0 0 0,-52 24-691 0 0,0 1-1 0 0,0 0 1 0 0,0 1 0 0 0,1 0-1 0 0,-1 0 1 0 0,0 0-1 0 0,0 0 1 0 0,1 1-1 0 0,-1 0 1 0 0,0 1-1 0 0,1-1 1 0 0,-1 1-1 0 0,0 0 1 0 0,0 1-1 0 0,0 0 1 0 0,0 0 0 0 0,0 0-1 0 0,8 4 1 0 0,-5 0 16 0 0,0 0 0 0 0,0 1 0 0 0,-1 0 0 0 0,1 0 0 0 0,-2 1 0 0 0,1-1 0 0 0,-1 2 0 0 0,0-1 0 0 0,-1 1 1 0 0,10 16-1 0 0,-9-10 143 0 0,-1-1-1 0 0,-1 1 1 0 0,0 0 0 0 0,0 0 0 0 0,-1 1 0 0 0,2 26 0 0 0,-4-8 134 0 0,-1 0 1 0 0,-2 0-1 0 0,-2 0 1 0 0,-1 0-1 0 0,-1 0 1 0 0,-13 41 0 0 0,-5 2-299 0 0,-2-1 0 0 0,-5-1 1 0 0,-2-1-1 0 0,-4-2 0 0 0,-3-1 1 0 0,-2-3-1 0 0,-94 117 0 0 0,61-108-208 0 0,-2-3 0 0 0,-125 92 0 0 0,163-136 70 0 0,32-25 14 0 0,-32 28-265 0 0,36-31 252 0 0,0 0 0 0 0,1 0 0 0 0,-1-1 0 0 0,1 1 0 0 0,-1 0 0 0 0,1 0 0 0 0,0 0-1 0 0,0 1 1 0 0,0-1 0 0 0,0 0 0 0 0,0 0 0 0 0,0 1 0 0 0,1-1 0 0 0,-1 0 0 0 0,1 1 0 0 0,-1 3 0 0 0,1-4 37 0 0,1-1-1 0 0,0 1 1 0 0,-1-1-1 0 0,1 0 1 0 0,0 1-1 0 0,-1-1 1 0 0,1 0-1 0 0,0 1 1 0 0,0-1-1 0 0,0 0 1 0 0,0 0-1 0 0,0 0 1 0 0,1 0-1 0 0,-1 0 1 0 0,0 0-1 0 0,0 0 1 0 0,1 0-1 0 0,-1 0 1 0 0,0 0 0 0 0,1-1-1 0 0,-1 1 1 0 0,1-1-1 0 0,-1 1 1 0 0,1-1-1 0 0,-1 0 1 0 0,3 1-1 0 0,44 4 702 0 0,-21-7-77 0 0,1 0 0 0 0,-1-2 0 0 0,48-12-1 0 0,79-32 970 0 0,-116 35-1283 0 0,86-30-1 0 0,379-115 2173 0 0,-245 105-4184 0 0,-181 43-1543 0 0,106 0 0 0 0,-169 10 2248 0 0,-5 0-50 0 0,-1-1 0 0 0,1 2-1 0 0,0 0 1 0 0,-1 0 0 0 0,11 3-1 0 0,4 7-2389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4:13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 3425 0 0,'-2'0'717'0'0,"0"0"0"0"0,0 0 0 0 0,1 1 0 0 0,-1-1 0 0 0,0 0 0 0 0,0 1 1 0 0,1 0-1 0 0,-1-1 0 0 0,1 1 0 0 0,-1 0 0 0 0,0 0 0 0 0,0 1 0 0 0,-19 18 4789 0 0,-12 33-357 0 0,23-35-3271 0 0,-1 3-1290 0 0,9-15-424 0 0,-1-1 0 0 0,1 0 0 0 0,-1 0 0 0 0,0 0 0 0 0,-1 0 0 0 0,1 0 0 0 0,-1 0 0 0 0,0-1 0 0 0,0 0 0 0 0,-7 6 1 0 0,33-35-347 0 0,2 11-728 0 0,1 0 1 0 0,40-14-1 0 0,-37 17-1678 0 0,-1-2 0 0 0,29-17 0 0 0,-5-5-6120 0 0,-67 68 21314 0 0,2-4-9658 0 0,-14 39 0 0 0,20-46-3100 0 0,-1 1 1 0 0,-1-2-1 0 0,-23 38 1 0 0,27-52 28 0 0,6-11 94 0 0,10-12 134 0 0,-6 14-85 0 0,-1-1-1 0 0,0 1 1 0 0,1 0 0 0 0,0 0 0 0 0,-1 0-1 0 0,1 0 1 0 0,0 1 0 0 0,0 0-1 0 0,0-1 1 0 0,0 1 0 0 0,0 1 0 0 0,0-1-1 0 0,8 0 1 0 0,1 2-369 0 0,1 0-1 0 0,-1 0 1 0 0,13 4-1 0 0,12 2-3540 0 0,-35-7 2974 0 0,-1 0 1 0 0,1 0-1 0 0,0 0 0 0 0,-1 0 0 0 0,1-1 0 0 0,0 1 0 0 0,-1-1 1 0 0,1 1-1 0 0,-1-1 0 0 0,4-1 0 0 0,8-4-6360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22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33 168 21965 0 0,'-3'-1'103'0'0,"1"0"1"0"0,-1 0 0 0 0,1 0 0 0 0,-1-1 0 0 0,1 1-1 0 0,0-1 1 0 0,0 0 0 0 0,0 1 0 0 0,0-1 0 0 0,0 0-1 0 0,0 0 1 0 0,-3-4 0 0 0,5 5-98 0 0,0-1 0 0 0,0 1 1 0 0,0 0-1 0 0,-1 0 0 0 0,1 0 0 0 0,0 0 1 0 0,0 0-1 0 0,1 0 0 0 0,-1 0 0 0 0,0-1 1 0 0,0 1-1 0 0,0 0 0 0 0,1 0 0 0 0,-1 0 1 0 0,1 0-1 0 0,-1 0 0 0 0,1 0 0 0 0,-1 0 1 0 0,1 0-1 0 0,-1 0 0 0 0,1 1 0 0 0,0-1 1 0 0,0 0-1 0 0,-1 0 0 0 0,1 0 0 0 0,0 1 1 0 0,0-1-1 0 0,0 0 0 0 0,0 1 0 0 0,0-1 1 0 0,0 1-1 0 0,0-1 0 0 0,2 0 0 0 0,21-12-83 0 0,0 0-1 0 0,2 2 0 0 0,-1 0 1 0 0,49-11-1 0 0,-20 9-251 0 0,78-7-1 0 0,-88 15 103 0 0,1 2 0 0 0,-1 2 0 0 0,1 2 0 0 0,-1 2 0 0 0,0 2 0 0 0,77 19 0 0 0,-102-18 236 0 0,0 0 1 0 0,-1 2 0 0 0,0 0-1 0 0,0 1 1 0 0,0 1-1 0 0,-1 1 1 0 0,22 17-1 0 0,-27-17 16 0 0,-1 0-1 0 0,0 1 1 0 0,0 0 0 0 0,-1 0-1 0 0,-1 1 1 0 0,0 1-1 0 0,-1-1 1 0 0,0 2-1 0 0,-1-1 1 0 0,6 20 0 0 0,4 19 17 0 0,-3 1 0 0 0,10 70 0 0 0,2 111-98 0 0,-21-162-609 0 0,-6 100-1 0 0,-1-145-478 0 0,-1 1 0 0 0,-1-1 0 0 0,-2 0 0 0 0,-1-1 0 0 0,-1 1 0 0 0,-18 40 0 0 0,-14-5-5036 0 0,23-32 2184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23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17340 0 0,'1'-1'452'0'0,"0"-1"0"0"0,0 1 1 0 0,0 0-1 0 0,0 0 0 0 0,0-1 1 0 0,0 1-1 0 0,0 0 0 0 0,1 0 1 0 0,-1 0-1 0 0,1 0 0 0 0,-1 0 0 0 0,2 0 1 0 0,36-12-1167 0 0,-27 10 1181 0 0,25-7-627 0 0,0 3 1 0 0,0 1-1 0 0,1 1 1 0 0,0 3-1 0 0,41 1 1 0 0,195 25-7518 0 0,-140-9-17 0 0,-104-12 6109 0 0,-17 0 1054 0 0,1-2 1 0 0,-1 0 0 0 0,0 0 0 0 0,0-1 0 0 0,1-1-1 0 0,16-3 1 0 0,-24 1 218 0 0,-16 2-137 0 0,-17 2-130 0 0,-24 7 579 0 0,21-2 0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23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1 11947 0 0,'1'6'583'0'0,"1"0"-1"0"0,-1 0 1 0 0,1-1 0 0 0,1 1 0 0 0,-1 0 0 0 0,1-1 0 0 0,0 0 0 0 0,0 1 0 0 0,4 4 0 0 0,40 42 1812 0 0,-37-42-2203 0 0,1 1 1 0 0,-2 0-1 0 0,1 0 0 0 0,8 15 1 0 0,-12-15-275 0 0,-1 0 1 0 0,1 0 0 0 0,-2 0 0 0 0,0 1 0 0 0,0-1 0 0 0,-1 1 0 0 0,-1 0 0 0 0,0 0 0 0 0,0 0 0 0 0,-1 1 0 0 0,-1-1-1 0 0,-1 21 1 0 0,-2-18-407 0 0,0-1 0 0 0,0 0 0 0 0,-1 0 0 0 0,-1 0 0 0 0,0 0 0 0 0,-1 0 0 0 0,-1-1 0 0 0,0 0 0 0 0,-14 18 0 0 0,7-12-238 0 0,-2 0-1 0 0,0-2 1 0 0,-1 0 0 0 0,-1 0 0 0 0,0-2 0 0 0,-41 26 0 0 0,38-28 824 0 0,-2-1 0 0 0,1-1-1 0 0,-38 12 1 0 0,48-19-7 0 0,2 0 87 0 0,0-1-1 0 0,0 1 1 0 0,-1-2 0 0 0,1 1-1 0 0,-1-2 1 0 0,0 1-1 0 0,0-2 1 0 0,1 1 0 0 0,-13-2-1 0 0,56-6 770 0 0,398-38 2075 0 0,-198 22-3217 0 0,-190 18-1340 0 0,-1-1 0 0 0,59-17 0 0 0,-82 17 464 0 0,0-1-1 0 0,0-1 0 0 0,-1 0 1 0 0,1-2-1 0 0,-2 0 0 0 0,0-1 0 0 0,21-16 1 0 0,11-16-1370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24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33 15203 0 0,'-1'-1'515'0'0,"-1"1"1"0"0,1-1-1 0 0,-1 1 0 0 0,1-1 0 0 0,-1 0 0 0 0,1 1 1 0 0,-1-1-1 0 0,1 0 0 0 0,0 0 0 0 0,-1 0 0 0 0,1 0 1 0 0,0 0-1 0 0,0-1 0 0 0,-1 0 0 0 0,2 1-481 0 0,0 1-1 0 0,0-1 0 0 0,0 1 0 0 0,0 0 0 0 0,0-1 1 0 0,0 1-1 0 0,0-1 0 0 0,0 1 0 0 0,0 0 1 0 0,0-1-1 0 0,1 1 0 0 0,-1 0 0 0 0,0-1 1 0 0,0 1-1 0 0,0 0 0 0 0,1-1 0 0 0,-1 1 1 0 0,0 0-1 0 0,0-1 0 0 0,1 1 0 0 0,-1 0 1 0 0,0 0-1 0 0,1-1 0 0 0,-1 1 0 0 0,0 0 1 0 0,1 0-1 0 0,-1-1 0 0 0,0 1 0 0 0,1 0 1 0 0,-1 0-1 0 0,1 0 0 0 0,-1 0 0 0 0,1 0 1 0 0,6-3-238 0 0,1 2 1 0 0,-1-1 0 0 0,1 1-1 0 0,13-1 1 0 0,56 3-543 0 0,119 17 0 0 0,34 1-760 0 0,-189-18 1233 0 0,-6 1 45 0 0,0-3 0 0 0,67-8 1 0 0,-101 9 263 0 0,0 0 1 0 0,1 0 0 0 0,-1 0 0 0 0,0 0-1 0 0,0 0 1 0 0,0-1 0 0 0,0 1-1 0 0,-1 0 1 0 0,1 0 0 0 0,0-1-1 0 0,0 1 1 0 0,0-1 0 0 0,0 1-1 0 0,0-1 1 0 0,0 1 0 0 0,0-1-1 0 0,-1 0 1 0 0,1 1 0 0 0,1-3 0 0 0,-2 3 16 0 0,-1-1 1 0 0,1 1 0 0 0,0-1 0 0 0,-1 1 0 0 0,1-1-1 0 0,-1 1 1 0 0,1-1 0 0 0,-1 1 0 0 0,1-1 0 0 0,-1 1 0 0 0,1 0-1 0 0,-1-1 1 0 0,1 1 0 0 0,-1 0 0 0 0,1-1 0 0 0,-1 1-1 0 0,1 0 1 0 0,-1 0 0 0 0,0-1 0 0 0,1 1 0 0 0,-2 0 0 0 0,-42-9 994 0 0,23 8-1321 0 0,0 2 1 0 0,0 1 0 0 0,0 0-1 0 0,0 2 1 0 0,1 0 0 0 0,-1 2-1 0 0,1 0 1 0 0,-28 12 0 0 0,12-1-888 0 0,1 1 0 0 0,0 2 0 0 0,-49 37 0 0 0,66-43 926 0 0,1 0 0 0 0,0 2 1 0 0,1 0-1 0 0,0 1 0 0 0,1 0 1 0 0,1 1-1 0 0,1 1 0 0 0,-19 35 1 0 0,25-39 310 0 0,1 0 1 0 0,0 0-1 0 0,1 1 1 0 0,1 0-1 0 0,0 0 1 0 0,2 0 0 0 0,-1 0-1 0 0,2 0 1 0 0,0 1-1 0 0,1-1 1 0 0,1 0-1 0 0,5 33 1 0 0,0-22 85 0 0,2 1-1 0 0,0-1 1 0 0,2-1 0 0 0,1 0 0 0 0,1 0-1 0 0,1-1 1 0 0,2-1 0 0 0,0 0 0 0 0,1-1-1 0 0,2 0 1 0 0,0-2 0 0 0,1 0 0 0 0,1-1-1 0 0,1-1 1 0 0,1-1 0 0 0,1-1-1 0 0,28 17 1 0 0,-22-17-109 0 0,0-2 0 0 0,1-1-1 0 0,0-1 1 0 0,1-1-1 0 0,1-2 1 0 0,0-1 0 0 0,0-2-1 0 0,0-1 1 0 0,1-1 0 0 0,0-2-1 0 0,0-2 1 0 0,0 0 0 0 0,0-3-1 0 0,47-6 1 0 0,-44 1-935 0 0,0-2 0 0 0,50-19-1 0 0,-66 20-664 0 0,0-1 0 0 0,-1-1 0 0 0,18-12 0 0 0,-34 21 1190 0 0,-1-1 0 0 0,1 1 0 0 0,-1-1 1 0 0,0 0-1 0 0,0 0 0 0 0,1 0 0 0 0,-1 0 1 0 0,-1 0-1 0 0,1 0 0 0 0,0-1 0 0 0,0 1 1 0 0,-1 0-1 0 0,0-1 0 0 0,1 0 0 0 0,0-3 1 0 0,-2-9-2226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24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1 304 14707 0 0,'-1'2'346'0'0,"1"1"-1"0"0,0-1 1 0 0,0 0 0 0 0,0 0-1 0 0,1 0 1 0 0,-1 0 0 0 0,0 0-1 0 0,1 0 1 0 0,0 0 0 0 0,-1 0-1 0 0,1 0 1 0 0,0 0 0 0 0,0 0-1 0 0,0 0 1 0 0,0 0 0 0 0,2 2-1 0 0,-1-1-193 0 0,1-1 1 0 0,-1 0-1 0 0,1 0 0 0 0,0 0 0 0 0,-1 0 0 0 0,1 0 0 0 0,0 0 0 0 0,0-1 0 0 0,6 3 0 0 0,5 0-426 0 0,1 0 0 0 0,0-2-1 0 0,28 3 1 0 0,-24-3 786 0 0,37 3-215 0 0,105-5 1 0 0,-116-3-1475 0 0,0-2 1 0 0,-1-3 0 0 0,46-13 0 0 0,-62 12-82 0 0,0 0 0 0 0,-1-2 1 0 0,0-1-1 0 0,-1-2 1 0 0,37-24-1 0 0,-46 26 377 0 0,0-1 0 0 0,-2-1 0 0 0,0 0 1 0 0,0-1-1 0 0,-2-1 0 0 0,1 0 0 0 0,-2 0 0 0 0,16-30 0 0 0,-23 38 747 0 0,-2-1 0 0 0,1 1 0 0 0,-1-1 0 0 0,0 0 0 0 0,1-9 0 0 0,2-13-757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24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17524 0 0,'0'0'10'0'0,"0"0"1"0"0,0 0 0 0 0,0 0 0 0 0,0 0-1 0 0,-1 0 1 0 0,1 0 0 0 0,0 0 0 0 0,0 0-1 0 0,0 0 1 0 0,0 0 0 0 0,0 0-1 0 0,0 0 1 0 0,-1 0 0 0 0,1 0 0 0 0,0 0-1 0 0,0 0 1 0 0,0 0 0 0 0,0 0 0 0 0,0 0-1 0 0,0 0 1 0 0,0 0 0 0 0,-1 0-1 0 0,1 0 1 0 0,0 1 0 0 0,0-1 0 0 0,0 0-1 0 0,0 0 1 0 0,0 0 0 0 0,0 0 0 0 0,0 0-1 0 0,0 0 1 0 0,0 0 0 0 0,0 1-1 0 0,0-1 1 0 0,0 0 0 0 0,0 0 0 0 0,0 0-1 0 0,-1 0 1 0 0,1 0 0 0 0,0 1 0 0 0,0-1-1 0 0,0 0 1 0 0,0 0 0 0 0,0 0-1 0 0,1 0 1 0 0,-1 0 0 0 0,0 0 0 0 0,0 1-1 0 0,0-1 1 0 0,0 0 0 0 0,0 0 0 0 0,0 0-1 0 0,0 0 1 0 0,0 0 0 0 0,10 3-89 0 0,16-3-318 0 0,8-4 186 0 0,-1 2-1 0 0,1 2 1 0 0,0 1 0 0 0,-1 2 0 0 0,1 1 0 0 0,56 14-1 0 0,-79-15 345 0 0,-1 0 0 0 0,1 1 1 0 0,-1 0-1 0 0,0 1 0 0 0,0 0 0 0 0,0 1 0 0 0,-1 0 0 0 0,0 0 0 0 0,0 1 0 0 0,0 1 0 0 0,-1-1 0 0 0,0 1 0 0 0,-1 0 0 0 0,1 1 0 0 0,-2 0 1 0 0,1 0-1 0 0,-1 0 0 0 0,-1 1 0 0 0,0 0 0 0 0,0 0 0 0 0,-1 1 0 0 0,0-1 0 0 0,0 1 0 0 0,1 11 0 0 0,-3-6-72 0 0,0 0 0 0 0,-1 0 0 0 0,-1 0 0 0 0,-1 0 1 0 0,0 0-1 0 0,-1 0 0 0 0,-1 0 0 0 0,0 0 0 0 0,-6 15 0 0 0,-9 22-1432 0 0,-30 60 0 0 0,45-107 1193 0 0,-95 184-4130 0 0,10-21 3834 0 0,87-168 491 0 0,1-1 0 0 0,-1 1 0 0 0,1 0 0 0 0,-1-1-1 0 0,1 1 1 0 0,0 0 0 0 0,-1-1 0 0 0,1 1 0 0 0,0 0 0 0 0,0 0 0 0 0,0-1 0 0 0,0 1 0 0 0,-1 0 0 0 0,1 0-1 0 0,0-1 1 0 0,0 1 0 0 0,0 0 0 0 0,1 0 0 0 0,-1-1 0 0 0,0 1 0 0 0,0 0 0 0 0,0-1 0 0 0,0 1 0 0 0,1 0-1 0 0,-1 0 1 0 0,0-1 0 0 0,1 1 0 0 0,-1 0 0 0 0,1 0 0 0 0,1 0-14 0 0,-1-1 1 0 0,0 1-1 0 0,0-1 0 0 0,1 1 1 0 0,-1-1-1 0 0,0 0 1 0 0,1 1-1 0 0,-1-1 0 0 0,0 0 1 0 0,1 0-1 0 0,-1 0 1 0 0,0 0-1 0 0,1 0 0 0 0,2-1 1 0 0,50-16-17 0 0,-52 16 68 0 0,17-5 310 0 0,0 0-1 0 0,1 1 1 0 0,-1 1 0 0 0,1 1 0 0 0,0 1 0 0 0,0 1-1 0 0,28 2 1 0 0,142 22 1467 0 0,-109-10-2950 0 0,-49-8-881 0 0,0 1-4817 0 0,-33-16-537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25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179 223 664 0 0,'-6'-11'178'0'0,"-12"-25"994"0"0,-34-51-1 0 0,44 76-196 0 0,0 0-1 0 0,-2 0 1 0 0,-10-9-1 0 0,14 14 118 0 0,0 2 0 0 0,0-1 0 0 0,0 1 0 0 0,-1 0 0 0 0,1 0 0 0 0,-13-4 0 0 0,32 21 2559 0 0,14 32-2557 0 0,14 44-1578 0 0,-23-34 362 0 0,-2 0 1 0 0,10 66-1 0 0,-10-37-328 0 0,-15-83 451 0 0,-1 0 0 0 0,0 0-1 0 0,0 0 1 0 0,0 0 0 0 0,1 0-1 0 0,-1 0 1 0 0,0 0 0 0 0,1 0-1 0 0,-1 0 1 0 0,1 0 0 0 0,-1 0-1 0 0,1 0 1 0 0,0 0 0 0 0,-1 0-1 0 0,1 0 1 0 0,0-1 0 0 0,0 1-1 0 0,-1 0 1 0 0,1 0 0 0 0,0-1-1 0 0,0 1 1 0 0,0 0 0 0 0,0-1-1 0 0,0 1 1 0 0,2 0 0 0 0,0-1-31 0 0,0 0 0 0 0,0 0 0 0 0,0 0 0 0 0,0 0 1 0 0,0-1-1 0 0,0 1 0 0 0,6-3 0 0 0,-1 2-46 0 0,65-23-3690 0 0,-51 15-19 0 0,-1-1 0 0 0,38-24 0 0 0,-50 26 2022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25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3 154 10954 0 0,'-1'0'382'0'0,"1"-1"1"0"0,0 0-1 0 0,-1 1 0 0 0,1-1 0 0 0,0 0 0 0 0,0 1 0 0 0,0-1 0 0 0,0 0 0 0 0,0 0 0 0 0,0 1 0 0 0,0-1 1 0 0,0 0-1 0 0,0 1 0 0 0,0-1 0 0 0,0 0 0 0 0,0 0 0 0 0,0 1 0 0 0,0-1 0 0 0,1 0 0 0 0,-1 1 1 0 0,1-2-1 0 0,12-17 1403 0 0,20-12-2629 0 0,-31 30 1152 0 0,11-10-304 0 0,1 1 0 0 0,1 1 0 0 0,0 0 0 0 0,0 1 0 0 0,1 1 0 0 0,29-10 1 0 0,-32 13-38 0 0,-1 1 0 0 0,1 0 0 0 0,-1 1 0 0 0,1 0 0 0 0,0 1 0 0 0,0 1 0 0 0,-1 0 0 0 0,1 1 1 0 0,23 4-1 0 0,-33-5 35 0 0,0 1 1 0 0,0 0 0 0 0,0 0 0 0 0,0 1-1 0 0,-1-1 1 0 0,1 1 0 0 0,-1-1 0 0 0,1 1 0 0 0,-1 0-1 0 0,1 0 1 0 0,-1 0 0 0 0,0 0 0 0 0,0 0-1 0 0,0 0 1 0 0,0 1 0 0 0,0-1 0 0 0,-1 1-1 0 0,1-1 1 0 0,-1 1 0 0 0,1 0 0 0 0,-1 0-1 0 0,0 0 1 0 0,0-1 0 0 0,0 1 0 0 0,-1 0 0 0 0,1 3-1 0 0,1 10-144 0 0,0-1 1 0 0,-2 0-1 0 0,0 1 0 0 0,-2 15 0 0 0,1-6-481 0 0,-4 76-3948 0 0,-5 1-5766 0 0,8-81 7049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26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420 1 17556 0 0,'-1'1'136'0'0,"-1"0"0"0"0,1 0 1 0 0,0 0-1 0 0,0 1 0 0 0,0-1 0 0 0,0 0 1 0 0,1 1-1 0 0,-1-1 0 0 0,0 1 0 0 0,0-1 1 0 0,1 1-1 0 0,-1 0 0 0 0,1-1 0 0 0,0 1 1 0 0,-1-1-1 0 0,1 4 0 0 0,1 31-623 0 0,-1-20 589 0 0,2 92-462 0 0,-4 0 0 0 0,-6 0 0 0 0,-4-1 0 0 0,-31 124-1 0 0,13-117 160 0 0,-5-2-1 0 0,-5-2 1 0 0,-5-1-1 0 0,-98 169 0 0 0,138-270 200 0 0,3-3-23 0 0,0-1 0 0 0,-1 0 0 0 0,1 1 0 0 0,-1-1 0 0 0,0-1-1 0 0,-1 1 1 0 0,1 0 0 0 0,-1-1 0 0 0,1 1 0 0 0,-7 3 0 0 0,10-7 7 0 0,0 0 0 0 0,0 0 0 0 0,0 0 1 0 0,-1 0-1 0 0,1 0 0 0 0,0 0 0 0 0,0 0 1 0 0,0 0-1 0 0,-1 0 0 0 0,1 0 0 0 0,0 0 1 0 0,0 0-1 0 0,-1 0 0 0 0,1 0 0 0 0,0 0 1 0 0,0 0-1 0 0,0 0 0 0 0,-1 0 0 0 0,1 0 1 0 0,0 0-1 0 0,0 0 0 0 0,0 0 0 0 0,-1 0 1 0 0,1 0-1 0 0,0-1 0 0 0,0 1 0 0 0,0 0 1 0 0,-1 0-1 0 0,1 0 0 0 0,0 0 0 0 0,0-1 1 0 0,0 1-1 0 0,0 0 0 0 0,0 0 0 0 0,-1 0 1 0 0,1 0-1 0 0,0-1 0 0 0,0 1 0 0 0,0 0 1 0 0,0 0-1 0 0,0-1 0 0 0,0 1 0 0 0,0 0 1 0 0,0 0-1 0 0,0 0 0 0 0,0-1 1 0 0,0 1-1 0 0,0 0 0 0 0,0 0 0 0 0,0-1 1 0 0,0 1-1 0 0,0 0 0 0 0,0 0 0 0 0,0 0 1 0 0,0-1-1 0 0,0 1 0 0 0,0 0 0 0 0,1-1 1 0 0,1-14-514 0 0,4-4 406 0 0,1 1 0 0 0,1-1 1 0 0,0 2-1 0 0,2-1 0 0 0,0 1 1 0 0,15-20-1 0 0,-6 13 234 0 0,1 0 0 0 0,1 1 0 0 0,31-26-1 0 0,-35 36-18 0 0,0 1-1 0 0,1 0 0 0 0,0 1 0 0 0,1 1 0 0 0,0 1 1 0 0,1 1-1 0 0,0 0 0 0 0,0 2 0 0 0,0 0 0 0 0,1 1 1 0 0,0 1-1 0 0,0 1 0 0 0,30 0 0 0 0,4 3-309 0 0,0 3 1 0 0,0 2-1 0 0,104 24 0 0 0,-150-27-66 0 0,-4 0-56 0 0,0-1 1 0 0,0 0-1 0 0,0 0 0 0 0,0 0 0 0 0,0 0 0 0 0,0-1 1 0 0,0 0-1 0 0,0 0 0 0 0,0 0 0 0 0,0-1 0 0 0,0 0 1 0 0,7-2-1 0 0,-12 3 208 0 0,1 0 0 0 0,-1-1-1 0 0,1 1 1 0 0,-1 0 0 0 0,1-1 0 0 0,-1 1 0 0 0,1 0 0 0 0,-1-1 0 0 0,1 1 0 0 0,-1-1 0 0 0,0 1 0 0 0,1-1-1 0 0,-1 1 1 0 0,0-1 0 0 0,0 1 0 0 0,1-1 0 0 0,-1 0 0 0 0,0 1 0 0 0,0-1 0 0 0,0 1 0 0 0,0-1-1 0 0,1 0 1 0 0,-1 1 0 0 0,0-1 0 0 0,0 1 0 0 0,0-1 0 0 0,0 0 0 0 0,0 1 0 0 0,-1-1 0 0 0,1 1-1 0 0,0-1 1 0 0,0 0 0 0 0,0 1 0 0 0,0-1 0 0 0,-1 0 0 0 0,-12-20-2321 0 0,-2 4 361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26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0 399 14387 0 0,'11'4'131'0'0,"0"0"-1"0"0,0-1 1 0 0,0 0 0 0 0,0-1-1 0 0,0 0 1 0 0,1-1 0 0 0,-1 0-1 0 0,16-2 1 0 0,-18 0-532 0 0,0 0-1 0 0,0 0 1 0 0,0-1-1 0 0,0-1 1 0 0,-1 1 0 0 0,1-1-1 0 0,-1-1 1 0 0,0 0-1 0 0,0 0 1 0 0,0 0 0 0 0,0-1-1 0 0,-1 0 1 0 0,0-1-1 0 0,0 1 1 0 0,0-1 0 0 0,-1-1-1 0 0,9-10 1 0 0,0-4-89 0 0,-1 0 1 0 0,-1-1-1 0 0,-1-1 1 0 0,-1 0 0 0 0,-1 0-1 0 0,12-45 1 0 0,-13 35 2236 0 0,-2-2 0 0 0,3-34 0 0 0,-11 106-96 0 0,1-1 1 0 0,9 61 0 0 0,-1-2-697 0 0,-11 440-259 0 0,-9-306-5599 0 0,11-216 3438 0 0,-1 0 0 0 0,0 0 0 0 0,-1-1 0 0 0,-4 15 1 0 0,-1 5-2188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3:01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9218 0 0,'0'0'325'0'0,"0"-1"0"0"0,0 1 0 0 0,0-1 0 0 0,0 1-1 0 0,0-1 1 0 0,0 1 0 0 0,0-1 0 0 0,1 0 0 0 0,-1 1 0 0 0,0-1 0 0 0,0 1 0 0 0,1-1 0 0 0,-1 1 0 0 0,0 0 0 0 0,1-1-1 0 0,-1 1 1 0 0,0-1 0 0 0,1 1 0 0 0,-1-1 0 0 0,0 1 0 0 0,1 0 0 0 0,-1-1 0 0 0,1 1 0 0 0,-1 0 0 0 0,1 0-1 0 0,-1-1 1 0 0,1 1 0 0 0,-1 0 0 0 0,1 0 0 0 0,-1 0 0 0 0,2-1 0 0 0,8 15 3073 0 0,2 29-2342 0 0,-4 12-543 0 0,2 78-1 0 0,-9-84-1578 0 0,3 0 0 0 0,13 66-1 0 0,-9-99-476 0 0,-1-24 708 0 0,2-32 403 0 0,-8 34 420 0 0,3-13-117 0 0,-3 7 228 0 0,1 0 0 0 0,1 0 1 0 0,0 1-1 0 0,1-1 1 0 0,7-14-1 0 0,-9 23-70 0 0,-1 1 0 0 0,0 0 0 0 0,1-1 0 0 0,0 1 0 0 0,-1 0 0 0 0,1 0 0 0 0,0 0 0 0 0,0 0 0 0 0,0 1 0 0 0,1-1 0 0 0,-1 0 0 0 0,0 1 0 0 0,0 0 1 0 0,1-1-1 0 0,-1 1 0 0 0,1 0 0 0 0,-1 0 0 0 0,1 0 0 0 0,0 1 0 0 0,-1-1 0 0 0,1 1 0 0 0,0-1 0 0 0,0 1 0 0 0,-1 0 0 0 0,1 0 0 0 0,0 0 0 0 0,-1 0 0 0 0,1 1 0 0 0,4 0 0 0 0,24 11-170 0 0,4 1-3418 0 0,-13-14-5709 0 0,-14-2 4033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4:14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70 15955 0 0,'-62'42'9458'0'0,"37"-21"-8726"0"0,1 2 1 0 0,1 0-1 0 0,-30 39 0 0 0,49-56-701 0 0,-1 0 1 0 0,1 0-1 0 0,0 1 0 0 0,0-1 1 0 0,1 1-1 0 0,0 0 0 0 0,0 0 1 0 0,0 0-1 0 0,1 0 0 0 0,-2 12 1 0 0,4-15-42 0 0,0 1 1 0 0,0 0 0 0 0,1-1 0 0 0,-1 1 0 0 0,1 0 0 0 0,0-1 0 0 0,0 1-1 0 0,1-1 1 0 0,-1 1 0 0 0,1-1 0 0 0,0 0 0 0 0,0 0 0 0 0,1 0 0 0 0,-1 0-1 0 0,1 0 1 0 0,0 0 0 0 0,0-1 0 0 0,4 5 0 0 0,-1-2-84 0 0,0 0 1 0 0,0-1-1 0 0,1 1 1 0 0,0-1 0 0 0,0 0-1 0 0,1-1 1 0 0,-1 0-1 0 0,1 0 1 0 0,0-1-1 0 0,0 0 1 0 0,0 0 0 0 0,13 2-1 0 0,-16-4 75 0 0,-1 0 0 0 0,0-1 0 0 0,0 1 0 0 0,1-1 0 0 0,-1-1 0 0 0,0 1 0 0 0,1 0-1 0 0,-1-1 1 0 0,0 0 0 0 0,0 0 0 0 0,0 0 0 0 0,0 0 0 0 0,0-1 0 0 0,0 0 0 0 0,0 0 0 0 0,0 0 0 0 0,-1 0 0 0 0,1 0 0 0 0,-1-1 0 0 0,1 1 0 0 0,-1-1-1 0 0,0 0 1 0 0,0 0 0 0 0,0-1 0 0 0,-1 1 0 0 0,5-7 0 0 0,0-2-1 0 0,-1 1 0 0 0,-1-1 1 0 0,0 0-1 0 0,-1 0 0 0 0,0-1 0 0 0,-1 1 0 0 0,0-1 1 0 0,-1 0-1 0 0,-1 0 0 0 0,0-14 0 0 0,-2-14-240 0 0,-11-75 0 0 0,9 97 257 0 0,4 24-49 0 0,0-1 1 0 0,0 0-1 0 0,0 1 0 0 0,1-1 0 0 0,-1 0 0 0 0,1 0 1 0 0,0 1-1 0 0,1-2 0 0 0,-1 1 0 0 0,1 0 0 0 0,-1 0 1 0 0,1-1-1 0 0,0 1 0 0 0,1-1 0 0 0,-1 0 0 0 0,6 4 1 0 0,-6-5 53 0 0,0 0 0 0 0,0-1 0 0 0,-1 0 0 0 0,1 1 0 0 0,0-1 0 0 0,0 0 0 0 0,0 0 0 0 0,1-1 0 0 0,-1 1 0 0 0,0-1 1 0 0,0 1-1 0 0,0-1 0 0 0,0 0 0 0 0,1 0 0 0 0,-1-1 0 0 0,0 1 0 0 0,0-1 0 0 0,0 1 0 0 0,0-1 0 0 0,0 0 1 0 0,0 0-1 0 0,0 0 0 0 0,0-1 0 0 0,0 1 0 0 0,0-1 0 0 0,4-3 0 0 0,2-2-311 0 0,0 0 0 0 0,-1-1 1 0 0,0 0-1 0 0,-1-1 0 0 0,0 1 0 0 0,7-11 0 0 0,33-59-1743 0 0,-42 70 2204 0 0,2-5 656 0 0,-9 17 1064 0 0,-10 24-194 0 0,0 28-1338 0 0,2 0-1 0 0,-3 66 1 0 0,10 35-2938 0 0,3-150 2020 0 0,3 34-3566 0 0,4-16-3728 0 0,0-15 478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26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459 399 9594 0 0,'7'11'448'0'0,"1"0"-1"0"0,1 0 1 0 0,0-1 0 0 0,0-1-1 0 0,1 0 1 0 0,0 0-1 0 0,1 0 1 0 0,0-2 0 0 0,23 14-1 0 0,-28-19-329 0 0,0 0-1 0 0,-1 0 1 0 0,1 0-1 0 0,0 0 0 0 0,0-1 1 0 0,0 0-1 0 0,1 0 1 0 0,-1-1-1 0 0,0 0 1 0 0,0 0-1 0 0,0 0 1 0 0,0-1-1 0 0,0 1 0 0 0,0-2 1 0 0,0 1-1 0 0,0-1 1 0 0,0 0-1 0 0,0 0 1 0 0,0 0-1 0 0,-1-1 1 0 0,1 0-1 0 0,-1 0 0 0 0,10-8 1 0 0,-4 2 29 0 0,0-1 1 0 0,-1-1 0 0 0,0 0-1 0 0,0 0 1 0 0,-1-1-1 0 0,-1 0 1 0 0,0-1-1 0 0,9-19 1 0 0,-6 8-12 0 0,-1-1 1 0 0,-1 0-1 0 0,11-47 1 0 0,-17 59-25 0 0,-1 0 1 0 0,-1-1-1 0 0,0 1 1 0 0,0 0 0 0 0,-1 0-1 0 0,-1 0 1 0 0,-1-1-1 0 0,-3-15 1 0 0,4 25-62 0 0,0-1 1 0 0,0 1-1 0 0,-1 0 1 0 0,0 0-1 0 0,0-1 1 0 0,0 1-1 0 0,0 0 1 0 0,0 1-1 0 0,-1-1 0 0 0,0 0 1 0 0,0 1-1 0 0,0-1 1 0 0,0 1-1 0 0,0 0 1 0 0,-1 0-1 0 0,0 0 1 0 0,1 1-1 0 0,-1-1 1 0 0,0 1-1 0 0,0 0 0 0 0,0 0 1 0 0,-1 0-1 0 0,1 1 1 0 0,0-1-1 0 0,-1 1 1 0 0,1 0-1 0 0,-6 0 1 0 0,-4 0-163 0 0,-1 1 0 0 0,0 0 1 0 0,0 1-1 0 0,1 1 0 0 0,-1 0 1 0 0,-27 9-1 0 0,1 2-370 0 0,-42 20 0 0 0,40-14-96 0 0,1 3 0 0 0,1 1 0 0 0,1 2 0 0 0,-44 37 0 0 0,54-36-1319 0 0,0 1 1 0 0,-48 58-1 0 0,68-72 1235 0 0,-75 100-6093 0 0,43-41 3701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27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23589 0 0,'1'-1'43'0'0,"-1"0"0"0"0,1 0 1 0 0,0 0-1 0 0,0 1 0 0 0,0-1 0 0 0,0 0 1 0 0,0 0-1 0 0,1 1 0 0 0,-1-1 0 0 0,0 0 0 0 0,0 1 1 0 0,0-1-1 0 0,0 1 0 0 0,1 0 0 0 0,-1-1 0 0 0,0 1 1 0 0,1 0-1 0 0,-1 0 0 0 0,2 0 0 0 0,35-7-230 0 0,0 3 1 0 0,63-1-1 0 0,80 12-1377 0 0,-90-2 45 0 0,-86-4 1410 0 0,210 2-4914 0 0,-176-5 1907 0 0,62-11 0 0 0,-79 6 1496 0 0,-12 2 215 0 0,-9 2-1525 0 0,-12 1 255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27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0 213 13387 0 0,'7'-4'7095'0'0,"25"-15"-6512"0"0,84-16-457 0 0,-43 14-466 0 0,120-51-1 0 0,-185 69 229 0 0,-1-1 0 0 0,0 1 0 0 0,0-1 1 0 0,0 0-1 0 0,-1-1 0 0 0,0 0 0 0 0,1 0 0 0 0,-2 0 1 0 0,1-1-1 0 0,8-10 0 0 0,-14 16 102 0 0,0 0 1 0 0,0 0-1 0 0,0 0 0 0 0,-1 1 1 0 0,1-1-1 0 0,0 0 0 0 0,0 0 1 0 0,0 0-1 0 0,0 0 0 0 0,0 0 0 0 0,0 0 1 0 0,0 0-1 0 0,0 0 0 0 0,0 0 1 0 0,0 0-1 0 0,0 0 0 0 0,0 0 1 0 0,0 0-1 0 0,0 0 0 0 0,0 0 1 0 0,-1 0-1 0 0,1 0 0 0 0,0 0 0 0 0,0 0 1 0 0,0 0-1 0 0,0 0 0 0 0,0 0 1 0 0,0 0-1 0 0,0 0 0 0 0,0 0 1 0 0,0-1-1 0 0,0 1 0 0 0,0 0 0 0 0,0 0 1 0 0,0 0-1 0 0,0 0 0 0 0,0 0 1 0 0,0 0-1 0 0,-1 0 0 0 0,1 0 1 0 0,0 0-1 0 0,0 0 0 0 0,0 0 1 0 0,0 0-1 0 0,0 0 0 0 0,0 0 0 0 0,0 0 1 0 0,0 0-1 0 0,0 0 0 0 0,0-1 1 0 0,0 1-1 0 0,0 0 0 0 0,0 0 1 0 0,0 0-1 0 0,0 0 0 0 0,0 0 1 0 0,0 0-1 0 0,-10 6-320 0 0,-13 10-29 0 0,4 0 380 0 0,1 1 1 0 0,1 1-1 0 0,1 1 0 0 0,0 0 0 0 0,1 1 1 0 0,2 0-1 0 0,-22 42 0 0 0,28-46 24 0 0,1 0-1 0 0,0 1 1 0 0,1 0-1 0 0,1 0 1 0 0,1 0-1 0 0,0 1 1 0 0,1-1-1 0 0,1 1 1 0 0,1-1-1 0 0,0 1 1 0 0,6 32-1 0 0,-2-30-96 0 0,0 0 1 0 0,1-1-1 0 0,1 0 0 0 0,1 0 0 0 0,11 21 0 0 0,-14-32-18 0 0,0-1 0 0 0,0 0-1 0 0,1 0 1 0 0,0 0 0 0 0,0-1-1 0 0,0 0 1 0 0,1 0 0 0 0,0 0-1 0 0,0 0 1 0 0,1-1 0 0 0,-1 0-1 0 0,1-1 1 0 0,1 1 0 0 0,-1-1-1 0 0,10 3 1 0 0,-13-6 89 0 0,0 0 0 0 0,0 0 1 0 0,0 0-1 0 0,0-1 0 0 0,0 0 0 0 0,0 0 0 0 0,0 0 1 0 0,0 0-1 0 0,0-1 0 0 0,0 1 0 0 0,0-1 0 0 0,0 0 0 0 0,0 0 1 0 0,0-1-1 0 0,-1 1 0 0 0,1-1 0 0 0,0 0 0 0 0,-1 0 1 0 0,1 0-1 0 0,-1 0 0 0 0,0-1 0 0 0,1 1 0 0 0,-1-1 0 0 0,0 0 1 0 0,-1 0-1 0 0,5-5 0 0 0,3-5 271 0 0,0 0 0 0 0,-1-1 0 0 0,-1 0 0 0 0,0 0 0 0 0,8-22 0 0 0,-5 7-248 0 0,-1-1-1 0 0,-1 0 1 0 0,-1-1 0 0 0,-2 0-1 0 0,-1 0 1 0 0,-1-1 0 0 0,-2-59-1 0 0,-3 81-1315 0 0,-1 0 0 0 0,-1 0-1 0 0,0 0 1 0 0,0 1 0 0 0,-1-1 0 0 0,0 1-1 0 0,0 0 1 0 0,-1 0 0 0 0,-10-13 0 0 0,-6-13-4080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28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7914 0 0,'12'17'1090'0'0,"0"1"0"0"0,-2 1 0 0 0,0 0 1 0 0,-1 0-1 0 0,9 30 0 0 0,-9-18-409 0 0,-2 1-1 0 0,7 63 1 0 0,-10-7-372 0 0,-13 146 0 0 0,7-210-11 0 0,1 13-165 0 0,-3 0 0 0 0,-1 0 0 0 0,-1 0-1 0 0,-20 61 1 0 0,20-87-9 0 0,2-11-53 0 0,4-1-75 0 0,0-1 0 0 0,0 1 1 0 0,0-1-1 0 0,0 1 0 0 0,0 0 1 0 0,0-1-1 0 0,0 1 0 0 0,0 0 0 0 0,0-1 1 0 0,0 1-1 0 0,1 0 0 0 0,-1-1 1 0 0,1-1-1 0 0,6-14-38 0 0,0 1 0 0 0,1-1 0 0 0,1 1 1 0 0,0 1-1 0 0,1 0 0 0 0,17-19 0 0 0,78-73-4174 0 0,-68 72-1092 0 0,38-45-1 0 0,-53 53 2807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28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3 171 2312 0 0,'0'-15'1129'0'0,"-2"-8"870"0"0,1 1 0 0 0,2-1 0 0 0,0 1 0 0 0,8-43 0 0 0,-9 66-1983 0 0,0-1 0 0 0,0 0 0 0 0,0 0 0 0 0,0 1 0 0 0,0-1 0 0 0,0 0 0 0 0,1 0 0 0 0,-1 0 0 0 0,0 1 0 0 0,0-1 0 0 0,0 0 0 0 0,0 0 0 0 0,0 0 0 0 0,1 1-1 0 0,-1-1 1 0 0,0 0 0 0 0,0 0 0 0 0,0 0 0 0 0,1 0 0 0 0,-1 0 0 0 0,0 1 0 0 0,0-1 0 0 0,0 0 0 0 0,1 0 0 0 0,-1 0 0 0 0,0 0 0 0 0,0 0 0 0 0,1 0 0 0 0,-1 0 0 0 0,0 0 0 0 0,0 0 0 0 0,1 0 0 0 0,-1 0 0 0 0,0 0 0 0 0,0 0-1 0 0,1 0 1 0 0,-1 0 0 0 0,0 0 0 0 0,0 0 0 0 0,0 0 0 0 0,1-1 0 0 0,-1 1 0 0 0,0 0 0 0 0,0 0 0 0 0,0 0 0 0 0,1 0 0 0 0,-1 0 0 0 0,0 0 0 0 0,0-1 0 0 0,0 1 0 0 0,1 0 0 0 0,-1 0 0 0 0,0 0 0 0 0,0-1 0 0 0,0 1-1 0 0,0 0 1 0 0,0 0 0 0 0,0 0 0 0 0,0-1 0 0 0,1 1 0 0 0,-1 0 0 0 0,0 0 0 0 0,0-1 0 0 0,0 1 0 0 0,0 0 0 0 0,10 21 336 0 0,-9-18-247 0 0,9 26 288 0 0,0 0 1 0 0,-2 0 0 0 0,6 50-1 0 0,2 94 63 0 0,-11-101-283 0 0,3 52 1 0 0,-1-8-254 0 0,32 169-1 0 0,-37-275-146 0 0,-1-6-191 0 0,0 1 0 0 0,0 0 1 0 0,0 0-1 0 0,1 0 0 0 0,-1 0 0 0 0,1-1 0 0 0,0 1 0 0 0,0-1 0 0 0,1 1 0 0 0,5 7 1 0 0,-8-12 304 0 0,1 0 0 0 0,-1 0 1 0 0,0 0-1 0 0,1 1 0 0 0,-1-1 1 0 0,0 0-1 0 0,1 0 0 0 0,-1 0 0 0 0,0 0 1 0 0,1 0-1 0 0,-1 0 0 0 0,0 0 1 0 0,1 0-1 0 0,-1 0 0 0 0,1 0 1 0 0,-1 0-1 0 0,0 0 0 0 0,1 0 1 0 0,-1 0-1 0 0,0 0 0 0 0,1 0 1 0 0,-1-1-1 0 0,0 1 0 0 0,1 0 1 0 0,-1 0-1 0 0,0 0 0 0 0,1-1 0 0 0,-1 1 1 0 0,0 0-1 0 0,0 0 0 0 0,1 0 1 0 0,-1-1-1 0 0,0 1 0 0 0,0 0 1 0 0,1-1-1 0 0,-1 1 0 0 0,0 0 1 0 0,0-1-1 0 0,0 1 0 0 0,0 0 1 0 0,1-1-1 0 0,-1 1 0 0 0,0 0 0 0 0,0-1 1 0 0,0 1-1 0 0,0 0 0 0 0,0-1 1 0 0,0 1-1 0 0,0 0 0 0 0,0-1 1 0 0,0 1-1 0 0,0-1 0 0 0,4-23-2188 0 0,0-15 406 0 0,1-11 45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28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11955 0 0,'-2'1'347'0'0,"1"-1"1"0"0,-1 0-1 0 0,0 1 1 0 0,1-1-1 0 0,-1 1 1 0 0,1 0-1 0 0,-1-1 1 0 0,1 1-1 0 0,0 0 1 0 0,-1 0-1 0 0,1 0 1 0 0,0 0-1 0 0,-1 0 1 0 0,1 0-1 0 0,0 1 1 0 0,0-1-1 0 0,0 0 1 0 0,-1 3 0 0 0,0 0-139 0 0,0 0 1 0 0,0 0-1 0 0,0 0 1 0 0,1 0-1 0 0,0 0 1 0 0,0 0-1 0 0,-1 5 1 0 0,0 8-494 0 0,1 1 0 0 0,2 29 0 0 0,0-38 701 0 0,3 41-517 0 0,2-1-1 0 0,3 0 1 0 0,2 0 0 0 0,1 0 0 0 0,3-2-1 0 0,2 0 1 0 0,2 0 0 0 0,2-2 0 0 0,2-1-1 0 0,29 43 1 0 0,-46-78 112 0 0,1 0 0 0 0,-1 0 0 0 0,2-1 0 0 0,-1 0 0 0 0,1 0 0 0 0,0-1 0 0 0,1 0 0 0 0,-1 0 0 0 0,12 6 0 0 0,-16-11 4 0 0,0-1 1 0 0,0 1-1 0 0,-1-1 1 0 0,1 1-1 0 0,0-1 0 0 0,0-1 1 0 0,1 1-1 0 0,-1 0 1 0 0,0-1-1 0 0,0 0 0 0 0,0 0 1 0 0,0 0-1 0 0,0-1 0 0 0,0 1 1 0 0,0-1-1 0 0,0 0 1 0 0,0 0-1 0 0,0 0 0 0 0,0-1 1 0 0,0 1-1 0 0,0-1 1 0 0,-1 0-1 0 0,1 0 0 0 0,-1 0 1 0 0,1-1-1 0 0,-1 1 0 0 0,4-4 1 0 0,6-7 40 0 0,-1 0 0 0 0,0 0 1 0 0,-1-1-1 0 0,0-1 0 0 0,-1 0 1 0 0,-1-1-1 0 0,0 1 0 0 0,12-34 0 0 0,-1-6-17 0 0,17-81 0 0 0,-30 110-395 0 0,-1-1-1 0 0,-1 0 1 0 0,-2 0 0 0 0,0 0 0 0 0,-2-32 0 0 0,-2 52 7 0 0,1 1 0 0 0,-1-1 1 0 0,0 1-1 0 0,-1-1 0 0 0,1 1 0 0 0,-1 0 0 0 0,-1 0 0 0 0,1 0 0 0 0,-1 0 1 0 0,0 0-1 0 0,0 0 0 0 0,-1 1 0 0 0,0-1 0 0 0,0 1 0 0 0,0 0 0 0 0,0 0 1 0 0,-1 1-1 0 0,0-1 0 0 0,0 1 0 0 0,0 0 0 0 0,0 0 0 0 0,-1 1 0 0 0,0 0 0 0 0,1 0 1 0 0,-1 0-1 0 0,0 0 0 0 0,-8-1 0 0 0,2 1-33 0 0,1 0 0 0 0,-1 1 1 0 0,0 0-1 0 0,0 1 0 0 0,1 0 0 0 0,-1 1 1 0 0,0 0-1 0 0,0 1 0 0 0,-19 4 0 0 0,15-1 398 0 0,1 0-1 0 0,-1 1 1 0 0,1 0-1 0 0,0 2 1 0 0,1 0-1 0 0,-27 17 1 0 0,29-17 132 0 0,1 1 0 0 0,1 0 0 0 0,0 0 0 0 0,0 2 0 0 0,0-1 0 0 0,1 1 1 0 0,1 0-1 0 0,0 1 0 0 0,0 0 0 0 0,1 0 0 0 0,0 1 0 0 0,1 0 1 0 0,0 0-1 0 0,1 0 0 0 0,1 1 0 0 0,0 0 0 0 0,0 0 0 0 0,2 0 0 0 0,-3 16 1 0 0,6-14 142 0 0,0 0 0 0 0,1 0 0 0 0,1 0 1 0 0,0-1-1 0 0,1 1 0 0 0,0-1 1 0 0,1 0-1 0 0,1 0 0 0 0,0 0 1 0 0,1-1-1 0 0,1 0 0 0 0,0 0 0 0 0,0-1 1 0 0,1 0-1 0 0,1 0 0 0 0,21 19 1 0 0,-26-26-159 0 0,1-1 0 0 0,0-1 0 0 0,0 1 0 0 0,0-1 0 0 0,0 0 0 0 0,1 0 0 0 0,-1 0 0 0 0,1-1 1 0 0,0 0-1 0 0,-1-1 0 0 0,1 1 0 0 0,0-1 0 0 0,0-1 0 0 0,0 1 0 0 0,0-1 0 0 0,0 0 0 0 0,11-2 0 0 0,-7 0-312 0 0,1-1-1 0 0,0 0 1 0 0,-1 0-1 0 0,0-1 1 0 0,0-1-1 0 0,0 1 0 0 0,-1-2 1 0 0,1 0-1 0 0,13-10 1 0 0,-16 8-912 0 0,-13 9-410 0 0,-15 9-694 0 0,13-4 1731 0 0,0 0 1 0 0,1 1-1 0 0,-1-1 0 0 0,2 2 1 0 0,-1-1-1 0 0,1 0 0 0 0,0 1 1 0 0,0 0-1 0 0,1 0 0 0 0,0 1 1 0 0,-2 9-1 0 0,-5 15 1323 0 0,-10 56 0 0 0,10-39 713 0 0,-14 40 222 0 0,-4-1 0 0 0,-4-1 0 0 0,-4-2 0 0 0,-72 123 0 0 0,96-185-1445 0 0,-32 60 620 0 0,41-76-792 0 0,1 1 1 0 0,0-1-1 0 0,0 1 1 0 0,1 0-1 0 0,0-1 1 0 0,1 1-1 0 0,0 0 1 0 0,0 10-1 0 0,1-17-153 0 0,0 1-1 0 0,1-1 1 0 0,-1 0-1 0 0,1 0 1 0 0,0 0-1 0 0,0 1 1 0 0,0-1 0 0 0,0 0-1 0 0,0 0 1 0 0,0 0-1 0 0,1-1 1 0 0,-1 1-1 0 0,1 0 1 0 0,-1 0-1 0 0,1-1 1 0 0,0 1 0 0 0,-1-1-1 0 0,1 1 1 0 0,0-1-1 0 0,0 0 1 0 0,0 0-1 0 0,0 0 1 0 0,0 0-1 0 0,0 0 1 0 0,0 0 0 0 0,1 0-1 0 0,-1-1 1 0 0,0 1-1 0 0,0-1 1 0 0,1 0-1 0 0,3 1 1 0 0,7 0-72 0 0,1 0 1 0 0,0-1 0 0 0,25-2-1 0 0,-12-2-1039 0 0,41-9 1 0 0,-46 7-634 0 0,0-2 0 0 0,-1 0 1 0 0,1-1-1 0 0,-2-1 0 0 0,1-1 1 0 0,-1 0-1 0 0,29-25 1 0 0,-16 11-283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29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0 253 192 0 0,'12'-61'85'0'0,"-8"34"50"0"0,1 0 0 0 0,2 1 0 0 0,0 0 0 0 0,16-35 0 0 0,-23 60 18 0 0,1-1-1 0 0,-1 1 1 0 0,1-1-1 0 0,0 1 1 0 0,0 0-1 0 0,-1 0 1 0 0,1-1 0 0 0,0 1-1 0 0,0 0 1 0 0,0 0-1 0 0,0 0 1 0 0,0 0-1 0 0,1 0 1 0 0,-1 0-1 0 0,0 0 1 0 0,0 0 0 0 0,1 1-1 0 0,-1-1 1 0 0,0 0-1 0 0,1 1 1 0 0,-1-1-1 0 0,1 1 1 0 0,2-1-1 0 0,-2 1 72 0 0,0 0 0 0 0,0 1 0 0 0,-1-1-1 0 0,1 1 1 0 0,0 0 0 0 0,0-1-1 0 0,0 1 1 0 0,-1 0 0 0 0,1 0 0 0 0,0 0-1 0 0,-1 0 1 0 0,1 0 0 0 0,-1 1 0 0 0,1-1-1 0 0,-1 0 1 0 0,1 2 0 0 0,6 7 570 0 0,0 0 0 0 0,-1 0 0 0 0,-1 1 0 0 0,9 16 0 0 0,-2 4-424 0 0,-2 0 1 0 0,-1 0 0 0 0,-1 1-1 0 0,-2 0 1 0 0,6 63-1 0 0,-6 167 169 0 0,-12-173-170 0 0,2-56 293 0 0,1 0 1 0 0,2 1-1 0 0,5 37 1 0 0,-5-71-614 0 0,0 0 0 0 0,0 1 0 0 0,0-1 0 0 0,0 0 0 0 0,0 1 0 0 0,0-1 0 0 0,0 0 0 0 0,0 1 0 0 0,0-1 0 0 0,0 0 0 0 0,0 1 0 0 0,0-1 0 0 0,1 0 0 0 0,-1 0 0 0 0,0 1 0 0 0,0-1 0 0 0,0 0 0 0 0,0 0 0 0 0,1 1 0 0 0,-1-1 0 0 0,0 0 0 0 0,0 0 0 0 0,1 0 0 0 0,-1 1 0 0 0,0-1 0 0 0,0 0 0 0 0,1 0 0 0 0,-1 0 0 0 0,0 0 0 0 0,0 0 0 0 0,1 0 0 0 0,-1 1 0 0 0,0-1 0 0 0,1 0 0 0 0,-1 0 0 0 0,1 0 0 0 0,12-7 671 0 0,17-25-752 0 0,-19 20 163 0 0,85-80-1622 0 0,43-44-5534 0 0,-105 100 4858 0 0,-9 11-245 0 0,-2 0 1 0 0,31-46-1 0 0,-30 34 50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29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17996 0 0,'47'-21'847'0'0,"94"-28"0"0"0,-126 45-1099 0 0,1 0 0 0 0,-1 1 0 0 0,1 1 0 0 0,0 1 0 0 0,-1 0 0 0 0,1 1 0 0 0,0 0 0 0 0,0 2 0 0 0,-1 0 0 0 0,25 6 0 0 0,-37-7 231 0 0,0 0-1 0 0,-1 0 0 0 0,1 0 1 0 0,-1 0-1 0 0,1 0 0 0 0,-1 1 1 0 0,0-1-1 0 0,0 1 1 0 0,0 0-1 0 0,1 0 0 0 0,-2 0 1 0 0,1 0-1 0 0,0 0 0 0 0,0 0 1 0 0,-1 0-1 0 0,1 0 0 0 0,-1 1 1 0 0,1-1-1 0 0,-1 1 1 0 0,0-1-1 0 0,0 1 0 0 0,0-1 1 0 0,-1 1-1 0 0,1 0 0 0 0,0-1 1 0 0,-1 1-1 0 0,0 0 0 0 0,0 0 1 0 0,0-1-1 0 0,0 1 0 0 0,0 0 1 0 0,0 0-1 0 0,-1 2 1 0 0,-2 12 309 0 0,-1-1 1 0 0,-1 0-1 0 0,0-1 1 0 0,-10 22-1 0 0,7-19-285 0 0,-16 41 238 0 0,3 0 0 0 0,-26 112 0 0 0,44-150-222 0 0,0 1 0 0 0,1-1 0 0 0,1 0 0 0 0,1 1-1 0 0,1-1 1 0 0,1 0 0 0 0,1 0 0 0 0,0 0 0 0 0,2 0-1 0 0,1 0 1 0 0,0-1 0 0 0,11 24 0 0 0,-10-30-146 0 0,0-1 1 0 0,1 1-1 0 0,1-1 0 0 0,0-1 1 0 0,1 0-1 0 0,0 0 0 0 0,1-1 1 0 0,0 0-1 0 0,0-1 0 0 0,16 11 1 0 0,-23-18-35 0 0,1 0 0 0 0,-1-1 0 0 0,1 1 0 0 0,0-1 0 0 0,-1 0 0 0 0,1 0 0 0 0,0 0 0 0 0,0 0 0 0 0,0-1 0 0 0,0 0 0 0 0,0 0 0 0 0,1-1 0 0 0,-1 1 0 0 0,0-1 0 0 0,0 0 0 0 0,0-1 1 0 0,1 1-1 0 0,-1-1 0 0 0,0 0 0 0 0,0 0 0 0 0,0-1 0 0 0,0 1 0 0 0,0-1 0 0 0,0 0 0 0 0,-1-1 0 0 0,1 1 0 0 0,-1-1 0 0 0,1 0 0 0 0,-1 0 0 0 0,0 0 0 0 0,0 0 0 0 0,0-1 0 0 0,4-5 1 0 0,1-2-86 0 0,-1 0 0 0 0,0 0 0 0 0,-1-1 0 0 0,0-1 1 0 0,0 1-1 0 0,-2-1 0 0 0,7-17 0 0 0,22-102-2060 0 0,-25 97 1575 0 0,18-82-879 0 0,7-30 1192 0 0,2 0 3943 0 0,-33 139-3058 0 0,12-42 1337 0 0,-14 47-1665 0 0,0-1 0 0 0,1 1 0 0 0,0 0 0 0 0,-1-1 0 0 0,1 1 0 0 0,0 0 1 0 0,1 0-1 0 0,-1 0 0 0 0,0 1 0 0 0,6-5 0 0 0,-8 6-100 0 0,1 1 0 0 0,0-1-1 0 0,-1 1 1 0 0,1 0 0 0 0,0-1 0 0 0,-1 1-1 0 0,1 0 1 0 0,0 0 0 0 0,-1-1 0 0 0,1 1-1 0 0,0 0 1 0 0,0 0 0 0 0,-1 0 0 0 0,1 0-1 0 0,0 0 1 0 0,0 0 0 0 0,-1 0 0 0 0,1 0-1 0 0,0 0 1 0 0,-1 0 0 0 0,1 1-1 0 0,0-1 1 0 0,0 0 0 0 0,-1 0 0 0 0,1 1-1 0 0,1 0 1 0 0,14 18 805 0 0,4 28 402 0 0,-13-20-731 0 0,-1 0 0 0 0,-1 0 1 0 0,-1 0-1 0 0,0 55 0 0 0,-16 109 2200 0 0,4-94-81 0 0,8-75-1388 0 0,3-21-481 0 0,4-11-546 0 0,28-66-5077 0 0,-30 62 1271 0 0,0-1 0 0 0,-1 1 1 0 0,3-24-1 0 0,-4 15-1180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30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15171 0 0,'13'8'2753'0'0,"0"-1"-1817"0"0,6-1-168 0 0,0-1-104 0 0,1-5-192 0 0,1-2-296 0 0,2-2-480 0 0,2-3-1056 0 0,-2-4-2393 0 0,-10-7-2352 0 0,-3-2-752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53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0 5209 0 0,'-22'16'710'0'0,"2"0"-1"0"0,0 1 1 0 0,-19 21 0 0 0,30-27-649 0 0,1 0 0 0 0,0 1 0 0 0,0-1 0 0 0,1 1 0 0 0,1 1 0 0 0,0-1 0 0 0,-7 21 0 0 0,8-14-18 0 0,0 0 0 0 0,1-1 0 0 0,1 1 0 0 0,1 0 0 0 0,1 1 0 0 0,1-1 0 0 0,0 0 0 0 0,1 0 0 0 0,1 0 0 0 0,1 0 0 0 0,11 37 0 0 0,-9-40-4 0 0,1 1 1 0 0,0-2-1 0 0,2 1 0 0 0,0-1 1 0 0,1 0-1 0 0,0 0 1 0 0,1-1-1 0 0,0-1 0 0 0,2 0 1 0 0,-1 0-1 0 0,1-1 1 0 0,1 0-1 0 0,23 15 0 0 0,-30-23-23 0 0,0 0 0 0 0,0 0-1 0 0,1-1 1 0 0,-1 0-1 0 0,1 0 1 0 0,0-1 0 0 0,0 0-1 0 0,0 0 1 0 0,12 2 0 0 0,-15-4 8 0 0,-1 0 0 0 0,1 0 0 0 0,-1-1 0 0 0,1 1 0 0 0,-1-1 0 0 0,0 1 0 0 0,1-1 0 0 0,-1 0 1 0 0,1 0-1 0 0,-1-1 0 0 0,0 1 0 0 0,0-1 0 0 0,0 0 0 0 0,0 1 0 0 0,0-1 0 0 0,0-1 1 0 0,0 1-1 0 0,-1 0 0 0 0,1-1 0 0 0,-1 1 0 0 0,4-6 0 0 0,2-5 83 0 0,0 1-1 0 0,-1-1 0 0 0,-1-1 1 0 0,0 1-1 0 0,-1-1 1 0 0,0 0-1 0 0,-1 0 0 0 0,-1-1 1 0 0,0 1-1 0 0,0-17 1 0 0,-1 3 248 0 0,-1 1-1 0 0,-1-1 1 0 0,-1 0 0 0 0,-7-39 0 0 0,5 54-160 0 0,-1 0 0 0 0,0 0 0 0 0,0 0 0 0 0,-1 1 0 0 0,-1 0 0 0 0,0 0 0 0 0,-1 0 0 0 0,0 1 0 0 0,-1 0 0 0 0,0 0 0 0 0,-1 1 1 0 0,0 0-1 0 0,0 0 0 0 0,-1 1 0 0 0,0 1 0 0 0,-1 0 0 0 0,-19-12 0 0 0,21 15-215 0 0,1 0-1 0 0,-1 1 1 0 0,0 0 0 0 0,-1 1 0 0 0,1 0-1 0 0,-1 0 1 0 0,0 1 0 0 0,1 0 0 0 0,-1 1-1 0 0,0 0 1 0 0,0 1 0 0 0,0 0 0 0 0,0 0-1 0 0,0 1 1 0 0,0 0 0 0 0,1 1 0 0 0,-1 0-1 0 0,0 0 1 0 0,1 1 0 0 0,-1 1 0 0 0,1-1-1 0 0,0 2 1 0 0,0-1 0 0 0,-10 8-1 0 0,-27 24-969 0 0,43-34 729 0 0,0 1-1 0 0,0 0 0 0 0,0 0 1 0 0,1 0-1 0 0,-1 1 0 0 0,1-1 1 0 0,0 0-1 0 0,0 1 0 0 0,0 0 1 0 0,0-1-1 0 0,-2 9 0 0 0,4-11 30 0 0,0 1-1 0 0,1-1 0 0 0,-1 0 0 0 0,0 0 1 0 0,1 1-1 0 0,-1-1 0 0 0,1 0 0 0 0,-1 0 1 0 0,1 0-1 0 0,0 0 0 0 0,0 1 1 0 0,-1-1-1 0 0,1 0 0 0 0,0 0 0 0 0,0 0 1 0 0,0-1-1 0 0,0 1 0 0 0,0 0 0 0 0,0 0 1 0 0,0-1-1 0 0,0 1 0 0 0,0 0 1 0 0,1-1-1 0 0,-1 1 0 0 0,0-1 0 0 0,0 1 1 0 0,1-1-1 0 0,1 1 0 0 0,38 9-2376 0 0,-13-8 1574 0 0,4-1-377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4:14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96 15755 0 0,'0'-1'419'0'0,"0"0"-1"0"0,-1-1 1 0 0,1 1-1 0 0,-1 0 1 0 0,0 0-1 0 0,1 0 1 0 0,-1 0-1 0 0,0 0 1 0 0,0 0-1 0 0,1 0 1 0 0,-1 0-1 0 0,0 0 1 0 0,0 0-1 0 0,0 0 1 0 0,0 0-1 0 0,0 1 1 0 0,0-1-1 0 0,-1 0 1 0 0,1 1-1 0 0,0-1 0 0 0,0 1 1 0 0,0-1-1 0 0,-3 1 1 0 0,3 0-284 0 0,-1 0 1 0 0,1 1-1 0 0,0-1 1 0 0,-1 1-1 0 0,1-1 1 0 0,0 1-1 0 0,0-1 1 0 0,0 1-1 0 0,-1 0 1 0 0,1 0-1 0 0,0 0 1 0 0,0 0-1 0 0,0 0 1 0 0,0 0-1 0 0,0 0 0 0 0,1 0 1 0 0,-1 0-1 0 0,-1 2 1 0 0,-4 7-109 0 0,1 0 1 0 0,-1 1-1 0 0,-6 21 0 0 0,7-16 20 0 0,0 0 0 0 0,1 0 0 0 0,1 0 0 0 0,-1 23 0 0 0,3-31-98 0 0,1-1 0 0 0,0 1 1 0 0,1-1-1 0 0,0 1 0 0 0,0-1 0 0 0,0 1 0 0 0,1-1 1 0 0,0 1-1 0 0,1-1 0 0 0,0 0 0 0 0,6 13 0 0 0,-8-19 40 0 0,0 1-1 0 0,0-1 0 0 0,0 1 1 0 0,0-1-1 0 0,0 0 0 0 0,1 1 1 0 0,-1-1-1 0 0,0 0 0 0 0,0 0 0 0 0,1 0 1 0 0,-1 0-1 0 0,1 0 0 0 0,-1 0 1 0 0,1-1-1 0 0,-1 1 0 0 0,1 0 1 0 0,0-1-1 0 0,-1 1 0 0 0,1-1 1 0 0,0 1-1 0 0,2-1 0 0 0,-1 0-18 0 0,-1 0-1 0 0,1-1 0 0 0,0 1 0 0 0,0-1 1 0 0,-1 0-1 0 0,1 1 0 0 0,-1-1 1 0 0,1 0-1 0 0,0-1 0 0 0,-1 1 1 0 0,0 0-1 0 0,4-3 0 0 0,1-1-35 0 0,0-1 0 0 0,-1 0 0 0 0,1-1 0 0 0,-1 1 0 0 0,-1-1 0 0 0,1 0 0 0 0,5-10 0 0 0,-5 6 63 0 0,0-1 1 0 0,0 0-1 0 0,-1 0 0 0 0,-1 0 1 0 0,0 0-1 0 0,-1 0 0 0 0,2-17 1 0 0,-4 22 1 0 0,0 1 0 0 0,-1 0 1 0 0,0 0-1 0 0,-1 0 0 0 0,0-1 0 0 0,0 1 1 0 0,0 0-1 0 0,0 0 0 0 0,-1 0 0 0 0,0 0 1 0 0,0 0-1 0 0,-1 1 0 0 0,1-1 0 0 0,-1 1 1 0 0,-1-1-1 0 0,1 1 0 0 0,-5-5 0 0 0,-3-2-191 0 0,0 0-1 0 0,-1 1 1 0 0,0 0-1 0 0,-1 1 1 0 0,-19-12-1 0 0,20 18-322 0 0,9 7-2744 0 0,3-1 2771 0 0,0-1 0 0 0,1 0 0 0 0,-1 0 0 0 0,0 0 0 0 0,1 0 0 0 0,-1 0 0 0 0,1 0 0 0 0,0 0 0 0 0,-1 0 0 0 0,1 0 0 0 0,0 0 0 0 0,-1 0 0 0 0,1 0 0 0 0,0-1 0 0 0,1 2 0 0 0,7 6-4065 0 0,4 1-1580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53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6 3209 0 0,'-20'-6'8448'0'0,"32"8"-5660"0"0,36 8-3031 0 0,29 6 43 0 0,1 0-4009 0 0,-78-16 4137 0 0,-1 0 1 0 0,1 0-1 0 0,0 0 1 0 0,0 0-1 0 0,0 0 0 0 0,0 0 1 0 0,0 0-1 0 0,0 0 1 0 0,-1 0-1 0 0,1 0 1 0 0,0 0-1 0 0,0 0 0 0 0,0 0 1 0 0,0 0-1 0 0,0 0 1 0 0,0 0-1 0 0,0 0 1 0 0,0 0-1 0 0,-1 0 0 0 0,1 0 1 0 0,0 1-1 0 0,0-1 1 0 0,0 0-1 0 0,0 0 1 0 0,0 0-1 0 0,0 0 1 0 0,0 0-1 0 0,0 0 0 0 0,0 0 1 0 0,0 0-1 0 0,0 0 1 0 0,0 1-1 0 0,0-1 1 0 0,-1 0-1 0 0,1 0 0 0 0,0 0 1 0 0,0 0-1 0 0,0 0 1 0 0,0 0-1 0 0,0 1 1 0 0,0-1-1 0 0,0 0 0 0 0,0 0 1 0 0,0 0-1 0 0,0 0 1 0 0,0 0-1 0 0,0 0 1 0 0,1 0-1 0 0,-1 1 1 0 0,0-1-1 0 0,0 0 0 0 0,0 0 1 0 0,0 0-1 0 0,0 0 1 0 0,0 0-1 0 0,0 0 1 0 0,0 0-1 0 0,0 0 0 0 0,0 1 1 0 0,0-1-1 0 0,0 0 1 0 0,1 0-1 0 0,-1 0 1 0 0,0 0-1 0 0,0 0 0 0 0,0 0 1 0 0,0 0-1 0 0,-2 1-936 0 0,-4 6-1966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54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136 671 7754 0 0,'-21'10'1778'0'0,"1"1"1"0"0,0 1 0 0 0,1 1 0 0 0,-32 27 0 0 0,51-40-1765 0 0,0 0 0 0 0,0 0 0 0 0,-1 0 1 0 0,1 0-1 0 0,0 0 0 0 0,0 0 1 0 0,0 0-1 0 0,-1 0 0 0 0,1 1 1 0 0,0-1-1 0 0,0 0 0 0 0,0 0 0 0 0,-1 0 1 0 0,1 0-1 0 0,0 1 0 0 0,0-1 1 0 0,0 0-1 0 0,-1 0 0 0 0,1 0 1 0 0,0 1-1 0 0,0-1 0 0 0,0 0 0 0 0,0 0 1 0 0,0 0-1 0 0,0 1 0 0 0,0-1 1 0 0,0 0-1 0 0,-1 0 0 0 0,1 1 1 0 0,0-1-1 0 0,0 0 0 0 0,0 0 0 0 0,0 1 1 0 0,0-1-1 0 0,0 0 0 0 0,0 0 1 0 0,0 1-1 0 0,1-1 0 0 0,-1 0 0 0 0,0 0 1 0 0,0 1-1 0 0,0-1 0 0 0,0 0 1 0 0,0 0-1 0 0,0 0 0 0 0,0 1 1 0 0,0-1-1 0 0,1 0 0 0 0,15-2 71 0 0,22-11-205 0 0,208-107-1462 0 0,-183 82-2694 0 0,100-78 0 0 0,-136 93 2914 0 0,-1 0 1 0 0,35-42 0 0 0,-50 52 1001 0 0,-1-1 1 0 0,-1 0 0 0 0,0 0-1 0 0,0-1 1 0 0,-2 0 0 0 0,0 0-1 0 0,7-24 1 0 0,-9 21 163 0 0</inkml:trace>
  <inkml:trace contextRef="#ctx0" brushRef="#br0" timeOffset="1">724 168 248 0 0,'-4'-17'521'0'0,"-1"-1"1"0"0,0 1-1 0 0,-13-25 0 0 0,16 36 54 0 0,-1 1 0 0 0,0 0 0 0 0,0-1 0 0 0,-1 1 0 0 0,1 0 0 0 0,-1 1 0 0 0,0-1 0 0 0,-1 1 0 0 0,1 0 0 0 0,-1 0 0 0 0,1 0 0 0 0,-1 0 0 0 0,0 1 0 0 0,-10-5 0 0 0,14 8-535 0 0,1-1-1 0 0,-1 1 0 0 0,0 0 1 0 0,1 0-1 0 0,-1 0 0 0 0,1 0 0 0 0,-1 0 1 0 0,1 0-1 0 0,-1 0 0 0 0,1 0 1 0 0,-1 0-1 0 0,1 0 0 0 0,-1 0 1 0 0,0 1-1 0 0,1-1 0 0 0,-1 0 1 0 0,1 0-1 0 0,-1 0 0 0 0,1 1 0 0 0,-1-1 1 0 0,1 0-1 0 0,0 1 0 0 0,-1-1 1 0 0,1 0-1 0 0,-1 1 0 0 0,1-1 1 0 0,0 1-1 0 0,-1-1 0 0 0,1 1 1 0 0,0-1-1 0 0,-1 0 0 0 0,1 1 0 0 0,0-1 1 0 0,0 1-1 0 0,-1-1 0 0 0,1 1 1 0 0,0 0-1 0 0,0-1 0 0 0,0 1 1 0 0,0-1-1 0 0,0 1 0 0 0,0-1 0 0 0,0 1 1 0 0,0-1-1 0 0,0 1 0 0 0,0-1 1 0 0,0 1-1 0 0,0 0 0 0 0,0 0 1 0 0,3 37-596 0 0,-2-30 657 0 0,76 551-589 0 0,-76-552 439 0 0,20 98-896 0 0,-17-92-299 0 0,0-1 0 0 0,0 1 1 0 0,1-1-1 0 0,0 0 0 0 0,15 21 1 0 0,-18-31-478 0 0,4-2 109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54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7938 0 0,'-5'5'380'0'0,"1"1"1"0"0,1 0 0 0 0,-1 1 0 0 0,1-1-1 0 0,0 0 1 0 0,0 1 0 0 0,1 0 0 0 0,0 0-1 0 0,0-1 1 0 0,1 1 0 0 0,0 0-1 0 0,0 0 1 0 0,0 9 0 0 0,1 13-719 0 0,8 57 0 0 0,-3-38 581 0 0,28 493-2077 0 0,-33-503 1221 0 0,0-11-191 0 0,4 37 1 0 0,-4-57 122 0 0,2 0-1 0 0,-1 0 0 0 0,1-1 1 0 0,0 1-1 0 0,6 12 1 0 0,-8-19 614 0 0,0 0 0 0 0,1 1 0 0 0,-1-1 1 0 0,0 1-1 0 0,0-1 0 0 0,0 0 0 0 0,1 1 1 0 0,-1-1-1 0 0,0 0 0 0 0,0 1 0 0 0,1-1 1 0 0,-1 0-1 0 0,0 1 0 0 0,1-1 0 0 0,-1 0 1 0 0,0 0-1 0 0,1 1 0 0 0,-1-1 0 0 0,0 0 0 0 0,1 0 1 0 0,-1 0-1 0 0,1 0 0 0 0,-1 0 0 0 0,0 1 1 0 0,1-1-1 0 0,-1 0 0 0 0,1 0 0 0 0,-1 0 1 0 0,1 0-1 0 0,-1 0 0 0 0,0 0 0 0 0,1 0 1 0 0,-1 0-1 0 0,1 0 0 0 0,-1-1 0 0 0,0 1 1 0 0,1 0-1 0 0,-1 0 0 0 0,1 0 0 0 0,-1 0 1 0 0,0-1-1 0 0,1 1 0 0 0,-1 0 0 0 0,0 0 0 0 0,1-1 1 0 0,-1 1-1 0 0,0 0 0 0 0,1 0 0 0 0,-1-1 1 0 0,0 1-1 0 0,12-13-1148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55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 6225 0 0,'-41'33'5713'0'0,"9"3"-3496"0"0,27-29-2165 0 0,1-1-1 0 0,0 1 0 0 0,1 0 0 0 0,0 1 0 0 0,0-1 0 0 0,0 0 0 0 0,1 1 0 0 0,0 0 1 0 0,1 0-1 0 0,-2 13 0 0 0,2 13-186 0 0,2-1 0 0 0,1 0 0 0 0,1 0 1 0 0,2 0-1 0 0,1 0 0 0 0,2-1 0 0 0,1 0 0 0 0,1-1 0 0 0,2 1 1 0 0,22 40-1 0 0,-28-61-47 0 0,0 0 1 0 0,1-1 0 0 0,1 1-1 0 0,14 14 1 0 0,-19-22 159 0 0,-1 0 0 0 0,1-1 0 0 0,0 1 0 0 0,0-1-1 0 0,0 0 1 0 0,0 0 0 0 0,0 0 0 0 0,1 0 0 0 0,-1-1 0 0 0,0 1 0 0 0,1-1 0 0 0,-1 0 0 0 0,1 0 0 0 0,0 0-1 0 0,-1 0 1 0 0,1-1 0 0 0,0 1 0 0 0,-1-1 0 0 0,1 0 0 0 0,4-1 0 0 0,-6 0 52 0 0,1 1 0 0 0,-1-1 0 0 0,0-1 1 0 0,1 1-1 0 0,-1 0 0 0 0,0-1 0 0 0,0 1 0 0 0,0-1 0 0 0,0 1 0 0 0,0-1 1 0 0,0 0-1 0 0,0 0 0 0 0,-1 0 0 0 0,1 0 0 0 0,-1 0 0 0 0,1 0 1 0 0,-1-1-1 0 0,0 1 0 0 0,0 0 0 0 0,0-1 0 0 0,0 1 0 0 0,0 0 1 0 0,-1-1-1 0 0,1 0 0 0 0,-1 1 0 0 0,1-1 0 0 0,-1-3 0 0 0,1-5 97 0 0,0 0 0 0 0,-1 0-1 0 0,0 0 1 0 0,-1-1 0 0 0,-2-10-1 0 0,-2-6-173 0 0,-1 0 0 0 0,-2 1 0 0 0,-1 0 1 0 0,-12-26-1 0 0,15 40-74 0 0,-1-1 0 0 0,0 2 0 0 0,-1-1 0 0 0,-1 1 0 0 0,0 0 1 0 0,0 1-1 0 0,-1 0 0 0 0,-1 0 0 0 0,-18-13 0 0 0,27 22 119 0 0,0 0-1 0 0,0 1 0 0 0,0-1 0 0 0,0 1 1 0 0,-1-1-1 0 0,1 1 0 0 0,0 0 0 0 0,-1 0 1 0 0,1 0-1 0 0,-1 1 0 0 0,1-1 0 0 0,-1 0 1 0 0,0 1-1 0 0,1 0 0 0 0,-1-1 1 0 0,0 1-1 0 0,1 0 0 0 0,-1 1 0 0 0,0-1 1 0 0,1 0-1 0 0,-1 1 0 0 0,1-1 0 0 0,-1 1 1 0 0,1 0-1 0 0,-1 0 0 0 0,1 0 0 0 0,-5 2 1 0 0,3 0-22 0 0,1 1-1 0 0,-1-1 1 0 0,0 1 0 0 0,1 0 0 0 0,0 0 0 0 0,0 0 0 0 0,0 0-1 0 0,0 1 1 0 0,1-1 0 0 0,0 1 0 0 0,0-1 0 0 0,0 1 0 0 0,-2 9-1 0 0,-2 7-7 0 0,2 0-1 0 0,1 1 1 0 0,0-1-1 0 0,2 1 1 0 0,0 0-1 0 0,1 0 0 0 0,2 0 1 0 0,5 33-1 0 0,7 6-108 0 0,36 101-1 0 0,-26-80-156 0 0,-22-73 173 0 0,0 0 0 0 0,-1-1 0 0 0,0 1 0 0 0,-1 0 0 0 0,0 0 0 0 0,0 0 1 0 0,-3 13-1 0 0,2-17 126 0 0,-1-1 1 0 0,0 0-1 0 0,0 0 1 0 0,0 1-1 0 0,-1-2 1 0 0,1 1 0 0 0,-1 0-1 0 0,0 0 1 0 0,0-1-1 0 0,0 0 1 0 0,-1 0-1 0 0,1 1 1 0 0,-6 2-1 0 0,5-3 76 0 0,0 0 0 0 0,1 0-1 0 0,-1 0 1 0 0,1 0 0 0 0,0 1-1 0 0,0-1 1 0 0,0 1 0 0 0,0 0-1 0 0,1 0 1 0 0,0 0 0 0 0,-3 6-1 0 0,5-9-60 0 0,-1-1-1 0 0,1 1 1 0 0,0-1-1 0 0,0 1 1 0 0,0-1-1 0 0,0 1 1 0 0,0-1-1 0 0,0 1 1 0 0,0-1-1 0 0,0 1 0 0 0,0-1 1 0 0,0 1-1 0 0,0 0 1 0 0,1-1-1 0 0,-1 1 1 0 0,0-1-1 0 0,0 1 1 0 0,0-1-1 0 0,1 0 1 0 0,-1 1-1 0 0,0-1 1 0 0,1 1-1 0 0,-1-1 1 0 0,0 1-1 0 0,1-1 1 0 0,-1 0-1 0 0,0 1 1 0 0,1-1-1 0 0,-1 0 0 0 0,1 1 1 0 0,-1-1-1 0 0,1 0 1 0 0,-1 0-1 0 0,1 1 1 0 0,-1-1-1 0 0,1 0 1 0 0,-1 0-1 0 0,1 0 1 0 0,-1 0-1 0 0,1 0 1 0 0,-1 0-1 0 0,1 0 1 0 0,-1 0-1 0 0,1 0 1 0 0,-1 0-1 0 0,1 0 0 0 0,-1 0 1 0 0,1 0-1 0 0,0 0 1 0 0,-1 0-1 0 0,1 0 1 0 0,-1-1-1 0 0,1 1 1 0 0,0 0-1 0 0,30-9 740 0 0,48-28-56 0 0,-45 20-759 0 0,1 1 0 0 0,0 2 0 0 0,0 2 0 0 0,49-11 0 0 0,-72 21-50 0 0,38-10-4566 0 0,-47 11 4291 0 0,-1 0 1 0 0,1 0 0 0 0,-1 0 0 0 0,1 0-1 0 0,-1-1 1 0 0,0 1 0 0 0,0-1-1 0 0,1 1 1 0 0,-1-1 0 0 0,0 0 0 0 0,-1 0-1 0 0,1 0 1 0 0,0 0 0 0 0,0 0 0 0 0,2-5-1 0 0,2-8-1139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55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136 152 592 0 0,'-7'-18'637'0'0,"-1"1"0"0"0,-1 0 0 0 0,0 1 0 0 0,-1 0 1 0 0,-1 1-1 0 0,-23-27 0 0 0,34 42-426 0 0,-1-1 0 0 0,0 0 0 0 0,0 0 1 0 0,0 0-1 0 0,0 0 0 0 0,0 1 0 0 0,0-1 1 0 0,0 0-1 0 0,0 1 0 0 0,0-1 0 0 0,0 1 1 0 0,-1-1-1 0 0,1 1 0 0 0,0 0 0 0 0,0-1 1 0 0,0 1-1 0 0,-1 0 0 0 0,1 0 0 0 0,0 0 0 0 0,0 0 1 0 0,-3 0-1 0 0,3 1-40 0 0,0-1 0 0 0,0 1 0 0 0,0 0 0 0 0,0-1 0 0 0,0 1 1 0 0,0 0-1 0 0,1 0 0 0 0,-1-1 0 0 0,0 1 0 0 0,0 0 0 0 0,1 0 0 0 0,-1 0 0 0 0,0 0 0 0 0,1 0 1 0 0,-1 0-1 0 0,1 0 0 0 0,-1 1 0 0 0,1 0 0 0 0,-2 6 255 0 0,0 0 1 0 0,0 1-1 0 0,1-1 1 0 0,0 16-1 0 0,6 69-111 0 0,5-1 0 0 0,35 157 0 0 0,-2-72-1555 0 0,-31-139-913 0 0,17 37 0 0 0,-28-73 2002 0 0,19 36-3073 0 0,-18-36 2890 0 0,-1 1 0 0 0,1-1 0 0 0,-1 0 0 0 0,1 0 0 0 0,0 0 0 0 0,0 0 1 0 0,0-1-1 0 0,0 1 0 0 0,0-1 0 0 0,0 1 0 0 0,1-1 0 0 0,-1 1 0 0 0,4 0 0 0 0,7 1-1657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56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12355 0 0,'0'6'1208'0'0,"4"-2"-760"0"0,3 4-200 0 0,5-3-152 0 0,-1-2-112 0 0,8 2-32 0 0,7-1 0 0 0,4-1 16 0 0,3 1-24 0 0,1-2-144 0 0,-1-1-160 0 0,-3-1-256 0 0,-1 0-384 0 0,-3 0-369 0 0,-3 0-319 0 0,-5 0-345 0 0,-3-1-295 0 0,-2 1-1073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56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3 213 11226 0 0,'0'-1'73'0'0,"0"1"0"0"0,-1 0-1 0 0,1-1 1 0 0,0 1-1 0 0,0-1 1 0 0,-1 1-1 0 0,1-1 1 0 0,0 1 0 0 0,0 0-1 0 0,0-1 1 0 0,-1 1-1 0 0,1-1 1 0 0,0 1-1 0 0,0-1 1 0 0,0 1 0 0 0,0-1-1 0 0,0 1 1 0 0,0-1-1 0 0,0 1 1 0 0,0-1-1 0 0,0 1 1 0 0,0-1 0 0 0,1 1-1 0 0,-1-1 1 0 0,0 1-1 0 0,0-1 1 0 0,0 1 0 0 0,1-1-1 0 0,-1 1 1 0 0,0 0-1 0 0,0-1 1 0 0,1 1-1 0 0,-1-1 1 0 0,0 1 0 0 0,1 0-1 0 0,-1-1 1 0 0,0 1-1 0 0,1 0 1 0 0,-1 0-1 0 0,1-1 1 0 0,-1 1 0 0 0,0 0-1 0 0,1 0 1 0 0,-1-1-1 0 0,1 1 1 0 0,26-13-68 0 0,-22 11 227 0 0,203-94 460 0 0,-85 38-705 0 0,-117 55-33 0 0,39-15-355 0 0,-43 17 231 0 0,0 1 0 0 0,1-1 1 0 0,-1 0-1 0 0,1 1 1 0 0,-1 0-1 0 0,0 0 0 0 0,1 0 1 0 0,-1 0-1 0 0,1 0 1 0 0,-1 0-1 0 0,1 0 0 0 0,-1 1 1 0 0,1-1-1 0 0,-1 1 1 0 0,5 2-1 0 0,-6-2 27 0 0,0 0 1 0 0,0 0-1 0 0,0 0 1 0 0,-1 0-1 0 0,1 0 0 0 0,0 1 1 0 0,0-1-1 0 0,-1 0 0 0 0,1 1 1 0 0,-1-1-1 0 0,1 0 1 0 0,-1 1-1 0 0,1-1 0 0 0,-1 1 1 0 0,0-1-1 0 0,0 1 1 0 0,0-1-1 0 0,0 1 0 0 0,0-1 1 0 0,0 1-1 0 0,0-1 0 0 0,0 1 1 0 0,0-1-1 0 0,-1 0 1 0 0,0 3-1 0 0,-14 41-1544 0 0,13-39 1434 0 0,-62 140-711 0 0,-14-5 4651 0 0,69-128-2778 0 0,0 0 0 0 0,-1-1-1 0 0,-19 17 1 0 0,26-26-816 0 0,3-3-88 0 0,0 0 1 0 0,0 0 0 0 0,0 0-1 0 0,0 1 1 0 0,-1-1-1 0 0,1 0 1 0 0,0 0-1 0 0,0 0 1 0 0,0 0 0 0 0,0 0-1 0 0,0 0 1 0 0,0 0-1 0 0,-1 1 1 0 0,1-1 0 0 0,0 0-1 0 0,0 0 1 0 0,0 0-1 0 0,0 0 1 0 0,0 0-1 0 0,0 1 1 0 0,0-1 0 0 0,0 0-1 0 0,0 0 1 0 0,0 0-1 0 0,0 0 1 0 0,0 0 0 0 0,0 1-1 0 0,0-1 1 0 0,0 0-1 0 0,0 0 1 0 0,0 0-1 0 0,0 0 1 0 0,0 1 0 0 0,0-1-1 0 0,0 0 1 0 0,0 0-1 0 0,0 0 1 0 0,0 0-1 0 0,0 1 1 0 0,0-1 0 0 0,0 0-1 0 0,0 0 1 0 0,0 0-1 0 0,1 0 1 0 0,-1 1 0 0 0,10 0 116 0 0,18-5 29 0 0,-26 4-93 0 0,122-29 637 0 0,-87 19-748 0 0,1 1 0 0 0,0 2 1 0 0,45-3-1 0 0,-39 11-1357 0 0,-41-1 862 0 0,0 1 0 0 0,-1-1 0 0 0,1 0 0 0 0,-1 1 0 0 0,1 0 0 0 0,-1-1 0 0 0,0 1 0 0 0,1 0 0 0 0,-1 0 0 0 0,1 0 0 0 0,-1 1 0 0 0,0-1 0 0 0,0 1 0 0 0,4 2 0 0 0,-6-1-1554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56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153 514 1328 0 0,'-19'-11'535'0'0,"-16"-9"1145"0"0,-57-43-1 0 0,92 62-1573 0 0,-1 1 0 0 0,1 0 0 0 0,0-1 0 0 0,-1 1-1 0 0,1 0 1 0 0,-1-1 0 0 0,1 1 0 0 0,0 0 0 0 0,-1-1-1 0 0,1 1 1 0 0,0-1 0 0 0,-1 1 0 0 0,1-1 0 0 0,0 1-1 0 0,0-1 1 0 0,0 1 0 0 0,-1-1 0 0 0,1 1 0 0 0,0-1-1 0 0,0 1 1 0 0,0-1 0 0 0,0 1 0 0 0,0-1 0 0 0,0 1-1 0 0,0-1 1 0 0,0 0 0 0 0,0 1 0 0 0,0-1 0 0 0,0 1-1 0 0,0-1 1 0 0,1 1 0 0 0,-1-1 0 0 0,17-13 2890 0 0,32-3 428 0 0,-44 15-3299 0 0,21-6 85 0 0,-1-1 0 0 0,0-1 0 0 0,42-25 0 0 0,-52 26-421 0 0,-1 0 0 0 0,0-1 0 0 0,-1-1 0 0 0,0 0 0 0 0,-1-1 0 0 0,0 0 0 0 0,12-17 0 0 0,-20 22-108 0 0,0 0 0 0 0,0-1 1 0 0,-1 1-1 0 0,0-1 0 0 0,0 0 0 0 0,-1 0 0 0 0,0 0 1 0 0,0 0-1 0 0,-1 0 0 0 0,0-1 0 0 0,-1 1 0 0 0,1 0 1 0 0,-3-15-1 0 0,1 15 391 0 0,0 1 1 0 0,0-1-1 0 0,-1 1 0 0 0,0-1 1 0 0,0 1-1 0 0,-1-1 0 0 0,0 1 1 0 0,-1 0-1 0 0,-3-6 1 0 0,19 43 3665 0 0,5 37-3238 0 0,-9-34-117 0 0,30 149 514 0 0,14 50-740 0 0,-47-215-943 0 0,1 0-1 0 0,17 31 0 0 0,-19-41-281 0 0,0 0 1 0 0,1-1-1 0 0,0 1 1 0 0,0-1-1 0 0,0 0 1 0 0,1 0 0 0 0,0-1-1 0 0,13 10 1 0 0,3-3-2321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57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22 117 8594 0 0,'-9'-5'2525'0'0,"-4"-4"1422"0"0,13 9-3926 0 0,0 0 0 0 0,0-1 1 0 0,1 1-1 0 0,-1 0 0 0 0,0 0 1 0 0,0-1-1 0 0,0 1 0 0 0,0 0 1 0 0,0-1-1 0 0,0 1 1 0 0,1 0-1 0 0,-1-1 0 0 0,0 1 1 0 0,0 0-1 0 0,0 0 0 0 0,1-1 1 0 0,-1 1-1 0 0,0 0 0 0 0,0 0 1 0 0,1 0-1 0 0,-1-1 0 0 0,0 1 1 0 0,1 0-1 0 0,-1 0 0 0 0,0 0 1 0 0,0 0-1 0 0,1 0 0 0 0,-1 0 1 0 0,0-1-1 0 0,1 1 0 0 0,-1 0 1 0 0,0 0-1 0 0,1 0 0 0 0,-1 0 1 0 0,0 0-1 0 0,1 0 0 0 0,-1 0 1 0 0,0 0-1 0 0,1 0 0 0 0,-1 1 1 0 0,1-1-1 0 0,26-3-198 0 0,1 1 0 0 0,-1 1 0 0 0,1 1 0 0 0,-1 2 0 0 0,1 1 0 0 0,-1 1 0 0 0,0 1 0 0 0,0 1 0 0 0,34 13 0 0 0,-59-18 91 0 0,1 0 0 0 0,-1 0 0 0 0,0-1-1 0 0,1 2 1 0 0,-1-1 0 0 0,0 0 0 0 0,1 0 0 0 0,-1 1-1 0 0,0-1 1 0 0,0 1 0 0 0,0-1 0 0 0,0 1 0 0 0,0 0-1 0 0,-1 0 1 0 0,1 0 0 0 0,-1 0 0 0 0,1 0-1 0 0,-1 0 1 0 0,0 1 0 0 0,1-1 0 0 0,-1 0 0 0 0,0 1-1 0 0,0-1 1 0 0,0 5 0 0 0,-1-3-26 0 0,0 1 1 0 0,0-1 0 0 0,-1 1-1 0 0,0-1 1 0 0,0 1-1 0 0,0-1 1 0 0,0 0-1 0 0,-1 0 1 0 0,1 1 0 0 0,-1-1-1 0 0,0 0 1 0 0,-1 0-1 0 0,-3 5 1 0 0,-74 95 8 0 0,54-73 640 0 0,-33 52 1 0 0,51-71-379 0 0,2 1 1 0 0,-1-1-1 0 0,2 1 1 0 0,0 1-1 0 0,0-1 1 0 0,1 1-1 0 0,1 0 1 0 0,-2 17-1 0 0,4-16-71 0 0,0 1 1 0 0,1 0-1 0 0,1-1 0 0 0,1 0 1 0 0,0 1-1 0 0,1-1 1 0 0,0 0-1 0 0,2 0 0 0 0,-1 0 1 0 0,14 27-1 0 0,-14-34-88 0 0,0-1 0 0 0,0 0 0 0 0,1 0 0 0 0,0 0-1 0 0,0 0 1 0 0,0-1 0 0 0,1 0 0 0 0,0 0 0 0 0,0-1 0 0 0,1 1 0 0 0,0-1 0 0 0,0-1 0 0 0,0 1-1 0 0,0-1 1 0 0,0 0 0 0 0,1-1 0 0 0,0 0 0 0 0,0 0 0 0 0,0-1 0 0 0,0 0 0 0 0,16 2 0 0 0,-19-4-82 0 0,0 1 0 0 0,0-2 0 0 0,0 1 0 0 0,0 0 1 0 0,-1-1-1 0 0,1 0 0 0 0,0 0 0 0 0,0-1 0 0 0,-1 1 1 0 0,1-1-1 0 0,-1 0 0 0 0,1 0 0 0 0,7-6 0 0 0,-6 4-78 0 0,0-2 0 0 0,1 1 0 0 0,-2-1 1 0 0,1 0-1 0 0,-1 0 0 0 0,0-1 0 0 0,7-11 0 0 0,-1-3-370 0 0,0-1 1 0 0,-2 0 0 0 0,-1-1-1 0 0,10-38 1 0 0,-7 10-324 0 0,-3-1 0 0 0,-1-1-1 0 0,-1-59 1 0 0,-15-158-1738 0 0,7 245 2626 0 0,-4-47-154 0 0,-7 33 8666 0 0,11 72-6397 0 0,17 85-1305 0 0,57 222 0 0 0,-59-289-853 0 0,24 79-2520 0 0,-6-44-5765 0 0,-22-64 5105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57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45 107 14211 0 0,'8'-3'372'0'0,"0"1"0"0"0,0 0-1 0 0,0 1 1 0 0,0-1 0 0 0,0 2 0 0 0,13-1-1 0 0,9-1-395 0 0,0-2-403 0 0,1-1 0 0 0,-1-1 1 0 0,0-1-1 0 0,-1-2 0 0 0,31-13 0 0 0,-60 22 387 0 0,1 0 0 0 0,-1-1 0 0 0,0 1 0 0 0,0 0 0 0 0,1 0 0 0 0,-1 0-1 0 0,0 0 1 0 0,1 0 0 0 0,-1 0 0 0 0,0 0 0 0 0,0 0 0 0 0,1-1 0 0 0,-1 1 0 0 0,0 0-1 0 0,0 0 1 0 0,1 0 0 0 0,-1-1 0 0 0,0 1 0 0 0,0 0 0 0 0,0 0 0 0 0,1-1 0 0 0,-1 1-1 0 0,0 0 1 0 0,0 0 0 0 0,0-1 0 0 0,0 1 0 0 0,0 0 0 0 0,0 0 0 0 0,1-1 0 0 0,-1 1-1 0 0,0 0 1 0 0,0-1 0 0 0,0 1 0 0 0,0 0 0 0 0,0-1 0 0 0,0 1 0 0 0,0 0 0 0 0,0 0-1 0 0,0-1 1 0 0,0 1 0 0 0,-1 0 0 0 0,1-1 0 0 0,0 1 0 0 0,0 0 0 0 0,0 0 0 0 0,0-1-1 0 0,0 1 1 0 0,0 0 0 0 0,-1-1 0 0 0,1 1 0 0 0,0 0 0 0 0,0 0 0 0 0,-1-1 0 0 0,-22-10-1867 0 0,-32-2-1623 0 0,42 11 3432 0 0,-1 1-1 0 0,1 0 1 0 0,0 2-1 0 0,0-1 0 0 0,0 1 1 0 0,0 1-1 0 0,0 1 0 0 0,0 0 1 0 0,1 0-1 0 0,-1 1 0 0 0,1 1 1 0 0,-24 11-1 0 0,30-12 183 0 0,-1 1 0 0 0,1-1 0 0 0,0 1 0 0 0,0 0 0 0 0,1 0-1 0 0,-1 1 1 0 0,1 0 0 0 0,0 0 0 0 0,0 0 0 0 0,1 0 0 0 0,0 1 0 0 0,0 0 0 0 0,1 0-1 0 0,0 0 1 0 0,0 0 0 0 0,0 0 0 0 0,1 1 0 0 0,0-1 0 0 0,1 1 0 0 0,-1-1 0 0 0,2 1-1 0 0,-1 0 1 0 0,1 9 0 0 0,2 10 132 0 0,2 0 1 0 0,1 0-1 0 0,1 0 0 0 0,1-1 0 0 0,1 0 0 0 0,2 0 0 0 0,0-1 0 0 0,2-1 1 0 0,1 1-1 0 0,0-2 0 0 0,29 37 0 0 0,-37-53 80 0 0,0-1 1 0 0,1 1-1 0 0,0-1 0 0 0,0 0 0 0 0,0-1 0 0 0,0 0 1 0 0,1 0-1 0 0,0 0 0 0 0,0 0 0 0 0,1-1 0 0 0,-1-1 0 0 0,1 1 1 0 0,0-1-1 0 0,0 0 0 0 0,0-1 0 0 0,0 0 0 0 0,0 0 1 0 0,1-1-1 0 0,-1 0 0 0 0,0-1 0 0 0,1 1 0 0 0,-1-1 1 0 0,1-1-1 0 0,-1 0 0 0 0,0 0 0 0 0,1-1 0 0 0,-1 0 1 0 0,0 0-1 0 0,15-7 0 0 0,-13 6-363 0 0,0-1 0 0 0,0 0 1 0 0,0 0-1 0 0,0-1 0 0 0,0-1 0 0 0,-1 0 0 0 0,0 0 1 0 0,0 0-1 0 0,9-11 0 0 0,-16 10-1092 0 0,-12 11 222 0 0,-13 9-583 0 0,-1 5 1116 0 0,1 0 0 0 0,2 2 0 0 0,-39 43 0 0 0,48-49 538 0 0,1 1 0 0 0,1 0 0 0 0,0 0 0 0 0,1 1 0 0 0,1 0 0 0 0,1 1 0 0 0,-10 29 0 0 0,15-41-76 0 0,1 0-1 0 0,0 0 1 0 0,1 1-1 0 0,-1-1 1 0 0,1 0-1 0 0,0 0 1 0 0,0 0-1 0 0,0 0 0 0 0,1 0 1 0 0,0 1-1 0 0,0-1 1 0 0,0 0-1 0 0,1-1 1 0 0,0 1-1 0 0,-1 0 1 0 0,2 0-1 0 0,-1-1 1 0 0,4 7-1 0 0,-3-8 24 0 0,0 0 0 0 0,0 0 0 0 0,0 0 0 0 0,0 0 0 0 0,0 0 0 0 0,1-1 0 0 0,-1 0 0 0 0,1 1 0 0 0,0-1 0 0 0,-1 0 0 0 0,1-1 0 0 0,0 1 0 0 0,0-1 0 0 0,1 0 0 0 0,-1 0 0 0 0,0 0-1 0 0,0 0 1 0 0,0-1 0 0 0,1 1 0 0 0,-1-1 0 0 0,0 0 0 0 0,7-2 0 0 0,8-1-46 0 0,0-1 0 0 0,0-1 1 0 0,-1 0-1 0 0,1-2 0 0 0,-1 0 0 0 0,-1-1 0 0 0,0 0 0 0 0,21-15 0 0 0,10-9-1879 0 0,63-57 1 0 0,-104 83 1393 0 0,8-6-2042 0 0,-1-1 0 0 0,24-28 0 0 0,-33 31 470 0 0,-4-6-253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4:15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9010 0 0,'5'0'11889'0'0,"-1"9"-8346"0"0,-1 10-2517 0 0,-1 60-1989 0 0,-10 127 0 0 0,0-187-704 0 0,4-17-960 0 0,3-13-93 0 0,3-12 2049 0 0,1 1 0 0 0,1-1 1 0 0,10-29-1 0 0,-11 41 1018 0 0,1-1 0 0 0,1 1 0 0 0,0 0 0 0 0,0 0 0 0 0,1 0 0 0 0,1 1 0 0 0,14-19 0 0 0,-17 26-229 0 0,-1 0 1 0 0,1 0-1 0 0,0 1 1 0 0,0 0-1 0 0,0-1 1 0 0,0 1-1 0 0,0 1 1 0 0,0-1-1 0 0,1 1 1 0 0,-1-1-1 0 0,0 1 1 0 0,7 0-1 0 0,-8 0-158 0 0,0 1-1 0 0,0-1 0 0 0,0 1 1 0 0,0 0-1 0 0,1 0 1 0 0,-1 0-1 0 0,0 1 0 0 0,0-1 1 0 0,0 1-1 0 0,0 0 0 0 0,0-1 1 0 0,0 1-1 0 0,0 1 0 0 0,0-1 1 0 0,0 0-1 0 0,0 1 0 0 0,-1-1 1 0 0,4 4-1 0 0,-5-5-69 0 0,-1 0 0 0 0,0 1 0 0 0,1-1 0 0 0,-1 0 0 0 0,0 1-1 0 0,0-1 1 0 0,1 1 0 0 0,-1-1 0 0 0,0 0 0 0 0,0 1 0 0 0,1-1 0 0 0,-1 1 0 0 0,0-1 0 0 0,0 1-1 0 0,0-1 1 0 0,0 1 0 0 0,0-1 0 0 0,0 1 0 0 0,0-1 0 0 0,0 1 0 0 0,0-1 0 0 0,0 1 0 0 0,0-1 0 0 0,0 1-1 0 0,0-1 1 0 0,0 0 0 0 0,0 1 0 0 0,-1-1 0 0 0,1 1 0 0 0,0-1 0 0 0,0 1 0 0 0,-1-1 0 0 0,1 1-1 0 0,0-1 1 0 0,0 0 0 0 0,-1 1 0 0 0,1-1 0 0 0,0 0 0 0 0,-1 1 0 0 0,-17 11-6134 0 0,15-10 5282 0 0,-8 6-3097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58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13 5793 0 0,'-8'3'1948'0'0,"4"-2"-1558"0"0,0 1 1 0 0,0 0-1 0 0,0 0 0 0 0,0 0 1 0 0,0 1-1 0 0,0 0 1 0 0,0-1-1 0 0,-4 6 0 0 0,8-8-388 0 0,0 0-1 0 0,0 1 0 0 0,0-1 0 0 0,0 0 1 0 0,0 1-1 0 0,0-1 0 0 0,0 1 0 0 0,0-1 1 0 0,0 0-1 0 0,0 1 0 0 0,0-1 0 0 0,0 0 1 0 0,1 1-1 0 0,-1-1 0 0 0,0 0 0 0 0,0 0 1 0 0,0 1-1 0 0,0-1 0 0 0,1 0 0 0 0,-1 1 1 0 0,0-1-1 0 0,0 0 0 0 0,1 0 0 0 0,-1 1 1 0 0,0-1-1 0 0,0 0 0 0 0,1 0 0 0 0,-1 0 0 0 0,0 1 1 0 0,1-1-1 0 0,-1 0 0 0 0,0 0 0 0 0,1 0 1 0 0,-1 0-1 0 0,0 0 0 0 0,1 0 0 0 0,-1 0 1 0 0,1 0-1 0 0,-1 0 0 0 0,0 0 0 0 0,1 0 1 0 0,-1 0-1 0 0,0 0 0 0 0,1 0 0 0 0,-1 0 1 0 0,1 0-1 0 0,21 2-126 0 0,-21-2 135 0 0,21-1-1 0 0,0-1-1 0 0,0 0 1 0 0,0-2-1 0 0,-1 0 1 0 0,25-9-1 0 0,-23 6-403 0 0,0 1-1 0 0,1 2 1 0 0,-1 0-1 0 0,27-1 0 0 0,-40 7-1758 0 0,-17 5-1586 0 0,-2 1 1083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59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1 287 7786 0 0,'4'2'6018'0'0,"10"-6"-4647"0"0,16-7-1412 0 0,91-42 273 0 0,-82 35-922 0 0,0-3 0 0 0,54-37 0 0 0,-92 57 615 0 0,1 0-1 0 0,-1 0 0 0 0,1 0 1 0 0,-1-1-1 0 0,0 1 1 0 0,0 0-1 0 0,1 0 1 0 0,-1-1-1 0 0,0 1 0 0 0,0-1 1 0 0,0 1-1 0 0,-1-1 1 0 0,1 1-1 0 0,0-1 0 0 0,0-1 1 0 0,-1 2 64 0 0,0 1 0 0 0,0 0 0 0 0,0 0 0 0 0,0-1 0 0 0,0 1 0 0 0,0 0 0 0 0,0 0 1 0 0,0 0-1 0 0,0-1 0 0 0,0 1 0 0 0,-1 0 0 0 0,1 0 0 0 0,0 0 0 0 0,0-1 0 0 0,0 1 0 0 0,0 0 0 0 0,0 0 0 0 0,0 0 0 0 0,-1 0 1 0 0,1-1-1 0 0,0 1 0 0 0,0 0 0 0 0,0 0 0 0 0,-1 0 0 0 0,1 0 0 0 0,0 0 0 0 0,0 0 0 0 0,0 0 0 0 0,-1 0 0 0 0,1 0 0 0 0,0-1 1 0 0,0 1-1 0 0,0 0 0 0 0,-1 0 0 0 0,1 0 0 0 0,-18 4-41 0 0,12-2 47 0 0,0 1 0 0 0,0 0-1 0 0,1-1 1 0 0,-1 2-1 0 0,1-1 1 0 0,0 1-1 0 0,-1 0 1 0 0,2 0 0 0 0,-1 0-1 0 0,0 1 1 0 0,1 0-1 0 0,0 0 1 0 0,0 0-1 0 0,1 0 1 0 0,-7 11 0 0 0,7-7-12 0 0,-1 0 1 0 0,1 0 0 0 0,1 0 0 0 0,0 1 0 0 0,0-1 0 0 0,1 1-1 0 0,0-1 1 0 0,0 1 0 0 0,2 17 0 0 0,1-8 63 0 0,1 0 0 0 0,1 0 1 0 0,0 0-1 0 0,2-1 0 0 0,0 0 0 0 0,1 0 0 0 0,0 0 1 0 0,2-1-1 0 0,0 0 0 0 0,13 18 0 0 0,-16-28 54 0 0,1 1 0 0 0,-1-1 0 0 0,1-1 0 0 0,0 0 0 0 0,1 0 0 0 0,-1 0 0 0 0,1-1 1 0 0,0 0-1 0 0,1 0 0 0 0,9 4 0 0 0,-16-8 12 0 0,1 0 1 0 0,-1 0-1 0 0,1 0 1 0 0,-1-1-1 0 0,1 1 1 0 0,0-1 0 0 0,-1 1-1 0 0,1-1 1 0 0,0 0-1 0 0,-1 0 1 0 0,1 0 0 0 0,0 0-1 0 0,-1 0 1 0 0,1-1-1 0 0,-1 1 1 0 0,1-1-1 0 0,0 0 1 0 0,-1 0 0 0 0,1 0-1 0 0,-1 0 1 0 0,0 0-1 0 0,1 0 1 0 0,-1-1-1 0 0,0 1 1 0 0,0-1 0 0 0,0 0-1 0 0,0 1 1 0 0,0-1-1 0 0,0 0 1 0 0,0 0-1 0 0,0 0 1 0 0,-1-1 0 0 0,1 1-1 0 0,-1 0 1 0 0,0 0-1 0 0,0-1 1 0 0,0 1-1 0 0,0-1 1 0 0,0 1 0 0 0,0-4-1 0 0,1 3 13 0 0,-1-1-1 0 0,1 0 0 0 0,-1 0 1 0 0,-1 0-1 0 0,1 0 1 0 0,0 0-1 0 0,-1 0 1 0 0,0 0-1 0 0,0 0 0 0 0,0 0 1 0 0,0 0-1 0 0,-1 0 1 0 0,0 0-1 0 0,1 0 1 0 0,-2 0-1 0 0,1 0 0 0 0,0 0 1 0 0,-1 1-1 0 0,1-1 1 0 0,-1 0-1 0 0,0 1 1 0 0,0 0-1 0 0,-5-6 0 0 0,2 4-109 0 0,0 1 0 0 0,0 0 0 0 0,0 0-1 0 0,-1 0 1 0 0,1 1 0 0 0,-1 0-1 0 0,0 0 1 0 0,0 1 0 0 0,0-1 0 0 0,0 1-1 0 0,0 0 1 0 0,0 1 0 0 0,-1 0-1 0 0,-6-1 1 0 0,-7 0-291 0 0,-1 1-1 0 0,1 1 0 0 0,-25 2 1 0 0,35-1-160 0 0,0 1 0 0 0,0 0 0 0 0,0 0 0 0 0,1 1 0 0 0,-1 0 0 0 0,0 0 0 0 0,1 1 0 0 0,-12 7 0 0 0,33-18-7578 0 0,33-20 5402 0 0,-12-3 1793 0 0,-2-2 0 0 0,-1 0 0 0 0,-2-3 0 0 0,36-57 0 0 0,47-55 4323 0 0,-110 146-3337 0 0,-1 0-1 0 0,1 0 1 0 0,-1 0-1 0 0,1 0 1 0 0,0 0-1 0 0,0 0 1 0 0,-1 0 0 0 0,1 0-1 0 0,0 1 1 0 0,0-1-1 0 0,0 0 1 0 0,0 1-1 0 0,0-1 1 0 0,0 0 0 0 0,0 1-1 0 0,0-1 1 0 0,0 1-1 0 0,0 0 1 0 0,0-1-1 0 0,0 1 1 0 0,0 0 0 0 0,0 0-1 0 0,1-1 1 0 0,-1 1-1 0 0,0 0 1 0 0,0 0-1 0 0,0 0 1 0 0,0 1 0 0 0,0-1-1 0 0,0 0 1 0 0,1 0-1 0 0,-1 1 1 0 0,0-1-1 0 0,0 0 1 0 0,0 1 0 0 0,0-1-1 0 0,0 1 1 0 0,0-1-1 0 0,0 1 1 0 0,0 0 0 0 0,0-1-1 0 0,-1 1 1 0 0,1 0-1 0 0,0 0 1 0 0,0 0-1 0 0,0-1 1 0 0,-1 1 0 0 0,1 0-1 0 0,-1 0 1 0 0,1 0-1 0 0,0 0 1 0 0,-1 1-1 0 0,6 9 161 0 0,-2-1-1 0 0,1 1 1 0 0,-2 0-1 0 0,4 14 1 0 0,-4-15-249 0 0,8 33 154 0 0,-2 0-1 0 0,-1 0 1 0 0,-3 1-1 0 0,-1-1 1 0 0,-4 81-1 0 0,68-221 587 0 0,-62 90-820 0 0,0 1 0 0 0,0 1 0 0 0,1-1 0 0 0,-1 1 0 0 0,2 0 0 0 0,-1 0 0 0 0,0 1 0 0 0,11-4-1 0 0,3-1-812 0 0,39-9-1 0 0,-13 5-2923 0 0,-1-6-3308 0 0,-28 11 3132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0:59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3 6737 0 0,'-15'1'5617'0'0,"0"-1"480"0"0,33-2-4336 0 0,10 1-1785 0 0,0 0 0 0 0,0 2-1 0 0,0 1 1 0 0,-1 1-1 0 0,1 1 1 0 0,-1 2-1 0 0,33 10 1 0 0,-50-12-157 0 0,-1-1 0 0 0,0 1-1 0 0,1 1 1 0 0,-2 0 0 0 0,1 0 0 0 0,-1 0-1 0 0,0 1 1 0 0,0 1 0 0 0,0-1 0 0 0,-1 1-1 0 0,0 1 1 0 0,0-1 0 0 0,-1 1 0 0 0,0 0-1 0 0,0 1 1 0 0,-1-1 0 0 0,0 1 0 0 0,-1 0 0 0 0,0 0-1 0 0,0 1 1 0 0,-1-1 0 0 0,0 1 0 0 0,2 13-1 0 0,-1 11-697 0 0,-1-1-1 0 0,-2 1 0 0 0,-1 0 1 0 0,-5 33-1 0 0,-3-6-864 0 0,-20 78-1 0 0,27-136 1576 0 0,-4 22-1029 0 0,-2 0 0 0 0,-1-1-1 0 0,-1 0 1 0 0,-21 40 0 0 0,27-58 1272 0 0,0-1 0 0 0,0-1 0 0 0,-1 1 0 0 0,0-1 0 0 0,0 1 0 0 0,0-1 0 0 0,-1 0-1 0 0,1 0 1 0 0,-1-1 0 0 0,0 0 0 0 0,-7 5 0 0 0,7-7 310 0 0,1 1 0 0 0,-1-1 0 0 0,1 0-1 0 0,-1 0 1 0 0,1 0 0 0 0,-1-1 0 0 0,1 1 0 0 0,-1-1 0 0 0,0 0 0 0 0,1-1-1 0 0,-1 1 1 0 0,1-1 0 0 0,-1 0 0 0 0,1 0 0 0 0,-1 0 0 0 0,-6-3 0 0 0,8 3-229 0 0,1 0 1 0 0,0 0 0 0 0,0 0-1 0 0,0 0 1 0 0,0 0 0 0 0,0 0-1 0 0,0 0 1 0 0,0-1 0 0 0,1 1-1 0 0,-1-1 1 0 0,0 1 0 0 0,1-1-1 0 0,-1 0 1 0 0,1 0 0 0 0,-1 0-1 0 0,1 1 1 0 0,-1-4 0 0 0,2 4-91 0 0,-1 1 0 0 0,1-1 0 0 0,0 0 0 0 0,0 1 0 0 0,0-1 0 0 0,0 0 1 0 0,0 0-1 0 0,0 1 0 0 0,0-1 0 0 0,0 0 0 0 0,0 1 0 0 0,0-1 0 0 0,1 0 1 0 0,-1 1-1 0 0,0-1 0 0 0,0 0 0 0 0,1 1 0 0 0,-1-1 0 0 0,0 0 0 0 0,1 1 1 0 0,0-1-1 0 0,0-1 72 0 0,1 1 0 0 0,-1 0 1 0 0,1-1-1 0 0,-1 1 0 0 0,1 0 0 0 0,0 0 1 0 0,-1 0-1 0 0,1 1 0 0 0,0-1 1 0 0,0 0-1 0 0,2 0 0 0 0,-3 0-120 0 0,1 1 0 0 0,-1-1-1 0 0,1 1 1 0 0,0-1 0 0 0,-1 1-1 0 0,1 0 1 0 0,-1-1 0 0 0,1 1 0 0 0,0 0-1 0 0,-1 0 1 0 0,1 0 0 0 0,0 0-1 0 0,-1 1 1 0 0,1-1 0 0 0,0 0 0 0 0,-1 1-1 0 0,1-1 1 0 0,-1 1 0 0 0,1-1-1 0 0,-1 1 1 0 0,1 0 0 0 0,-1 0 0 0 0,1 0-1 0 0,-1 0 1 0 0,0 0 0 0 0,0 0-1 0 0,1 0 1 0 0,-1 0 0 0 0,0 0-1 0 0,0 0 1 0 0,2 3 0 0 0,-3-2-181 0 0,1 0-1 0 0,0 0 1 0 0,-1 1 0 0 0,1-1 0 0 0,-1 0-1 0 0,0 0 1 0 0,1 0 0 0 0,-1 1 0 0 0,0-1-1 0 0,0 0 1 0 0,-1 0 0 0 0,1 0 0 0 0,0 1-1 0 0,-1-1 1 0 0,0 0 0 0 0,1 0 0 0 0,-1 0-1 0 0,0 0 1 0 0,0 0 0 0 0,0 0 0 0 0,0 0-1 0 0,0 0 1 0 0,-2 2 0 0 0,-51 60-358 0 0,36-45 1139 0 0,1 1 1 0 0,-20 31 0 0 0,36-50-598 0 0,1 0 1 0 0,-1 0-1 0 0,0 0 1 0 0,1 0 0 0 0,-1 0-1 0 0,1 0 1 0 0,0 0-1 0 0,-1 0 1 0 0,1 0-1 0 0,0 0 1 0 0,0 0-1 0 0,-1 0 1 0 0,1 0 0 0 0,0 1-1 0 0,0-1 1 0 0,0 0-1 0 0,0 0 1 0 0,1 0-1 0 0,-1 0 1 0 0,0 0 0 0 0,0 0-1 0 0,1 0 1 0 0,-1 0-1 0 0,0 0 1 0 0,1 0-1 0 0,0 2 1 0 0,1-1-15 0 0,0-1 0 0 0,-1 1 1 0 0,1-1-1 0 0,0 1 0 0 0,0-1 0 0 0,0 0 0 0 0,0 0 1 0 0,0 0-1 0 0,0 0 0 0 0,0 0 0 0 0,0 0 0 0 0,3 0 1 0 0,5 2 23 0 0,-1-2 1 0 0,1 1-1 0 0,-1-1 1 0 0,1-1-1 0 0,13 0 1 0 0,-4-2-176 0 0,-1-1 0 0 0,1-2 0 0 0,-1 1 1 0 0,1-2-1 0 0,-1-1 0 0 0,-1 0 0 0 0,1-1 0 0 0,20-13 1 0 0,-3-2-2881 0 0,0-1 1 0 0,51-48 0 0 0,-55 45 358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00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10594 0 0,'-5'10'3097'0'0,"0"-3"-1113"0"0,0 3-439 0 0,-1-1-449 0 0,2-4-480 0 0,-1 1-424 0 0,1 0-296 0 0,2-2-384 0 0,0-2-616 0 0,-8-24-14004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03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204 174 16780 0 0,'-12'4'204'0'0,"0"0"1"0"0,0 1 0 0 0,1 0 0 0 0,0 1 0 0 0,0 1-1 0 0,-11 8 1 0 0,18-12-250 0 0,0 1 0 0 0,0 0 0 0 0,1 0 0 0 0,-1 0 0 0 0,1 0-1 0 0,0 0 1 0 0,1 0 0 0 0,-1 1 0 0 0,1 0 0 0 0,-1-1 0 0 0,2 1 0 0 0,-1 0 0 0 0,0 0 0 0 0,1 0-1 0 0,0 0 1 0 0,0 0 0 0 0,0 9 0 0 0,0 3-376 0 0,1 0 0 0 0,1 0 0 0 0,0 1 0 0 0,1-1 1 0 0,1 0-1 0 0,1 0 0 0 0,0-1 0 0 0,1 1 0 0 0,1-1 0 0 0,0 0 0 0 0,2 0 0 0 0,13 23 0 0 0,-14-29 350 0 0,1 1 0 0 0,0-2 0 0 0,0 1 0 0 0,1-1 0 0 0,0 0 0 0 0,1-1 0 0 0,0 0 0 0 0,0 0 0 0 0,1-1 0 0 0,0-1 0 0 0,0 0 1 0 0,0 0-1 0 0,1-1 0 0 0,0-1 0 0 0,0 1 0 0 0,0-2 0 0 0,22 4 0 0 0,-25-6 180 0 0,-1 0 0 0 0,1 0 1 0 0,-1-1-1 0 0,0 0 0 0 0,1-1 1 0 0,-1 0-1 0 0,1 0 0 0 0,-1-1 1 0 0,0 0-1 0 0,0 0 0 0 0,0-1 1 0 0,0 0-1 0 0,0-1 0 0 0,-1 1 1 0 0,1-1-1 0 0,-1-1 1 0 0,13-10-1 0 0,-10 6 107 0 0,-1 0 1 0 0,-1-1 0 0 0,1 0-1 0 0,-2 0 1 0 0,1-1 0 0 0,-2 0-1 0 0,1 0 1 0 0,-2 0-1 0 0,1-1 1 0 0,-1 0 0 0 0,3-15-1 0 0,-2 7-275 0 0,-1 0-1 0 0,-1-1 0 0 0,-1 1 1 0 0,-1-1-1 0 0,-1 0 1 0 0,0 0-1 0 0,-2 0 0 0 0,0 0 1 0 0,-2 0-1 0 0,-8-36 0 0 0,8 44 32 0 0,-1 1 0 0 0,-1 0 0 0 0,0 0-1 0 0,-1 0 1 0 0,0 1 0 0 0,0 0 0 0 0,-1 0 0 0 0,-1 1-1 0 0,0-1 1 0 0,0 2 0 0 0,-1-1 0 0 0,0 1-1 0 0,-1 1 1 0 0,0-1 0 0 0,0 2 0 0 0,-1-1-1 0 0,0 1 1 0 0,-19-8 0 0 0,13 8 306 0 0,0 1 0 0 0,-1 1 0 0 0,1 1 0 0 0,-1 0 0 0 0,-1 1 0 0 0,1 1 0 0 0,0 0 0 0 0,-35 3 0 0 0,40 0-286 0 0,0 0 0 0 0,0 1 0 0 0,0 1 1 0 0,1 0-1 0 0,-1 0 0 0 0,1 1 0 0 0,0 1 0 0 0,0 0 1 0 0,0 1-1 0 0,1 0 0 0 0,0 0 0 0 0,0 2 0 0 0,-14 11 1 0 0,21-15-308 0 0,0 0 0 0 0,0 1 1 0 0,0 0-1 0 0,1 0 0 0 0,0 0 1 0 0,0 0-1 0 0,0 1 0 0 0,1-1 1 0 0,0 1-1 0 0,0 0 0 0 0,0-1 1 0 0,-2 13-1 0 0,3-12-282 0 0,1 0-1 0 0,-1 0 1 0 0,1 1-1 0 0,0-1 1 0 0,1 0-1 0 0,0 1 1 0 0,0-1 0 0 0,0 0-1 0 0,0 0 1 0 0,1 1-1 0 0,0-2 1 0 0,5 10-1 0 0,12 16-2580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03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8706 0 0,'6'2'2008'0'0,"7"2"-919"0"0,7-1-369 0 0,6 1-160 0 0,4-1-264 0 0,5-3-208 0 0,2 1-112 0 0,2-1-192 0 0,2-1-376 0 0,0 1-601 0 0,-3-3-623 0 0,-5 0-392 0 0,-7 0-137 0 0,-9 1 361 0 0,0 4-337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03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3 439 6337 0 0,'0'3'365'0'0,"-1"-1"0"0"0,1 1 0 0 0,-1-1-1 0 0,1 1 1 0 0,0 0 0 0 0,0-1-1 0 0,0 1 1 0 0,0-1 0 0 0,0 1 0 0 0,0-1-1 0 0,1 1 1 0 0,0-1 0 0 0,-1 1-1 0 0,1-1 1 0 0,2 4 0 0 0,-2-4-294 0 0,0-1 0 0 0,1 0 0 0 0,-1 1 1 0 0,1-1-1 0 0,0 0 0 0 0,-1 0 0 0 0,1 0 1 0 0,0 0-1 0 0,0 0 0 0 0,0 0 0 0 0,0 0 0 0 0,0-1 1 0 0,0 1-1 0 0,0-1 0 0 0,0 1 0 0 0,0-1 0 0 0,0 0 1 0 0,0 0-1 0 0,0 0 0 0 0,2 0 0 0 0,17 0 22 0 0,0-1-1 0 0,-1-1 0 0 0,1-1 1 0 0,32-10-1 0 0,78-32-792 0 0,-119 40 41 0 0,-1 0 0 0 0,0-1 1 0 0,0 0-1 0 0,0-1 0 0 0,10-8 1 0 0,-16 11 111 0 0,-1 0 1 0 0,1-1-1 0 0,-1 1 1 0 0,0-1 0 0 0,0 0-1 0 0,-1 0 1 0 0,0 0-1 0 0,0 0 1 0 0,0-1-1 0 0,0 0 1 0 0,-1 1-1 0 0,3-10 1 0 0,1-11-548 0 0,3 2-50 0 0</inkml:trace>
  <inkml:trace contextRef="#ctx0" brushRef="#br0" timeOffset="1">519 141 792 0 0,'3'-15'650'0'0,"0"-1"-1"0"0,1-25 1 0 0,-4 37-303 0 0,0 1 0 0 0,0-1 1 0 0,0 1-1 0 0,0 0 0 0 0,-1-1 1 0 0,1 1-1 0 0,-1-1 0 0 0,0 1 0 0 0,0 0 1 0 0,0-1-1 0 0,0 1 0 0 0,-1 0 1 0 0,1 0-1 0 0,-1 0 0 0 0,0 0 0 0 0,0 0 1 0 0,0 1-1 0 0,-4-5 0 0 0,6 7-216 0 0,-1-1 0 0 0,0 1 0 0 0,1 0 0 0 0,-1-1 0 0 0,1 1 0 0 0,-1 0 0 0 0,0 0 0 0 0,1-1 0 0 0,-1 1 0 0 0,0 0 0 0 0,1 0 0 0 0,-1 0 0 0 0,0 0 0 0 0,1 0 0 0 0,-1 0 0 0 0,0 0 0 0 0,1 0 0 0 0,-1 0 0 0 0,0 0 0 0 0,1 1 0 0 0,-1-1 0 0 0,0 0 0 0 0,1 0 0 0 0,-1 1 0 0 0,0-1 0 0 0,1 0 0 0 0,-1 1 0 0 0,1-1 0 0 0,-1 0 0 0 0,1 1 0 0 0,-1-1 0 0 0,1 1 0 0 0,-1-1 0 0 0,1 1 0 0 0,-1-1 0 0 0,1 1 0 0 0,0-1 0 0 0,-1 1 0 0 0,1 0 0 0 0,0-1 0 0 0,-1 1 0 0 0,1 0 0 0 0,0-1 0 0 0,0 1 0 0 0,0 0 0 0 0,0-1 0 0 0,-1 2 0 0 0,-8 34 697 0 0,9-35-774 0 0,-7 59 52 0 0,3 0 0 0 0,7 105 1 0 0,0-41-245 0 0,-17 136-3170 0 0,15-231-107 0 0,-1-29 3338 0 0,0 0-1 0 0,0 1 1 0 0,0-1-1 0 0,0 0 1 0 0,0 0-1 0 0,0 0 0 0 0,0 0 1 0 0,0 0-1 0 0,0 0 1 0 0,0 0-1 0 0,1 1 1 0 0,-1-1-1 0 0,0 0 1 0 0,0 0-78 0 0,0 0 77 0 0,0 0 1 0 0,0 0-1 0 0,0 0 0 0 0,0 0 1 0 0,1 0-1 0 0,-1 0 1 0 0,0 0-1 0 0,0 0 1 0 0,0 0-1 0 0,0 1 1 0 0,0-1-1 0 0,0 0 1 0 0,0 0-1 0 0,1 0 1 0 0,-1 0-1 0 0,0 0 0 0 0,0 0 1 0 0,0 0-1 0 0,0 0 1 0 0,0 0-1 0 0,0 0 1 0 0,1-1-1 0 0,-1 1 1 0 0,0 0-1 0 0,0 0 1 0 0,0 0-1 0 0,0 0 1 0 0,0 0-1 0 0,0 0 0 0 0,0 0 1 0 0,1 0-1 0 0,-1 0 1 0 0,0-1-233 0 0,9-14-2370 0 0,2-8 198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04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13427 0 0,'-10'33'496'0'0,"3"0"-1"0"0,1 1 1 0 0,1 0-1 0 0,0 41 1 0 0,9 140-1694 0 0,1-2 389 0 0,-18-32-674 0 0,2-50-2661 0 0,22-165-1581 0 0,-2 0 3707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04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1 14387 0 0,'-11'15'205'0'0,"0"0"0"0"0,1 1 0 0 0,1 0 0 0 0,1 1 0 0 0,0 0 0 0 0,1 0 1 0 0,1 1-1 0 0,0 0 0 0 0,2 0 0 0 0,0 0 0 0 0,-2 22 0 0 0,2-3-428 0 0,2 2 1 0 0,2-1-1 0 0,1 0 1 0 0,10 55-1 0 0,-9-78 182 0 0,1 0 0 0 0,1 0 0 0 0,0 0 0 0 0,12 24 0 0 0,-15-35 39 0 0,1 0-1 0 0,0-1 1 0 0,1 0-1 0 0,-1 1 1 0 0,1-1 0 0 0,-1 0-1 0 0,1 0 1 0 0,0 0-1 0 0,0 0 1 0 0,5 3 0 0 0,-6-5 8 0 0,0 0 1 0 0,0 0 0 0 0,0-1 0 0 0,0 1-1 0 0,0 0 1 0 0,0-1 0 0 0,0 1-1 0 0,0-1 1 0 0,1 0 0 0 0,-1 1 0 0 0,0-1-1 0 0,0 0 1 0 0,0-1 0 0 0,1 1-1 0 0,-1 0 1 0 0,0-1 0 0 0,0 1 0 0 0,0-1-1 0 0,0 1 1 0 0,4-3 0 0 0,0 0 57 0 0,1-1 0 0 0,-1 0 0 0 0,0-1 1 0 0,0 0-1 0 0,0 0 0 0 0,-1 0 0 0 0,1 0 1 0 0,-1-1-1 0 0,0 0 0 0 0,-1 0 0 0 0,0 0 1 0 0,0-1-1 0 0,0 1 0 0 0,3-9 0 0 0,2-6 48 0 0,-1-1 0 0 0,0 1 0 0 0,6-33 0 0 0,-11 39-164 0 0,-1-1 1 0 0,-1 0 0 0 0,0 1 0 0 0,-1-1 0 0 0,-1 0 0 0 0,0 0 0 0 0,-1 1-1 0 0,0-1 1 0 0,-2 1 0 0 0,-5-16 0 0 0,7 23 87 0 0,-1 0 0 0 0,0 0-1 0 0,-1 0 1 0 0,0 0 0 0 0,0 0 0 0 0,-1 1 0 0 0,0 0-1 0 0,0 0 1 0 0,-1 0 0 0 0,0 0 0 0 0,0 1 0 0 0,0 0-1 0 0,-1 1 1 0 0,0-1 0 0 0,0 1 0 0 0,0 0 0 0 0,-1 1-1 0 0,1 0 1 0 0,-12-5 0 0 0,14 8 45 0 0,0 0 0 0 0,0-1 0 0 0,1 1 0 0 0,-1 1 0 0 0,0-1 0 0 0,0 1-1 0 0,0 0 1 0 0,0 0 0 0 0,0 0 0 0 0,0 1 0 0 0,0-1 0 0 0,0 1 0 0 0,1 0 0 0 0,-1 1 0 0 0,0-1 0 0 0,-4 3 0 0 0,2 0-135 0 0,0 1 0 0 0,0-1 0 0 0,0 1 0 0 0,1 0 0 0 0,0 0 0 0 0,0 1 0 0 0,1-1 0 0 0,0 1 0 0 0,-6 8 0 0 0,-4 10-534 0 0,0 1 0 0 0,2 1 0 0 0,1 0 0 0 0,-13 37 0 0 0,-75 290-742 0 0,98-342 1409 0 0,0 1 0 0 0,0 0 1 0 0,2 0-1 0 0,-1-1 0 0 0,2 14 0 0 0,-1-23-90 0 0,0 0 0 0 0,1 1 0 0 0,-1-1-1 0 0,1 0 1 0 0,-1 0 0 0 0,1 0 0 0 0,0 0 0 0 0,0 0-1 0 0,0 0 1 0 0,0 0 0 0 0,0 0 0 0 0,0 0 0 0 0,0 0-1 0 0,4 2 1 0 0,-4-3-63 0 0,0 0 1 0 0,1 0-1 0 0,-1-1 0 0 0,1 1 1 0 0,-1-1-1 0 0,0 1 0 0 0,1-1 1 0 0,0 1-1 0 0,-1-1 0 0 0,1 0 1 0 0,-1 0-1 0 0,1 0 0 0 0,-1 0 0 0 0,1 0 1 0 0,-1 0-1 0 0,1 0 0 0 0,-1-1 1 0 0,1 1-1 0 0,-1 0 0 0 0,1-1 1 0 0,-1 1-1 0 0,1-1 0 0 0,-1 0 1 0 0,2 0-1 0 0,-1 0-113 0 0,1 0 1 0 0,-1 0-1 0 0,0 0 1 0 0,1 0-1 0 0,-1-1 1 0 0,0 1-1 0 0,0-1 1 0 0,0 1-1 0 0,0-1 1 0 0,-1 0-1 0 0,1 1 0 0 0,0-1 1 0 0,-1 0-1 0 0,1 0 1 0 0,-1 0-1 0 0,0-1 1 0 0,1 1-1 0 0,-1 0 1 0 0,0 0-1 0 0,0-1 1 0 0,1-3-1 0 0,-2 2 425 0 0,0 1 0 0 0,0-1 0 0 0,0 0 0 0 0,-1 0 0 0 0,1 0 0 0 0,-1 1 0 0 0,0-1 0 0 0,0 0 0 0 0,0 1 0 0 0,-1-1 0 0 0,1 1 0 0 0,-1-1 0 0 0,-2-3 0 0 0,3 6-207 0 0,1 1-1 0 0,0-1 1 0 0,-1 1 0 0 0,1-1 0 0 0,0 1 0 0 0,-1-1 0 0 0,1 1-1 0 0,0-1 1 0 0,0 1 0 0 0,-1-1 0 0 0,1 1 0 0 0,0-1 0 0 0,0 0-1 0 0,0 1 1 0 0,0-1 0 0 0,0 1 0 0 0,0-1 0 0 0,0 0 0 0 0,0 1-1 0 0,0-1 1 0 0,0 1 0 0 0,0-1 0 0 0,0 0 0 0 0,0 1 0 0 0,0-1-1 0 0,1 0 1 0 0,13 1 323 0 0,25 19 46 0 0,-34-17-199 0 0,17 8 197 0 0,0-2 0 0 0,1-1 1 0 0,0-1-1 0 0,0-1 0 0 0,0-1 1 0 0,1-1-1 0 0,42 1 0 0 0,-24-2-265 0 0,47 10-1 0 0,-86-12-86 0 0,27 3-2256 0 0,-29-3 1960 0 0,0 0 0 0 0,-1 0 0 0 0,1 0 0 0 0,0 0-1 0 0,-1 0 1 0 0,1 0 0 0 0,0 0 0 0 0,-1 0 0 0 0,1-1-1 0 0,0 1 1 0 0,-1 0 0 0 0,1-1 0 0 0,-1 1 0 0 0,1 0-1 0 0,0-1 1 0 0,-1 1 0 0 0,1-1 0 0 0,-1 1 0 0 0,1-1-1 0 0,-1 1 1 0 0,0-1 0 0 0,1 1 0 0 0,-1-1 0 0 0,1 1-1 0 0,-1-1 1 0 0,0 0 0 0 0,1 1 0 0 0,-1-1 0 0 0,0 0-1 0 0,0 1 1 0 0,0-1 0 0 0,1 0 0 0 0,-1 1 0 0 0,0-1 0 0 0,0 0-1 0 0,0-1 1 0 0,0-9-3747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04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19444 0 0,'-2'4'56'0'0,"-1"0"0"0"0,1 0-1 0 0,0 1 1 0 0,1-1 0 0 0,-1 1 0 0 0,1-1-1 0 0,0 1 1 0 0,0 0 0 0 0,1-1 0 0 0,-1 1-1 0 0,1 0 1 0 0,0 0 0 0 0,0-1 0 0 0,1 9 0 0 0,3 5-294 0 0,0 1 0 0 0,9 24 0 0 0,-1-7-213 0 0,-1 12-441 0 0,-2 0 0 0 0,-1 0 0 0 0,1 81 0 0 0,-19 148-6526 0 0,9-275 6734 0 0,1-2 621 0 0,0 0 0 0 0,0 1 0 0 0,0-1 0 0 0,0 0 0 0 0,0 0 0 0 0,0 0 0 0 0,0 0 0 0 0,0 0 0 0 0,0 0-1 0 0,0 1 1 0 0,0-1 0 0 0,0 0 0 0 0,0 0 0 0 0,0 0 0 0 0,0 0 0 0 0,0 0 0 0 0,0 1 0 0 0,0-1 0 0 0,0 0 0 0 0,0 0 0 0 0,0 0 0 0 0,0 0 0 0 0,0 0 0 0 0,0 0-1 0 0,0 1 1 0 0,0-1 0 0 0,1 0 0 0 0,-1 0 0 0 0,0 0 0 0 0,0 0 0 0 0,0 0 0 0 0,0 0 0 0 0,0 0 0 0 0,0 1 0 0 0,0-1 0 0 0,1 0 0 0 0,-1 0 0 0 0,0 0 0 0 0,0 0-1 0 0,0 0 1 0 0,0 0 0 0 0,0 0 0 0 0,0 0 0 0 0,1 0 0 0 0,-1 0 0 0 0,0 0 0 0 0,0 0 0 0 0,0 0 0 0 0,0 0 0 0 0,0 0 0 0 0,1 0 0 0 0,-1 0 0 0 0,0 0 0 0 0,0 0-1 0 0,0 0 1 0 0,0 0 0 0 0,0 0 0 0 0,0 0 0 0 0,1 0 0 0 0,13 0-2783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4:15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13459 0 0,'10'-5'4929'0'0,"3"0"-1760"0"0,5-3-1337 0 0,3 1-888 0 0,-2 2-448 0 0,3 0-256 0 0,-2 1-184 0 0,0-2-72 0 0,-3 3-64 0 0,0-1-328 0 0,1 0-568 0 0,-2 1-1016 0 0,-3-3-1489 0 0,-3 0-1496 0 0,-16-15-1104 0 0,12 11 727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05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 3089 0 0,'-10'7'411'0'0,"0"1"0"0"0,0 0-1 0 0,1 1 1 0 0,0 0 0 0 0,0 0 0 0 0,1 1 0 0 0,-11 15 0 0 0,41-36 6573 0 0,26-3-6324 0 0,-18 7-623 0 0,-1 2 0 0 0,35-1 0 0 0,-50 5-739 0 0,-1 1-1 0 0,1 0 1 0 0,0 2 0 0 0,-1-1-1 0 0,0 2 1 0 0,1 0 0 0 0,13 4-1 0 0,-25-6 307 0 0,0 0-1 0 0,0-1 0 0 0,0 1 0 0 0,0 0 0 0 0,0 0 0 0 0,0 0 0 0 0,0 0 0 0 0,0 1 0 0 0,-1-1 0 0 0,1 0 0 0 0,0 1 0 0 0,-1-1 0 0 0,1 1 0 0 0,2 3 0 0 0,-3 2-1713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05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9906 0 0,'1'-2'614'0'0,"1"1"1"0"0,0 0-1 0 0,0-1 0 0 0,0 1 1 0 0,0 0-1 0 0,0 0 0 0 0,0 0 1 0 0,0 0-1 0 0,1 1 0 0 0,2-1 1 0 0,43-4-283 0 0,-37 5 213 0 0,16-2-569 0 0,0 1-1 0 0,0 1 1 0 0,0 2 0 0 0,0 1-1 0 0,0 1 1 0 0,0 1 0 0 0,49 17-1 0 0,-74-22 11 0 0,0 1 1 0 0,1 0-1 0 0,-1 0 0 0 0,0 0 0 0 0,0 0 0 0 0,0 0 0 0 0,0 1 0 0 0,0-1 0 0 0,0 1 1 0 0,0-1-1 0 0,-1 1 0 0 0,1-1 0 0 0,0 1 0 0 0,-1 0 0 0 0,1 0 0 0 0,-1 0 0 0 0,0 0 1 0 0,0 0-1 0 0,1 0 0 0 0,-1 0 0 0 0,-1 0 0 0 0,1 1 0 0 0,0-1 0 0 0,0 0 0 0 0,-1 1 1 0 0,0-1-1 0 0,1 0 0 0 0,-1 1 0 0 0,0-1 0 0 0,0 1 0 0 0,0 2 0 0 0,-3 4 30 0 0,1 0-1 0 0,-1 1 1 0 0,-1-1-1 0 0,0 0 1 0 0,0 0-1 0 0,-7 10 0 0 0,4-6-96 0 0,-25 47-2944 0 0,-61 85 0 0 0,77-124 2544 0 0,-1-2-1 0 0,-32 30 1 0 0,36-38 1108 0 0,0-1 1 0 0,0-1-1 0 0,-1 0 1 0 0,0-1 0 0 0,-19 8-1 0 0,15-11 720 0 0,23-16-907 0 0,26-15-342 0 0,-21 20 19 0 0,0 1 1 0 0,0 0 0 0 0,1 1 0 0 0,0 0 0 0 0,-1 1 0 0 0,1 0 0 0 0,14-2-1 0 0,6 1 82 0 0,39 1 0 0 0,28-3-1125 0 0,-94 6 588 0 0,-1-1-1 0 0,0 1 1 0 0,1-1-1 0 0,-1 0 1 0 0,0 0-1 0 0,1 0 0 0 0,-1 0 1 0 0,0 0-1 0 0,0-1 1 0 0,0 0-1 0 0,0 1 1 0 0,0-1-1 0 0,0 0 0 0 0,-1-1 1 0 0,1 1-1 0 0,-1 0 1 0 0,1-1-1 0 0,-1 1 1 0 0,0-1-1 0 0,0 0 1 0 0,0 0-1 0 0,0 0 0 0 0,1-4 1 0 0,-2 3-115 0 0,1 0 0 0 0,-1-1 1 0 0,-1 1-1 0 0,1 0 0 0 0,-1-1 0 0 0,1 1 0 0 0,-1 0 1 0 0,-1-1-1 0 0,1 1 0 0 0,-1 0 0 0 0,-1-8 0 0 0,-2-5-1143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06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70 293 1552 0 0,'-20'-15'1968'0'0,"-10"-5"1406"0"0,10 11 2387 0 0,27 7-5351 0 0,-1 0 1 0 0,1-1-1 0 0,-1 0 1 0 0,0 0 0 0 0,0-1-1 0 0,10-7 1 0 0,-15 10-409 0 0,10-7 12 0 0,0-1 0 0 0,0 0-1 0 0,-1 0 1 0 0,-1-1 0 0 0,1-1 0 0 0,-1 1-1 0 0,10-19 1 0 0,-3 2 30 0 0,-2 0 0 0 0,14-38 0 0 0,-28 65-34 0 0,0 0 1 0 0,0 0 0 0 0,0 0-1 0 0,0-1 1 0 0,0 1 0 0 0,0 0-1 0 0,0 0 1 0 0,0 0 0 0 0,0-1-1 0 0,0 1 1 0 0,0 0-1 0 0,0 0 1 0 0,0 0 0 0 0,0-1-1 0 0,1 1 1 0 0,-1 0 0 0 0,0 0-1 0 0,0 0 1 0 0,0 0 0 0 0,0-1-1 0 0,0 1 1 0 0,0 0 0 0 0,1 0-1 0 0,-1 0 1 0 0,0 0 0 0 0,0 0-1 0 0,0 0 1 0 0,1-1-1 0 0,-1 1 1 0 0,0 0 0 0 0,0 0-1 0 0,0 0 1 0 0,0 0 0 0 0,1 0-1 0 0,-1 0 1 0 0,0 0 0 0 0,0 0-1 0 0,1 0 1 0 0,-1 0 0 0 0,0 0-1 0 0,0 0 1 0 0,0 0-1 0 0,1 0 1 0 0,-1 0 0 0 0,0 0-1 0 0,0 0 1 0 0,0 0 0 0 0,1 0-1 0 0,-1 0 1 0 0,0 0 0 0 0,0 1-1 0 0,0-1 1 0 0,0 0 0 0 0,1 0-1 0 0,-1 0 1 0 0,0 0 0 0 0,0 0-1 0 0,0 0 1 0 0,0 1-1 0 0,1-1 1 0 0,-1 0 0 0 0,0 0-1 0 0,0 0 1 0 0,0 1 0 0 0,0-1-1 0 0,0 0 1 0 0,10 24 420 0 0,1 34-36 0 0,-7 35 23 0 0,-13 168 1 0 0,0-121-1975 0 0,9-137 1768 0 0,1 26-5472 0 0,5-23 933 0 0,6-15 1374 0 0,-5 1 2591 0 0,-1-1 0 0 0,-1-1 0 0 0,0 1 0 0 0,0-1 0 0 0,-1 0 0 0 0,0 0 0 0 0,4-15 0 0 0,-1 3-91 0 0,12-20-407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06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0 9130 0 0,'0'2'152'0'0,"-1"-1"0"0"0,0 1 1 0 0,1-1-1 0 0,0 1 0 0 0,-1-1 0 0 0,1 1 1 0 0,0-1-1 0 0,0 1 0 0 0,0 0 0 0 0,0-1 0 0 0,0 1 1 0 0,0-1-1 0 0,0 1 0 0 0,1-1 0 0 0,-1 1 1 0 0,1-1-1 0 0,-1 1 0 0 0,1-1 0 0 0,-1 1 0 0 0,1-1 1 0 0,0 1-1 0 0,0-1 0 0 0,-1 0 0 0 0,1 1 1 0 0,0-1-1 0 0,0 0 0 0 0,0 0 0 0 0,1 0 1 0 0,-1 0-1 0 0,0 0 0 0 0,0 0 0 0 0,2 1 0 0 0,6 5-295 0 0,1-1 1 0 0,-1 1-1 0 0,13 5 0 0 0,-17-10 369 0 0,25 12-255 0 0,37 12-1 0 0,-48-20 71 0 0,0 1 0 0 0,0 1 0 0 0,0 0 0 0 0,-1 2 0 0 0,0 0 0 0 0,19 15 0 0 0,-35-23 14 0 0,0-1 1 0 0,0 1-1 0 0,0 0 0 0 0,0 0 0 0 0,0 1 0 0 0,0-1 0 0 0,0 0 0 0 0,-1 0 1 0 0,0 1-1 0 0,1-1 0 0 0,-1 1 0 0 0,0 0 0 0 0,0-1 0 0 0,0 1 1 0 0,0 0-1 0 0,-1-1 0 0 0,1 1 0 0 0,-1 0 0 0 0,0 4 0 0 0,0-3-14 0 0,-1 1-1 0 0,0-1 1 0 0,0 0-1 0 0,0 0 1 0 0,0 0-1 0 0,-1 0 1 0 0,1 0-1 0 0,-1 0 0 0 0,0-1 1 0 0,-1 1-1 0 0,-4 5 1 0 0,-6 7-71 0 0,-1-1 1 0 0,-1-1-1 0 0,-1 0 1 0 0,-21 14-1 0 0,28-22-28 0 0,-19 16 76 0 0,1 1 0 0 0,1 1-1 0 0,1 1 1 0 0,1 1 0 0 0,2 1 0 0 0,-33 51-1 0 0,44-61 42 0 0,2 1 0 0 0,0 0 0 0 0,0 0 0 0 0,2 1 0 0 0,1 0 0 0 0,0 0-1 0 0,1 0 1 0 0,1 1 0 0 0,1 0 0 0 0,1 0 0 0 0,0 0 0 0 0,2 0 0 0 0,2 25 0 0 0,-2-38-49 0 0,1-1 1 0 0,0 1-1 0 0,1 0 1 0 0,0-1 0 0 0,0 1-1 0 0,0-1 1 0 0,1 1 0 0 0,0-1-1 0 0,0 0 1 0 0,0 0 0 0 0,1 0-1 0 0,0-1 1 0 0,0 1 0 0 0,1-1-1 0 0,-1 0 1 0 0,1 0-1 0 0,0-1 1 0 0,1 1 0 0 0,-1-1-1 0 0,1 0 1 0 0,0-1 0 0 0,-1 1-1 0 0,12 4 1 0 0,-10-6-122 0 0,0 0 0 0 0,0-1 0 0 0,1 1 1 0 0,-1-1-1 0 0,0-1 0 0 0,0 1 0 0 0,1-1 0 0 0,-1 0 1 0 0,0-1-1 0 0,0 0 0 0 0,0 0 0 0 0,1-1 0 0 0,-1 1 0 0 0,10-6 1 0 0,-1 0-291 0 0,-1 0 0 0 0,0-2 0 0 0,-1 0 1 0 0,0-1-1 0 0,-1 0 0 0 0,0-1 0 0 0,0 0 1 0 0,-1-1-1 0 0,0-1 0 0 0,-1 1 0 0 0,-1-2 1 0 0,16-25-1 0 0,1-9-1906 0 0,-2-1 0 0 0,30-84 0 0 0,-23 40 716 0 0,-16 48 688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06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1192 0 0,'-5'1'6900'0'0,"5"-1"-6774"0"0,-2 13 2655 0 0,3 21-2094 0 0,-1-27-30 0 0,18 236 808 0 0,0 33-1263 0 0,-17-251-330 0 0,4 49-846 0 0,-4-67 57 0 0,0-1 1 0 0,1 1 0 0 0,0 0-1 0 0,5 11 1 0 0,-7-18 822 0 0,0 0 0 0 0,0 1 0 0 0,0-1 0 0 0,0 0 1 0 0,0 1-1 0 0,0-1 0 0 0,1 0 0 0 0,-1 0 0 0 0,0 1 0 0 0,0-1 1 0 0,0 0-1 0 0,0 1 0 0 0,0-1 0 0 0,1 0 0 0 0,-1 0 1 0 0,0 1-1 0 0,0-1 0 0 0,0 0 0 0 0,1 0 0 0 0,-1 0 0 0 0,0 1 1 0 0,0-1-1 0 0,1 0 0 0 0,-1 0 0 0 0,0 0 0 0 0,0 0 0 0 0,1 0 1 0 0,-1 1-1 0 0,0-1 0 0 0,1 0 0 0 0,-1 0 0 0 0,0 0 0 0 0,0 0 1 0 0,1 0-1 0 0,-1 0 0 0 0,0 0 0 0 0,1 0 0 0 0,-1 0 0 0 0,0 0 1 0 0,1 0-1 0 0,-1 0 0 0 0,0 0 0 0 0,0-1 0 0 0,1 1 0 0 0,-1 0 1 0 0,0 0-1 0 0,1 0 0 0 0,-1 0 0 0 0,1-1 0 0 0,7-13-2159 0 0,-7 12 2138 0 0,7-12-1039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07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10530 0 0,'-9'26'6287'0'0,"11"-5"-5095"0"0,0-18-1249 0 0,-1 0-1 0 0,1 0 1 0 0,0-1 0 0 0,0 1-1 0 0,0-1 1 0 0,1 1 0 0 0,-1-1-1 0 0,1 0 1 0 0,-1 0 0 0 0,1 0-1 0 0,0 0 1 0 0,0-1 0 0 0,4 3-1 0 0,7 2-322 0 0,0 0-1 0 0,1-1 0 0 0,0 0 1 0 0,0-2-1 0 0,0 1 1 0 0,21 0-1 0 0,-17-1-576 0 0,0 0 1 0 0,0 1-1 0 0,28 10 1 0 0,-45-14 869 0 0,0 1 0 0 0,0 0 0 0 0,1 0 0 0 0,-1-1 0 0 0,0 2-1 0 0,0-1 1 0 0,0 0 0 0 0,0 0 0 0 0,-1 1 0 0 0,1-1 0 0 0,0 1 0 0 0,0-1 0 0 0,-1 1 0 0 0,1 0 0 0 0,-1 0 0 0 0,0 0 0 0 0,1 0 0 0 0,-1 0 0 0 0,0 0 0 0 0,1 3 0 0 0,-2-3 8 0 0,0 1 0 0 0,0-1 0 0 0,0 0 0 0 0,0 0 0 0 0,0 0-1 0 0,0 1 1 0 0,-1-1 0 0 0,1 0 0 0 0,-1 0 0 0 0,0 0 0 0 0,0 0 0 0 0,0 0 0 0 0,0 0-1 0 0,0 0 1 0 0,0 0 0 0 0,0-1 0 0 0,-3 4 0 0 0,-4 4-236 0 0,0-1 0 0 0,0 0 0 0 0,-2 0 0 0 0,1-1 1 0 0,-1 0-1 0 0,-15 9 0 0 0,-74 26-4164 0 0,74-29 3706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07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23 200 1080 0 0,'-2'1'387'0'0,"0"0"-1"0"0,0 1 1 0 0,1 0-1 0 0,-1-1 1 0 0,0 1 0 0 0,1 0-1 0 0,-1 0 1 0 0,1 0-1 0 0,0 0 1 0 0,0 0-1 0 0,0 0 1 0 0,0 0 0 0 0,0 1-1 0 0,0-1 1 0 0,-1 5-1 0 0,2-7-274 0 0,0 1 0 0 0,0-1-1 0 0,1 1 1 0 0,-1 0 0 0 0,0-1 0 0 0,0 1-1 0 0,0-1 1 0 0,1 1 0 0 0,-1 0-1 0 0,0-1 1 0 0,0 1 0 0 0,1-1-1 0 0,-1 1 1 0 0,1-1 0 0 0,-1 1 0 0 0,0-1-1 0 0,1 1 1 0 0,-1-1 0 0 0,1 0-1 0 0,-1 1 1 0 0,1-1 0 0 0,0 1 0 0 0,25 5 690 0 0,0-7-273 0 0,0-1-1 0 0,0-2 1 0 0,0 0 0 0 0,44-14-1 0 0,-75 20-468 0 0,0 1 0 0 0,1-1-1 0 0,-1 1 1 0 0,1 0 0 0 0,-1 1 0 0 0,1-1-1 0 0,0 1 1 0 0,0-1 0 0 0,1 1 0 0 0,-1 1-1 0 0,1-1 1 0 0,0 0 0 0 0,0 1 0 0 0,0-1-1 0 0,1 1 1 0 0,-1 0 0 0 0,1 0 0 0 0,0 0-1 0 0,-1 8 1 0 0,-5 11-315 0 0,3 0 1 0 0,0 0-1 0 0,-2 27 0 0 0,3-10 52 0 0,1 60 1 0 0,4-87 201 0 0,0-1 0 0 0,0 0 0 0 0,1 0 0 0 0,1 1 0 0 0,0-1 0 0 0,1-1 1 0 0,1 1-1 0 0,8 18 0 0 0,-12-29 16 0 0,0 0 1 0 0,0 0-1 0 0,1 0 1 0 0,-1 0 0 0 0,0-1-1 0 0,1 1 1 0 0,-1 0-1 0 0,1-1 1 0 0,-1 1-1 0 0,1-1 1 0 0,0 0-1 0 0,0 1 1 0 0,0-1 0 0 0,-1 0-1 0 0,1 0 1 0 0,0 0-1 0 0,0 0 1 0 0,1-1-1 0 0,-1 1 1 0 0,0 0-1 0 0,0-1 1 0 0,0 0-1 0 0,0 1 1 0 0,1-1 0 0 0,-1 0-1 0 0,0 0 1 0 0,0 0-1 0 0,0 0 1 0 0,1-1-1 0 0,-1 1 1 0 0,0-1-1 0 0,0 1 1 0 0,0-1 0 0 0,0 0-1 0 0,0 1 1 0 0,0-1-1 0 0,0 0 1 0 0,0-1-1 0 0,0 1 1 0 0,0 0-1 0 0,1-2 1 0 0,5-3 151 0 0,0 0 0 0 0,-1 0 0 0 0,0 0 0 0 0,-1-1 0 0 0,1 0 0 0 0,-1-1 0 0 0,-1 0 0 0 0,7-10 0 0 0,-4 3-31 0 0,-1 0-1 0 0,-1 0 1 0 0,0-1-1 0 0,-1 1 1 0 0,-1-1-1 0 0,0 0 1 0 0,-1-1-1 0 0,-1 1 1 0 0,0 0-1 0 0,-2-25 1 0 0,0 32-206 0 0,-1 0 0 0 0,0 1 0 0 0,-1-1 0 0 0,1 0 0 0 0,-2 1 0 0 0,1 0-1 0 0,-1-1 1 0 0,0 1 0 0 0,-1 0 0 0 0,0 0 0 0 0,0 1 0 0 0,-1-1 0 0 0,0 1 0 0 0,0 0 0 0 0,-1 0 0 0 0,0 1 0 0 0,0 0 0 0 0,0 0 0 0 0,-1 0 0 0 0,0 1 0 0 0,-8-6 0 0 0,-16-5-2215 0 0,-17-11-6354 0 0,40 20 5310 0 0</inkml:trace>
  <inkml:trace contextRef="#ctx0" brushRef="#br0" timeOffset="1">482 2 2369 0 0,'3'0'393'0'0,"-1"-1"0"0"0,0 1 0 0 0,0 0 0 0 0,0-1 0 0 0,1 1 0 0 0,-1 0 1 0 0,0 0-1 0 0,0 0 0 0 0,1 1 0 0 0,-1-1 0 0 0,0 1 0 0 0,0-1 0 0 0,0 1 1 0 0,0 0-1 0 0,0-1 0 0 0,0 1 0 0 0,0 0 0 0 0,0 0 0 0 0,3 3 1 0 0,-2-2-186 0 0,-1 0 0 0 0,0 1 0 0 0,0-1 0 0 0,0 1 0 0 0,0 0 0 0 0,0 0 0 0 0,-1 0 0 0 0,1 0 0 0 0,-1 0 1 0 0,0 0-1 0 0,2 6 0 0 0,0 5-194 0 0,-1 0 0 0 0,0 0-1 0 0,-1 1 1 0 0,-1-1 0 0 0,-1 15 0 0 0,-4 14-527 0 0,-1 1 0 0 0,-15 49-1 0 0,-5 26 1947 0 0,26-118-1382 0 0,0 0 0 0 0,0 0 0 0 0,-1 0 0 0 0,1 0 0 0 0,0 0 0 0 0,0 0 0 0 0,0 0 0 0 0,0 0 0 0 0,0 0 0 0 0,0 0 0 0 0,1 0 0 0 0,-1-1 0 0 0,0 1 0 0 0,0 0 0 0 0,1 0 0 0 0,-1 0 0 0 0,0 0 0 0 0,1 0 0 0 0,-1 0 0 0 0,1-1 0 0 0,-1 1 0 0 0,1 0 0 0 0,-1 0 0 0 0,1-1 0 0 0,0 1 0 0 0,-1 0 0 0 0,1-1 0 0 0,1 2 0 0 0,0-2-19 0 0,0 1 0 0 0,0-1 1 0 0,0 1-1 0 0,0-1 0 0 0,0 1 0 0 0,0-1 1 0 0,1 0-1 0 0,-1 0 0 0 0,0 0 0 0 0,0 0 1 0 0,0-1-1 0 0,3 0 0 0 0,9-2-60 0 0,-1-1-1 0 0,27-12 1 0 0,-35 14 110 0 0,61-30-2329 0 0,65-43-1 0 0,-92 52-529 0 0,-20 8 210 0 0,-19 14 2486 0 0,0 1 1 0 0,0-1-1 0 0,0 1 1 0 0,0-1-1 0 0,1 1 0 0 0,-1-1 1 0 0,0 1-1 0 0,0-1 1 0 0,0 1-1 0 0,0-1 1 0 0,0 1-1 0 0,0-1 0 0 0,0 1 1 0 0,0-1-1 0 0,0 1 1 0 0,0-1-1 0 0,-1 1 0 0 0,1-1 1 0 0,0 1-1 0 0,0-1 1 0 0,0 1-1 0 0,-1 0 0 0 0,1-1 1 0 0,0 1-1 0 0,0-1 1 0 0,-1 1-1 0 0,1-1 1 0 0,0 1-1 0 0,-1 0 0 0 0,1-1 1 0 0,-1 1-1 0 0,1 0 1 0 0,0-1-1 0 0,-1 1 0 0 0,-6-3-1651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08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 9402 0 0,'10'-1'429'0'0,"1"0"-1"0"0,-1-1 1 0 0,0 1-1 0 0,0-2 1 0 0,0 0-1 0 0,0 0 1 0 0,11-6 0 0 0,67-37-74 0 0,-63 31-141 0 0,113-63 66 0 0,-144 81-137 0 0,1 1 0 0 0,-1 0 0 0 0,1 1-1 0 0,0-1 1 0 0,0 1 0 0 0,0 0 0 0 0,1 1-1 0 0,0-1 1 0 0,0 1 0 0 0,0-1 0 0 0,1 1-1 0 0,-4 8 1 0 0,1-2-208 0 0,1 0-1 0 0,1 0 1 0 0,0 0-1 0 0,1 1 1 0 0,-4 23-1 0 0,6-27 54 0 0,1-1 0 0 0,0 1 0 0 0,0-1 0 0 0,1 1 0 0 0,0-1 0 0 0,0 1 0 0 0,1-1-1 0 0,0 0 1 0 0,1 0 0 0 0,0 0 0 0 0,0 0 0 0 0,7 12 0 0 0,-7-16-90 0 0,-1 0 0 0 0,1 0 0 0 0,0-1-1 0 0,0 0 1 0 0,0 1 0 0 0,0-1 0 0 0,0 0 0 0 0,1-1 0 0 0,-1 1 0 0 0,1-1 0 0 0,0 1-1 0 0,0-1 1 0 0,0 0 0 0 0,0 0 0 0 0,0-1 0 0 0,0 1 0 0 0,1-1 0 0 0,-1 0 0 0 0,0 0-1 0 0,1 0 1 0 0,-1-1 0 0 0,1 0 0 0 0,-1 0 0 0 0,0 0 0 0 0,9-1 0 0 0,-4-1-513 0 0,0 0 1 0 0,0 0-1 0 0,0-1 1 0 0,0 0 0 0 0,-1-1-1 0 0,1 0 1 0 0,-1 0 0 0 0,0-1-1 0 0,0 0 1 0 0,0 0-1 0 0,-1-1 1 0 0,11-11 0 0 0,15-15-2666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09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67 15699 0 0,'0'0'113'0'0,"-1"1"0"0"0,1-1-1 0 0,0 0 1 0 0,0 0-1 0 0,0 0 1 0 0,0 0-1 0 0,-1 0 1 0 0,1 0 0 0 0,0 1-1 0 0,0-1 1 0 0,0 0-1 0 0,0 0 1 0 0,0 0 0 0 0,0 0-1 0 0,-1 1 1 0 0,1-1-1 0 0,0 0 1 0 0,0 0-1 0 0,0 0 1 0 0,0 1 0 0 0,0-1-1 0 0,0 0 1 0 0,0 0-1 0 0,0 0 1 0 0,0 1 0 0 0,0-1-1 0 0,0 0 1 0 0,0 0-1 0 0,0 1 1 0 0,0-1-1 0 0,0 0 1 0 0,0 0 0 0 0,0 0-1 0 0,0 1 1 0 0,0-1-1 0 0,1 0 1 0 0,-1 0 0 0 0,0 0-1 0 0,0 0 1 0 0,0 1-1 0 0,0-1 1 0 0,12 3 663 0 0,15-3-1352 0 0,-27 0 595 0 0,38-4-1316 0 0,1-2 0 0 0,-1-2 1 0 0,-1-1-1 0 0,60-23 0 0 0,-73 17 2133 0 0,-24 12 1 0 0,-14 8-1338 0 0,-4 5-130 0 0,0 1-1 0 0,0 1 1 0 0,1 1 0 0 0,1 0-1 0 0,0 1 1 0 0,-18 22 0 0 0,12-11 1052 0 0,1 2 1 0 0,2 0 0 0 0,-22 39 0 0 0,29-43-193 0 0,2 1 0 0 0,0 1 1 0 0,1 0-1 0 0,1 0 0 0 0,-5 31 0 0 0,10-41-184 0 0,1-1 0 0 0,1 0 0 0 0,0 0 0 0 0,0 1 0 0 0,2-1 0 0 0,0 0 0 0 0,0 0 0 0 0,1 1 0 0 0,1-1 0 0 0,1 0 0 0 0,6 16 0 0 0,-9-27-9 0 0,0 0-1 0 0,0-1 1 0 0,1 1 0 0 0,0-1 0 0 0,-1 1-1 0 0,1-1 1 0 0,0 0 0 0 0,0 0 0 0 0,0 0-1 0 0,0 0 1 0 0,1 0 0 0 0,-1 0 0 0 0,1 0-1 0 0,-1-1 1 0 0,1 1 0 0 0,-1-1 0 0 0,7 2 0 0 0,-4-1 7 0 0,0-1-1 0 0,0-1 1 0 0,0 1 0 0 0,1 0 0 0 0,-1-1 0 0 0,0 0 0 0 0,0-1 0 0 0,1 1 0 0 0,6-2 0 0 0,4-2-23 0 0,-1-1 0 0 0,0 0 0 0 0,0-1-1 0 0,0-1 1 0 0,23-14 0 0 0,-20 9-744 0 0,0 0 0 0 0,-1-2 1 0 0,-1 0-1 0 0,0-1 0 0 0,-1-1 0 0 0,-1 0 0 0 0,0-1 1 0 0,-2 0-1 0 0,1-1 0 0 0,-2 0 0 0 0,9-21 0 0 0,-14 25 425 0 0,0 0 0 0 0,-1-1-1 0 0,-1 1 1 0 0,0-1 0 0 0,-1 0-1 0 0,0 0 1 0 0,-1-17 0 0 0,-1 21 740 0 0,-2-1-1 0 0,0 0 1 0 0,0 1 0 0 0,-1-1 0 0 0,0 0 0 0 0,-1 1-1 0 0,0 0 1 0 0,-1 0 0 0 0,-10-21 0 0 0,14 32-380 0 0,-1-3 159 0 0,0 0 1 0 0,-1 1-1 0 0,1-1 0 0 0,-1 1 0 0 0,1 0 0 0 0,-1-1 0 0 0,0 1 0 0 0,0 0 1 0 0,0 0-1 0 0,0 0 0 0 0,0 0 0 0 0,-3-2 0 0 0,7 11 1259 0 0,9 2-1499 0 0,-2-6 35 0 0,0-1 1 0 0,0 0-1 0 0,0 0 0 0 0,1-1 0 0 0,-1 0 0 0 0,0 0 0 0 0,1-1 1 0 0,-1-1-1 0 0,1 0 0 0 0,-1 0 0 0 0,0-1 0 0 0,10-2 0 0 0,-8 1 56 0 0,0 0 0 0 0,-1-1 0 0 0,1 0 0 0 0,-1-1 0 0 0,0 0 0 0 0,0 0 0 0 0,0-1 0 0 0,-1 0 0 0 0,15-13 0 0 0,-23 18-42 0 0,0 0 1 0 0,0 0-1 0 0,0 1 0 0 0,0-1 0 0 0,-1 0 1 0 0,1 0-1 0 0,0 0 0 0 0,0 0 1 0 0,-1 0-1 0 0,1 0 0 0 0,-1 0 0 0 0,1 0 1 0 0,-1 0-1 0 0,1 0 0 0 0,-1 0 1 0 0,0 0-1 0 0,1 0 0 0 0,-1 0 0 0 0,0 0 1 0 0,0-2-1 0 0,0 2-20 0 0,-1 0 0 0 0,1 1 1 0 0,-1-1-1 0 0,1 1 0 0 0,-1-1 0 0 0,1 1 0 0 0,-1-1 1 0 0,1 1-1 0 0,-1 0 0 0 0,1-1 0 0 0,-1 1 0 0 0,0 0 1 0 0,1-1-1 0 0,-1 1 0 0 0,1 0 0 0 0,-1 0 0 0 0,0-1 1 0 0,1 1-1 0 0,-1 0 0 0 0,0 0 0 0 0,0 0 0 0 0,1 0 1 0 0,-2 0-1 0 0,-4 0-82 0 0,-1 0 1 0 0,1 0 0 0 0,0 1-1 0 0,0 0 1 0 0,0 0 0 0 0,-7 3-1 0 0,0 1 38 0 0,0 1 0 0 0,1 1-1 0 0,0 0 1 0 0,0 0 0 0 0,0 1-1 0 0,1 1 1 0 0,0 0-1 0 0,1 0 1 0 0,0 1 0 0 0,0 1-1 0 0,1-1 1 0 0,0 2-1 0 0,1-1 1 0 0,1 1 0 0 0,-1 0-1 0 0,2 1 1 0 0,-9 23-1 0 0,7-16 46 0 0,2 2 0 0 0,0-1 0 0 0,1 1 1 0 0,1-1-1 0 0,2 1 0 0 0,0 0 0 0 0,1 1 0 0 0,1-1 0 0 0,1 0 0 0 0,7 38 0 0 0,-7-53 13 0 0,0 0 1 0 0,1 0-1 0 0,0 0 1 0 0,1-1 0 0 0,-1 1-1 0 0,1 0 1 0 0,0-1-1 0 0,8 12 1 0 0,-9-16-17 0 0,1 0 0 0 0,-1 1 0 0 0,0-1 1 0 0,1 0-1 0 0,-1 0 0 0 0,1 0 0 0 0,-1-1 0 0 0,1 1 1 0 0,0-1-1 0 0,0 1 0 0 0,0-1 0 0 0,0 0 0 0 0,0 0 0 0 0,0 0 1 0 0,0-1-1 0 0,0 1 0 0 0,0-1 0 0 0,0 0 0 0 0,1 1 1 0 0,-1-1-1 0 0,0-1 0 0 0,5 0 0 0 0,3-1-301 0 0,0 0 0 0 0,0-1 0 0 0,0-1 0 0 0,0 0 0 0 0,-1 0 0 0 0,1-1 1 0 0,-1-1-1 0 0,-1 0 0 0 0,1 0 0 0 0,-1-1 0 0 0,0 0 0 0 0,0 0 0 0 0,-1-1 0 0 0,0 0 0 0 0,0-1 0 0 0,6-9 0 0 0,10-14-1199 0 0,-2-2 0 0 0,-2 0 0 0 0,21-45 0 0 0,-23 43 1069 0 0,32-76-125 0 0,-46 100 876 0 0,0-1 0 0 0,0 0 1 0 0,-1 0-1 0 0,-1 0 0 0 0,0 0 0 0 0,0-26 1 0 0,-2 37-192 0 0,0 1 1 0 0,0-1 0 0 0,0 1 0 0 0,0-1 0 0 0,0 1-1 0 0,-1 0 1 0 0,1-1 0 0 0,-1 1 0 0 0,1-1 0 0 0,-1 1-1 0 0,1-1 1 0 0,-1 1 0 0 0,-1-2 0 0 0,2 3-73 0 0,0 0 0 0 0,-1-1 0 0 0,1 1 0 0 0,0 0 0 0 0,0 0 0 0 0,-1 0 0 0 0,1 0-1 0 0,0 0 1 0 0,-1 0 0 0 0,1 0 0 0 0,-1 0 0 0 0,1 0 0 0 0,0 0 0 0 0,-1 0 0 0 0,1 0 0 0 0,0 0 0 0 0,-1 0 0 0 0,1 0 0 0 0,0 0 0 0 0,-1 0 0 0 0,1 0 0 0 0,0 0 0 0 0,-1 0 0 0 0,1 0 0 0 0,0 1 0 0 0,0-1 0 0 0,-1 0 0 0 0,1 0 0 0 0,0 0 0 0 0,0 1 0 0 0,-1-1 0 0 0,1 0 0 0 0,-1 1 0 0 0,-2 3 172 0 0,0-1 1 0 0,0 1 0 0 0,0 0-1 0 0,1 1 1 0 0,-1-1 0 0 0,-2 7-1 0 0,-11 28 254 0 0,1 1-1 0 0,3 0 0 0 0,1 1 0 0 0,2 0 1 0 0,1 1-1 0 0,-2 73 0 0 0,10-106-352 0 0,-1-5 69 0 0,1 0 0 0 0,0 0 1 0 0,0 1-1 0 0,0-1 0 0 0,0 0 1 0 0,1 0-1 0 0,0 0 0 0 0,0 1 1 0 0,0-1-1 0 0,0 0 1 0 0,1 0-1 0 0,1 4 0 0 0,-2-7-162 0 0,0-1-1 0 0,-1 0 1 0 0,1 0 0 0 0,0 0-1 0 0,0 0 1 0 0,-1 1-1 0 0,1-1 1 0 0,0 0-1 0 0,-1 0 1 0 0,1 0 0 0 0,0 0-1 0 0,-1-1 1 0 0,1 1-1 0 0,0 0 1 0 0,0 0 0 0 0,-1 0-1 0 0,1 0 1 0 0,-1-1-1 0 0,1 1 1 0 0,0 0-1 0 0,-1-1 1 0 0,1 1 0 0 0,0 0-1 0 0,-1-1 1 0 0,1 1-1 0 0,-1-1 1 0 0,1 0-1 0 0,20-16 35 0 0,-17 13 1 0 0,20-19-533 0 0,0-1 1 0 0,-2-1-1 0 0,-1-1 1 0 0,23-35-1 0 0,58-121-35 0 0,-101 181 533 0 0,-1-1 0 0 0,1 1 0 0 0,0-1-1 0 0,-1 1 1 0 0,1-1 0 0 0,0 1 0 0 0,0-1 0 0 0,0 1 0 0 0,0 0 0 0 0,0 0 0 0 0,1-1-1 0 0,-1 1 1 0 0,0 0 0 0 0,1 0 0 0 0,1-1 0 0 0,-3 2-6 0 0,1 0 0 0 0,-1 1 0 0 0,1-1 0 0 0,-1 0 0 0 0,1 0-1 0 0,-1 0 1 0 0,0 0 0 0 0,1 0 0 0 0,-1 1 0 0 0,1-1 0 0 0,-1 0 0 0 0,1 1 0 0 0,-1-1 0 0 0,0 0 0 0 0,1 0 0 0 0,-1 1 0 0 0,0-1-1 0 0,1 1 1 0 0,-1-1 0 0 0,0 0 0 0 0,0 1 0 0 0,1-1 0 0 0,-1 1 0 0 0,0-1 0 0 0,0 1 0 0 0,0-1 0 0 0,1 0 0 0 0,-1 1 0 0 0,0-1-1 0 0,0 1 1 0 0,0 0 0 0 0,2 7 147 0 0,-1 0 0 0 0,0 1 0 0 0,0-1 1 0 0,-1 15-1 0 0,-18 127 11 0 0,11-114-623 0 0,2 1 1 0 0,1 0-1 0 0,2 1 1 0 0,2-1-1 0 0,4 44 0 0 0,-3-74-525 0 0,1-1 0 0 0,-1 0-1 0 0,1 0 1 0 0,5 12 0 0 0,-7-17 778 0 0,0-1 1 0 0,1 1-1 0 0,-1 0 0 0 0,0-1 1 0 0,1 1-1 0 0,-1 0 0 0 0,1-1 1 0 0,-1 1-1 0 0,1 0 0 0 0,-1-1 1 0 0,1 1-1 0 0,-1-1 1 0 0,1 1-1 0 0,0-1 0 0 0,-1 1 1 0 0,1-1-1 0 0,0 1 0 0 0,-1-1 1 0 0,1 0-1 0 0,0 1 0 0 0,-1-1 1 0 0,1 0-1 0 0,0 0 1 0 0,0 0-1 0 0,-1 1 0 0 0,1-1 1 0 0,0 0-1 0 0,0 0 0 0 0,-1 0 1 0 0,1 0-1 0 0,0 0 0 0 0,0 0 1 0 0,0-1-1 0 0,-1 1 1 0 0,1 0-1 0 0,0 0 0 0 0,0 0 1 0 0,-1-1-1 0 0,1 1 0 0 0,0 0 1 0 0,-1-1-1 0 0,1 1 0 0 0,0-1 1 0 0,-1 1-1 0 0,1-1 1 0 0,-1 1-1 0 0,1-1 0 0 0,0 1 1 0 0,-1-1-1 0 0,0 0 0 0 0,1 1 1 0 0,0-2-1 0 0,12-13-1589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09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 14667 0 0,'-12'15'1434'0'0,"0"0"0"0"0,-16 28 0 0 0,15-18-1192 0 0,1-1-1 0 0,2 2 1 0 0,-8 26 0 0 0,5-4-607 0 0,2 0 1 0 0,-7 82 0 0 0,17-122 408 0 0,0 1 0 0 0,1 0 0 0 0,0-1 0 0 0,1 1 0 0 0,0-1 1 0 0,0 1-1 0 0,4 12 0 0 0,-4-18-30 0 0,0 0 0 0 0,0-1 1 0 0,0 1-1 0 0,1 0 0 0 0,-1-1 1 0 0,1 1-1 0 0,0-1 0 0 0,0 1 1 0 0,0-1-1 0 0,0 0 0 0 0,0 0 1 0 0,1 0-1 0 0,-1 0 0 0 0,0 0 0 0 0,1-1 1 0 0,0 1-1 0 0,-1-1 0 0 0,1 1 1 0 0,0-1-1 0 0,0 0 0 0 0,-1 0 1 0 0,1 0-1 0 0,0-1 0 0 0,6 2 1 0 0,4-1-15 0 0,0-1 1 0 0,0 0 0 0 0,1 0 0 0 0,-1-2 0 0 0,0 1 0 0 0,0-2 0 0 0,0 0 0 0 0,0 0 0 0 0,0-1 0 0 0,-1-1 0 0 0,22-10 0 0 0,-8 1-620 0 0,-1-2 0 0 0,0 0 1 0 0,-1-1-1 0 0,27-25 1 0 0,-47 37-1962 0 0,-7 4 728 0 0,-13 6-216 0 0,-22 13 678 0 0,12 0 81 0 0,1 2 1 0 0,0 1 0 0 0,2 1-1 0 0,-29 34 1 0 0,-1 11 2394 0 0,47-59-231 0 0,0 0 1 0 0,1 1-1 0 0,0-1 0 0 0,0 1 1 0 0,-6 18-1 0 0,11-26-714 0 0,-1 1 0 0 0,1 0 0 0 0,-1-1 0 0 0,1 1-1 0 0,0 0 1 0 0,-1 0 0 0 0,1-1 0 0 0,0 1 0 0 0,0 0 0 0 0,0 0-1 0 0,0-1 1 0 0,1 1 0 0 0,-1 0 0 0 0,0 0 0 0 0,1-1 0 0 0,-1 1-1 0 0,1 0 1 0 0,0-1 0 0 0,0 1 0 0 0,-1 0 0 0 0,1-1 0 0 0,0 1-1 0 0,0-1 1 0 0,0 0 0 0 0,1 1 0 0 0,-1-1 0 0 0,0 0 0 0 0,0 0-1 0 0,1 1 1 0 0,-1-1 0 0 0,1 0 0 0 0,-1 0 0 0 0,1-1 0 0 0,-1 1-1 0 0,1 0 1 0 0,0 0 0 0 0,-1-1 0 0 0,1 1 0 0 0,0-1 0 0 0,2 1-1 0 0,6 1 240 0 0,1 0 0 0 0,0-1 1 0 0,0 0-1 0 0,0 0 0 0 0,0-2 0 0 0,15-1 0 0 0,70-14 110 0 0,-51 7-693 0 0,-35 7 100 0 0,1 0-153 0 0,-1 1-1 0 0,0-1 1 0 0,0-1-1 0 0,0 0 0 0 0,0 0 1 0 0,0-1-1 0 0,16-9 1 0 0,-25 12 233 0 0,-1 1 1 0 0,0 0 0 0 0,1-1 0 0 0,-1 1 0 0 0,0 0-1 0 0,1-1 1 0 0,-1 1 0 0 0,0 0 0 0 0,0-1 0 0 0,1 1 0 0 0,-1 0-1 0 0,0-1 1 0 0,0 1 0 0 0,0-1 0 0 0,0 1 0 0 0,0-1 0 0 0,0 1-1 0 0,1 0 1 0 0,-1-1 0 0 0,0 1 0 0 0,0-1 0 0 0,0 1-1 0 0,0-1 1 0 0,0 1 0 0 0,-1-1 0 0 0,1 1 0 0 0,0 0 0 0 0,0-1-1 0 0,0 1 1 0 0,0-1 0 0 0,0 1 0 0 0,-1-1 0 0 0,1 1 0 0 0,0 0-1 0 0,0-1 1 0 0,-1 1 0 0 0,1 0 0 0 0,0-1 0 0 0,0 1 0 0 0,-1 0-1 0 0,1-1 1 0 0,-1 1 0 0 0,1 0 0 0 0,0 0 0 0 0,-1-1-1 0 0,0 1-19 0 0,0-1 0 0 0,1 1 0 0 0,-1-1 0 0 0,0 1 0 0 0,0-1 0 0 0,1 1 0 0 0,-1 0 0 0 0,0 0 0 0 0,0-1 0 0 0,1 1 0 0 0,-1 0 0 0 0,0 0 0 0 0,0 0 0 0 0,0 0 0 0 0,0 0 0 0 0,1 0 0 0 0,-1 0 0 0 0,0 0 0 0 0,0 0 0 0 0,0 0 0 0 0,0 1 0 0 0,1-1 0 0 0,-1 0 0 0 0,0 0 0 0 0,0 1 0 0 0,1-1 0 0 0,-3 1 0 0 0,-1 3-24 0 0,0 1-1 0 0,0-1 1 0 0,1 1 0 0 0,0 0-1 0 0,-1-1 1 0 0,1 1 0 0 0,1 1-1 0 0,-1-1 1 0 0,1 0-1 0 0,-3 9 1 0 0,-12 57 416 0 0,10-31 373 0 0,-3 58 0 0 0,9-86-562 0 0,1 0 1 0 0,0 0-1 0 0,1 0 0 0 0,1-1 1 0 0,0 1-1 0 0,0-1 0 0 0,1 1 1 0 0,0-1-1 0 0,9 19 0 0 0,-10-27-143 0 0,-1 0 1 0 0,1-1-1 0 0,-1 0 0 0 0,1 1 0 0 0,0-1 0 0 0,0 0 0 0 0,0 0 0 0 0,0 0 1 0 0,0 0-1 0 0,0 0 0 0 0,1 0 0 0 0,-1-1 0 0 0,0 1 0 0 0,1-1 0 0 0,0 0 1 0 0,-1 0-1 0 0,1 1 0 0 0,0-2 0 0 0,3 2 0 0 0,-1-1-105 0 0,0-1 0 0 0,-1 0 0 0 0,1 0 0 0 0,0 0-1 0 0,0-1 1 0 0,-1 1 0 0 0,1-1 0 0 0,0 0 0 0 0,-1-1 0 0 0,9-3 0 0 0,-1 0-737 0 0,0-1 1 0 0,-1-1-1 0 0,0 1 1 0 0,-1-2 0 0 0,1 0-1 0 0,-1 0 1 0 0,16-18-1 0 0,2-9-2312 0 0,0-2-652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4:16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12 6449 0 0,'-7'-3'1270'0'0,"1"1"0"0"0,-1 0-1 0 0,0 1 1 0 0,0 0-1 0 0,-1 0 1 0 0,1 0 0 0 0,0 1-1 0 0,0 0 1 0 0,-7 1-1 0 0,22 3 3991 0 0,10-1-4826 0 0,17 0-382 0 0,0 2 1 0 0,1 1 0 0 0,-2 1 0 0 0,44 16 0 0 0,-8 2-3496 0 0,-1 4-5022 0 0,-63-27 6706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10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10410 0 0,'1'1'257'0'0,"0"1"-1"0"0,1-1 0 0 0,-1 1 1 0 0,0-1-1 0 0,1 0 0 0 0,-1 0 1 0 0,1 1-1 0 0,0-1 0 0 0,-1 0 1 0 0,1 0-1 0 0,0-1 0 0 0,-1 1 1 0 0,1 0-1 0 0,0 0 0 0 0,0-1 1 0 0,0 1-1 0 0,0-1 0 0 0,0 0 1 0 0,3 1-1 0 0,41 0 191 0 0,-39-1-130 0 0,130-8 1967 0 0,-63 2-1657 0 0,82 5 1 0 0,-62 8-641 0 0,-54-4-2783 0 0,-73 2-12705 0 0,16-1 14075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10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18 4905 0 0,'-17'10'1455'0'0,"6"-5"-614"0"0,1 1 0 0 0,-1 1 0 0 0,1 0 0 0 0,1 0 0 0 0,-18 17 0 0 0,27-24-803 0 0,0 0-1 0 0,0 1 0 0 0,-1-1 0 0 0,1 0 0 0 0,0 0 0 0 0,0 0 0 0 0,0 0 0 0 0,0 1 0 0 0,0-1 0 0 0,-1 0 0 0 0,1 0 0 0 0,0 0 0 0 0,0 1 0 0 0,0-1 0 0 0,0 0 0 0 0,0 0 1 0 0,0 0-1 0 0,0 1 0 0 0,0-1 0 0 0,0 0 0 0 0,0 0 0 0 0,0 1 0 0 0,0-1 0 0 0,0 0 0 0 0,0 0 0 0 0,0 1 0 0 0,0-1 0 0 0,0 0 0 0 0,0 0 0 0 0,0 1 0 0 0,0-1 1 0 0,0 0-1 0 0,0 0 0 0 0,0 0 0 0 0,0 1 0 0 0,1-1 0 0 0,-1 0 0 0 0,0 0 0 0 0,0 0 0 0 0,0 1 0 0 0,0-1 0 0 0,1 0 0 0 0,-1 0 0 0 0,0 0 0 0 0,0 0 0 0 0,0 0 1 0 0,1 1-1 0 0,-1-1 0 0 0,0 0 0 0 0,19 3 1168 0 0,27-7 541 0 0,-41 4-1371 0 0,174-15 3070 0 0,-127 13-3364 0 0,0 3 1 0 0,1 2-1 0 0,57 11 0 0 0,-76-7-421 0 0,-8-1 480 0 0,0-2 1 0 0,28 2-1 0 0,-45-6-561 0 0,-1 0 0 0 0,1-1 0 0 0,-1 0 0 0 0,10-2 0 0 0,-13 2-312 0 0,0-1-1 0 0,-1 1 1 0 0,1-1 0 0 0,0 0-1 0 0,-1-1 1 0 0,1 1 0 0 0,6-6-1 0 0,-9 6 333 0 0,0 1 0 0 0,0-1-1 0 0,-1 0 1 0 0,1 0-1 0 0,-1 0 1 0 0,1 0 0 0 0,-1 0-1 0 0,0 0 1 0 0,0 0 0 0 0,0-1-1 0 0,0 1 1 0 0,0 0-1 0 0,-1-1 1 0 0,1 1 0 0 0,-1-1-1 0 0,1 1 1 0 0,-1 0 0 0 0,0-1-1 0 0,0 1 1 0 0,0-5-1 0 0,0-6-700 0 0,7-14-1472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11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11723 0 0,'2'-5'6672'0'0,"-1"5"-6555"0"0,14-6 933 0 0,18-2-1775 0 0,-8 3 616 0 0,0 2-1 0 0,1 0 1 0 0,-1 2-1 0 0,1 1 0 0 0,-1 1 1 0 0,0 1-1 0 0,1 1 1 0 0,-1 1-1 0 0,0 1 0 0 0,27 10 1 0 0,-28-10-746 0 0,-15-3-832 0 0,-23-1-2027 0 0,-2-1 578 0 0,1 2 0 0 0,-27 5 0 0 0,15 2 1288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11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0 133 5729 0 0,'41'-11'9824'0'0,"14"-1"-8678"0"0,68-8 0 0 0,26 15-1294 0 0,51-4 938 0 0,-103-7-4090 0 0,-74 10 572 0 0,-1-1 0 0 0,25-11 0 0 0,-13-1-1824 0 0,-16 10 2469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11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 12179 0 0,'-11'7'1357'0'0,"11"-3"-667"0"0,22-4-627 0 0,35-8-412 0 0,-39 5 863 0 0,0 0 0 0 0,0 2 0 0 0,0 0 1 0 0,1 1-1 0 0,-1 0 0 0 0,0 2 0 0 0,20 4 0 0 0,-32-5-474 0 0,1 1 0 0 0,-1-1 0 0 0,0 1 0 0 0,0 1 0 0 0,0-1 0 0 0,0 1 0 0 0,0 1 0 0 0,0-1-1 0 0,-1 1 1 0 0,0-1 0 0 0,0 2 0 0 0,0-1 0 0 0,0 0 0 0 0,0 1 0 0 0,-1 0 0 0 0,0 0 0 0 0,0 1 0 0 0,0-1 0 0 0,-1 1 0 0 0,0-1 0 0 0,0 1 0 0 0,4 11 0 0 0,-4-3-142 0 0,0 0 0 0 0,0 0 0 0 0,-1 0 1 0 0,-1 0-1 0 0,0 0 0 0 0,-1 1 0 0 0,-3 22 0 0 0,-25 103-2542 0 0,15-80 865 0 0,10-46 1366 0 0,-1 1-396 0 0,1-1 0 0 0,1 1 1 0 0,-1 28-1 0 0,3-42 716 0 0,0-1 1 0 0,0 0-1 0 0,0 1 0 0 0,0-1 0 0 0,0 1 0 0 0,0-1 1 0 0,0 0-1 0 0,0 1 0 0 0,0-1 0 0 0,0 0 0 0 0,0 1 0 0 0,0-1 1 0 0,0 1-1 0 0,0-1 0 0 0,0 0 0 0 0,0 1 0 0 0,1-1 1 0 0,-1 0-1 0 0,0 1 0 0 0,0-1 0 0 0,0 0 0 0 0,1 1 1 0 0,-1-1-1 0 0,0 0 0 0 0,0 0 0 0 0,1 1 0 0 0,-1-1 1 0 0,0 0-1 0 0,0 0 0 0 0,1 1 0 0 0,-1-1 0 0 0,0 0 1 0 0,1 0-1 0 0,-1 0 0 0 0,0 0 0 0 0,1 1 0 0 0,11-11-1960 0 0,8-20 217 0 0,13-44-99 0 0,-13 30 1155 0 0</inkml:trace>
  <inkml:trace contextRef="#ctx0" brushRef="#br0" timeOffset="1">511 160 848 0 0,'9'-21'797'0'0,"20"-40"1230"0"0,-26 56-1386 0 0,0 0 1 0 0,0 0-1 0 0,0 0 0 0 0,1 1 0 0 0,-1 0 1 0 0,1-1-1 0 0,0 1 0 0 0,8-6 0 0 0,-11 10-559 0 0,0 0 0 0 0,-1-1 0 0 0,1 1 0 0 0,0 0 0 0 0,-1 0 0 0 0,1-1 0 0 0,-1 1 1 0 0,1 0-1 0 0,0 0 0 0 0,-1 0 0 0 0,1 0 0 0 0,0 0 0 0 0,-1 0 0 0 0,1 0 0 0 0,0 0 0 0 0,0 0 0 0 0,-1 0 0 0 0,1 1 0 0 0,-1-1 0 0 0,1 0 0 0 0,0 0 0 0 0,-1 1 0 0 0,1-1 0 0 0,0 0 0 0 0,-1 1 0 0 0,1-1 0 0 0,-1 0 0 0 0,1 1 0 0 0,-1-1 0 0 0,1 1 0 0 0,-1-1 0 0 0,1 1 0 0 0,-1-1 0 0 0,0 1 0 0 0,1-1 0 0 0,-1 1 0 0 0,0 0 0 0 0,1-1 0 0 0,-1 1 0 0 0,0-1 0 0 0,0 1 0 0 0,1 0 0 0 0,-1-1 0 0 0,0 1 0 0 0,0 0 0 0 0,0-1 0 0 0,0 1 0 0 0,0 0 0 0 0,0 0 0 0 0,4 36 328 0 0,-7-14-168 0 0,0 0 0 0 0,-2 0 0 0 0,-1 0 0 0 0,0-1 0 0 0,-2 0 0 0 0,-16 35 0 0 0,-13 37 1186 0 0,37-93-1351 0 0,-1 0 0 0 0,1 1 0 0 0,-1-1 1 0 0,1 1-1 0 0,-1-1 0 0 0,1 1 1 0 0,0-1-1 0 0,0 1 0 0 0,0-1 0 0 0,0 1 1 0 0,0-1-1 0 0,0 1 0 0 0,0-1 0 0 0,0 1 1 0 0,1-1-1 0 0,-1 1 0 0 0,1-1 1 0 0,-1 1-1 0 0,2 2 0 0 0,-1-3-44 0 0,0-1-1 0 0,0 1 1 0 0,0 0 0 0 0,0 0-1 0 0,0-1 1 0 0,0 1-1 0 0,0 0 1 0 0,0-1 0 0 0,0 1-1 0 0,1-1 1 0 0,-1 0-1 0 0,0 1 1 0 0,0-1 0 0 0,1 0-1 0 0,-1 0 1 0 0,0 0-1 0 0,0 0 1 0 0,1 0 0 0 0,0 0-1 0 0,10-1-18 0 0,-1-1-1 0 0,0 0 1 0 0,1-1 0 0 0,13-5-1 0 0,-8 3 25 0 0,45-14-392 0 0,82-20-1727 0 0,-114 33-1904 0 0,37-3 0 0 0,-53 8 327 0 0,-5 3-450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12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6 152 12219 0 0,'0'1'236'0'0,"1"0"-1"0"0,-1 0 1 0 0,1 0 0 0 0,0 0 0 0 0,-1 0 0 0 0,1 0 0 0 0,0 0 0 0 0,0 0 0 0 0,-1 0 0 0 0,1 0 0 0 0,0-1 0 0 0,0 1 0 0 0,0 0 0 0 0,0-1 0 0 0,0 1-1 0 0,0 0 1 0 0,2 0 0 0 0,23 5 721 0 0,25-10-1125 0 0,45-14 294 0 0,157-51 0 0 0,-252 69-145 0 0,55-22-578 0 0,-52 21 518 0 0,0-1-1 0 0,0 0 1 0 0,-1-1 0 0 0,1 1-1 0 0,-1 0 1 0 0,1-1 0 0 0,-1 0-1 0 0,0 0 1 0 0,0 0 0 0 0,0 0-1 0 0,4-6 1 0 0,-7 9 46 0 0,0-1-1 0 0,1 1 0 0 0,-1-1 1 0 0,0 1-1 0 0,1-1 1 0 0,-1 1-1 0 0,0-1 1 0 0,0 1-1 0 0,0-1 1 0 0,0 0-1 0 0,1 1 1 0 0,-1-1-1 0 0,0 1 1 0 0,0-1-1 0 0,0 0 0 0 0,0 1 1 0 0,0-1-1 0 0,0 0 1 0 0,0 1-1 0 0,-1-1 1 0 0,1 1-1 0 0,0-1 1 0 0,0 1-1 0 0,0-1 1 0 0,0 0-1 0 0,-1 1 1 0 0,1-1-1 0 0,0 1 1 0 0,-1-2-1 0 0,-18-4-467 0 0,-23 8-266 0 0,24 3 582 0 0,1 1 0 0 0,-1 1 0 0 0,1 0 0 0 0,0 2 0 0 0,1 0 0 0 0,0 0 0 0 0,1 2 0 0 0,-28 23 0 0 0,6 0 712 0 0,1 2-1 0 0,-32 43 1 0 0,37-41 62 0 0,-44 74-1 0 0,65-94-506 0 0,0 0 0 0 0,2 1-1 0 0,0 0 1 0 0,1 0 0 0 0,1 1 0 0 0,-7 38 0 0 0,12-53-94 0 0,0 0 1 0 0,1 0 0 0 0,0 0 0 0 0,0-1 0 0 0,0 1 0 0 0,1 0-1 0 0,0 0 1 0 0,0 0 0 0 0,0 0 0 0 0,0-1 0 0 0,1 1-1 0 0,-1 0 1 0 0,1-1 0 0 0,1 0 0 0 0,-1 1 0 0 0,1-1 0 0 0,-1 0-1 0 0,4 4 1 0 0,-1-3-67 0 0,1 0-1 0 0,-1-1 1 0 0,1 1-1 0 0,0-1 1 0 0,0-1 0 0 0,0 1-1 0 0,0-1 1 0 0,1 0-1 0 0,-1 0 1 0 0,1-1-1 0 0,13 3 1 0 0,-9-2-147 0 0,0-1 0 0 0,0 0 0 0 0,1-1 1 0 0,-1 0-1 0 0,1-1 0 0 0,-1 0 0 0 0,0 0 0 0 0,1-2 0 0 0,-1 1 0 0 0,12-4 1 0 0,-17 3-159 0 0,-1 0 0 0 0,1 0 0 0 0,-1-1 0 0 0,0 1 1 0 0,0-1-1 0 0,0 0 0 0 0,0-1 0 0 0,0 1 1 0 0,-1-1-1 0 0,1 0 0 0 0,-1 0 0 0 0,0 0 1 0 0,-1-1-1 0 0,1 1 0 0 0,-1-1 0 0 0,1 0 1 0 0,-1 0-1 0 0,-1 0 0 0 0,1 0 0 0 0,-1-1 0 0 0,2-6 1 0 0,7-21-2283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12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32 11474 0 0,'-1'2'299'0'0,"-21"24"2153"0"0,22-25-2442 0 0,0-1 0 0 0,0 1-1 0 0,-1-1 1 0 0,1 1 0 0 0,0-1 0 0 0,0 1-1 0 0,0-1 1 0 0,0 1 0 0 0,0-1-1 0 0,0 1 1 0 0,0-1 0 0 0,0 1 0 0 0,0-1-1 0 0,0 1 1 0 0,0-1 0 0 0,0 1 0 0 0,0-1-1 0 0,0 1 1 0 0,0-1 0 0 0,0 1 0 0 0,1-1-1 0 0,-1 1 1 0 0,1 0-20 0 0,0 0 1 0 0,-1-1-1 0 0,1 1 0 0 0,0 0 1 0 0,0-1-1 0 0,0 1 0 0 0,0-1 1 0 0,-1 0-1 0 0,1 1 0 0 0,0-1 1 0 0,0 0-1 0 0,0 1 0 0 0,0-1 1 0 0,0 0-1 0 0,0 0 0 0 0,0 0 1 0 0,1 0-1 0 0,26 1-9 0 0,-1-1 1 0 0,0-2-1 0 0,1-1 1 0 0,27-6-1 0 0,37-4-11 0 0,-59 10-129 0 0,76-8-3092 0 0,-86 7 968 0 0,0-1-1 0 0,37-12 1 0 0,-24 5-793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13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250 130 16339 0 0,'-13'9'42'0'0,"-1"2"-1"0"0,2 0 1 0 0,-1 0-1 0 0,2 1 0 0 0,-1 0 1 0 0,2 1-1 0 0,0 1 0 0 0,-14 22 1 0 0,21-30-143 0 0,0 0 0 0 0,0 0 0 0 0,1 1 0 0 0,0-1 0 0 0,0 0 0 0 0,0 1 0 0 0,1 0 0 0 0,0-1 0 0 0,0 1 0 0 0,1 0 0 0 0,0-1 0 0 0,0 1 0 0 0,1 0 0 0 0,-1-1 0 0 0,1 1 0 0 0,1 0 0 0 0,-1-1 0 0 0,1 1 0 0 0,0-1 0 0 0,1 0 0 0 0,0 0 0 0 0,0 0 0 0 0,0 0 0 0 0,5 7 0 0 0,-5-9 168 0 0,0-1 0 0 0,0 1 0 0 0,0 0 0 0 0,0-1 0 0 0,1 0 1 0 0,-1 0-1 0 0,1 0 0 0 0,0 0 0 0 0,0-1 0 0 0,0 1 0 0 0,0-1 0 0 0,0 0 0 0 0,1 0 0 0 0,8 2 0 0 0,-6-2-9 0 0,0-1 0 0 0,0 0 0 0 0,0-1 0 0 0,0 0 0 0 0,0 0 0 0 0,0-1 0 0 0,0 1 0 0 0,0-1 0 0 0,8-3 0 0 0,2-1-30 0 0,-1-1 0 0 0,0 0 1 0 0,-1-1-1 0 0,1-1 0 0 0,-1 0 1 0 0,-1-1-1 0 0,21-17 0 0 0,-16 9-115 0 0,1-1-1 0 0,-2 0 0 0 0,-1-2 1 0 0,30-41-1 0 0,-38 47 25 0 0,-1 0 1 0 0,0-1-1 0 0,0 0 0 0 0,-2-1 0 0 0,0 1 1 0 0,-1-1-1 0 0,0 0 0 0 0,4-29 1 0 0,-9 41 96 0 0,1 1 1 0 0,-1 0-1 0 0,0-1 1 0 0,1 1 0 0 0,-2 0-1 0 0,1-1 1 0 0,0 1 0 0 0,-1 0-1 0 0,1 0 1 0 0,-1-1 0 0 0,0 1-1 0 0,0 0 1 0 0,0 0-1 0 0,-1 0 1 0 0,1 0 0 0 0,-1 0-1 0 0,1 0 1 0 0,-1 0 0 0 0,0 1-1 0 0,0-1 1 0 0,0 1 0 0 0,-1-1-1 0 0,1 1 1 0 0,-5-3-1 0 0,3 2-112 0 0,-1 1 0 0 0,0 0 0 0 0,0 0 0 0 0,-1 1 0 0 0,1-1 0 0 0,0 1 0 0 0,-1 0 0 0 0,1 0 0 0 0,0 1 0 0 0,-1 0-1 0 0,1 0 1 0 0,-1 0 0 0 0,1 1 0 0 0,-7 1 0 0 0,-13 3-463 0 0,0 1 0 0 0,0 1-1 0 0,1 2 1 0 0,0 0 0 0 0,1 2 0 0 0,0 0-1 0 0,1 1 1 0 0,0 2 0 0 0,1 0 0 0 0,-25 22-1 0 0,23-16 624 0 0,0 2 0 0 0,1 0-1 0 0,1 2 1 0 0,1 0-1 0 0,2 1 1 0 0,0 1-1 0 0,2 0 1 0 0,-14 31-1 0 0,25-48 1 0 0,2-1 0 0 0,-1 1-1 0 0,1 0 1 0 0,1 0-1 0 0,0 0 1 0 0,0 0-1 0 0,0 0 1 0 0,1 16 0 0 0,1-22-12 0 0,0 1 0 0 0,1-1 0 0 0,-1 0 0 0 0,1 1 0 0 0,0-1 0 0 0,0 0 0 0 0,0 0 0 0 0,1 1 0 0 0,-1-1 0 0 0,1 0 0 0 0,0 0 0 0 0,0 0 0 0 0,0-1 0 0 0,0 1 0 0 0,0 0 1 0 0,0-1-1 0 0,1 1 0 0 0,-1-1 0 0 0,1 0 0 0 0,0 0 0 0 0,0 0 0 0 0,-1 0 0 0 0,1 0 0 0 0,1-1 0 0 0,-1 0 0 0 0,4 2 0 0 0,10 2 447 0 0,-1-2 1 0 0,1 0-1 0 0,-1 0 0 0 0,1-2 0 0 0,0 0 0 0 0,-1-1 1 0 0,22-2-1 0 0,-1 0 149 0 0,-12 2-298 0 0,11 0-44 0 0,0-1 1 0 0,0-2-1 0 0,61-13 1 0 0,-85 10-397 0 0,-15 0 137 0 0,2 6-57 0 0,0 0 0 0 0,0-1 0 0 0,0 1 0 0 0,0 0 0 0 0,0 0 0 0 0,0 0 0 0 0,0 0 0 0 0,0 0 1 0 0,1 0-1 0 0,-1 0 0 0 0,0 0 0 0 0,0 0 0 0 0,0 1 0 0 0,0-1 0 0 0,0 0 0 0 0,0 1 0 0 0,0-1 0 0 0,0 0 0 0 0,0 1 0 0 0,0-1 0 0 0,1 1 0 0 0,-1 0 0 0 0,0-1 0 0 0,-1 2 0 0 0,-1 2-66 0 0,1 0 1 0 0,-1 0-1 0 0,1 0 0 0 0,-1 0 0 0 0,1 0 0 0 0,0 1 0 0 0,1-1 0 0 0,-1 1 1 0 0,1 0-1 0 0,0-1 0 0 0,0 1 0 0 0,0 5 0 0 0,-2 59-443 0 0,4-58 486 0 0,-1-1 1 0 0,1 1 0 0 0,1 0-1 0 0,0-1 1 0 0,1 1-1 0 0,0-1 1 0 0,0 1 0 0 0,1-1-1 0 0,0 0 1 0 0,10 14-1 0 0,-12-19-61 0 0,1-1 0 0 0,1 0-1 0 0,-1 0 1 0 0,0-1-1 0 0,1 1 1 0 0,0-1 0 0 0,0 0-1 0 0,0 0 1 0 0,0 0 0 0 0,0 0-1 0 0,1-1 1 0 0,-1 1-1 0 0,1-1 1 0 0,-1-1 0 0 0,1 1-1 0 0,0 0 1 0 0,0-1-1 0 0,0 0 1 0 0,0 0 0 0 0,0-1-1 0 0,0 1 1 0 0,0-1-1 0 0,0 0 1 0 0,0-1 0 0 0,6 0-1 0 0,0-1-454 0 0,1-1 0 0 0,0 0 0 0 0,-1-1 0 0 0,0 0 0 0 0,0 0 0 0 0,0-1 0 0 0,0-1 0 0 0,-1 0 0 0 0,0 0 0 0 0,0-1 0 0 0,-1-1 0 0 0,15-13 0 0 0,-6 2-710 0 0,0-1-1 0 0,-2-1 1 0 0,0-1 0 0 0,21-38 0 0 0,-4 2-701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13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43 16540 0 0,'-1'1'94'0'0,"1"-1"0"0"0,-1 1 1 0 0,1-1-1 0 0,0 1 1 0 0,-1-1-1 0 0,1 1 0 0 0,-1-1 1 0 0,1 1-1 0 0,0-1 1 0 0,0 1-1 0 0,-1-1 0 0 0,1 1 1 0 0,0 0-1 0 0,0-1 1 0 0,0 1-1 0 0,-1 0 0 0 0,1-1 1 0 0,0 1-1 0 0,0-1 1 0 0,0 1-1 0 0,0 0 1 0 0,0 0-1 0 0,12 2 374 0 0,27-14-1362 0 0,-29 8 996 0 0,43-12-464 0 0,39-10 278 0 0,-83 23 101 0 0,0 0 0 0 0,1 1 0 0 0,-1 1 0 0 0,0 0-1 0 0,0 0 1 0 0,0 0 0 0 0,17 4 0 0 0,-25-4-47 0 0,0 0 1 0 0,0 1 0 0 0,0-1-1 0 0,0 0 1 0 0,0 1-1 0 0,0-1 1 0 0,-1 0 0 0 0,1 1-1 0 0,0-1 1 0 0,0 1-1 0 0,0 0 1 0 0,0-1 0 0 0,-1 1-1 0 0,1-1 1 0 0,0 1-1 0 0,0 0 1 0 0,-1 0 0 0 0,1 0-1 0 0,-1-1 1 0 0,1 1-1 0 0,-1 0 1 0 0,1 0 0 0 0,-1 0-1 0 0,1 0 1 0 0,-1 0-1 0 0,0 0 1 0 0,0 0 0 0 0,1 0-1 0 0,-1 0 1 0 0,0 0-1 0 0,0 0 1 0 0,0 0 0 0 0,0 0-1 0 0,0 0 1 0 0,0 0-1 0 0,0 0 1 0 0,0 0 0 0 0,-1 0-1 0 0,1 0 1 0 0,0 0-1 0 0,-1 0 1 0 0,0 1 0 0 0,-2 6-376 0 0,-1-1 1 0 0,1 1-1 0 0,-2 0 1 0 0,-6 8-1 0 0,2-2 222 0 0,-21 38-139 0 0,9-20 391 0 0,2 2 0 0 0,2 0 1 0 0,1 1-1 0 0,-22 68 0 0 0,38-101-51 0 0,-1 0 0 0 0,0-1 0 0 0,1 1 0 0 0,0 0 0 0 0,-1 0 0 0 0,1 0 1 0 0,0 0-1 0 0,0 0 0 0 0,0 0 0 0 0,0-1 0 0 0,0 1 0 0 0,0 0 0 0 0,1 0 0 0 0,-1 0 0 0 0,1 0 0 0 0,-1 0 1 0 0,1-1-1 0 0,0 1 0 0 0,-1 0 0 0 0,1 0 0 0 0,0-1 0 0 0,0 1 0 0 0,2 2 0 0 0,-1-3-11 0 0,0 0 0 0 0,0-1 0 0 0,0 1 0 0 0,0-1-1 0 0,0 1 1 0 0,0-1 0 0 0,0 1 0 0 0,0-1 0 0 0,0 0-1 0 0,0 0 1 0 0,0 0 0 0 0,0 0 0 0 0,0-1 0 0 0,0 1-1 0 0,0 0 1 0 0,0-1 0 0 0,0 0 0 0 0,0 1 0 0 0,-1-1-1 0 0,1 0 1 0 0,3-2 0 0 0,75-38 582 0 0,-45 19-1790 0 0,0-2 0 0 0,-2-2-1 0 0,33-31 1 0 0,-58 48 1235 0 0,0 0-1 0 0,-1-1 0 0 0,0 0 0 0 0,0 0 1 0 0,-1-1-1 0 0,0 0 0 0 0,4-12 0 0 0,4-8 851 0 0,-21 59 3135 0 0,-4 14-3566 0 0,-8 10-525 0 0,4 0 1 0 0,1 2-1 0 0,3-1 1 0 0,-9 101-1 0 0,20-139-436 0 0,1 0 1 0 0,0 0-1 0 0,4 21 0 0 0,-5-34 220 0 0,1 1 1 0 0,-1 0-1 0 0,1 0 0 0 0,0 0 0 0 0,0-1 1 0 0,0 1-1 0 0,0 0 0 0 0,0-1 0 0 0,0 1 1 0 0,1-1-1 0 0,-1 1 0 0 0,1-1 0 0 0,0 0 1 0 0,0 0-1 0 0,0 0 0 0 0,0 0 0 0 0,0 0 1 0 0,0 0-1 0 0,1 0 0 0 0,-1-1 0 0 0,0 1 0 0 0,1-1 1 0 0,-1 1-1 0 0,1-1 0 0 0,3 1 0 0 0,-4-2 57 0 0,0 0 0 0 0,0 0 0 0 0,0 0 0 0 0,0 0 0 0 0,0 0 0 0 0,0 0 0 0 0,0-1 0 0 0,0 1 0 0 0,0-1 0 0 0,0 0 0 0 0,-1 1 0 0 0,1-1 0 0 0,0 0 0 0 0,0 0 0 0 0,2-2 0 0 0,-2 2 69 0 0,24-13-2097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14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521 0 17292 0 0,'-9'14'1163'0'0,"1"-1"1"0"0,-10 21 0 0 0,-21 66-4503 0 0,5-9 1517 0 0,-7-1 2851 0 0,-61 95 0 0 0,75-141-822 0 0,-3-2 1 0 0,-1-1-1 0 0,-2-2 1 0 0,-39 37-1 0 0,70-74-267 0 0,1 0 0 0 0,0-1-1 0 0,-1 1 1 0 0,0-1 0 0 0,1 0-1 0 0,-1 1 1 0 0,0-1 0 0 0,1 0-1 0 0,-1 0 1 0 0,0 0 0 0 0,0 0 0 0 0,0 0-1 0 0,0-1 1 0 0,0 1 0 0 0,0-1-1 0 0,0 1 1 0 0,0-1 0 0 0,0 0-1 0 0,0 1 1 0 0,0-1 0 0 0,0 0-1 0 0,-1-1 1 0 0,1 1 0 0 0,0 0-1 0 0,0 0 1 0 0,-2-2 0 0 0,2 1 13 0 0,0-1 0 0 0,0 1 1 0 0,0-1-1 0 0,1 0 0 0 0,-1 0 0 0 0,0 0 1 0 0,1 0-1 0 0,0 0 0 0 0,-1 0 0 0 0,1 0 1 0 0,0-1-1 0 0,0 1 0 0 0,0 0 1 0 0,0-1-1 0 0,1 1 0 0 0,-1 0 0 0 0,1-1 1 0 0,-1 1-1 0 0,1-1 0 0 0,0 1 0 0 0,0-6 1 0 0,0 1 40 0 0,0 1 0 0 0,1-1 0 0 0,-1 0 0 0 0,1 0 0 0 0,1 1 0 0 0,-1-1-1 0 0,1 0 1 0 0,0 1 0 0 0,1 0 0 0 0,0-1 0 0 0,0 1 0 0 0,0 0 0 0 0,0 0 0 0 0,1 1 0 0 0,0-1 0 0 0,0 1 0 0 0,1 0 0 0 0,0 0 0 0 0,0 0 0 0 0,0 1 0 0 0,0-1 0 0 0,0 1 0 0 0,9-4 0 0 0,-4 2 9 0 0,0 1 1 0 0,1 0-1 0 0,-1 1 1 0 0,1 0-1 0 0,0 1 1 0 0,1 0-1 0 0,-1 1 0 0 0,0 0 1 0 0,1 1-1 0 0,-1 0 1 0 0,1 0-1 0 0,22 3 1 0 0,-20 1-137 0 0,1-1-1 0 0,-1 2 1 0 0,0 0 0 0 0,0 0 0 0 0,-1 2 0 0 0,1 0-1 0 0,20 12 1 0 0,0 4-5 0 0,44 38 0 0 0,-54-41 53 0 0,-22-17-84 0 0,0 0-1 0 0,1 0 1 0 0,-1 0 0 0 0,1-1 0 0 0,0 1-1 0 0,0-1 1 0 0,0 1 0 0 0,-1-1 0 0 0,1 0 0 0 0,0 0-1 0 0,0 0 1 0 0,1-1 0 0 0,-1 1 0 0 0,0-1 0 0 0,0 1-1 0 0,0-1 1 0 0,0 0 0 0 0,0 0 0 0 0,5-1-1 0 0,-4-1-325 0 0,1 0 0 0 0,0 0 0 0 0,-1 0-1 0 0,1 0 1 0 0,-1-1 0 0 0,0 1 0 0 0,0-1-1 0 0,0 0 1 0 0,0-1 0 0 0,0 1 0 0 0,5-7-1 0 0,-6 7 127 0 0,0-1 0 0 0,0 0 0 0 0,0 0-1 0 0,0-1 1 0 0,-1 1 0 0 0,1 0 0 0 0,-1-1-1 0 0,2-6 1 0 0,1-6-1178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4:17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27 4249 0 0,'-29'27'8827'0'0,"28"-26"-8488"0"0,0 0 1 0 0,0 0 0 0 0,0 0 0 0 0,1 1 0 0 0,-1-1 0 0 0,0 0 0 0 0,0 0 0 0 0,1 1-1 0 0,-1-1 1 0 0,0 0 0 0 0,1 1 0 0 0,-1-1 0 0 0,1 1 0 0 0,0-1 0 0 0,0 0 0 0 0,-1 1 0 0 0,1-1-1 0 0,0 1 1 0 0,0-1 0 0 0,0 1 0 0 0,0-1 0 0 0,1 1 0 0 0,-1-1 0 0 0,1 2 0 0 0,-1-2-255 0 0,1-1 0 0 0,0 1 0 0 0,0 0 0 0 0,0-1 0 0 0,-1 1 0 0 0,1-1 0 0 0,0 1 0 0 0,0-1 0 0 0,0 1 0 0 0,0-1 0 0 0,0 0 0 0 0,0 1 0 0 0,0-1 0 0 0,0 0 0 0 0,0 0 0 0 0,0 0 1 0 0,0 0-1 0 0,0 0 0 0 0,0 0 0 0 0,0 0 0 0 0,2 0 0 0 0,29-5 795 0 0,-15 2-543 0 0,27 5-124 0 0,-36-1-190 0 0,-1 0 0 0 0,1 0 0 0 0,-1-1 0 0 0,1 0 0 0 0,0 0 0 0 0,-1-1 0 0 0,1 0 0 0 0,-1 0-1 0 0,0-1 1 0 0,1 0 0 0 0,12-5 0 0 0,-64 28 437 0 0,17-1-494 0 0,1 1-1 0 0,-29 31 0 0 0,48-45 14 0 0,0 1 1 0 0,1-1-1 0 0,0 1 1 0 0,0 1-1 0 0,1-1 0 0 0,0 1 1 0 0,0 0-1 0 0,1 0 1 0 0,0 0-1 0 0,1 1 1 0 0,0-1-1 0 0,-2 12 0 0 0,4-18 21 0 0,1-1-1 0 0,0 1 1 0 0,0-1-1 0 0,0 1 1 0 0,0-1-1 0 0,0 1 1 0 0,0-1-1 0 0,1 0 1 0 0,-1 1-1 0 0,1-1 0 0 0,0 1 1 0 0,-1-1-1 0 0,1 0 1 0 0,0 1-1 0 0,0-1 1 0 0,1 0-1 0 0,-1 0 1 0 0,0 0-1 0 0,1 0 1 0 0,-1 0-1 0 0,1 0 1 0 0,0 0-1 0 0,0 0 0 0 0,0-1 1 0 0,0 1-1 0 0,0-1 1 0 0,0 1-1 0 0,0-1 1 0 0,0 0-1 0 0,0 0 1 0 0,1 0-1 0 0,-1 0 1 0 0,0 0-1 0 0,1 0 1 0 0,-1-1-1 0 0,1 1 0 0 0,3-1 1 0 0,1 1 22 0 0,1 0 0 0 0,0-1 1 0 0,-1 0-1 0 0,1-1 0 0 0,0 1 1 0 0,-1-1-1 0 0,1-1 0 0 0,-1 0 0 0 0,1 0 1 0 0,-1 0-1 0 0,8-4 0 0 0,-6 1 4 0 0,1 0 0 0 0,-1-1 0 0 0,0 0-1 0 0,0-1 1 0 0,0 1 0 0 0,-1-2 0 0 0,0 1 0 0 0,-1-1-1 0 0,1-1 1 0 0,-2 1 0 0 0,9-14 0 0 0,-12 17-37 0 0,0 0 1 0 0,-1 0-1 0 0,0 0 1 0 0,0 0 0 0 0,0 0-1 0 0,-1 0 1 0 0,0-1-1 0 0,0 1 1 0 0,0-1 0 0 0,0 1-1 0 0,-1-1 1 0 0,0 1-1 0 0,0-1 1 0 0,-1 1 0 0 0,1-1-1 0 0,-1 1 1 0 0,0 0-1 0 0,-1-1 1 0 0,1 1-1 0 0,-1 0 1 0 0,0 0 0 0 0,0 0-1 0 0,-1 0 1 0 0,-4-6-1 0 0,-7-8-649 0 0,-14-21-1354 0 0,28 39 1661 0 0,-1-1 0 0 0,0 0 0 0 0,0 0 1 0 0,1 1-1 0 0,-1-1 0 0 0,1 0 1 0 0,0 0-1 0 0,-1 0 0 0 0,1 0 0 0 0,0 0 1 0 0,0 0-1 0 0,0-2 0 0 0,1 3-159 0 0,-1-1 0 0 0,1 1 0 0 0,-1 0 0 0 0,1 0 0 0 0,0-1 0 0 0,-1 1-1 0 0,1 0 1 0 0,0 0 0 0 0,0 0 0 0 0,0 0 0 0 0,0 0 0 0 0,0 0 0 0 0,0 0 0 0 0,0 0 0 0 0,0 0-1 0 0,0 0 1 0 0,0 0 0 0 0,0 1 0 0 0,1-1 0 0 0,-1 1 0 0 0,0-1 0 0 0,0 1 0 0 0,3-1-1 0 0,37-7-3531 0 0,-13 4 5767 0 0,-19 1 617 0 0,-1 0-492 0 0,0 1 0 0 0,0-1 0 0 0,-1 2 0 0 0,1-1 0 0 0,1 1 0 0 0,12 0 0 0 0,-19 1-1707 0 0,1 0-1 0 0,-1 1 1 0 0,0-1 0 0 0,0 1 0 0 0,0 0-1 0 0,0-1 1 0 0,-1 1 0 0 0,1 0 0 0 0,0 0-1 0 0,0 0 1 0 0,0 1 0 0 0,-1-1 0 0 0,1 0-1 0 0,-1 1 1 0 0,1-1 0 0 0,-1 1 0 0 0,1-1-1 0 0,-1 1 1 0 0,0 0 0 0 0,0-1 0 0 0,0 1-1 0 0,0 0 1 0 0,0 0 0 0 0,0 0 0 0 0,0 0-1 0 0,-1 0 1 0 0,1 0 0 0 0,-1 0 0 0 0,1 0-1 0 0,-1 0 1 0 0,0 4 0 0 0,1 7-59 0 0,0 1-1 0 0,-2 0 1 0 0,1 0 0 0 0,-2 0 0 0 0,0 0-1 0 0,-1 0 1 0 0,0-1 0 0 0,-6 15-1 0 0,-8 46-36 0 0,17-76-35 0 0,1-1-1 0 0,0 1 1 0 0,0 0 0 0 0,1-1-1 0 0,-1 1 1 0 0,0 0-1 0 0,1 0 1 0 0,0 0 0 0 0,-1 0-1 0 0,1 0 1 0 0,0 0-1 0 0,0 0 1 0 0,0 0 0 0 0,0 1-1 0 0,0-1 1 0 0,0 1-1 0 0,0-1 1 0 0,1 1 0 0 0,-1 0-1 0 0,1 0 1 0 0,-1 0-1 0 0,1 0 1 0 0,-1 1 0 0 0,1-1-1 0 0,4 0 1 0 0,35-5-2492 0 0,-2 7-3646 0 0,-19-5 623 0 0,-20 4 5308 0 0,-1 0-1 0 0,1 0 0 0 0,-1-1 1 0 0,1 1-1 0 0,-1 0 1 0 0,1 0-1 0 0,-1 0 1 0 0,1-1-1 0 0,-1 1 1 0 0,1 0-1 0 0,-1-1 1 0 0,1 1-1 0 0,-1 0 1 0 0,0-1-1 0 0,1 1 1 0 0,-1-1-1 0 0,0 1 0 0 0,1 0 1 0 0,-1-1-1 0 0,0 1 1 0 0,1-1-1 0 0,-1 1 1 0 0,0-1-1 0 0,0 1 1 0 0,0-1-1 0 0,1 1 1 0 0,-1-1-1 0 0,0 0 1 0 0,0 1-1 0 0,0-1 1 0 0,0 1-1 0 0,0-1 0 0 0,0 1 1 0 0,0-1-1 0 0,0 1 1 0 0,-1-2-1 0 0,1 2 152 0 0,-1 0-1 0 0,1-1 1 0 0,-1 1 0 0 0,1 0-1 0 0,-1 0 1 0 0,0 0-1 0 0,1-1 1 0 0,-1 1-1 0 0,0 0 1 0 0,1 0-1 0 0,-1 0 1 0 0,0 0-1 0 0,1 0 1 0 0,-1 0 0 0 0,1 0-1 0 0,-1 1 1 0 0,0-1-1 0 0,1 0 1 0 0,-1 0-1 0 0,0 0 1 0 0,1 1-1 0 0,-1-1 1 0 0,1 0 0 0 0,-1 1-1 0 0,0-1 1 0 0,-22 11 718 0 0,18-8-522 0 0,-9 3 764 0 0,0 2 0 0 0,0-1-1 0 0,1 2 1 0 0,0 0 0 0 0,0 0 0 0 0,1 2 0 0 0,1-1-1 0 0,-1 1 1 0 0,-12 18 0 0 0,18-21-311 0 0,0 0 0 0 0,1 1-1 0 0,0 0 1 0 0,1 0 0 0 0,0 0 0 0 0,0 0 0 0 0,1 1-1 0 0,0 0 1 0 0,1-1 0 0 0,0 1 0 0 0,0 0-1 0 0,1 0 1 0 0,0 0 0 0 0,1 1 0 0 0,1 15 0 0 0,1-12-365 0 0,-2-6-137 0 0,1 0 1 0 0,0 0-1 0 0,0 1 0 0 0,1-1 0 0 0,0 0 0 0 0,1-1 1 0 0,5 14-1 0 0,-8-20-74 0 0,0-1-1 0 0,0 0 1 0 0,0 0 0 0 0,1 0-1 0 0,-1 1 1 0 0,0-1 0 0 0,0 0 0 0 0,0 0-1 0 0,0 0 1 0 0,0 1 0 0 0,1-1-1 0 0,-1 0 1 0 0,0 0 0 0 0,0 0 0 0 0,0 0-1 0 0,1 0 1 0 0,-1 0 0 0 0,0 0-1 0 0,0 1 1 0 0,0-1 0 0 0,1 0 0 0 0,-1 0-1 0 0,0 0 1 0 0,0 0 0 0 0,1 0-1 0 0,-1 0 1 0 0,0 0 0 0 0,0 0 0 0 0,0 0-1 0 0,1 0 1 0 0,-1 0 0 0 0,0 0-1 0 0,0 0 1 0 0,1 0 0 0 0,-1 0 0 0 0,0-1-1 0 0,0 1 1 0 0,0 0 0 0 0,1 0-1 0 0,-1 0 1 0 0,0 0 0 0 0,0 0 0 0 0,0 0-1 0 0,1-1 1 0 0,-1 1 0 0 0,9-13 935 0 0,4-18-53 0 0,-13 31-909 0 0,3-9 29 0 0,0 1 0 0 0,1-1 0 0 0,0 1 0 0 0,0 0 0 0 0,1 0-1 0 0,0 1 1 0 0,0 0 0 0 0,11-11 0 0 0,-12 14-37 0 0,0 0 1 0 0,1 0-1 0 0,-1 1 1 0 0,1 0-1 0 0,0-1 1 0 0,0 2-1 0 0,0-1 1 0 0,0 1-1 0 0,0 0 1 0 0,0 0-1 0 0,1 0 1 0 0,-1 0-1 0 0,1 1 1 0 0,11-1-1 0 0,-15 2 7 0 0,0 0-1 0 0,0 0 1 0 0,0 0 0 0 0,0 1-1 0 0,0-1 1 0 0,0 1-1 0 0,-1-1 1 0 0,1 1 0 0 0,0 0-1 0 0,0-1 1 0 0,0 1 0 0 0,0 0-1 0 0,-1 0 1 0 0,1 0-1 0 0,0 1 1 0 0,-1-1 0 0 0,1 0-1 0 0,-1 1 1 0 0,0-1-1 0 0,1 1 1 0 0,-1-1 0 0 0,0 1-1 0 0,0-1 1 0 0,0 1 0 0 0,0 0-1 0 0,0 0 1 0 0,0 0-1 0 0,0-1 1 0 0,-1 1 0 0 0,1 0-1 0 0,-1 0 1 0 0,1 0-1 0 0,-1 0 1 0 0,0 0 0 0 0,0 0-1 0 0,0 0 1 0 0,0 3 0 0 0,0-1 16 0 0,0 1 1 0 0,0-1 0 0 0,0 0 0 0 0,0 0 0 0 0,-1 1 0 0 0,0-1 0 0 0,0 0 0 0 0,0 0 0 0 0,-1 0-1 0 0,1 0 1 0 0,-1 0 0 0 0,0-1 0 0 0,0 1 0 0 0,0 0 0 0 0,0-1 0 0 0,-1 1 0 0 0,-3 3 0 0 0,0-3 73 0 0,-1 0 1 0 0,0-1 0 0 0,0 1-1 0 0,0-1 1 0 0,0-1 0 0 0,-1 1-1 0 0,1-1 1 0 0,-1 0 0 0 0,1-1 0 0 0,-1 0-1 0 0,-9 0 1 0 0,9 0-48 0 0,0-1 0 0 0,0 1 0 0 0,0 1 0 0 0,0 0 1 0 0,0 0-1 0 0,0 0 0 0 0,1 1 0 0 0,-1 0 0 0 0,-11 7 0 0 0,18-9-28 0 0,1-1 0 0 0,-1 1 0 0 0,0-1 0 0 0,1 1 0 0 0,-1 0 0 0 0,0-1 0 0 0,1 1 1 0 0,-1 0-1 0 0,1-1 0 0 0,-1 1 0 0 0,1 0 0 0 0,0 0 0 0 0,-1-1 0 0 0,1 1 0 0 0,0 0 0 0 0,-1 0 0 0 0,1 0 0 0 0,0-1 0 0 0,0 1 0 0 0,0 0 0 0 0,0 0 0 0 0,0 0 0 0 0,0 0 0 0 0,0 0 0 0 0,0-1 0 0 0,0 1 0 0 0,0 0 0 0 0,0 0 0 0 0,1 0 0 0 0,-1 0 0 0 0,0-1 0 0 0,1 1 0 0 0,-1 0 0 0 0,0 0 0 0 0,1 0 1 0 0,-1-1-1 0 0,1 1 0 0 0,-1 0 0 0 0,1-1 0 0 0,0 1 0 0 0,-1 0 0 0 0,1-1 0 0 0,-1 1 0 0 0,1-1 0 0 0,0 1 0 0 0,0-1 0 0 0,-1 1 0 0 0,2-1 0 0 0,4 4-20 0 0,0 0 0 0 0,-1 0 1 0 0,1-1-1 0 0,11 5 0 0 0,17 0-296 0 0,-1 0-1 0 0,1-2 1 0 0,0-2 0 0 0,64 1-1 0 0,-84-5-16 0 0,-8 0-311 0 0,0 0-1 0 0,1 0 1 0 0,-1-1-1 0 0,0 1 1 0 0,8-3 0 0 0,13-9-10818 0 0,-18 10 4868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14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 1 15987 0 0,'-18'102'-462'0'0,"14"-70"-1144"0"0,-2-1 0 0 0,-13 42-1 0 0,-3-16 2549 0 0,-4 0-1 0 0,-2-2 1 0 0,-2-2-1 0 0,-64 88 1 0 0,91-138-1250 0 0,0 0 0 0 0,0 1 0 0 0,1-1 0 0 0,-2 0 0 0 0,1-1 0 0 0,0 1 0 0 0,-1-1-1 0 0,1 1 1 0 0,-1-1 0 0 0,0 0 0 0 0,-7 3 0 0 0,10-5 186 0 0,0 1 0 0 0,-1-1-1 0 0,1 0 1 0 0,0 0 0 0 0,0 0-1 0 0,-1 0 1 0 0,1 0 0 0 0,0 0-1 0 0,0 0 1 0 0,-1 0 0 0 0,1 0-1 0 0,0 0 1 0 0,0-1 0 0 0,0 1-1 0 0,-1-1 1 0 0,1 1 0 0 0,0-1-1 0 0,0 1 1 0 0,0-1 0 0 0,0 0-1 0 0,0 1 1 0 0,0-1 0 0 0,0 0 0 0 0,0 0-1 0 0,0 0 1 0 0,0 1 0 0 0,0-1-1 0 0,0 0 1 0 0,1 0 0 0 0,-1-1-1 0 0,0 1 1 0 0,1 0 0 0 0,-1 0-1 0 0,1 0 1 0 0,-1 0 0 0 0,1 0-1 0 0,0-1 1 0 0,-1 1 0 0 0,1 0-1 0 0,0 0 1 0 0,0-1 0 0 0,0-1-1 0 0,0 0 62 0 0,-1-1 0 0 0,1 0 0 0 0,1 0 0 0 0,-1 0 0 0 0,0 0 0 0 0,1 0 0 0 0,0 0 0 0 0,0 1 0 0 0,0-1 0 0 0,0 0 0 0 0,1 1 0 0 0,0-1 0 0 0,-1 1 0 0 0,5-7 0 0 0,38-46 249 0 0,-35 46-266 0 0,8-11 135 0 0,1 2 0 0 0,1 0 0 0 0,1 1 0 0 0,1 1 0 0 0,22-15 0 0 0,-36 27 74 0 0,0 1 0 0 0,0 0 0 0 0,0 1 0 0 0,0-1 0 0 0,1 1 0 0 0,-1 1 0 0 0,1-1-1 0 0,0 2 1 0 0,0-1 0 0 0,0 1 0 0 0,0 0 0 0 0,0 0 0 0 0,0 1 0 0 0,0 0 0 0 0,0 1 0 0 0,0-1-1 0 0,-1 2 1 0 0,1-1 0 0 0,0 1 0 0 0,0 0 0 0 0,8 4 0 0 0,5 5 125 0 0,-1 1 0 0 0,0 1 0 0 0,0 1 0 0 0,22 21 0 0 0,-26-21-609 0 0,0-1 0 0 0,0-1-1 0 0,1 0 1 0 0,1-1 0 0 0,0-1 0 0 0,21 9 0 0 0,-36-18 93 0 0,0 1 0 0 0,0-1 0 0 0,1 0 0 0 0,-1 0 0 0 0,0-1 0 0 0,0 1 0 0 0,0-1 0 0 0,1 1 0 0 0,-1-1 0 0 0,0 0 0 0 0,0 0 0 0 0,1-1 0 0 0,-1 1 0 0 0,0-1 0 0 0,0 1 0 0 0,1-1 0 0 0,-1 0 0 0 0,0 0 0 0 0,0-1 0 0 0,0 1 0 0 0,0 0 0 0 0,0-1 0 0 0,3-2 0 0 0,5-10-1006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15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0 141 13371 0 0,'0'1'124'0'0,"1"-1"-1"0"0,-1 1 1 0 0,1-1-1 0 0,-1 1 1 0 0,1-1 0 0 0,-1 1-1 0 0,1-1 1 0 0,-1 1 0 0 0,1-1-1 0 0,-1 0 1 0 0,1 1 0 0 0,0-1-1 0 0,-1 0 1 0 0,1 1 0 0 0,0-1-1 0 0,-1 0 1 0 0,1 0 0 0 0,0 0-1 0 0,-1 0 1 0 0,1 0 0 0 0,0 0-1 0 0,-1 0 1 0 0,1 0 0 0 0,0 0-1 0 0,-1 0 1 0 0,1 0 0 0 0,0 0-1 0 0,-1 0 1 0 0,1 0-1 0 0,1-1 1 0 0,28-4-1489 0 0,-27 4 1449 0 0,10-1-1014 0 0,0-2-1 0 0,0 1 1 0 0,0-2-1 0 0,23-10 0 0 0,-32 13 952 0 0,0-1 0 0 0,0 1 0 0 0,0-1 0 0 0,0 0 0 0 0,0 0 0 0 0,-1 0 0 0 0,0-1 0 0 0,1 1-1 0 0,-1-1 1 0 0,-1 0 0 0 0,1 0 0 0 0,0 0 0 0 0,-1 0 0 0 0,0 0 0 0 0,0 0 0 0 0,0-1 0 0 0,1-6-1 0 0,5-29-335 0 0,-8 40 337 0 0,0 0 0 0 0,0 0-1 0 0,0 0 1 0 0,0 0 0 0 0,0 0-1 0 0,-1 0 1 0 0,1 0 0 0 0,0 0 0 0 0,0 0-1 0 0,0 0 1 0 0,0 0 0 0 0,0 0-1 0 0,0 0 1 0 0,0 0 0 0 0,0 0 0 0 0,0 0-1 0 0,0 0 1 0 0,0 0 0 0 0,0 0-1 0 0,0 0 1 0 0,0 0 0 0 0,-1 0 0 0 0,1 0-1 0 0,0 0 1 0 0,0-1 0 0 0,0 1-1 0 0,0 0 1 0 0,0 0 0 0 0,0 0 0 0 0,0 0-1 0 0,0 0 1 0 0,0 0 0 0 0,0 0-1 0 0,0 0 1 0 0,0 0 0 0 0,0 0 0 0 0,-9 23 1034 0 0,-88 324 460 0 0,88-321-1642 0 0,-31 101 298 0 0,18-41-3841 0 0,26-100-3158 0 0,7-23 4413 0 0,0 5 787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15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0 7354 0 0,'30'13'8300'0'0,"-21"-9"-8705"0"0,1 0 1 0 0,-1 0 0 0 0,-1 1 0 0 0,1 0-1 0 0,11 8 1 0 0,-19-11 413 0 0,1 0 0 0 0,-1 0 0 0 0,0 0 0 0 0,0 0 0 0 0,0 0 0 0 0,0 0 0 0 0,0 0 0 0 0,0 0 0 0 0,0 1 0 0 0,-1-1 0 0 0,1 0 1 0 0,-1 0-1 0 0,0 1 0 0 0,1-1 0 0 0,-1 0 0 0 0,0 1 0 0 0,0-1 0 0 0,-1 0 0 0 0,1 1 0 0 0,0-1 0 0 0,-1 0 0 0 0,0 0 0 0 0,1 1 0 0 0,-1-1 0 0 0,0 0 0 0 0,0 0 0 0 0,0 0 0 0 0,-2 3 0 0 0,-5 9 341 0 0,0-1 0 0 0,-1 0 0 0 0,-11 12 0 0 0,14-18-277 0 0,-52 61 448 0 0,32-39-490 0 0,0 1 1 0 0,2 1 0 0 0,-31 54-1 0 0,50-76-21 0 0,0 1 0 0 0,0 0 0 0 0,2 0-1 0 0,-1 1 1 0 0,1-1 0 0 0,1 1 0 0 0,-1-1 0 0 0,2 1 0 0 0,0 0 0 0 0,0 0-1 0 0,1-1 1 0 0,0 1 0 0 0,1 0 0 0 0,0 0 0 0 0,1 0 0 0 0,0-1 0 0 0,6 19-1 0 0,-7-25-176 0 0,1 0-1 0 0,-1-1 0 0 0,1 1 1 0 0,0 0-1 0 0,0-1 0 0 0,0 1 0 0 0,0-1 1 0 0,0 0-1 0 0,1 0 0 0 0,0 0 1 0 0,-1 0-1 0 0,1 0 0 0 0,0 0 1 0 0,1-1-1 0 0,-1 1 0 0 0,0-1 0 0 0,1 0 1 0 0,-1 0-1 0 0,8 3 0 0 0,-7-4-155 0 0,1-1-1 0 0,-1 1 1 0 0,0-1-1 0 0,0 0 0 0 0,0 0 1 0 0,0-1-1 0 0,0 1 1 0 0,1-1-1 0 0,-1 1 0 0 0,0-1 1 0 0,0-1-1 0 0,0 1 1 0 0,0-1-1 0 0,-1 1 0 0 0,1-1 1 0 0,0 0-1 0 0,-1 0 0 0 0,1-1 1 0 0,3-2-1 0 0,66-59-2086 0 0,1-1 3151 0 0,-65 58-141 0 0,0 1 0 0 0,1 0 0 0 0,0 0 0 0 0,0 1 0 0 0,0 0-1 0 0,17-4 1 0 0,-23 8-513 0 0,0-1-1 0 0,-1 1 1 0 0,1 1-1 0 0,0-1 1 0 0,0 1-1 0 0,0-1 1 0 0,0 1-1 0 0,0 0 1 0 0,0 1 0 0 0,0-1-1 0 0,0 1 1 0 0,0 0-1 0 0,0 0 1 0 0,0 0-1 0 0,0 0 1 0 0,0 1-1 0 0,-1-1 1 0 0,1 1-1 0 0,-1 0 1 0 0,1 0-1 0 0,-1 0 1 0 0,0 1 0 0 0,1-1-1 0 0,-1 1 1 0 0,-1 0-1 0 0,1 0 1 0 0,4 6-1 0 0,-3-4 22 0 0,-1 1-1 0 0,0 0 1 0 0,0 0-1 0 0,-1 0 1 0 0,0 0 0 0 0,0 0-1 0 0,0 0 1 0 0,-1 1-1 0 0,0-1 1 0 0,0 1-1 0 0,0-1 1 0 0,-1 1 0 0 0,0-1-1 0 0,0 1 1 0 0,-1-1-1 0 0,-2 10 1 0 0,-4 11 883 0 0,-2 0 1 0 0,-1 0 0 0 0,-18 35-1 0 0,12-27 768 0 0,15-35-1732 0 0,1 0 0 0 0,0 0 0 0 0,0 1 0 0 0,0-1 0 0 0,0 0 0 0 0,-1 0 0 0 0,1 0 0 0 0,0 0 0 0 0,0 1 0 0 0,0-1 0 0 0,0 0 1 0 0,0 0-1 0 0,0 0 0 0 0,0 0 0 0 0,0 1 0 0 0,0-1 0 0 0,0 0 0 0 0,-1 0 0 0 0,1 0 0 0 0,0 1 0 0 0,0-1 0 0 0,0 0 0 0 0,0 0 0 0 0,0 1 0 0 0,0-1 0 0 0,0 0 0 0 0,1 0 0 0 0,-1 0 0 0 0,0 1 0 0 0,0-1 0 0 0,0 0 0 0 0,0 0 1 0 0,0 0-1 0 0,0 0 0 0 0,0 1 0 0 0,0-1 0 0 0,0 0 0 0 0,1 0 0 0 0,-1 0 0 0 0,0 0 0 0 0,0 1 0 0 0,0-1 0 0 0,0 0 0 0 0,0 0 0 0 0,1 0 0 0 0,-1 0 0 0 0,0 0 0 0 0,0 0 0 0 0,13-4 206 0 0,13-14-648 0 0,-13 5-96 0 0,0 1-1 0 0,17-13 1 0 0,-10 11-2264 0 0,1 0-3358 0 0,-11 6 1270 0 0,-2 5 1325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16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8418 0 0,'5'7'3297'0'0,"-1"-1"-2241"0"0,3 0-424 0 0,3-3-160 0 0,0-2-336 0 0,2-4-592 0 0,-2-1-648 0 0,-1-2-313 0 0,-5-1-71 0 0,-1 0 328 0 0,-6 1 296 0 0,-3 3-169 0 0,-5-1-751 0 0,-1 8-1657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16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318 39 7017 0 0,'-2'-1'379'0'0,"0"0"-1"0"0,1 0 0 0 0,-1 0 0 0 0,0 0 0 0 0,1-1 1 0 0,-1 1-1 0 0,1-1 0 0 0,0 1 0 0 0,-1-1 0 0 0,1 0 1 0 0,0 1-1 0 0,-2-4 0 0 0,-10-12 127 0 0,13 17-490 0 0,-1 0 0 0 0,0 0 1 0 0,0-1-1 0 0,1 1 0 0 0,-1 0 1 0 0,0 1-1 0 0,0-1 0 0 0,1 0 1 0 0,-1 0-1 0 0,0 0 0 0 0,1 0 1 0 0,-1 0-1 0 0,0 1 0 0 0,0-1 1 0 0,1 0-1 0 0,-1 1 0 0 0,0-1 1 0 0,1 1-1 0 0,-1-1 0 0 0,1 0 1 0 0,-1 1-1 0 0,0 0 0 0 0,1-1 1 0 0,-1 1-1 0 0,0 0 0 0 0,-18 18 172 0 0,15-15-134 0 0,-19 21 11 0 0,-97 107 2695 0 0,106-113-2340 0 0,0 0 1 0 0,1 0 0 0 0,1 1 0 0 0,1 1 0 0 0,-13 33 0 0 0,21-46-427 0 0,1 1 0 0 0,0 0 0 0 0,0-1 0 0 0,1 1 0 0 0,0 0 0 0 0,1 0 0 0 0,0 0 0 0 0,0-1 0 0 0,1 1 1 0 0,0 0-1 0 0,3 11 0 0 0,0-6 2 0 0,0 0 0 0 0,1 0 1 0 0,1 0-1 0 0,1-1 1 0 0,0 0-1 0 0,9 13 0 0 0,11 10-101 0 0,1-3 1 0 0,1 0-1 0 0,49 42 0 0 0,-58-57-604 0 0,0-1 1 0 0,30 18 0 0 0,-42-30 50 0 0,1 0 0 0 0,0 0 0 0 0,0-1 0 0 0,0-1 0 0 0,0 1 1 0 0,1-1-1 0 0,0-1 0 0 0,-1 0 0 0 0,13 1 0 0 0,-20-2 395 0 0,0-1 0 0 0,-1 0-1 0 0,1 0 1 0 0,0-1 0 0 0,0 1-1 0 0,0 0 1 0 0,-1 0 0 0 0,1-1-1 0 0,0 1 1 0 0,-1-1 0 0 0,1 0-1 0 0,0 1 1 0 0,-1-1 0 0 0,1 0-1 0 0,-1 0 1 0 0,1 0 0 0 0,-1 0-1 0 0,0 0 1 0 0,1 0 0 0 0,-1-1-1 0 0,0 1 1 0 0,0 0 0 0 0,2-3-1 0 0,14-11-2274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17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10634 0 0,'5'20'2361'0'0,"13"9"-2922"0"0,-7-12 499 0 0,10 25 36 0 0,-2 0 0 0 0,-2 1 0 0 0,-2 1 0 0 0,-2 1 0 0 0,12 74 0 0 0,-24-115-41 0 0,0 0-1 0 0,0 0 1 0 0,0 0 0 0 0,1 0 0 0 0,-1 0-1 0 0,1 0 1 0 0,0 0 0 0 0,2 4-1 0 0,-3-8 25 0 0,-1 0 0 0 0,0 0-1 0 0,0 0 1 0 0,0 1 0 0 0,0-1-1 0 0,1 0 1 0 0,-1 0-1 0 0,0 1 1 0 0,0-1 0 0 0,1 0-1 0 0,-1 0 1 0 0,0 0 0 0 0,0 0-1 0 0,1 0 1 0 0,-1 1-1 0 0,0-1 1 0 0,0 0 0 0 0,1 0-1 0 0,-1 0 1 0 0,0 0 0 0 0,0 0-1 0 0,1 0 1 0 0,-1 0-1 0 0,0 0 1 0 0,1 0 0 0 0,-1 0-1 0 0,0 0 1 0 0,1 0 0 0 0,-1 0-1 0 0,0 0 1 0 0,0 0-1 0 0,1 0 1 0 0,-1-1 0 0 0,0 1-1 0 0,0 0 1 0 0,1 0 0 0 0,-1 0-1 0 0,1-1 1 0 0,8-21-1837 0 0,15-126-1081 0 0,-2 2 3095 0 0,-18 127 143 0 0,2 0-1 0 0,0 0 1 0 0,1 1 0 0 0,0 0-1 0 0,15-24 1 0 0,-20 38-125 0 0,0 1 0 0 0,0 0 1 0 0,0 0-1 0 0,0 0 0 0 0,0 0 0 0 0,1 1 0 0 0,-1-1 0 0 0,1 1 0 0 0,0-1 1 0 0,0 1-1 0 0,0 0 0 0 0,0 0 0 0 0,0 0 0 0 0,0 0 0 0 0,5-1 1 0 0,-5 3-90 0 0,-1-1 1 0 0,1 1 0 0 0,0 0 0 0 0,0 0 0 0 0,0 0 0 0 0,0 1 0 0 0,-1-1 0 0 0,1 1 0 0 0,0-1 0 0 0,0 1 0 0 0,-1 0 0 0 0,1 0 0 0 0,-1 0-1 0 0,1 0 1 0 0,-1 1 0 0 0,1-1 0 0 0,-1 1 0 0 0,0-1 0 0 0,1 1 0 0 0,2 3 0 0 0,2 1-172 0 0,0 0 1 0 0,0 1-1 0 0,-1 0 1 0 0,1 0-1 0 0,-1 1 1 0 0,-1-1-1 0 0,0 1 1 0 0,0 1-1 0 0,0-1 1 0 0,5 16-1 0 0,-8-19 5 0 0,-1-1 0 0 0,0 1 0 0 0,0 0 0 0 0,0 0 0 0 0,0 0 0 0 0,-1 0 0 0 0,0 0 0 0 0,0 0-1 0 0,-1 0 1 0 0,1 0 0 0 0,-1 0 0 0 0,0 0 0 0 0,0-1 0 0 0,-1 1 0 0 0,1 0 0 0 0,-1 0 0 0 0,0-1-1 0 0,0 1 1 0 0,-1-1 0 0 0,1 0 0 0 0,-1 0 0 0 0,-4 4 0 0 0,-11 12-93 0 0,-2-2-1 0 0,0 0 1 0 0,-1-1 0 0 0,-1-1-1 0 0,-29 16 1 0 0,-20 15 2391 0 0,71-47-2176 0 0,0 0 0 0 0,0 0-1 0 0,-1 0 1 0 0,1 1-1 0 0,0-1 1 0 0,0 0-1 0 0,0 0 1 0 0,0 0 0 0 0,0 0-1 0 0,0 0 1 0 0,-1 0-1 0 0,1 0 1 0 0,0 0 0 0 0,0 0-1 0 0,0 0 1 0 0,0 0-1 0 0,0 0 1 0 0,0 1-1 0 0,0-1 1 0 0,-1 0 0 0 0,1 0-1 0 0,0 0 1 0 0,0 0-1 0 0,0 0 1 0 0,0 0 0 0 0,0 1-1 0 0,0-1 1 0 0,0 0-1 0 0,0 0 1 0 0,0 0-1 0 0,0 0 1 0 0,0 0 0 0 0,0 1-1 0 0,0-1 1 0 0,0 0-1 0 0,0 0 1 0 0,0 0 0 0 0,0 0-1 0 0,0 0 1 0 0,0 1-1 0 0,0-1 1 0 0,0 0-1 0 0,0 0 1 0 0,0 0 0 0 0,0 0-1 0 0,0 0 1 0 0,0 0-1 0 0,1 1 1 0 0,-1-1 0 0 0,0 0-1 0 0,0 0 1 0 0,0 0-1 0 0,0 0 1 0 0,0 0-1 0 0,0 0 1 0 0,0 0 0 0 0,0 0-1 0 0,1 1 1 0 0,-1-1-1 0 0,0 0 1 0 0,0 0 0 0 0,0 0-1 0 0,0 0 1 0 0,0 0-1 0 0,1 0 1 0 0,-1 0-1 0 0,0 0 1 0 0,19 2 582 0 0,30-4-140 0 0,-44 1-347 0 0,57-5-8 0 0,91-20 1 0 0,-13-12-3333 0 0,-121 31 2178 0 0,0 0 0 0 0,-1-1 0 0 0,0 0 0 0 0,25-17 0 0 0,-11 1-851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17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7714 0 0,'21'-1'5424'0'0,"82"6"-5042"0"0,-24 11 302 0 0,-58-11-1257 0 0,1 0-1 0 0,0-2 1 0 0,0 0 0 0 0,35-1-1 0 0,-56-2 424 0 0,0 1 0 0 0,0-2 0 0 0,0 1 0 0 0,0 0 0 0 0,0 0 0 0 0,0 0 0 0 0,-1 0 0 0 0,1-1 0 0 0,0 1 0 0 0,0 0 0 0 0,0-1 0 0 0,0 1 0 0 0,0-1 0 0 0,0 1 0 0 0,0-1 0 0 0,0 1 0 0 0,-1-1 0 0 0,2-1 0 0 0,-1 2-4 0 0,-1-1 0 0 0,0 1-1 0 0,0-1 1 0 0,0 0 0 0 0,0 1-1 0 0,1-1 1 0 0,-1 1 0 0 0,0-1-1 0 0,0 0 1 0 0,0 1 0 0 0,0-1-1 0 0,0 1 1 0 0,-1-1 0 0 0,1 0-1 0 0,0 1 1 0 0,0-1 0 0 0,0 1-1 0 0,0-1 1 0 0,-1 0 0 0 0,1 1 0 0 0,-1-2-1 0 0,-1-1-369 0 0,0 0 0 0 0,-1-1 0 0 0,1 1 0 0 0,-1 0 0 0 0,0 0 0 0 0,-5-4 0 0 0,-6-3-812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18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0 576 4153 0 0,'2'-5'7179'0'0,"-2"5"-7057"0"0,16-9 1793 0 0,17-6-1614 0 0,-18 10-171 0 0,1 0 1 0 0,-1 1-1 0 0,1 0 1 0 0,0 1-1 0 0,24-1 0 0 0,81 6-654 0 0,-112-1-142 0 0,0-1-1 0 0,0 0 1 0 0,0 0-1 0 0,0-1 1 0 0,0 0-1 0 0,15-5 1 0 0,-20 5 215 0 0,1-1 1 0 0,-1 0 0 0 0,0 0-1 0 0,1-1 1 0 0,-1 1 0 0 0,-1-1-1 0 0,1 0 1 0 0,0 0-1 0 0,-1 0 1 0 0,1 0 0 0 0,-1-1-1 0 0,0 0 1 0 0,0 1 0 0 0,3-6-1 0 0,12-19-1712 0 0</inkml:trace>
  <inkml:trace contextRef="#ctx0" brushRef="#br0" timeOffset="1">573 0 5313 0 0,'-23'80'3938'0'0,"3"43"-4763"0"0,13-70 331 0 0,-15 52 1 0 0,9-53 812 0 0,2-10-601 0 0,-25 67 0 0 0,35-107 15 0 0,0 0 1 0 0,0 0-1 0 0,0 0 1 0 0,0-1 0 0 0,0 1-1 0 0,0 0 1 0 0,-1-1-1 0 0,1 1 1 0 0,0 0 0 0 0,-1-1-1 0 0,0 0 1 0 0,1 1-1 0 0,-1-1 1 0 0,0 0 0 0 0,1 0-1 0 0,-1 0 1 0 0,0 0 0 0 0,0 0-1 0 0,-3 1 1 0 0,-8 3-1456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18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34 3561 0 0,'-4'11'433'0'0,"1"0"1"0"0,0 0-1 0 0,0 1 1 0 0,2-1-1 0 0,-1 1 1 0 0,1 0-1 0 0,1-1 1 0 0,0 1-1 0 0,1 0 1 0 0,3 16-1 0 0,-3-20-297 0 0,0 0 0 0 0,1-1 0 0 0,0 1 0 0 0,1 0 0 0 0,-1-1 0 0 0,2 0 0 0 0,-1 1 0 0 0,1-1 0 0 0,0-1 0 0 0,0 1 0 0 0,1 0 0 0 0,0-1 0 0 0,0 0 0 0 0,0 0 0 0 0,1-1 0 0 0,8 7 0 0 0,-12-11-47 0 0,1 1 0 0 0,-1-1 0 0 0,1 1 0 0 0,-1-1 0 0 0,1 0 0 0 0,0 0 0 0 0,-1 0 0 0 0,1-1 0 0 0,0 1 0 0 0,0-1 0 0 0,-1 1 0 0 0,1-1 0 0 0,0 0 0 0 0,0 0 1 0 0,0 0-1 0 0,0 0 0 0 0,0-1 0 0 0,-1 1 0 0 0,6-2 0 0 0,-3 0 37 0 0,0 0-1 0 0,0-1 1 0 0,-1 0 0 0 0,1 1 0 0 0,-1-2 0 0 0,1 1-1 0 0,-1 0 1 0 0,0-1 0 0 0,7-7 0 0 0,-3 0 1 0 0,1 0 0 0 0,-2 0 0 0 0,0 0 0 0 0,0-1 0 0 0,-1 0 0 0 0,0-1 0 0 0,6-20 0 0 0,-10 27-57 0 0,-1 0-1 0 0,1 0 0 0 0,-1 0 1 0 0,-1 0-1 0 0,1 0 0 0 0,-1 0 1 0 0,0 0-1 0 0,0 0 0 0 0,-1 0 0 0 0,0 0 1 0 0,0 0-1 0 0,0 0 0 0 0,-1 0 1 0 0,0 0-1 0 0,0 0 0 0 0,-5-9 0 0 0,4 12 4 0 0,0-1-1 0 0,0 0 1 0 0,0 1-1 0 0,0 0 1 0 0,-1 0-1 0 0,1 0 1 0 0,-1 0-1 0 0,0 0 1 0 0,0 1-1 0 0,1 0 1 0 0,-2 0-1 0 0,1 0 0 0 0,0 0 1 0 0,0 0-1 0 0,-1 1 1 0 0,1 0-1 0 0,-1 0 1 0 0,1 0-1 0 0,-1 0 1 0 0,1 1-1 0 0,-1 0 1 0 0,-8 0-1 0 0,4 1-96 0 0,0 1 0 0 0,0-1-1 0 0,-1 1 1 0 0,2 1 0 0 0,-1 0 0 0 0,0 0-1 0 0,1 0 1 0 0,-1 1 0 0 0,1 1 0 0 0,0-1-1 0 0,0 2 1 0 0,1-1 0 0 0,-13 11 0 0 0,13-9-417 0 0,1 0-1 0 0,-1 0 1 0 0,1 0 0 0 0,0 1 0 0 0,-8 14 0 0 0,11-16-218 0 0,0 0 0 0 0,0 1 1 0 0,1-1-1 0 0,0 1 1 0 0,0-1-1 0 0,0 1 0 0 0,1 0 1 0 0,-1 8-1 0 0,2-14 485 0 0,0 0 0 0 0,0 0 0 0 0,0 0 0 0 0,0 0 0 0 0,0 0 0 0 0,0 0 0 0 0,0 0 0 0 0,0 0-1 0 0,0 0 1 0 0,0 0 0 0 0,1 0 0 0 0,-1 0 0 0 0,0 0 0 0 0,1 0 0 0 0,-1 0 0 0 0,1 0 0 0 0,-1 0 0 0 0,1 0 0 0 0,-1-1-1 0 0,1 1 1 0 0,0 0 0 0 0,-1 0 0 0 0,1-1 0 0 0,0 1 0 0 0,0 0 0 0 0,-1-1 0 0 0,1 1 0 0 0,0-1 0 0 0,0 1 0 0 0,0-1 0 0 0,0 1-1 0 0,0-1 1 0 0,0 0 0 0 0,0 1 0 0 0,0-1 0 0 0,0 0 0 0 0,0 0 0 0 0,0 0 0 0 0,0 1 0 0 0,0-1 0 0 0,0 0 0 0 0,1-1 0 0 0,17 1-912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19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16684 0 0,'-8'8'2877'0'0,"17"-6"-2495"0"0,24-5-2042 0 0,-27 2 1752 0 0,8 0-449 0 0,10-3-232 0 0,1 2 0 0 0,46 3 1 0 0,-64-1 554 0 0,0 1 0 0 0,0 0 0 0 0,0 1 0 0 0,-1-1 0 0 0,1 1 1 0 0,0 1-1 0 0,-1-1 0 0 0,1 1 0 0 0,-1 0 0 0 0,0 1 0 0 0,0 0 0 0 0,0 0 1 0 0,0 0-1 0 0,-1 0 0 0 0,6 6 0 0 0,-11-9 14 0 0,1-1 0 0 0,0 1 1 0 0,0 0-1 0 0,-1 0 0 0 0,1-1 0 0 0,-1 1 1 0 0,1 0-1 0 0,-1 0 0 0 0,1 0 0 0 0,-1 0 1 0 0,1 0-1 0 0,-1 0 0 0 0,0 0 0 0 0,1 0 1 0 0,-1 0-1 0 0,0 0 0 0 0,0 0 0 0 0,0 0 1 0 0,0 0-1 0 0,0 0 0 0 0,0 0 0 0 0,0 0 1 0 0,0 0-1 0 0,0 0 0 0 0,0 0 0 0 0,-1 0 1 0 0,1 0-1 0 0,0 0 0 0 0,-1 0 0 0 0,1-1 1 0 0,-1 1-1 0 0,1 0 0 0 0,-1 0 0 0 0,1 0 1 0 0,-1 0-1 0 0,0-1 0 0 0,1 1 0 0 0,-1 0 0 0 0,0 0 1 0 0,1-1-1 0 0,-1 1 0 0 0,0-1 0 0 0,0 1 1 0 0,0 0-1 0 0,0-1 0 0 0,0 0 0 0 0,-1 1 1 0 0,-8 4-467 0 0,0 0 0 0 0,-1-1 0 0 0,-18 5 0 0 0,6-1 523 0 0,13-4 139 0 0,-1 1 1 0 0,1 0 0 0 0,0 1 0 0 0,1 0-1 0 0,-1 1 1 0 0,1 0 0 0 0,1 0-1 0 0,-1 1 1 0 0,-11 14 0 0 0,16-18-93 0 0,1 1 0 0 0,0 0 0 0 0,0 0 0 0 0,0 0 0 0 0,1 0 0 0 0,0 0 0 0 0,0 1 0 0 0,0-1 0 0 0,1 1 0 0 0,0-1 0 0 0,0 1 0 0 0,0 0 0 0 0,1 0 0 0 0,-1-1 0 0 0,1 1 0 0 0,1 0 0 0 0,-1-1 0 0 0,1 1 0 0 0,0 0 0 0 0,0-1 0 0 0,3 7 0 0 0,0-2-65 0 0,0 0 0 0 0,1-1-1 0 0,0 1 1 0 0,0-1 0 0 0,1-1-1 0 0,1 1 1 0 0,-1-1 0 0 0,1 0-1 0 0,1 0 1 0 0,14 11 0 0 0,-16-14-296 0 0,0 0 0 0 0,0-1 0 0 0,0 0 0 0 0,0 0 0 0 0,1-1 0 0 0,0 0 0 0 0,0 0 0 0 0,0 0 0 0 0,0-1 0 0 0,0 0 0 0 0,0 0 1 0 0,0-1-1 0 0,1 0 0 0 0,-1 0 0 0 0,1-1 0 0 0,7 0 0 0 0,-13 0 123 0 0,-1 0 1 0 0,1-1-1 0 0,-1 1 0 0 0,0 0 0 0 0,1-1 1 0 0,-1 1-1 0 0,1-1 0 0 0,-1 1 1 0 0,1-1-1 0 0,-1 0 0 0 0,0 1 1 0 0,0-1-1 0 0,1 0 0 0 0,-1 0 1 0 0,0 0-1 0 0,0 0 0 0 0,0 0 0 0 0,0 0 1 0 0,0 0-1 0 0,0 0 0 0 0,0-1 1 0 0,0 1-1 0 0,1-3 0 0 0,-1 2-103 0 0,-1-1-1 0 0,1 0 0 0 0,-1 1 0 0 0,0-1 1 0 0,1 0-1 0 0,-1 0 0 0 0,0 0 1 0 0,-1 1-1 0 0,1-1 0 0 0,0 0 0 0 0,-1 1 1 0 0,-1-4-1 0 0,-1-6-382 0 0,-2 1 0 0 0,0-1 0 0 0,0 1 1 0 0,-12-18-1 0 0,14 24 637 0 0,1 1 1 0 0,-1 1 0 0 0,0-1 0 0 0,0 0 0 0 0,0 1-1 0 0,-1-1 1 0 0,1 1 0 0 0,-1 0 0 0 0,0 0 0 0 0,0 0-1 0 0,0 1 1 0 0,0-1 0 0 0,-6-1 0 0 0,8 3 84 0 0,-1 1 1 0 0,1-1-1 0 0,-1 1 0 0 0,1 0 1 0 0,-1 0-1 0 0,1 0 1 0 0,-1 0-1 0 0,1 1 1 0 0,-1-1-1 0 0,1 1 1 0 0,-1-1-1 0 0,1 1 1 0 0,-1 0-1 0 0,1 0 0 0 0,0 0 1 0 0,0 0-1 0 0,-1 0 1 0 0,1 1-1 0 0,0-1 1 0 0,0 1-1 0 0,0-1 1 0 0,0 1-1 0 0,0 0 0 0 0,1 0 1 0 0,-1 0-1 0 0,-2 3 1 0 0,-4 5 409 0 0,1 1 1 0 0,0 1-1 0 0,0-1 1 0 0,1 1-1 0 0,1 0 1 0 0,0 1-1 0 0,-5 18 1 0 0,-17 94 1637 0 0,26-118-2118 0 0,-43 199-1328 0 0,44-203 615 0 0,3-6 333 0 0,10-14 302 0 0,13-21 304 0 0,2-14-330 0 0,-11 20-331 0 0,26-40 1 0 0,-38 65 381 0 0,0 0-1 0 0,1 0 1 0 0,0 1 0 0 0,0-1 0 0 0,0 1 0 0 0,1 1 0 0 0,0-1-1 0 0,0 1 1 0 0,0 0 0 0 0,14-6 0 0 0,-18 9 94 0 0,0 1-1 0 0,-1 0 1 0 0,1 0-1 0 0,0 0 1 0 0,-1 0-1 0 0,1 0 1 0 0,0 1 0 0 0,0-1-1 0 0,0 1 1 0 0,0 0-1 0 0,0 0 1 0 0,-1 0 0 0 0,1 0-1 0 0,0 0 1 0 0,0 1-1 0 0,0-1 1 0 0,0 1-1 0 0,-1 0 1 0 0,1 0 0 0 0,0 0-1 0 0,0 0 1 0 0,-1 0-1 0 0,1 0 1 0 0,-1 1-1 0 0,1-1 1 0 0,-1 1 0 0 0,0 0-1 0 0,0 0 1 0 0,0 0-1 0 0,0 0 1 0 0,0 0-1 0 0,0 0 1 0 0,0 1 0 0 0,0-1-1 0 0,-1 0 1 0 0,0 1-1 0 0,3 4 1 0 0,-2-2-37 0 0,-1 0 0 0 0,1 1 0 0 0,-1-1 0 0 0,0 1 0 0 0,0-1 0 0 0,0 1 0 0 0,-1 0 0 0 0,0-1 1 0 0,0 1-1 0 0,-1 0 0 0 0,1-1 0 0 0,-1 1 0 0 0,0 0 0 0 0,-1-1 0 0 0,1 1 0 0 0,-1-1 0 0 0,0 0 0 0 0,-4 7 0 0 0,0-2 189 0 0,-1 0-1 0 0,-1-1 1 0 0,1 1-1 0 0,-2-2 1 0 0,1 1 0 0 0,-1-1-1 0 0,0-1 1 0 0,-1 1-1 0 0,0-1 1 0 0,0-1-1 0 0,0 0 1 0 0,-20 8-1 0 0,0-3 811 0 0,0-1 0 0 0,-1-1 0 0 0,-49 7 0 0 0,91-16-1043 0 0,-1 1 0 0 0,0 1 0 0 0,0-1 0 0 0,0 2 0 0 0,14 4 0 0 0,19 4 179 0 0,-13-5-338 0 0,0-3 0 0 0,0 0 1 0 0,57-3-1 0 0,-75 0-472 0 0,0-1-1 0 0,0-1 0 0 0,-1 0 0 0 0,1-1 0 0 0,-1 0 1 0 0,0 0-1 0 0,0-1 0 0 0,0-1 0 0 0,0 0 0 0 0,-1 0 1 0 0,0-1-1 0 0,0 0 0 0 0,10-9 0 0 0,16-26-2441 0 0,-11 24 1353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4:26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289 230 10058 0 0,'-2'-2'508'0'0,"0"0"-1"0"0,0 0 1 0 0,0 0 0 0 0,0 1-1 0 0,0-1 1 0 0,0 1-1 0 0,0-1 1 0 0,-1 1 0 0 0,1 0-1 0 0,0-1 1 0 0,-1 1-1 0 0,1 1 1 0 0,-1-1 0 0 0,0 0-1 0 0,1 1 1 0 0,-4-1 0 0 0,2 1-324 0 0,0 1 1 0 0,1-1 0 0 0,-1 1-1 0 0,0 0 1 0 0,1 1 0 0 0,-1-1 0 0 0,1 0-1 0 0,0 1 1 0 0,-1 0 0 0 0,1 0 0 0 0,-4 3-1 0 0,-31 19 887 0 0,19-12-471 0 0,-34 26 0 0 0,47-32-576 0 0,0 0 1 0 0,0 0-1 0 0,0 0 1 0 0,1 1-1 0 0,0 0 1 0 0,1 0 0 0 0,-1 0-1 0 0,-5 14 1 0 0,2 0-4 0 0,1-1 0 0 0,0 2 0 0 0,-4 32 0 0 0,9-45-35 0 0,1 0-1 0 0,0 0 0 0 0,1 0 0 0 0,0 1 1 0 0,0-1-1 0 0,1 0 0 0 0,1 0 1 0 0,-1 1-1 0 0,1-1 0 0 0,1 0 0 0 0,3 8 1 0 0,-3-11 3 0 0,1-1 1 0 0,-1 1-1 0 0,1-1 1 0 0,1 0-1 0 0,-1-1 1 0 0,1 1-1 0 0,-1-1 1 0 0,1 0-1 0 0,0 0 1 0 0,1 0-1 0 0,-1-1 1 0 0,1 0-1 0 0,0 0 1 0 0,0 0-1 0 0,-1-1 1 0 0,2 1 0 0 0,-1-2-1 0 0,0 1 1 0 0,12 1-1 0 0,-1 0 19 0 0,-1-2 0 0 0,1 1 0 0 0,0-2 0 0 0,-1 0 0 0 0,1-2 0 0 0,25-4 0 0 0,-22 2 69 0 0,-1-1 0 0 0,0-2-1 0 0,-1 1 1 0 0,1-2-1 0 0,-1-1 1 0 0,-1 0 0 0 0,0-1-1 0 0,0-1 1 0 0,-1 0 0 0 0,0-1-1 0 0,-1-1 1 0 0,-1-1 0 0 0,20-22-1 0 0,-24 24 39 0 0,-2 0 0 0 0,1-1 0 0 0,-1 1 1 0 0,-1-1-1 0 0,-1-1 0 0 0,1 0 0 0 0,-2 0 0 0 0,0 0 0 0 0,-1 0 0 0 0,0-1 0 0 0,-1 1 0 0 0,-1-1 0 0 0,-1 0 0 0 0,0 0 0 0 0,0 0 0 0 0,-1 0 0 0 0,-1 0 1 0 0,-5-22-1 0 0,3 23-38 0 0,0 1 0 0 0,-1-1 0 0 0,-1 1 0 0 0,0 0 1 0 0,-1 1-1 0 0,0-1 0 0 0,-1 1 0 0 0,0 1 0 0 0,-1-1 1 0 0,0 1-1 0 0,-1 0 0 0 0,-10-9 0 0 0,11 13-64 0 0,0 0 0 0 0,-1 0 0 0 0,1 1 0 0 0,-1 0 0 0 0,-1 1 0 0 0,1 0 0 0 0,-1 1-1 0 0,0-1 1 0 0,0 2 0 0 0,0-1 0 0 0,0 2 0 0 0,0-1 0 0 0,-1 1 0 0 0,1 1 0 0 0,-1 0 0 0 0,-11 1 0 0 0,7 0-93 0 0,1 1 1 0 0,-1 1 0 0 0,1 0 0 0 0,-1 1 0 0 0,-20 7-1 0 0,30-8-140 0 0,0 0 0 0 0,0 0-1 0 0,0 0 1 0 0,0 1-1 0 0,1-1 1 0 0,-1 1-1 0 0,1 0 1 0 0,0 1-1 0 0,0-1 1 0 0,0 1-1 0 0,0-1 1 0 0,0 1 0 0 0,1 1-1 0 0,0-1 1 0 0,0 0-1 0 0,0 1 1 0 0,0-1-1 0 0,-2 8 1 0 0,2-3-1689 0 0,1-1 1 0 0,0 1 0 0 0,0 0-1 0 0,0 18 1 0 0,3 8-6398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19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 22533 0 0,'-2'2'576'0'0,"2"1"-608"0"0,5-2-184 0 0,11 1-248 0 0,9-4-480 0 0,6 1-713 0 0,7-2-311 0 0,-1 0 39 0 0,-1 0 57 0 0,-6 5 112 0 0,-4 2-257 0 0,-8 2-327 0 0,-5 1-249 0 0,-9-3 265 0 0,-3 6-161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20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 12379 0 0,'14'2'170'0'0,"-1"-1"1"0"0,1-1-1 0 0,0 0 1 0 0,-1-1 0 0 0,1 0-1 0 0,-1-1 1 0 0,1 0-1 0 0,17-6 1 0 0,5-3-899 0 0,61-29 1 0 0,-81 28 2310 0 0,-16 8-240 0 0,-9 9-1133 0 0,5-2-315 0 0,0 1 0 0 0,0 0-1 0 0,0 0 1 0 0,0 0-1 0 0,0 0 1 0 0,1 0 0 0 0,0 1-1 0 0,0 0 1 0 0,0 0 0 0 0,-3 8-1 0 0,-19 56-298 0 0,20-51 557 0 0,1 0-1 0 0,0 0 1 0 0,2 1-1 0 0,-2 27 1 0 0,4-39-72 0 0,0 1 1 0 0,0-1-1 0 0,1 0 1 0 0,0 1-1 0 0,0-1 1 0 0,1 0-1 0 0,0 0 1 0 0,0 0-1 0 0,0 0 0 0 0,1 0 1 0 0,0 0-1 0 0,1-1 1 0 0,0 1-1 0 0,5 7 1 0 0,-8-13 0 0 0,1 1 1 0 0,0 0 0 0 0,0 0-1 0 0,0-1 1 0 0,0 1-1 0 0,0-1 1 0 0,0 1 0 0 0,0-1-1 0 0,0 0 1 0 0,0 0-1 0 0,0 0 1 0 0,1 0 0 0 0,-1 0-1 0 0,0-1 1 0 0,1 1 0 0 0,-1-1-1 0 0,1 0 1 0 0,3 1-1 0 0,-2-2 48 0 0,0 1 0 0 0,0-1 0 0 0,0 0 0 0 0,0 0 0 0 0,0 0 0 0 0,0 0 0 0 0,0-1 0 0 0,-1 1 0 0 0,1-1 0 0 0,5-4 0 0 0,-1 0 8 0 0,0 0 0 0 0,0 0 0 0 0,-1-1 0 0 0,1-1 0 0 0,-1 1 0 0 0,-1-1 0 0 0,0 0 0 0 0,6-10 0 0 0,-8 10-182 0 0,0 0 1 0 0,0 0 0 0 0,0 0-1 0 0,-1 0 1 0 0,-1 0 0 0 0,1-1-1 0 0,-1 0 1 0 0,-1 1 0 0 0,0-1-1 0 0,0 0 1 0 0,0 0 0 0 0,-1 0-1 0 0,-1 1 1 0 0,-1-15 0 0 0,-1 12-112 0 0,0 1 1 0 0,0 0 0 0 0,-1 1-1 0 0,-1-1 1 0 0,1 1 0 0 0,-1 0-1 0 0,-1 0 1 0 0,0 0 0 0 0,0 0-1 0 0,-1 1 1 0 0,-14-14 0 0 0,15 17 55 0 0,-4-7-279 0 0,-2 1 0 0 0,1 1 0 0 0,-2 0 1 0 0,1 1-1 0 0,-1 0 0 0 0,-22-11 1 0 0,16 17-380 0 0,18 3 640 0 0,1 0-1 0 0,-1 0 1 0 0,1 0 0 0 0,-1 1 0 0 0,1-1 0 0 0,0 0 0 0 0,-1 0 0 0 0,1 0 0 0 0,-1 1 0 0 0,1-1 0 0 0,0 0 0 0 0,-1 0 0 0 0,1 1 0 0 0,0-1 0 0 0,-1 0-1 0 0,1 1 1 0 0,0-1 0 0 0,-1 1 0 0 0,1-1 0 0 0,0 0 0 0 0,0 1 0 0 0,0-1 0 0 0,-1 1 0 0 0,1-1 0 0 0,0 2-217 0 0,0 0-1 0 0,0-1 1 0 0,0 1 0 0 0,0-1 0 0 0,0 1-1 0 0,1-1 1 0 0,-1 1 0 0 0,0-1 0 0 0,1 1-1 0 0,-1-1 1 0 0,1 0 0 0 0,0 1-1 0 0,-1-1 1 0 0,1 1 0 0 0,0-1 0 0 0,0 0-1 0 0,0 0 1 0 0,0 1 0 0 0,1 0 0 0 0,11 10-1707 0 0,7 0-138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20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12227 0 0,'-2'85'4369'0'0,"-1"-38"-4896"0"0,-1 0 0 0 0,-14 56 0 0 0,0-27 1107 0 0,-3-2 0 0 0,-44 101 1 0 0,74-222-2276 0 0,-4 32 1518 0 0,13-37-1310 0 0,1 0 1 0 0,3 2-1 0 0,43-72 0 0 0,-56 111 724 0 0,0-1 1 0 0,20-18 0 0 0,-23 25 377 0 0,0 0 0 0 0,-1 0 0 0 0,0-1 1 0 0,0 0-1 0 0,0 0 0 0 0,-1 0 0 0 0,0 0 0 0 0,0 0 0 0 0,0-1 1 0 0,-1 0-1 0 0,0 0 0 0 0,0 0 0 0 0,-1 0 0 0 0,2-11 1 0 0,1 3-414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21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0 138 7946 0 0,'21'5'5613'0'0,"3"-7"-3677"0"0,25-13-2699 0 0,-28 8 1370 0 0,-3 2-143 0 0,1 1-1 0 0,-1 1 0 0 0,1 0 0 0 0,-1 1 0 0 0,21 1 1 0 0,-34 1-446 0 0,1 0 0 0 0,-1 0 0 0 0,0 1 0 0 0,1-1 0 0 0,-1 1 0 0 0,0 1 0 0 0,0-1 0 0 0,0 1 0 0 0,0 0 0 0 0,0 0 0 0 0,0 0 0 0 0,0 0 0 0 0,-1 1 0 0 0,1 0 0 0 0,-1 0 0 0 0,0 1 0 0 0,0-1 0 0 0,0 1 0 0 0,0-1 0 0 0,-1 1 0 0 0,1 0 0 0 0,3 7 0 0 0,-5-7-94 0 0,-1-1 0 0 0,0 0 0 0 0,0 0-1 0 0,0 1 1 0 0,-1-1 0 0 0,1 0-1 0 0,-1 1 1 0 0,0-1 0 0 0,0 1 0 0 0,0-1-1 0 0,0 0 1 0 0,-1 1 0 0 0,1-1 0 0 0,-1 0-1 0 0,0 1 1 0 0,-1 2 0 0 0,-26 56-499 0 0,15-35 558 0 0,-9 18-80 0 0,13-29-92 0 0,1 1 0 0 0,1 0-1 0 0,0 0 1 0 0,1 0 0 0 0,1 1 0 0 0,-4 27-1 0 0,8-44 155 0 0,1-1-1 0 0,0 1 0 0 0,0-1 1 0 0,0 1-1 0 0,0-1 0 0 0,0 1 1 0 0,0-1-1 0 0,0 1 1 0 0,-1-1-1 0 0,1 0 0 0 0,0 1 1 0 0,1-1-1 0 0,-1 1 0 0 0,0-1 1 0 0,0 1-1 0 0,0-1 0 0 0,0 1 1 0 0,0-1-1 0 0,0 1 0 0 0,1-1 1 0 0,-1 1-1 0 0,0-1 1 0 0,0 0-1 0 0,0 1 0 0 0,1-1 1 0 0,-1 0-1 0 0,0 1 0 0 0,1-1 1 0 0,-1 1-1 0 0,0-1 0 0 0,1 0 1 0 0,-1 0-1 0 0,1 1 1 0 0,-1-1-1 0 0,0 0 0 0 0,1 0 1 0 0,-1 1-1 0 0,1-1 0 0 0,18-10 40 0 0,17-25 1076 0 0,-35 34-1074 0 0,33-35 354 0 0,62-52-1 0 0,-82 75-1452 0 0,-1 0 0 0 0,-1 0 0 0 0,0-2 0 0 0,-1 1 0 0 0,-1-1 0 0 0,17-32 0 0 0,-7 5 236 0 0,22-69 0 0 0,-40 105 1156 0 0,0 0 0 0 0,0-1 0 0 0,-1 1 0 0 0,0 0 0 0 0,0-1 0 0 0,-1 1 0 0 0,0-11 0 0 0,0 17-158 0 0,-1 0 0 0 0,1 0 1 0 0,-1 0-1 0 0,1 0 0 0 0,-1 0 1 0 0,1 0-1 0 0,-1 1 1 0 0,1-1-1 0 0,-1 0 0 0 0,1 0 1 0 0,0 1-1 0 0,-1-1 1 0 0,1 0-1 0 0,-1 1 0 0 0,1-1 1 0 0,0 0-1 0 0,-1 1 1 0 0,1-1-1 0 0,0 0 0 0 0,0 1 1 0 0,-1-1-1 0 0,1 1 0 0 0,0-1 1 0 0,0 1-1 0 0,0-1 1 0 0,-1 1-1 0 0,1-1 0 0 0,0 0 1 0 0,0 1-1 0 0,0 0 1 0 0,-11 20 753 0 0,0 16-571 0 0,1 0 0 0 0,2 0 0 0 0,2 1 0 0 0,-3 70 0 0 0,7-75-265 0 0,-5 41-205 0 0,-3 80 120 0 0,10-129-1181 0 0,1-1 1 0 0,6 28 0 0 0,-7-52 1137 0 0,0 0 1 0 0,0 0 0 0 0,0 0 0 0 0,0 0-1 0 0,0 0 1 0 0,0 0 0 0 0,0 0 0 0 0,0 0 0 0 0,0 0-1 0 0,0-1 1 0 0,0 1 0 0 0,0 0 0 0 0,0 0 0 0 0,10-13-5791 0 0,0-19 3852 0 0,-6-7 424 0 0,7 0 240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21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 5001 0 0,'3'14'1330'0'0,"-1"0"0"0"0,0 0 0 0 0,-1 0 0 0 0,-1 0-1 0 0,-2 24 1 0 0,-16 73-295 0 0,4-32-370 0 0,-13 213-187 0 0,26-166-6481 0 0,2-122 5506 0 0,-1-1 19 0 0,0 0 0 0 0,0-1 0 0 0,1 1 0 0 0,-2 0 0 0 0,1 0 0 0 0,0-1 0 0 0,-1 1 0 0 0,1 0 0 0 0,-1 0 0 0 0,0-1 0 0 0,1 1 0 0 0,-1-1 0 0 0,-1 1 0 0 0,-1 4 0 0 0,0-3-946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5:41:21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21733 0 0,'22'47'127'0'0,"47"111"-1341"0"0,-60-133 1153 0 0,-1 1-1 0 0,-2 1 1 0 0,0-1-1 0 0,2 39 1 0 0,-6-24 274 0 0,-3 0-1 0 0,-1 0 1 0 0,-2 0-1 0 0,-2-1 1 0 0,-16 61 0 0 0,-27 48-1547 0 0,-12-10-4048 0 0,31-83 524 0 0,-4-3-1958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0:38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856 161 8706 0 0,'-43'-3'5182'0'0,"-23"-11"-2156"0"0,13 3-2182 0 0,11 3-662 0 0,-218-30 292 0 0,220 35-515 0 0,0 1 0 0 0,0 2 0 0 0,0 2 0 0 0,-57 10 0 0 0,88-10-14 0 0,-1 0 0 0 0,1 1-1 0 0,0 1 1 0 0,0-1 0 0 0,1 1-1 0 0,-1 1 1 0 0,1 0 0 0 0,0 0-1 0 0,0 1 1 0 0,0-1 0 0 0,-9 11 0 0 0,15-14 35 0 0,0 0 1 0 0,0 0 0 0 0,0 0 0 0 0,0 1 0 0 0,0-1 0 0 0,1 1 0 0 0,-1 0 0 0 0,1-1-1 0 0,0 1 1 0 0,0 0 0 0 0,0 0 0 0 0,0 0 0 0 0,0 0 0 0 0,0 0 0 0 0,1 0 0 0 0,0 0-1 0 0,-1 0 1 0 0,1 0 0 0 0,0 0 0 0 0,1 0 0 0 0,-1 0 0 0 0,0 0 0 0 0,1 0-1 0 0,0 0 1 0 0,0 0 0 0 0,-1 0 0 0 0,2 0 0 0 0,-1-1 0 0 0,0 1 0 0 0,1 0 0 0 0,-1-1-1 0 0,1 1 1 0 0,0-1 0 0 0,0 1 0 0 0,0-1 0 0 0,0 0 0 0 0,0 0 0 0 0,4 3 0 0 0,2 2-3 0 0,1 0 0 0 0,-1-1 0 0 0,1-1 0 0 0,0 0 0 0 0,1 0 0 0 0,0 0 0 0 0,-1-1 0 0 0,1-1 0 0 0,0 0 0 0 0,1 0 0 0 0,-1-1 0 0 0,21 2 0 0 0,10-1 8 0 0,81-6 0 0 0,-104 2 13 0 0,-1 0 78 0 0,43-4-96 0 0,-55 5 164 0 0,0-1 0 0 0,0 0 0 0 0,-1 0 0 0 0,1-1 0 0 0,-1 1 0 0 0,1-1 0 0 0,-1 0 0 0 0,1 0 0 0 0,4-4 0 0 0,-9 6-96 0 0,0-1-1 0 0,0 1 0 0 0,0 0 1 0 0,0-1-1 0 0,0 1 0 0 0,0 0 1 0 0,0-1-1 0 0,0 1 0 0 0,0 0 1 0 0,0-1-1 0 0,0 1 1 0 0,-1 0-1 0 0,1-1 0 0 0,0 1 1 0 0,0 0-1 0 0,0-1 0 0 0,-1 1 1 0 0,1 0-1 0 0,0 0 0 0 0,0-1 1 0 0,-1 1-1 0 0,1 0 1 0 0,0 0-1 0 0,0-1 0 0 0,-1 1 1 0 0,1 0-1 0 0,0 0 0 0 0,-1 0 1 0 0,1 0-1 0 0,0-1 1 0 0,-1 1-1 0 0,0 0 0 0 0,-14-8 280 0 0,14 7-246 0 0,-66-30 530 0 0,38 19-404 0 0,-35-21-1 0 0,14 3-217 0 0,1-3 1 0 0,1-1 0 0 0,-68-65-1 0 0,116 99-1 0 0,0-1-1 0 0,-1 1 0 0 0,1 0 0 0 0,0-1 0 0 0,-1 1 1 0 0,1-1-1 0 0,0 1 0 0 0,-1 0 0 0 0,1-1 0 0 0,-1 1 0 0 0,1 0 1 0 0,-1-1-1 0 0,1 1 0 0 0,-1 0 0 0 0,1 0 0 0 0,-1 0 1 0 0,1-1-1 0 0,-1 1 0 0 0,1 0 0 0 0,-1 0 0 0 0,1 0 0 0 0,-1 0 1 0 0,1 0-1 0 0,-1 0 0 0 0,1 0 0 0 0,-1 0 0 0 0,1 0 1 0 0,-2 0-1 0 0,-3 15-233 0 0,9 33 4 0 0,-3-38 221 0 0,27 190-114 0 0,-22-166 112 0 0,2 0 1 0 0,2-1-1 0 0,25 58 0 0 0,-8-52-55 0 0,-16-25 187 0 0,-11-11 167 0 0,-4-5 220 0 0,-5-4-349 0 0,1 0-1 0 0,0 0 1 0 0,0-1 0 0 0,1 0 0 0 0,0 0 0 0 0,0-1-1 0 0,-7-9 1 0 0,13 15-183 0 0,0-1 0 0 0,-1 1 0 0 0,1 0 0 0 0,0-1 0 0 0,1 1 0 0 0,-1 0 0 0 0,0-1 0 0 0,1 1 0 0 0,-1-1 0 0 0,1 1 0 0 0,0-1 0 0 0,-1 0 0 0 0,1 1-1 0 0,1-1 1 0 0,-1 1 0 0 0,0-1 0 0 0,1 1 0 0 0,-1-1 0 0 0,1 1 0 0 0,0-1 0 0 0,0 1 0 0 0,0 0 0 0 0,0-1 0 0 0,0 1 0 0 0,0 0 0 0 0,0 0 0 0 0,1-1 0 0 0,0 1 0 0 0,-1 1 0 0 0,1-1 0 0 0,0 0 0 0 0,0 0 0 0 0,3-2-1 0 0,3-2-791 0 0,0 1 0 0 0,0 0-1 0 0,0 1 1 0 0,1-1-1 0 0,-1 2 1 0 0,1-1-1 0 0,0 1 1 0 0,0 1 0 0 0,15-3-1 0 0,8-3-2884 0 0,2-2-360 0 0,8 9 326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51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 4433 0 0,'-3'2'989'0'0,"-1"1"0"0"0,0 0 1 0 0,1 1-1 0 0,-1-1 0 0 0,1 0 1 0 0,0 1-1 0 0,0 0 0 0 0,-4 6 0 0 0,4-4-279 0 0,0 0 0 0 0,1 0-1 0 0,-1 1 1 0 0,1-1 0 0 0,-2 10 0 0 0,1 5-308 0 0,1 1 0 0 0,1 41 0 0 0,1-9-30 0 0,-13 61-172 0 0,7-78-160 0 0,1 0 1 0 0,3 1-1 0 0,2 51 1 0 0,0-87-14 0 0,0 0 0 0 0,0-1 1 0 0,0 1-1 0 0,1 0 0 0 0,-1 0 0 0 0,0 0 1 0 0,1 0-1 0 0,-1-1 0 0 0,1 1 0 0 0,0 0 1 0 0,0 0-1 0 0,-1-1 0 0 0,1 1 0 0 0,0-1 1 0 0,0 1-1 0 0,1-1 0 0 0,-1 1 0 0 0,0-1 1 0 0,0 1-1 0 0,1-1 0 0 0,-1 0 0 0 0,1 0 1 0 0,-1 0-1 0 0,1 0 0 0 0,-1 0 1 0 0,1 0-1 0 0,0 0 0 0 0,-1 0 0 0 0,1-1 1 0 0,0 1-1 0 0,0-1 0 0 0,0 1 0 0 0,-1-1 1 0 0,1 0-1 0 0,0 0 0 0 0,0 0 0 0 0,0 0 1 0 0,3 0-1 0 0,7-2 253 0 0,1 0-1 0 0,-1-1 1 0 0,0-1-1 0 0,0 0 1 0 0,11-6 0 0 0,18-5-307 0 0,-28 13-163 0 0,0 0 0 0 0,0 0 0 0 0,-1 1 0 0 0,27 2 0 0 0,-1 4-9933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52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9 110 5121 0 0,'-9'-1'8387'0'0,"22"-2"-3856"0"0,2-1-4031 0 0,25-10 548 0 0,19-8-603 0 0,2 2 0 0 0,0 4 0 0 0,79-13 0 0 0,-121 28-88 0 0,-22 4 13 0 0,-33 7 107 0 0,18-6-581 0 0,4 2 67 0 0,0 0 0 0 0,0 0-1 0 0,0 1 1 0 0,0 1-1 0 0,1 1 1 0 0,1 0 0 0 0,-1 0-1 0 0,2 1 1 0 0,-1 1-1 0 0,1 0 1 0 0,1 0 0 0 0,-14 19-1 0 0,11-10-15 0 0,0-1 1 0 0,2 2-1 0 0,-17 38 0 0 0,19-34 20 0 0,-9 35-1 0 0,17-56 29 0 0,0 0-1 0 0,0 0 0 0 0,1-1 0 0 0,-1 1 1 0 0,1 0-1 0 0,0 0 0 0 0,0 0 1 0 0,0 0-1 0 0,0 0 0 0 0,1 0 0 0 0,-1 0 1 0 0,1-1-1 0 0,0 1 0 0 0,3 7 1 0 0,-2-8 12 0 0,0-1 0 0 0,0 0 0 0 0,0 0 0 0 0,0 1 0 0 0,1-1 0 0 0,-1 0 0 0 0,0-1 0 0 0,1 1 0 0 0,-1 0 0 0 0,1-1 1 0 0,0 1-1 0 0,0-1 0 0 0,-1 0 0 0 0,1 0 0 0 0,0 0 0 0 0,0 0 0 0 0,0 0 0 0 0,0-1 0 0 0,5 1 0 0 0,2 0 4 0 0,-1-1 0 0 0,1 0 0 0 0,-1 0 0 0 0,1-1 0 0 0,-1-1 0 0 0,1 1 0 0 0,-1-1 0 0 0,12-5 0 0 0,10-4 46 0 0,30-16 1 0 0,-53 23-41 0 0,15-11-607 0 0,-22 13-527 0 0,-11 12 616 0 0,3-1 506 0 0,1 1 0 0 0,1 0 1 0 0,0 0-1 0 0,0 0 1 0 0,1 1-1 0 0,0 0 1 0 0,0 0-1 0 0,-3 21 1 0 0,-2 3 442 0 0,4-17-319 0 0,-1-1 1 0 0,0 0-1 0 0,-1 0 0 0 0,-2 0 1 0 0,1-1-1 0 0,-2 0 1 0 0,-21 28-1 0 0,19-25-39 0 0,12-18-87 0 0,0-1-1 0 0,0 1 1 0 0,0-1 0 0 0,-1 1-1 0 0,1-1 1 0 0,0 1 0 0 0,0-1-1 0 0,0 1 1 0 0,0-1 0 0 0,1 1-1 0 0,-1-1 1 0 0,0 1 0 0 0,0-1-1 0 0,0 1 1 0 0,0-1 0 0 0,0 1-1 0 0,1-1 1 0 0,-1 1 0 0 0,0-1-1 0 0,0 1 1 0 0,1-1 0 0 0,-1 1-1 0 0,1 0 1 0 0,0-1-2 0 0,1 1 0 0 0,0 0 1 0 0,-1-1-1 0 0,1 1 0 0 0,0-1 0 0 0,-1 1 1 0 0,1-1-1 0 0,0 0 0 0 0,0 0 0 0 0,-1 0 1 0 0,1 0-1 0 0,0 0 0 0 0,-1 0 0 0 0,1 0 0 0 0,0-1 1 0 0,0 1-1 0 0,-1 0 0 0 0,1-1 0 0 0,0 0 1 0 0,1 0-1 0 0,16-7-42 0 0,0-1 0 0 0,0-1 0 0 0,-1-1 1 0 0,0-1-1 0 0,-1 0 0 0 0,18-17 0 0 0,45-30-1327 0 0,-79 58 1100 0 0,0 0 0 0 0,1 0 0 0 0,-1 1 1 0 0,1-1-1 0 0,-1 0 0 0 0,1 1 0 0 0,-1-1 0 0 0,1 1 0 0 0,-1-1 0 0 0,1 1 0 0 0,0 0 0 0 0,-1 0 0 0 0,1 0 0 0 0,-1 0 1 0 0,1 0-1 0 0,2 0 0 0 0,-4 1-21 0 0,1-1 1 0 0,0 0 0 0 0,-1 1 0 0 0,1-1 0 0 0,-1 1-1 0 0,1-1 1 0 0,-1 1 0 0 0,1-1 0 0 0,-1 1-1 0 0,1-1 1 0 0,-1 1 0 0 0,1 0 0 0 0,-1-1-1 0 0,0 1 1 0 0,0 0 0 0 0,1-1 0 0 0,-1 1 0 0 0,0 0-1 0 0,0 0 1 0 0,0-1 0 0 0,1 1 0 0 0,-1 0-1 0 0,0-1 1 0 0,0 1 0 0 0,0 0 0 0 0,0 0-1 0 0,0-1 1 0 0,-1 1 0 0 0,1 0 0 0 0,0-1 0 0 0,0 1-1 0 0,0 0 1 0 0,-1 0 0 0 0,1-1 0 0 0,0 1-1 0 0,-1 0 1 0 0,0 0 0 0 0,-1 8-2853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52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0 2088 0 0,'-26'40'4184'0'0,"-24"49"-1"0"0,42-71-2923 0 0,0 1 0 0 0,1-1 0 0 0,1 1 0 0 0,0 1 0 0 0,-3 27 0 0 0,8-45-1233 0 0,1 0 0 0 0,-1 0 0 0 0,1 0 1 0 0,0 0-1 0 0,0 0 0 0 0,0 0 1 0 0,0 0-1 0 0,0 0 0 0 0,0-1 0 0 0,0 1 1 0 0,1 0-1 0 0,-1 0 0 0 0,0 0 1 0 0,1 0-1 0 0,0 0 0 0 0,0 0 1 0 0,-1-1-1 0 0,1 1 0 0 0,0 0 0 0 0,0-1 1 0 0,0 1-1 0 0,1 0 0 0 0,-1-1 1 0 0,0 0-1 0 0,1 1 0 0 0,-1-1 0 0 0,1 0 1 0 0,-1 1-1 0 0,1-1 0 0 0,-1 0 1 0 0,1 0-1 0 0,0 0 0 0 0,0-1 1 0 0,-1 1-1 0 0,1 0 0 0 0,0-1 0 0 0,0 1 1 0 0,0-1-1 0 0,0 1 0 0 0,0-1 1 0 0,0 0-1 0 0,0 0 0 0 0,0 0 0 0 0,0 0 1 0 0,0 0-1 0 0,-1 0 0 0 0,5-2 1 0 0,5 0-16 0 0,0 0 0 0 0,0-1 0 0 0,0 0 1 0 0,0-1-1 0 0,-1 0 0 0 0,1-1 1 0 0,10-6-1 0 0,-3 0 28 0 0,0-2 1 0 0,0 0-1 0 0,20-21 1 0 0,-30 27 15 0 0,-1 0 0 0 0,0-1 0 0 0,-1 0 0 0 0,0 0 0 0 0,0-1 0 0 0,-1 0 0 0 0,0 0 0 0 0,0 0 1 0 0,4-13-1 0 0,-9 21-24 0 0,1 0 0 0 0,-1 0 0 0 0,0 0 0 0 0,0-1-1 0 0,0 1 1 0 0,0 0 0 0 0,0 0 0 0 0,0-1 0 0 0,0 1 0 0 0,0 0 0 0 0,0 0 0 0 0,0-1 0 0 0,-1 1 0 0 0,1 0 0 0 0,-1 0 0 0 0,1 0 0 0 0,-1-1 0 0 0,1 1 0 0 0,-1 0 0 0 0,1 0 0 0 0,-1 0 0 0 0,-1-1 0 0 0,0 0 4 0 0,-1-1 0 0 0,1 1-1 0 0,-1 1 1 0 0,1-1 0 0 0,-1 0 0 0 0,0 1 0 0 0,1-1 0 0 0,-1 1 0 0 0,-4-1-1 0 0,-8-2 29 0 0,0 0 0 0 0,-31-3-1 0 0,35 6-24 0 0,9 0-55 0 0,-49-2 85 0 0,49 3-128 0 0,0-1 0 0 0,0 1 0 0 0,0 0 0 0 0,0 0 0 0 0,0 1 0 0 0,-1-1 0 0 0,1 0 0 0 0,1 1 0 0 0,-1-1 0 0 0,0 1 0 0 0,0 0 0 0 0,0 0 0 0 0,0 0 0 0 0,0-1 0 0 0,0 2 0 0 0,1-1 0 0 0,-1 0 0 0 0,1 0 0 0 0,-1 0 0 0 0,0 1 0 0 0,-1 2 0 0 0,3-3-165 0 0,-1 0-1 0 0,1 1 1 0 0,0-1-1 0 0,0 0 1 0 0,0 1-1 0 0,0-1 1 0 0,0 0-1 0 0,0 1 1 0 0,0-1-1 0 0,0 0 0 0 0,0 1 1 0 0,1-1-1 0 0,-1 0 1 0 0,0 1-1 0 0,1-1 1 0 0,0 0-1 0 0,-1 0 1 0 0,1 0-1 0 0,-1 1 1 0 0,1-1-1 0 0,0 0 1 0 0,0 0-1 0 0,1 1 1 0 0,-1-1-248 0 0,0 0 1 0 0,0 0 0 0 0,0 0 0 0 0,0 0 0 0 0,0 0 0 0 0,0 0 0 0 0,1-1-1 0 0,-1 1 1 0 0,0 0 0 0 0,0-1 0 0 0,1 1 0 0 0,-1-1 0 0 0,0 1-1 0 0,3-1 1 0 0,10 1-4752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4:27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172 273 5129 0 0,'-4'-4'1052'0'0,"-1"1"0"0"0,1-1-1 0 0,-1 1 1 0 0,0 0 0 0 0,0 0 0 0 0,-1 0 0 0 0,1 1-1 0 0,0-1 1 0 0,-1 1 0 0 0,0 1 0 0 0,1-1-1 0 0,-1 1 1 0 0,-7-1 0 0 0,9 2-848 0 0,1 1 1 0 0,0-1-1 0 0,0 0 1 0 0,0 1-1 0 0,0 0 1 0 0,0 0-1 0 0,0 0 1 0 0,0 0-1 0 0,0 0 1 0 0,0 0-1 0 0,0 1 1 0 0,0-1-1 0 0,1 1 1 0 0,-1 0-1 0 0,1 0 1 0 0,-1 0-1 0 0,1 0 1 0 0,0 1-1 0 0,0-1 0 0 0,0 0 1 0 0,0 1-1 0 0,0 0 1 0 0,0-1-1 0 0,1 1 1 0 0,-1 0-1 0 0,0 3 1 0 0,-2 1-116 0 0,1 1 0 0 0,-1-1 1 0 0,2 1-1 0 0,-1 0 0 0 0,1 0 0 0 0,0 0 1 0 0,-1 15-1 0 0,3-18-95 0 0,1 0 1 0 0,-1 0-1 0 0,1 0 1 0 0,0 0 0 0 0,1 0-1 0 0,-1 0 1 0 0,1 0-1 0 0,0-1 1 0 0,0 1-1 0 0,0 0 1 0 0,0-1-1 0 0,1 0 1 0 0,6 8-1 0 0,4 5-4 0 0,1-1 0 0 0,0-1-1 0 0,1 0 1 0 0,1 0 0 0 0,1-2-1 0 0,-1 0 1 0 0,2-1 0 0 0,0-1-1 0 0,1-1 1 0 0,-1 0 0 0 0,32 10-1 0 0,-44-18 11 0 0,1 0 0 0 0,0-1 0 0 0,0 0-1 0 0,0 0 1 0 0,0-1 0 0 0,0 0 0 0 0,0 0 0 0 0,0-1-1 0 0,0 0 1 0 0,0 0 0 0 0,0 0 0 0 0,0-1-1 0 0,-1 0 1 0 0,1-1 0 0 0,-1 1 0 0 0,1-1 0 0 0,-1 0-1 0 0,0-1 1 0 0,0 1 0 0 0,0-1 0 0 0,-1-1 0 0 0,1 1-1 0 0,-1-1 1 0 0,0 0 0 0 0,0 0 0 0 0,-1 0 0 0 0,7-11-1 0 0,-1 1 37 0 0,-1 0-1 0 0,0-1 0 0 0,-1 0 0 0 0,-1-1 1 0 0,-1 0-1 0 0,0 0 0 0 0,-1 0 0 0 0,-1-1 1 0 0,3-30-1 0 0,-5 27 45 0 0,-1 0 0 0 0,0 0-1 0 0,-2 0 1 0 0,-1-1 0 0 0,0 1 0 0 0,-2 0-1 0 0,-7-25 1 0 0,9 38-49 0 0,-1 0-1 0 0,0 0 1 0 0,0 1 0 0 0,-1-1-1 0 0,0 1 1 0 0,0 0 0 0 0,-1 0-1 0 0,0 0 1 0 0,0 1 0 0 0,-1-1-1 0 0,0 1 1 0 0,0 1-1 0 0,0-1 1 0 0,-1 1 0 0 0,1 0-1 0 0,-1 1 1 0 0,0-1 0 0 0,-1 1-1 0 0,1 1 1 0 0,-1-1 0 0 0,-10-2-1 0 0,4 2-46 0 0,-1 2-1 0 0,1-1 0 0 0,-1 2 1 0 0,1 0-1 0 0,-1 0 0 0 0,1 2 1 0 0,-1 0-1 0 0,0 0 0 0 0,1 1 1 0 0,0 1-1 0 0,-1 1 0 0 0,1 0 1 0 0,1 0-1 0 0,-1 2 0 0 0,-20 10 0 0 0,30-14-175 0 0,1 1 0 0 0,-1-1-1 0 0,1 1 1 0 0,-1 0-1 0 0,1 0 1 0 0,0 0 0 0 0,0 0-1 0 0,1 0 1 0 0,-1 1-1 0 0,1 0 1 0 0,0-1 0 0 0,-1 1-1 0 0,2 0 1 0 0,-1 0-1 0 0,0 0 1 0 0,1 0-1 0 0,0 0 1 0 0,0 0 0 0 0,0 1-1 0 0,-1 6 1 0 0,2 5-2214 0 0,0 0 1 0 0,1 0 0 0 0,0 1-1 0 0,4 17 1 0 0,-4-33 2116 0 0,7 42-6858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52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58 14403 0 0,'-6'3'352'0'0,"0"1"0"0"0,0-1 0 0 0,0 1 0 0 0,0 0 0 0 0,1 0 0 0 0,0 1 0 0 0,0 0 0 0 0,0 0 0 0 0,0 0 0 0 0,1 0 0 0 0,0 1 0 0 0,0 0 0 0 0,-4 6 0 0 0,-4 11-158 0 0,0 1 0 0 0,-8 26-1 0 0,13-32-20 0 0,2-1 1 0 0,0 2-1 0 0,1-1 0 0 0,1 0 0 0 0,-1 23 0 0 0,3-33-141 0 0,1 1 0 0 0,0-1-1 0 0,1 0 1 0 0,-1 0 0 0 0,2 1 0 0 0,-1-1-1 0 0,1 0 1 0 0,0 0 0 0 0,1 0 0 0 0,0-1-1 0 0,0 1 1 0 0,1-1 0 0 0,0 1 0 0 0,6 7-1 0 0,-9-13-25 0 0,1 0 0 0 0,-1 0 0 0 0,1 0 0 0 0,0 0 0 0 0,0 0-1 0 0,0 0 1 0 0,0-1 0 0 0,0 1 0 0 0,0-1 0 0 0,0 1 0 0 0,1-1 0 0 0,-1 0 0 0 0,0 0-1 0 0,1 0 1 0 0,-1 0 0 0 0,1 0 0 0 0,0-1 0 0 0,-1 1 0 0 0,1-1 0 0 0,-1 1 0 0 0,1-1-1 0 0,0 0 1 0 0,-1 0 0 0 0,1 0 0 0 0,0-1 0 0 0,-1 1 0 0 0,1-1 0 0 0,-1 1-1 0 0,1-1 1 0 0,-1 0 0 0 0,1 0 0 0 0,-1 0 0 0 0,1 0 0 0 0,-1 0 0 0 0,0-1 0 0 0,0 1-1 0 0,1-1 1 0 0,-1 1 0 0 0,0-1 0 0 0,2-2 0 0 0,4-4 16 0 0,0 0 1 0 0,0-1-1 0 0,-1 0 0 0 0,0 0 0 0 0,0 0 1 0 0,-1-1-1 0 0,-1 0 0 0 0,6-12 1 0 0,-8 15-19 0 0,0 0 1 0 0,-1 0-1 0 0,0 0 1 0 0,0-1-1 0 0,-1 1 1 0 0,1 0-1 0 0,-2-1 0 0 0,1 0 1 0 0,-1-14-1 0 0,-1 19-108 0 0,0-1 0 0 0,1 1 0 0 0,-1 0-1 0 0,0 0 1 0 0,-1-1 0 0 0,1 1 0 0 0,0 0-1 0 0,-1 0 1 0 0,0 0 0 0 0,0 1 0 0 0,0-1-1 0 0,0 0 1 0 0,0 1 0 0 0,0-1-1 0 0,-1 1 1 0 0,1 0 0 0 0,-1 0 0 0 0,0 0-1 0 0,1 0 1 0 0,-1 0 0 0 0,0 0 0 0 0,0 1-1 0 0,0-1 1 0 0,-5 0 0 0 0,-33-10-3840 0 0,-8-3-4663 0 0,39 7 3795 0 0</inkml:trace>
  <inkml:trace contextRef="#ctx0" brushRef="#br0" timeOffset="1">369 1 2921 0 0,'2'0'297'0'0,"0"0"-1"0"0,-1 0 1 0 0,1 1 0 0 0,0-1 0 0 0,0 0 0 0 0,-1 1 0 0 0,1 0 0 0 0,0-1 0 0 0,-1 1 0 0 0,1 0 0 0 0,-1 0-1 0 0,1 0 1 0 0,-1 0 0 0 0,1 0 0 0 0,-1 0 0 0 0,1 0 0 0 0,-1 0 0 0 0,0 1 0 0 0,0-1 0 0 0,0 0 0 0 0,2 4-1 0 0,-2-3 61 0 0,0 1-1 0 0,0 0 0 0 0,0 0 0 0 0,0 0 0 0 0,-1 1 0 0 0,1-1 0 0 0,-1 0 0 0 0,0 0 0 0 0,0 0 0 0 0,0 0 0 0 0,-1 5 0 0 0,-2 8 558 0 0,-1 0 0 0 0,-1 0 1 0 0,-11 27-1 0 0,13-38-811 0 0,-48 111 700 0 0,5-13-4685 0 0,35-80 328 0 0,-1 0 0 0 0,-26 39-1 0 0,24-42 860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41:53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4265 0 0,'1'-2'308'0'0,"-1"-1"0"0"0,1 0 0 0 0,-1 1 0 0 0,1-1 0 0 0,0 0 0 0 0,0 1 0 0 0,0-1 0 0 0,1 1 0 0 0,-1 0 0 0 0,1-1 0 0 0,-1 1 0 0 0,1 0 0 0 0,0 0 0 0 0,-1 0 0 0 0,1 0 0 0 0,3-2 0 0 0,37-28 1783 0 0,-38 30-1726 0 0,24-16 1656 0 0,47-23-1 0 0,-67 37-1803 0 0,0 1 1 0 0,0-1-1 0 0,1 2 0 0 0,0-1 0 0 0,0 1 1 0 0,0 0-1 0 0,0 1 0 0 0,0 0 0 0 0,0 0 1 0 0,17 2-1 0 0,-25-1-155 0 0,1 0 0 0 0,-1 1 0 0 0,0-1 1 0 0,1 1-1 0 0,-1-1 0 0 0,1 1 0 0 0,-1-1 0 0 0,0 1 0 0 0,1 0 1 0 0,-1-1-1 0 0,0 1 0 0 0,0 0 0 0 0,1 0 0 0 0,-1 0 0 0 0,0 0 1 0 0,0 0-1 0 0,0 1 0 0 0,0-1 0 0 0,-1 0 0 0 0,1 0 0 0 0,1 3 1 0 0,-1-1 9 0 0,1 1 0 0 0,-2-1 0 0 0,1 0 0 0 0,0 1 0 0 0,-1-1 0 0 0,0 1 0 0 0,1-1 0 0 0,-1 0 0 0 0,-1 6 0 0 0,-1 6 71 0 0,-1 0-1 0 0,-1 0 0 0 0,-7 19 0 0 0,9-29-93 0 0,-7 21 153 0 0,3-11 69 0 0,0 0 0 0 0,1 1 0 0 0,1 0 0 0 0,0 0 0 0 0,1 0 0 0 0,1 0 0 0 0,0 1-1 0 0,1 17 1 0 0,2-32-277 0 0,-1 1 0 0 0,0-1 0 0 0,1 0 0 0 0,-1 1 0 0 0,1-1 0 0 0,0 0 0 0 0,0 1 0 0 0,0-1 0 0 0,0 0 0 0 0,0 0 0 0 0,0 0 0 0 0,1 0-1 0 0,-1 0 1 0 0,1 0 0 0 0,-1 0 0 0 0,1 0 0 0 0,0-1 0 0 0,-1 1 0 0 0,1-1 0 0 0,0 1 0 0 0,0-1 0 0 0,0 0 0 0 0,1 1 0 0 0,-1-1 0 0 0,0 0 0 0 0,0-1-1 0 0,1 1 1 0 0,-1 0 0 0 0,0-1 0 0 0,1 1 0 0 0,-1-1 0 0 0,0 0 0 0 0,1 1 0 0 0,-1-1 0 0 0,1 0 0 0 0,-1-1 0 0 0,5 0 0 0 0,6-1-556 0 0,0 0 1 0 0,-1-1-1 0 0,1 0 1 0 0,-1-2-1 0 0,22-9 1 0 0,-11 2-2495 0 0,0-1 0 0 0,26-21-1 0 0,7-5-4124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8:46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900 101 808 0 0,'-5'0'528'0'0,"1"-1"0"0"0,0 0 0 0 0,0-1 0 0 0,0 1 0 0 0,0-1 0 0 0,0 0 0 0 0,0 1 0 0 0,1-2-1 0 0,-1 1 1 0 0,1 0 0 0 0,-1-1 0 0 0,1 0 0 0 0,0 1 0 0 0,0-1 0 0 0,0-1 0 0 0,-5-6 0 0 0,4 5 241 0 0,-1 0 0 0 0,1 1 0 0 0,-1-1 0 0 0,-1 1 0 0 0,1 0 0 0 0,0 0 0 0 0,-10-5 0 0 0,3 5-261 0 0,0 0-1 0 0,0 1 1 0 0,-1 1-1 0 0,1 0 0 0 0,-1 0 1 0 0,1 1-1 0 0,-1 1 1 0 0,-21 1-1 0 0,-12 5 156 0 0,-45 11 1 0 0,75-14-435 0 0,-32 6 111 0 0,1 3 0 0 0,0 1-1 0 0,1 3 1 0 0,-81 39 0 0 0,108-45-175 0 0,2-2-71 0 0,0 2-1 0 0,0 0 0 0 0,1 0 0 0 0,0 1 0 0 0,1 1 0 0 0,-21 21 1 0 0,32-27-92 0 0,0 0 0 0 0,1 1 1 0 0,0-1-1 0 0,0 1 1 0 0,0 0-1 0 0,1 0 0 0 0,0 0 1 0 0,0 0-1 0 0,1 0 1 0 0,0 0-1 0 0,0 13 0 0 0,0 8-6 0 0,5 45 0 0 0,-2-60 0 0 0,0-1 0 0 0,0 0 0 0 0,2 1 0 0 0,-1-2 1 0 0,1 1-1 0 0,1 0 0 0 0,0-1 0 0 0,1 0 1 0 0,0 0-1 0 0,1 0 0 0 0,0-1 0 0 0,0 0 1 0 0,1 0-1 0 0,0-1 0 0 0,1 0 0 0 0,0 0 0 0 0,14 9 1 0 0,-7-7-9 0 0,1 0-1 0 0,0-1 1 0 0,0-1 0 0 0,1-1 0 0 0,0 0 0 0 0,0-2 0 0 0,1 0 0 0 0,0-1-1 0 0,0 0 1 0 0,26 1 0 0 0,1-2-5 0 0,0-3 0 0 0,1-1-1 0 0,-1-2 1 0 0,0-3 0 0 0,0-1-1 0 0,0-3 1 0 0,-1-1 0 0 0,-1-3-1 0 0,81-33 1 0 0,-98 33 21 0 0,0 0-1 0 0,0-2 1 0 0,-2-2 0 0 0,0 0-1 0 0,0-1 1 0 0,-2-1 0 0 0,0-2-1 0 0,35-41 1 0 0,-55 56 13 0 0,0 1 0 0 0,0-1 1 0 0,-1 0-1 0 0,0 0 0 0 0,0 0 0 0 0,-1 0 0 0 0,1 0 0 0 0,-1-1 1 0 0,-1 1-1 0 0,1 0 0 0 0,-1 0 0 0 0,0-1 0 0 0,0 1 0 0 0,-1 0 0 0 0,-2-12 1 0 0,0 3 3 0 0,-1 0 1 0 0,-1 0-1 0 0,0 0 1 0 0,0 1 0 0 0,-12-21-1 0 0,10 24-11 0 0,-1 0 0 0 0,0 0 0 0 0,-1 1 0 0 0,0 0 0 0 0,0 0 0 0 0,-1 1 0 0 0,-1 1-1 0 0,1-1 1 0 0,-1 2 0 0 0,-1 0 0 0 0,1 0 0 0 0,-1 1 0 0 0,0 0 0 0 0,-1 1 0 0 0,-18-6 0 0 0,-11 1-10 0 0,0 1 0 0 0,0 2 0 0 0,-66-3 0 0 0,74 9-19 0 0,-55 3-1 0 0,73 0-465 0 0,0 0-1 0 0,1 1 1 0 0,-1 1 0 0 0,1 0-1 0 0,-25 10 1 0 0,26-4-1968 0 0,9-3-1054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8:46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1240 0 0,'-13'9'1559'0'0,"0"0"0"0"0,-1-1 0 0 0,-25 11 0 0 0,3-3 3237 0 0,36-16-4753 0 0,0 0 0 0 0,0 0 0 0 0,0 0 0 0 0,0 1 0 0 0,0-1 0 0 0,0 0 0 0 0,0 0 0 0 0,0 0 0 0 0,0 0 0 0 0,0 0 0 0 0,0 1 0 0 0,0-1 0 0 0,0 0 0 0 0,0 0 0 0 0,0 0 0 0 0,0 0 0 0 0,0 0 1 0 0,0 0-1 0 0,0 1 0 0 0,0-1 0 0 0,0 0 0 0 0,1 0 0 0 0,-1 0 0 0 0,0 0 0 0 0,0 0 0 0 0,0 0 0 0 0,0 1 0 0 0,0-1 0 0 0,0 0 0 0 0,0 0 0 0 0,0 0 0 0 0,0 0 0 0 0,1 0 0 0 0,-1 0 0 0 0,0 0 0 0 0,0 0 0 0 0,0 0 0 0 0,0 0 0 0 0,0 0 0 0 0,0 0 0 0 0,1 0 0 0 0,-1 0 0 0 0,0 0 0 0 0,0 0 0 0 0,0 0 0 0 0,0 1 0 0 0,0-2 0 0 0,0 1 0 0 0,1 0 1 0 0,-1 0-1 0 0,0 0 0 0 0,0 0 0 0 0,0 0 0 0 0,0 0 0 0 0,0 0 0 0 0,1 0 0 0 0,-1 0 0 0 0,0 0 0 0 0,0 0 0 0 0,0 0 0 0 0,0 0 0 0 0,0 0 0 0 0,0 0 0 0 0,22 3 748 0 0,26 1-451 0 0,-47-4-306 0 0,378 47 1239 0 0,-194-22-1228 0 0,-73-6 466 0 0,0 5 0 0 0,-2 5-1 0 0,116 46 1 0 0,-210-72-284 0 0,-15-3-467 0 0,-1 0 0 0 0,1 0 0 0 0,0 0 0 0 0,-1 0 1 0 0,1-1-1 0 0,-1 1 0 0 0,1 0 0 0 0,-1 0 0 0 0,1 0 0 0 0,-1-1 1 0 0,1 1-1 0 0,-1 0 0 0 0,1-1 0 0 0,-1 1 0 0 0,1 0 0 0 0,-1-1 1 0 0,1 1-1 0 0,-1-1 0 0 0,0 1 0 0 0,1 0 0 0 0,-1-1 0 0 0,0 1 1 0 0,1-1-1 0 0,-1 0 0 0 0,1-1-497 0 0,-1 0 0 0 0,1 0 0 0 0,-1 0 0 0 0,0 0 1 0 0,0 0-1 0 0,0-1 0 0 0,0 1 0 0 0,0 0 0 0 0,0 0 0 0 0,-1 0 0 0 0,1 0 0 0 0,-2-3 1 0 0,-1-9-2572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8:47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0 2200 0 0,'-1'0'319'0'0,"0"0"-1"0"0,0 1 0 0 0,1-1 0 0 0,-1 0 0 0 0,0 0 0 0 0,1 0 0 0 0,-1 1 0 0 0,0-1 0 0 0,1 0 0 0 0,-1 1 0 0 0,0-1 0 0 0,1 0 0 0 0,-1 1 0 0 0,1-1 0 0 0,-1 1 0 0 0,1-1 1 0 0,-1 1-1 0 0,1-1 0 0 0,-1 1 0 0 0,1-1 0 0 0,-1 1 0 0 0,0 1 0 0 0,-6 20 2622 0 0,4 23-1456 0 0,4-36-1354 0 0,1 0 0 0 0,-1 0-1 0 0,1 0 1 0 0,1 0 0 0 0,0-1-1 0 0,0 1 1 0 0,0 0 0 0 0,1-1-1 0 0,1 0 1 0 0,7 11 0 0 0,3 2 126 0 0,1-1 1 0 0,28 27 0 0 0,-44-47-208 0 0,1 1 0 0 0,0-1 0 0 0,0 1 0 0 0,-1 0 0 0 0,1-1 0 0 0,-1 1 0 0 0,1 0 0 0 0,-1 0 0 0 0,1-1 0 0 0,-1 1 0 0 0,1 0 0 0 0,-1 0 0 0 0,1 0 0 0 0,-1 0 0 0 0,0-1 0 0 0,0 1 0 0 0,1 0 0 0 0,-1 0 0 0 0,0 0 0 0 0,0 0 0 0 0,0 0 0 0 0,0 0 0 0 0,0 0 0 0 0,0 0 0 0 0,0 0 0 0 0,-1-1 0 0 0,1 2 0 0 0,-1 0 41 0 0,0-1 0 0 0,0 0 1 0 0,0 1-1 0 0,0-1 0 0 0,0 0 0 0 0,-1 0 1 0 0,1 0-1 0 0,0 0 0 0 0,-1 0 0 0 0,1 0 1 0 0,0 0-1 0 0,-1 0 0 0 0,1-1 0 0 0,-3 2 1 0 0,-8 2 277 0 0,-1 0 1 0 0,0-1 0 0 0,-15 2 0 0 0,17-3-479 0 0,-14 3 113 0 0,11-4-121 0 0,0 2 0 0 0,1 0 0 0 0,-1 0 0 0 0,1 2-1 0 0,0-1 1 0 0,-18 10 0 0 0,30-13-88 0 0,1-1 0 0 0,-1 1 0 0 0,0 0-1 0 0,0-1 1 0 0,0 1 0 0 0,0 0 0 0 0,1 0 0 0 0,-1 0-1 0 0,0 0 1 0 0,1-1 0 0 0,-1 1 0 0 0,1 0 0 0 0,-1 0-1 0 0,1 0 1 0 0,-1 2 0 0 0,1-3-38 0 0,0 1 0 0 0,0-1 0 0 0,0 0 0 0 0,0 1 1 0 0,0-1-1 0 0,0 0 0 0 0,0 1 0 0 0,0-1 0 0 0,0 0 0 0 0,1 1 0 0 0,-1-1 0 0 0,0 0 0 0 0,0 1 1 0 0,0-1-1 0 0,1 0 0 0 0,-1 1 0 0 0,3 1-2439 0 0,-3-2 2439 0 0,0 0 0 0 0,1 0 1 0 0,-1 0-1 0 0,1 1 0 0 0,-1-1 0 0 0,0 0 0 0 0,1 0 0 0 0,-1 0 0 0 0,0 0 0 0 0,1 0 0 0 0,-1 0 1 0 0,0 0-1 0 0,1 0 0 0 0,-1-1 0 0 0,0 1 0 0 0,1 0 0 0 0,-1 0 0 0 0,1 0 0 0 0,10 0-3374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8:47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20 2080 0 0,'0'-1'288'0'0,"-1"0"-1"0"0,1 0 1 0 0,0 0-1 0 0,0 0 1 0 0,0 0-1 0 0,0 0 1 0 0,-1 1-1 0 0,1-1 1 0 0,0 0-1 0 0,-1 0 0 0 0,1 0 1 0 0,0 1-1 0 0,-1-1 1 0 0,1 0-1 0 0,-1 0 1 0 0,0 1-1 0 0,1-1 1 0 0,-1 0-1 0 0,1 1 1 0 0,-1-1-1 0 0,0 1 0 0 0,0-1 1 0 0,1 1-1 0 0,-1-1 1 0 0,-1 0-1 0 0,1 1-46 0 0,0 1-1 0 0,0-1 0 0 0,0 0 1 0 0,0 1-1 0 0,0-1 0 0 0,0 1 0 0 0,0-1 1 0 0,1 1-1 0 0,-1-1 0 0 0,0 1 1 0 0,0-1-1 0 0,1 1 0 0 0,-1 0 1 0 0,0 0-1 0 0,1-1 0 0 0,-1 1 1 0 0,0 0-1 0 0,0 1 0 0 0,-3 5 132 0 0,0 1 0 0 0,0-1 0 0 0,0 1 0 0 0,-2 9-1 0 0,3-4-337 0 0,1 0-1 0 0,0 0 1 0 0,1 0-1 0 0,0 0 1 0 0,1 1-1 0 0,3 24 1 0 0,-2-29-32 0 0,0-1-1 0 0,0 0 1 0 0,1 0 0 0 0,1 0 0 0 0,-1 0-1 0 0,1-1 1 0 0,1 1 0 0 0,-1-1 0 0 0,1 0-1 0 0,0 1 1 0 0,1-2 0 0 0,7 10 0 0 0,-11-15 1 0 0,-1-1-1 0 0,1 1 1 0 0,-1 0 0 0 0,1-1 0 0 0,0 1 0 0 0,0 0 0 0 0,-1-1 0 0 0,1 1-1 0 0,0-1 1 0 0,0 1 0 0 0,0-1 0 0 0,0 0 0 0 0,-1 1 0 0 0,1-1-1 0 0,0 0 1 0 0,0 1 0 0 0,0-1 0 0 0,0 0 0 0 0,0 0 0 0 0,0 0 0 0 0,0 0-1 0 0,0 0 1 0 0,0 0 0 0 0,0 0 0 0 0,0 0 0 0 0,0-1 0 0 0,0 1-1 0 0,-1 0 1 0 0,3-1 0 0 0,-1-1 16 0 0,0 1 0 0 0,0-1-1 0 0,0 0 1 0 0,0 1 0 0 0,-1-1-1 0 0,1 0 1 0 0,0 0 0 0 0,-1 0-1 0 0,0 0 1 0 0,1-1 0 0 0,0-2 0 0 0,4-8 92 0 0,-1 0 0 0 0,-1 0 0 0 0,4-15 1 0 0,-5 12 10 0 0,0 0 1 0 0,-1 1-1 0 0,0-1 0 0 0,-1-17 1 0 0,-2 29-76 0 0,1-1 0 0 0,-1 0-1 0 0,0 0 1 0 0,0 0 0 0 0,0 1 0 0 0,0-1 0 0 0,-5-8 0 0 0,5 11-24 0 0,0 0 0 0 0,0 0 0 0 0,-1 0 1 0 0,1 0-1 0 0,-1 0 0 0 0,1 1 0 0 0,-1-1 1 0 0,0 1-1 0 0,1-1 0 0 0,-1 1 0 0 0,0-1 1 0 0,0 1-1 0 0,0 0 0 0 0,0 0 1 0 0,0 0-1 0 0,0 0 0 0 0,-4 0 0 0 0,4 1-119 0 0,0 0-1 0 0,0 0 1 0 0,1 0 0 0 0,-1 0-1 0 0,0 1 1 0 0,0-1-1 0 0,0 1 1 0 0,0-1-1 0 0,0 1 1 0 0,1 0-1 0 0,-1-1 1 0 0,0 1 0 0 0,1 0-1 0 0,-1 0 1 0 0,0 0-1 0 0,1 1 1 0 0,-1-1-1 0 0,1 0 1 0 0,0 1-1 0 0,-1-1 1 0 0,1 1 0 0 0,0-1-1 0 0,0 1 1 0 0,-1 1-1 0 0,-9 22-4255 0 0,11-23 3875 0 0,0-1 1 0 0,0 0-1 0 0,-1 1 0 0 0,1-1 1 0 0,0 0-1 0 0,0 0 0 0 0,1 1 0 0 0,-1-1 1 0 0,0 0-1 0 0,0 1 0 0 0,1-1 1 0 0,-1 0-1 0 0,1 0 0 0 0,-1 1 1 0 0,1-1-1 0 0,0 1 0 0 0,5 4-2341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8:48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13 2385 0 0,'23'-12'10760'0'0,"-24"24"-8064"0"0,-6 23-1470 0 0,-11 70 342 0 0,16-92-1949 0 0,2 1 0 0 0,-1 0 0 0 0,2-1 1 0 0,0 1-1 0 0,4 23 0 0 0,3-18-1761 0 0,1-16-3021 0 0,-8-4 4721 0 0,0 0 1 0 0,1 0-1 0 0,-1 0 0 0 0,0 0 0 0 0,0 0 1 0 0,0-1-1 0 0,0 1 0 0 0,0 0 0 0 0,0 0 0 0 0,0-1 1 0 0,-1 1-1 0 0,1-1 0 0 0,0 1 0 0 0,-1-1 1 0 0,1 1-1 0 0,0-3 0 0 0,5-8-965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8:48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30 1760 0 0,'-2'1'648'0'0,"1"0"0"0"0,-1-1 0 0 0,1 1 0 0 0,-1 0 0 0 0,0 0 0 0 0,1 0 0 0 0,0 0-1 0 0,-1 0 1 0 0,1 0 0 0 0,0 1 0 0 0,0 4 4773 0 0,16-11-3470 0 0,-10 2-1758 0 0,1 0-1 0 0,-1 1 1 0 0,1 0-1 0 0,0 0 0 0 0,0 0 1 0 0,0 1-1 0 0,0 0 1 0 0,0 0-1 0 0,0 1 0 0 0,10-1 1 0 0,-13 2-178 0 0,-1-1 1 0 0,0 1-1 0 0,0-1 1 0 0,0 1 0 0 0,0 0-1 0 0,0-1 1 0 0,0 1-1 0 0,0 0 1 0 0,0 1-1 0 0,0-1 1 0 0,0 0 0 0 0,-1 0-1 0 0,1 1 1 0 0,0-1-1 0 0,-1 1 1 0 0,1-1 0 0 0,-1 1-1 0 0,0 0 1 0 0,0 0-1 0 0,1-1 1 0 0,-1 1-1 0 0,0 0 1 0 0,0 0 0 0 0,-1 0-1 0 0,1 0 1 0 0,0 0-1 0 0,-1 1 1 0 0,1-1-1 0 0,-1 0 1 0 0,1 0 0 0 0,-1 0-1 0 0,0 0 1 0 0,0 4-1 0 0,0 4-137 0 0,0-1 0 0 0,0 0 0 0 0,-1 0 0 0 0,0 0-1 0 0,0 0 1 0 0,-1 0 0 0 0,0 0 0 0 0,-1 0 0 0 0,0-1-1 0 0,-4 10 1 0 0,5-17-1378 0 0,4-7 1064 0 0,-1 5 429 0 0,0 0-1 0 0,-1 0 0 0 0,1 1 0 0 0,0-1 1 0 0,-1 0-1 0 0,1 0 0 0 0,0 0 0 0 0,0 1 1 0 0,0-1-1 0 0,0 1 0 0 0,0-1 0 0 0,0 1 1 0 0,0-1-1 0 0,0 1 0 0 0,0-1 0 0 0,0 1 0 0 0,0 0 1 0 0,1-1-1 0 0,32 2-822 0 0,-32-1 425 0 0,0 1 1 0 0,1-1 0 0 0,-1 1-1 0 0,0-1 1 0 0,1 0-1 0 0,-1 0 1 0 0,1 0 0 0 0,-1 0-1 0 0,0-1 1 0 0,1 1-1 0 0,-1-1 1 0 0,0 1 0 0 0,0-1-1 0 0,1 0 1 0 0,-1 0-1 0 0,0 0 1 0 0,0 0 0 0 0,0 0-1 0 0,0 0 1 0 0,0-1-1 0 0,0 1 1 0 0,0-1 0 0 0,-1 1-1 0 0,1-1 1 0 0,0 0 0 0 0,-1 1-1 0 0,3-5 1 0 0,2-2 325 0 0,-1-1 1 0 0,0 0-1 0 0,-1 0 1 0 0,0 0-1 0 0,5-17 1 0 0,-5-11 2298 0 0,-5 33-1493 0 0,0 0 1 0 0,1 0 0 0 0,-1 1-1 0 0,0-1 1 0 0,0 1 0 0 0,-1-1-1 0 0,1 1 1 0 0,-3-5-1 0 0,4 8-651 0 0,-1 0-1 0 0,1 0 1 0 0,0 0-1 0 0,0-1 1 0 0,0 1-1 0 0,0 0 0 0 0,0 0 1 0 0,0 0-1 0 0,0 0 1 0 0,0 0-1 0 0,0 0 1 0 0,0 0-1 0 0,-1-1 0 0 0,1 1 1 0 0,0 0-1 0 0,0 0 1 0 0,0 0-1 0 0,0 0 1 0 0,0 0-1 0 0,0 0 0 0 0,-1 0 1 0 0,1 0-1 0 0,0 0 1 0 0,0 0-1 0 0,0 0 1 0 0,0 0-1 0 0,-1 0 0 0 0,1 0 1 0 0,0 0-1 0 0,0 0 1 0 0,0 0-1 0 0,0 0 1 0 0,0 0-1 0 0,-1 0 0 0 0,1 0 1 0 0,0 0-1 0 0,0 0 1 0 0,0 0-1 0 0,0 0 1 0 0,0 0-1 0 0,-1 0 0 0 0,1 0 1 0 0,0 0-1 0 0,0 0 1 0 0,0 1-1 0 0,0-1 1 0 0,0 0-1 0 0,0 0 0 0 0,-1 0 1 0 0,-5 11 1474 0 0,-3 15-1009 0 0,9-24-365 0 0,-6 18-62 0 0,-18 75 484 0 0,22-88-753 0 0,1 1 0 0 0,0 0 0 0 0,1-1 0 0 0,0 1 0 0 0,0 0 0 0 0,0-1 0 0 0,1 1 1 0 0,1-1-1 0 0,-1 1 0 0 0,3 7 0 0 0,6-1-3346 0 0,-10-14 3352 0 0,0 1-1 0 0,0-1 1 0 0,0 0 0 0 0,0 0-1 0 0,0 1 1 0 0,0-1-1 0 0,0 0 1 0 0,0 0-1 0 0,1 1 1 0 0,-1-1-1 0 0,0 0 1 0 0,0 0-1 0 0,0 1 1 0 0,0-1-1 0 0,1 0 1 0 0,-1 0-1 0 0,0 0 1 0 0,0 0-1 0 0,0 1 1 0 0,1-1-1 0 0,-1 0 1 0 0,0 0 0 0 0,0 0-1 0 0,1 0 1 0 0,-1 0-1 0 0,0 0 1 0 0,0 1-1 0 0,1-1 1 0 0,-1 0-1 0 0,0 0 1 0 0,0 0-1 0 0,1 0 1 0 0,-1 0-1 0 0,0 0 1 0 0,0 0-1 0 0,1 0 1 0 0,-1 0-1 0 0,0 0 1 0 0,0 0-1 0 0,1-1 1 0 0,-1 1 0 0 0,0 0-1 0 0,0 0 1 0 0,1 0-1 0 0,-1 0 1 0 0,0 0-1 0 0,0 0 1 0 0,1 0-1 0 0,-1-1 1 0 0,0 1-1 0 0,0 0 1 0 0,1-8-2770 0 0,6 2 714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8:49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2729 0 0,'-2'0'388'0'0,"-1"1"1"0"0,1-1 0 0 0,0 1-1 0 0,-1 0 1 0 0,1 0 0 0 0,0 0 0 0 0,0 0-1 0 0,-1 0 1 0 0,1 1 0 0 0,-2 1 0 0 0,7 3 3370 0 0,14 0-2504 0 0,-7-3-1073 0 0,45 13 124 0 0,-50-14-241 0 0,-1 0 0 0 0,1 0 0 0 0,-1 0 0 0 0,1 0 0 0 0,-1 1 0 0 0,0-1 0 0 0,0 1 0 0 0,6 6 0 0 0,-9-8-17 0 0,-1 0 0 0 0,0 0 0 0 0,1 0 0 0 0,-1 0 0 0 0,0 0 0 0 0,0 0 0 0 0,1 0 1 0 0,-1 1-1 0 0,0-1 0 0 0,0 0 0 0 0,0 0 0 0 0,-1 0 0 0 0,1 0 0 0 0,0 0 0 0 0,0 0 0 0 0,0 0 0 0 0,-1 0 0 0 0,1 0 0 0 0,-1 0 0 0 0,1 0 0 0 0,-1 0 0 0 0,1 0 0 0 0,-1 0 0 0 0,1 0 0 0 0,-1 0 0 0 0,0 0 1 0 0,0-1-1 0 0,1 1 0 0 0,-1 0 0 0 0,0-1 0 0 0,0 1 0 0 0,0 0 0 0 0,0-1 0 0 0,-1 2 0 0 0,-37 23 1362 0 0,37-23-1255 0 0,-2 0 13 0 0,-3 2-75 0 0,0 0 0 0 0,0 0 0 0 0,1 1 1 0 0,0 0-1 0 0,-7 6 0 0 0,12-10-100 0 0,1-1 1 0 0,-1 1-1 0 0,1 0 0 0 0,-1-1 0 0 0,1 1 0 0 0,-1 0 0 0 0,1 0 0 0 0,0-1 1 0 0,-1 1-1 0 0,1 0 0 0 0,0 0 0 0 0,-1-1 0 0 0,1 1 0 0 0,0 0 0 0 0,0 0 1 0 0,0 0-1 0 0,0 0 0 0 0,0 0 0 0 0,0-1 0 0 0,0 1 0 0 0,0 0 0 0 0,0 1 0 0 0,1 0-10 0 0,0-1-1 0 0,0 0 1 0 0,0 1-1 0 0,0-1 1 0 0,1 0-1 0 0,-1 0 1 0 0,0 0-1 0 0,0 0 1 0 0,1 0-1 0 0,-1 0 1 0 0,0 0-1 0 0,1 0 1 0 0,-1-1-1 0 0,1 1 0 0 0,-1 0 1 0 0,1-1-1 0 0,1 1 1 0 0,11 3-1505 0 0,-1 0 1 0 0,1 0-1 0 0,24 2 1 0 0,-34-6 1223 0 0,-1 1 0 0 0,1-1 0 0 0,-1 0-1 0 0,1 0 1 0 0,-1 0 0 0 0,1 0 0 0 0,-1-1 0 0 0,1 1 0 0 0,-1-1 0 0 0,0 0 0 0 0,1 0-1 0 0,-1 0 1 0 0,0-1 0 0 0,1 1 0 0 0,-1-1 0 0 0,0 1 0 0 0,0-1 0 0 0,0 0 0 0 0,-1 0-1 0 0,5-5 1 0 0,-31 36 7212 0 0,-5-2-3363 0 0,-2-2-2084 0 0,-38 24 0 0 0,59-43-1177 0 0,7-5-157 0 0,0 1-1 0 0,-1 0 0 0 0,1 0 1 0 0,0 0-1 0 0,1 0 0 0 0,-1 1 1 0 0,0-1-1 0 0,1 1 0 0 0,-5 5 1 0 0,7-7-110 0 0,0-1 1 0 0,0 1 0 0 0,0 0-1 0 0,0-1 1 0 0,0 1 0 0 0,0 0-1 0 0,1-1 1 0 0,-1 1-1 0 0,0 0 1 0 0,1-1 0 0 0,-1 1-1 0 0,0 0 1 0 0,1-1 0 0 0,-1 1-1 0 0,1-1 1 0 0,-1 1 0 0 0,1-1-1 0 0,-1 1 1 0 0,1-1-1 0 0,-1 1 1 0 0,1-1 0 0 0,-1 0-1 0 0,1 1 1 0 0,0-1 0 0 0,-1 0-1 0 0,1 1 1 0 0,0-1 0 0 0,-1 0-1 0 0,1 0 1 0 0,0 1-1 0 0,0-1 1 0 0,23 7 75 0 0,-2-2-52 0 0,1-2 0 0 0,-1 0 0 0 0,33-1 0 0 0,-45-2-697 0 0,1-1 0 0 0,-1-1 0 0 0,1 1 1 0 0,9-4-1 0 0,-15 3-528 0 0,0 0 0 0 0,1 0 0 0 0,-1 0 0 0 0,0-1 1 0 0,-1 1-1 0 0,1-1 0 0 0,0 0 0 0 0,5-6 0 0 0,2-3-3546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8:49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15 472 0 0,'-10'-9'10295'0'0,"0"4"-5155"0"0,8 4-5026 0 0,1 1 0 0 0,0 0 0 0 0,0 1 0 0 0,0-1 0 0 0,0 0-1 0 0,0 0 1 0 0,0 0 0 0 0,-1 1 0 0 0,1-1 0 0 0,0 0 0 0 0,0 1 0 0 0,0-1-1 0 0,0 1 1 0 0,0-1 0 0 0,0 1 0 0 0,0 0 0 0 0,1-1 0 0 0,-1 1 0 0 0,0 0 0 0 0,0 0-1 0 0,0 0 1 0 0,1 0 0 0 0,-2 1 0 0 0,-12 15 42 0 0,2 0-1 0 0,0 1 1 0 0,1 1 0 0 0,-10 23-1 0 0,-31 83-260 0 0,46-111 73 0 0,0 1-143 0 0,-13 45-2381 0 0,26-78-1641 0 0,4-10 3133 0 0,-10 24 955 0 0,1-5 76 0 0,-1 1 1 0 0,1-1 0 0 0,1 1 0 0 0,-1 0-1 0 0,1 0 1 0 0,1 0 0 0 0,0 0 0 0 0,0 1-1 0 0,0-1 1 0 0,8-8 0 0 0,-11 15 40 0 0,0 0 0 0 0,1 1 1 0 0,-1-1-1 0 0,0 1 0 0 0,1-1 0 0 0,-1 1 1 0 0,1 0-1 0 0,-1-1 0 0 0,0 1 0 0 0,1 0 1 0 0,-1 0-1 0 0,1 0 0 0 0,-1 0 0 0 0,1 0 1 0 0,-1 0-1 0 0,0 1 0 0 0,1-1 0 0 0,-1 0 1 0 0,1 1-1 0 0,-1-1 0 0 0,0 1 0 0 0,1-1 1 0 0,-1 1-1 0 0,0 0 0 0 0,0 0 0 0 0,0-1 1 0 0,1 1-1 0 0,-1 0 0 0 0,0 0 0 0 0,0 0 1 0 0,2 2-1 0 0,31 36 359 0 0,-22-20-455 0 0,20 25 653 0 0,-30-42-886 0 0,-1 0 1 0 0,1 0 0 0 0,0-1 0 0 0,0 1-1 0 0,0 0 1 0 0,0-1 0 0 0,0 0-1 0 0,0 1 1 0 0,0-1 0 0 0,0 0 0 0 0,1 0-1 0 0,-1 0 1 0 0,0 0 0 0 0,1 0 0 0 0,-1-1-1 0 0,5 1 1 0 0,-7-1 196 0 0,1 0 1 0 0,-1 0-1 0 0,1 0 1 0 0,-1 0-1 0 0,0 0 1 0 0,1 0-1 0 0,-1 0 0 0 0,1 0 1 0 0,-1 0-1 0 0,0 0 1 0 0,1 0-1 0 0,-1-1 1 0 0,0 1-1 0 0,1 0 0 0 0,-1 0 1 0 0,0-1-1 0 0,1 1 1 0 0,-1 0-1 0 0,0 0 1 0 0,1-1-1 0 0,-1 1 0 0 0,0 0 1 0 0,0-1-1 0 0,1 1 1 0 0,-1 0-1 0 0,0-1 0 0 0,0 1 1 0 0,1-1-1 0 0,0-2-549 0 0,6-4-1214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1T06:14:28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47 5017 0 0,'-3'-1'630'0'0,"1"0"0"0"0,0 0 0 0 0,-1 0-1 0 0,1 1 1 0 0,-1-1 0 0 0,1 1 0 0 0,-1 0 0 0 0,1-1 0 0 0,-1 1-1 0 0,1 0 1 0 0,-1 0 0 0 0,1 1 0 0 0,-1-1 0 0 0,-4 2 0 0 0,1 0 124 0 0,1 0 1 0 0,-1 0-1 0 0,1 1 1 0 0,-1 0-1 0 0,-9 6 1 0 0,-1 4 263 0 0,1 0 0 0 0,-23 25 0 0 0,38-38-1014 0 0,-30 37 361 0 0,1 1 1 0 0,2 2-1 0 0,2 0 1 0 0,-31 69-1 0 0,51-98-336 0 0,-1 1 1 0 0,2-1-1 0 0,0 2 0 0 0,0-1 0 0 0,1 0 0 0 0,1 1 1 0 0,0-1-1 0 0,0 1 0 0 0,1-1 0 0 0,1 1 0 0 0,0 0 1 0 0,3 18-1 0 0,0-20-40 0 0,-1-1 0 0 0,1 1 1 0 0,1-1-1 0 0,0 0 0 0 0,0 0 0 0 0,1 0 1 0 0,1-1-1 0 0,-1 1 0 0 0,2-1 0 0 0,-1-1 1 0 0,1 1-1 0 0,0-1 0 0 0,1 0 1 0 0,16 12-1 0 0,-17-14 3 0 0,0-1 0 0 0,1 0 0 0 0,0-1 0 0 0,-1 1 0 0 0,2-2 1 0 0,-1 1-1 0 0,0-1 0 0 0,1 0 0 0 0,0-1 0 0 0,-1 0 0 0 0,1 0 0 0 0,0-1 1 0 0,0 0-1 0 0,0-1 0 0 0,0 0 0 0 0,0 0 0 0 0,0-1 0 0 0,0 0 0 0 0,0-1 1 0 0,-1 0-1 0 0,1 0 0 0 0,0-1 0 0 0,-1 0 0 0 0,0 0 0 0 0,13-8 0 0 0,-10 6 66 0 0,-1-2-1 0 0,-1 1 1 0 0,0-1-1 0 0,0-1 1 0 0,0 1-1 0 0,0-1 0 0 0,-2-1 1 0 0,1 0-1 0 0,-1 0 1 0 0,0 0-1 0 0,-1-1 1 0 0,0 0-1 0 0,0 0 0 0 0,-1-1 1 0 0,0 0-1 0 0,-1 0 1 0 0,-1 0-1 0 0,0 0 1 0 0,3-17-1 0 0,-4 2 203 0 0,-1 0 1 0 0,-1 0-1 0 0,-2 1 1 0 0,0-1-1 0 0,-2 0 1 0 0,-8-31-1 0 0,1 17-45 0 0,-2 1-1 0 0,-1 1 0 0 0,-23-44 1 0 0,28 66-150 0 0,0 0 0 0 0,-1 0 0 0 0,0 1 0 0 0,-15-15 0 0 0,23 27-77 0 0,-1-1 0 0 0,0 1-1 0 0,0 0 1 0 0,-1 0 0 0 0,1 0 0 0 0,-1 0 0 0 0,1 1 0 0 0,-1 0-1 0 0,0-1 1 0 0,0 1 0 0 0,0 0 0 0 0,0 1 0 0 0,0-1 0 0 0,0 1-1 0 0,0 0 1 0 0,-1 0 0 0 0,1 0 0 0 0,-1 1 0 0 0,1-1-1 0 0,0 1 1 0 0,-1 0 0 0 0,-8 1 0 0 0,10 0-143 0 0,0 1 0 0 0,0-1 0 0 0,0 0 0 0 0,0 1 0 0 0,0 0 0 0 0,0 0 0 0 0,0 0 0 0 0,1 0 0 0 0,-1 0 0 0 0,1 0 0 0 0,-1 1 0 0 0,1-1 0 0 0,0 1 0 0 0,0 0 0 0 0,0-1 0 0 0,0 1 0 0 0,1 0 0 0 0,-1 0 0 0 0,1 0 0 0 0,-2 6 0 0 0,-2 5-1473 0 0,1 1 1 0 0,1 0-1 0 0,-2 19 1 0 0,2-17-444 0 0,-3 28-3890 0 0,2 4-807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8:50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1648 0 0,'2'18'8187'0'0,"-4"27"-6407"0"0,1-13-1282 0 0,0 3-409 0 0,3 55 516 0 0,-2-81-853 0 0,1 0 0 0 0,1 0 0 0 0,0 0 1 0 0,0 1-1 0 0,1-2 0 0 0,0 1 0 0 0,5 10 0 0 0,-8-19 111 0 0,0 1 0 0 0,0-1 0 0 0,0 1 0 0 0,1-1 0 0 0,-1 0 0 0 0,0 1 1 0 0,0-1-1 0 0,1 1 0 0 0,-1-1 0 0 0,0 0 0 0 0,1 1 0 0 0,-1-1 0 0 0,0 0 0 0 0,1 1 1 0 0,-1-1-1 0 0,1 0 0 0 0,-1 0 0 0 0,1 0 0 0 0,-1 1 0 0 0,0-1 0 0 0,1 0 0 0 0,-1 0 1 0 0,1 0-1 0 0,-1 0 0 0 0,1 0 0 0 0,-1 0 0 0 0,1 1 0 0 0,-1-1 0 0 0,1 0 0 0 0,-1-1 1 0 0,1 1-1 0 0,-1 0 0 0 0,1 0 0 0 0,-1 0 0 0 0,1 0 0 0 0,-1 0 0 0 0,0 0 0 0 0,1 0 1 0 0,-1-1-1 0 0,1 1 0 0 0,-1 0 0 0 0,1 0 0 0 0,-1-1 0 0 0,0 1 0 0 0,1 0 0 0 0,-1-1 1 0 0,0 1-1 0 0,1 0 0 0 0,-1-1 0 0 0,0 1 0 0 0,1-1 0 0 0,-1 1 0 0 0,0 0 0 0 0,0-1 1 0 0,1 1-1 0 0,-1-1 0 0 0,0 1 0 0 0,0-1 0 0 0,0 0 0 0 0,7-10-1890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8:50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 1968 0 0,'-1'0'317'0'0,"1"0"0"0"0,-1-1 0 0 0,0 1 0 0 0,1 0-1 0 0,-1 0 1 0 0,1 0 0 0 0,-1 0 0 0 0,0 0 0 0 0,1 0-1 0 0,-1 0 1 0 0,1 0 0 0 0,-1 0 0 0 0,1 0 0 0 0,-1 0-1 0 0,0 0 1 0 0,1 1 0 0 0,-1-1 0 0 0,1 0 0 0 0,-1 0 0 0 0,1 1-1 0 0,-1-1 1 0 0,1 0 0 0 0,-1 1 0 0 0,1-1 0 0 0,-1 0-1 0 0,1 1 1 0 0,-1-1 0 0 0,1 1 0 0 0,0-1 0 0 0,-1 0-1 0 0,1 1 1 0 0,0-1 0 0 0,-1 2 0 0 0,11 15 2660 0 0,1-2-3373 0 0,-6-6 411 0 0,3 3 66 0 0,-1 0 1 0 0,0 1 0 0 0,-1-1 0 0 0,7 20-1 0 0,-12-27-48 0 0,0 0-1 0 0,0 0 1 0 0,0-1-1 0 0,-1 1 1 0 0,0 0-1 0 0,0 0 1 0 0,0 0-1 0 0,-1 0 1 0 0,1 0-1 0 0,-1-1 1 0 0,0 1-1 0 0,-1 0 1 0 0,1 0-1 0 0,-1-1 1 0 0,0 1-1 0 0,-4 6 1 0 0,1-1-105 0 0,4-6-42 0 0,-1-1 1 0 0,0 1 0 0 0,0 0-1 0 0,0-1 1 0 0,0 1 0 0 0,-1-1-1 0 0,0 1 1 0 0,1-1 0 0 0,-1 0-1 0 0,0 0 1 0 0,0-1 0 0 0,-5 4-1 0 0,117-49-4352 0 0,-96 38 3765 0 0,0-1 0 0 0,0-1 0 0 0,-1 0 0 0 0,0 0 0 0 0,16-14 0 0 0,-23 17 789 0 0,-1 0 0 0 0,1-1 0 0 0,-1 1 0 0 0,0-1 0 0 0,0 0 0 0 0,-1 0 0 0 0,1 0 0 0 0,-1 0 0 0 0,0-1 0 0 0,-1 1 0 0 0,1-1 0 0 0,-1 0 0 0 0,0 0 0 0 0,0 1 0 0 0,0-8 0 0 0,-1 12 105 0 0,-1 0 0 0 0,0 0 0 0 0,0 0 0 0 0,0 0 0 0 0,0 0 0 0 0,0-1 0 0 0,0 1 0 0 0,0 0 1 0 0,0 0-1 0 0,0 0 0 0 0,0 0 0 0 0,-1 0 0 0 0,1 0 0 0 0,0 0 0 0 0,-1 0 0 0 0,1 0 0 0 0,-1 0 0 0 0,1 0 0 0 0,-1 0 0 0 0,1 0 0 0 0,-1 0 0 0 0,0 0 1 0 0,1 0-1 0 0,-1 0 0 0 0,0 1 0 0 0,0-1 0 0 0,0 0 0 0 0,0 0 0 0 0,0 1 0 0 0,0-1 0 0 0,0 1 0 0 0,0-1 0 0 0,-1 0 0 0 0,0 1-16 0 0,1 0-1 0 0,-1 0 1 0 0,0 0-1 0 0,1 0 1 0 0,-1 0-1 0 0,0 0 1 0 0,1 1-1 0 0,-1-1 1 0 0,1 0-1 0 0,-1 1 1 0 0,0-1-1 0 0,1 1 1 0 0,-1 0-1 0 0,1 0 1 0 0,-1-1-1 0 0,1 1 1 0 0,-1 0-1 0 0,1 0 1 0 0,0 0-1 0 0,0 0 1 0 0,-3 3-1 0 0,-4 5-40 0 0,0 1-1 0 0,1-1 1 0 0,0 2-1 0 0,1-1 1 0 0,-10 22-1 0 0,13-26-134 0 0,1 0 0 0 0,-1 1 0 0 0,1-1 1 0 0,1 1-1 0 0,-1 0 0 0 0,1-1 0 0 0,1 1 0 0 0,-1 0 0 0 0,1 0 0 0 0,0 0 0 0 0,0-1 0 0 0,2 10 0 0 0,-1-14 5 0 0,0 0-1 0 0,1 1 0 0 0,-1-1 1 0 0,0 0-1 0 0,1 1 0 0 0,-1-1 1 0 0,1 0-1 0 0,0 0 1 0 0,0 0-1 0 0,0 0 0 0 0,0-1 1 0 0,0 1-1 0 0,0 0 0 0 0,0-1 1 0 0,0 1-1 0 0,1-1 0 0 0,-1 0 1 0 0,1 0-1 0 0,-1 0 0 0 0,1 0 1 0 0,-1 0-1 0 0,1-1 1 0 0,-1 1-1 0 0,1-1 0 0 0,0 1 1 0 0,-1-1-1 0 0,1 0 0 0 0,0 0 1 0 0,5-1-1 0 0,-2 1-294 0 0,1-1 0 0 0,0 1-1 0 0,-1-1 1 0 0,1-1 0 0 0,-1 1 0 0 0,1-1-1 0 0,-1 0 1 0 0,0-1 0 0 0,0 1 0 0 0,0-1 0 0 0,7-5-1 0 0,4-11-5506 0 0,-17 18 5654 0 0,1 1-1 0 0,-1 0 1 0 0,0-1 0 0 0,0 1-1 0 0,0-1 1 0 0,0 1 0 0 0,0-1-1 0 0,1 1 1 0 0,-1-1 0 0 0,0 1-1 0 0,0-1 1 0 0,0 1 0 0 0,0 0-1 0 0,0-1 1 0 0,-1 1-1 0 0,1-1 1 0 0,0 1 0 0 0,0-1-1 0 0,0 1 1 0 0,0-1 0 0 0,0 1-1 0 0,-1 0 1 0 0,1-1 0 0 0,0 1-1 0 0,0-1 1 0 0,-1 1 0 0 0,1 0-1 0 0,0-1 1 0 0,-1 1 0 0 0,1 0-1 0 0,0-1 1 0 0,-1 1-1 0 0,1 0 1 0 0,0 0 0 0 0,-1-1-1 0 0,1 1 1 0 0,-1 0 0 0 0,1 0-1 0 0,0 0 1 0 0,-1-1 0 0 0,1 1-1 0 0,-1 0 1 0 0,1 0 0 0 0,-1 0-1 0 0,1 0 1 0 0,-1 0 0 0 0,1 0-1 0 0,-1 0 1 0 0,1 0 0 0 0,-1 0-1 0 0,-9 0-1732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8:51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0 912 0 0,'-14'9'1552'0'0,"11"-8"-1085"0"0,1 1-1 0 0,-1-1 1 0 0,1 0-1 0 0,0 0 1 0 0,0 1-1 0 0,-1-1 1 0 0,1 1-1 0 0,0 0 1 0 0,0 0-1 0 0,1 0 1 0 0,-1 0-1 0 0,0 0 1 0 0,1 0-1 0 0,-1 0 1 0 0,1 0-1 0 0,0 1 1 0 0,-2 3-1 0 0,3-6-323 0 0,0 1 0 0 0,0-1 0 0 0,1 1 0 0 0,-1-1-1 0 0,0 1 1 0 0,0-1 0 0 0,1 0 0 0 0,-1 1 0 0 0,0-1 0 0 0,0 1 0 0 0,1-1 0 0 0,-1 0 0 0 0,0 1-1 0 0,1-1 1 0 0,-1 0 0 0 0,1 1 0 0 0,-1-1 0 0 0,0 0 0 0 0,1 0 0 0 0,-1 1 0 0 0,1-1-1 0 0,-1 0 1 0 0,1 0 0 0 0,-1 0 0 0 0,1 0 0 0 0,-1 0 0 0 0,1 0 0 0 0,-1 1 0 0 0,1-1 0 0 0,-1 0-1 0 0,1-1 1 0 0,21 2 940 0 0,-17-1-646 0 0,16 0 182 0 0,-1 1 0 0 0,37 7 0 0 0,-50-7-566 0 0,0 1 0 0 0,0 0 1 0 0,-1 0-1 0 0,1 0 0 0 0,0 1 1 0 0,-1 0-1 0 0,0 0 0 0 0,1 1 1 0 0,-1 0-1 0 0,0 0 0 0 0,8 8 0 0 0,-12-9-36 0 0,0-1 0 0 0,-1 0 0 0 0,1 1-1 0 0,-1-1 1 0 0,0 1 0 0 0,0-1-1 0 0,0 1 1 0 0,0 0 0 0 0,0-1-1 0 0,-1 1 1 0 0,1 0 0 0 0,-1 0-1 0 0,0-1 1 0 0,0 1 0 0 0,0 5-1 0 0,0-4-773 0 0,0-1 0 0 0,0 0 0 0 0,0 1 0 0 0,1-1 0 0 0,-1 0 0 0 0,1 1 0 0 0,0-1 0 0 0,2 5 0 0 0,3-26-9273 0 0,-4 8 7821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8:51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4857 0 0,'-31'19'10230'0'0,"36"-22"-10062"0"0,1 0 0 0 0,0 1 0 0 0,-1 0-1 0 0,1 0 1 0 0,0 0 0 0 0,0 1 0 0 0,0 0 0 0 0,0 0-1 0 0,1 1 1 0 0,-1 0 0 0 0,10 0 0 0 0,-11 1-328 0 0,1-1-1 0 0,-1 1 1 0 0,0 0 0 0 0,0 0 0 0 0,0 1 0 0 0,1-1 0 0 0,-2 1 0 0 0,1 0 0 0 0,0 1 0 0 0,0-1-1 0 0,-1 1 1 0 0,1 0 0 0 0,6 6 0 0 0,-2 5-4130 0 0,-12-4-2129 0 0,-1-5 3189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8:51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50 1720 0 0,'-16'6'7051'0'0,"16"-6"-6984"0"0,26 2 4221 0 0,-3-1-4190 0 0,-19-1-57 0 0,0 1 0 0 0,0-1 0 0 0,1 1 0 0 0,-1 0-1 0 0,0 1 1 0 0,8 2 0 0 0,-11-3-35 0 0,-1-1 0 0 0,1 1 0 0 0,0 0 0 0 0,-1-1 0 0 0,1 1 0 0 0,0 0-1 0 0,-1-1 1 0 0,1 1 0 0 0,-1 0 0 0 0,1-1 0 0 0,-1 1 0 0 0,0 0 0 0 0,1 0 0 0 0,-1 0 0 0 0,0 0 0 0 0,0-1-1 0 0,1 1 1 0 0,-1 0 0 0 0,0 0 0 0 0,0 0 0 0 0,0 0 0 0 0,0 0 0 0 0,0 0 0 0 0,0-1 0 0 0,0 1 0 0 0,0 0-1 0 0,0 0 1 0 0,-1 0 0 0 0,1 0 0 0 0,0 0 0 0 0,-1-1 0 0 0,1 1 0 0 0,0 0 0 0 0,-1 0 0 0 0,1 0 0 0 0,-1-1-1 0 0,1 1 1 0 0,-2 1 0 0 0,-9 17 32 0 0,1-3-21 0 0,1 1 0 0 0,0 1-1 0 0,-8 25 1 0 0,15-38-26 0 0,1-1 0 0 0,0 0 1 0 0,0 0-1 0 0,0 1 0 0 0,0-1 0 0 0,1 0 0 0 0,0 1 1 0 0,0-1-1 0 0,0 1 0 0 0,1-1 0 0 0,-1 0 0 0 0,1 1 1 0 0,0-1-1 0 0,0 0 0 0 0,0 1 0 0 0,1-1 0 0 0,0 0 1 0 0,0 0-1 0 0,0 0 0 0 0,4 6 0 0 0,-5-9 18 0 0,0 0 1 0 0,0 0-1 0 0,-1 0 0 0 0,1 1 0 0 0,0-1 0 0 0,0 0 0 0 0,1-1 0 0 0,-1 1 1 0 0,0 0-1 0 0,0 0 0 0 0,0 0 0 0 0,0-1 0 0 0,1 1 0 0 0,-1-1 1 0 0,0 1-1 0 0,1-1 0 0 0,-1 1 0 0 0,1-1 0 0 0,-1 0 0 0 0,0 0 1 0 0,1 1-1 0 0,-1-1 0 0 0,3 0 0 0 0,-1-1 84 0 0,-1 0-1 0 0,0 0 1 0 0,0 0-1 0 0,0 0 1 0 0,0 0 0 0 0,0 0-1 0 0,0 0 1 0 0,0-1-1 0 0,0 1 1 0 0,0-1 0 0 0,-1 1-1 0 0,1-1 1 0 0,1-2-1 0 0,3-3 265 0 0,-1 0 0 0 0,-1 0 0 0 0,1-1 0 0 0,-1 1 0 0 0,-1-1 0 0 0,6-16-1 0 0,-6 13-38 0 0,9-43 507 0 0,-11 51-781 0 0,-1 0 1 0 0,1-1-1 0 0,-1 1 0 0 0,0 0 1 0 0,0-1-1 0 0,-1 1 1 0 0,1 0-1 0 0,-1 0 1 0 0,1-1-1 0 0,-1 1 1 0 0,0 0-1 0 0,0 0 0 0 0,-2-4 1 0 0,1 6-74 0 0,1-1 0 0 0,-1 1 0 0 0,1 0-1 0 0,-1 0 1 0 0,0 0 0 0 0,1 0 0 0 0,-1 0 0 0 0,0 0 0 0 0,0 0 0 0 0,0 1 0 0 0,0-1 0 0 0,0 1 0 0 0,-2-1 0 0 0,-12-4-3489 0 0</inkml:trace>
  <inkml:trace contextRef="#ctx0" brushRef="#br0" timeOffset="1">248 6 3145 0 0,'0'-1'305'0'0,"1"1"0"0"0,-1-1 0 0 0,1 1 1 0 0,-1 0-1 0 0,1-1 0 0 0,-1 1 0 0 0,1 0 0 0 0,-1-1 1 0 0,1 1-1 0 0,-1 0 0 0 0,1-1 0 0 0,-1 1 1 0 0,1 0-1 0 0,-1 0 0 0 0,1 0 0 0 0,0 0 1 0 0,-1 0-1 0 0,1 0 0 0 0,-1 0 0 0 0,1 0 0 0 0,0 0 1 0 0,-1 0-1 0 0,1 0 0 0 0,-1 0 0 0 0,1 0 1 0 0,0 0-1 0 0,-1 0 0 0 0,1 1 0 0 0,-1-1 1 0 0,2 1-1 0 0,-1 0 13 0 0,0 0 1 0 0,0 0 0 0 0,-1 0-1 0 0,1 1 1 0 0,0-1-1 0 0,-1 0 1 0 0,1 1-1 0 0,-1-1 1 0 0,1 0 0 0 0,-1 1-1 0 0,1-1 1 0 0,-1 3-1 0 0,2 53 806 0 0,-3-46-599 0 0,4 129-106 0 0,-1-142-467 0 0,0 0 0 0 0,1 0 0 0 0,-1 0 0 0 0,1 0 0 0 0,-1 1-1 0 0,1-1 1 0 0,-1 1 0 0 0,1-1 0 0 0,5 0 0 0 0,-2-1-54 0 0,4-2-539 0 0,0 1-1 0 0,0 1 0 0 0,15-4 1 0 0,-17 5-827 0 0,1 0 1 0 0,0-1 0 0 0,0 0 0 0 0,-1-1 0 0 0,9-4 0 0 0,-16 7 1160 0 0,1 0 0 0 0,-1 0 0 0 0,0-1-1 0 0,1 1 1 0 0,-1 0 0 0 0,0 0 0 0 0,0-1 0 0 0,0 1-1 0 0,0-1 1 0 0,0 1 0 0 0,0-1 0 0 0,1-2 0 0 0,1-2-488 0 0,7-8-1025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8:52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5 3545 0 0,'-3'-1'572'0'0,"0"0"0"0"0,0 0 0 0 0,-1 1 1 0 0,1-1-1 0 0,0 1 0 0 0,-1-1 0 0 0,1 1 1 0 0,0 0-1 0 0,-1 0 0 0 0,1 1 0 0 0,0-1 0 0 0,-1 1 1 0 0,1-1-1 0 0,0 1 0 0 0,0 0 0 0 0,0 0 0 0 0,0 1 1 0 0,-1-1-1 0 0,2 1 0 0 0,-1-1 0 0 0,-5 5 1 0 0,5-3-348 0 0,0 0 1 0 0,0 0 0 0 0,1 0 0 0 0,-1 1 0 0 0,1-1-1 0 0,0 1 1 0 0,0-1 0 0 0,0 1 0 0 0,1 0-1 0 0,-1 0 1 0 0,1 0 0 0 0,0 0 0 0 0,0 0 0 0 0,0 0-1 0 0,0 7 1 0 0,0-7-224 0 0,1 1 0 0 0,0-1 1 0 0,0 1-1 0 0,0 0 0 0 0,1-1 0 0 0,-1 1 0 0 0,1-1 0 0 0,0 1 0 0 0,0-1 0 0 0,1 1 1 0 0,-1-1-1 0 0,1 0 0 0 0,0 0 0 0 0,0 1 0 0 0,0-1 0 0 0,1-1 0 0 0,0 1 0 0 0,-1 0 1 0 0,1-1-1 0 0,0 1 0 0 0,1-1 0 0 0,-1 0 0 0 0,1 0 0 0 0,-1 0 0 0 0,1-1 0 0 0,0 1 1 0 0,0-1-1 0 0,0 0 0 0 0,0 0 0 0 0,1 0 0 0 0,-1 0 0 0 0,7 1 0 0 0,0-2-17 0 0,0-1-1 0 0,0 1 1 0 0,0-2 0 0 0,-1 1-1 0 0,1-2 1 0 0,0 1-1 0 0,-1-2 1 0 0,1 1 0 0 0,14-7-1 0 0,-19 7-592 0 0,0-1 0 0 0,0 0 0 0 0,-1 0-1 0 0,1-1 1 0 0,8-7 0 0 0,-13 11 330 0 0,-1 0 0 0 0,0 0 0 0 0,1-1 0 0 0,-1 1 0 0 0,1 0 0 0 0,-1-1-1 0 0,0 1 1 0 0,1-1 0 0 0,-1 1 0 0 0,0-1 0 0 0,1 1 0 0 0,-1-1 0 0 0,0 1 0 0 0,0 0 0 0 0,1-1 0 0 0,-1 1 0 0 0,0-1 0 0 0,0 0 0 0 0,0 1 0 0 0,0-1 0 0 0,0 1 0 0 0,0-1 0 0 0,1 1 0 0 0,-1-1 0 0 0,-1 1 0 0 0,1-1 0 0 0,0 1 0 0 0,0-1 0 0 0,0 1 0 0 0,0-1 0 0 0,0 0-1 0 0,0 1 1 0 0,-1-1 0 0 0,1 0 0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8:52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6681 0 0,'1'3'264'0'0,"0"0"0"0"0,1-1-1 0 0,-1 1 1 0 0,1-1-1 0 0,0 0 1 0 0,0 1-1 0 0,0-1 1 0 0,0 0-1 0 0,0 0 1 0 0,1 0 0 0 0,-1-1-1 0 0,0 1 1 0 0,1 0-1 0 0,-1-1 1 0 0,1 0-1 0 0,0 1 1 0 0,-1-1-1 0 0,1 0 1 0 0,0 0 0 0 0,0-1-1 0 0,0 1 1 0 0,0-1-1 0 0,0 1 1 0 0,0-1-1 0 0,0 0 1 0 0,0 0-1 0 0,-1 0 1 0 0,5-1 0 0 0,9-1-403 0 0,1 0 1 0 0,-1-2 0 0 0,28-8-1 0 0,-32 8-94 0 0,-6 2-55 0 0,-1 1-322 0 0,1 0-1 0 0,0-1 1 0 0,0 0 0 0 0,-1 0-1 0 0,1-1 1 0 0,-1 0 0 0 0,0 0-1 0 0,0 0 1 0 0,0 0-1 0 0,7-6 1 0 0,-22 10 1167 0 0,-6 10 1192 0 0,7-1-782 0 0,1 0 1 0 0,0 1-1 0 0,1 0 1 0 0,1 1-1 0 0,-1 0 1 0 0,-5 18-1 0 0,8-22-856 0 0,2 0-1 0 0,-1 0 1 0 0,1 0 0 0 0,0 1 0 0 0,1-1-1 0 0,0 1 1 0 0,0-1 0 0 0,1 1-1 0 0,0 0 1 0 0,0-1 0 0 0,2 9-1 0 0,-2-14-104 0 0,1-1 0 0 0,0 0-1 0 0,-1 0 1 0 0,1 0-1 0 0,0 0 1 0 0,0 0 0 0 0,0 0-1 0 0,0 0 1 0 0,0 0-1 0 0,0 0 1 0 0,1 0 0 0 0,-1-1-1 0 0,0 1 1 0 0,1 0-1 0 0,0-1 1 0 0,-1 0 0 0 0,1 1-1 0 0,0-1 1 0 0,0 0 0 0 0,0 0-1 0 0,3 2 1 0 0,-2-2-73 0 0,1 0 0 0 0,-1-1 0 0 0,1 1 1 0 0,-1-1-1 0 0,1 0 0 0 0,-1 0 0 0 0,1 0 0 0 0,-1 0 1 0 0,1-1-1 0 0,-1 1 0 0 0,1-1 0 0 0,3-1 0 0 0,6-3-1236 0 0,0 0 0 0 0,0-1 0 0 0,-1 0 0 0 0,0-1 0 0 0,20-14 0 0 0,-3-3-2272 0 0,1-2-165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8:53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1800 0 0,'-8'9'628'0'0,"0"1"-1"0"0,1-1 0 0 0,0 1 1 0 0,1 1-1 0 0,0-1 1 0 0,0 1-1 0 0,1 0 0 0 0,1 1 1 0 0,0-1-1 0 0,1 1 0 0 0,-3 12 1 0 0,0 9-336 0 0,2-1 0 0 0,0 62 0 0 0,4-73 115 0 0,-2-35 331 0 0,-2-19-535 0 0,0 10-167 0 0,-10-74 24 0 0,13 89-55 0 0,0 0 1 0 0,1 0-1 0 0,1-1 0 0 0,-1 1 1 0 0,1 0-1 0 0,1 0 0 0 0,-1 0 1 0 0,1 0-1 0 0,4-9 1 0 0,-5 15-1 0 0,0 1 1 0 0,-1 0 0 0 0,1 0 0 0 0,0 0 0 0 0,-1-1-1 0 0,1 1 1 0 0,0 0 0 0 0,0 0 0 0 0,0 0 0 0 0,0 1-1 0 0,0-1 1 0 0,0 0 0 0 0,0 0 0 0 0,1 0 0 0 0,-1 1-1 0 0,0-1 1 0 0,0 0 0 0 0,0 1 0 0 0,1 0 0 0 0,-1-1 0 0 0,0 1-1 0 0,1 0 1 0 0,-1-1 0 0 0,2 1 0 0 0,1 0 1 0 0,-1 0 0 0 0,0 1 0 0 0,1-1 0 0 0,-1 1 0 0 0,1 0 0 0 0,-1 0-1 0 0,0 0 1 0 0,1 0 0 0 0,3 3 0 0 0,5 3 18 0 0,0 0 0 0 0,-1 0 0 0 0,20 19 0 0 0,-28-24 31 0 0,0 0-1 0 0,0 1 1 0 0,0 0-1 0 0,-1 0 1 0 0,1 0-1 0 0,-1 0 1 0 0,0 0-1 0 0,0 0 1 0 0,0 0-1 0 0,-1 1 0 0 0,1-1 1 0 0,-1 1-1 0 0,1-1 1 0 0,-1 1-1 0 0,0 0 1 0 0,-1-1-1 0 0,1 1 1 0 0,-1 0-1 0 0,1 0 1 0 0,-1 5-1 0 0,-1-5 15 0 0,0 0 0 0 0,-1 0-1 0 0,1 0 1 0 0,-1 0 0 0 0,1-1 0 0 0,-1 1-1 0 0,0 0 1 0 0,0-1 0 0 0,-1 1 0 0 0,1-1-1 0 0,-1 0 1 0 0,0 0 0 0 0,0 0-1 0 0,0 0 1 0 0,0 0 0 0 0,0-1 0 0 0,-1 0-1 0 0,-6 4 1 0 0,2 0-102 0 0,0-1 0 0 0,-1-1 1 0 0,0 1-1 0 0,1-1 0 0 0,-2-1 0 0 0,1 0 0 0 0,0 0 1 0 0,-1-1-1 0 0,1 0 0 0 0,-1 0 0 0 0,1-1 0 0 0,-13-1 1 0 0,22 0 18 0 0,1 0 0 0 0,-1 0 0 0 0,0 0 0 0 0,0 0 1 0 0,0 0-1 0 0,0 0 0 0 0,1 0 0 0 0,-1 0 0 0 0,0-1 1 0 0,0 1-1 0 0,0 0 0 0 0,0 0 0 0 0,0 0 0 0 0,0 0 1 0 0,1 0-1 0 0,-1-1 0 0 0,0 1 0 0 0,0 0 0 0 0,0 0 1 0 0,0 0-1 0 0,0 0 0 0 0,0-1 0 0 0,0 1 0 0 0,0 0 0 0 0,0 0 1 0 0,0 0-1 0 0,0-1 0 0 0,0 1 0 0 0,0 0 0 0 0,0 0 1 0 0,0 0-1 0 0,0-1 0 0 0,0 1 0 0 0,0 0 0 0 0,0 0 1 0 0,0 0-1 0 0,0 0 0 0 0,0-1 0 0 0,0 1 0 0 0,-1 0 1 0 0,1 0-1 0 0,0 0 0 0 0,0 0 0 0 0,0-1 0 0 0,0 1 1 0 0,0 0-1 0 0,0 0 0 0 0,-1 0 0 0 0,1 0 0 0 0,0 0 1 0 0,0 0-1 0 0,0-1 0 0 0,0 1 0 0 0,-1 0 0 0 0,1 0 0 0 0,0 0 1 0 0,18-7-225 0 0,-5 7 39 0 0,1 1 0 0 0,-1 0 1 0 0,0 1-1 0 0,20 6 0 0 0,-23-6-622 0 0,0 1 1 0 0,0-1-1 0 0,0 0 1 0 0,0-1-1 0 0,0-1 1 0 0,0 1-1 0 0,0-2 0 0 0,0 1 1 0 0,15-4-1 0 0,-15 0 563 0 0,-15 0 658 0 0,-16 3 1582 0 0,17 1-1613 0 0,1 1-1 0 0,0 0 1 0 0,0 1 0 0 0,0-1-1 0 0,0 0 1 0 0,0 1-1 0 0,0 0 1 0 0,0 0-1 0 0,1 0 1 0 0,-1 0-1 0 0,0 0 1 0 0,1 0-1 0 0,0 1 1 0 0,0-1 0 0 0,-1 1-1 0 0,-1 4 1 0 0,-5 7-155 0 0,0 1 1 0 0,-7 18-1 0 0,-4 8-141 0 0,-7-4-309 0 0,25-35 203 0 0,0 0 0 0 0,0-1-1 0 0,0 1 1 0 0,0-1-1 0 0,0 1 1 0 0,0-1 0 0 0,0 0-1 0 0,0 0 1 0 0,-1 1-1 0 0,1-2 1 0 0,0 1 0 0 0,-1 0-1 0 0,1 0 1 0 0,-1-1-1 0 0,1 0 1 0 0,-4 1 0 0 0,45 0-227 0 0,-17 0-844 0 0,42-4 0 0 0,-55 2 2 0 0,-1-1-1 0 0,1 0 0 0 0,-1 0 1 0 0,14-6-1 0 0,4-5-2180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8:53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27 2016 0 0,'0'0'104'0'0,"0"0"-1"0"0,0 0 0 0 0,-1 0 0 0 0,1 1 0 0 0,0-1 0 0 0,0 0 0 0 0,-1 1 0 0 0,1-1 0 0 0,0 0 0 0 0,0 0 0 0 0,0 1 1 0 0,0-1-1 0 0,-1 0 0 0 0,1 1 0 0 0,0-1 0 0 0,0 0 0 0 0,0 1 0 0 0,0-1 0 0 0,0 0 0 0 0,0 1 0 0 0,0-1 0 0 0,0 0 1 0 0,0 1-1 0 0,0-1 0 0 0,0 0 0 0 0,0 1 0 0 0,0-1 0 0 0,0 0 0 0 0,0 1 0 0 0,1-1 0 0 0,-1 0 0 0 0,0 1 0 0 0,0-1 1 0 0,14 0 2776 0 0,34-18 777 0 0,-18 7-2981 0 0,-20 9-514 0 0,0 0 0 0 0,1 0 1 0 0,21 1-1 0 0,-68 18 496 0 0,-33-5-1055 0 0,57-12 337 0 0,0 1-1 0 0,0 1 1 0 0,0 1-1 0 0,0-1 1 0 0,0 2-1 0 0,0-1 1 0 0,1 2-1 0 0,0 0 1 0 0,-21 11-1 0 0,31-14 59 0 0,-1-1-1 0 0,1 0 1 0 0,-1 0-1 0 0,1 1 1 0 0,-1-1-1 0 0,1 1 1 0 0,0-1-1 0 0,0 1 1 0 0,0 0 0 0 0,0-1-1 0 0,0 1 1 0 0,0 0-1 0 0,1 0 1 0 0,-1 0-1 0 0,0 0 1 0 0,1-1-1 0 0,-1 1 1 0 0,1 0-1 0 0,0 0 1 0 0,0 0 0 0 0,0 0-1 0 0,0 0 1 0 0,0 0-1 0 0,0 0 1 0 0,0 0-1 0 0,1 0 1 0 0,-1 0-1 0 0,1 0 1 0 0,-1 0-1 0 0,1-1 1 0 0,0 1 0 0 0,0 0-1 0 0,0 0 1 0 0,0-1-1 0 0,0 1 1 0 0,0 0-1 0 0,0-1 1 0 0,0 1-1 0 0,1-1 1 0 0,1 2-1 0 0,1 1 47 0 0,0 0 0 0 0,0 0-1 0 0,1 0 1 0 0,-1 0 0 0 0,1-1-1 0 0,0 1 1 0 0,0-1 0 0 0,1 0-1 0 0,-1-1 1 0 0,1 0 0 0 0,-1 0-1 0 0,8 2 1 0 0,-3-3-40 0 0,1-1 0 0 0,-1 0 0 0 0,1 0 0 0 0,0-1 0 0 0,-1-1 0 0 0,0 0 0 0 0,1 0 0 0 0,-1-1 0 0 0,0 0 0 0 0,0-1 0 0 0,9-5 0 0 0,-11 5-760 0 0,0 0 0 0 0,-1 0 0 0 0,0-1-1 0 0,10-9 1 0 0,-16 14 600 0 0,-1 0 1 0 0,1 0-1 0 0,-1-1 0 0 0,1 1 1 0 0,-1 0-1 0 0,1-1 0 0 0,-1 1 0 0 0,0 0 1 0 0,1-1-1 0 0,-1 1 0 0 0,0-1 1 0 0,1 1-1 0 0,-1-1 0 0 0,0 1 1 0 0,1-1-1 0 0,-1 1 0 0 0,0-1 0 0 0,0 1 1 0 0,0-1-1 0 0,1 1 0 0 0,-1-1 1 0 0,0 0-1 0 0,0 1 0 0 0,0-1 1 0 0,0 1-1 0 0,0-1 0 0 0,0 1 0 0 0,0-1 1 0 0,0 1-1 0 0,0-1 0 0 0,-1 0 1 0 0,1 1-1 0 0,0-1 0 0 0,0 1 1 0 0,0-1-1 0 0,-1 1 0 0 0,1-1 0 0 0,0 1 1 0 0,0-1-1 0 0,-1 1 0 0 0,1-1 1 0 0,0 1-1 0 0,-2-1 0 0 0,-5-5-2159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8:54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2256 0 0,'6'5'411'0'0,"1"-1"-1"0"0,0 0 0 0 0,0 0 1 0 0,0-1-1 0 0,0 0 1 0 0,1 0-1 0 0,-1-1 0 0 0,1 0 1 0 0,-1 0-1 0 0,1 0 0 0 0,0-1 1 0 0,0-1-1 0 0,0 1 0 0 0,0-1 1 0 0,0 0-1 0 0,11-3 0 0 0,4-1-3 0 0,0-2-1 0 0,0 0 0 0 0,-1-2 0 0 0,27-12 1 0 0,-49 20-401 0 0,1-1 0 0 0,-1 1 0 0 0,1-1 1 0 0,-1 1-1 0 0,1 0 0 0 0,0 0 0 0 0,-1-1 0 0 0,1 1 1 0 0,-1 0-1 0 0,1 0 0 0 0,0 0 0 0 0,-1-1 0 0 0,1 1 1 0 0,0 0-1 0 0,-1 0 0 0 0,1 0 0 0 0,0 0 1 0 0,-1 0-1 0 0,1 0 0 0 0,0 1 0 0 0,-1-1 0 0 0,1 0 1 0 0,0 0-1 0 0,-1 0 0 0 0,1 0 0 0 0,-1 1 0 0 0,2 0 1 0 0,-2 0-20 0 0,0-1 0 0 0,0 1 0 0 0,0 0 0 0 0,1 0 1 0 0,-1 0-1 0 0,-1 0 0 0 0,1 0 0 0 0,0 0 1 0 0,0-1-1 0 0,0 1 0 0 0,0 0 0 0 0,-1 0 0 0 0,1 0 1 0 0,0 0-1 0 0,-1-1 0 0 0,1 1 0 0 0,-1 1 0 0 0,-23 35-361 0 0,9-20 326 0 0,4-5 52 0 0,1 1 1 0 0,0 0-1 0 0,1 0 0 0 0,-14 26 1 0 0,22-36-5 0 0,0 0 0 0 0,0-1 0 0 0,0 1 1 0 0,0 0-1 0 0,0-1 0 0 0,0 1 0 0 0,1 0 1 0 0,0 0-1 0 0,-1 0 0 0 0,1 0 1 0 0,0 0-1 0 0,0 0 0 0 0,1-1 0 0 0,-1 1 1 0 0,0 0-1 0 0,1 0 0 0 0,0 0 0 0 0,0-1 1 0 0,0 1-1 0 0,0 0 0 0 0,0-1 0 0 0,0 1 1 0 0,1 0-1 0 0,-1-1 0 0 0,1 0 1 0 0,0 1-1 0 0,0-1 0 0 0,-1 0 0 0 0,2 0 1 0 0,-1 0-1 0 0,0 0 0 0 0,0 0 0 0 0,4 2 1 0 0,-2-2-91 0 0,-1 0-1 0 0,1 0 1 0 0,0-1 0 0 0,0 1 0 0 0,0-1 0 0 0,0 0 0 0 0,0 0 0 0 0,0 0 0 0 0,0 0 0 0 0,0-1-1 0 0,0 1 1 0 0,0-1 0 0 0,8-1 0 0 0,-1 0-967 0 0,-1-1-1 0 0,1-1 1 0 0,0 0 0 0 0,10-4 0 0 0,10-4-2155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4-11T06:14:42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3687 16712 554 0,'-8'-4'393'0,"1"0"-35"0,-4 0-38 15,1 1-72-15,0 0-68 0,-1-2-53 16,-2-1-15-16,-2-1-6 0,0-1-10 0,-2-1-6 15,-2 1-2-15,0-1-2 0,0-1-8 16,0 1-15-16,2 0-20 0,0-1-13 16,-1 4 1-16,2 0-4 0,0 3 8 15,1 2-4-15,2 3-5 0,1 1-3 16,3 2-11-16,-2 1 1 0,3 0-3 16,1 3-5-16,1 1-1 0,2 3-4 15,1 5-2-15,2 6-1 0,1 4 1 16,4 5-3-16,4 1-9 0,3 5-20 0,4 1-16 15,0 3-17-15,-1-1-14 0,0-2 11 16,0-3 8-16,-3-3 5 0,-1-3 16 16,-2-5-9-16,-1-2-13 0,-2-5-30 15,0-4-34-15,-2-3-47 0,0-7-72 16,-2-4-96-16,-1-5-61 0,-2-5 0 16,-2-5-153-16</inkml:trace>
  <inkml:trace contextRef="#ctx0" brushRef="#br0" timeOffset="366.45">3097 16918 765 0,'-6'-3'327'0,"1"0"-37"0,1 0-58 16,1-1-53-16,4 2-44 0,2-1-30 15,1-1-9-15,2 2 2 0,0-1 2 16,2 1-12-16,0 2-9 0,0 0-15 16,2 2-10-16,1 1-7 0,3 1-3 15,0 1-9-15,0 1-2 0,6 1-6 16,0 0-14-16,3 0-5 0,5-1-6 0,-1-1-1 15,5-1 1-15,1-2 0 16,0-1-1-16,2-1-2 0,0-1-4 0,-1-3 5 16,-1-1-2-16,-1-2-33 0,-4-2-14 15,-1-2-58-15,-3 2-112 0,-2 0-95 16,-5 0-189-16,-4-2-48 0,-3 0-153 16</inkml:trace>
  <inkml:trace contextRef="#ctx0" brushRef="#br0" timeOffset="874.52">3766 16736 877 0,'-11'-10'373'0,"0"-1"35"0,-2-5-30 0,3 1-46 16,1 2-80-16,4-1-69 0,1 4-53 15,4 2-39-15,1 3-34 0,3 2-26 16,3 2-19-16,5 1-7 0,2 2-5 16,4 1 4-16,3 2-1 0,0 1 1 0,1 2 1 15,-2 4 0-15,-2 2 4 16,-1 2-2-16,-1 3 4 0,-2 1-6 0,-2 1-5 15,-1 2-2-15,-4 0-1 16,0 1-4-16,-5 0 1 0,2 1 3 0,-3-1-2 16,-1 1 1-16,0-3-15 0,0 0-28 15,0 1-34-15,0-3-52 16,1 0-69-16,-1-2-120 0,1-3-178 0,0-3-78 16,0-4-256-16</inkml:trace>
  <inkml:trace contextRef="#ctx0" brushRef="#br0" timeOffset="1171.33">4060 16759 1622 0,'-2'0'574'0,"0"2"-167"0,-1 1-138 16,-1 5-107-16,1 1-70 0,2 3-40 0,1 4-25 15,2 6-18-15,2 2-7 16,1 5-1-16,2 1-13 0,0 1-23 0,3 1-25 15,-1-1-56-15,1-1-31 0,0-4-40 16,-1-3-18-16,0-6 8 0,-3-7 24 16,-1-6 34-16,-3-4 41 0,-1-5 39 15,-1-4 31-15,-1-5 59 0,0-5 46 16,2-2 36-16,2-1 21 0,1 1-11 16,1 4-37-16,4 3-30 0,0 4-28 15,4 4-14-15,-2 4-5 0,2 2-11 16,0 3-30-16,2 2-133 0,-3-1-406 15,1-1-435-15</inkml:trace>
  <inkml:trace contextRef="#ctx0" brushRef="#br0" timeOffset="1771.59">4851 16831 1204 0,'-7'-12'432'16,"1"1"-40"-16,-1-1-57 0,1 2-74 15,1 3-79-15,-1-1-53 0,0 0-40 16,-1 0-29-16,-1 2-6 0,0 2-5 0,0 4-3 15,-1 4-10-15,0 4-13 0,1 5-8 16,0 3-14-16,3 4 1 0,3 4-5 16,3 3-3-16,3 1-1 0,3 0 3 15,2-3-10-15,2-2-25 0,2-3-20 16,4-5-11-16,1-4-4 0,2-4 22 16,1-5 17-16,-1-4 11 0,-2-4 14 15,-1-5 6-15,-2-2 13 0,-3-5 11 16,-1-3 14-16,-5-2 16 0,-3-6 5 15,-3 0 6-15,-3 0-3 0,-2-1-8 0,-6 4-6 16,0 2-8-16,-3 4-7 0,-3 3 0 16,-4 4-5-16,0 4-6 0,-3 5-3 15,2 3-8-15,0 5-9 0,4 2-9 16,3 1-18-16,4 3-25 0,4 0-34 16,5 1-52-16,4 3-81 0,6 3-176 0,3-1-253 15,6-2-206-15,0 1 121 16</inkml:trace>
  <inkml:trace contextRef="#ctx0" brushRef="#br0" timeOffset="1963.65">5145 16566 1271 0,'5'-4'638'0,"2"1"-114"0,-2 1-126 15,0 3-133-15,-6-1-94 0,0 1-75 0,0 2-44 16,0 2-32-16,1 2-10 0,1 7-9 15,1 5-8-15,1 9-26 0,2 7-34 16,0 2-58-16,1 5-76 0,0 0-139 16,-1-2-250-16,-2-7-138 0,0-2-178 15</inkml:trace>
  <inkml:trace contextRef="#ctx0" brushRef="#br0" timeOffset="2261.25">5122 16994 1987 0,'-16'4'570'0,"0"4"-248"16,-3 4-143-16,4 7-94 0,0 2-51 15,1 3-17-15,2 0-6 0,1 1-6 16,0-3-3-16,4-2-9 0,1-2-20 16,2-4-18-16,2-2-16 0,1-4-5 15,2-1 8-15,1-3 9 0,2-1 2 0,0 0-4 16,1-3-2-16,0-2 4 0,1-2 1 15,2-3 3-15,0-2 7 0,1 0 3 16,0-4 5-16,1 0 10 0,2-2 8 16,0-1 2-16,0 1 4 0,1 0 4 15,2 1 4-15,-1 1-4 0,0 2-45 16,0 2-100-16,0 0-114 0,-1 3-123 16,-1 0-62-16,0 0 84 0,-1 1 95 0,1 2-115 15</inkml:trace>
  <inkml:trace contextRef="#ctx0" brushRef="#br0" timeOffset="2504.77">5281 17078 604 0,'0'4'384'0,"0"2"110"0,-2 1-10 16,0 0-110-16,-3 1-100 0,-1 0-94 15,-1 3-71-15,-2-1-40 0,0 2-24 16,-1 1-20-16,0 3-9 0,0 0-13 0,0-1-6 16,3-1-19-16,1-1-23 15,3-2-18-15,2-2-9 0,3-1-8 0,0-1 0 16,2-2 14-16,0-1 2 0,1-2 22 15,1-1 17-15,-1-2 6 0,2 0 8 16,-1-1 2-16,0-1 1 0,1 1 2 16,-1-1 3-16,1 0 3 0,1 0 7 15,-1-1 1-15,2 0 3 0,1 1-6 16,1-1-75-16,3 1-324 16,-4-2-232-16,3 1-285 0</inkml:trace>
  <inkml:trace contextRef="#ctx0" brushRef="#br0" timeOffset="2866.13">5457 16513 936 0,'-4'1'396'0,"0"1"-68"0,0 0-20 0,1-1-45 16,-1-1-56-16,2-1-47 0,0 1-25 15,1 0-12-15,-1 1-10 0,2 2-24 16,-1 1-26-16,2 5-23 0,0 2-17 16,2 6-11-16,1 0-3 0,3 3-4 0,-1 2-1 15,1-1-2-15,3 1-1 16,0-3-4-16,2-2-4 0,1-5-6 0,1-3 1 15,0-6-4-15,0-3 4 0,-1-2-2 16,2-3 3-16,-1-2 1 16,1 0-27-16,2 0-57 0,-2 0-77 0,1 3-96 15,-3 0-105-15,-1 1-55 0,-3 1-118 16,-3 0 113-16,1 3-114 0</inkml:trace>
  <inkml:trace contextRef="#ctx0" brushRef="#br0" timeOffset="3284.56">5472 16823 1220 0,'-15'7'594'0,"2"0"-215"0,-3 4-98 0,6-1-74 16,7 3-54-16,1-2-44 0,3-3-34 0,2-2-18 15,2-2-11-15,1-1-8 16,5-2 4-16,3-2 1 0,2-2-4 0,4 0-3 15,1-2-12-15,4 0-12 0,0-1-8 16,2 0-4-16,-1-2-9 0,1 1-47 16,-2 1-19-16,-2 0-51 0,-3 2-51 15,-4 2-36-15,-4 0-101 0,-2 0 48 16,-5 0 23-16,-2-1 76 0,-3 0 114 16,-3-1 19-16,-3 1 52 0,-2 1 47 15,-3 1 42-15,-3 2 42 0,-1 1 21 0,-1 2-14 16,-3 2-18-16,2 3-17 15,1 2-1-15,3 3-11 0,1 3-12 0,4 1-21 16,1 3-22-16,3 1-16 0,1 1-10 16,3 1-11-16,3-2-8 0,2 0-4 15,5 0-5-15,1-1 0 0,2-3-3 16,2-3-1-16,0-3 6 0,2-3-4 16,0-4 2-16,1-1-2 0,2-2-11 15,0-2-55-15,0-1-98 0,0-4-142 16,-2-1-212-16,-5-5-143 0,1-1-228 0</inkml:trace>
  <inkml:trace contextRef="#ctx0" brushRef="#br0" timeOffset="3863.54">5984 16678 1510 0,'-6'-1'490'0,"-2"3"-126"0,-2 4-69 16,1 5-83-16,-1 2-71 0,2 3-55 15,0-1-32-15,1 1-21 0,2 2-10 16,3 0-10-16,3 1-6 0,2 3-5 16,6 2-4-16,0 4 0 0,4 0 2 15,3 2-5-15,2-3-6 0,0-4-5 16,-1-5-1-16,1-3 1 0,-2-5 5 16,-1-3 3-16,1-4-1 0,-3-4 0 0,-2-4-1 15,-2-5 3-15,-2-5 8 16,-2-3 8-16,-2-4 5 0,-3-4 2 0,0 1-4 15,-4-3-1-15,0 4 1 0,-3 0 0 16,-3 2 1-16,-2 3 1 0,-4 3-2 16,0 3-1-16,0 4-22 0,1 3-31 15,0 4-56-15,3 4-96 0,4 4-208 16,3 0-369-16,7 2-71 0,1 2 163 0</inkml:trace>
  <inkml:trace contextRef="#ctx0" brushRef="#br0" timeOffset="4204.75">6282 16677 1481 0,'5'1'765'0,"-2"3"-240"0,-1 3-186 15,-1 5-114-15,-5 3-80 0,-4 5-51 16,0 2-32-16,0 3-26 0,0 2-21 16,1 3-9-16,1-1-8 0,2-1-2 0,1 0-13 15,3-4-23-15,2 0-38 16,1-3-40-16,1-2-47 0,0-1-63 0,0-3-88 15,-1-2-173-15,0-5-166 0,-2-3 77 16,-1-5 184-16,-1-2 181 0,1-3 152 16,-1-3 54-16,-1-2 30 0,2-3 83 15,0-3 97-15,0-1 109 0,2-2 76 16,1-1-31-16,1 2-48 0,3 1-56 16,2 2-55-16,1 4-67 0,1 3-62 15,1 2-35-15,1 1-10 0,0 3-4 0,0 2-2 16,-1 0-5-16,0 1-8 15,1-1-35-15,-1-3-85 0,0 0-127 16,-1-3-173-16,-1-2-174 0,-1-1 70 16,-2 0-105-16</inkml:trace>
  <inkml:trace contextRef="#ctx0" brushRef="#br0" timeOffset="4340.2">6469 16737 526 0,'-3'0'493'0,"2"2"61"0,-2 1-54 0,3 3-99 15,0 3-89-15,0 2-83 0,0 2-71 16,0 4-60-16,0 5-43 0,2 6-29 15,0 6-17-15,2 5-13 0,2 1-7 16,2 3-21-16,3 0-56 0,1-2-113 16,1-1-237-16,0-8-399 0,1-4-281 15</inkml:trace>
  <inkml:trace contextRef="#ctx0" brushRef="#br0" timeOffset="4781.84">6602 16573 1408 0,'1'5'620'0,"1"-1"-383"16,1-1-50-16,4-3-33 0,1-2-27 0,4-1-39 15,5-1-37-15,3 1-24 16,5-1-10-16,1 1-5 0,4 1 0 0,-1 0-4 15,2-1 3-15,-3 2-6 0,-4 0 1 16,-4-1 3-16,-5 1 3 0,-3 0 9 16,-6 1 6-16,-2 1 8 0,-4 1 5 15,-1 0-5-15,-3-1 0 0,-3 2-7 16,-3 0-10-16,-5-1-9 0,-2 0-16 0,-3 0-11 16,-6-1-14-16,2 2-5 15,-2 1 0-15,1 3 11 0,4 4 9 16,4 2 3-16,3 4 4 0,6 3 1 15,5 5 6-15,2 2 6 0,3 3 7 0,5-1-1 16,2-2 0-16,1-5-2 16,2-2-6-16,3-6 5 0,1-3 2 0,4-4 6 15,4-4 0-15,0-2-2 0,5-4-1 16,1-1-9-16,3-1-1 0,0-2-4 16,1 1-4-16,-2 1-35 0,-3 1-44 0,-4 1-136 15,-6 0-79-15,-5 2-249 16,-6 0-114-16,-7 2-170 0</inkml:trace>
  <inkml:trace contextRef="#ctx0" brushRef="#br0" timeOffset="5006.56">6732 16994 1701 0,'-3'19'656'0,"1"-1"-463"0,1 2-66 0,4-6-39 16,0-5-17-16,3-3-8 0,6-1 2 15,1-3-7-15,6-2-6 0,5-1-16 16,3-2-10-16,2 1-10 0,1-2-5 16,0-1-6-16,-1 1-3 0,-3 0-8 15,-1 2-11-15,-4 0-34 0,-3 2-71 16,-3 2-161-16,-4 0-339 0,-8-2-138 16,-2 3-144-16</inkml:trace>
  <inkml:trace contextRef="#ctx0" brushRef="#br0" timeOffset="5315.98">6840 17178 2066 0,'1'7'433'0,"0"0"-213"0,2 1-73 16,2-3-25-16,3 1-21 0,2 0-38 16,2-2-26-16,0-1-18 0,2-1-8 15,-1-2-7-15,0 2-1 0,-2-1 1 0,0 1-2 16,-2 1-2-16,-2 0-2 0,-1 1-9 15,-4 1-5-15,-1 1-5 0,-2 2-4 16,-3 1 4-16,-2 5 6 0,0-1 9 16,-3 2 3-16,-1 2 3 0,1 1 0 15,2-1 0-15,1 0 2 16,2-2-1-16,3-2 12 0,1-3-5 0,3-1 3 16,2-2-1-16,2-2-3 0,2-1 0 15,3-1-3-15,1-1-2 0,4-1-6 16,1-2 1-16,7 1-4 0,1-2-51 15,3 0-47-15,1-2-191 0,-3-4-360 16,-4-7-93-16,-1-1-158 0</inkml:trace>
  <inkml:trace contextRef="#ctx0" brushRef="#br0" timeOffset="5526.26">7474 16875 3081 0,'-7'-8'204'0,"1"3"-74"0,0-1-34 0,3 2-33 16,3 3-35-16,1 1-24 0,1 1-17 16,4-1-24-16,3 2-73 0,1 2-152 0,2 1-394 15,-5-4-311-15,1 7-99 16</inkml:trace>
  <inkml:trace contextRef="#ctx0" brushRef="#br0" timeOffset="5681.11">7523 17131 2839 0,'12'4'205'15,"0"0"-135"-15,2 0-56 0,2-2-7 16,-8-4-6-16,-1-2-34 0,5-2-110 0,2-3-337 15,-8-7-415-15,2 0-168 0</inkml:trace>
  <inkml:trace contextRef="#ctx0" brushRef="#br0" timeOffset="6335.75">7922 16895 1536 0,'-14'-10'488'0,"1"1"-151"16,0-2-103-16,2 2-79 0,10 7-64 15,3 0-46-15,6 1-23 0,3 1-7 16,7 3-5-16,7 3-1 0,3 1-3 16,4 1-6-16,-1-1 2 0,2-4 1 0,-2-1-1 15,0-1-4-15,-1-1 1 16,-4-1-14-16,-2-1-44 0,-6-2-36 0,-2-4-63 15,-4 0-78-15,-4 0-86 0,-4 1-68 16,-3 1-63-16,-5-1 70 0,-3 1 117 16,-7-4 9-16,1 3 19 0</inkml:trace>
  <inkml:trace contextRef="#ctx0" brushRef="#br0" timeOffset="6486.25">8101 16821 284 0,'-23'10'262'0,"5"2"70"0,-1 3 85 15,7 1-8-15,5-1-99 0,5 1-90 0,1 2-56 16,2-1-54-16,4 2-49 15,2 1-38-15,-1 1-20 0,1 0-5 0,1 3 4 16,1-1-2-16,1 0-5 0,2-2-19 16,-2-2-48-16,0-3-98 0,-1-5-164 15,-2-4-204-15,-3-8-40 0,1-1-54 16</inkml:trace>
  <inkml:trace contextRef="#ctx0" brushRef="#br0" timeOffset="6904.07">8196 16924 1212 0,'-3'1'426'0,"0"0"-73"0,1 0-83 16,0-1-78-16,2 1-82 0,2 0-62 0,1 1-24 15,0 1 3-15,1 3 9 0,1 3 4 16,-1 3-12-16,-1 5-8 0,1 1-10 15,-2 1-5-15,0 3 5 0,0 0-4 16,-1 2-1-16,0-1 0 0,0 3-3 16,-3-3-17-16,0 0-39 0,-1-3-78 15,0-3-109-15,-1-2-132 0,-3-4-123 16,0-5 16-16,-3 0 123 16,0-3 139-16,0 0 117 0,0 0 65 0,0-1 21 15,1-1 14-15,-1-2 17 0,1 1 40 16,1-2 50-16,1 2 63 0,0 1 72 15,1 1 44-15,0 1 24 0,-2 1 7 16,3 1-22-16,0 1-50 0,1-2-52 0,1-1-57 16,2-1-38-16,1-2-23 0,2 0-19 15,3 0-17-15,3-1-20 0,5 0-8 16,4 0-5-16,4-1-1 0,4 1 3 16,2-2-6-16,2-2-13 0,2 0-52 15,2-1-133-15,2-2-435 0,1-5-356 16,-4 1 186-16</inkml:trace>
  <inkml:trace contextRef="#ctx0" brushRef="#br0" timeOffset="7293.37">8588 16700 1832 0,'-16'15'604'0,"2"-2"-308"15,0 1-115-15,2-5-74 0,10 1-43 16,1 0-33-16,3 1-15 0,1 2-9 16,2 3-5-16,3 3 1 0,-1 3-3 15,1 4-3-15,1 3-8 0,-1 4-17 16,1 1-13-16,0 1-25 0,-2 1-30 0,-1-2-31 16,-2-3-33-16,-1-4-15 15,0-6 7-15,-2-7 20 0,-1-4 33 0,-1-6 17 16,-1-6 28-16,-2-3 39 0,-1-4 41 15,-1-1 65-15,1-1 46 0,1 1 39 16,1 2 19-16,2 1-14 0,1 3-25 16,1 2-40-16,-1-1-35 0,4 2-27 15,-1 0-16-15,1-1-12 0,3 0-8 16,3 0-2-16,2-2 0 0,4-1 1 16,2-1 1-16,2 0-2 0,3-1-2 15,0 0-6-15,1 1-26 0,0-1-85 16,-1 0-213-16,-4-2-362 0,-1-1-373 15</inkml:trace>
  <inkml:trace contextRef="#ctx0" brushRef="#br0" timeOffset="7696.8">8743 16763 1330 0,'-12'-8'511'16,"3"0"-131"-16,2-2-110 0,5 0-78 16,5 3-58-16,3 0-52 0,4 2-29 15,4 3-21-15,3 3-10 0,3 3-8 16,3 4-4-16,2 1-4 0,2 0-1 16,-3 2-2-16,0 1 1 0,-6 2-4 0,-2-1 0 15,-2 1-12-15,-4 0 0 16,-4 1 0-16,-4 2-6 0,-2 0 5 0,-3 2-6 15,-2 2-6-15,-3 3-11 16,-2 0-11-16,-1 1-6 0,0-1-6 0,-2 0-5 16,0-2 13-16,2-1 11 0,1 1 18 15,3-4 14-15,2-2 5 0,3 0 4 16,2-2 4-16,3-2 4 0,3 1 2 16,3-2-3-16,2-2-6 0,3 0-2 15,1-3 0-15,3-2 0 0,3-2 0 0,1-4 0 16,1-1-5-16,2-4-20 0,-3-2-95 15,-1-1-131-15,-4-5-276 0,-3-2-42 16,4 3-172-16</inkml:trace>
  <inkml:trace contextRef="#ctx0" brushRef="#br0" timeOffset="7954.61">9161 16845 1953 0,'-5'11'500'16,"1"-1"-159"-16,1 4-101 0,0-2-74 15,3 1-65-15,1 4-45 0,2 0-32 0,0 3-26 16,0 3-4-16,1 1-6 0,-1 3-10 16,-1 1-9-16,1 2-21 0,-1 0-22 15,-1-1-1-15,-1-4 10 0,-1-5 26 16,0-6 18-16,0-7-4 0,1-4-4 16,0-4-5-16,2-4 12 0,0-2 26 15,2-2 13-15,1-2 6 0,1-4-4 0,3 0-7 16,0-2-4-16,4 0-6 15,1 2-7-15,1 3-19 0,3 2-129 0,2 2-19 16,5 2-142-16,1-1-401 0,0 3-256 16</inkml:trace>
  <inkml:trace contextRef="#ctx0" brushRef="#br0" timeOffset="8446.36">9398 16864 2328 0,'-10'2'506'0,"0"2"-202"0,0 0-119 0,1 0-74 16,5 4-51-16,4 2-30 0,0 3-17 15,2 4-9-15,3 0-12 0,3 4-7 16,1 2-3-16,1 1-10 0,0 3-3 0,0-2-9 16,-1 0-4-16,-1-2 3 15,-2-2-4-15,-2-4 4 0,-1-5-16 0,-3-4-20 16,0-6-19-16,-1-4 5 0,-2-5 14 15,-1-4 26-15,-1-6 25 0,-1-5 11 16,-1-3 4-16,3-6 6 0,0-1 13 16,3-3 13-16,2 0 24 0,2 5 23 15,2 4 14-15,4 6 0 0,1 3-12 16,2 4-14-16,3 4-19 0,1 3-11 16,1 4-6-16,2 3-10 0,1 6 1 0,-1 3-2 15,0 4 2-15,-4 3-2 16,-3 0 1-16,-1 4-2 0,-3 3-12 0,-1 1-19 15,-5 3-13-15,-4-2-17 0,-3 3-10 16,-4 0-19-16,-1-2-33 0,-2 1-17 16,-3-3-10-16,0-1 9 0,0-3 21 15,-1-5 30-15,-1-3 23 0,1-4 47 16,2-3 68-16,3-1 49 0,4-1 44 16,3-1-2-16,4 0-44 0,3-1-41 15,3-1-28-15,6-1-14 0,5 1-2 0,5 0-6 16,6-1-7-16,6-1-11 15,4 0-74-15,4-3-51 0,-3-3-89 0,-3-2-236 16,-8-4-96-16,-5-4 2 0,-3-1-145 16</inkml:trace>
  <inkml:trace contextRef="#ctx0" brushRef="#br0" timeOffset="8622.26">9849 16798 2164 0,'-3'11'698'0,"0"2"-390"0,-1 5-141 16,2 1-76-16,3 5-51 0,1 2-28 0,3 4-18 16,1 1-5-16,3 4-7 0,1 1-19 15,3 0-45-15,1-1-83 0,0-1-175 16,1-3-358-16,-4-8-111 0,3-1-110 0</inkml:trace>
  <inkml:trace contextRef="#ctx0" brushRef="#br0" timeOffset="9044.67">10031 16740 2539 0,'1'-1'282'0,"2"2"-110"0,4 1-62 16,4 3-31-16,6 3-42 0,4 3-21 15,3-2-7-15,3 1-2 0,2-2-2 16,3 0-1-16,2-2 0 0,-4-2-6 16,-2-1 2-16,-6-3 2 0,-5 0 3 15,-4-1 2-15,-5 0 6 0,-4 0-1 16,-3 0 6-16,-3-1 2 0,-3-1 2 0,-3 1-4 16,-7-1-9-16,0 0-4 15,-4 3-8-15,-5 0-3 0,-1 2-1 16,-7 3-2-16,-2 3 5 15,-2 7-1-15,-2 2 3 0,7 2 0 0,3 4-9 0,11 1 1 16,4 3-10-16,7 2-2 0,5 4 6 16,5 2-5-16,4 1 8 15,4 2 1-15,4-2-1 0,3 0 1 0,2-5 0 16,1-1 3-16,1-6 0 0,0-2 4 16,-1-5-1-16,2-4-1 0,-2-4 2 15,1-3-23-15,-1-4-48 0,0-2-83 16,-4-5-132-16,-2-2-207 0,-4-6-222 0,-5-3-200 15</inkml:trace>
  <inkml:trace contextRef="#ctx0" brushRef="#br0" timeOffset="9226.21">10053 17100 2032 0,'10'14'371'0,"1"-2"-125"0,4 0-89 0,-1-5-48 15,-5-6-59-15,3-2-29 0,3-2-11 16,2 0-8-16,2-1 0 0,4 0-32 16,1 0-91-16,2-2-186 0,-2-1-344 15,-2-1-79-15,-2 0-95 0</inkml:trace>
  <inkml:trace contextRef="#ctx0" brushRef="#br0" timeOffset="9406.32">10379 17063 1281 0,'2'0'680'0,"0"0"-430"0,3-1-109 16,1-3-32-16,2-1-2 0,2 0-18 16,0 0-29-16,0 0-21 0,2 1-14 15,-1 1-17-15,-1 0 2 0,0 1-10 16,0-3-26-16,1 0-62 0,-1-1-97 0,-1-3-119 16,-2-3-193-16,-2-4-52 15,-2-5 119-15,-1-3-100 0</inkml:trace>
  <inkml:trace contextRef="#ctx0" brushRef="#br0" timeOffset="9564.04">10513 16747 1097 0,'-8'-2'653'16,"0"1"-102"-16,-1 2-171 0,1 4-94 0,6 4-69 15,-1 4-55-15,1 0-34 0,0 2-30 16,1 6-17-16,0 2-24 0,2 5-19 16,2 3-11-16,0 3-21 0,3 2-10 0,0 1-10 15,2 2-14-15,0 1-18 16,2 0-29-16,1-2-39 0,-1 0-74 0,3-3-155 15,-2-5-335-15,-11-15-246 0,8 3-36 16</inkml:trace>
  <inkml:trace contextRef="#ctx0" brushRef="#br0" timeOffset="10414.35">10911 16880 2433 0,'-22'14'434'0,"1"0"-196"16,-6 8-110-16,4-2-65 0,8 3-34 16,0-2-15-16,4-1-12 0,3 1 3 0,3-3-3 15,3-1 2-15,3 1-8 0,2-1-3 16,3 1 3-16,3 1-1 0,3 1-1 15,3 1 6-15,3-3-3 0,2-1 1 16,2-1 0-16,2-3 2 0,1-3-2 16,0-2-8-16,1-5 8 0,-4-5-16 15,-1-4 0-15,-6-4 7 0,-3-5-3 16,-4-5 5-16,-4-3-5 0,-3-4 3 16,-5-1-6-16,-4-3-10 0,-4 2-1 15,-3-1-3-15,-4 2 3 0,-1 5 24 16,-2 5 10-16,4 5 2 0,3 7-1 15,5 4-3-15,3 3-8 0,5 2-10 0,4 2 2 16,7 2-10-16,4 0 3 0,5 0 8 16,5-1 3-16,3-2 13 0,2-2-3 15,0-2-1-15,1-3-1 0,-2-1-3 16,2-3 6-16,-2-2 6 0,0-2-6 16,0-1-15-16,-4 0-66 0,-4-1-74 0,-2-1-79 15,-5 0-43-15,-5 0 23 16,-3-1 45-16,-2-2 76 0,-3 2 65 15,-1 0 43-15,-3 4 37 0,-1 3 46 16,-1 4 54-16,-1 2 57 0,1 4 46 16,2 4 1-16,1 2-36 0,1 6-37 0,1 2-37 15,2 2-19-15,0 4-9 0,0-1-13 16,3 5-18-16,-1 1-20 0,1 3-18 16,1 4-10-16,0 0-5 0,3 2-1 15,1 0-24-15,1-3-83 0,3-1-170 16,-1-7-346-16,-1-9-178 0,3-5-113 15</inkml:trace>
  <inkml:trace contextRef="#ctx0" brushRef="#br0" timeOffset="10598.41">11446 16828 2270 0,'-2'6'547'0,"0"5"-235"0,-1 8-133 0,0 8-75 16,2 9-46-16,1 3-26 0,2 5-25 15,2 1-18-15,2 0-26 0,2-1-36 16,1-3-55-16,2-5-115 0,1-4-239 16,-2-9-357-16,-1-4-264 0</inkml:trace>
  <inkml:trace contextRef="#ctx0" brushRef="#br0" timeOffset="11690.75">12442 16865 1170 0,'-12'-14'582'0,"3"2"-163"16,-3-3-135-16,3 2-83 0,-1 3-58 0,-1-1-34 15,-1-2-23-15,-2-1-10 0,-3 1-17 16,0-1-6-16,-3 2 0 0,-1-1-3 15,0 5-1-15,-1 2-6 0,2 4-10 16,2 5-8-16,-1 3-3 0,3 5-7 16,3 4-9-16,2 6-3 0,4 7-4 15,3 5 1-15,5 6-2 0,3 2-4 16,3 2-12-16,2-1-15 0,1-1-7 16,0-3-13-16,3-2-4 0,2-4 0 15,1-1-7-15,2-3-11 0,0-4-6 16,-2-3-22-16,-2-5-48 0,-2-3-86 15,-3-5-112-15,-4-3-136 0,-4-6-47 0,-8-7 79 16,2-3-50-16</inkml:trace>
  <inkml:trace contextRef="#ctx0" brushRef="#br0" timeOffset="11901.24">11923 17042 838 0,'-3'11'422'0,"4"0"19"0,-1 1-89 15,6-3-72-15,-7-7-66 0,3-1-49 16,2-2-31-16,3-1-21 0,2-1-14 16,7-1-28-16,4 1-18 0,5 0-21 15,6 3-9-15,3 3-12 0,6-1-4 16,1 1-7-16,2-1-15 0,1 1-29 0,0 1-65 16,-1 0-131-16,-3 2-298 15,-7-3-264-15,-6 1-198 0</inkml:trace>
  <inkml:trace contextRef="#ctx0" brushRef="#br0" timeOffset="12336.84">12752 16776 2158 0,'-11'-3'535'16,"1"0"-199"-16,-1 1-123 0,0-3-60 0,8 6-59 15,1 2-42-15,1 2-30 0,1 3-11 16,2 4-7-16,2 4-2 0,2 8-2 16,2 3-4-16,1 6 4 0,2 4-13 15,0 1-6-15,-2 4-7 0,0 1-14 16,-1-2-3-16,-2-3 0 0,-2-8 8 0,-2-6 6 16,-2-7 11-16,-2-6 4 15,-2-4-8-15,0-4-8 0,-4-4-2 0,-3-3 0 16,-4-3 8-16,-1-3 13 0,-3-2 4 15,-2-3 7-15,-1 1 4 0,-3 1 1 16,1 1 2-16,-1 3 0 16,1 0 2-16,4 3 3 0,0 3 0 0,4 3 8 15,3 3-2-15,2 4-6 16,3 3 0-16,2 3-4 0,3 3-3 0,2 2-2 16,3 2-1-16,4 1-5 0,2 1 1 15,4-2 2-15,2 2-2 0,2-2 0 16,3-1 2-16,1-1 0 0,0-4 6 0,1-3-1 15,1-5-1-15,0-5-8 0,2-4-3 16,1-6-38-16,1-4-100 0,2-6-163 16,-1-2-269-16,-1-7-214 0,0 1-153 15</inkml:trace>
  <inkml:trace contextRef="#ctx0" brushRef="#br0" timeOffset="12735.9">13228 16955 1573 0,'-9'-4'944'0,"-1"1"-516"0,0 1-195 15,0 2-108-15,1 3-62 0,-2 0-37 0,-2 0-15 16,0 1-6-16,-3 0 2 16,-2 0-3-16,0 2-6 0,0 0-3 0,-2 1-4 15,2 2-2-15,1 2 1 0,-1 1-2 16,7 4-1-16,2 0-3 0,4 1-4 15,3 2-3-15,4-1-6 0,4 0 4 16,4 4 4-16,3-3 5 0,4 1 3 16,2-2 1-16,3-2 3 15,1 0 2-15,1-2 2 0,0-1 7 0,-2-2-4 16,-1 0 5-16,-3-2 6 0,-2 0-2 16,-2-1 23-16,-5 0 8 0,-3 0 8 15,-3 2 13-15,-3 0-9 0,-3 2-8 0,-3 1-7 16,-4 2-11-16,-4-2-8 15,-3 0-3-15,-1-3-7 0,-3-1-10 16,0-2-15-16,-2-3-21 0,1-3-26 16,1-2-28-16,1-2-45 0,5 0-62 0,4-1-110 15,6 1-203-15,2-2-201 0,3 2-228 16</inkml:trace>
  <inkml:trace contextRef="#ctx0" brushRef="#br0" timeOffset="13609.46">13677 16666 1570 0,'-5'2'586'16,"2"0"-209"-16,0 0-178 0,3-2-104 0,-1-1-53 15,1-1-25-15,3 0-9 0,2 0-3 16,6 1-5-16,3 0 4 0,7 1-3 16,4 0-1-16,3 1 2 0,2-1-2 15,0 1 3-15,-2-1 3 0,-1 1-5 16,-5-1 11-16,-4 1-2 0,-4 0 0 0,-6-1 9 16,-3 0 0-16,-3 0 5 15,-3-1 7-15,-2 1-5 0,-4-3-6 0,-4 0-7 16,-4-1-6-16,-2 1-6 0,-3 1-6 15,-2 0-4-15,-1 2-10 0,-3 2-1 16,-1 1-5-16,-3 2 0 0,-1 3 6 16,1 0 5-16,2 3 4 0,5 2 3 15,4 2 14-15,7 0 3 0,5 0 9 16,5 2 3-16,3 2 1 0,5-1-3 16,2 0-1-16,5-3-3 0,2-1-9 0,2 0-2 15,3-1-3-15,0 0-2 16,2-1 0-16,1-2 0 0,-1-1 2 0,2-1-4 15,-2-2 2-15,1-3 2 0,-1-2-6 16,1-2 6-16,-2-2-6 0,-1-1-10 16,-2-1-24-16,-2-2-44 0,-4 0-76 15,-2 1-138-15,-2 0-246 0,-7-2-167 16,-2 1-150-16</inkml:trace>
  <inkml:trace contextRef="#ctx0" brushRef="#br0" timeOffset="13855.12">13647 17041 1549 0,'8'9'556'16,"1"-1"-178"-16,3 1-136 0,2 0-98 0,-5-5-66 15,2 1-44-15,4-1-15 0,2 1-13 16,2-1 0-16,5 0-5 0,1-1 1 15,4-1 3-15,1 0-5 0,-1-1 2 16,-2 1-12-16,-2 0-55 0,-4 0-61 16,-2-1-135-16,-6-1-127 0,-5-1-148 15,-4-1-51-15,-4 1-132 0</inkml:trace>
  <inkml:trace contextRef="#ctx0" brushRef="#br0" timeOffset="14178.56">13804 17232 1462 0,'0'7'617'0,"2"-2"-205"0,0 1-171 0,3-4-94 16,-1-2-49-16,3 0-26 0,5 0-7 15,1 0-15-15,2 0-13 0,4 1-14 0,-1 1-3 16,1 0-8-16,0 1-3 16,-1-1-3-16,0 0-6 0,-2 2 1 0,-2 0-2 15,-4 1-3-15,-3 2-8 0,-3-1-3 16,-3 2-1-16,-3 0-12 0,-2 1 3 15,-5 1 3-15,-1 0-3 0,-2-1 9 16,-3-2 6-16,4 1 3 0,-1-1 5 16,3-1 6-16,2 0 4 0,2 0 6 15,3 0 2-15,3 0 0 16,4 1-2-16,2 1-11 0,2 2 3 0,4 0-5 16,2 0-6-16,4 0 3 0,1-2 1 15,3-2-5-15,0-1 3 0,2-4-36 0,1-5-49 16,0-3-117-16,-1-6-191 0,-1-8-246 15,-5-7-28-15,2-5-115 0</inkml:trace>
  <inkml:trace contextRef="#ctx0" brushRef="#br0" timeOffset="14720.79">14360 16882 1804 0,'-15'6'699'0,"-2"-1"-293"0,-3 2-175 0,-1-2-93 15,5 4-52-15,-2 2-40 0,-5 1-21 16,-1 2-8-16,0 1-15 0,1 2 1 16,2-1-3-16,2-1-3 0,5 1 5 15,5-2-4-15,4-1 2 0,4 0-2 16,4 0-4-16,4-1 3 0,2-1-6 0,3 1-10 16,6 1-12-16,0-1-18 15,2-2 3-15,1-2 5 0,0-3 12 16,1-3 15-16,-3-4 5 0,-1-2 2 15,-1-5 0-15,-4-4 2 0,-4-4-2 0,0-2 5 16,-3-2-3-16,-3-3-11 0,-1 1-7 16,-4-1 2-16,0 3 2 0,-3 0 10 15,0 2 11-15,-1 3-5 0,1 3 1 16,1 3 2-16,0 5 2 0,2 4 3 16,2 2 0-16,2 1-5 0,1 1-2 0,3 1-1 15,2 2-1-15,2-1 1 16,4 1-1-16,1-2 1 0,0 0-1 0,1-3 1 15,0-1 0-15,-1-2-3 0,-1-2 1 16,-1-2 3-16,-3-2-1 0,-2-3 0 16,-3 2-3-16,-2 0-4 0,-2-1-4 15,-3 0-3-15,0-2 2 0,0 1 3 16,0 1 7-16,1 2 3 0,0 3 6 16,0 0 11-16,1 4 16 0,-2 2 17 15,2 4 4-15,-1 6-3 0,0 4-12 16,0 6-9-16,0 4 1 0,2 5-17 15,-1 3-3-15,1 2-9 0,1 1-7 0,3-2 7 16,-1 0-7-16,4-2-18 0,-1-2-34 16,2-3-57-16,2-2-133 0,-1-2-224 15,-2-7-329-15,2-2-210 0</inkml:trace>
  <inkml:trace contextRef="#ctx0" brushRef="#br0" timeOffset="15019.9">14608 16757 1813 0,'-4'0'442'0,"2"-2"-150"0,-1-2-120 0,2-5-50 16,5-2-23-16,1-1-2 15,1-1-10-15,4 3-22 0,2 0-22 0,5 2-20 16,1 3-9-16,1 3 2 0,1 4 6 15,-1 6 3-15,1 3 9 0,0 4 1 16,-2 5-2-16,-1 1-2 0,-1 3-5 16,-4 1-10-16,-2 4 1 0,-3-2-13 15,-2 3-21-15,0 1-31 0,-3 0-62 16,-2 1-42-16,-1-2-72 0,-1-2-96 16,0-4-100-16,0-4-116 0,2-4-22 0,0-6 127 15,0-5 134-15,11-2-4 16</inkml:trace>
  <inkml:trace contextRef="#ctx0" brushRef="#br0" timeOffset="15292.82">15015 16720 1308 0,'6'0'706'0,"1"2"-212"16,-1 2-214-16,-1 5-101 0,-7 1-55 15,0 5-21-15,-2 3-25 0,-1 3-29 0,-2 5-20 16,4 1-16-16,0 5-8 0,2-1-5 15,1 2-4-15,1-3-10 0,3-5-19 16,1-4-22-16,1-6-18 0,3-5-1 16,1-5 15-16,2-5 23 0,2-3 17 15,0-4 12-15,3-1 2 0,3-3-2 16,-3-2 14-16,0 1-3 0,-1 1-1 16,-4 2-27-16,0 2-55 0,-3 2-67 15,-2 2-84-15,-1 2-79 0,-3 2-101 16,-1 0-118-16,-9-5 5 0,3 5-32 0</inkml:trace>
  <inkml:trace contextRef="#ctx0" brushRef="#br0" timeOffset="15686.38">15008 17226 1866 0,'-1'46'558'0,"1"1"-291"0,-1 11-137 15,1-8-60-15,-4-10-35 0,2-6-21 16,2-9-7-16,1-5-6 0,2-12-1 15,0-4-1-15,3-5 2 0,-1-5 3 16,1-3 6-16,0-8 2 0,-2-2 0 16,1-1-4-16,-1-4-1 0,1 4-3 15,0 0-1-15,1 0-1 0,2 1-4 0,-1 0 0 16,2 2-1-16,1 2 1 16,1 3 6-16,2 3-3 0,-1 3-2 0,0 3-1 15,-2 2 4-15,-1 3 6 16,-1 5 9-16,-3 1 6 0,-5 5 1 15,-2 3-1-15,-6 3-2 0,-4 3-2 0,-3 3 2 16,-5 0 0-16,-2-1 2 0,-2 4-9 16,-1-2-5-16,-1-1-4 0,3-3-1 15,3-6-2-15,2-3-6 0,8-5 4 16,4-3 0-16,8-4 7 0,6-1 0 16,8 0 2-16,7-2-3 0,5 0-3 15,4-3 1-15,3 0-6 0,3-3 2 16,-1 1-7-16,1 1-11 0,-4-1-32 15,-5-1-70-15,-3 2-160 0,-6-1-286 0,-5-5-245 16,-4-1-157-16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8:55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39 4745 0 0,'0'1'115'0'0,"-1"0"-1"0"0,1 0 1 0 0,0 0 0 0 0,0 0 0 0 0,0 0-1 0 0,0 0 1 0 0,0 0 0 0 0,0-1-1 0 0,0 1 1 0 0,0 0 0 0 0,0 0-1 0 0,0 0 1 0 0,1 0 0 0 0,-1 0 0 0 0,0 0-1 0 0,1 0 1 0 0,-1 0 0 0 0,1-1-1 0 0,-1 1 1 0 0,1 0 0 0 0,-1 0-1 0 0,1 0 1 0 0,-1-1 0 0 0,1 1 0 0 0,0 0-1 0 0,-1-1 1 0 0,2 2 0 0 0,1-1 20 0 0,-1 0 0 0 0,0 0 0 0 0,0 0 0 0 0,1-1 0 0 0,-1 1 0 0 0,1 0 0 0 0,-1-1 0 0 0,1 0 0 0 0,-1 1 0 0 0,4-1 0 0 0,6-1 127 0 0,-1 0-1 0 0,1 0 1 0 0,17-5 0 0 0,47-17 187 0 0,-68 20-419 0 0,0 0 0 0 0,-1 0-1 0 0,1-1 1 0 0,-1 0 0 0 0,0-1-1 0 0,0 0 1 0 0,8-7 0 0 0,-43 21-561 0 0,16-2 666 0 0,0 0 0 0 0,0 1 0 0 0,1 0-1 0 0,0 1 1 0 0,0 0 0 0 0,1 0 0 0 0,0 1 0 0 0,-16 22 0 0 0,23-26-175 0 0,-1 0 0 0 0,1 1 1 0 0,0-1-1 0 0,0 0 0 0 0,0 1 1 0 0,1 0-1 0 0,0 0 0 0 0,-1 10 1 0 0,2-11-294 0 0,1 0 0 0 0,0-1 0 0 0,0 1 0 0 0,0 0 0 0 0,1 0 0 0 0,0-1 0 0 0,0 1 0 0 0,0-1 1 0 0,1 1-1 0 0,0-1 0 0 0,4 10 0 0 0,-6-15 182 0 0,1 1 0 0 0,-1-1-1 0 0,0 1 1 0 0,0 0 0 0 0,1-1 0 0 0,-1 1 0 0 0,0-1 0 0 0,1 1 0 0 0,-1-1-1 0 0,1 1 1 0 0,-1-1 0 0 0,1 1 0 0 0,-1-1 0 0 0,1 0 0 0 0,-1 1-1 0 0,1-1 1 0 0,-1 0 0 0 0,1 1 0 0 0,-1-1 0 0 0,1 0 0 0 0,0 1 0 0 0,-1-1-1 0 0,1 0 1 0 0,-1 0 0 0 0,1 0 0 0 0,0 0 0 0 0,1 0 0 0 0,-1 0 59 0 0,0 0-1 0 0,0-1 1 0 0,0 1 0 0 0,0-1 0 0 0,0 1 0 0 0,1-1 0 0 0,-1 0 0 0 0,0 0-1 0 0,0 1 1 0 0,-1-1 0 0 0,1 0 0 0 0,0 0 0 0 0,1-2 0 0 0,25-40 553 0 0,-23 35-771 0 0,6-13 272 0 0,-1-1-1 0 0,11-35 0 0 0,5-8 12336 0 0,-32 110-10185 0 0,0-15-1531 0 0,-2 0 0 0 0,-15 38 0 0 0,19-57-430 0 0,0 1 0 0 0,-1-1 0 0 0,0-1-1 0 0,-1 1 1 0 0,0-1 0 0 0,0 0 0 0 0,-1-1 0 0 0,-17 16 0 0 0,25-25-167 0 0,1-1 0 0 0,-1 1 1 0 0,1-1-1 0 0,-1 0 0 0 0,1 1 1 0 0,-1-1-1 0 0,0 0 1 0 0,1 0-1 0 0,-1 1 0 0 0,0-1 1 0 0,0 0-1 0 0,0 0 0 0 0,1 1 1 0 0,-1-1-1 0 0,0 0 1 0 0,0 0-1 0 0,0 1 0 0 0,0-1 1 0 0,0 0-1 0 0,-1 0 1 0 0,1 0-1 0 0,0 1 0 0 0,0-1 1 0 0,0 0-1 0 0,-1 1 0 0 0,1-1 1 0 0,0 0-1 0 0,-1 0 1 0 0,1 1-1 0 0,-1-1 0 0 0,1 1 1 0 0,0-1-1 0 0,-1 0 0 0 0,0 1 1 0 0,1-1-1 0 0,-1 1 1 0 0,1-1-1 0 0,-1 1 0 0 0,0-1 1 0 0,1 1-1 0 0,-1 0 1 0 0,0-1-1 0 0,1 1 0 0 0,-1 0 1 0 0,0-1-1 0 0,1 1 0 0 0,-1 0 1 0 0,0 0-1 0 0,0 0 1 0 0,0 0-1 0 0,0 0 0 0 0,10-2-36 0 0,0 2 0 0 0,0-1 0 0 0,17 3 0 0 0,-20-2-430 0 0,0 1 1 0 0,0-1-1 0 0,0 0 1 0 0,0 0-1 0 0,0 0 0 0 0,0-1 1 0 0,0 0-1 0 0,-1 0 0 0 0,1-1 1 0 0,0 1-1 0 0,-1-1 1 0 0,9-4-1 0 0,-4 0-1541 0 0,0-1 0 0 0,-1 0 0 0 0,17-16 0 0 0,-15 12 1506 0 0,-1 0 0 0 0,-1-1 0 0 0,0 0 1 0 0,0 0-1 0 0,8-17 0 0 0,-13 12 825 0 0,-4 16-212 0 0,0 1 1 0 0,0 0 0 0 0,0 0 0 0 0,0-1 0 0 0,0 1 0 0 0,0 0-1 0 0,0-1 1 0 0,0 1 0 0 0,-1 0 0 0 0,1 0 0 0 0,0-1 0 0 0,0 1-1 0 0,0 0 1 0 0,-1 0 0 0 0,1-1 0 0 0,0 1 0 0 0,0 0 0 0 0,0 0-1 0 0,-1 0 1 0 0,1 0 0 0 0,0-1 0 0 0,0 1 0 0 0,-1 0 0 0 0,1 0-1 0 0,0 0 1 0 0,-1 0 0 0 0,1 0 0 0 0,0 0 0 0 0,0 0 0 0 0,-1 0 0 0 0,-1 0 234 0 0,1 0 1 0 0,0 0-1 0 0,-1 0 0 0 0,1 1 1 0 0,0-1-1 0 0,-1 1 1 0 0,1-1-1 0 0,0 1 1 0 0,-1 0-1 0 0,1-1 1 0 0,0 1-1 0 0,0 0 1 0 0,0 0-1 0 0,0 0 1 0 0,-1 0-1 0 0,1 0 1 0 0,1 0-1 0 0,-1 0 1 0 0,-1 1-1 0 0,-39 61 5035 0 0,32-48-5317 0 0,1 1-1 0 0,1 0 0 0 0,0 0 1 0 0,1 1-1 0 0,1 0 0 0 0,1 0 1 0 0,0 0-1 0 0,-1 20 1 0 0,5-37-58 0 0,-1 1 1 0 0,1-1-1 0 0,0 1 1 0 0,0-1-1 0 0,0 1 1 0 0,0-1-1 0 0,0 1 1 0 0,0-1-1 0 0,0 1 1 0 0,0-1-1 0 0,0 1 1 0 0,0-1-1 0 0,0 1 1 0 0,0-1-1 0 0,0 1 1 0 0,1-1-1 0 0,-1 0 1 0 0,0 1-1 0 0,0-1 1 0 0,0 1-1 0 0,1-1 1 0 0,-1 0-1 0 0,0 1 1 0 0,1-1-1 0 0,-1 1 1 0 0,0-1-1 0 0,1 0 1 0 0,-1 1-1 0 0,1-1 1 0 0,11-6-135 0 0,19-31 63 0 0,-23 27 77 0 0,-6 8-244 0 0,20-24 274 0 0,27-25 0 0 0,-13 24-9561 0 0,-32 25 6851 0 0,3 7-294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8:55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87 180 1696 0 0,'-1'0'410'0'0,"-1"1"-1"0"0,1-1 1 0 0,0 0 0 0 0,0 1-1 0 0,-1-1 1 0 0,1 1-1 0 0,0-1 1 0 0,0 1-1 0 0,0 0 1 0 0,0-1-1 0 0,0 1 1 0 0,0 0-1 0 0,0 0 1 0 0,0 0 0 0 0,0 0-1 0 0,0 0 1 0 0,1 0-1 0 0,-2 1 1 0 0,-14 24 3003 0 0,11-17-2348 0 0,-2 4-263 0 0,0-1-1 0 0,1 1 0 0 0,1 0 1 0 0,-8 24-1 0 0,12-31-733 0 0,-1 0 0 0 0,1 0-1 0 0,0 0 1 0 0,0 0 0 0 0,1 0-1 0 0,0 0 1 0 0,0 0 0 0 0,0 1-1 0 0,1-1 1 0 0,0 0 0 0 0,0 0-1 0 0,0 0 1 0 0,4 8 0 0 0,-5-13-64 0 0,1 0-1 0 0,-1 0 1 0 0,1 0 0 0 0,-1 0 0 0 0,1 0 0 0 0,-1 0 0 0 0,1 0 0 0 0,0 0-1 0 0,0 0 1 0 0,-1 0 0 0 0,1 0 0 0 0,0-1 0 0 0,0 1 0 0 0,0 0 0 0 0,0 0 0 0 0,0-1-1 0 0,0 1 1 0 0,0-1 0 0 0,0 1 0 0 0,0-1 0 0 0,0 1 0 0 0,1-1 0 0 0,-1 0-1 0 0,0 0 1 0 0,2 1 0 0 0,-1-1 6 0 0,0-1 0 0 0,0 1-1 0 0,0-1 1 0 0,0 1 0 0 0,0-1 0 0 0,0 0 0 0 0,0 0-1 0 0,0 0 1 0 0,0 0 0 0 0,0 0 0 0 0,-1 0-1 0 0,4-3 1 0 0,4-4 39 0 0,0-1 0 0 0,-1 0 0 0 0,12-17 0 0 0,-20 26-48 0 0,14-20 112 0 0,0 0 1 0 0,-2-2 0 0 0,0 1-1 0 0,16-44 1 0 0,-23 50-289 0 0,-1-1 1 0 0,-1 1-1 0 0,3-19 1 0 0,-5 19-918 0 0,-1 1 0 0 0,0-1 0 0 0,-4-26 0 0 0,4 39 630 0 0,0 1 0 0 0,0 0 0 0 0,0-1 0 0 0,0 1 0 0 0,0 0 0 0 0,0-1 0 0 0,1 1 0 0 0,-1 0 0 0 0,0-1 0 0 0,1 1 0 0 0,-1 0 0 0 0,1 0 0 0 0,-1-1 1 0 0,1 1-1 0 0,-1 0 0 0 0,3-2 0 0 0,18-13-3399 0 0,-17 14 4082 0 0,-1 0 1 0 0,1 1 0 0 0,0 0-1 0 0,0 0 1 0 0,0 0 0 0 0,0 0-1 0 0,0 0 1 0 0,0 1 0 0 0,0 0-1 0 0,0 0 1 0 0,7 1 0 0 0,-10 0 203 0 0,-1-1 0 0 0,1 1 0 0 0,-1 0 1 0 0,1 0-1 0 0,-1 0 0 0 0,0 0 1 0 0,0 0-1 0 0,1 0 0 0 0,-1-1 1 0 0,0 1-1 0 0,0 0 0 0 0,0 0 1 0 0,0 0-1 0 0,0 0 0 0 0,0 0 0 0 0,0 0 1 0 0,0 0-1 0 0,0 0 0 0 0,-1 1 1 0 0,-2 22 1871 0 0,2-20-2137 0 0,-27 135 3653 0 0,18-99-4621 0 0,-21 56 0 0 0,31-95 346 0 0,-1 0 0 0 0,1 0 1 0 0,-1 0-1 0 0,1 0 0 0 0,-1 0 0 0 0,0 0 1 0 0,1 0-1 0 0,-1 0 0 0 0,0 0 0 0 0,1 0 1 0 0,-1 0-1 0 0,0 0 0 0 0,0-1 0 0 0,0 1 1 0 0,0 0-1 0 0,0-1 0 0 0,0 1 0 0 0,0-1 1 0 0,0 1-1 0 0,0-1 0 0 0,-2 1 0 0 0,-24-2-5924 0 0,25 0 6262 0 0,0 1-1 0 0,0-1 1 0 0,-1 1-1 0 0,1 0 1 0 0,0 0-1 0 0,-1 0 1 0 0,1 0-1 0 0,0 0 1 0 0,0 0 0 0 0,-1 0-1 0 0,1 1 1 0 0,0-1-1 0 0,-1 1 1 0 0,1 0-1 0 0,-3 1 1 0 0,-7 6 655 0 0,2 3 4614 0 0,13-5-444 0 0,17-2-3089 0 0,24-3 311 0 0,-35-2-1775 0 0,0 0 0 0 0,0 1 0 0 0,-1 1 1 0 0,1-1-1 0 0,0 2 0 0 0,-1-1 0 0 0,1 1 0 0 0,16 6 1 0 0,-25-8-112 0 0,1 1 0 0 0,-1-1 0 0 0,1 1 0 0 0,-1 0 0 0 0,0-1 0 0 0,1 1 0 0 0,-1 0 0 0 0,0 0 0 0 0,0-1 0 0 0,1 1 0 0 0,-1 0 0 0 0,0 0 0 0 0,0-1 0 0 0,0 1 0 0 0,0 0 0 0 0,0 0 0 0 0,0-1 0 0 0,0 1 0 0 0,0 0 0 0 0,0 0 0 0 0,0-1 0 0 0,-1 1 0 0 0,1 0 0 0 0,0-1 0 0 0,0 1 0 0 0,-1 0 0 0 0,1 0 0 0 0,0-1 0 0 0,-1 1 0 0 0,1-1 0 0 0,-1 1 0 0 0,1 0 0 0 0,-1-1 0 0 0,0 2 0 0 0,-18 23 333 0 0,18-24-350 0 0,-12 11 69 0 0,10-10-88 0 0,0 1 0 0 0,0 0 0 0 0,0 0 0 0 0,0 0 0 0 0,0 0 0 0 0,0 1 0 0 0,1-1 0 0 0,0 1 0 0 0,-2 4 0 0 0,4-8-9 0 0,0 0-1 0 0,0 1 1 0 0,1-1 0 0 0,-1 1-1 0 0,0-1 1 0 0,1 0 0 0 0,-1 0 0 0 0,1 1-1 0 0,-1-1 1 0 0,0 0 0 0 0,1 0-1 0 0,-1 1 1 0 0,1-1 0 0 0,-1 0-1 0 0,1 0 1 0 0,-1 0 0 0 0,1 0-1 0 0,-1 0 1 0 0,0 0 0 0 0,1 0-1 0 0,-1 0 1 0 0,1 0 0 0 0,-1 0-1 0 0,1 0 1 0 0,-1 0 0 0 0,1 0-1 0 0,-1 0 1 0 0,1 0 0 0 0,-1 0 0 0 0,1 0-1 0 0,-1-1 1 0 0,1 1 0 0 0,20-4-156 0 0,-21 4 149 0 0,95-33-4638 0 0,-66 22 425 0 0,55-14 0 0 0,-39 19 1353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8:56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85 2120 0 0,'-1'-8'1652'0'0,"-2"-16"2965"0"0,-2 14 1793 0 0,-4 17-2896 0 0,-2 14-2964 0 0,6-8-454 0 0,0-1 0 0 0,1 1 0 0 0,0 0 0 0 0,1 1 0 0 0,-1 17 0 0 0,3-26-88 0 0,0 1 0 0 0,1-1 0 0 0,0 0 0 0 0,0 1 0 0 0,0-1 0 0 0,1 0 0 0 0,0 0-1 0 0,0 1 1 0 0,0-1 0 0 0,1 0 0 0 0,0 0 0 0 0,0 0 0 0 0,0 0 0 0 0,0-1 0 0 0,1 1 0 0 0,5 7 0 0 0,-7-11-6 0 0,0 1 1 0 0,1-1-1 0 0,-1 1 1 0 0,1-1-1 0 0,0 0 1 0 0,0 0-1 0 0,-1 1 1 0 0,1-1-1 0 0,0-1 1 0 0,0 1 0 0 0,0 0-1 0 0,0 0 1 0 0,0-1-1 0 0,0 1 1 0 0,0-1-1 0 0,0 0 1 0 0,0 1-1 0 0,0-1 1 0 0,3 0-1 0 0,-1-1 9 0 0,0 1-1 0 0,0-1 0 0 0,-1 0 0 0 0,1 0 0 0 0,0-1 0 0 0,0 1 0 0 0,-1-1 0 0 0,1 0 0 0 0,4-3 1 0 0,6-5 28 0 0,-1 0 0 0 0,-1-1 1 0 0,20-22-1 0 0,-28 29-38 0 0,0-1-340 0 0,1 0-1 0 0,-1 0 1 0 0,0-1-1 0 0,0 0 1 0 0,0 1-1 0 0,-1-1 1 0 0,0-1-1 0 0,0 1 1 0 0,-1 0-1 0 0,0-1 1 0 0,0 1-1 0 0,1-8 1 0 0,-2 10 93 0 0,-1 1 0 0 0,0-1 0 0 0,0 0 0 0 0,0 1 0 0 0,-1-1 1 0 0,0 0-1 0 0,1 1 0 0 0,-1-1 0 0 0,0 1 0 0 0,0-1 0 0 0,-1 1 1 0 0,1 0-1 0 0,-1-1 0 0 0,0 1 0 0 0,0 0 0 0 0,0 0 0 0 0,0 0 1 0 0,0 1-1 0 0,-1-1 0 0 0,1 0 0 0 0,-1 1 0 0 0,0-1 0 0 0,0 1 0 0 0,-4-3 1 0 0,3 2-259 0 0,-1 0 0 0 0,0 0 0 0 0,0 0 0 0 0,0 0 0 0 0,0 1 0 0 0,0 0 0 0 0,-1 0 1 0 0,1 0-1 0 0,-1 1 0 0 0,1 0 0 0 0,-1 0 0 0 0,0 0 0 0 0,1 1 0 0 0,-8 0 0 0 0,9 0 525 0 0,-1 1 0 0 0,1 1 0 0 0,-1-1-1 0 0,1 0 1 0 0,0 1 0 0 0,-1 0 0 0 0,1 0-1 0 0,0 0 1 0 0,0 1 0 0 0,1-1 0 0 0,-1 1-1 0 0,0 0 1 0 0,1 0 0 0 0,-1 0-1 0 0,1 1 1 0 0,0-1 0 0 0,0 1 0 0 0,-2 4-1 0 0,3-6 127 0 0,-14 24 1998 0 0,15-25-1874 0 0,1 0-1 0 0,-1 0 1 0 0,1 0-1 0 0,-1 0 1 0 0,1 1-1 0 0,-1-1 1 0 0,1 0-1 0 0,-1 0 1 0 0,1 1-1 0 0,0-1 1 0 0,0 0-1 0 0,0 0 1 0 0,0 1-1 0 0,0-1 1 0 0,0 0-1 0 0,0 1 1 0 0,0-1-1 0 0,0 0 1 0 0,1 2-1 0 0,2-1 42 0 0,0-1-1 0 0,1 0 1 0 0,-1 0 0 0 0,0 0-1 0 0,0 0 1 0 0,1 0 0 0 0,-1-1-1 0 0,1 1 1 0 0,-1-1 0 0 0,0 0-1 0 0,1 0 1 0 0,5-1 0 0 0,1 1-79 0 0,2 1-290 0 0,74 8-493 0 0,-30 1-5338 0 0,-56-10 5759 0 0,0 1 0 0 0,0-1-1 0 0,1 1 1 0 0,-1-1 0 0 0,0 1 0 0 0,0-1-1 0 0,1 1 1 0 0,-1-1 0 0 0,0 1-1 0 0,0-1 1 0 0,0 1 0 0 0,0-1-1 0 0,0 1 1 0 0,0-1 0 0 0,0 1 0 0 0,0-1-1 0 0,0 1 1 0 0,0-1 0 0 0,0 1-1 0 0,0-1 1 0 0,0 1 0 0 0,0-1 0 0 0,-1 1-1 0 0,1-1 1 0 0,0 1 0 0 0,0-1-1 0 0,-1 1 1 0 0,1-1 0 0 0,0 1-1 0 0,0-1 1 0 0,-1 0 0 0 0,1 1 0 0 0,0-1-1 0 0,-1 0 1 0 0,1 1 0 0 0,-1-1-1 0 0,1 0 1 0 0,-1 1 0 0 0,-17 21 138 0 0,17-20-107 0 0,-26 26 1838 0 0,19-20-611 0 0,1-1-1 0 0,-1 1 1 0 0,2 0-1 0 0,-1 1 1 0 0,1-1-1 0 0,1 1 1 0 0,-9 18 0 0 0,3 1-48 0 0,2-1-839 0 0,-2 0 0 0 0,-1 0-1 0 0,-2-1 1 0 0,-21 32-1 0 0,57-90-1784 0 0,-9 22 1367 0 0,-1 0-1 0 0,1 1 1 0 0,1 1-1 0 0,-1 0 1 0 0,22-8-1 0 0,77-23-7838 0 0,-80 28 4309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8:57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84 1336 0 0,'-4'0'427'0'0,"0"-1"-1"0"0,0 1 1 0 0,0 0-1 0 0,0 1 1 0 0,0-1-1 0 0,0 0 0 0 0,0 1 1 0 0,0 0-1 0 0,0 0 1 0 0,0 0-1 0 0,0 1 1 0 0,0-1-1 0 0,1 1 1 0 0,-1 0-1 0 0,1 0 0 0 0,-1 0 1 0 0,-2 3-1 0 0,1-1-131 0 0,1 1-1 0 0,-1-1 0 0 0,1 1 1 0 0,0 0-1 0 0,1 0 0 0 0,-1 0 0 0 0,1 1 1 0 0,0-1-1 0 0,1 1 0 0 0,-4 8 1 0 0,3-6-218 0 0,1 1 1 0 0,0 0 0 0 0,0-1 0 0 0,0 1-1 0 0,1 0 1 0 0,1 0 0 0 0,-1 0 0 0 0,1 0-1 0 0,1 0 1 0 0,0 0 0 0 0,0 0 0 0 0,1 0-1 0 0,0 0 1 0 0,0-1 0 0 0,6 13 0 0 0,-8-19-79 0 0,1-1 0 0 0,0 0 0 0 0,-1 1 0 0 0,1-1 1 0 0,0 0-1 0 0,-1 0 0 0 0,1 1 0 0 0,0-1 1 0 0,0 0-1 0 0,0 0 0 0 0,0 0 0 0 0,0 0 0 0 0,1 0 1 0 0,-1 0-1 0 0,0-1 0 0 0,0 1 0 0 0,1 0 1 0 0,-1-1-1 0 0,0 1 0 0 0,1 0 0 0 0,-1-1 0 0 0,0 0 1 0 0,1 1-1 0 0,-1-1 0 0 0,2 0 0 0 0,-1 0-11 0 0,0 0 0 0 0,0-1 0 0 0,0 0 0 0 0,0 1 1 0 0,0-1-1 0 0,0 0 0 0 0,0 0 0 0 0,0 0 0 0 0,-1 0 0 0 0,1-1 0 0 0,0 1 0 0 0,-1 0 0 0 0,1-1 0 0 0,-1 1 0 0 0,2-3 0 0 0,4-5-246 0 0,0 0 1 0 0,-1-1-1 0 0,0 0 0 0 0,-1 0 1 0 0,6-13-1 0 0,-7 9-515 0 0,0-1 0 0 0,-1 1-1 0 0,0-1 1 0 0,-2 0 0 0 0,1-20 0 0 0,-1 19 399 0 0,0-1 0 0 0,1 1 0 0 0,0 0 0 0 0,7-19-1 0 0,-9 34 565 0 0,1-1 0 0 0,-1 1 0 0 0,1 0-1 0 0,0 0 1 0 0,0-1 0 0 0,0 1 0 0 0,0 0-1 0 0,0 0 1 0 0,0 0 0 0 0,0 0 0 0 0,0 0-1 0 0,0 0 1 0 0,0 0 0 0 0,1 1 0 0 0,-1-1-1 0 0,0 0 1 0 0,1 0 0 0 0,-1 1 0 0 0,0-1-1 0 0,1 1 1 0 0,-1 0 0 0 0,1-1 0 0 0,-1 1-1 0 0,1 0 1 0 0,-1 0 0 0 0,3 0 0 0 0,47 4 2787 0 0,-26 0-2422 0 0,-21-4-469 0 0,3 0-49 0 0,-1 0-1 0 0,1 1 1 0 0,-1-1 0 0 0,1 1-1 0 0,-1 0 1 0 0,0 1-1 0 0,0 0 1 0 0,0 0-1 0 0,0 0 1 0 0,0 0 0 0 0,11 7-1 0 0,-27-11-5669 0 0,-13 3 2918 0 0,15 0 1461 0 0,-8-1 586 0 0,-1 1-1 0 0,1 1 1 0 0,-1 1 0 0 0,1 0-1 0 0,-23 8 1 0 0,28-7 1083 0 0,-1 0 0 0 0,1 1 0 0 0,1 1 0 0 0,-1 0 0 0 0,1 0 0 0 0,0 1 0 0 0,0 0 0 0 0,-11 11 0 0 0,21-18-277 0 0,-1 1-1 0 0,0-1 0 0 0,1 1 0 0 0,-1 0 1 0 0,0-1-1 0 0,1 1 0 0 0,-1 0 0 0 0,1 0 0 0 0,-1-1 1 0 0,1 1-1 0 0,-1 0 0 0 0,1 0 0 0 0,-1 0 1 0 0,1-1-1 0 0,0 1 0 0 0,0 0 0 0 0,-1 0 1 0 0,1 0-1 0 0,0 0 0 0 0,0 0 0 0 0,0 0 1 0 0,0 0-1 0 0,0-1 0 0 0,0 1 0 0 0,0 0 1 0 0,0 0-1 0 0,1 0 0 0 0,-1 1 0 0 0,1-1-51 0 0,0 1-1 0 0,0-1 1 0 0,0 0-1 0 0,1 0 0 0 0,-1 1 1 0 0,0-1-1 0 0,0 0 1 0 0,1-1-1 0 0,-1 1 0 0 0,1 0 1 0 0,-1 0-1 0 0,1 0 1 0 0,-1-1-1 0 0,3 1 1 0 0,3 2-55 0 0,0-1 1 0 0,1-1 0 0 0,-1 1 0 0 0,1-1-1 0 0,12-1 1 0 0,-7-1-322 0 0,0-1 1 0 0,0-1-1 0 0,0 0 0 0 0,-1-1 1 0 0,0 0-1 0 0,0-1 0 0 0,0 0 1 0 0,0-1-1 0 0,16-11 0 0 0,-21 12 364 0 0,0 0-1 0 0,-1 0 1 0 0,1 0-1 0 0,-1-1 1 0 0,0 0-1 0 0,0 0 1 0 0,0 0-1 0 0,-1-1 1 0 0,0 0 0 0 0,-1 0-1 0 0,1 0 1 0 0,-1-1-1 0 0,-1 1 1 0 0,1-1-1 0 0,2-13 1 0 0,-5 20 144 0 0,-1 0 1 0 0,1 0 0 0 0,-1 1-1 0 0,0-1 1 0 0,0 0 0 0 0,1 0-1 0 0,-1 0 1 0 0,0 0 0 0 0,0 0-1 0 0,0 0 1 0 0,0 0 0 0 0,0 0-1 0 0,0 0 1 0 0,-1 0 0 0 0,1 0-1 0 0,0 0 1 0 0,0 0 0 0 0,-1 0-1 0 0,0-1 1 0 0,-10 11 2272 0 0,-14 30-1748 0 0,16-19-687 0 0,1 1 1 0 0,-10 41-1 0 0,15-51-728 0 0,1 1 0 0 0,1-1 0 0 0,0 0 0 0 0,0 1-1 0 0,1-1 1 0 0,0 1 0 0 0,4 17 0 0 0,-4-29 603 0 0,0 1-181 0 0,0-1 1 0 0,0 1-1 0 0,0 0 0 0 0,0 0 1 0 0,0 0-1 0 0,0-1 0 0 0,1 1 0 0 0,-1 0 1 0 0,0 0-1 0 0,0-1 0 0 0,1 1 1 0 0,-1 0-1 0 0,1-1 0 0 0,-1 1 0 0 0,0 0 1 0 0,1-1-1 0 0,-1 1 0 0 0,1 0 1 0 0,-1-1-1 0 0,1 1 0 0 0,0-1 0 0 0,-1 1 1 0 0,1-1-1 0 0,0 1 0 0 0,-1-1 1 0 0,1 0-1 0 0,0 1 0 0 0,-1-1 0 0 0,2 1 1 0 0,7-4-2236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8:57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3721 0 0,'0'-3'7156'0'0,"7"2"-2701"0"0,22 2-1217 0 0,36 8-2413 0 0,-58-8-755 0 0,1 1-1 0 0,-1 0 1 0 0,0 0 0 0 0,-1 1 0 0 0,1-1 0 0 0,0 2 0 0 0,-1-1-1 0 0,1 1 1 0 0,-1 0 0 0 0,0 0 0 0 0,0 1 0 0 0,-1-1 0 0 0,6 7-1 0 0,-9-8-39 0 0,0-1 0 0 0,0 1 0 0 0,0-1 0 0 0,-1 1 0 0 0,1 0 0 0 0,-1-1-1 0 0,0 1 1 0 0,0 0 0 0 0,0 0 0 0 0,0 0 0 0 0,0 0 0 0 0,-1 0-1 0 0,1 0 1 0 0,-1 0 0 0 0,0 0 0 0 0,0 0 0 0 0,0 0 0 0 0,0 1 0 0 0,0-1-1 0 0,-1 0 1 0 0,0 0 0 0 0,1 0 0 0 0,-1 0 0 0 0,0 0 0 0 0,0-1-1 0 0,-1 1 1 0 0,1 0 0 0 0,-1 0 0 0 0,1-1 0 0 0,-1 1 0 0 0,0-1 0 0 0,0 1-1 0 0,-3 2 1 0 0,0 0-248 0 0,1 0 0 0 0,-1-1 0 0 0,0 1 0 0 0,0-1 0 0 0,-1 0 0 0 0,1-1 0 0 0,-1 1 0 0 0,0-1 0 0 0,0-1-1 0 0,0 1 1 0 0,0-1 0 0 0,0 0 0 0 0,-11 2 0 0 0,6-2-216 0 0,1-1-1 0 0,-1 0 1 0 0,0 0 0 0 0,0-2-1 0 0,0 1 1 0 0,0-1 0 0 0,-15-4-1 0 0,26 5 466 0 0,0 0-1 0 0,0 0 1 0 0,0 0-1 0 0,0 0 1 0 0,0 0-1 0 0,0 0 1 0 0,0 0-1 0 0,0 0 1 0 0,0 0-1 0 0,0 0 1 0 0,0 0-1 0 0,0 0 1 0 0,0 0-1 0 0,0 0 1 0 0,1 0-1 0 0,-1-1 0 0 0,0 1 1 0 0,0 0-1 0 0,0 0 1 0 0,0 0-1 0 0,0 0 1 0 0,0 0-1 0 0,0 0 1 0 0,0 0-1 0 0,0 0 1 0 0,0 0-1 0 0,0 0 1 0 0,0 0-1 0 0,0 0 1 0 0,0 0-1 0 0,0 0 1 0 0,0-1-1 0 0,0 1 1 0 0,0 0-1 0 0,0 0 1 0 0,0 0-1 0 0,0 0 1 0 0,0 0-1 0 0,0 0 1 0 0,0 0-1 0 0,0 0 1 0 0,0 0-1 0 0,0 0 1 0 0,0 0-1 0 0,14-3 750 0 0,19-1 89 0 0,50 8 726 0 0,-77-3-1533 0 0,1 0 0 0 0,-1 0 0 0 0,0 0 1 0 0,0 1-1 0 0,0 0 0 0 0,0 0 0 0 0,0 0 1 0 0,-1 1-1 0 0,1 0 0 0 0,-1 0 0 0 0,6 4 1 0 0,-10-7-52 0 0,-1 1 0 0 0,1 0 0 0 0,-1-1 0 0 0,1 1-1 0 0,-1-1 1 0 0,1 1 0 0 0,-1 0 0 0 0,1-1 0 0 0,-1 1 0 0 0,1 0 0 0 0,-1 0 0 0 0,0-1 0 0 0,0 1 0 0 0,1 0 0 0 0,-1 0 0 0 0,0-1 0 0 0,0 1 0 0 0,0 0 0 0 0,0 0 0 0 0,0 0 0 0 0,0 0 0 0 0,0-1 0 0 0,0 1 0 0 0,0 0 0 0 0,0 0 0 0 0,0 1 0 0 0,-1 0-40 0 0,0 0 0 0 0,0 0 0 0 0,0-1 0 0 0,-1 1 1 0 0,1 0-1 0 0,0-1 0 0 0,-1 1 0 0 0,1-1 0 0 0,-1 1 0 0 0,-1 1 0 0 0,-42 24-1587 0 0,18-15 500 0 0,13-7 683 0 0,0 2 1 0 0,1 0 0 0 0,0 0 0 0 0,0 1 0 0 0,0 1 0 0 0,-11 10 0 0 0,26-20 643 0 0,0 0 1 0 0,1 1-1 0 0,-1-1 0 0 0,1 1 0 0 0,-1 0 1 0 0,0-1-1 0 0,1 1 0 0 0,-1 0 0 0 0,1 0 1 0 0,-1 1-1 0 0,1-1 0 0 0,2 1 1 0 0,33 6 475 0 0,-33-5-674 0 0,1 0 0 0 0,-1 1 0 0 0,1-1 0 0 0,-1 1-1 0 0,0 0 1 0 0,0 1 0 0 0,0-1 0 0 0,-1 1 0 0 0,1 0 0 0 0,6 8 0 0 0,-11-12-87 0 0,1 1 0 0 0,0-1 0 0 0,0 0 1 0 0,-1 1-1 0 0,1-1 0 0 0,0 0 1 0 0,0 0-1 0 0,-1 1 0 0 0,1-1 1 0 0,0 0-1 0 0,0 0 0 0 0,0 0 0 0 0,0 0 1 0 0,-1 0-1 0 0,1 0 0 0 0,0 0 1 0 0,0 0-1 0 0,0 0 0 0 0,-1 0 1 0 0,1-1-1 0 0,0 1 0 0 0,0 0 0 0 0,0-1 1 0 0,1 0-1 0 0,24-13-710 0 0,-8 4 335 0 0,2 4-757 0 0,21-9-6590 0 0,-39 13 7533 0 0,0 1-1 0 0,0-1 1 0 0,0 1-1 0 0,0-1 1 0 0,0 0 0 0 0,0 1-1 0 0,-1-1 1 0 0,1 0 0 0 0,-1 0-1 0 0,1-1 1 0 0,-1 1 0 0 0,0 0-1 0 0,0 0 1 0 0,1-1-1 0 0,0-3 1 0 0,10-35-7 0 0,-3 10 2034 0 0,3 5 13849 0 0,-15 46-14148 0 0,-6 7-1811 0 0,-9 44 1 0 0,14-28-8162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8:58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13411 0 0,'6'-4'2936'0'0,"3"3"-631"0"0,-1-2-729 0 0,2 0-784 0 0,-3 3-591 0 0,2-2-33 0 0,1-2-88 0 0,-1 0-64 0 0,-1 1-32 0 0,-2 0-64 0 0,0 0-265 0 0,-3 3-415 0 0,-28-11-13291 0 0,15 12 9154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8:58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39 3785 0 0,'10'-32'8671'0'0,"-4"26"-5021"0"0,-5 22-2410 0 0,-5 28-798 0 0,-2 0 0 0 0,-2 0-1 0 0,-2 0 1 0 0,-30 82 0 0 0,32-113-2698 0 0,7-13 1946 0 0,0 1 1 0 0,1-1 0 0 0,-1 0 0 0 0,1 1 0 0 0,-1-1 0 0 0,1 0 0 0 0,-1 0 0 0 0,0 1 0 0 0,1-1-1 0 0,-1 0 1 0 0,0 0 0 0 0,1 0 0 0 0,-1 0 0 0 0,0 0 0 0 0,1 0 0 0 0,-1 0 0 0 0,0 0 0 0 0,1 0-1 0 0,-1 0 1 0 0,1-1 0 0 0,-1 1 0 0 0,0 0 0 0 0,1 0 0 0 0,-1 0 0 0 0,1-1 0 0 0,-1 1-1 0 0,0 0 1 0 0,1-1 0 0 0,-1 1 0 0 0,1-1 0 0 0,-1 0 0 0 0,-9-7-4866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8:59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4465 0 0,'2'0'190'0'0,"-1"0"0"0"0,1-1 0 0 0,-1 1 0 0 0,1 0 1 0 0,-1 0-1 0 0,1 0 0 0 0,-1 0 0 0 0,1 0 0 0 0,-1 1 0 0 0,1-1 0 0 0,-1 0 0 0 0,1 1 1 0 0,-1-1-1 0 0,1 1 0 0 0,-1-1 0 0 0,0 1 0 0 0,1 0 0 0 0,-1-1 0 0 0,0 1 0 0 0,1 0 1 0 0,-1 0-1 0 0,0 0 0 0 0,1 1 0 0 0,0 0 54 0 0,-1 0 0 0 0,0 1 1 0 0,0-1-1 0 0,0 0 0 0 0,0 1 0 0 0,0-1 0 0 0,0 1 1 0 0,0-1-1 0 0,-1 1 0 0 0,1-1 0 0 0,-1 1 0 0 0,0 3 1 0 0,0 7 288 0 0,-1 0 1 0 0,0 1-1 0 0,-1-1 0 0 0,-4 13 1 0 0,-2 3 71 0 0,-18 42-1 0 0,3-10-165 0 0,23-61-435 0 0,0 0 1 0 0,0 1-1 0 0,-1-1 0 0 0,1 0 0 0 0,0 1 0 0 0,0-1 0 0 0,0 1 0 0 0,0-1 1 0 0,0 0-1 0 0,0 1 0 0 0,0-1 0 0 0,0 0 0 0 0,0 1 0 0 0,0-1 1 0 0,0 1-1 0 0,0-1 0 0 0,0 0 0 0 0,1 1 0 0 0,-1-1 0 0 0,0 0 1 0 0,0 1-1 0 0,0-1 0 0 0,0 0 0 0 0,1 1 0 0 0,-1-1 0 0 0,0 0 0 0 0,0 1 1 0 0,0-1-1 0 0,1 0 0 0 0,-1 1 0 0 0,1-1 0 0 0,14 3 291 0 0,28-11 339 0 0,-30 6-517 0 0,144-15 147 0 0,-123 15-3805 0 0,0 2-3675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8:59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7 1392 0 0,'-4'-1'1369'0'0,"1"-1"0"0"0,-1 1 0 0 0,1 0-1 0 0,-1 1 1 0 0,0-1 0 0 0,1 1 0 0 0,-1-1-1 0 0,0 1 1 0 0,-4 1 0 0 0,7-1-1154 0 0,0 0 0 0 0,1 0 0 0 0,-1 0 0 0 0,0 1 0 0 0,0-1 0 0 0,1 0 0 0 0,-1 1 1 0 0,0-1-1 0 0,0 1 0 0 0,1-1 0 0 0,-1 1 0 0 0,1-1 0 0 0,-1 1 0 0 0,0 0 0 0 0,1-1 0 0 0,-1 1 0 0 0,1 0 0 0 0,-1 0 0 0 0,0 1-188 0 0,1-1 0 0 0,-1 1 0 0 0,0 0 0 0 0,1 0 0 0 0,0 0 0 0 0,-1-1 0 0 0,1 1 0 0 0,0 0 0 0 0,0 0 0 0 0,0 0 0 0 0,0 2 0 0 0,5 27 435 0 0,1 0 1 0 0,2 0 0 0 0,16 42 0 0 0,-6-18-66 0 0,12 48 89 0 0,-4 1 0 0 0,23 196 0 0 0,-44-246-433 0 0,-3-1-1 0 0,-2 1 1 0 0,-3 0 0 0 0,-2 0 0 0 0,-2-1 0 0 0,-3 0 0 0 0,-26 83-1 0 0,28-113-32 0 0,-1-1-1 0 0,-1-1 1 0 0,-1 0-1 0 0,0 0 1 0 0,-20 25-1 0 0,22-34-9 0 0,-1 0 1 0 0,-1 0-1 0 0,0-2 0 0 0,-1 1 0 0 0,0-1 0 0 0,0-1 0 0 0,-1 0 0 0 0,0-1 0 0 0,-16 7 0 0 0,8-6-38 0 0,-20 9 126 0 0,39-17-160 0 0,-1 0 1 0 0,1 1-1 0 0,0-1 1 0 0,0 1-1 0 0,0-1 1 0 0,0 1-1 0 0,0 0 1 0 0,0-1-1 0 0,1 1 1 0 0,-1 0-1 0 0,0 0 1 0 0,-2 5-1 0 0,4-7-81 0 0,0 1 0 0 0,-1-1-1 0 0,1 1 1 0 0,0-1 0 0 0,0 1 0 0 0,-1-1-1 0 0,1 1 1 0 0,0-1 0 0 0,0 1 0 0 0,0 0-1 0 0,0-1 1 0 0,0 1 0 0 0,-1-1 0 0 0,1 1-1 0 0,0 0 1 0 0,0-1 0 0 0,1 1 0 0 0,-1-1-1 0 0,0 1 1 0 0,0 0 0 0 0,0-1 0 0 0,0 1-1 0 0,0-1 1 0 0,1 1 0 0 0,-1-1-1 0 0,0 1 1 0 0,0-1 0 0 0,1 1 0 0 0,-1-1-1 0 0,0 1 1 0 0,1-1 0 0 0,-1 1 0 0 0,1-1-1 0 0,-1 1 1 0 0,1-1 0 0 0,-1 0 0 0 0,1 1-1 0 0,-1-1 1 0 0,1 0 0 0 0,-1 1 0 0 0,1-1-1 0 0,-1 0 1 0 0,1 0 0 0 0,-1 0 0 0 0,1 1-1 0 0,-1-1 1 0 0,1 0 0 0 0,0 0-1 0 0,-1 0 1 0 0,1 0 0 0 0,-1 0 0 0 0,1 0-1 0 0,0 0 1 0 0,-1 0 0 0 0,1 0 0 0 0,-1 0-1 0 0,1-1 1 0 0,0 1 0 0 0,-1 0 0 0 0,2-1-1 0 0,35-10-9362 0 0,-17 3 5741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18T04:39:02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42 2609 0 0,'-23'11'12458'0'0,"36"-15"-9565"0"0,17-7-2187 0 0,1 2 0 0 0,-1 1 1 0 0,1 1-1 0 0,1 2 0 0 0,-1 1 0 0 0,52 0 1 0 0,-22 6-690 0 0,1 4 1 0 0,86 18 0 0 0,-12 1 155 0 0,1-5 1 0 0,0-7-1 0 0,197-5 0 0 0,-316-9-192 0 0,-2 1 247 0 0,0-1 0 0 0,20-4 1 0 0,-32 4-317 0 0,-1 0 1 0 0,1 0 0 0 0,0 0 0 0 0,-1 0 0 0 0,1-1-1 0 0,-1 1 1 0 0,1-1 0 0 0,-1 0 0 0 0,0 0 0 0 0,0 0-1 0 0,0 0 1 0 0,0-1 0 0 0,0 0 0 0 0,5-5 0 0 0,-5 0-2824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E072E-F755-4F0D-96C8-A2C87C1683C4}" type="datetimeFigureOut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A8382-8ED1-4462-B1EB-1B82BF5C5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91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A8382-8ED1-4462-B1EB-1B82BF5C57F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272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A8382-8ED1-4462-B1EB-1B82BF5C57F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828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025786"/>
          </a:xfrm>
        </p:spPr>
        <p:txBody>
          <a:bodyPr anchor="b">
            <a:normAutofit/>
          </a:bodyPr>
          <a:lstStyle>
            <a:lvl1pPr algn="ctr">
              <a:defRPr sz="40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35976"/>
            <a:ext cx="6858000" cy="1521823"/>
          </a:xfrm>
        </p:spPr>
        <p:txBody>
          <a:bodyPr>
            <a:normAutofit/>
          </a:bodyPr>
          <a:lstStyle>
            <a:lvl1pPr marL="0" indent="0" algn="ctr">
              <a:buNone/>
              <a:defRPr sz="2800" u="none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0E70-C61B-4D63-922A-D912C09CB6D8}" type="datetime1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406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A5E98-1B3D-4E1A-A3BB-A5B7E6E5F900}" type="datetime1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76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2207F-B4A2-429C-B6D0-BDDC51EAA40E}" type="datetime1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57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목차/학습목표/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6803"/>
            <a:ext cx="9144000" cy="617311"/>
          </a:xfrm>
          <a:prstGeom prst="rect">
            <a:avLst/>
          </a:prstGeom>
          <a:solidFill>
            <a:srgbClr val="B5D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9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437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B5D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4176400" y="93663"/>
            <a:ext cx="5580176" cy="523220"/>
            <a:chOff x="6752029" y="188640"/>
            <a:chExt cx="5582416" cy="521913"/>
          </a:xfrm>
        </p:grpSpPr>
        <p:sp>
          <p:nvSpPr>
            <p:cNvPr id="4" name="직사각형 3"/>
            <p:cNvSpPr/>
            <p:nvPr/>
          </p:nvSpPr>
          <p:spPr>
            <a:xfrm>
              <a:off x="8336841" y="188640"/>
              <a:ext cx="3997604" cy="52191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l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800" b="1" kern="1200" spc="-300" dirty="0">
                  <a:solidFill>
                    <a:srgbClr val="39393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데이터베이스 시스템</a:t>
              </a:r>
              <a:endParaRPr kumimoji="1" lang="en-US" altLang="ko-KR" sz="2800" b="1" kern="1200" spc="-300" dirty="0">
                <a:solidFill>
                  <a:srgbClr val="393939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752029" y="188640"/>
              <a:ext cx="1649319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344F6B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344F6B"/>
                  </a:solidFill>
                  <a:ea typeface="맑은 고딕" panose="020B0503020000020004" pitchFamily="50" charset="-127"/>
                </a:rPr>
                <a:t>01</a:t>
              </a:r>
              <a:endParaRPr lang="ko-KR" altLang="en-US" sz="2800" b="1" dirty="0">
                <a:solidFill>
                  <a:srgbClr val="344F6B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50A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8831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268288" indent="-228600">
              <a:defRPr/>
            </a:lvl2pPr>
            <a:lvl3pPr marL="534988" indent="-228600">
              <a:defRPr/>
            </a:lvl3pPr>
            <a:lvl4pPr marL="803275" indent="-228600">
              <a:defRPr/>
            </a:lvl4pPr>
            <a:lvl5pPr marL="1081088" indent="-228600"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D075F-4D19-4CE2-9311-A5305C9D4739}" type="datetime1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407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6D3B-7D31-4B91-864B-9FF7A4D79188}" type="datetime1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1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9FD1-42B8-4297-828F-74CF3A06CF11}" type="datetime1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13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E6861-96EB-464A-89D0-D0243D9EA8E8}" type="datetime1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01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684DD-58E3-4707-880A-41224BC75764}" type="datetime1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0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B297-666D-44D4-97F5-5EE015E5B179}" type="datetime1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441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CB730-5635-48A4-85DC-F8CD24B2466A}" type="datetime1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363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90A-D651-4058-975B-B57889F3917B}" type="datetime1">
              <a:rPr lang="ko-KR" altLang="en-US" smtClean="0"/>
              <a:t>2022-04-18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39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1434" y="207471"/>
            <a:ext cx="8282152" cy="759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434" y="1082566"/>
            <a:ext cx="8282152" cy="526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1434" y="6463862"/>
            <a:ext cx="2057400" cy="257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함초롬바탕 확장B" panose="02020603000000000000" pitchFamily="18" charset="-127"/>
                <a:ea typeface="함초롬바탕 확장B" panose="02020603000000000000" pitchFamily="18" charset="-127"/>
              </a:defRPr>
            </a:lvl1pPr>
          </a:lstStyle>
          <a:p>
            <a:fld id="{5FE432EE-4A64-47A0-A59F-9084B6075268}" type="datetime1">
              <a:rPr lang="ko-KR" altLang="en-US" smtClean="0"/>
              <a:t>2022-04-18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63862"/>
            <a:ext cx="3086100" cy="257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함초롬바탕 확장B" panose="02020603000000000000" pitchFamily="18" charset="-127"/>
                <a:ea typeface="함초롬바탕 확장B" panose="02020603000000000000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45166" y="6463862"/>
            <a:ext cx="2057400" cy="257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함초롬바탕 확장B" panose="02020603000000000000" pitchFamily="18" charset="-127"/>
                <a:ea typeface="함초롬바탕 확장B" panose="02020603000000000000" pitchFamily="18" charset="-127"/>
              </a:defRPr>
            </a:lvl1pPr>
          </a:lstStyle>
          <a:p>
            <a:fld id="{39676AFD-F555-46EF-8D65-F8A4AF2ED3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00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한컴 고딕" panose="02000500000000000000" pitchFamily="2" charset="-127"/>
          <a:ea typeface="한컴 고딕" panose="02000500000000000000" pitchFamily="2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b="1" u="sng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1pPr>
      <a:lvl2pPr marL="268288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2pPr>
      <a:lvl3pPr marL="534988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3pPr>
      <a:lvl4pPr marL="803275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4pPr>
      <a:lvl5pPr marL="1081088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customXml" Target="../ink/ink42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customXml" Target="../ink/ink42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customXml" Target="../ink/ink42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99" Type="http://schemas.openxmlformats.org/officeDocument/2006/relationships/customXml" Target="../ink/ink149.xml"/><Relationship Id="rId21" Type="http://schemas.openxmlformats.org/officeDocument/2006/relationships/customXml" Target="../ink/ink10.xml"/><Relationship Id="rId63" Type="http://schemas.openxmlformats.org/officeDocument/2006/relationships/customXml" Target="../ink/ink31.xml"/><Relationship Id="rId159" Type="http://schemas.openxmlformats.org/officeDocument/2006/relationships/customXml" Target="../ink/ink79.xml"/><Relationship Id="rId324" Type="http://schemas.openxmlformats.org/officeDocument/2006/relationships/image" Target="../media/image162.png"/><Relationship Id="rId366" Type="http://schemas.openxmlformats.org/officeDocument/2006/relationships/image" Target="../media/image183.png"/><Relationship Id="rId170" Type="http://schemas.openxmlformats.org/officeDocument/2006/relationships/image" Target="../media/image85.png"/><Relationship Id="rId226" Type="http://schemas.openxmlformats.org/officeDocument/2006/relationships/image" Target="../media/image113.png"/><Relationship Id="rId433" Type="http://schemas.openxmlformats.org/officeDocument/2006/relationships/customXml" Target="../ink/ink216.xml"/><Relationship Id="rId268" Type="http://schemas.openxmlformats.org/officeDocument/2006/relationships/image" Target="../media/image134.png"/><Relationship Id="rId32" Type="http://schemas.openxmlformats.org/officeDocument/2006/relationships/image" Target="../media/image16.png"/><Relationship Id="rId74" Type="http://schemas.openxmlformats.org/officeDocument/2006/relationships/image" Target="../media/image37.png"/><Relationship Id="rId128" Type="http://schemas.openxmlformats.org/officeDocument/2006/relationships/image" Target="../media/image64.png"/><Relationship Id="rId335" Type="http://schemas.openxmlformats.org/officeDocument/2006/relationships/customXml" Target="../ink/ink167.xml"/><Relationship Id="rId377" Type="http://schemas.openxmlformats.org/officeDocument/2006/relationships/customXml" Target="../ink/ink188.xml"/><Relationship Id="rId5" Type="http://schemas.openxmlformats.org/officeDocument/2006/relationships/customXml" Target="../ink/ink2.xml"/><Relationship Id="rId181" Type="http://schemas.openxmlformats.org/officeDocument/2006/relationships/customXml" Target="../ink/ink90.xml"/><Relationship Id="rId237" Type="http://schemas.openxmlformats.org/officeDocument/2006/relationships/customXml" Target="../ink/ink118.xml"/><Relationship Id="rId402" Type="http://schemas.openxmlformats.org/officeDocument/2006/relationships/image" Target="../media/image201.png"/><Relationship Id="rId279" Type="http://schemas.openxmlformats.org/officeDocument/2006/relationships/customXml" Target="../ink/ink139.xml"/><Relationship Id="rId444" Type="http://schemas.openxmlformats.org/officeDocument/2006/relationships/image" Target="../media/image222.png"/><Relationship Id="rId43" Type="http://schemas.openxmlformats.org/officeDocument/2006/relationships/customXml" Target="../ink/ink21.xml"/><Relationship Id="rId139" Type="http://schemas.openxmlformats.org/officeDocument/2006/relationships/customXml" Target="../ink/ink69.xml"/><Relationship Id="rId290" Type="http://schemas.openxmlformats.org/officeDocument/2006/relationships/image" Target="../media/image145.png"/><Relationship Id="rId304" Type="http://schemas.openxmlformats.org/officeDocument/2006/relationships/image" Target="../media/image152.png"/><Relationship Id="rId346" Type="http://schemas.openxmlformats.org/officeDocument/2006/relationships/image" Target="../media/image173.png"/><Relationship Id="rId388" Type="http://schemas.openxmlformats.org/officeDocument/2006/relationships/image" Target="../media/image194.png"/><Relationship Id="rId85" Type="http://schemas.openxmlformats.org/officeDocument/2006/relationships/customXml" Target="../ink/ink42.xml"/><Relationship Id="rId150" Type="http://schemas.openxmlformats.org/officeDocument/2006/relationships/image" Target="../media/image75.png"/><Relationship Id="rId192" Type="http://schemas.openxmlformats.org/officeDocument/2006/relationships/image" Target="../media/image96.png"/><Relationship Id="rId206" Type="http://schemas.openxmlformats.org/officeDocument/2006/relationships/image" Target="../media/image103.png"/><Relationship Id="rId413" Type="http://schemas.openxmlformats.org/officeDocument/2006/relationships/customXml" Target="../ink/ink206.xml"/><Relationship Id="rId248" Type="http://schemas.openxmlformats.org/officeDocument/2006/relationships/image" Target="../media/image124.png"/><Relationship Id="rId455" Type="http://schemas.openxmlformats.org/officeDocument/2006/relationships/customXml" Target="../ink/ink227.xml"/><Relationship Id="rId12" Type="http://schemas.openxmlformats.org/officeDocument/2006/relationships/image" Target="../media/image6.png"/><Relationship Id="rId108" Type="http://schemas.openxmlformats.org/officeDocument/2006/relationships/image" Target="../media/image54.png"/><Relationship Id="rId315" Type="http://schemas.openxmlformats.org/officeDocument/2006/relationships/customXml" Target="../ink/ink157.xml"/><Relationship Id="rId357" Type="http://schemas.openxmlformats.org/officeDocument/2006/relationships/customXml" Target="../ink/ink178.xml"/><Relationship Id="rId54" Type="http://schemas.openxmlformats.org/officeDocument/2006/relationships/image" Target="../media/image27.png"/><Relationship Id="rId96" Type="http://schemas.openxmlformats.org/officeDocument/2006/relationships/image" Target="../media/image48.png"/><Relationship Id="rId161" Type="http://schemas.openxmlformats.org/officeDocument/2006/relationships/customXml" Target="../ink/ink80.xml"/><Relationship Id="rId217" Type="http://schemas.openxmlformats.org/officeDocument/2006/relationships/customXml" Target="../ink/ink108.xml"/><Relationship Id="rId399" Type="http://schemas.openxmlformats.org/officeDocument/2006/relationships/customXml" Target="../ink/ink199.xml"/><Relationship Id="rId259" Type="http://schemas.openxmlformats.org/officeDocument/2006/relationships/customXml" Target="../ink/ink129.xml"/><Relationship Id="rId424" Type="http://schemas.openxmlformats.org/officeDocument/2006/relationships/image" Target="../media/image212.png"/><Relationship Id="rId23" Type="http://schemas.openxmlformats.org/officeDocument/2006/relationships/customXml" Target="../ink/ink11.xml"/><Relationship Id="rId119" Type="http://schemas.openxmlformats.org/officeDocument/2006/relationships/customXml" Target="../ink/ink59.xml"/><Relationship Id="rId270" Type="http://schemas.openxmlformats.org/officeDocument/2006/relationships/image" Target="../media/image135.png"/><Relationship Id="rId326" Type="http://schemas.openxmlformats.org/officeDocument/2006/relationships/image" Target="../media/image163.png"/><Relationship Id="rId65" Type="http://schemas.openxmlformats.org/officeDocument/2006/relationships/customXml" Target="../ink/ink32.xml"/><Relationship Id="rId130" Type="http://schemas.openxmlformats.org/officeDocument/2006/relationships/image" Target="../media/image65.png"/><Relationship Id="rId368" Type="http://schemas.openxmlformats.org/officeDocument/2006/relationships/image" Target="../media/image184.png"/><Relationship Id="rId172" Type="http://schemas.openxmlformats.org/officeDocument/2006/relationships/image" Target="../media/image86.png"/><Relationship Id="rId228" Type="http://schemas.openxmlformats.org/officeDocument/2006/relationships/image" Target="../media/image114.png"/><Relationship Id="rId435" Type="http://schemas.openxmlformats.org/officeDocument/2006/relationships/customXml" Target="../ink/ink217.xml"/><Relationship Id="rId281" Type="http://schemas.openxmlformats.org/officeDocument/2006/relationships/customXml" Target="../ink/ink140.xml"/><Relationship Id="rId337" Type="http://schemas.openxmlformats.org/officeDocument/2006/relationships/customXml" Target="../ink/ink168.xml"/><Relationship Id="rId34" Type="http://schemas.openxmlformats.org/officeDocument/2006/relationships/image" Target="../media/image17.png"/><Relationship Id="rId76" Type="http://schemas.openxmlformats.org/officeDocument/2006/relationships/image" Target="../media/image38.png"/><Relationship Id="rId141" Type="http://schemas.openxmlformats.org/officeDocument/2006/relationships/customXml" Target="../ink/ink70.xml"/><Relationship Id="rId379" Type="http://schemas.openxmlformats.org/officeDocument/2006/relationships/customXml" Target="../ink/ink189.xml"/><Relationship Id="rId7" Type="http://schemas.openxmlformats.org/officeDocument/2006/relationships/customXml" Target="../ink/ink3.xml"/><Relationship Id="rId183" Type="http://schemas.openxmlformats.org/officeDocument/2006/relationships/customXml" Target="../ink/ink91.xml"/><Relationship Id="rId239" Type="http://schemas.openxmlformats.org/officeDocument/2006/relationships/customXml" Target="../ink/ink119.xml"/><Relationship Id="rId390" Type="http://schemas.openxmlformats.org/officeDocument/2006/relationships/image" Target="../media/image195.png"/><Relationship Id="rId404" Type="http://schemas.openxmlformats.org/officeDocument/2006/relationships/image" Target="../media/image202.png"/><Relationship Id="rId446" Type="http://schemas.openxmlformats.org/officeDocument/2006/relationships/image" Target="../media/image223.png"/><Relationship Id="rId250" Type="http://schemas.openxmlformats.org/officeDocument/2006/relationships/image" Target="../media/image125.png"/><Relationship Id="rId292" Type="http://schemas.openxmlformats.org/officeDocument/2006/relationships/image" Target="../media/image146.png"/><Relationship Id="rId306" Type="http://schemas.openxmlformats.org/officeDocument/2006/relationships/image" Target="../media/image153.png"/><Relationship Id="rId45" Type="http://schemas.openxmlformats.org/officeDocument/2006/relationships/customXml" Target="../ink/ink22.xml"/><Relationship Id="rId87" Type="http://schemas.openxmlformats.org/officeDocument/2006/relationships/customXml" Target="../ink/ink43.xml"/><Relationship Id="rId110" Type="http://schemas.openxmlformats.org/officeDocument/2006/relationships/image" Target="../media/image55.png"/><Relationship Id="rId348" Type="http://schemas.openxmlformats.org/officeDocument/2006/relationships/image" Target="../media/image174.png"/><Relationship Id="rId152" Type="http://schemas.openxmlformats.org/officeDocument/2006/relationships/image" Target="../media/image76.png"/><Relationship Id="rId194" Type="http://schemas.openxmlformats.org/officeDocument/2006/relationships/image" Target="../media/image97.png"/><Relationship Id="rId208" Type="http://schemas.openxmlformats.org/officeDocument/2006/relationships/image" Target="../media/image104.png"/><Relationship Id="rId415" Type="http://schemas.openxmlformats.org/officeDocument/2006/relationships/customXml" Target="../ink/ink207.xml"/><Relationship Id="rId457" Type="http://schemas.openxmlformats.org/officeDocument/2006/relationships/customXml" Target="../ink/ink228.xml"/><Relationship Id="rId261" Type="http://schemas.openxmlformats.org/officeDocument/2006/relationships/customXml" Target="../ink/ink130.xml"/><Relationship Id="rId14" Type="http://schemas.openxmlformats.org/officeDocument/2006/relationships/image" Target="../media/image7.png"/><Relationship Id="rId56" Type="http://schemas.openxmlformats.org/officeDocument/2006/relationships/image" Target="../media/image28.png"/><Relationship Id="rId317" Type="http://schemas.openxmlformats.org/officeDocument/2006/relationships/customXml" Target="../ink/ink158.xml"/><Relationship Id="rId359" Type="http://schemas.openxmlformats.org/officeDocument/2006/relationships/customXml" Target="../ink/ink179.xml"/><Relationship Id="rId98" Type="http://schemas.openxmlformats.org/officeDocument/2006/relationships/image" Target="../media/image49.png"/><Relationship Id="rId121" Type="http://schemas.openxmlformats.org/officeDocument/2006/relationships/customXml" Target="../ink/ink60.xml"/><Relationship Id="rId163" Type="http://schemas.openxmlformats.org/officeDocument/2006/relationships/customXml" Target="../ink/ink81.xml"/><Relationship Id="rId219" Type="http://schemas.openxmlformats.org/officeDocument/2006/relationships/customXml" Target="../ink/ink109.xml"/><Relationship Id="rId370" Type="http://schemas.openxmlformats.org/officeDocument/2006/relationships/image" Target="../media/image185.png"/><Relationship Id="rId426" Type="http://schemas.openxmlformats.org/officeDocument/2006/relationships/image" Target="../media/image213.png"/><Relationship Id="rId230" Type="http://schemas.openxmlformats.org/officeDocument/2006/relationships/image" Target="../media/image115.png"/><Relationship Id="rId25" Type="http://schemas.openxmlformats.org/officeDocument/2006/relationships/customXml" Target="../ink/ink12.xml"/><Relationship Id="rId67" Type="http://schemas.openxmlformats.org/officeDocument/2006/relationships/customXml" Target="../ink/ink33.xml"/><Relationship Id="rId272" Type="http://schemas.openxmlformats.org/officeDocument/2006/relationships/image" Target="../media/image136.png"/><Relationship Id="rId328" Type="http://schemas.openxmlformats.org/officeDocument/2006/relationships/image" Target="../media/image164.png"/><Relationship Id="rId132" Type="http://schemas.openxmlformats.org/officeDocument/2006/relationships/image" Target="../media/image66.png"/><Relationship Id="rId174" Type="http://schemas.openxmlformats.org/officeDocument/2006/relationships/image" Target="../media/image87.png"/><Relationship Id="rId381" Type="http://schemas.openxmlformats.org/officeDocument/2006/relationships/customXml" Target="../ink/ink190.xml"/><Relationship Id="rId241" Type="http://schemas.openxmlformats.org/officeDocument/2006/relationships/customXml" Target="../ink/ink120.xml"/><Relationship Id="rId437" Type="http://schemas.openxmlformats.org/officeDocument/2006/relationships/customXml" Target="../ink/ink218.xml"/><Relationship Id="rId36" Type="http://schemas.openxmlformats.org/officeDocument/2006/relationships/image" Target="../media/image18.png"/><Relationship Id="rId283" Type="http://schemas.openxmlformats.org/officeDocument/2006/relationships/customXml" Target="../ink/ink141.xml"/><Relationship Id="rId339" Type="http://schemas.openxmlformats.org/officeDocument/2006/relationships/customXml" Target="../ink/ink169.xml"/><Relationship Id="rId78" Type="http://schemas.openxmlformats.org/officeDocument/2006/relationships/image" Target="../media/image39.png"/><Relationship Id="rId101" Type="http://schemas.openxmlformats.org/officeDocument/2006/relationships/customXml" Target="../ink/ink50.xml"/><Relationship Id="rId143" Type="http://schemas.openxmlformats.org/officeDocument/2006/relationships/customXml" Target="../ink/ink71.xml"/><Relationship Id="rId185" Type="http://schemas.openxmlformats.org/officeDocument/2006/relationships/customXml" Target="../ink/ink92.xml"/><Relationship Id="rId350" Type="http://schemas.openxmlformats.org/officeDocument/2006/relationships/image" Target="../media/image175.png"/><Relationship Id="rId406" Type="http://schemas.openxmlformats.org/officeDocument/2006/relationships/image" Target="../media/image203.png"/><Relationship Id="rId9" Type="http://schemas.openxmlformats.org/officeDocument/2006/relationships/customXml" Target="../ink/ink4.xml"/><Relationship Id="rId210" Type="http://schemas.openxmlformats.org/officeDocument/2006/relationships/image" Target="../media/image105.png"/><Relationship Id="rId392" Type="http://schemas.openxmlformats.org/officeDocument/2006/relationships/image" Target="../media/image196.png"/><Relationship Id="rId448" Type="http://schemas.openxmlformats.org/officeDocument/2006/relationships/image" Target="../media/image224.png"/><Relationship Id="rId252" Type="http://schemas.openxmlformats.org/officeDocument/2006/relationships/image" Target="../media/image126.png"/><Relationship Id="rId294" Type="http://schemas.openxmlformats.org/officeDocument/2006/relationships/image" Target="../media/image147.png"/><Relationship Id="rId308" Type="http://schemas.openxmlformats.org/officeDocument/2006/relationships/image" Target="../media/image154.png"/><Relationship Id="rId47" Type="http://schemas.openxmlformats.org/officeDocument/2006/relationships/customXml" Target="../ink/ink23.xml"/><Relationship Id="rId89" Type="http://schemas.openxmlformats.org/officeDocument/2006/relationships/customXml" Target="../ink/ink44.xml"/><Relationship Id="rId112" Type="http://schemas.openxmlformats.org/officeDocument/2006/relationships/image" Target="../media/image56.png"/><Relationship Id="rId154" Type="http://schemas.openxmlformats.org/officeDocument/2006/relationships/image" Target="../media/image77.png"/><Relationship Id="rId361" Type="http://schemas.openxmlformats.org/officeDocument/2006/relationships/customXml" Target="../ink/ink180.xml"/><Relationship Id="rId196" Type="http://schemas.openxmlformats.org/officeDocument/2006/relationships/image" Target="../media/image98.png"/><Relationship Id="rId417" Type="http://schemas.openxmlformats.org/officeDocument/2006/relationships/customXml" Target="../ink/ink208.xml"/><Relationship Id="rId459" Type="http://schemas.openxmlformats.org/officeDocument/2006/relationships/customXml" Target="../ink/ink229.xml"/><Relationship Id="rId16" Type="http://schemas.openxmlformats.org/officeDocument/2006/relationships/image" Target="../media/image8.png"/><Relationship Id="rId221" Type="http://schemas.openxmlformats.org/officeDocument/2006/relationships/customXml" Target="../ink/ink110.xml"/><Relationship Id="rId263" Type="http://schemas.openxmlformats.org/officeDocument/2006/relationships/customXml" Target="../ink/ink131.xml"/><Relationship Id="rId319" Type="http://schemas.openxmlformats.org/officeDocument/2006/relationships/customXml" Target="../ink/ink159.xml"/><Relationship Id="rId58" Type="http://schemas.openxmlformats.org/officeDocument/2006/relationships/image" Target="../media/image29.png"/><Relationship Id="rId123" Type="http://schemas.openxmlformats.org/officeDocument/2006/relationships/customXml" Target="../ink/ink61.xml"/><Relationship Id="rId330" Type="http://schemas.openxmlformats.org/officeDocument/2006/relationships/image" Target="../media/image165.png"/><Relationship Id="rId165" Type="http://schemas.openxmlformats.org/officeDocument/2006/relationships/customXml" Target="../ink/ink82.xml"/><Relationship Id="rId372" Type="http://schemas.openxmlformats.org/officeDocument/2006/relationships/image" Target="../media/image186.png"/><Relationship Id="rId428" Type="http://schemas.openxmlformats.org/officeDocument/2006/relationships/image" Target="../media/image214.png"/><Relationship Id="rId232" Type="http://schemas.openxmlformats.org/officeDocument/2006/relationships/image" Target="../media/image116.png"/><Relationship Id="rId274" Type="http://schemas.openxmlformats.org/officeDocument/2006/relationships/image" Target="../media/image137.png"/><Relationship Id="rId27" Type="http://schemas.openxmlformats.org/officeDocument/2006/relationships/customXml" Target="../ink/ink13.xml"/><Relationship Id="rId69" Type="http://schemas.openxmlformats.org/officeDocument/2006/relationships/customXml" Target="../ink/ink34.xml"/><Relationship Id="rId134" Type="http://schemas.openxmlformats.org/officeDocument/2006/relationships/image" Target="../media/image67.png"/><Relationship Id="rId80" Type="http://schemas.openxmlformats.org/officeDocument/2006/relationships/image" Target="../media/image40.png"/><Relationship Id="rId176" Type="http://schemas.openxmlformats.org/officeDocument/2006/relationships/image" Target="../media/image88.png"/><Relationship Id="rId341" Type="http://schemas.openxmlformats.org/officeDocument/2006/relationships/customXml" Target="../ink/ink170.xml"/><Relationship Id="rId383" Type="http://schemas.openxmlformats.org/officeDocument/2006/relationships/customXml" Target="../ink/ink191.xml"/><Relationship Id="rId439" Type="http://schemas.openxmlformats.org/officeDocument/2006/relationships/customXml" Target="../ink/ink219.xml"/><Relationship Id="rId201" Type="http://schemas.openxmlformats.org/officeDocument/2006/relationships/customXml" Target="../ink/ink100.xml"/><Relationship Id="rId243" Type="http://schemas.openxmlformats.org/officeDocument/2006/relationships/customXml" Target="../ink/ink121.xml"/><Relationship Id="rId285" Type="http://schemas.openxmlformats.org/officeDocument/2006/relationships/customXml" Target="../ink/ink142.xml"/><Relationship Id="rId450" Type="http://schemas.openxmlformats.org/officeDocument/2006/relationships/image" Target="../media/image225.png"/><Relationship Id="rId38" Type="http://schemas.openxmlformats.org/officeDocument/2006/relationships/image" Target="../media/image19.png"/><Relationship Id="rId103" Type="http://schemas.openxmlformats.org/officeDocument/2006/relationships/customXml" Target="../ink/ink51.xml"/><Relationship Id="rId310" Type="http://schemas.openxmlformats.org/officeDocument/2006/relationships/image" Target="../media/image155.png"/><Relationship Id="rId91" Type="http://schemas.openxmlformats.org/officeDocument/2006/relationships/customXml" Target="../ink/ink45.xml"/><Relationship Id="rId145" Type="http://schemas.openxmlformats.org/officeDocument/2006/relationships/customXml" Target="../ink/ink72.xml"/><Relationship Id="rId187" Type="http://schemas.openxmlformats.org/officeDocument/2006/relationships/customXml" Target="../ink/ink93.xml"/><Relationship Id="rId352" Type="http://schemas.openxmlformats.org/officeDocument/2006/relationships/image" Target="../media/image176.png"/><Relationship Id="rId394" Type="http://schemas.openxmlformats.org/officeDocument/2006/relationships/image" Target="../media/image197.png"/><Relationship Id="rId408" Type="http://schemas.openxmlformats.org/officeDocument/2006/relationships/image" Target="../media/image204.png"/><Relationship Id="rId212" Type="http://schemas.openxmlformats.org/officeDocument/2006/relationships/image" Target="../media/image106.png"/><Relationship Id="rId254" Type="http://schemas.openxmlformats.org/officeDocument/2006/relationships/image" Target="../media/image127.png"/><Relationship Id="rId49" Type="http://schemas.openxmlformats.org/officeDocument/2006/relationships/customXml" Target="../ink/ink24.xml"/><Relationship Id="rId114" Type="http://schemas.openxmlformats.org/officeDocument/2006/relationships/image" Target="../media/image57.png"/><Relationship Id="rId296" Type="http://schemas.openxmlformats.org/officeDocument/2006/relationships/image" Target="../media/image148.png"/><Relationship Id="rId461" Type="http://schemas.openxmlformats.org/officeDocument/2006/relationships/customXml" Target="../ink/ink230.xml"/><Relationship Id="rId60" Type="http://schemas.openxmlformats.org/officeDocument/2006/relationships/image" Target="../media/image30.png"/><Relationship Id="rId156" Type="http://schemas.openxmlformats.org/officeDocument/2006/relationships/image" Target="../media/image78.png"/><Relationship Id="rId198" Type="http://schemas.openxmlformats.org/officeDocument/2006/relationships/image" Target="../media/image99.png"/><Relationship Id="rId321" Type="http://schemas.openxmlformats.org/officeDocument/2006/relationships/customXml" Target="../ink/ink160.xml"/><Relationship Id="rId363" Type="http://schemas.openxmlformats.org/officeDocument/2006/relationships/customXml" Target="../ink/ink181.xml"/><Relationship Id="rId419" Type="http://schemas.openxmlformats.org/officeDocument/2006/relationships/customXml" Target="../ink/ink209.xml"/><Relationship Id="rId223" Type="http://schemas.openxmlformats.org/officeDocument/2006/relationships/customXml" Target="../ink/ink111.xml"/><Relationship Id="rId430" Type="http://schemas.openxmlformats.org/officeDocument/2006/relationships/image" Target="../media/image215.png"/><Relationship Id="rId18" Type="http://schemas.openxmlformats.org/officeDocument/2006/relationships/image" Target="../media/image9.png"/><Relationship Id="rId265" Type="http://schemas.openxmlformats.org/officeDocument/2006/relationships/customXml" Target="../ink/ink132.xml"/><Relationship Id="rId125" Type="http://schemas.openxmlformats.org/officeDocument/2006/relationships/customXml" Target="../ink/ink62.xml"/><Relationship Id="rId167" Type="http://schemas.openxmlformats.org/officeDocument/2006/relationships/customXml" Target="../ink/ink83.xml"/><Relationship Id="rId332" Type="http://schemas.openxmlformats.org/officeDocument/2006/relationships/image" Target="../media/image166.png"/><Relationship Id="rId374" Type="http://schemas.openxmlformats.org/officeDocument/2006/relationships/image" Target="../media/image187.png"/><Relationship Id="rId71" Type="http://schemas.openxmlformats.org/officeDocument/2006/relationships/customXml" Target="../ink/ink35.xml"/><Relationship Id="rId234" Type="http://schemas.openxmlformats.org/officeDocument/2006/relationships/image" Target="../media/image117.png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14.xml"/><Relationship Id="rId276" Type="http://schemas.openxmlformats.org/officeDocument/2006/relationships/image" Target="../media/image138.png"/><Relationship Id="rId441" Type="http://schemas.openxmlformats.org/officeDocument/2006/relationships/customXml" Target="../ink/ink220.xml"/><Relationship Id="rId40" Type="http://schemas.openxmlformats.org/officeDocument/2006/relationships/image" Target="../media/image20.png"/><Relationship Id="rId115" Type="http://schemas.openxmlformats.org/officeDocument/2006/relationships/customXml" Target="../ink/ink57.xml"/><Relationship Id="rId136" Type="http://schemas.openxmlformats.org/officeDocument/2006/relationships/image" Target="../media/image68.png"/><Relationship Id="rId157" Type="http://schemas.openxmlformats.org/officeDocument/2006/relationships/customXml" Target="../ink/ink78.xml"/><Relationship Id="rId178" Type="http://schemas.openxmlformats.org/officeDocument/2006/relationships/image" Target="../media/image89.png"/><Relationship Id="rId301" Type="http://schemas.openxmlformats.org/officeDocument/2006/relationships/customXml" Target="../ink/ink150.xml"/><Relationship Id="rId322" Type="http://schemas.openxmlformats.org/officeDocument/2006/relationships/image" Target="../media/image161.png"/><Relationship Id="rId343" Type="http://schemas.openxmlformats.org/officeDocument/2006/relationships/customXml" Target="../ink/ink171.xml"/><Relationship Id="rId364" Type="http://schemas.openxmlformats.org/officeDocument/2006/relationships/image" Target="../media/image182.png"/><Relationship Id="rId61" Type="http://schemas.openxmlformats.org/officeDocument/2006/relationships/customXml" Target="../ink/ink30.xml"/><Relationship Id="rId82" Type="http://schemas.openxmlformats.org/officeDocument/2006/relationships/image" Target="../media/image41.png"/><Relationship Id="rId199" Type="http://schemas.openxmlformats.org/officeDocument/2006/relationships/customXml" Target="../ink/ink99.xml"/><Relationship Id="rId203" Type="http://schemas.openxmlformats.org/officeDocument/2006/relationships/customXml" Target="../ink/ink101.xml"/><Relationship Id="rId385" Type="http://schemas.openxmlformats.org/officeDocument/2006/relationships/customXml" Target="../ink/ink192.xml"/><Relationship Id="rId19" Type="http://schemas.openxmlformats.org/officeDocument/2006/relationships/customXml" Target="../ink/ink9.xml"/><Relationship Id="rId224" Type="http://schemas.openxmlformats.org/officeDocument/2006/relationships/image" Target="../media/image112.png"/><Relationship Id="rId245" Type="http://schemas.openxmlformats.org/officeDocument/2006/relationships/customXml" Target="../ink/ink122.xml"/><Relationship Id="rId266" Type="http://schemas.openxmlformats.org/officeDocument/2006/relationships/image" Target="../media/image133.png"/><Relationship Id="rId287" Type="http://schemas.openxmlformats.org/officeDocument/2006/relationships/customXml" Target="../ink/ink143.xml"/><Relationship Id="rId410" Type="http://schemas.openxmlformats.org/officeDocument/2006/relationships/image" Target="../media/image205.png"/><Relationship Id="rId431" Type="http://schemas.openxmlformats.org/officeDocument/2006/relationships/customXml" Target="../ink/ink215.xml"/><Relationship Id="rId452" Type="http://schemas.openxmlformats.org/officeDocument/2006/relationships/image" Target="../media/image226.png"/><Relationship Id="rId30" Type="http://schemas.openxmlformats.org/officeDocument/2006/relationships/image" Target="../media/image15.png"/><Relationship Id="rId105" Type="http://schemas.openxmlformats.org/officeDocument/2006/relationships/customXml" Target="../ink/ink52.xml"/><Relationship Id="rId126" Type="http://schemas.openxmlformats.org/officeDocument/2006/relationships/image" Target="../media/image63.png"/><Relationship Id="rId147" Type="http://schemas.openxmlformats.org/officeDocument/2006/relationships/customXml" Target="../ink/ink73.xml"/><Relationship Id="rId168" Type="http://schemas.openxmlformats.org/officeDocument/2006/relationships/image" Target="../media/image84.png"/><Relationship Id="rId312" Type="http://schemas.openxmlformats.org/officeDocument/2006/relationships/image" Target="../media/image156.png"/><Relationship Id="rId333" Type="http://schemas.openxmlformats.org/officeDocument/2006/relationships/customXml" Target="../ink/ink166.xml"/><Relationship Id="rId354" Type="http://schemas.openxmlformats.org/officeDocument/2006/relationships/image" Target="../media/image177.png"/><Relationship Id="rId51" Type="http://schemas.openxmlformats.org/officeDocument/2006/relationships/customXml" Target="../ink/ink25.xml"/><Relationship Id="rId72" Type="http://schemas.openxmlformats.org/officeDocument/2006/relationships/image" Target="../media/image36.png"/><Relationship Id="rId93" Type="http://schemas.openxmlformats.org/officeDocument/2006/relationships/customXml" Target="../ink/ink46.xml"/><Relationship Id="rId189" Type="http://schemas.openxmlformats.org/officeDocument/2006/relationships/customXml" Target="../ink/ink94.xml"/><Relationship Id="rId375" Type="http://schemas.openxmlformats.org/officeDocument/2006/relationships/customXml" Target="../ink/ink187.xml"/><Relationship Id="rId396" Type="http://schemas.openxmlformats.org/officeDocument/2006/relationships/image" Target="../media/image198.png"/><Relationship Id="rId3" Type="http://schemas.openxmlformats.org/officeDocument/2006/relationships/customXml" Target="../ink/ink1.xml"/><Relationship Id="rId214" Type="http://schemas.openxmlformats.org/officeDocument/2006/relationships/image" Target="../media/image107.png"/><Relationship Id="rId235" Type="http://schemas.openxmlformats.org/officeDocument/2006/relationships/customXml" Target="../ink/ink117.xml"/><Relationship Id="rId256" Type="http://schemas.openxmlformats.org/officeDocument/2006/relationships/image" Target="../media/image128.png"/><Relationship Id="rId277" Type="http://schemas.openxmlformats.org/officeDocument/2006/relationships/customXml" Target="../ink/ink138.xml"/><Relationship Id="rId298" Type="http://schemas.openxmlformats.org/officeDocument/2006/relationships/image" Target="../media/image149.png"/><Relationship Id="rId400" Type="http://schemas.openxmlformats.org/officeDocument/2006/relationships/image" Target="../media/image200.png"/><Relationship Id="rId421" Type="http://schemas.openxmlformats.org/officeDocument/2006/relationships/customXml" Target="../ink/ink210.xml"/><Relationship Id="rId442" Type="http://schemas.openxmlformats.org/officeDocument/2006/relationships/image" Target="../media/image221.png"/><Relationship Id="rId463" Type="http://schemas.openxmlformats.org/officeDocument/2006/relationships/customXml" Target="../ink/ink231.xml"/><Relationship Id="rId116" Type="http://schemas.openxmlformats.org/officeDocument/2006/relationships/image" Target="../media/image58.png"/><Relationship Id="rId137" Type="http://schemas.openxmlformats.org/officeDocument/2006/relationships/customXml" Target="../ink/ink68.xml"/><Relationship Id="rId158" Type="http://schemas.openxmlformats.org/officeDocument/2006/relationships/image" Target="../media/image79.png"/><Relationship Id="rId302" Type="http://schemas.openxmlformats.org/officeDocument/2006/relationships/image" Target="../media/image151.png"/><Relationship Id="rId323" Type="http://schemas.openxmlformats.org/officeDocument/2006/relationships/customXml" Target="../ink/ink161.xml"/><Relationship Id="rId344" Type="http://schemas.openxmlformats.org/officeDocument/2006/relationships/image" Target="../media/image172.png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62" Type="http://schemas.openxmlformats.org/officeDocument/2006/relationships/image" Target="../media/image31.png"/><Relationship Id="rId83" Type="http://schemas.openxmlformats.org/officeDocument/2006/relationships/customXml" Target="../ink/ink41.xml"/><Relationship Id="rId179" Type="http://schemas.openxmlformats.org/officeDocument/2006/relationships/customXml" Target="../ink/ink89.xml"/><Relationship Id="rId365" Type="http://schemas.openxmlformats.org/officeDocument/2006/relationships/customXml" Target="../ink/ink182.xml"/><Relationship Id="rId386" Type="http://schemas.openxmlformats.org/officeDocument/2006/relationships/image" Target="../media/image193.png"/><Relationship Id="rId190" Type="http://schemas.openxmlformats.org/officeDocument/2006/relationships/image" Target="../media/image95.png"/><Relationship Id="rId204" Type="http://schemas.openxmlformats.org/officeDocument/2006/relationships/image" Target="../media/image102.png"/><Relationship Id="rId225" Type="http://schemas.openxmlformats.org/officeDocument/2006/relationships/customXml" Target="../ink/ink112.xml"/><Relationship Id="rId246" Type="http://schemas.openxmlformats.org/officeDocument/2006/relationships/image" Target="../media/image123.png"/><Relationship Id="rId267" Type="http://schemas.openxmlformats.org/officeDocument/2006/relationships/customXml" Target="../ink/ink133.xml"/><Relationship Id="rId288" Type="http://schemas.openxmlformats.org/officeDocument/2006/relationships/image" Target="../media/image144.png"/><Relationship Id="rId411" Type="http://schemas.openxmlformats.org/officeDocument/2006/relationships/customXml" Target="../ink/ink205.xml"/><Relationship Id="rId432" Type="http://schemas.openxmlformats.org/officeDocument/2006/relationships/image" Target="../media/image216.png"/><Relationship Id="rId453" Type="http://schemas.openxmlformats.org/officeDocument/2006/relationships/customXml" Target="../ink/ink226.xml"/><Relationship Id="rId106" Type="http://schemas.openxmlformats.org/officeDocument/2006/relationships/image" Target="../media/image53.png"/><Relationship Id="rId127" Type="http://schemas.openxmlformats.org/officeDocument/2006/relationships/customXml" Target="../ink/ink63.xml"/><Relationship Id="rId313" Type="http://schemas.openxmlformats.org/officeDocument/2006/relationships/customXml" Target="../ink/ink156.xml"/><Relationship Id="rId10" Type="http://schemas.openxmlformats.org/officeDocument/2006/relationships/image" Target="../media/image5.png"/><Relationship Id="rId31" Type="http://schemas.openxmlformats.org/officeDocument/2006/relationships/customXml" Target="../ink/ink15.xml"/><Relationship Id="rId52" Type="http://schemas.openxmlformats.org/officeDocument/2006/relationships/image" Target="../media/image26.png"/><Relationship Id="rId73" Type="http://schemas.openxmlformats.org/officeDocument/2006/relationships/customXml" Target="../ink/ink36.xml"/><Relationship Id="rId94" Type="http://schemas.openxmlformats.org/officeDocument/2006/relationships/image" Target="../media/image47.png"/><Relationship Id="rId148" Type="http://schemas.openxmlformats.org/officeDocument/2006/relationships/image" Target="../media/image74.png"/><Relationship Id="rId169" Type="http://schemas.openxmlformats.org/officeDocument/2006/relationships/customXml" Target="../ink/ink84.xml"/><Relationship Id="rId334" Type="http://schemas.openxmlformats.org/officeDocument/2006/relationships/image" Target="../media/image167.png"/><Relationship Id="rId355" Type="http://schemas.openxmlformats.org/officeDocument/2006/relationships/customXml" Target="../ink/ink177.xml"/><Relationship Id="rId376" Type="http://schemas.openxmlformats.org/officeDocument/2006/relationships/image" Target="../media/image188.png"/><Relationship Id="rId397" Type="http://schemas.openxmlformats.org/officeDocument/2006/relationships/customXml" Target="../ink/ink198.xml"/><Relationship Id="rId4" Type="http://schemas.openxmlformats.org/officeDocument/2006/relationships/image" Target="../media/image2.png"/><Relationship Id="rId180" Type="http://schemas.openxmlformats.org/officeDocument/2006/relationships/image" Target="../media/image90.png"/><Relationship Id="rId215" Type="http://schemas.openxmlformats.org/officeDocument/2006/relationships/customXml" Target="../ink/ink107.xml"/><Relationship Id="rId236" Type="http://schemas.openxmlformats.org/officeDocument/2006/relationships/image" Target="../media/image118.png"/><Relationship Id="rId257" Type="http://schemas.openxmlformats.org/officeDocument/2006/relationships/customXml" Target="../ink/ink128.xml"/><Relationship Id="rId278" Type="http://schemas.openxmlformats.org/officeDocument/2006/relationships/image" Target="../media/image139.png"/><Relationship Id="rId401" Type="http://schemas.openxmlformats.org/officeDocument/2006/relationships/customXml" Target="../ink/ink200.xml"/><Relationship Id="rId422" Type="http://schemas.openxmlformats.org/officeDocument/2006/relationships/image" Target="../media/image211.png"/><Relationship Id="rId443" Type="http://schemas.openxmlformats.org/officeDocument/2006/relationships/customXml" Target="../ink/ink221.xml"/><Relationship Id="rId464" Type="http://schemas.openxmlformats.org/officeDocument/2006/relationships/image" Target="../media/image232.png"/><Relationship Id="rId303" Type="http://schemas.openxmlformats.org/officeDocument/2006/relationships/customXml" Target="../ink/ink151.xml"/><Relationship Id="rId42" Type="http://schemas.openxmlformats.org/officeDocument/2006/relationships/image" Target="../media/image21.png"/><Relationship Id="rId84" Type="http://schemas.openxmlformats.org/officeDocument/2006/relationships/image" Target="../media/image42.png"/><Relationship Id="rId138" Type="http://schemas.openxmlformats.org/officeDocument/2006/relationships/image" Target="../media/image69.png"/><Relationship Id="rId345" Type="http://schemas.openxmlformats.org/officeDocument/2006/relationships/customXml" Target="../ink/ink172.xml"/><Relationship Id="rId387" Type="http://schemas.openxmlformats.org/officeDocument/2006/relationships/customXml" Target="../ink/ink193.xml"/><Relationship Id="rId191" Type="http://schemas.openxmlformats.org/officeDocument/2006/relationships/customXml" Target="../ink/ink95.xml"/><Relationship Id="rId205" Type="http://schemas.openxmlformats.org/officeDocument/2006/relationships/customXml" Target="../ink/ink102.xml"/><Relationship Id="rId247" Type="http://schemas.openxmlformats.org/officeDocument/2006/relationships/customXml" Target="../ink/ink123.xml"/><Relationship Id="rId412" Type="http://schemas.openxmlformats.org/officeDocument/2006/relationships/image" Target="../media/image206.png"/><Relationship Id="rId107" Type="http://schemas.openxmlformats.org/officeDocument/2006/relationships/customXml" Target="../ink/ink53.xml"/><Relationship Id="rId289" Type="http://schemas.openxmlformats.org/officeDocument/2006/relationships/customXml" Target="../ink/ink144.xml"/><Relationship Id="rId454" Type="http://schemas.openxmlformats.org/officeDocument/2006/relationships/image" Target="../media/image227.png"/><Relationship Id="rId11" Type="http://schemas.openxmlformats.org/officeDocument/2006/relationships/customXml" Target="../ink/ink5.xml"/><Relationship Id="rId53" Type="http://schemas.openxmlformats.org/officeDocument/2006/relationships/customXml" Target="../ink/ink26.xml"/><Relationship Id="rId149" Type="http://schemas.openxmlformats.org/officeDocument/2006/relationships/customXml" Target="../ink/ink74.xml"/><Relationship Id="rId314" Type="http://schemas.openxmlformats.org/officeDocument/2006/relationships/image" Target="../media/image157.png"/><Relationship Id="rId356" Type="http://schemas.openxmlformats.org/officeDocument/2006/relationships/image" Target="../media/image178.png"/><Relationship Id="rId398" Type="http://schemas.openxmlformats.org/officeDocument/2006/relationships/image" Target="../media/image199.png"/><Relationship Id="rId95" Type="http://schemas.openxmlformats.org/officeDocument/2006/relationships/customXml" Target="../ink/ink47.xml"/><Relationship Id="rId160" Type="http://schemas.openxmlformats.org/officeDocument/2006/relationships/image" Target="../media/image80.png"/><Relationship Id="rId216" Type="http://schemas.openxmlformats.org/officeDocument/2006/relationships/image" Target="../media/image108.png"/><Relationship Id="rId423" Type="http://schemas.openxmlformats.org/officeDocument/2006/relationships/customXml" Target="../ink/ink211.xml"/><Relationship Id="rId258" Type="http://schemas.openxmlformats.org/officeDocument/2006/relationships/image" Target="../media/image129.png"/><Relationship Id="rId22" Type="http://schemas.openxmlformats.org/officeDocument/2006/relationships/image" Target="../media/image11.png"/><Relationship Id="rId64" Type="http://schemas.openxmlformats.org/officeDocument/2006/relationships/image" Target="../media/image32.png"/><Relationship Id="rId118" Type="http://schemas.openxmlformats.org/officeDocument/2006/relationships/image" Target="../media/image59.png"/><Relationship Id="rId325" Type="http://schemas.openxmlformats.org/officeDocument/2006/relationships/customXml" Target="../ink/ink162.xml"/><Relationship Id="rId367" Type="http://schemas.openxmlformats.org/officeDocument/2006/relationships/customXml" Target="../ink/ink183.xml"/><Relationship Id="rId171" Type="http://schemas.openxmlformats.org/officeDocument/2006/relationships/customXml" Target="../ink/ink85.xml"/><Relationship Id="rId227" Type="http://schemas.openxmlformats.org/officeDocument/2006/relationships/customXml" Target="../ink/ink113.xml"/><Relationship Id="rId269" Type="http://schemas.openxmlformats.org/officeDocument/2006/relationships/customXml" Target="../ink/ink134.xml"/><Relationship Id="rId434" Type="http://schemas.openxmlformats.org/officeDocument/2006/relationships/image" Target="../media/image217.png"/><Relationship Id="rId33" Type="http://schemas.openxmlformats.org/officeDocument/2006/relationships/customXml" Target="../ink/ink16.xml"/><Relationship Id="rId129" Type="http://schemas.openxmlformats.org/officeDocument/2006/relationships/customXml" Target="../ink/ink64.xml"/><Relationship Id="rId280" Type="http://schemas.openxmlformats.org/officeDocument/2006/relationships/image" Target="../media/image140.png"/><Relationship Id="rId336" Type="http://schemas.openxmlformats.org/officeDocument/2006/relationships/image" Target="../media/image168.png"/><Relationship Id="rId75" Type="http://schemas.openxmlformats.org/officeDocument/2006/relationships/customXml" Target="../ink/ink37.xml"/><Relationship Id="rId140" Type="http://schemas.openxmlformats.org/officeDocument/2006/relationships/image" Target="../media/image70.png"/><Relationship Id="rId182" Type="http://schemas.openxmlformats.org/officeDocument/2006/relationships/image" Target="../media/image91.png"/><Relationship Id="rId378" Type="http://schemas.openxmlformats.org/officeDocument/2006/relationships/image" Target="../media/image189.png"/><Relationship Id="rId403" Type="http://schemas.openxmlformats.org/officeDocument/2006/relationships/customXml" Target="../ink/ink201.xml"/><Relationship Id="rId6" Type="http://schemas.openxmlformats.org/officeDocument/2006/relationships/image" Target="../media/image3.png"/><Relationship Id="rId238" Type="http://schemas.openxmlformats.org/officeDocument/2006/relationships/image" Target="../media/image119.png"/><Relationship Id="rId445" Type="http://schemas.openxmlformats.org/officeDocument/2006/relationships/customXml" Target="../ink/ink222.xml"/><Relationship Id="rId291" Type="http://schemas.openxmlformats.org/officeDocument/2006/relationships/customXml" Target="../ink/ink145.xml"/><Relationship Id="rId305" Type="http://schemas.openxmlformats.org/officeDocument/2006/relationships/customXml" Target="../ink/ink152.xml"/><Relationship Id="rId347" Type="http://schemas.openxmlformats.org/officeDocument/2006/relationships/customXml" Target="../ink/ink173.xml"/><Relationship Id="rId44" Type="http://schemas.openxmlformats.org/officeDocument/2006/relationships/image" Target="../media/image22.png"/><Relationship Id="rId86" Type="http://schemas.openxmlformats.org/officeDocument/2006/relationships/image" Target="../media/image43.png"/><Relationship Id="rId151" Type="http://schemas.openxmlformats.org/officeDocument/2006/relationships/customXml" Target="../ink/ink75.xml"/><Relationship Id="rId389" Type="http://schemas.openxmlformats.org/officeDocument/2006/relationships/customXml" Target="../ink/ink194.xml"/><Relationship Id="rId193" Type="http://schemas.openxmlformats.org/officeDocument/2006/relationships/customXml" Target="../ink/ink96.xml"/><Relationship Id="rId207" Type="http://schemas.openxmlformats.org/officeDocument/2006/relationships/customXml" Target="../ink/ink103.xml"/><Relationship Id="rId249" Type="http://schemas.openxmlformats.org/officeDocument/2006/relationships/customXml" Target="../ink/ink124.xml"/><Relationship Id="rId414" Type="http://schemas.openxmlformats.org/officeDocument/2006/relationships/image" Target="../media/image207.png"/><Relationship Id="rId456" Type="http://schemas.openxmlformats.org/officeDocument/2006/relationships/image" Target="../media/image228.png"/><Relationship Id="rId13" Type="http://schemas.openxmlformats.org/officeDocument/2006/relationships/customXml" Target="../ink/ink6.xml"/><Relationship Id="rId109" Type="http://schemas.openxmlformats.org/officeDocument/2006/relationships/customXml" Target="../ink/ink54.xml"/><Relationship Id="rId260" Type="http://schemas.openxmlformats.org/officeDocument/2006/relationships/image" Target="../media/image130.png"/><Relationship Id="rId316" Type="http://schemas.openxmlformats.org/officeDocument/2006/relationships/image" Target="../media/image158.png"/><Relationship Id="rId55" Type="http://schemas.openxmlformats.org/officeDocument/2006/relationships/customXml" Target="../ink/ink27.xml"/><Relationship Id="rId97" Type="http://schemas.openxmlformats.org/officeDocument/2006/relationships/customXml" Target="../ink/ink48.xml"/><Relationship Id="rId120" Type="http://schemas.openxmlformats.org/officeDocument/2006/relationships/image" Target="../media/image60.png"/><Relationship Id="rId358" Type="http://schemas.openxmlformats.org/officeDocument/2006/relationships/image" Target="../media/image179.png"/><Relationship Id="rId162" Type="http://schemas.openxmlformats.org/officeDocument/2006/relationships/image" Target="../media/image81.png"/><Relationship Id="rId218" Type="http://schemas.openxmlformats.org/officeDocument/2006/relationships/image" Target="../media/image109.png"/><Relationship Id="rId425" Type="http://schemas.openxmlformats.org/officeDocument/2006/relationships/customXml" Target="../ink/ink212.xml"/><Relationship Id="rId271" Type="http://schemas.openxmlformats.org/officeDocument/2006/relationships/customXml" Target="../ink/ink135.xml"/><Relationship Id="rId24" Type="http://schemas.openxmlformats.org/officeDocument/2006/relationships/image" Target="../media/image12.png"/><Relationship Id="rId66" Type="http://schemas.openxmlformats.org/officeDocument/2006/relationships/image" Target="../media/image33.png"/><Relationship Id="rId131" Type="http://schemas.openxmlformats.org/officeDocument/2006/relationships/customXml" Target="../ink/ink65.xml"/><Relationship Id="rId327" Type="http://schemas.openxmlformats.org/officeDocument/2006/relationships/customXml" Target="../ink/ink163.xml"/><Relationship Id="rId369" Type="http://schemas.openxmlformats.org/officeDocument/2006/relationships/customXml" Target="../ink/ink184.xml"/><Relationship Id="rId173" Type="http://schemas.openxmlformats.org/officeDocument/2006/relationships/customXml" Target="../ink/ink86.xml"/><Relationship Id="rId229" Type="http://schemas.openxmlformats.org/officeDocument/2006/relationships/customXml" Target="../ink/ink114.xml"/><Relationship Id="rId380" Type="http://schemas.openxmlformats.org/officeDocument/2006/relationships/image" Target="../media/image190.png"/><Relationship Id="rId436" Type="http://schemas.openxmlformats.org/officeDocument/2006/relationships/image" Target="../media/image218.png"/><Relationship Id="rId240" Type="http://schemas.openxmlformats.org/officeDocument/2006/relationships/image" Target="../media/image120.png"/><Relationship Id="rId35" Type="http://schemas.openxmlformats.org/officeDocument/2006/relationships/customXml" Target="../ink/ink17.xml"/><Relationship Id="rId77" Type="http://schemas.openxmlformats.org/officeDocument/2006/relationships/customXml" Target="../ink/ink38.xml"/><Relationship Id="rId100" Type="http://schemas.openxmlformats.org/officeDocument/2006/relationships/image" Target="../media/image50.png"/><Relationship Id="rId282" Type="http://schemas.openxmlformats.org/officeDocument/2006/relationships/image" Target="../media/image141.png"/><Relationship Id="rId338" Type="http://schemas.openxmlformats.org/officeDocument/2006/relationships/image" Target="../media/image169.png"/><Relationship Id="rId8" Type="http://schemas.openxmlformats.org/officeDocument/2006/relationships/image" Target="../media/image4.png"/><Relationship Id="rId142" Type="http://schemas.openxmlformats.org/officeDocument/2006/relationships/image" Target="../media/image71.png"/><Relationship Id="rId184" Type="http://schemas.openxmlformats.org/officeDocument/2006/relationships/image" Target="../media/image92.png"/><Relationship Id="rId391" Type="http://schemas.openxmlformats.org/officeDocument/2006/relationships/customXml" Target="../ink/ink195.xml"/><Relationship Id="rId405" Type="http://schemas.openxmlformats.org/officeDocument/2006/relationships/customXml" Target="../ink/ink202.xml"/><Relationship Id="rId447" Type="http://schemas.openxmlformats.org/officeDocument/2006/relationships/customXml" Target="../ink/ink223.xml"/><Relationship Id="rId251" Type="http://schemas.openxmlformats.org/officeDocument/2006/relationships/customXml" Target="../ink/ink125.xml"/><Relationship Id="rId46" Type="http://schemas.openxmlformats.org/officeDocument/2006/relationships/image" Target="../media/image23.png"/><Relationship Id="rId293" Type="http://schemas.openxmlformats.org/officeDocument/2006/relationships/customXml" Target="../ink/ink146.xml"/><Relationship Id="rId307" Type="http://schemas.openxmlformats.org/officeDocument/2006/relationships/customXml" Target="../ink/ink153.xml"/><Relationship Id="rId349" Type="http://schemas.openxmlformats.org/officeDocument/2006/relationships/customXml" Target="../ink/ink174.xml"/><Relationship Id="rId88" Type="http://schemas.openxmlformats.org/officeDocument/2006/relationships/image" Target="../media/image44.png"/><Relationship Id="rId111" Type="http://schemas.openxmlformats.org/officeDocument/2006/relationships/customXml" Target="../ink/ink55.xml"/><Relationship Id="rId153" Type="http://schemas.openxmlformats.org/officeDocument/2006/relationships/customXml" Target="../ink/ink76.xml"/><Relationship Id="rId195" Type="http://schemas.openxmlformats.org/officeDocument/2006/relationships/customXml" Target="../ink/ink97.xml"/><Relationship Id="rId209" Type="http://schemas.openxmlformats.org/officeDocument/2006/relationships/customXml" Target="../ink/ink104.xml"/><Relationship Id="rId360" Type="http://schemas.openxmlformats.org/officeDocument/2006/relationships/image" Target="../media/image180.png"/><Relationship Id="rId416" Type="http://schemas.openxmlformats.org/officeDocument/2006/relationships/image" Target="../media/image208.png"/><Relationship Id="rId220" Type="http://schemas.openxmlformats.org/officeDocument/2006/relationships/image" Target="../media/image110.png"/><Relationship Id="rId458" Type="http://schemas.openxmlformats.org/officeDocument/2006/relationships/image" Target="../media/image229.png"/><Relationship Id="rId15" Type="http://schemas.openxmlformats.org/officeDocument/2006/relationships/customXml" Target="../ink/ink7.xml"/><Relationship Id="rId57" Type="http://schemas.openxmlformats.org/officeDocument/2006/relationships/customXml" Target="../ink/ink28.xml"/><Relationship Id="rId262" Type="http://schemas.openxmlformats.org/officeDocument/2006/relationships/image" Target="../media/image131.png"/><Relationship Id="rId318" Type="http://schemas.openxmlformats.org/officeDocument/2006/relationships/image" Target="../media/image159.png"/><Relationship Id="rId99" Type="http://schemas.openxmlformats.org/officeDocument/2006/relationships/customXml" Target="../ink/ink49.xml"/><Relationship Id="rId122" Type="http://schemas.openxmlformats.org/officeDocument/2006/relationships/image" Target="../media/image61.png"/><Relationship Id="rId164" Type="http://schemas.openxmlformats.org/officeDocument/2006/relationships/image" Target="../media/image82.png"/><Relationship Id="rId371" Type="http://schemas.openxmlformats.org/officeDocument/2006/relationships/customXml" Target="../ink/ink185.xml"/><Relationship Id="rId427" Type="http://schemas.openxmlformats.org/officeDocument/2006/relationships/customXml" Target="../ink/ink213.xml"/><Relationship Id="rId26" Type="http://schemas.openxmlformats.org/officeDocument/2006/relationships/image" Target="../media/image13.png"/><Relationship Id="rId231" Type="http://schemas.openxmlformats.org/officeDocument/2006/relationships/customXml" Target="../ink/ink115.xml"/><Relationship Id="rId273" Type="http://schemas.openxmlformats.org/officeDocument/2006/relationships/customXml" Target="../ink/ink136.xml"/><Relationship Id="rId329" Type="http://schemas.openxmlformats.org/officeDocument/2006/relationships/customXml" Target="../ink/ink164.xml"/><Relationship Id="rId68" Type="http://schemas.openxmlformats.org/officeDocument/2006/relationships/image" Target="../media/image34.png"/><Relationship Id="rId133" Type="http://schemas.openxmlformats.org/officeDocument/2006/relationships/customXml" Target="../ink/ink66.xml"/><Relationship Id="rId175" Type="http://schemas.openxmlformats.org/officeDocument/2006/relationships/customXml" Target="../ink/ink87.xml"/><Relationship Id="rId340" Type="http://schemas.openxmlformats.org/officeDocument/2006/relationships/image" Target="../media/image170.png"/><Relationship Id="rId200" Type="http://schemas.openxmlformats.org/officeDocument/2006/relationships/image" Target="../media/image100.png"/><Relationship Id="rId382" Type="http://schemas.openxmlformats.org/officeDocument/2006/relationships/image" Target="../media/image191.png"/><Relationship Id="rId438" Type="http://schemas.openxmlformats.org/officeDocument/2006/relationships/image" Target="../media/image219.png"/><Relationship Id="rId242" Type="http://schemas.openxmlformats.org/officeDocument/2006/relationships/image" Target="../media/image121.png"/><Relationship Id="rId284" Type="http://schemas.openxmlformats.org/officeDocument/2006/relationships/image" Target="../media/image142.png"/><Relationship Id="rId37" Type="http://schemas.openxmlformats.org/officeDocument/2006/relationships/customXml" Target="../ink/ink18.xml"/><Relationship Id="rId79" Type="http://schemas.openxmlformats.org/officeDocument/2006/relationships/customXml" Target="../ink/ink39.xml"/><Relationship Id="rId102" Type="http://schemas.openxmlformats.org/officeDocument/2006/relationships/image" Target="../media/image51.png"/><Relationship Id="rId144" Type="http://schemas.openxmlformats.org/officeDocument/2006/relationships/image" Target="../media/image72.png"/><Relationship Id="rId90" Type="http://schemas.openxmlformats.org/officeDocument/2006/relationships/image" Target="../media/image45.png"/><Relationship Id="rId186" Type="http://schemas.openxmlformats.org/officeDocument/2006/relationships/image" Target="../media/image93.png"/><Relationship Id="rId351" Type="http://schemas.openxmlformats.org/officeDocument/2006/relationships/customXml" Target="../ink/ink175.xml"/><Relationship Id="rId393" Type="http://schemas.openxmlformats.org/officeDocument/2006/relationships/customXml" Target="../ink/ink196.xml"/><Relationship Id="rId407" Type="http://schemas.openxmlformats.org/officeDocument/2006/relationships/customXml" Target="../ink/ink203.xml"/><Relationship Id="rId449" Type="http://schemas.openxmlformats.org/officeDocument/2006/relationships/customXml" Target="../ink/ink224.xml"/><Relationship Id="rId211" Type="http://schemas.openxmlformats.org/officeDocument/2006/relationships/customXml" Target="../ink/ink105.xml"/><Relationship Id="rId253" Type="http://schemas.openxmlformats.org/officeDocument/2006/relationships/customXml" Target="../ink/ink126.xml"/><Relationship Id="rId295" Type="http://schemas.openxmlformats.org/officeDocument/2006/relationships/customXml" Target="../ink/ink147.xml"/><Relationship Id="rId309" Type="http://schemas.openxmlformats.org/officeDocument/2006/relationships/customXml" Target="../ink/ink154.xml"/><Relationship Id="rId460" Type="http://schemas.openxmlformats.org/officeDocument/2006/relationships/image" Target="../media/image230.png"/><Relationship Id="rId48" Type="http://schemas.openxmlformats.org/officeDocument/2006/relationships/image" Target="../media/image24.png"/><Relationship Id="rId113" Type="http://schemas.openxmlformats.org/officeDocument/2006/relationships/customXml" Target="../ink/ink56.xml"/><Relationship Id="rId320" Type="http://schemas.openxmlformats.org/officeDocument/2006/relationships/image" Target="../media/image160.png"/><Relationship Id="rId155" Type="http://schemas.openxmlformats.org/officeDocument/2006/relationships/customXml" Target="../ink/ink77.xml"/><Relationship Id="rId197" Type="http://schemas.openxmlformats.org/officeDocument/2006/relationships/customXml" Target="../ink/ink98.xml"/><Relationship Id="rId362" Type="http://schemas.openxmlformats.org/officeDocument/2006/relationships/image" Target="../media/image181.png"/><Relationship Id="rId418" Type="http://schemas.openxmlformats.org/officeDocument/2006/relationships/image" Target="../media/image209.png"/><Relationship Id="rId222" Type="http://schemas.openxmlformats.org/officeDocument/2006/relationships/image" Target="../media/image111.png"/><Relationship Id="rId264" Type="http://schemas.openxmlformats.org/officeDocument/2006/relationships/image" Target="../media/image132.png"/><Relationship Id="rId17" Type="http://schemas.openxmlformats.org/officeDocument/2006/relationships/customXml" Target="../ink/ink8.xml"/><Relationship Id="rId59" Type="http://schemas.openxmlformats.org/officeDocument/2006/relationships/customXml" Target="../ink/ink29.xml"/><Relationship Id="rId124" Type="http://schemas.openxmlformats.org/officeDocument/2006/relationships/image" Target="../media/image62.png"/><Relationship Id="rId70" Type="http://schemas.openxmlformats.org/officeDocument/2006/relationships/image" Target="../media/image35.png"/><Relationship Id="rId166" Type="http://schemas.openxmlformats.org/officeDocument/2006/relationships/image" Target="../media/image83.png"/><Relationship Id="rId331" Type="http://schemas.openxmlformats.org/officeDocument/2006/relationships/customXml" Target="../ink/ink165.xml"/><Relationship Id="rId373" Type="http://schemas.openxmlformats.org/officeDocument/2006/relationships/customXml" Target="../ink/ink186.xml"/><Relationship Id="rId429" Type="http://schemas.openxmlformats.org/officeDocument/2006/relationships/customXml" Target="../ink/ink214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16.xml"/><Relationship Id="rId440" Type="http://schemas.openxmlformats.org/officeDocument/2006/relationships/image" Target="../media/image220.png"/><Relationship Id="rId28" Type="http://schemas.openxmlformats.org/officeDocument/2006/relationships/image" Target="../media/image14.png"/><Relationship Id="rId275" Type="http://schemas.openxmlformats.org/officeDocument/2006/relationships/customXml" Target="../ink/ink137.xml"/><Relationship Id="rId300" Type="http://schemas.openxmlformats.org/officeDocument/2006/relationships/image" Target="../media/image150.png"/><Relationship Id="rId81" Type="http://schemas.openxmlformats.org/officeDocument/2006/relationships/customXml" Target="../ink/ink40.xml"/><Relationship Id="rId135" Type="http://schemas.openxmlformats.org/officeDocument/2006/relationships/customXml" Target="../ink/ink67.xml"/><Relationship Id="rId177" Type="http://schemas.openxmlformats.org/officeDocument/2006/relationships/customXml" Target="../ink/ink88.xml"/><Relationship Id="rId342" Type="http://schemas.openxmlformats.org/officeDocument/2006/relationships/image" Target="../media/image171.png"/><Relationship Id="rId384" Type="http://schemas.openxmlformats.org/officeDocument/2006/relationships/image" Target="../media/image192.png"/><Relationship Id="rId202" Type="http://schemas.openxmlformats.org/officeDocument/2006/relationships/image" Target="../media/image101.png"/><Relationship Id="rId244" Type="http://schemas.openxmlformats.org/officeDocument/2006/relationships/image" Target="../media/image122.png"/><Relationship Id="rId39" Type="http://schemas.openxmlformats.org/officeDocument/2006/relationships/customXml" Target="../ink/ink19.xml"/><Relationship Id="rId286" Type="http://schemas.openxmlformats.org/officeDocument/2006/relationships/image" Target="../media/image143.png"/><Relationship Id="rId451" Type="http://schemas.openxmlformats.org/officeDocument/2006/relationships/customXml" Target="../ink/ink225.xml"/><Relationship Id="rId50" Type="http://schemas.openxmlformats.org/officeDocument/2006/relationships/image" Target="../media/image25.png"/><Relationship Id="rId104" Type="http://schemas.openxmlformats.org/officeDocument/2006/relationships/image" Target="../media/image52.png"/><Relationship Id="rId146" Type="http://schemas.openxmlformats.org/officeDocument/2006/relationships/image" Target="../media/image73.png"/><Relationship Id="rId188" Type="http://schemas.openxmlformats.org/officeDocument/2006/relationships/image" Target="../media/image94.png"/><Relationship Id="rId311" Type="http://schemas.openxmlformats.org/officeDocument/2006/relationships/customXml" Target="../ink/ink155.xml"/><Relationship Id="rId353" Type="http://schemas.openxmlformats.org/officeDocument/2006/relationships/customXml" Target="../ink/ink176.xml"/><Relationship Id="rId395" Type="http://schemas.openxmlformats.org/officeDocument/2006/relationships/customXml" Target="../ink/ink197.xml"/><Relationship Id="rId409" Type="http://schemas.openxmlformats.org/officeDocument/2006/relationships/customXml" Target="../ink/ink204.xml"/><Relationship Id="rId92" Type="http://schemas.openxmlformats.org/officeDocument/2006/relationships/image" Target="../media/image46.png"/><Relationship Id="rId213" Type="http://schemas.openxmlformats.org/officeDocument/2006/relationships/customXml" Target="../ink/ink106.xml"/><Relationship Id="rId420" Type="http://schemas.openxmlformats.org/officeDocument/2006/relationships/image" Target="../media/image210.png"/><Relationship Id="rId255" Type="http://schemas.openxmlformats.org/officeDocument/2006/relationships/customXml" Target="../ink/ink127.xml"/><Relationship Id="rId297" Type="http://schemas.openxmlformats.org/officeDocument/2006/relationships/customXml" Target="../ink/ink148.xml"/><Relationship Id="rId462" Type="http://schemas.openxmlformats.org/officeDocument/2006/relationships/image" Target="../media/image23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7" Type="http://schemas.openxmlformats.org/officeDocument/2006/relationships/image" Target="../media/image427.png"/><Relationship Id="rId2" Type="http://schemas.openxmlformats.org/officeDocument/2006/relationships/customXml" Target="../ink/ink4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6.xml"/><Relationship Id="rId5" Type="http://schemas.openxmlformats.org/officeDocument/2006/relationships/image" Target="../media/image426.png"/><Relationship Id="rId4" Type="http://schemas.openxmlformats.org/officeDocument/2006/relationships/customXml" Target="../ink/ink4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7.xml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customXml" Target="../ink/ink428.xml"/><Relationship Id="rId4" Type="http://schemas.openxmlformats.org/officeDocument/2006/relationships/image" Target="../media/image429.png"/></Relationships>
</file>

<file path=ppt/slides/_rels/slide22.xml.rels><?xml version="1.0" encoding="UTF-8" standalone="yes"?>
<Relationships xmlns="http://schemas.openxmlformats.org/package/2006/relationships"><Relationship Id="rId21" Type="http://schemas.openxmlformats.org/officeDocument/2006/relationships/image" Target="../media/image440.png"/><Relationship Id="rId170" Type="http://schemas.openxmlformats.org/officeDocument/2006/relationships/customXml" Target="../ink/ink513.xml"/><Relationship Id="rId268" Type="http://schemas.openxmlformats.org/officeDocument/2006/relationships/customXml" Target="../ink/ink562.xml"/><Relationship Id="rId475" Type="http://schemas.openxmlformats.org/officeDocument/2006/relationships/image" Target="../media/image667.png"/><Relationship Id="rId682" Type="http://schemas.openxmlformats.org/officeDocument/2006/relationships/customXml" Target="../ink/ink769.xml"/><Relationship Id="rId128" Type="http://schemas.openxmlformats.org/officeDocument/2006/relationships/customXml" Target="../ink/ink492.xml"/><Relationship Id="rId335" Type="http://schemas.openxmlformats.org/officeDocument/2006/relationships/image" Target="../media/image597.png"/><Relationship Id="rId542" Type="http://schemas.openxmlformats.org/officeDocument/2006/relationships/customXml" Target="../ink/ink699.xml"/><Relationship Id="rId987" Type="http://schemas.openxmlformats.org/officeDocument/2006/relationships/image" Target="../media/image923.png"/><Relationship Id="rId402" Type="http://schemas.openxmlformats.org/officeDocument/2006/relationships/customXml" Target="../ink/ink629.xml"/><Relationship Id="rId847" Type="http://schemas.openxmlformats.org/officeDocument/2006/relationships/image" Target="../media/image853.png"/><Relationship Id="rId1032" Type="http://schemas.openxmlformats.org/officeDocument/2006/relationships/customXml" Target="../ink/ink944.xml"/><Relationship Id="rId707" Type="http://schemas.openxmlformats.org/officeDocument/2006/relationships/image" Target="../media/image783.png"/><Relationship Id="rId914" Type="http://schemas.openxmlformats.org/officeDocument/2006/relationships/customXml" Target="../ink/ink885.xml"/><Relationship Id="rId43" Type="http://schemas.openxmlformats.org/officeDocument/2006/relationships/image" Target="../media/image451.png"/><Relationship Id="rId192" Type="http://schemas.openxmlformats.org/officeDocument/2006/relationships/customXml" Target="../ink/ink524.xml"/><Relationship Id="rId497" Type="http://schemas.openxmlformats.org/officeDocument/2006/relationships/image" Target="../media/image678.png"/><Relationship Id="rId357" Type="http://schemas.openxmlformats.org/officeDocument/2006/relationships/image" Target="../media/image608.png"/><Relationship Id="rId217" Type="http://schemas.openxmlformats.org/officeDocument/2006/relationships/image" Target="../media/image538.png"/><Relationship Id="rId564" Type="http://schemas.openxmlformats.org/officeDocument/2006/relationships/customXml" Target="../ink/ink710.xml"/><Relationship Id="rId771" Type="http://schemas.openxmlformats.org/officeDocument/2006/relationships/image" Target="../media/image815.png"/><Relationship Id="rId869" Type="http://schemas.openxmlformats.org/officeDocument/2006/relationships/image" Target="../media/image864.png"/><Relationship Id="rId424" Type="http://schemas.openxmlformats.org/officeDocument/2006/relationships/customXml" Target="../ink/ink640.xml"/><Relationship Id="rId631" Type="http://schemas.openxmlformats.org/officeDocument/2006/relationships/image" Target="../media/image745.png"/><Relationship Id="rId729" Type="http://schemas.openxmlformats.org/officeDocument/2006/relationships/image" Target="../media/image794.png"/><Relationship Id="rId1054" Type="http://schemas.openxmlformats.org/officeDocument/2006/relationships/customXml" Target="../ink/ink955.xml"/><Relationship Id="rId270" Type="http://schemas.openxmlformats.org/officeDocument/2006/relationships/customXml" Target="../ink/ink563.xml"/><Relationship Id="rId936" Type="http://schemas.openxmlformats.org/officeDocument/2006/relationships/customXml" Target="../ink/ink896.xml"/><Relationship Id="rId65" Type="http://schemas.openxmlformats.org/officeDocument/2006/relationships/image" Target="../media/image462.png"/><Relationship Id="rId130" Type="http://schemas.openxmlformats.org/officeDocument/2006/relationships/customXml" Target="../ink/ink493.xml"/><Relationship Id="rId368" Type="http://schemas.openxmlformats.org/officeDocument/2006/relationships/customXml" Target="../ink/ink612.xml"/><Relationship Id="rId575" Type="http://schemas.openxmlformats.org/officeDocument/2006/relationships/image" Target="../media/image717.png"/><Relationship Id="rId782" Type="http://schemas.openxmlformats.org/officeDocument/2006/relationships/customXml" Target="../ink/ink819.xml"/><Relationship Id="rId228" Type="http://schemas.openxmlformats.org/officeDocument/2006/relationships/customXml" Target="../ink/ink542.xml"/><Relationship Id="rId435" Type="http://schemas.openxmlformats.org/officeDocument/2006/relationships/image" Target="../media/image647.png"/><Relationship Id="rId642" Type="http://schemas.openxmlformats.org/officeDocument/2006/relationships/customXml" Target="../ink/ink749.xml"/><Relationship Id="rId1065" Type="http://schemas.openxmlformats.org/officeDocument/2006/relationships/image" Target="../media/image962.png"/><Relationship Id="rId281" Type="http://schemas.openxmlformats.org/officeDocument/2006/relationships/image" Target="../media/image570.png"/><Relationship Id="rId502" Type="http://schemas.openxmlformats.org/officeDocument/2006/relationships/customXml" Target="../ink/ink679.xml"/><Relationship Id="rId947" Type="http://schemas.openxmlformats.org/officeDocument/2006/relationships/image" Target="../media/image903.png"/><Relationship Id="rId76" Type="http://schemas.openxmlformats.org/officeDocument/2006/relationships/customXml" Target="../ink/ink466.xml"/><Relationship Id="rId141" Type="http://schemas.openxmlformats.org/officeDocument/2006/relationships/image" Target="../media/image500.png"/><Relationship Id="rId379" Type="http://schemas.openxmlformats.org/officeDocument/2006/relationships/image" Target="../media/image619.png"/><Relationship Id="rId586" Type="http://schemas.openxmlformats.org/officeDocument/2006/relationships/customXml" Target="../ink/ink721.xml"/><Relationship Id="rId793" Type="http://schemas.openxmlformats.org/officeDocument/2006/relationships/image" Target="../media/image826.png"/><Relationship Id="rId807" Type="http://schemas.openxmlformats.org/officeDocument/2006/relationships/image" Target="../media/image833.png"/><Relationship Id="rId7" Type="http://schemas.openxmlformats.org/officeDocument/2006/relationships/image" Target="../media/image433.png"/><Relationship Id="rId239" Type="http://schemas.openxmlformats.org/officeDocument/2006/relationships/image" Target="../media/image549.png"/><Relationship Id="rId446" Type="http://schemas.openxmlformats.org/officeDocument/2006/relationships/customXml" Target="../ink/ink651.xml"/><Relationship Id="rId653" Type="http://schemas.openxmlformats.org/officeDocument/2006/relationships/image" Target="../media/image756.png"/><Relationship Id="rId292" Type="http://schemas.openxmlformats.org/officeDocument/2006/relationships/customXml" Target="../ink/ink574.xml"/><Relationship Id="rId306" Type="http://schemas.openxmlformats.org/officeDocument/2006/relationships/customXml" Target="../ink/ink581.xml"/><Relationship Id="rId860" Type="http://schemas.openxmlformats.org/officeDocument/2006/relationships/customXml" Target="../ink/ink858.xml"/><Relationship Id="rId958" Type="http://schemas.openxmlformats.org/officeDocument/2006/relationships/customXml" Target="../ink/ink907.xml"/><Relationship Id="rId87" Type="http://schemas.openxmlformats.org/officeDocument/2006/relationships/image" Target="../media/image473.png"/><Relationship Id="rId513" Type="http://schemas.openxmlformats.org/officeDocument/2006/relationships/image" Target="../media/image686.png"/><Relationship Id="rId597" Type="http://schemas.openxmlformats.org/officeDocument/2006/relationships/image" Target="../media/image728.png"/><Relationship Id="rId720" Type="http://schemas.openxmlformats.org/officeDocument/2006/relationships/customXml" Target="../ink/ink788.xml"/><Relationship Id="rId818" Type="http://schemas.openxmlformats.org/officeDocument/2006/relationships/customXml" Target="../ink/ink837.xml"/><Relationship Id="rId152" Type="http://schemas.openxmlformats.org/officeDocument/2006/relationships/customXml" Target="../ink/ink504.xml"/><Relationship Id="rId457" Type="http://schemas.openxmlformats.org/officeDocument/2006/relationships/image" Target="../media/image658.png"/><Relationship Id="rId1003" Type="http://schemas.openxmlformats.org/officeDocument/2006/relationships/image" Target="../media/image931.png"/><Relationship Id="rId664" Type="http://schemas.openxmlformats.org/officeDocument/2006/relationships/customXml" Target="../ink/ink760.xml"/><Relationship Id="rId871" Type="http://schemas.openxmlformats.org/officeDocument/2006/relationships/image" Target="../media/image865.png"/><Relationship Id="rId969" Type="http://schemas.openxmlformats.org/officeDocument/2006/relationships/image" Target="../media/image914.png"/><Relationship Id="rId14" Type="http://schemas.openxmlformats.org/officeDocument/2006/relationships/customXml" Target="../ink/ink435.xml"/><Relationship Id="rId317" Type="http://schemas.openxmlformats.org/officeDocument/2006/relationships/image" Target="../media/image588.png"/><Relationship Id="rId524" Type="http://schemas.openxmlformats.org/officeDocument/2006/relationships/customXml" Target="../ink/ink690.xml"/><Relationship Id="rId731" Type="http://schemas.openxmlformats.org/officeDocument/2006/relationships/image" Target="../media/image795.png"/><Relationship Id="rId98" Type="http://schemas.openxmlformats.org/officeDocument/2006/relationships/customXml" Target="../ink/ink477.xml"/><Relationship Id="rId163" Type="http://schemas.openxmlformats.org/officeDocument/2006/relationships/image" Target="../media/image511.png"/><Relationship Id="rId370" Type="http://schemas.openxmlformats.org/officeDocument/2006/relationships/customXml" Target="../ink/ink613.xml"/><Relationship Id="rId829" Type="http://schemas.openxmlformats.org/officeDocument/2006/relationships/image" Target="../media/image844.png"/><Relationship Id="rId1014" Type="http://schemas.openxmlformats.org/officeDocument/2006/relationships/customXml" Target="../ink/ink935.xml"/><Relationship Id="rId230" Type="http://schemas.openxmlformats.org/officeDocument/2006/relationships/customXml" Target="../ink/ink543.xml"/><Relationship Id="rId468" Type="http://schemas.openxmlformats.org/officeDocument/2006/relationships/customXml" Target="../ink/ink662.xml"/><Relationship Id="rId675" Type="http://schemas.openxmlformats.org/officeDocument/2006/relationships/image" Target="../media/image767.png"/><Relationship Id="rId882" Type="http://schemas.openxmlformats.org/officeDocument/2006/relationships/customXml" Target="../ink/ink869.xml"/><Relationship Id="rId25" Type="http://schemas.openxmlformats.org/officeDocument/2006/relationships/image" Target="../media/image442.png"/><Relationship Id="rId328" Type="http://schemas.openxmlformats.org/officeDocument/2006/relationships/customXml" Target="../ink/ink592.xml"/><Relationship Id="rId535" Type="http://schemas.openxmlformats.org/officeDocument/2006/relationships/image" Target="../media/image697.png"/><Relationship Id="rId742" Type="http://schemas.openxmlformats.org/officeDocument/2006/relationships/customXml" Target="../ink/ink799.xml"/><Relationship Id="rId174" Type="http://schemas.openxmlformats.org/officeDocument/2006/relationships/customXml" Target="../ink/ink515.xml"/><Relationship Id="rId381" Type="http://schemas.openxmlformats.org/officeDocument/2006/relationships/image" Target="../media/image620.png"/><Relationship Id="rId602" Type="http://schemas.openxmlformats.org/officeDocument/2006/relationships/customXml" Target="../ink/ink729.xml"/><Relationship Id="rId1025" Type="http://schemas.openxmlformats.org/officeDocument/2006/relationships/image" Target="../media/image942.png"/><Relationship Id="rId241" Type="http://schemas.openxmlformats.org/officeDocument/2006/relationships/image" Target="../media/image550.png"/><Relationship Id="rId479" Type="http://schemas.openxmlformats.org/officeDocument/2006/relationships/image" Target="../media/image669.png"/><Relationship Id="rId686" Type="http://schemas.openxmlformats.org/officeDocument/2006/relationships/customXml" Target="../ink/ink771.xml"/><Relationship Id="rId893" Type="http://schemas.openxmlformats.org/officeDocument/2006/relationships/image" Target="../media/image876.png"/><Relationship Id="rId907" Type="http://schemas.openxmlformats.org/officeDocument/2006/relationships/image" Target="../media/image883.png"/><Relationship Id="rId36" Type="http://schemas.openxmlformats.org/officeDocument/2006/relationships/customXml" Target="../ink/ink446.xml"/><Relationship Id="rId339" Type="http://schemas.openxmlformats.org/officeDocument/2006/relationships/image" Target="../media/image599.png"/><Relationship Id="rId546" Type="http://schemas.openxmlformats.org/officeDocument/2006/relationships/customXml" Target="../ink/ink701.xml"/><Relationship Id="rId753" Type="http://schemas.openxmlformats.org/officeDocument/2006/relationships/image" Target="../media/image806.png"/><Relationship Id="rId101" Type="http://schemas.openxmlformats.org/officeDocument/2006/relationships/image" Target="../media/image480.png"/><Relationship Id="rId185" Type="http://schemas.openxmlformats.org/officeDocument/2006/relationships/image" Target="../media/image522.png"/><Relationship Id="rId406" Type="http://schemas.openxmlformats.org/officeDocument/2006/relationships/customXml" Target="../ink/ink631.xml"/><Relationship Id="rId960" Type="http://schemas.openxmlformats.org/officeDocument/2006/relationships/customXml" Target="../ink/ink908.xml"/><Relationship Id="rId1036" Type="http://schemas.openxmlformats.org/officeDocument/2006/relationships/customXml" Target="../ink/ink946.xml"/><Relationship Id="rId392" Type="http://schemas.openxmlformats.org/officeDocument/2006/relationships/customXml" Target="../ink/ink624.xml"/><Relationship Id="rId613" Type="http://schemas.openxmlformats.org/officeDocument/2006/relationships/image" Target="../media/image736.png"/><Relationship Id="rId697" Type="http://schemas.openxmlformats.org/officeDocument/2006/relationships/image" Target="../media/image778.png"/><Relationship Id="rId820" Type="http://schemas.openxmlformats.org/officeDocument/2006/relationships/customXml" Target="../ink/ink838.xml"/><Relationship Id="rId918" Type="http://schemas.openxmlformats.org/officeDocument/2006/relationships/customXml" Target="../ink/ink887.xml"/><Relationship Id="rId252" Type="http://schemas.openxmlformats.org/officeDocument/2006/relationships/customXml" Target="../ink/ink554.xml"/><Relationship Id="rId47" Type="http://schemas.openxmlformats.org/officeDocument/2006/relationships/image" Target="../media/image453.png"/><Relationship Id="rId112" Type="http://schemas.openxmlformats.org/officeDocument/2006/relationships/customXml" Target="../ink/ink484.xml"/><Relationship Id="rId557" Type="http://schemas.openxmlformats.org/officeDocument/2006/relationships/image" Target="../media/image708.png"/><Relationship Id="rId764" Type="http://schemas.openxmlformats.org/officeDocument/2006/relationships/customXml" Target="../ink/ink810.xml"/><Relationship Id="rId971" Type="http://schemas.openxmlformats.org/officeDocument/2006/relationships/image" Target="../media/image915.png"/><Relationship Id="rId196" Type="http://schemas.openxmlformats.org/officeDocument/2006/relationships/customXml" Target="../ink/ink526.xml"/><Relationship Id="rId417" Type="http://schemas.openxmlformats.org/officeDocument/2006/relationships/image" Target="../media/image638.png"/><Relationship Id="rId624" Type="http://schemas.openxmlformats.org/officeDocument/2006/relationships/customXml" Target="../ink/ink740.xml"/><Relationship Id="rId831" Type="http://schemas.openxmlformats.org/officeDocument/2006/relationships/image" Target="../media/image845.png"/><Relationship Id="rId1047" Type="http://schemas.openxmlformats.org/officeDocument/2006/relationships/image" Target="../media/image953.png"/><Relationship Id="rId263" Type="http://schemas.openxmlformats.org/officeDocument/2006/relationships/image" Target="../media/image561.png"/><Relationship Id="rId470" Type="http://schemas.openxmlformats.org/officeDocument/2006/relationships/customXml" Target="../ink/ink663.xml"/><Relationship Id="rId929" Type="http://schemas.openxmlformats.org/officeDocument/2006/relationships/image" Target="../media/image894.png"/><Relationship Id="rId58" Type="http://schemas.openxmlformats.org/officeDocument/2006/relationships/customXml" Target="../ink/ink457.xml"/><Relationship Id="rId123" Type="http://schemas.openxmlformats.org/officeDocument/2006/relationships/image" Target="../media/image491.png"/><Relationship Id="rId330" Type="http://schemas.openxmlformats.org/officeDocument/2006/relationships/customXml" Target="../ink/ink593.xml"/><Relationship Id="rId568" Type="http://schemas.openxmlformats.org/officeDocument/2006/relationships/customXml" Target="../ink/ink712.xml"/><Relationship Id="rId775" Type="http://schemas.openxmlformats.org/officeDocument/2006/relationships/image" Target="../media/image817.png"/><Relationship Id="rId982" Type="http://schemas.openxmlformats.org/officeDocument/2006/relationships/customXml" Target="../ink/ink919.xml"/><Relationship Id="rId428" Type="http://schemas.openxmlformats.org/officeDocument/2006/relationships/customXml" Target="../ink/ink642.xml"/><Relationship Id="rId635" Type="http://schemas.openxmlformats.org/officeDocument/2006/relationships/image" Target="../media/image747.png"/><Relationship Id="rId842" Type="http://schemas.openxmlformats.org/officeDocument/2006/relationships/customXml" Target="../ink/ink849.xml"/><Relationship Id="rId1058" Type="http://schemas.openxmlformats.org/officeDocument/2006/relationships/customXml" Target="../ink/ink957.xml"/><Relationship Id="rId274" Type="http://schemas.openxmlformats.org/officeDocument/2006/relationships/customXml" Target="../ink/ink565.xml"/><Relationship Id="rId481" Type="http://schemas.openxmlformats.org/officeDocument/2006/relationships/image" Target="../media/image670.png"/><Relationship Id="rId702" Type="http://schemas.openxmlformats.org/officeDocument/2006/relationships/customXml" Target="../ink/ink779.xml"/><Relationship Id="rId69" Type="http://schemas.openxmlformats.org/officeDocument/2006/relationships/image" Target="../media/image464.png"/><Relationship Id="rId134" Type="http://schemas.openxmlformats.org/officeDocument/2006/relationships/customXml" Target="../ink/ink495.xml"/><Relationship Id="rId579" Type="http://schemas.openxmlformats.org/officeDocument/2006/relationships/image" Target="../media/image719.png"/><Relationship Id="rId786" Type="http://schemas.openxmlformats.org/officeDocument/2006/relationships/customXml" Target="../ink/ink821.xml"/><Relationship Id="rId993" Type="http://schemas.openxmlformats.org/officeDocument/2006/relationships/image" Target="../media/image926.png"/><Relationship Id="rId341" Type="http://schemas.openxmlformats.org/officeDocument/2006/relationships/image" Target="../media/image600.png"/><Relationship Id="rId439" Type="http://schemas.openxmlformats.org/officeDocument/2006/relationships/image" Target="../media/image649.png"/><Relationship Id="rId646" Type="http://schemas.openxmlformats.org/officeDocument/2006/relationships/customXml" Target="../ink/ink751.xml"/><Relationship Id="rId1069" Type="http://schemas.openxmlformats.org/officeDocument/2006/relationships/image" Target="../media/image964.png"/><Relationship Id="rId201" Type="http://schemas.openxmlformats.org/officeDocument/2006/relationships/image" Target="../media/image530.png"/><Relationship Id="rId285" Type="http://schemas.openxmlformats.org/officeDocument/2006/relationships/image" Target="../media/image572.png"/><Relationship Id="rId506" Type="http://schemas.openxmlformats.org/officeDocument/2006/relationships/customXml" Target="../ink/ink681.xml"/><Relationship Id="rId853" Type="http://schemas.openxmlformats.org/officeDocument/2006/relationships/image" Target="../media/image856.png"/><Relationship Id="rId492" Type="http://schemas.openxmlformats.org/officeDocument/2006/relationships/customXml" Target="../ink/ink674.xml"/><Relationship Id="rId713" Type="http://schemas.openxmlformats.org/officeDocument/2006/relationships/image" Target="../media/image786.png"/><Relationship Id="rId797" Type="http://schemas.openxmlformats.org/officeDocument/2006/relationships/image" Target="../media/image828.png"/><Relationship Id="rId920" Type="http://schemas.openxmlformats.org/officeDocument/2006/relationships/customXml" Target="../ink/ink888.xml"/><Relationship Id="rId145" Type="http://schemas.openxmlformats.org/officeDocument/2006/relationships/image" Target="../media/image502.png"/><Relationship Id="rId352" Type="http://schemas.openxmlformats.org/officeDocument/2006/relationships/customXml" Target="../ink/ink604.xml"/><Relationship Id="rId212" Type="http://schemas.openxmlformats.org/officeDocument/2006/relationships/customXml" Target="../ink/ink534.xml"/><Relationship Id="rId657" Type="http://schemas.openxmlformats.org/officeDocument/2006/relationships/image" Target="../media/image758.png"/><Relationship Id="rId864" Type="http://schemas.openxmlformats.org/officeDocument/2006/relationships/customXml" Target="../ink/ink860.xml"/><Relationship Id="rId296" Type="http://schemas.openxmlformats.org/officeDocument/2006/relationships/customXml" Target="../ink/ink576.xml"/><Relationship Id="rId517" Type="http://schemas.openxmlformats.org/officeDocument/2006/relationships/image" Target="../media/image688.png"/><Relationship Id="rId724" Type="http://schemas.openxmlformats.org/officeDocument/2006/relationships/customXml" Target="../ink/ink790.xml"/><Relationship Id="rId931" Type="http://schemas.openxmlformats.org/officeDocument/2006/relationships/image" Target="../media/image895.png"/><Relationship Id="rId60" Type="http://schemas.openxmlformats.org/officeDocument/2006/relationships/customXml" Target="../ink/ink458.xml"/><Relationship Id="rId156" Type="http://schemas.openxmlformats.org/officeDocument/2006/relationships/customXml" Target="../ink/ink506.xml"/><Relationship Id="rId363" Type="http://schemas.openxmlformats.org/officeDocument/2006/relationships/image" Target="../media/image611.png"/><Relationship Id="rId570" Type="http://schemas.openxmlformats.org/officeDocument/2006/relationships/customXml" Target="../ink/ink713.xml"/><Relationship Id="rId1007" Type="http://schemas.openxmlformats.org/officeDocument/2006/relationships/image" Target="../media/image933.png"/><Relationship Id="rId223" Type="http://schemas.openxmlformats.org/officeDocument/2006/relationships/image" Target="../media/image541.png"/><Relationship Id="rId430" Type="http://schemas.openxmlformats.org/officeDocument/2006/relationships/customXml" Target="../ink/ink643.xml"/><Relationship Id="rId668" Type="http://schemas.openxmlformats.org/officeDocument/2006/relationships/customXml" Target="../ink/ink762.xml"/><Relationship Id="rId875" Type="http://schemas.openxmlformats.org/officeDocument/2006/relationships/image" Target="../media/image867.png"/><Relationship Id="rId1060" Type="http://schemas.openxmlformats.org/officeDocument/2006/relationships/customXml" Target="../ink/ink958.xml"/><Relationship Id="rId18" Type="http://schemas.openxmlformats.org/officeDocument/2006/relationships/customXml" Target="../ink/ink437.xml"/><Relationship Id="rId528" Type="http://schemas.openxmlformats.org/officeDocument/2006/relationships/customXml" Target="../ink/ink692.xml"/><Relationship Id="rId735" Type="http://schemas.openxmlformats.org/officeDocument/2006/relationships/image" Target="../media/image797.png"/><Relationship Id="rId942" Type="http://schemas.openxmlformats.org/officeDocument/2006/relationships/customXml" Target="../ink/ink899.xml"/><Relationship Id="rId167" Type="http://schemas.openxmlformats.org/officeDocument/2006/relationships/image" Target="../media/image513.png"/><Relationship Id="rId374" Type="http://schemas.openxmlformats.org/officeDocument/2006/relationships/customXml" Target="../ink/ink615.xml"/><Relationship Id="rId581" Type="http://schemas.openxmlformats.org/officeDocument/2006/relationships/image" Target="../media/image720.png"/><Relationship Id="rId1018" Type="http://schemas.openxmlformats.org/officeDocument/2006/relationships/customXml" Target="../ink/ink937.xml"/><Relationship Id="rId71" Type="http://schemas.openxmlformats.org/officeDocument/2006/relationships/image" Target="../media/image465.png"/><Relationship Id="rId234" Type="http://schemas.openxmlformats.org/officeDocument/2006/relationships/customXml" Target="../ink/ink545.xml"/><Relationship Id="rId679" Type="http://schemas.openxmlformats.org/officeDocument/2006/relationships/image" Target="../media/image769.png"/><Relationship Id="rId802" Type="http://schemas.openxmlformats.org/officeDocument/2006/relationships/customXml" Target="../ink/ink829.xml"/><Relationship Id="rId886" Type="http://schemas.openxmlformats.org/officeDocument/2006/relationships/customXml" Target="../ink/ink871.xml"/><Relationship Id="rId2" Type="http://schemas.openxmlformats.org/officeDocument/2006/relationships/customXml" Target="../ink/ink429.xml"/><Relationship Id="rId29" Type="http://schemas.openxmlformats.org/officeDocument/2006/relationships/image" Target="../media/image444.png"/><Relationship Id="rId441" Type="http://schemas.openxmlformats.org/officeDocument/2006/relationships/image" Target="../media/image650.png"/><Relationship Id="rId539" Type="http://schemas.openxmlformats.org/officeDocument/2006/relationships/image" Target="../media/image699.png"/><Relationship Id="rId746" Type="http://schemas.openxmlformats.org/officeDocument/2006/relationships/customXml" Target="../ink/ink801.xml"/><Relationship Id="rId1071" Type="http://schemas.openxmlformats.org/officeDocument/2006/relationships/image" Target="../media/image965.png"/><Relationship Id="rId178" Type="http://schemas.openxmlformats.org/officeDocument/2006/relationships/customXml" Target="../ink/ink517.xml"/><Relationship Id="rId301" Type="http://schemas.openxmlformats.org/officeDocument/2006/relationships/image" Target="../media/image580.png"/><Relationship Id="rId953" Type="http://schemas.openxmlformats.org/officeDocument/2006/relationships/image" Target="../media/image906.png"/><Relationship Id="rId1029" Type="http://schemas.openxmlformats.org/officeDocument/2006/relationships/image" Target="../media/image944.png"/><Relationship Id="rId82" Type="http://schemas.openxmlformats.org/officeDocument/2006/relationships/customXml" Target="../ink/ink469.xml"/><Relationship Id="rId385" Type="http://schemas.openxmlformats.org/officeDocument/2006/relationships/image" Target="../media/image622.png"/><Relationship Id="rId592" Type="http://schemas.openxmlformats.org/officeDocument/2006/relationships/customXml" Target="../ink/ink724.xml"/><Relationship Id="rId606" Type="http://schemas.openxmlformats.org/officeDocument/2006/relationships/customXml" Target="../ink/ink731.xml"/><Relationship Id="rId813" Type="http://schemas.openxmlformats.org/officeDocument/2006/relationships/image" Target="../media/image836.png"/><Relationship Id="rId245" Type="http://schemas.openxmlformats.org/officeDocument/2006/relationships/image" Target="../media/image552.png"/><Relationship Id="rId452" Type="http://schemas.openxmlformats.org/officeDocument/2006/relationships/customXml" Target="../ink/ink654.xml"/><Relationship Id="rId897" Type="http://schemas.openxmlformats.org/officeDocument/2006/relationships/image" Target="../media/image878.png"/><Relationship Id="rId105" Type="http://schemas.openxmlformats.org/officeDocument/2006/relationships/image" Target="../media/image482.png"/><Relationship Id="rId312" Type="http://schemas.openxmlformats.org/officeDocument/2006/relationships/customXml" Target="../ink/ink584.xml"/><Relationship Id="rId757" Type="http://schemas.openxmlformats.org/officeDocument/2006/relationships/image" Target="../media/image808.png"/><Relationship Id="rId964" Type="http://schemas.openxmlformats.org/officeDocument/2006/relationships/customXml" Target="../ink/ink910.xml"/><Relationship Id="rId93" Type="http://schemas.openxmlformats.org/officeDocument/2006/relationships/image" Target="../media/image476.png"/><Relationship Id="rId189" Type="http://schemas.openxmlformats.org/officeDocument/2006/relationships/image" Target="../media/image524.png"/><Relationship Id="rId396" Type="http://schemas.openxmlformats.org/officeDocument/2006/relationships/customXml" Target="../ink/ink626.xml"/><Relationship Id="rId617" Type="http://schemas.openxmlformats.org/officeDocument/2006/relationships/image" Target="../media/image738.png"/><Relationship Id="rId824" Type="http://schemas.openxmlformats.org/officeDocument/2006/relationships/customXml" Target="../ink/ink840.xml"/><Relationship Id="rId256" Type="http://schemas.openxmlformats.org/officeDocument/2006/relationships/customXml" Target="../ink/ink556.xml"/><Relationship Id="rId463" Type="http://schemas.openxmlformats.org/officeDocument/2006/relationships/image" Target="../media/image661.png"/><Relationship Id="rId670" Type="http://schemas.openxmlformats.org/officeDocument/2006/relationships/customXml" Target="../ink/ink763.xml"/><Relationship Id="rId116" Type="http://schemas.openxmlformats.org/officeDocument/2006/relationships/customXml" Target="../ink/ink486.xml"/><Relationship Id="rId323" Type="http://schemas.openxmlformats.org/officeDocument/2006/relationships/image" Target="../media/image591.png"/><Relationship Id="rId530" Type="http://schemas.openxmlformats.org/officeDocument/2006/relationships/customXml" Target="../ink/ink693.xml"/><Relationship Id="rId768" Type="http://schemas.openxmlformats.org/officeDocument/2006/relationships/customXml" Target="../ink/ink812.xml"/><Relationship Id="rId975" Type="http://schemas.openxmlformats.org/officeDocument/2006/relationships/image" Target="../media/image917.png"/><Relationship Id="rId20" Type="http://schemas.openxmlformats.org/officeDocument/2006/relationships/customXml" Target="../ink/ink438.xml"/><Relationship Id="rId628" Type="http://schemas.openxmlformats.org/officeDocument/2006/relationships/customXml" Target="../ink/ink742.xml"/><Relationship Id="rId835" Type="http://schemas.openxmlformats.org/officeDocument/2006/relationships/image" Target="../media/image847.png"/><Relationship Id="rId267" Type="http://schemas.openxmlformats.org/officeDocument/2006/relationships/image" Target="../media/image563.png"/><Relationship Id="rId474" Type="http://schemas.openxmlformats.org/officeDocument/2006/relationships/customXml" Target="../ink/ink665.xml"/><Relationship Id="rId1020" Type="http://schemas.openxmlformats.org/officeDocument/2006/relationships/customXml" Target="../ink/ink938.xml"/><Relationship Id="rId127" Type="http://schemas.openxmlformats.org/officeDocument/2006/relationships/image" Target="../media/image493.png"/><Relationship Id="rId681" Type="http://schemas.openxmlformats.org/officeDocument/2006/relationships/image" Target="../media/image770.png"/><Relationship Id="rId779" Type="http://schemas.openxmlformats.org/officeDocument/2006/relationships/image" Target="../media/image819.png"/><Relationship Id="rId902" Type="http://schemas.openxmlformats.org/officeDocument/2006/relationships/customXml" Target="../ink/ink879.xml"/><Relationship Id="rId986" Type="http://schemas.openxmlformats.org/officeDocument/2006/relationships/customXml" Target="../ink/ink921.xml"/><Relationship Id="rId31" Type="http://schemas.openxmlformats.org/officeDocument/2006/relationships/image" Target="../media/image445.png"/><Relationship Id="rId334" Type="http://schemas.openxmlformats.org/officeDocument/2006/relationships/customXml" Target="../ink/ink595.xml"/><Relationship Id="rId541" Type="http://schemas.openxmlformats.org/officeDocument/2006/relationships/image" Target="../media/image700.png"/><Relationship Id="rId639" Type="http://schemas.openxmlformats.org/officeDocument/2006/relationships/image" Target="../media/image749.png"/><Relationship Id="rId180" Type="http://schemas.openxmlformats.org/officeDocument/2006/relationships/customXml" Target="../ink/ink518.xml"/><Relationship Id="rId278" Type="http://schemas.openxmlformats.org/officeDocument/2006/relationships/customXml" Target="../ink/ink567.xml"/><Relationship Id="rId401" Type="http://schemas.openxmlformats.org/officeDocument/2006/relationships/image" Target="../media/image630.png"/><Relationship Id="rId846" Type="http://schemas.openxmlformats.org/officeDocument/2006/relationships/customXml" Target="../ink/ink851.xml"/><Relationship Id="rId1031" Type="http://schemas.openxmlformats.org/officeDocument/2006/relationships/image" Target="../media/image945.png"/><Relationship Id="rId485" Type="http://schemas.openxmlformats.org/officeDocument/2006/relationships/image" Target="../media/image672.png"/><Relationship Id="rId692" Type="http://schemas.openxmlformats.org/officeDocument/2006/relationships/customXml" Target="../ink/ink774.xml"/><Relationship Id="rId706" Type="http://schemas.openxmlformats.org/officeDocument/2006/relationships/customXml" Target="../ink/ink781.xml"/><Relationship Id="rId913" Type="http://schemas.openxmlformats.org/officeDocument/2006/relationships/image" Target="../media/image886.png"/><Relationship Id="rId42" Type="http://schemas.openxmlformats.org/officeDocument/2006/relationships/customXml" Target="../ink/ink449.xml"/><Relationship Id="rId138" Type="http://schemas.openxmlformats.org/officeDocument/2006/relationships/customXml" Target="../ink/ink497.xml"/><Relationship Id="rId345" Type="http://schemas.openxmlformats.org/officeDocument/2006/relationships/image" Target="../media/image602.png"/><Relationship Id="rId552" Type="http://schemas.openxmlformats.org/officeDocument/2006/relationships/customXml" Target="../ink/ink704.xml"/><Relationship Id="rId997" Type="http://schemas.openxmlformats.org/officeDocument/2006/relationships/image" Target="../media/image928.png"/><Relationship Id="rId191" Type="http://schemas.openxmlformats.org/officeDocument/2006/relationships/image" Target="../media/image525.png"/><Relationship Id="rId205" Type="http://schemas.openxmlformats.org/officeDocument/2006/relationships/image" Target="../media/image532.png"/><Relationship Id="rId412" Type="http://schemas.openxmlformats.org/officeDocument/2006/relationships/customXml" Target="../ink/ink634.xml"/><Relationship Id="rId857" Type="http://schemas.openxmlformats.org/officeDocument/2006/relationships/image" Target="../media/image858.png"/><Relationship Id="rId1042" Type="http://schemas.openxmlformats.org/officeDocument/2006/relationships/customXml" Target="../ink/ink949.xml"/><Relationship Id="rId289" Type="http://schemas.openxmlformats.org/officeDocument/2006/relationships/image" Target="../media/image574.png"/><Relationship Id="rId496" Type="http://schemas.openxmlformats.org/officeDocument/2006/relationships/customXml" Target="../ink/ink676.xml"/><Relationship Id="rId717" Type="http://schemas.openxmlformats.org/officeDocument/2006/relationships/image" Target="../media/image788.png"/><Relationship Id="rId924" Type="http://schemas.openxmlformats.org/officeDocument/2006/relationships/customXml" Target="../ink/ink890.xml"/><Relationship Id="rId53" Type="http://schemas.openxmlformats.org/officeDocument/2006/relationships/image" Target="../media/image456.png"/><Relationship Id="rId149" Type="http://schemas.openxmlformats.org/officeDocument/2006/relationships/image" Target="../media/image504.png"/><Relationship Id="rId356" Type="http://schemas.openxmlformats.org/officeDocument/2006/relationships/customXml" Target="../ink/ink606.xml"/><Relationship Id="rId563" Type="http://schemas.openxmlformats.org/officeDocument/2006/relationships/image" Target="../media/image711.png"/><Relationship Id="rId770" Type="http://schemas.openxmlformats.org/officeDocument/2006/relationships/customXml" Target="../ink/ink813.xml"/><Relationship Id="rId216" Type="http://schemas.openxmlformats.org/officeDocument/2006/relationships/customXml" Target="../ink/ink536.xml"/><Relationship Id="rId423" Type="http://schemas.openxmlformats.org/officeDocument/2006/relationships/image" Target="../media/image641.png"/><Relationship Id="rId868" Type="http://schemas.openxmlformats.org/officeDocument/2006/relationships/customXml" Target="../ink/ink862.xml"/><Relationship Id="rId1053" Type="http://schemas.openxmlformats.org/officeDocument/2006/relationships/image" Target="../media/image956.png"/><Relationship Id="rId630" Type="http://schemas.openxmlformats.org/officeDocument/2006/relationships/customXml" Target="../ink/ink743.xml"/><Relationship Id="rId728" Type="http://schemas.openxmlformats.org/officeDocument/2006/relationships/customXml" Target="../ink/ink792.xml"/><Relationship Id="rId935" Type="http://schemas.openxmlformats.org/officeDocument/2006/relationships/image" Target="../media/image897.png"/><Relationship Id="rId64" Type="http://schemas.openxmlformats.org/officeDocument/2006/relationships/customXml" Target="../ink/ink460.xml"/><Relationship Id="rId367" Type="http://schemas.openxmlformats.org/officeDocument/2006/relationships/image" Target="../media/image613.png"/><Relationship Id="rId574" Type="http://schemas.openxmlformats.org/officeDocument/2006/relationships/customXml" Target="../ink/ink715.xml"/><Relationship Id="rId227" Type="http://schemas.openxmlformats.org/officeDocument/2006/relationships/image" Target="../media/image543.png"/><Relationship Id="rId781" Type="http://schemas.openxmlformats.org/officeDocument/2006/relationships/image" Target="../media/image820.png"/><Relationship Id="rId879" Type="http://schemas.openxmlformats.org/officeDocument/2006/relationships/image" Target="../media/image869.png"/><Relationship Id="rId434" Type="http://schemas.openxmlformats.org/officeDocument/2006/relationships/customXml" Target="../ink/ink645.xml"/><Relationship Id="rId641" Type="http://schemas.openxmlformats.org/officeDocument/2006/relationships/image" Target="../media/image750.png"/><Relationship Id="rId739" Type="http://schemas.openxmlformats.org/officeDocument/2006/relationships/image" Target="../media/image799.png"/><Relationship Id="rId1064" Type="http://schemas.openxmlformats.org/officeDocument/2006/relationships/customXml" Target="../ink/ink960.xml"/><Relationship Id="rId280" Type="http://schemas.openxmlformats.org/officeDocument/2006/relationships/customXml" Target="../ink/ink568.xml"/><Relationship Id="rId501" Type="http://schemas.openxmlformats.org/officeDocument/2006/relationships/image" Target="../media/image680.png"/><Relationship Id="rId946" Type="http://schemas.openxmlformats.org/officeDocument/2006/relationships/customXml" Target="../ink/ink901.xml"/><Relationship Id="rId75" Type="http://schemas.openxmlformats.org/officeDocument/2006/relationships/image" Target="../media/image467.png"/><Relationship Id="rId140" Type="http://schemas.openxmlformats.org/officeDocument/2006/relationships/customXml" Target="../ink/ink498.xml"/><Relationship Id="rId378" Type="http://schemas.openxmlformats.org/officeDocument/2006/relationships/customXml" Target="../ink/ink617.xml"/><Relationship Id="rId585" Type="http://schemas.openxmlformats.org/officeDocument/2006/relationships/image" Target="../media/image722.png"/><Relationship Id="rId792" Type="http://schemas.openxmlformats.org/officeDocument/2006/relationships/customXml" Target="../ink/ink824.xml"/><Relationship Id="rId806" Type="http://schemas.openxmlformats.org/officeDocument/2006/relationships/customXml" Target="../ink/ink831.xml"/><Relationship Id="rId6" Type="http://schemas.openxmlformats.org/officeDocument/2006/relationships/customXml" Target="../ink/ink431.xml"/><Relationship Id="rId238" Type="http://schemas.openxmlformats.org/officeDocument/2006/relationships/customXml" Target="../ink/ink547.xml"/><Relationship Id="rId445" Type="http://schemas.openxmlformats.org/officeDocument/2006/relationships/image" Target="../media/image652.png"/><Relationship Id="rId652" Type="http://schemas.openxmlformats.org/officeDocument/2006/relationships/customXml" Target="../ink/ink754.xml"/><Relationship Id="rId1075" Type="http://schemas.openxmlformats.org/officeDocument/2006/relationships/image" Target="../media/image967.png"/><Relationship Id="rId291" Type="http://schemas.openxmlformats.org/officeDocument/2006/relationships/image" Target="../media/image575.png"/><Relationship Id="rId305" Type="http://schemas.openxmlformats.org/officeDocument/2006/relationships/image" Target="../media/image582.png"/><Relationship Id="rId512" Type="http://schemas.openxmlformats.org/officeDocument/2006/relationships/customXml" Target="../ink/ink684.xml"/><Relationship Id="rId957" Type="http://schemas.openxmlformats.org/officeDocument/2006/relationships/image" Target="../media/image908.png"/><Relationship Id="rId86" Type="http://schemas.openxmlformats.org/officeDocument/2006/relationships/customXml" Target="../ink/ink471.xml"/><Relationship Id="rId151" Type="http://schemas.openxmlformats.org/officeDocument/2006/relationships/image" Target="../media/image505.png"/><Relationship Id="rId389" Type="http://schemas.openxmlformats.org/officeDocument/2006/relationships/image" Target="../media/image624.png"/><Relationship Id="rId596" Type="http://schemas.openxmlformats.org/officeDocument/2006/relationships/customXml" Target="../ink/ink726.xml"/><Relationship Id="rId817" Type="http://schemas.openxmlformats.org/officeDocument/2006/relationships/image" Target="../media/image838.png"/><Relationship Id="rId1002" Type="http://schemas.openxmlformats.org/officeDocument/2006/relationships/customXml" Target="../ink/ink929.xml"/><Relationship Id="rId249" Type="http://schemas.openxmlformats.org/officeDocument/2006/relationships/image" Target="../media/image554.png"/><Relationship Id="rId456" Type="http://schemas.openxmlformats.org/officeDocument/2006/relationships/customXml" Target="../ink/ink656.xml"/><Relationship Id="rId663" Type="http://schemas.openxmlformats.org/officeDocument/2006/relationships/image" Target="../media/image761.png"/><Relationship Id="rId870" Type="http://schemas.openxmlformats.org/officeDocument/2006/relationships/customXml" Target="../ink/ink863.xml"/><Relationship Id="rId13" Type="http://schemas.openxmlformats.org/officeDocument/2006/relationships/image" Target="../media/image436.png"/><Relationship Id="rId109" Type="http://schemas.openxmlformats.org/officeDocument/2006/relationships/image" Target="../media/image484.png"/><Relationship Id="rId316" Type="http://schemas.openxmlformats.org/officeDocument/2006/relationships/customXml" Target="../ink/ink586.xml"/><Relationship Id="rId523" Type="http://schemas.openxmlformats.org/officeDocument/2006/relationships/image" Target="../media/image691.png"/><Relationship Id="rId968" Type="http://schemas.openxmlformats.org/officeDocument/2006/relationships/customXml" Target="../ink/ink912.xml"/><Relationship Id="rId97" Type="http://schemas.openxmlformats.org/officeDocument/2006/relationships/image" Target="../media/image478.png"/><Relationship Id="rId730" Type="http://schemas.openxmlformats.org/officeDocument/2006/relationships/customXml" Target="../ink/ink793.xml"/><Relationship Id="rId828" Type="http://schemas.openxmlformats.org/officeDocument/2006/relationships/customXml" Target="../ink/ink842.xml"/><Relationship Id="rId1013" Type="http://schemas.openxmlformats.org/officeDocument/2006/relationships/image" Target="../media/image936.png"/><Relationship Id="rId162" Type="http://schemas.openxmlformats.org/officeDocument/2006/relationships/customXml" Target="../ink/ink509.xml"/><Relationship Id="rId467" Type="http://schemas.openxmlformats.org/officeDocument/2006/relationships/image" Target="../media/image663.png"/><Relationship Id="rId674" Type="http://schemas.openxmlformats.org/officeDocument/2006/relationships/customXml" Target="../ink/ink765.xml"/><Relationship Id="rId881" Type="http://schemas.openxmlformats.org/officeDocument/2006/relationships/image" Target="../media/image870.png"/><Relationship Id="rId979" Type="http://schemas.openxmlformats.org/officeDocument/2006/relationships/image" Target="../media/image919.png"/><Relationship Id="rId24" Type="http://schemas.openxmlformats.org/officeDocument/2006/relationships/customXml" Target="../ink/ink440.xml"/><Relationship Id="rId327" Type="http://schemas.openxmlformats.org/officeDocument/2006/relationships/image" Target="../media/image593.png"/><Relationship Id="rId534" Type="http://schemas.openxmlformats.org/officeDocument/2006/relationships/customXml" Target="../ink/ink695.xml"/><Relationship Id="rId741" Type="http://schemas.openxmlformats.org/officeDocument/2006/relationships/image" Target="../media/image800.png"/><Relationship Id="rId839" Type="http://schemas.openxmlformats.org/officeDocument/2006/relationships/image" Target="../media/image849.png"/><Relationship Id="rId173" Type="http://schemas.openxmlformats.org/officeDocument/2006/relationships/image" Target="../media/image516.png"/><Relationship Id="rId380" Type="http://schemas.openxmlformats.org/officeDocument/2006/relationships/customXml" Target="../ink/ink618.xml"/><Relationship Id="rId601" Type="http://schemas.openxmlformats.org/officeDocument/2006/relationships/image" Target="../media/image730.png"/><Relationship Id="rId1024" Type="http://schemas.openxmlformats.org/officeDocument/2006/relationships/customXml" Target="../ink/ink940.xml"/><Relationship Id="rId240" Type="http://schemas.openxmlformats.org/officeDocument/2006/relationships/customXml" Target="../ink/ink548.xml"/><Relationship Id="rId478" Type="http://schemas.openxmlformats.org/officeDocument/2006/relationships/customXml" Target="../ink/ink667.xml"/><Relationship Id="rId685" Type="http://schemas.openxmlformats.org/officeDocument/2006/relationships/image" Target="../media/image772.png"/><Relationship Id="rId892" Type="http://schemas.openxmlformats.org/officeDocument/2006/relationships/customXml" Target="../ink/ink874.xml"/><Relationship Id="rId906" Type="http://schemas.openxmlformats.org/officeDocument/2006/relationships/customXml" Target="../ink/ink881.xml"/><Relationship Id="rId35" Type="http://schemas.openxmlformats.org/officeDocument/2006/relationships/image" Target="../media/image447.png"/><Relationship Id="rId100" Type="http://schemas.openxmlformats.org/officeDocument/2006/relationships/customXml" Target="../ink/ink478.xml"/><Relationship Id="rId338" Type="http://schemas.openxmlformats.org/officeDocument/2006/relationships/customXml" Target="../ink/ink597.xml"/><Relationship Id="rId545" Type="http://schemas.openxmlformats.org/officeDocument/2006/relationships/image" Target="../media/image702.png"/><Relationship Id="rId752" Type="http://schemas.openxmlformats.org/officeDocument/2006/relationships/customXml" Target="../ink/ink804.xml"/><Relationship Id="rId184" Type="http://schemas.openxmlformats.org/officeDocument/2006/relationships/customXml" Target="../ink/ink520.xml"/><Relationship Id="rId391" Type="http://schemas.openxmlformats.org/officeDocument/2006/relationships/image" Target="../media/image625.png"/><Relationship Id="rId405" Type="http://schemas.openxmlformats.org/officeDocument/2006/relationships/image" Target="../media/image632.png"/><Relationship Id="rId612" Type="http://schemas.openxmlformats.org/officeDocument/2006/relationships/customXml" Target="../ink/ink734.xml"/><Relationship Id="rId1035" Type="http://schemas.openxmlformats.org/officeDocument/2006/relationships/image" Target="../media/image947.png"/><Relationship Id="rId251" Type="http://schemas.openxmlformats.org/officeDocument/2006/relationships/image" Target="../media/image555.png"/><Relationship Id="rId489" Type="http://schemas.openxmlformats.org/officeDocument/2006/relationships/image" Target="../media/image674.png"/><Relationship Id="rId696" Type="http://schemas.openxmlformats.org/officeDocument/2006/relationships/customXml" Target="../ink/ink776.xml"/><Relationship Id="rId917" Type="http://schemas.openxmlformats.org/officeDocument/2006/relationships/image" Target="../media/image888.png"/><Relationship Id="rId46" Type="http://schemas.openxmlformats.org/officeDocument/2006/relationships/customXml" Target="../ink/ink451.xml"/><Relationship Id="rId349" Type="http://schemas.openxmlformats.org/officeDocument/2006/relationships/image" Target="../media/image604.png"/><Relationship Id="rId556" Type="http://schemas.openxmlformats.org/officeDocument/2006/relationships/customXml" Target="../ink/ink706.xml"/><Relationship Id="rId763" Type="http://schemas.openxmlformats.org/officeDocument/2006/relationships/image" Target="../media/image811.png"/><Relationship Id="rId111" Type="http://schemas.openxmlformats.org/officeDocument/2006/relationships/image" Target="../media/image485.png"/><Relationship Id="rId195" Type="http://schemas.openxmlformats.org/officeDocument/2006/relationships/image" Target="../media/image527.png"/><Relationship Id="rId209" Type="http://schemas.openxmlformats.org/officeDocument/2006/relationships/image" Target="../media/image534.png"/><Relationship Id="rId416" Type="http://schemas.openxmlformats.org/officeDocument/2006/relationships/customXml" Target="../ink/ink636.xml"/><Relationship Id="rId970" Type="http://schemas.openxmlformats.org/officeDocument/2006/relationships/customXml" Target="../ink/ink913.xml"/><Relationship Id="rId1046" Type="http://schemas.openxmlformats.org/officeDocument/2006/relationships/customXml" Target="../ink/ink951.xml"/><Relationship Id="rId623" Type="http://schemas.openxmlformats.org/officeDocument/2006/relationships/image" Target="../media/image741.png"/><Relationship Id="rId830" Type="http://schemas.openxmlformats.org/officeDocument/2006/relationships/customXml" Target="../ink/ink843.xml"/><Relationship Id="rId928" Type="http://schemas.openxmlformats.org/officeDocument/2006/relationships/customXml" Target="../ink/ink892.xml"/><Relationship Id="rId57" Type="http://schemas.openxmlformats.org/officeDocument/2006/relationships/image" Target="../media/image458.png"/><Relationship Id="rId262" Type="http://schemas.openxmlformats.org/officeDocument/2006/relationships/customXml" Target="../ink/ink559.xml"/><Relationship Id="rId567" Type="http://schemas.openxmlformats.org/officeDocument/2006/relationships/image" Target="../media/image713.png"/><Relationship Id="rId122" Type="http://schemas.openxmlformats.org/officeDocument/2006/relationships/customXml" Target="../ink/ink489.xml"/><Relationship Id="rId774" Type="http://schemas.openxmlformats.org/officeDocument/2006/relationships/customXml" Target="../ink/ink815.xml"/><Relationship Id="rId981" Type="http://schemas.openxmlformats.org/officeDocument/2006/relationships/image" Target="../media/image920.png"/><Relationship Id="rId1057" Type="http://schemas.openxmlformats.org/officeDocument/2006/relationships/image" Target="../media/image958.png"/><Relationship Id="rId427" Type="http://schemas.openxmlformats.org/officeDocument/2006/relationships/image" Target="../media/image643.png"/><Relationship Id="rId634" Type="http://schemas.openxmlformats.org/officeDocument/2006/relationships/customXml" Target="../ink/ink745.xml"/><Relationship Id="rId841" Type="http://schemas.openxmlformats.org/officeDocument/2006/relationships/image" Target="../media/image850.png"/><Relationship Id="rId273" Type="http://schemas.openxmlformats.org/officeDocument/2006/relationships/image" Target="../media/image566.png"/><Relationship Id="rId480" Type="http://schemas.openxmlformats.org/officeDocument/2006/relationships/customXml" Target="../ink/ink668.xml"/><Relationship Id="rId701" Type="http://schemas.openxmlformats.org/officeDocument/2006/relationships/image" Target="../media/image780.png"/><Relationship Id="rId939" Type="http://schemas.openxmlformats.org/officeDocument/2006/relationships/image" Target="../media/image899.png"/><Relationship Id="rId68" Type="http://schemas.openxmlformats.org/officeDocument/2006/relationships/customXml" Target="../ink/ink462.xml"/><Relationship Id="rId133" Type="http://schemas.openxmlformats.org/officeDocument/2006/relationships/image" Target="../media/image496.png"/><Relationship Id="rId340" Type="http://schemas.openxmlformats.org/officeDocument/2006/relationships/customXml" Target="../ink/ink598.xml"/><Relationship Id="rId578" Type="http://schemas.openxmlformats.org/officeDocument/2006/relationships/customXml" Target="../ink/ink717.xml"/><Relationship Id="rId785" Type="http://schemas.openxmlformats.org/officeDocument/2006/relationships/image" Target="../media/image822.png"/><Relationship Id="rId992" Type="http://schemas.openxmlformats.org/officeDocument/2006/relationships/customXml" Target="../ink/ink924.xml"/><Relationship Id="rId200" Type="http://schemas.openxmlformats.org/officeDocument/2006/relationships/customXml" Target="../ink/ink528.xml"/><Relationship Id="rId438" Type="http://schemas.openxmlformats.org/officeDocument/2006/relationships/customXml" Target="../ink/ink647.xml"/><Relationship Id="rId645" Type="http://schemas.openxmlformats.org/officeDocument/2006/relationships/image" Target="../media/image752.png"/><Relationship Id="rId852" Type="http://schemas.openxmlformats.org/officeDocument/2006/relationships/customXml" Target="../ink/ink854.xml"/><Relationship Id="rId1068" Type="http://schemas.openxmlformats.org/officeDocument/2006/relationships/customXml" Target="../ink/ink962.xml"/><Relationship Id="rId284" Type="http://schemas.openxmlformats.org/officeDocument/2006/relationships/customXml" Target="../ink/ink570.xml"/><Relationship Id="rId491" Type="http://schemas.openxmlformats.org/officeDocument/2006/relationships/image" Target="../media/image675.png"/><Relationship Id="rId505" Type="http://schemas.openxmlformats.org/officeDocument/2006/relationships/image" Target="../media/image682.png"/><Relationship Id="rId712" Type="http://schemas.openxmlformats.org/officeDocument/2006/relationships/customXml" Target="../ink/ink784.xml"/><Relationship Id="rId79" Type="http://schemas.openxmlformats.org/officeDocument/2006/relationships/image" Target="../media/image469.png"/><Relationship Id="rId144" Type="http://schemas.openxmlformats.org/officeDocument/2006/relationships/customXml" Target="../ink/ink500.xml"/><Relationship Id="rId589" Type="http://schemas.openxmlformats.org/officeDocument/2006/relationships/image" Target="../media/image724.png"/><Relationship Id="rId796" Type="http://schemas.openxmlformats.org/officeDocument/2006/relationships/customXml" Target="../ink/ink826.xml"/><Relationship Id="rId351" Type="http://schemas.openxmlformats.org/officeDocument/2006/relationships/image" Target="../media/image605.png"/><Relationship Id="rId449" Type="http://schemas.openxmlformats.org/officeDocument/2006/relationships/image" Target="../media/image654.png"/><Relationship Id="rId656" Type="http://schemas.openxmlformats.org/officeDocument/2006/relationships/customXml" Target="../ink/ink756.xml"/><Relationship Id="rId863" Type="http://schemas.openxmlformats.org/officeDocument/2006/relationships/image" Target="../media/image861.png"/><Relationship Id="rId211" Type="http://schemas.openxmlformats.org/officeDocument/2006/relationships/image" Target="../media/image535.png"/><Relationship Id="rId295" Type="http://schemas.openxmlformats.org/officeDocument/2006/relationships/image" Target="../media/image577.png"/><Relationship Id="rId309" Type="http://schemas.openxmlformats.org/officeDocument/2006/relationships/image" Target="../media/image584.png"/><Relationship Id="rId516" Type="http://schemas.openxmlformats.org/officeDocument/2006/relationships/customXml" Target="../ink/ink686.xml"/><Relationship Id="rId723" Type="http://schemas.openxmlformats.org/officeDocument/2006/relationships/image" Target="../media/image791.png"/><Relationship Id="rId930" Type="http://schemas.openxmlformats.org/officeDocument/2006/relationships/customXml" Target="../ink/ink893.xml"/><Relationship Id="rId1006" Type="http://schemas.openxmlformats.org/officeDocument/2006/relationships/customXml" Target="../ink/ink931.xml"/><Relationship Id="rId155" Type="http://schemas.openxmlformats.org/officeDocument/2006/relationships/image" Target="../media/image507.png"/><Relationship Id="rId362" Type="http://schemas.openxmlformats.org/officeDocument/2006/relationships/customXml" Target="../ink/ink609.xml"/><Relationship Id="rId222" Type="http://schemas.openxmlformats.org/officeDocument/2006/relationships/customXml" Target="../ink/ink539.xml"/><Relationship Id="rId667" Type="http://schemas.openxmlformats.org/officeDocument/2006/relationships/image" Target="../media/image763.png"/><Relationship Id="rId874" Type="http://schemas.openxmlformats.org/officeDocument/2006/relationships/customXml" Target="../ink/ink865.xml"/><Relationship Id="rId17" Type="http://schemas.openxmlformats.org/officeDocument/2006/relationships/image" Target="../media/image438.png"/><Relationship Id="rId527" Type="http://schemas.openxmlformats.org/officeDocument/2006/relationships/image" Target="../media/image693.png"/><Relationship Id="rId734" Type="http://schemas.openxmlformats.org/officeDocument/2006/relationships/customXml" Target="../ink/ink795.xml"/><Relationship Id="rId941" Type="http://schemas.openxmlformats.org/officeDocument/2006/relationships/image" Target="../media/image900.png"/><Relationship Id="rId70" Type="http://schemas.openxmlformats.org/officeDocument/2006/relationships/customXml" Target="../ink/ink463.xml"/><Relationship Id="rId166" Type="http://schemas.openxmlformats.org/officeDocument/2006/relationships/customXml" Target="../ink/ink511.xml"/><Relationship Id="rId373" Type="http://schemas.openxmlformats.org/officeDocument/2006/relationships/image" Target="../media/image616.png"/><Relationship Id="rId580" Type="http://schemas.openxmlformats.org/officeDocument/2006/relationships/customXml" Target="../ink/ink718.xml"/><Relationship Id="rId801" Type="http://schemas.openxmlformats.org/officeDocument/2006/relationships/image" Target="../media/image830.png"/><Relationship Id="rId1017" Type="http://schemas.openxmlformats.org/officeDocument/2006/relationships/image" Target="../media/image93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46.png"/><Relationship Id="rId440" Type="http://schemas.openxmlformats.org/officeDocument/2006/relationships/customXml" Target="../ink/ink648.xml"/><Relationship Id="rId678" Type="http://schemas.openxmlformats.org/officeDocument/2006/relationships/customXml" Target="../ink/ink767.xml"/><Relationship Id="rId885" Type="http://schemas.openxmlformats.org/officeDocument/2006/relationships/image" Target="../media/image872.png"/><Relationship Id="rId1070" Type="http://schemas.openxmlformats.org/officeDocument/2006/relationships/customXml" Target="../ink/ink963.xml"/><Relationship Id="rId28" Type="http://schemas.openxmlformats.org/officeDocument/2006/relationships/customXml" Target="../ink/ink442.xml"/><Relationship Id="rId300" Type="http://schemas.openxmlformats.org/officeDocument/2006/relationships/customXml" Target="../ink/ink578.xml"/><Relationship Id="rId538" Type="http://schemas.openxmlformats.org/officeDocument/2006/relationships/customXml" Target="../ink/ink697.xml"/><Relationship Id="rId745" Type="http://schemas.openxmlformats.org/officeDocument/2006/relationships/image" Target="../media/image802.png"/><Relationship Id="rId952" Type="http://schemas.openxmlformats.org/officeDocument/2006/relationships/customXml" Target="../ink/ink904.xml"/><Relationship Id="rId81" Type="http://schemas.openxmlformats.org/officeDocument/2006/relationships/image" Target="../media/image470.png"/><Relationship Id="rId177" Type="http://schemas.openxmlformats.org/officeDocument/2006/relationships/image" Target="../media/image518.png"/><Relationship Id="rId384" Type="http://schemas.openxmlformats.org/officeDocument/2006/relationships/customXml" Target="../ink/ink620.xml"/><Relationship Id="rId591" Type="http://schemas.openxmlformats.org/officeDocument/2006/relationships/image" Target="../media/image725.png"/><Relationship Id="rId605" Type="http://schemas.openxmlformats.org/officeDocument/2006/relationships/image" Target="../media/image732.png"/><Relationship Id="rId812" Type="http://schemas.openxmlformats.org/officeDocument/2006/relationships/customXml" Target="../ink/ink834.xml"/><Relationship Id="rId1028" Type="http://schemas.openxmlformats.org/officeDocument/2006/relationships/customXml" Target="../ink/ink942.xml"/><Relationship Id="rId244" Type="http://schemas.openxmlformats.org/officeDocument/2006/relationships/customXml" Target="../ink/ink550.xml"/><Relationship Id="rId689" Type="http://schemas.openxmlformats.org/officeDocument/2006/relationships/image" Target="../media/image774.png"/><Relationship Id="rId896" Type="http://schemas.openxmlformats.org/officeDocument/2006/relationships/customXml" Target="../ink/ink876.xml"/><Relationship Id="rId39" Type="http://schemas.openxmlformats.org/officeDocument/2006/relationships/image" Target="../media/image449.png"/><Relationship Id="rId451" Type="http://schemas.openxmlformats.org/officeDocument/2006/relationships/image" Target="../media/image655.png"/><Relationship Id="rId549" Type="http://schemas.openxmlformats.org/officeDocument/2006/relationships/image" Target="../media/image704.png"/><Relationship Id="rId756" Type="http://schemas.openxmlformats.org/officeDocument/2006/relationships/customXml" Target="../ink/ink806.xml"/><Relationship Id="rId104" Type="http://schemas.openxmlformats.org/officeDocument/2006/relationships/customXml" Target="../ink/ink480.xml"/><Relationship Id="rId188" Type="http://schemas.openxmlformats.org/officeDocument/2006/relationships/customXml" Target="../ink/ink522.xml"/><Relationship Id="rId311" Type="http://schemas.openxmlformats.org/officeDocument/2006/relationships/image" Target="../media/image585.png"/><Relationship Id="rId395" Type="http://schemas.openxmlformats.org/officeDocument/2006/relationships/image" Target="../media/image627.png"/><Relationship Id="rId409" Type="http://schemas.openxmlformats.org/officeDocument/2006/relationships/image" Target="../media/image634.png"/><Relationship Id="rId963" Type="http://schemas.openxmlformats.org/officeDocument/2006/relationships/image" Target="../media/image911.png"/><Relationship Id="rId1039" Type="http://schemas.openxmlformats.org/officeDocument/2006/relationships/image" Target="../media/image949.png"/><Relationship Id="rId92" Type="http://schemas.openxmlformats.org/officeDocument/2006/relationships/customXml" Target="../ink/ink474.xml"/><Relationship Id="rId616" Type="http://schemas.openxmlformats.org/officeDocument/2006/relationships/customXml" Target="../ink/ink736.xml"/><Relationship Id="rId823" Type="http://schemas.openxmlformats.org/officeDocument/2006/relationships/image" Target="../media/image841.png"/><Relationship Id="rId255" Type="http://schemas.openxmlformats.org/officeDocument/2006/relationships/image" Target="../media/image557.png"/><Relationship Id="rId462" Type="http://schemas.openxmlformats.org/officeDocument/2006/relationships/customXml" Target="../ink/ink659.xml"/><Relationship Id="rId115" Type="http://schemas.openxmlformats.org/officeDocument/2006/relationships/image" Target="../media/image487.png"/><Relationship Id="rId322" Type="http://schemas.openxmlformats.org/officeDocument/2006/relationships/customXml" Target="../ink/ink589.xml"/><Relationship Id="rId767" Type="http://schemas.openxmlformats.org/officeDocument/2006/relationships/image" Target="../media/image813.png"/><Relationship Id="rId974" Type="http://schemas.openxmlformats.org/officeDocument/2006/relationships/customXml" Target="../ink/ink915.xml"/><Relationship Id="rId199" Type="http://schemas.openxmlformats.org/officeDocument/2006/relationships/image" Target="../media/image529.png"/><Relationship Id="rId627" Type="http://schemas.openxmlformats.org/officeDocument/2006/relationships/image" Target="../media/image743.png"/><Relationship Id="rId834" Type="http://schemas.openxmlformats.org/officeDocument/2006/relationships/customXml" Target="../ink/ink845.xml"/><Relationship Id="rId266" Type="http://schemas.openxmlformats.org/officeDocument/2006/relationships/customXml" Target="../ink/ink561.xml"/><Relationship Id="rId473" Type="http://schemas.openxmlformats.org/officeDocument/2006/relationships/image" Target="../media/image666.png"/><Relationship Id="rId680" Type="http://schemas.openxmlformats.org/officeDocument/2006/relationships/customXml" Target="../ink/ink768.xml"/><Relationship Id="rId901" Type="http://schemas.openxmlformats.org/officeDocument/2006/relationships/image" Target="../media/image880.png"/><Relationship Id="rId30" Type="http://schemas.openxmlformats.org/officeDocument/2006/relationships/customXml" Target="../ink/ink443.xml"/><Relationship Id="rId126" Type="http://schemas.openxmlformats.org/officeDocument/2006/relationships/customXml" Target="../ink/ink491.xml"/><Relationship Id="rId333" Type="http://schemas.openxmlformats.org/officeDocument/2006/relationships/image" Target="../media/image596.png"/><Relationship Id="rId540" Type="http://schemas.openxmlformats.org/officeDocument/2006/relationships/customXml" Target="../ink/ink698.xml"/><Relationship Id="rId778" Type="http://schemas.openxmlformats.org/officeDocument/2006/relationships/customXml" Target="../ink/ink817.xml"/><Relationship Id="rId985" Type="http://schemas.openxmlformats.org/officeDocument/2006/relationships/image" Target="../media/image922.png"/><Relationship Id="rId638" Type="http://schemas.openxmlformats.org/officeDocument/2006/relationships/customXml" Target="../ink/ink747.xml"/><Relationship Id="rId845" Type="http://schemas.openxmlformats.org/officeDocument/2006/relationships/image" Target="../media/image852.png"/><Relationship Id="rId1030" Type="http://schemas.openxmlformats.org/officeDocument/2006/relationships/customXml" Target="../ink/ink943.xml"/><Relationship Id="rId277" Type="http://schemas.openxmlformats.org/officeDocument/2006/relationships/image" Target="../media/image568.png"/><Relationship Id="rId400" Type="http://schemas.openxmlformats.org/officeDocument/2006/relationships/customXml" Target="../ink/ink628.xml"/><Relationship Id="rId484" Type="http://schemas.openxmlformats.org/officeDocument/2006/relationships/customXml" Target="../ink/ink670.xml"/><Relationship Id="rId705" Type="http://schemas.openxmlformats.org/officeDocument/2006/relationships/image" Target="../media/image782.png"/><Relationship Id="rId137" Type="http://schemas.openxmlformats.org/officeDocument/2006/relationships/image" Target="../media/image498.png"/><Relationship Id="rId344" Type="http://schemas.openxmlformats.org/officeDocument/2006/relationships/customXml" Target="../ink/ink600.xml"/><Relationship Id="rId691" Type="http://schemas.openxmlformats.org/officeDocument/2006/relationships/image" Target="../media/image775.png"/><Relationship Id="rId789" Type="http://schemas.openxmlformats.org/officeDocument/2006/relationships/image" Target="../media/image824.png"/><Relationship Id="rId912" Type="http://schemas.openxmlformats.org/officeDocument/2006/relationships/customXml" Target="../ink/ink884.xml"/><Relationship Id="rId996" Type="http://schemas.openxmlformats.org/officeDocument/2006/relationships/customXml" Target="../ink/ink926.xml"/><Relationship Id="rId41" Type="http://schemas.openxmlformats.org/officeDocument/2006/relationships/image" Target="../media/image450.png"/><Relationship Id="rId551" Type="http://schemas.openxmlformats.org/officeDocument/2006/relationships/image" Target="../media/image705.png"/><Relationship Id="rId649" Type="http://schemas.openxmlformats.org/officeDocument/2006/relationships/image" Target="../media/image754.png"/><Relationship Id="rId856" Type="http://schemas.openxmlformats.org/officeDocument/2006/relationships/customXml" Target="../ink/ink856.xml"/><Relationship Id="rId190" Type="http://schemas.openxmlformats.org/officeDocument/2006/relationships/customXml" Target="../ink/ink523.xml"/><Relationship Id="rId204" Type="http://schemas.openxmlformats.org/officeDocument/2006/relationships/customXml" Target="../ink/ink530.xml"/><Relationship Id="rId288" Type="http://schemas.openxmlformats.org/officeDocument/2006/relationships/customXml" Target="../ink/ink572.xml"/><Relationship Id="rId411" Type="http://schemas.openxmlformats.org/officeDocument/2006/relationships/image" Target="../media/image635.png"/><Relationship Id="rId509" Type="http://schemas.openxmlformats.org/officeDocument/2006/relationships/image" Target="../media/image684.png"/><Relationship Id="rId1041" Type="http://schemas.openxmlformats.org/officeDocument/2006/relationships/image" Target="../media/image950.png"/><Relationship Id="rId495" Type="http://schemas.openxmlformats.org/officeDocument/2006/relationships/image" Target="../media/image677.png"/><Relationship Id="rId716" Type="http://schemas.openxmlformats.org/officeDocument/2006/relationships/customXml" Target="../ink/ink786.xml"/><Relationship Id="rId923" Type="http://schemas.openxmlformats.org/officeDocument/2006/relationships/image" Target="../media/image891.png"/><Relationship Id="rId52" Type="http://schemas.openxmlformats.org/officeDocument/2006/relationships/customXml" Target="../ink/ink454.xml"/><Relationship Id="rId148" Type="http://schemas.openxmlformats.org/officeDocument/2006/relationships/customXml" Target="../ink/ink502.xml"/><Relationship Id="rId355" Type="http://schemas.openxmlformats.org/officeDocument/2006/relationships/image" Target="../media/image607.png"/><Relationship Id="rId562" Type="http://schemas.openxmlformats.org/officeDocument/2006/relationships/customXml" Target="../ink/ink709.xml"/><Relationship Id="rId215" Type="http://schemas.openxmlformats.org/officeDocument/2006/relationships/image" Target="../media/image537.png"/><Relationship Id="rId422" Type="http://schemas.openxmlformats.org/officeDocument/2006/relationships/customXml" Target="../ink/ink639.xml"/><Relationship Id="rId867" Type="http://schemas.openxmlformats.org/officeDocument/2006/relationships/image" Target="../media/image863.png"/><Relationship Id="rId1052" Type="http://schemas.openxmlformats.org/officeDocument/2006/relationships/customXml" Target="../ink/ink954.xml"/><Relationship Id="rId299" Type="http://schemas.openxmlformats.org/officeDocument/2006/relationships/image" Target="../media/image579.png"/><Relationship Id="rId727" Type="http://schemas.openxmlformats.org/officeDocument/2006/relationships/image" Target="../media/image793.png"/><Relationship Id="rId934" Type="http://schemas.openxmlformats.org/officeDocument/2006/relationships/customXml" Target="../ink/ink895.xml"/><Relationship Id="rId63" Type="http://schemas.openxmlformats.org/officeDocument/2006/relationships/image" Target="../media/image461.png"/><Relationship Id="rId159" Type="http://schemas.openxmlformats.org/officeDocument/2006/relationships/image" Target="../media/image509.png"/><Relationship Id="rId366" Type="http://schemas.openxmlformats.org/officeDocument/2006/relationships/customXml" Target="../ink/ink611.xml"/><Relationship Id="rId573" Type="http://schemas.openxmlformats.org/officeDocument/2006/relationships/image" Target="../media/image716.png"/><Relationship Id="rId780" Type="http://schemas.openxmlformats.org/officeDocument/2006/relationships/customXml" Target="../ink/ink818.xml"/><Relationship Id="rId226" Type="http://schemas.openxmlformats.org/officeDocument/2006/relationships/customXml" Target="../ink/ink541.xml"/><Relationship Id="rId433" Type="http://schemas.openxmlformats.org/officeDocument/2006/relationships/image" Target="../media/image646.png"/><Relationship Id="rId878" Type="http://schemas.openxmlformats.org/officeDocument/2006/relationships/customXml" Target="../ink/ink867.xml"/><Relationship Id="rId1063" Type="http://schemas.openxmlformats.org/officeDocument/2006/relationships/image" Target="../media/image961.png"/><Relationship Id="rId640" Type="http://schemas.openxmlformats.org/officeDocument/2006/relationships/customXml" Target="../ink/ink748.xml"/><Relationship Id="rId738" Type="http://schemas.openxmlformats.org/officeDocument/2006/relationships/customXml" Target="../ink/ink797.xml"/><Relationship Id="rId945" Type="http://schemas.openxmlformats.org/officeDocument/2006/relationships/image" Target="../media/image902.png"/><Relationship Id="rId74" Type="http://schemas.openxmlformats.org/officeDocument/2006/relationships/customXml" Target="../ink/ink465.xml"/><Relationship Id="rId377" Type="http://schemas.openxmlformats.org/officeDocument/2006/relationships/image" Target="../media/image618.png"/><Relationship Id="rId500" Type="http://schemas.openxmlformats.org/officeDocument/2006/relationships/customXml" Target="../ink/ink678.xml"/><Relationship Id="rId584" Type="http://schemas.openxmlformats.org/officeDocument/2006/relationships/customXml" Target="../ink/ink720.xml"/><Relationship Id="rId805" Type="http://schemas.openxmlformats.org/officeDocument/2006/relationships/image" Target="../media/image832.png"/><Relationship Id="rId5" Type="http://schemas.openxmlformats.org/officeDocument/2006/relationships/image" Target="../media/image432.png"/><Relationship Id="rId237" Type="http://schemas.openxmlformats.org/officeDocument/2006/relationships/image" Target="../media/image548.png"/><Relationship Id="rId791" Type="http://schemas.openxmlformats.org/officeDocument/2006/relationships/image" Target="../media/image825.png"/><Relationship Id="rId889" Type="http://schemas.openxmlformats.org/officeDocument/2006/relationships/image" Target="../media/image874.png"/><Relationship Id="rId1074" Type="http://schemas.openxmlformats.org/officeDocument/2006/relationships/customXml" Target="../ink/ink965.xml"/><Relationship Id="rId444" Type="http://schemas.openxmlformats.org/officeDocument/2006/relationships/customXml" Target="../ink/ink650.xml"/><Relationship Id="rId651" Type="http://schemas.openxmlformats.org/officeDocument/2006/relationships/image" Target="../media/image755.png"/><Relationship Id="rId749" Type="http://schemas.openxmlformats.org/officeDocument/2006/relationships/image" Target="../media/image804.png"/><Relationship Id="rId290" Type="http://schemas.openxmlformats.org/officeDocument/2006/relationships/customXml" Target="../ink/ink573.xml"/><Relationship Id="rId304" Type="http://schemas.openxmlformats.org/officeDocument/2006/relationships/customXml" Target="../ink/ink580.xml"/><Relationship Id="rId388" Type="http://schemas.openxmlformats.org/officeDocument/2006/relationships/customXml" Target="../ink/ink622.xml"/><Relationship Id="rId511" Type="http://schemas.openxmlformats.org/officeDocument/2006/relationships/image" Target="../media/image685.png"/><Relationship Id="rId609" Type="http://schemas.openxmlformats.org/officeDocument/2006/relationships/image" Target="../media/image734.png"/><Relationship Id="rId956" Type="http://schemas.openxmlformats.org/officeDocument/2006/relationships/customXml" Target="../ink/ink906.xml"/><Relationship Id="rId85" Type="http://schemas.openxmlformats.org/officeDocument/2006/relationships/image" Target="../media/image472.png"/><Relationship Id="rId150" Type="http://schemas.openxmlformats.org/officeDocument/2006/relationships/customXml" Target="../ink/ink503.xml"/><Relationship Id="rId595" Type="http://schemas.openxmlformats.org/officeDocument/2006/relationships/image" Target="../media/image727.png"/><Relationship Id="rId816" Type="http://schemas.openxmlformats.org/officeDocument/2006/relationships/customXml" Target="../ink/ink836.xml"/><Relationship Id="rId1001" Type="http://schemas.openxmlformats.org/officeDocument/2006/relationships/image" Target="../media/image930.png"/><Relationship Id="rId248" Type="http://schemas.openxmlformats.org/officeDocument/2006/relationships/customXml" Target="../ink/ink552.xml"/><Relationship Id="rId455" Type="http://schemas.openxmlformats.org/officeDocument/2006/relationships/image" Target="../media/image657.png"/><Relationship Id="rId662" Type="http://schemas.openxmlformats.org/officeDocument/2006/relationships/customXml" Target="../ink/ink759.xml"/><Relationship Id="rId12" Type="http://schemas.openxmlformats.org/officeDocument/2006/relationships/customXml" Target="../ink/ink434.xml"/><Relationship Id="rId108" Type="http://schemas.openxmlformats.org/officeDocument/2006/relationships/customXml" Target="../ink/ink482.xml"/><Relationship Id="rId315" Type="http://schemas.openxmlformats.org/officeDocument/2006/relationships/image" Target="../media/image587.png"/><Relationship Id="rId522" Type="http://schemas.openxmlformats.org/officeDocument/2006/relationships/customXml" Target="../ink/ink689.xml"/><Relationship Id="rId967" Type="http://schemas.openxmlformats.org/officeDocument/2006/relationships/image" Target="../media/image913.png"/><Relationship Id="rId96" Type="http://schemas.openxmlformats.org/officeDocument/2006/relationships/customXml" Target="../ink/ink476.xml"/><Relationship Id="rId161" Type="http://schemas.openxmlformats.org/officeDocument/2006/relationships/image" Target="../media/image510.png"/><Relationship Id="rId399" Type="http://schemas.openxmlformats.org/officeDocument/2006/relationships/image" Target="../media/image629.png"/><Relationship Id="rId827" Type="http://schemas.openxmlformats.org/officeDocument/2006/relationships/image" Target="../media/image843.png"/><Relationship Id="rId1012" Type="http://schemas.openxmlformats.org/officeDocument/2006/relationships/customXml" Target="../ink/ink934.xml"/><Relationship Id="rId259" Type="http://schemas.openxmlformats.org/officeDocument/2006/relationships/image" Target="../media/image559.png"/><Relationship Id="rId466" Type="http://schemas.openxmlformats.org/officeDocument/2006/relationships/customXml" Target="../ink/ink661.xml"/><Relationship Id="rId673" Type="http://schemas.openxmlformats.org/officeDocument/2006/relationships/image" Target="../media/image766.png"/><Relationship Id="rId880" Type="http://schemas.openxmlformats.org/officeDocument/2006/relationships/customXml" Target="../ink/ink868.xml"/><Relationship Id="rId23" Type="http://schemas.openxmlformats.org/officeDocument/2006/relationships/image" Target="../media/image441.png"/><Relationship Id="rId119" Type="http://schemas.openxmlformats.org/officeDocument/2006/relationships/image" Target="../media/image489.png"/><Relationship Id="rId326" Type="http://schemas.openxmlformats.org/officeDocument/2006/relationships/customXml" Target="../ink/ink591.xml"/><Relationship Id="rId533" Type="http://schemas.openxmlformats.org/officeDocument/2006/relationships/image" Target="../media/image696.png"/><Relationship Id="rId978" Type="http://schemas.openxmlformats.org/officeDocument/2006/relationships/customXml" Target="../ink/ink917.xml"/><Relationship Id="rId740" Type="http://schemas.openxmlformats.org/officeDocument/2006/relationships/customXml" Target="../ink/ink798.xml"/><Relationship Id="rId838" Type="http://schemas.openxmlformats.org/officeDocument/2006/relationships/customXml" Target="../ink/ink847.xml"/><Relationship Id="rId1023" Type="http://schemas.openxmlformats.org/officeDocument/2006/relationships/image" Target="../media/image941.png"/><Relationship Id="rId172" Type="http://schemas.openxmlformats.org/officeDocument/2006/relationships/customXml" Target="../ink/ink514.xml"/><Relationship Id="rId477" Type="http://schemas.openxmlformats.org/officeDocument/2006/relationships/image" Target="../media/image668.png"/><Relationship Id="rId600" Type="http://schemas.openxmlformats.org/officeDocument/2006/relationships/customXml" Target="../ink/ink728.xml"/><Relationship Id="rId684" Type="http://schemas.openxmlformats.org/officeDocument/2006/relationships/customXml" Target="../ink/ink770.xml"/><Relationship Id="rId337" Type="http://schemas.openxmlformats.org/officeDocument/2006/relationships/image" Target="../media/image598.png"/><Relationship Id="rId891" Type="http://schemas.openxmlformats.org/officeDocument/2006/relationships/image" Target="../media/image875.png"/><Relationship Id="rId905" Type="http://schemas.openxmlformats.org/officeDocument/2006/relationships/image" Target="../media/image882.png"/><Relationship Id="rId989" Type="http://schemas.openxmlformats.org/officeDocument/2006/relationships/image" Target="../media/image924.png"/><Relationship Id="rId34" Type="http://schemas.openxmlformats.org/officeDocument/2006/relationships/customXml" Target="../ink/ink445.xml"/><Relationship Id="rId544" Type="http://schemas.openxmlformats.org/officeDocument/2006/relationships/customXml" Target="../ink/ink700.xml"/><Relationship Id="rId751" Type="http://schemas.openxmlformats.org/officeDocument/2006/relationships/image" Target="../media/image805.png"/><Relationship Id="rId849" Type="http://schemas.openxmlformats.org/officeDocument/2006/relationships/image" Target="../media/image854.png"/><Relationship Id="rId183" Type="http://schemas.openxmlformats.org/officeDocument/2006/relationships/image" Target="../media/image521.png"/><Relationship Id="rId390" Type="http://schemas.openxmlformats.org/officeDocument/2006/relationships/customXml" Target="../ink/ink623.xml"/><Relationship Id="rId404" Type="http://schemas.openxmlformats.org/officeDocument/2006/relationships/customXml" Target="../ink/ink630.xml"/><Relationship Id="rId611" Type="http://schemas.openxmlformats.org/officeDocument/2006/relationships/image" Target="../media/image735.png"/><Relationship Id="rId1034" Type="http://schemas.openxmlformats.org/officeDocument/2006/relationships/customXml" Target="../ink/ink945.xml"/><Relationship Id="rId250" Type="http://schemas.openxmlformats.org/officeDocument/2006/relationships/customXml" Target="../ink/ink553.xml"/><Relationship Id="rId488" Type="http://schemas.openxmlformats.org/officeDocument/2006/relationships/customXml" Target="../ink/ink672.xml"/><Relationship Id="rId695" Type="http://schemas.openxmlformats.org/officeDocument/2006/relationships/image" Target="../media/image777.png"/><Relationship Id="rId709" Type="http://schemas.openxmlformats.org/officeDocument/2006/relationships/image" Target="../media/image784.png"/><Relationship Id="rId916" Type="http://schemas.openxmlformats.org/officeDocument/2006/relationships/customXml" Target="../ink/ink886.xml"/><Relationship Id="rId45" Type="http://schemas.openxmlformats.org/officeDocument/2006/relationships/image" Target="../media/image452.png"/><Relationship Id="rId110" Type="http://schemas.openxmlformats.org/officeDocument/2006/relationships/customXml" Target="../ink/ink483.xml"/><Relationship Id="rId348" Type="http://schemas.openxmlformats.org/officeDocument/2006/relationships/customXml" Target="../ink/ink602.xml"/><Relationship Id="rId555" Type="http://schemas.openxmlformats.org/officeDocument/2006/relationships/image" Target="../media/image707.png"/><Relationship Id="rId762" Type="http://schemas.openxmlformats.org/officeDocument/2006/relationships/customXml" Target="../ink/ink809.xml"/><Relationship Id="rId194" Type="http://schemas.openxmlformats.org/officeDocument/2006/relationships/customXml" Target="../ink/ink525.xml"/><Relationship Id="rId208" Type="http://schemas.openxmlformats.org/officeDocument/2006/relationships/customXml" Target="../ink/ink532.xml"/><Relationship Id="rId415" Type="http://schemas.openxmlformats.org/officeDocument/2006/relationships/image" Target="../media/image637.png"/><Relationship Id="rId622" Type="http://schemas.openxmlformats.org/officeDocument/2006/relationships/customXml" Target="../ink/ink739.xml"/><Relationship Id="rId1045" Type="http://schemas.openxmlformats.org/officeDocument/2006/relationships/image" Target="../media/image952.png"/><Relationship Id="rId261" Type="http://schemas.openxmlformats.org/officeDocument/2006/relationships/image" Target="../media/image560.png"/><Relationship Id="rId499" Type="http://schemas.openxmlformats.org/officeDocument/2006/relationships/image" Target="../media/image679.png"/><Relationship Id="rId927" Type="http://schemas.openxmlformats.org/officeDocument/2006/relationships/image" Target="../media/image893.png"/><Relationship Id="rId56" Type="http://schemas.openxmlformats.org/officeDocument/2006/relationships/customXml" Target="../ink/ink456.xml"/><Relationship Id="rId359" Type="http://schemas.openxmlformats.org/officeDocument/2006/relationships/image" Target="../media/image609.png"/><Relationship Id="rId566" Type="http://schemas.openxmlformats.org/officeDocument/2006/relationships/customXml" Target="../ink/ink711.xml"/><Relationship Id="rId773" Type="http://schemas.openxmlformats.org/officeDocument/2006/relationships/image" Target="../media/image816.png"/><Relationship Id="rId121" Type="http://schemas.openxmlformats.org/officeDocument/2006/relationships/image" Target="../media/image490.png"/><Relationship Id="rId219" Type="http://schemas.openxmlformats.org/officeDocument/2006/relationships/image" Target="../media/image539.png"/><Relationship Id="rId426" Type="http://schemas.openxmlformats.org/officeDocument/2006/relationships/customXml" Target="../ink/ink641.xml"/><Relationship Id="rId633" Type="http://schemas.openxmlformats.org/officeDocument/2006/relationships/image" Target="../media/image746.png"/><Relationship Id="rId980" Type="http://schemas.openxmlformats.org/officeDocument/2006/relationships/customXml" Target="../ink/ink918.xml"/><Relationship Id="rId1056" Type="http://schemas.openxmlformats.org/officeDocument/2006/relationships/customXml" Target="../ink/ink956.xml"/><Relationship Id="rId840" Type="http://schemas.openxmlformats.org/officeDocument/2006/relationships/customXml" Target="../ink/ink848.xml"/><Relationship Id="rId938" Type="http://schemas.openxmlformats.org/officeDocument/2006/relationships/customXml" Target="../ink/ink897.xml"/><Relationship Id="rId67" Type="http://schemas.openxmlformats.org/officeDocument/2006/relationships/image" Target="../media/image463.png"/><Relationship Id="rId272" Type="http://schemas.openxmlformats.org/officeDocument/2006/relationships/customXml" Target="../ink/ink564.xml"/><Relationship Id="rId577" Type="http://schemas.openxmlformats.org/officeDocument/2006/relationships/image" Target="../media/image718.png"/><Relationship Id="rId700" Type="http://schemas.openxmlformats.org/officeDocument/2006/relationships/customXml" Target="../ink/ink778.xml"/><Relationship Id="rId132" Type="http://schemas.openxmlformats.org/officeDocument/2006/relationships/customXml" Target="../ink/ink494.xml"/><Relationship Id="rId784" Type="http://schemas.openxmlformats.org/officeDocument/2006/relationships/customXml" Target="../ink/ink820.xml"/><Relationship Id="rId991" Type="http://schemas.openxmlformats.org/officeDocument/2006/relationships/image" Target="../media/image925.png"/><Relationship Id="rId1067" Type="http://schemas.openxmlformats.org/officeDocument/2006/relationships/image" Target="../media/image963.png"/><Relationship Id="rId437" Type="http://schemas.openxmlformats.org/officeDocument/2006/relationships/image" Target="../media/image648.png"/><Relationship Id="rId644" Type="http://schemas.openxmlformats.org/officeDocument/2006/relationships/customXml" Target="../ink/ink750.xml"/><Relationship Id="rId851" Type="http://schemas.openxmlformats.org/officeDocument/2006/relationships/image" Target="../media/image855.png"/><Relationship Id="rId283" Type="http://schemas.openxmlformats.org/officeDocument/2006/relationships/image" Target="../media/image571.png"/><Relationship Id="rId490" Type="http://schemas.openxmlformats.org/officeDocument/2006/relationships/customXml" Target="../ink/ink673.xml"/><Relationship Id="rId504" Type="http://schemas.openxmlformats.org/officeDocument/2006/relationships/customXml" Target="../ink/ink680.xml"/><Relationship Id="rId711" Type="http://schemas.openxmlformats.org/officeDocument/2006/relationships/image" Target="../media/image785.png"/><Relationship Id="rId949" Type="http://schemas.openxmlformats.org/officeDocument/2006/relationships/image" Target="../media/image904.png"/><Relationship Id="rId78" Type="http://schemas.openxmlformats.org/officeDocument/2006/relationships/customXml" Target="../ink/ink467.xml"/><Relationship Id="rId143" Type="http://schemas.openxmlformats.org/officeDocument/2006/relationships/image" Target="../media/image501.png"/><Relationship Id="rId350" Type="http://schemas.openxmlformats.org/officeDocument/2006/relationships/customXml" Target="../ink/ink603.xml"/><Relationship Id="rId588" Type="http://schemas.openxmlformats.org/officeDocument/2006/relationships/customXml" Target="../ink/ink722.xml"/><Relationship Id="rId795" Type="http://schemas.openxmlformats.org/officeDocument/2006/relationships/image" Target="../media/image827.png"/><Relationship Id="rId809" Type="http://schemas.openxmlformats.org/officeDocument/2006/relationships/image" Target="../media/image834.png"/><Relationship Id="rId9" Type="http://schemas.openxmlformats.org/officeDocument/2006/relationships/image" Target="../media/image434.png"/><Relationship Id="rId210" Type="http://schemas.openxmlformats.org/officeDocument/2006/relationships/customXml" Target="../ink/ink533.xml"/><Relationship Id="rId448" Type="http://schemas.openxmlformats.org/officeDocument/2006/relationships/customXml" Target="../ink/ink652.xml"/><Relationship Id="rId655" Type="http://schemas.openxmlformats.org/officeDocument/2006/relationships/image" Target="../media/image757.png"/><Relationship Id="rId862" Type="http://schemas.openxmlformats.org/officeDocument/2006/relationships/customXml" Target="../ink/ink859.xml"/><Relationship Id="rId294" Type="http://schemas.openxmlformats.org/officeDocument/2006/relationships/customXml" Target="../ink/ink575.xml"/><Relationship Id="rId308" Type="http://schemas.openxmlformats.org/officeDocument/2006/relationships/customXml" Target="../ink/ink582.xml"/><Relationship Id="rId515" Type="http://schemas.openxmlformats.org/officeDocument/2006/relationships/image" Target="../media/image687.png"/><Relationship Id="rId722" Type="http://schemas.openxmlformats.org/officeDocument/2006/relationships/customXml" Target="../ink/ink789.xml"/><Relationship Id="rId89" Type="http://schemas.openxmlformats.org/officeDocument/2006/relationships/image" Target="../media/image474.png"/><Relationship Id="rId154" Type="http://schemas.openxmlformats.org/officeDocument/2006/relationships/customXml" Target="../ink/ink505.xml"/><Relationship Id="rId361" Type="http://schemas.openxmlformats.org/officeDocument/2006/relationships/image" Target="../media/image610.png"/><Relationship Id="rId599" Type="http://schemas.openxmlformats.org/officeDocument/2006/relationships/image" Target="../media/image729.png"/><Relationship Id="rId1005" Type="http://schemas.openxmlformats.org/officeDocument/2006/relationships/image" Target="../media/image932.png"/><Relationship Id="rId459" Type="http://schemas.openxmlformats.org/officeDocument/2006/relationships/image" Target="../media/image659.png"/><Relationship Id="rId666" Type="http://schemas.openxmlformats.org/officeDocument/2006/relationships/customXml" Target="../ink/ink761.xml"/><Relationship Id="rId873" Type="http://schemas.openxmlformats.org/officeDocument/2006/relationships/image" Target="../media/image866.png"/><Relationship Id="rId16" Type="http://schemas.openxmlformats.org/officeDocument/2006/relationships/customXml" Target="../ink/ink436.xml"/><Relationship Id="rId221" Type="http://schemas.openxmlformats.org/officeDocument/2006/relationships/image" Target="../media/image540.png"/><Relationship Id="rId319" Type="http://schemas.openxmlformats.org/officeDocument/2006/relationships/image" Target="../media/image589.png"/><Relationship Id="rId526" Type="http://schemas.openxmlformats.org/officeDocument/2006/relationships/customXml" Target="../ink/ink691.xml"/><Relationship Id="rId733" Type="http://schemas.openxmlformats.org/officeDocument/2006/relationships/image" Target="../media/image796.png"/><Relationship Id="rId940" Type="http://schemas.openxmlformats.org/officeDocument/2006/relationships/customXml" Target="../ink/ink898.xml"/><Relationship Id="rId1016" Type="http://schemas.openxmlformats.org/officeDocument/2006/relationships/customXml" Target="../ink/ink936.xml"/><Relationship Id="rId165" Type="http://schemas.openxmlformats.org/officeDocument/2006/relationships/image" Target="../media/image512.png"/><Relationship Id="rId372" Type="http://schemas.openxmlformats.org/officeDocument/2006/relationships/customXml" Target="../ink/ink614.xml"/><Relationship Id="rId677" Type="http://schemas.openxmlformats.org/officeDocument/2006/relationships/image" Target="../media/image768.png"/><Relationship Id="rId800" Type="http://schemas.openxmlformats.org/officeDocument/2006/relationships/customXml" Target="../ink/ink828.xml"/><Relationship Id="rId232" Type="http://schemas.openxmlformats.org/officeDocument/2006/relationships/customXml" Target="../ink/ink544.xml"/><Relationship Id="rId884" Type="http://schemas.openxmlformats.org/officeDocument/2006/relationships/customXml" Target="../ink/ink870.xml"/><Relationship Id="rId27" Type="http://schemas.openxmlformats.org/officeDocument/2006/relationships/image" Target="../media/image443.png"/><Relationship Id="rId537" Type="http://schemas.openxmlformats.org/officeDocument/2006/relationships/image" Target="../media/image698.png"/><Relationship Id="rId744" Type="http://schemas.openxmlformats.org/officeDocument/2006/relationships/customXml" Target="../ink/ink800.xml"/><Relationship Id="rId951" Type="http://schemas.openxmlformats.org/officeDocument/2006/relationships/image" Target="../media/image905.png"/><Relationship Id="rId80" Type="http://schemas.openxmlformats.org/officeDocument/2006/relationships/customXml" Target="../ink/ink468.xml"/><Relationship Id="rId176" Type="http://schemas.openxmlformats.org/officeDocument/2006/relationships/customXml" Target="../ink/ink516.xml"/><Relationship Id="rId383" Type="http://schemas.openxmlformats.org/officeDocument/2006/relationships/image" Target="../media/image621.png"/><Relationship Id="rId590" Type="http://schemas.openxmlformats.org/officeDocument/2006/relationships/customXml" Target="../ink/ink723.xml"/><Relationship Id="rId604" Type="http://schemas.openxmlformats.org/officeDocument/2006/relationships/customXml" Target="../ink/ink730.xml"/><Relationship Id="rId811" Type="http://schemas.openxmlformats.org/officeDocument/2006/relationships/image" Target="../media/image835.png"/><Relationship Id="rId1027" Type="http://schemas.openxmlformats.org/officeDocument/2006/relationships/image" Target="../media/image943.png"/><Relationship Id="rId243" Type="http://schemas.openxmlformats.org/officeDocument/2006/relationships/image" Target="../media/image551.png"/><Relationship Id="rId450" Type="http://schemas.openxmlformats.org/officeDocument/2006/relationships/customXml" Target="../ink/ink653.xml"/><Relationship Id="rId688" Type="http://schemas.openxmlformats.org/officeDocument/2006/relationships/customXml" Target="../ink/ink772.xml"/><Relationship Id="rId895" Type="http://schemas.openxmlformats.org/officeDocument/2006/relationships/image" Target="../media/image877.png"/><Relationship Id="rId909" Type="http://schemas.openxmlformats.org/officeDocument/2006/relationships/image" Target="../media/image884.png"/><Relationship Id="rId38" Type="http://schemas.openxmlformats.org/officeDocument/2006/relationships/customXml" Target="../ink/ink447.xml"/><Relationship Id="rId103" Type="http://schemas.openxmlformats.org/officeDocument/2006/relationships/image" Target="../media/image481.png"/><Relationship Id="rId310" Type="http://schemas.openxmlformats.org/officeDocument/2006/relationships/customXml" Target="../ink/ink583.xml"/><Relationship Id="rId548" Type="http://schemas.openxmlformats.org/officeDocument/2006/relationships/customXml" Target="../ink/ink702.xml"/><Relationship Id="rId755" Type="http://schemas.openxmlformats.org/officeDocument/2006/relationships/image" Target="../media/image807.png"/><Relationship Id="rId962" Type="http://schemas.openxmlformats.org/officeDocument/2006/relationships/customXml" Target="../ink/ink909.xml"/><Relationship Id="rId91" Type="http://schemas.openxmlformats.org/officeDocument/2006/relationships/image" Target="../media/image475.png"/><Relationship Id="rId187" Type="http://schemas.openxmlformats.org/officeDocument/2006/relationships/image" Target="../media/image523.png"/><Relationship Id="rId394" Type="http://schemas.openxmlformats.org/officeDocument/2006/relationships/customXml" Target="../ink/ink625.xml"/><Relationship Id="rId408" Type="http://schemas.openxmlformats.org/officeDocument/2006/relationships/customXml" Target="../ink/ink632.xml"/><Relationship Id="rId615" Type="http://schemas.openxmlformats.org/officeDocument/2006/relationships/image" Target="../media/image737.png"/><Relationship Id="rId822" Type="http://schemas.openxmlformats.org/officeDocument/2006/relationships/customXml" Target="../ink/ink839.xml"/><Relationship Id="rId1038" Type="http://schemas.openxmlformats.org/officeDocument/2006/relationships/customXml" Target="../ink/ink947.xml"/><Relationship Id="rId254" Type="http://schemas.openxmlformats.org/officeDocument/2006/relationships/customXml" Target="../ink/ink555.xml"/><Relationship Id="rId699" Type="http://schemas.openxmlformats.org/officeDocument/2006/relationships/image" Target="../media/image779.png"/><Relationship Id="rId49" Type="http://schemas.openxmlformats.org/officeDocument/2006/relationships/image" Target="../media/image454.png"/><Relationship Id="rId114" Type="http://schemas.openxmlformats.org/officeDocument/2006/relationships/customXml" Target="../ink/ink485.xml"/><Relationship Id="rId461" Type="http://schemas.openxmlformats.org/officeDocument/2006/relationships/image" Target="../media/image660.png"/><Relationship Id="rId559" Type="http://schemas.openxmlformats.org/officeDocument/2006/relationships/image" Target="../media/image709.png"/><Relationship Id="rId766" Type="http://schemas.openxmlformats.org/officeDocument/2006/relationships/customXml" Target="../ink/ink811.xml"/><Relationship Id="rId198" Type="http://schemas.openxmlformats.org/officeDocument/2006/relationships/customXml" Target="../ink/ink527.xml"/><Relationship Id="rId321" Type="http://schemas.openxmlformats.org/officeDocument/2006/relationships/image" Target="../media/image590.png"/><Relationship Id="rId419" Type="http://schemas.openxmlformats.org/officeDocument/2006/relationships/image" Target="../media/image639.png"/><Relationship Id="rId626" Type="http://schemas.openxmlformats.org/officeDocument/2006/relationships/customXml" Target="../ink/ink741.xml"/><Relationship Id="rId973" Type="http://schemas.openxmlformats.org/officeDocument/2006/relationships/image" Target="../media/image916.png"/><Relationship Id="rId1049" Type="http://schemas.openxmlformats.org/officeDocument/2006/relationships/image" Target="../media/image954.png"/><Relationship Id="rId833" Type="http://schemas.openxmlformats.org/officeDocument/2006/relationships/image" Target="../media/image846.png"/><Relationship Id="rId265" Type="http://schemas.openxmlformats.org/officeDocument/2006/relationships/image" Target="../media/image562.png"/><Relationship Id="rId472" Type="http://schemas.openxmlformats.org/officeDocument/2006/relationships/customXml" Target="../ink/ink664.xml"/><Relationship Id="rId900" Type="http://schemas.openxmlformats.org/officeDocument/2006/relationships/customXml" Target="../ink/ink878.xml"/><Relationship Id="rId125" Type="http://schemas.openxmlformats.org/officeDocument/2006/relationships/image" Target="../media/image492.png"/><Relationship Id="rId332" Type="http://schemas.openxmlformats.org/officeDocument/2006/relationships/customXml" Target="../ink/ink594.xml"/><Relationship Id="rId777" Type="http://schemas.openxmlformats.org/officeDocument/2006/relationships/image" Target="../media/image818.png"/><Relationship Id="rId984" Type="http://schemas.openxmlformats.org/officeDocument/2006/relationships/customXml" Target="../ink/ink920.xml"/><Relationship Id="rId637" Type="http://schemas.openxmlformats.org/officeDocument/2006/relationships/image" Target="../media/image748.png"/><Relationship Id="rId844" Type="http://schemas.openxmlformats.org/officeDocument/2006/relationships/customXml" Target="../ink/ink850.xml"/><Relationship Id="rId276" Type="http://schemas.openxmlformats.org/officeDocument/2006/relationships/customXml" Target="../ink/ink566.xml"/><Relationship Id="rId483" Type="http://schemas.openxmlformats.org/officeDocument/2006/relationships/image" Target="../media/image671.png"/><Relationship Id="rId690" Type="http://schemas.openxmlformats.org/officeDocument/2006/relationships/customXml" Target="../ink/ink773.xml"/><Relationship Id="rId704" Type="http://schemas.openxmlformats.org/officeDocument/2006/relationships/customXml" Target="../ink/ink780.xml"/><Relationship Id="rId911" Type="http://schemas.openxmlformats.org/officeDocument/2006/relationships/image" Target="../media/image885.png"/><Relationship Id="rId40" Type="http://schemas.openxmlformats.org/officeDocument/2006/relationships/customXml" Target="../ink/ink448.xml"/><Relationship Id="rId136" Type="http://schemas.openxmlformats.org/officeDocument/2006/relationships/customXml" Target="../ink/ink496.xml"/><Relationship Id="rId343" Type="http://schemas.openxmlformats.org/officeDocument/2006/relationships/image" Target="../media/image601.png"/><Relationship Id="rId550" Type="http://schemas.openxmlformats.org/officeDocument/2006/relationships/customXml" Target="../ink/ink703.xml"/><Relationship Id="rId788" Type="http://schemas.openxmlformats.org/officeDocument/2006/relationships/customXml" Target="../ink/ink822.xml"/><Relationship Id="rId995" Type="http://schemas.openxmlformats.org/officeDocument/2006/relationships/image" Target="../media/image927.png"/><Relationship Id="rId203" Type="http://schemas.openxmlformats.org/officeDocument/2006/relationships/image" Target="../media/image531.png"/><Relationship Id="rId648" Type="http://schemas.openxmlformats.org/officeDocument/2006/relationships/customXml" Target="../ink/ink752.xml"/><Relationship Id="rId855" Type="http://schemas.openxmlformats.org/officeDocument/2006/relationships/image" Target="../media/image857.png"/><Relationship Id="rId1040" Type="http://schemas.openxmlformats.org/officeDocument/2006/relationships/customXml" Target="../ink/ink948.xml"/><Relationship Id="rId287" Type="http://schemas.openxmlformats.org/officeDocument/2006/relationships/image" Target="../media/image573.png"/><Relationship Id="rId410" Type="http://schemas.openxmlformats.org/officeDocument/2006/relationships/customXml" Target="../ink/ink633.xml"/><Relationship Id="rId494" Type="http://schemas.openxmlformats.org/officeDocument/2006/relationships/customXml" Target="../ink/ink675.xml"/><Relationship Id="rId508" Type="http://schemas.openxmlformats.org/officeDocument/2006/relationships/customXml" Target="../ink/ink682.xml"/><Relationship Id="rId715" Type="http://schemas.openxmlformats.org/officeDocument/2006/relationships/image" Target="../media/image787.png"/><Relationship Id="rId922" Type="http://schemas.openxmlformats.org/officeDocument/2006/relationships/customXml" Target="../ink/ink889.xml"/><Relationship Id="rId147" Type="http://schemas.openxmlformats.org/officeDocument/2006/relationships/image" Target="../media/image503.png"/><Relationship Id="rId354" Type="http://schemas.openxmlformats.org/officeDocument/2006/relationships/customXml" Target="../ink/ink605.xml"/><Relationship Id="rId799" Type="http://schemas.openxmlformats.org/officeDocument/2006/relationships/image" Target="../media/image829.png"/><Relationship Id="rId51" Type="http://schemas.openxmlformats.org/officeDocument/2006/relationships/image" Target="../media/image455.png"/><Relationship Id="rId561" Type="http://schemas.openxmlformats.org/officeDocument/2006/relationships/image" Target="../media/image710.png"/><Relationship Id="rId659" Type="http://schemas.openxmlformats.org/officeDocument/2006/relationships/image" Target="../media/image759.png"/><Relationship Id="rId866" Type="http://schemas.openxmlformats.org/officeDocument/2006/relationships/customXml" Target="../ink/ink861.xml"/><Relationship Id="rId214" Type="http://schemas.openxmlformats.org/officeDocument/2006/relationships/customXml" Target="../ink/ink535.xml"/><Relationship Id="rId298" Type="http://schemas.openxmlformats.org/officeDocument/2006/relationships/customXml" Target="../ink/ink577.xml"/><Relationship Id="rId421" Type="http://schemas.openxmlformats.org/officeDocument/2006/relationships/image" Target="../media/image640.png"/><Relationship Id="rId519" Type="http://schemas.openxmlformats.org/officeDocument/2006/relationships/image" Target="../media/image689.png"/><Relationship Id="rId1051" Type="http://schemas.openxmlformats.org/officeDocument/2006/relationships/image" Target="../media/image955.png"/><Relationship Id="rId158" Type="http://schemas.openxmlformats.org/officeDocument/2006/relationships/customXml" Target="../ink/ink507.xml"/><Relationship Id="rId726" Type="http://schemas.openxmlformats.org/officeDocument/2006/relationships/customXml" Target="../ink/ink791.xml"/><Relationship Id="rId933" Type="http://schemas.openxmlformats.org/officeDocument/2006/relationships/image" Target="../media/image896.png"/><Relationship Id="rId1009" Type="http://schemas.openxmlformats.org/officeDocument/2006/relationships/image" Target="../media/image934.png"/><Relationship Id="rId62" Type="http://schemas.openxmlformats.org/officeDocument/2006/relationships/customXml" Target="../ink/ink459.xml"/><Relationship Id="rId365" Type="http://schemas.openxmlformats.org/officeDocument/2006/relationships/image" Target="../media/image612.png"/><Relationship Id="rId572" Type="http://schemas.openxmlformats.org/officeDocument/2006/relationships/customXml" Target="../ink/ink714.xml"/><Relationship Id="rId225" Type="http://schemas.openxmlformats.org/officeDocument/2006/relationships/image" Target="../media/image542.png"/><Relationship Id="rId432" Type="http://schemas.openxmlformats.org/officeDocument/2006/relationships/customXml" Target="../ink/ink644.xml"/><Relationship Id="rId877" Type="http://schemas.openxmlformats.org/officeDocument/2006/relationships/image" Target="../media/image868.png"/><Relationship Id="rId1062" Type="http://schemas.openxmlformats.org/officeDocument/2006/relationships/customXml" Target="../ink/ink959.xml"/><Relationship Id="rId737" Type="http://schemas.openxmlformats.org/officeDocument/2006/relationships/image" Target="../media/image798.png"/><Relationship Id="rId944" Type="http://schemas.openxmlformats.org/officeDocument/2006/relationships/customXml" Target="../ink/ink900.xml"/><Relationship Id="rId73" Type="http://schemas.openxmlformats.org/officeDocument/2006/relationships/image" Target="../media/image466.png"/><Relationship Id="rId169" Type="http://schemas.openxmlformats.org/officeDocument/2006/relationships/image" Target="../media/image514.png"/><Relationship Id="rId376" Type="http://schemas.openxmlformats.org/officeDocument/2006/relationships/customXml" Target="../ink/ink616.xml"/><Relationship Id="rId583" Type="http://schemas.openxmlformats.org/officeDocument/2006/relationships/image" Target="../media/image721.png"/><Relationship Id="rId790" Type="http://schemas.openxmlformats.org/officeDocument/2006/relationships/customXml" Target="../ink/ink823.xml"/><Relationship Id="rId804" Type="http://schemas.openxmlformats.org/officeDocument/2006/relationships/customXml" Target="../ink/ink830.xml"/><Relationship Id="rId4" Type="http://schemas.openxmlformats.org/officeDocument/2006/relationships/customXml" Target="../ink/ink430.xml"/><Relationship Id="rId236" Type="http://schemas.openxmlformats.org/officeDocument/2006/relationships/customXml" Target="../ink/ink546.xml"/><Relationship Id="rId443" Type="http://schemas.openxmlformats.org/officeDocument/2006/relationships/image" Target="../media/image651.png"/><Relationship Id="rId650" Type="http://schemas.openxmlformats.org/officeDocument/2006/relationships/customXml" Target="../ink/ink753.xml"/><Relationship Id="rId888" Type="http://schemas.openxmlformats.org/officeDocument/2006/relationships/customXml" Target="../ink/ink872.xml"/><Relationship Id="rId1073" Type="http://schemas.openxmlformats.org/officeDocument/2006/relationships/image" Target="../media/image966.png"/><Relationship Id="rId303" Type="http://schemas.openxmlformats.org/officeDocument/2006/relationships/image" Target="../media/image581.png"/><Relationship Id="rId748" Type="http://schemas.openxmlformats.org/officeDocument/2006/relationships/customXml" Target="../ink/ink802.xml"/><Relationship Id="rId955" Type="http://schemas.openxmlformats.org/officeDocument/2006/relationships/image" Target="../media/image907.png"/><Relationship Id="rId84" Type="http://schemas.openxmlformats.org/officeDocument/2006/relationships/customXml" Target="../ink/ink470.xml"/><Relationship Id="rId387" Type="http://schemas.openxmlformats.org/officeDocument/2006/relationships/image" Target="../media/image623.png"/><Relationship Id="rId510" Type="http://schemas.openxmlformats.org/officeDocument/2006/relationships/customXml" Target="../ink/ink683.xml"/><Relationship Id="rId594" Type="http://schemas.openxmlformats.org/officeDocument/2006/relationships/customXml" Target="../ink/ink725.xml"/><Relationship Id="rId608" Type="http://schemas.openxmlformats.org/officeDocument/2006/relationships/customXml" Target="../ink/ink732.xml"/><Relationship Id="rId815" Type="http://schemas.openxmlformats.org/officeDocument/2006/relationships/image" Target="../media/image837.png"/><Relationship Id="rId247" Type="http://schemas.openxmlformats.org/officeDocument/2006/relationships/image" Target="../media/image553.png"/><Relationship Id="rId899" Type="http://schemas.openxmlformats.org/officeDocument/2006/relationships/image" Target="../media/image879.png"/><Relationship Id="rId1000" Type="http://schemas.openxmlformats.org/officeDocument/2006/relationships/customXml" Target="../ink/ink928.xml"/><Relationship Id="rId107" Type="http://schemas.openxmlformats.org/officeDocument/2006/relationships/image" Target="../media/image483.png"/><Relationship Id="rId454" Type="http://schemas.openxmlformats.org/officeDocument/2006/relationships/customXml" Target="../ink/ink655.xml"/><Relationship Id="rId661" Type="http://schemas.openxmlformats.org/officeDocument/2006/relationships/image" Target="../media/image760.png"/><Relationship Id="rId759" Type="http://schemas.openxmlformats.org/officeDocument/2006/relationships/image" Target="../media/image809.png"/><Relationship Id="rId966" Type="http://schemas.openxmlformats.org/officeDocument/2006/relationships/customXml" Target="../ink/ink911.xml"/><Relationship Id="rId11" Type="http://schemas.openxmlformats.org/officeDocument/2006/relationships/image" Target="../media/image435.png"/><Relationship Id="rId314" Type="http://schemas.openxmlformats.org/officeDocument/2006/relationships/customXml" Target="../ink/ink585.xml"/><Relationship Id="rId398" Type="http://schemas.openxmlformats.org/officeDocument/2006/relationships/customXml" Target="../ink/ink627.xml"/><Relationship Id="rId521" Type="http://schemas.openxmlformats.org/officeDocument/2006/relationships/image" Target="../media/image690.png"/><Relationship Id="rId619" Type="http://schemas.openxmlformats.org/officeDocument/2006/relationships/image" Target="../media/image739.png"/><Relationship Id="rId95" Type="http://schemas.openxmlformats.org/officeDocument/2006/relationships/image" Target="../media/image477.png"/><Relationship Id="rId160" Type="http://schemas.openxmlformats.org/officeDocument/2006/relationships/customXml" Target="../ink/ink508.xml"/><Relationship Id="rId826" Type="http://schemas.openxmlformats.org/officeDocument/2006/relationships/customXml" Target="../ink/ink841.xml"/><Relationship Id="rId1011" Type="http://schemas.openxmlformats.org/officeDocument/2006/relationships/image" Target="../media/image935.png"/><Relationship Id="rId258" Type="http://schemas.openxmlformats.org/officeDocument/2006/relationships/customXml" Target="../ink/ink557.xml"/><Relationship Id="rId465" Type="http://schemas.openxmlformats.org/officeDocument/2006/relationships/image" Target="../media/image662.png"/><Relationship Id="rId672" Type="http://schemas.openxmlformats.org/officeDocument/2006/relationships/customXml" Target="../ink/ink764.xml"/><Relationship Id="rId22" Type="http://schemas.openxmlformats.org/officeDocument/2006/relationships/customXml" Target="../ink/ink439.xml"/><Relationship Id="rId118" Type="http://schemas.openxmlformats.org/officeDocument/2006/relationships/customXml" Target="../ink/ink487.xml"/><Relationship Id="rId325" Type="http://schemas.openxmlformats.org/officeDocument/2006/relationships/image" Target="../media/image592.png"/><Relationship Id="rId532" Type="http://schemas.openxmlformats.org/officeDocument/2006/relationships/customXml" Target="../ink/ink694.xml"/><Relationship Id="rId977" Type="http://schemas.openxmlformats.org/officeDocument/2006/relationships/image" Target="../media/image918.png"/><Relationship Id="rId171" Type="http://schemas.openxmlformats.org/officeDocument/2006/relationships/image" Target="../media/image515.png"/><Relationship Id="rId837" Type="http://schemas.openxmlformats.org/officeDocument/2006/relationships/image" Target="../media/image848.png"/><Relationship Id="rId1022" Type="http://schemas.openxmlformats.org/officeDocument/2006/relationships/customXml" Target="../ink/ink939.xml"/><Relationship Id="rId269" Type="http://schemas.openxmlformats.org/officeDocument/2006/relationships/image" Target="../media/image564.png"/><Relationship Id="rId476" Type="http://schemas.openxmlformats.org/officeDocument/2006/relationships/customXml" Target="../ink/ink666.xml"/><Relationship Id="rId683" Type="http://schemas.openxmlformats.org/officeDocument/2006/relationships/image" Target="../media/image771.png"/><Relationship Id="rId890" Type="http://schemas.openxmlformats.org/officeDocument/2006/relationships/customXml" Target="../ink/ink873.xml"/><Relationship Id="rId904" Type="http://schemas.openxmlformats.org/officeDocument/2006/relationships/customXml" Target="../ink/ink880.xml"/><Relationship Id="rId33" Type="http://schemas.openxmlformats.org/officeDocument/2006/relationships/image" Target="../media/image446.png"/><Relationship Id="rId129" Type="http://schemas.openxmlformats.org/officeDocument/2006/relationships/image" Target="../media/image494.png"/><Relationship Id="rId336" Type="http://schemas.openxmlformats.org/officeDocument/2006/relationships/customXml" Target="../ink/ink596.xml"/><Relationship Id="rId543" Type="http://schemas.openxmlformats.org/officeDocument/2006/relationships/image" Target="../media/image701.png"/><Relationship Id="rId988" Type="http://schemas.openxmlformats.org/officeDocument/2006/relationships/customXml" Target="../ink/ink922.xml"/><Relationship Id="rId182" Type="http://schemas.openxmlformats.org/officeDocument/2006/relationships/customXml" Target="../ink/ink519.xml"/><Relationship Id="rId403" Type="http://schemas.openxmlformats.org/officeDocument/2006/relationships/image" Target="../media/image631.png"/><Relationship Id="rId750" Type="http://schemas.openxmlformats.org/officeDocument/2006/relationships/customXml" Target="../ink/ink803.xml"/><Relationship Id="rId848" Type="http://schemas.openxmlformats.org/officeDocument/2006/relationships/customXml" Target="../ink/ink852.xml"/><Relationship Id="rId1033" Type="http://schemas.openxmlformats.org/officeDocument/2006/relationships/image" Target="../media/image946.png"/><Relationship Id="rId487" Type="http://schemas.openxmlformats.org/officeDocument/2006/relationships/image" Target="../media/image673.png"/><Relationship Id="rId610" Type="http://schemas.openxmlformats.org/officeDocument/2006/relationships/customXml" Target="../ink/ink733.xml"/><Relationship Id="rId694" Type="http://schemas.openxmlformats.org/officeDocument/2006/relationships/customXml" Target="../ink/ink775.xml"/><Relationship Id="rId708" Type="http://schemas.openxmlformats.org/officeDocument/2006/relationships/customXml" Target="../ink/ink782.xml"/><Relationship Id="rId915" Type="http://schemas.openxmlformats.org/officeDocument/2006/relationships/image" Target="../media/image887.png"/><Relationship Id="rId347" Type="http://schemas.openxmlformats.org/officeDocument/2006/relationships/image" Target="../media/image603.png"/><Relationship Id="rId999" Type="http://schemas.openxmlformats.org/officeDocument/2006/relationships/image" Target="../media/image929.png"/><Relationship Id="rId44" Type="http://schemas.openxmlformats.org/officeDocument/2006/relationships/customXml" Target="../ink/ink450.xml"/><Relationship Id="rId554" Type="http://schemas.openxmlformats.org/officeDocument/2006/relationships/customXml" Target="../ink/ink705.xml"/><Relationship Id="rId761" Type="http://schemas.openxmlformats.org/officeDocument/2006/relationships/image" Target="../media/image810.png"/><Relationship Id="rId859" Type="http://schemas.openxmlformats.org/officeDocument/2006/relationships/image" Target="../media/image859.png"/><Relationship Id="rId193" Type="http://schemas.openxmlformats.org/officeDocument/2006/relationships/image" Target="../media/image526.png"/><Relationship Id="rId207" Type="http://schemas.openxmlformats.org/officeDocument/2006/relationships/image" Target="../media/image533.png"/><Relationship Id="rId414" Type="http://schemas.openxmlformats.org/officeDocument/2006/relationships/customXml" Target="../ink/ink635.xml"/><Relationship Id="rId498" Type="http://schemas.openxmlformats.org/officeDocument/2006/relationships/customXml" Target="../ink/ink677.xml"/><Relationship Id="rId621" Type="http://schemas.openxmlformats.org/officeDocument/2006/relationships/image" Target="../media/image740.png"/><Relationship Id="rId1044" Type="http://schemas.openxmlformats.org/officeDocument/2006/relationships/customXml" Target="../ink/ink950.xml"/><Relationship Id="rId260" Type="http://schemas.openxmlformats.org/officeDocument/2006/relationships/customXml" Target="../ink/ink558.xml"/><Relationship Id="rId719" Type="http://schemas.openxmlformats.org/officeDocument/2006/relationships/image" Target="../media/image789.png"/><Relationship Id="rId926" Type="http://schemas.openxmlformats.org/officeDocument/2006/relationships/customXml" Target="../ink/ink891.xml"/><Relationship Id="rId55" Type="http://schemas.openxmlformats.org/officeDocument/2006/relationships/image" Target="../media/image457.png"/><Relationship Id="rId120" Type="http://schemas.openxmlformats.org/officeDocument/2006/relationships/customXml" Target="../ink/ink488.xml"/><Relationship Id="rId358" Type="http://schemas.openxmlformats.org/officeDocument/2006/relationships/customXml" Target="../ink/ink607.xml"/><Relationship Id="rId565" Type="http://schemas.openxmlformats.org/officeDocument/2006/relationships/image" Target="../media/image712.png"/><Relationship Id="rId772" Type="http://schemas.openxmlformats.org/officeDocument/2006/relationships/customXml" Target="../ink/ink814.xml"/><Relationship Id="rId218" Type="http://schemas.openxmlformats.org/officeDocument/2006/relationships/customXml" Target="../ink/ink537.xml"/><Relationship Id="rId425" Type="http://schemas.openxmlformats.org/officeDocument/2006/relationships/image" Target="../media/image642.png"/><Relationship Id="rId632" Type="http://schemas.openxmlformats.org/officeDocument/2006/relationships/customXml" Target="../ink/ink744.xml"/><Relationship Id="rId1055" Type="http://schemas.openxmlformats.org/officeDocument/2006/relationships/image" Target="../media/image957.png"/><Relationship Id="rId271" Type="http://schemas.openxmlformats.org/officeDocument/2006/relationships/image" Target="../media/image565.png"/><Relationship Id="rId937" Type="http://schemas.openxmlformats.org/officeDocument/2006/relationships/image" Target="../media/image898.png"/><Relationship Id="rId66" Type="http://schemas.openxmlformats.org/officeDocument/2006/relationships/customXml" Target="../ink/ink461.xml"/><Relationship Id="rId131" Type="http://schemas.openxmlformats.org/officeDocument/2006/relationships/image" Target="../media/image495.png"/><Relationship Id="rId369" Type="http://schemas.openxmlformats.org/officeDocument/2006/relationships/image" Target="../media/image614.png"/><Relationship Id="rId576" Type="http://schemas.openxmlformats.org/officeDocument/2006/relationships/customXml" Target="../ink/ink716.xml"/><Relationship Id="rId783" Type="http://schemas.openxmlformats.org/officeDocument/2006/relationships/image" Target="../media/image821.png"/><Relationship Id="rId990" Type="http://schemas.openxmlformats.org/officeDocument/2006/relationships/customXml" Target="../ink/ink923.xml"/><Relationship Id="rId229" Type="http://schemas.openxmlformats.org/officeDocument/2006/relationships/image" Target="../media/image544.png"/><Relationship Id="rId436" Type="http://schemas.openxmlformats.org/officeDocument/2006/relationships/customXml" Target="../ink/ink646.xml"/><Relationship Id="rId643" Type="http://schemas.openxmlformats.org/officeDocument/2006/relationships/image" Target="../media/image751.png"/><Relationship Id="rId1066" Type="http://schemas.openxmlformats.org/officeDocument/2006/relationships/customXml" Target="../ink/ink961.xml"/><Relationship Id="rId850" Type="http://schemas.openxmlformats.org/officeDocument/2006/relationships/customXml" Target="../ink/ink853.xml"/><Relationship Id="rId948" Type="http://schemas.openxmlformats.org/officeDocument/2006/relationships/customXml" Target="../ink/ink902.xml"/><Relationship Id="rId77" Type="http://schemas.openxmlformats.org/officeDocument/2006/relationships/image" Target="../media/image468.png"/><Relationship Id="rId282" Type="http://schemas.openxmlformats.org/officeDocument/2006/relationships/customXml" Target="../ink/ink569.xml"/><Relationship Id="rId503" Type="http://schemas.openxmlformats.org/officeDocument/2006/relationships/image" Target="../media/image681.png"/><Relationship Id="rId587" Type="http://schemas.openxmlformats.org/officeDocument/2006/relationships/image" Target="../media/image723.png"/><Relationship Id="rId710" Type="http://schemas.openxmlformats.org/officeDocument/2006/relationships/customXml" Target="../ink/ink783.xml"/><Relationship Id="rId808" Type="http://schemas.openxmlformats.org/officeDocument/2006/relationships/customXml" Target="../ink/ink832.xml"/><Relationship Id="rId8" Type="http://schemas.openxmlformats.org/officeDocument/2006/relationships/customXml" Target="../ink/ink432.xml"/><Relationship Id="rId142" Type="http://schemas.openxmlformats.org/officeDocument/2006/relationships/customXml" Target="../ink/ink499.xml"/><Relationship Id="rId447" Type="http://schemas.openxmlformats.org/officeDocument/2006/relationships/image" Target="../media/image653.png"/><Relationship Id="rId794" Type="http://schemas.openxmlformats.org/officeDocument/2006/relationships/customXml" Target="../ink/ink825.xml"/><Relationship Id="rId654" Type="http://schemas.openxmlformats.org/officeDocument/2006/relationships/customXml" Target="../ink/ink755.xml"/><Relationship Id="rId861" Type="http://schemas.openxmlformats.org/officeDocument/2006/relationships/image" Target="../media/image860.png"/><Relationship Id="rId959" Type="http://schemas.openxmlformats.org/officeDocument/2006/relationships/image" Target="../media/image909.png"/><Relationship Id="rId293" Type="http://schemas.openxmlformats.org/officeDocument/2006/relationships/image" Target="../media/image576.png"/><Relationship Id="rId307" Type="http://schemas.openxmlformats.org/officeDocument/2006/relationships/image" Target="../media/image583.png"/><Relationship Id="rId514" Type="http://schemas.openxmlformats.org/officeDocument/2006/relationships/customXml" Target="../ink/ink685.xml"/><Relationship Id="rId721" Type="http://schemas.openxmlformats.org/officeDocument/2006/relationships/image" Target="../media/image790.png"/><Relationship Id="rId88" Type="http://schemas.openxmlformats.org/officeDocument/2006/relationships/customXml" Target="../ink/ink472.xml"/><Relationship Id="rId153" Type="http://schemas.openxmlformats.org/officeDocument/2006/relationships/image" Target="../media/image506.png"/><Relationship Id="rId360" Type="http://schemas.openxmlformats.org/officeDocument/2006/relationships/customXml" Target="../ink/ink608.xml"/><Relationship Id="rId598" Type="http://schemas.openxmlformats.org/officeDocument/2006/relationships/customXml" Target="../ink/ink727.xml"/><Relationship Id="rId819" Type="http://schemas.openxmlformats.org/officeDocument/2006/relationships/image" Target="../media/image839.png"/><Relationship Id="rId1004" Type="http://schemas.openxmlformats.org/officeDocument/2006/relationships/customXml" Target="../ink/ink930.xml"/><Relationship Id="rId220" Type="http://schemas.openxmlformats.org/officeDocument/2006/relationships/customXml" Target="../ink/ink538.xml"/><Relationship Id="rId458" Type="http://schemas.openxmlformats.org/officeDocument/2006/relationships/customXml" Target="../ink/ink657.xml"/><Relationship Id="rId665" Type="http://schemas.openxmlformats.org/officeDocument/2006/relationships/image" Target="../media/image762.png"/><Relationship Id="rId872" Type="http://schemas.openxmlformats.org/officeDocument/2006/relationships/customXml" Target="../ink/ink864.xml"/><Relationship Id="rId15" Type="http://schemas.openxmlformats.org/officeDocument/2006/relationships/image" Target="../media/image437.png"/><Relationship Id="rId318" Type="http://schemas.openxmlformats.org/officeDocument/2006/relationships/customXml" Target="../ink/ink587.xml"/><Relationship Id="rId525" Type="http://schemas.openxmlformats.org/officeDocument/2006/relationships/image" Target="../media/image692.png"/><Relationship Id="rId732" Type="http://schemas.openxmlformats.org/officeDocument/2006/relationships/customXml" Target="../ink/ink794.xml"/><Relationship Id="rId99" Type="http://schemas.openxmlformats.org/officeDocument/2006/relationships/image" Target="../media/image479.png"/><Relationship Id="rId164" Type="http://schemas.openxmlformats.org/officeDocument/2006/relationships/customXml" Target="../ink/ink510.xml"/><Relationship Id="rId371" Type="http://schemas.openxmlformats.org/officeDocument/2006/relationships/image" Target="../media/image615.png"/><Relationship Id="rId1015" Type="http://schemas.openxmlformats.org/officeDocument/2006/relationships/image" Target="../media/image937.png"/><Relationship Id="rId469" Type="http://schemas.openxmlformats.org/officeDocument/2006/relationships/image" Target="../media/image664.png"/><Relationship Id="rId676" Type="http://schemas.openxmlformats.org/officeDocument/2006/relationships/customXml" Target="../ink/ink766.xml"/><Relationship Id="rId883" Type="http://schemas.openxmlformats.org/officeDocument/2006/relationships/image" Target="../media/image871.png"/><Relationship Id="rId26" Type="http://schemas.openxmlformats.org/officeDocument/2006/relationships/customXml" Target="../ink/ink441.xml"/><Relationship Id="rId231" Type="http://schemas.openxmlformats.org/officeDocument/2006/relationships/image" Target="../media/image545.png"/><Relationship Id="rId329" Type="http://schemas.openxmlformats.org/officeDocument/2006/relationships/image" Target="../media/image594.png"/><Relationship Id="rId536" Type="http://schemas.openxmlformats.org/officeDocument/2006/relationships/customXml" Target="../ink/ink696.xml"/><Relationship Id="rId175" Type="http://schemas.openxmlformats.org/officeDocument/2006/relationships/image" Target="../media/image517.png"/><Relationship Id="rId743" Type="http://schemas.openxmlformats.org/officeDocument/2006/relationships/image" Target="../media/image801.png"/><Relationship Id="rId950" Type="http://schemas.openxmlformats.org/officeDocument/2006/relationships/customXml" Target="../ink/ink903.xml"/><Relationship Id="rId1026" Type="http://schemas.openxmlformats.org/officeDocument/2006/relationships/customXml" Target="../ink/ink941.xml"/><Relationship Id="rId382" Type="http://schemas.openxmlformats.org/officeDocument/2006/relationships/customXml" Target="../ink/ink619.xml"/><Relationship Id="rId603" Type="http://schemas.openxmlformats.org/officeDocument/2006/relationships/image" Target="../media/image731.png"/><Relationship Id="rId687" Type="http://schemas.openxmlformats.org/officeDocument/2006/relationships/image" Target="../media/image773.png"/><Relationship Id="rId810" Type="http://schemas.openxmlformats.org/officeDocument/2006/relationships/customXml" Target="../ink/ink833.xml"/><Relationship Id="rId908" Type="http://schemas.openxmlformats.org/officeDocument/2006/relationships/customXml" Target="../ink/ink882.xml"/><Relationship Id="rId242" Type="http://schemas.openxmlformats.org/officeDocument/2006/relationships/customXml" Target="../ink/ink549.xml"/><Relationship Id="rId894" Type="http://schemas.openxmlformats.org/officeDocument/2006/relationships/customXml" Target="../ink/ink875.xml"/><Relationship Id="rId37" Type="http://schemas.openxmlformats.org/officeDocument/2006/relationships/image" Target="../media/image448.png"/><Relationship Id="rId102" Type="http://schemas.openxmlformats.org/officeDocument/2006/relationships/customXml" Target="../ink/ink479.xml"/><Relationship Id="rId547" Type="http://schemas.openxmlformats.org/officeDocument/2006/relationships/image" Target="../media/image703.png"/><Relationship Id="rId754" Type="http://schemas.openxmlformats.org/officeDocument/2006/relationships/customXml" Target="../ink/ink805.xml"/><Relationship Id="rId961" Type="http://schemas.openxmlformats.org/officeDocument/2006/relationships/image" Target="../media/image910.png"/><Relationship Id="rId90" Type="http://schemas.openxmlformats.org/officeDocument/2006/relationships/customXml" Target="../ink/ink473.xml"/><Relationship Id="rId186" Type="http://schemas.openxmlformats.org/officeDocument/2006/relationships/customXml" Target="../ink/ink521.xml"/><Relationship Id="rId393" Type="http://schemas.openxmlformats.org/officeDocument/2006/relationships/image" Target="../media/image626.png"/><Relationship Id="rId407" Type="http://schemas.openxmlformats.org/officeDocument/2006/relationships/image" Target="../media/image633.png"/><Relationship Id="rId614" Type="http://schemas.openxmlformats.org/officeDocument/2006/relationships/customXml" Target="../ink/ink735.xml"/><Relationship Id="rId821" Type="http://schemas.openxmlformats.org/officeDocument/2006/relationships/image" Target="../media/image840.png"/><Relationship Id="rId1037" Type="http://schemas.openxmlformats.org/officeDocument/2006/relationships/image" Target="../media/image948.png"/><Relationship Id="rId253" Type="http://schemas.openxmlformats.org/officeDocument/2006/relationships/image" Target="../media/image556.png"/><Relationship Id="rId460" Type="http://schemas.openxmlformats.org/officeDocument/2006/relationships/customXml" Target="../ink/ink658.xml"/><Relationship Id="rId698" Type="http://schemas.openxmlformats.org/officeDocument/2006/relationships/customXml" Target="../ink/ink777.xml"/><Relationship Id="rId919" Type="http://schemas.openxmlformats.org/officeDocument/2006/relationships/image" Target="../media/image889.png"/><Relationship Id="rId48" Type="http://schemas.openxmlformats.org/officeDocument/2006/relationships/customXml" Target="../ink/ink452.xml"/><Relationship Id="rId113" Type="http://schemas.openxmlformats.org/officeDocument/2006/relationships/image" Target="../media/image486.png"/><Relationship Id="rId320" Type="http://schemas.openxmlformats.org/officeDocument/2006/relationships/customXml" Target="../ink/ink588.xml"/><Relationship Id="rId558" Type="http://schemas.openxmlformats.org/officeDocument/2006/relationships/customXml" Target="../ink/ink707.xml"/><Relationship Id="rId765" Type="http://schemas.openxmlformats.org/officeDocument/2006/relationships/image" Target="../media/image812.png"/><Relationship Id="rId972" Type="http://schemas.openxmlformats.org/officeDocument/2006/relationships/customXml" Target="../ink/ink914.xml"/><Relationship Id="rId197" Type="http://schemas.openxmlformats.org/officeDocument/2006/relationships/image" Target="../media/image528.png"/><Relationship Id="rId418" Type="http://schemas.openxmlformats.org/officeDocument/2006/relationships/customXml" Target="../ink/ink637.xml"/><Relationship Id="rId625" Type="http://schemas.openxmlformats.org/officeDocument/2006/relationships/image" Target="../media/image742.png"/><Relationship Id="rId832" Type="http://schemas.openxmlformats.org/officeDocument/2006/relationships/customXml" Target="../ink/ink844.xml"/><Relationship Id="rId1048" Type="http://schemas.openxmlformats.org/officeDocument/2006/relationships/customXml" Target="../ink/ink952.xml"/><Relationship Id="rId264" Type="http://schemas.openxmlformats.org/officeDocument/2006/relationships/customXml" Target="../ink/ink560.xml"/><Relationship Id="rId471" Type="http://schemas.openxmlformats.org/officeDocument/2006/relationships/image" Target="../media/image665.png"/><Relationship Id="rId59" Type="http://schemas.openxmlformats.org/officeDocument/2006/relationships/image" Target="../media/image459.png"/><Relationship Id="rId124" Type="http://schemas.openxmlformats.org/officeDocument/2006/relationships/customXml" Target="../ink/ink490.xml"/><Relationship Id="rId569" Type="http://schemas.openxmlformats.org/officeDocument/2006/relationships/image" Target="../media/image714.png"/><Relationship Id="rId776" Type="http://schemas.openxmlformats.org/officeDocument/2006/relationships/customXml" Target="../ink/ink816.xml"/><Relationship Id="rId983" Type="http://schemas.openxmlformats.org/officeDocument/2006/relationships/image" Target="../media/image921.png"/><Relationship Id="rId331" Type="http://schemas.openxmlformats.org/officeDocument/2006/relationships/image" Target="../media/image595.png"/><Relationship Id="rId429" Type="http://schemas.openxmlformats.org/officeDocument/2006/relationships/image" Target="../media/image644.png"/><Relationship Id="rId636" Type="http://schemas.openxmlformats.org/officeDocument/2006/relationships/customXml" Target="../ink/ink746.xml"/><Relationship Id="rId1059" Type="http://schemas.openxmlformats.org/officeDocument/2006/relationships/image" Target="../media/image959.png"/><Relationship Id="rId843" Type="http://schemas.openxmlformats.org/officeDocument/2006/relationships/image" Target="../media/image851.png"/><Relationship Id="rId275" Type="http://schemas.openxmlformats.org/officeDocument/2006/relationships/image" Target="../media/image567.png"/><Relationship Id="rId482" Type="http://schemas.openxmlformats.org/officeDocument/2006/relationships/customXml" Target="../ink/ink669.xml"/><Relationship Id="rId703" Type="http://schemas.openxmlformats.org/officeDocument/2006/relationships/image" Target="../media/image781.png"/><Relationship Id="rId910" Type="http://schemas.openxmlformats.org/officeDocument/2006/relationships/customXml" Target="../ink/ink883.xml"/><Relationship Id="rId135" Type="http://schemas.openxmlformats.org/officeDocument/2006/relationships/image" Target="../media/image497.png"/><Relationship Id="rId342" Type="http://schemas.openxmlformats.org/officeDocument/2006/relationships/customXml" Target="../ink/ink599.xml"/><Relationship Id="rId787" Type="http://schemas.openxmlformats.org/officeDocument/2006/relationships/image" Target="../media/image823.png"/><Relationship Id="rId994" Type="http://schemas.openxmlformats.org/officeDocument/2006/relationships/customXml" Target="../ink/ink925.xml"/><Relationship Id="rId202" Type="http://schemas.openxmlformats.org/officeDocument/2006/relationships/customXml" Target="../ink/ink529.xml"/><Relationship Id="rId647" Type="http://schemas.openxmlformats.org/officeDocument/2006/relationships/image" Target="../media/image753.png"/><Relationship Id="rId854" Type="http://schemas.openxmlformats.org/officeDocument/2006/relationships/customXml" Target="../ink/ink855.xml"/><Relationship Id="rId286" Type="http://schemas.openxmlformats.org/officeDocument/2006/relationships/customXml" Target="../ink/ink571.xml"/><Relationship Id="rId493" Type="http://schemas.openxmlformats.org/officeDocument/2006/relationships/image" Target="../media/image676.png"/><Relationship Id="rId507" Type="http://schemas.openxmlformats.org/officeDocument/2006/relationships/image" Target="../media/image683.png"/><Relationship Id="rId714" Type="http://schemas.openxmlformats.org/officeDocument/2006/relationships/customXml" Target="../ink/ink785.xml"/><Relationship Id="rId921" Type="http://schemas.openxmlformats.org/officeDocument/2006/relationships/image" Target="../media/image890.png"/><Relationship Id="rId50" Type="http://schemas.openxmlformats.org/officeDocument/2006/relationships/customXml" Target="../ink/ink453.xml"/><Relationship Id="rId146" Type="http://schemas.openxmlformats.org/officeDocument/2006/relationships/customXml" Target="../ink/ink501.xml"/><Relationship Id="rId353" Type="http://schemas.openxmlformats.org/officeDocument/2006/relationships/image" Target="../media/image606.png"/><Relationship Id="rId560" Type="http://schemas.openxmlformats.org/officeDocument/2006/relationships/customXml" Target="../ink/ink708.xml"/><Relationship Id="rId798" Type="http://schemas.openxmlformats.org/officeDocument/2006/relationships/customXml" Target="../ink/ink827.xml"/><Relationship Id="rId213" Type="http://schemas.openxmlformats.org/officeDocument/2006/relationships/image" Target="../media/image536.png"/><Relationship Id="rId420" Type="http://schemas.openxmlformats.org/officeDocument/2006/relationships/customXml" Target="../ink/ink638.xml"/><Relationship Id="rId658" Type="http://schemas.openxmlformats.org/officeDocument/2006/relationships/customXml" Target="../ink/ink757.xml"/><Relationship Id="rId865" Type="http://schemas.openxmlformats.org/officeDocument/2006/relationships/image" Target="../media/image862.png"/><Relationship Id="rId1050" Type="http://schemas.openxmlformats.org/officeDocument/2006/relationships/customXml" Target="../ink/ink953.xml"/><Relationship Id="rId297" Type="http://schemas.openxmlformats.org/officeDocument/2006/relationships/image" Target="../media/image578.png"/><Relationship Id="rId518" Type="http://schemas.openxmlformats.org/officeDocument/2006/relationships/customXml" Target="../ink/ink687.xml"/><Relationship Id="rId725" Type="http://schemas.openxmlformats.org/officeDocument/2006/relationships/image" Target="../media/image792.png"/><Relationship Id="rId932" Type="http://schemas.openxmlformats.org/officeDocument/2006/relationships/customXml" Target="../ink/ink894.xml"/><Relationship Id="rId157" Type="http://schemas.openxmlformats.org/officeDocument/2006/relationships/image" Target="../media/image508.png"/><Relationship Id="rId364" Type="http://schemas.openxmlformats.org/officeDocument/2006/relationships/customXml" Target="../ink/ink610.xml"/><Relationship Id="rId1008" Type="http://schemas.openxmlformats.org/officeDocument/2006/relationships/customXml" Target="../ink/ink932.xml"/><Relationship Id="rId61" Type="http://schemas.openxmlformats.org/officeDocument/2006/relationships/image" Target="../media/image460.png"/><Relationship Id="rId571" Type="http://schemas.openxmlformats.org/officeDocument/2006/relationships/image" Target="../media/image715.png"/><Relationship Id="rId669" Type="http://schemas.openxmlformats.org/officeDocument/2006/relationships/image" Target="../media/image764.png"/><Relationship Id="rId876" Type="http://schemas.openxmlformats.org/officeDocument/2006/relationships/customXml" Target="../ink/ink866.xml"/><Relationship Id="rId19" Type="http://schemas.openxmlformats.org/officeDocument/2006/relationships/image" Target="../media/image439.png"/><Relationship Id="rId224" Type="http://schemas.openxmlformats.org/officeDocument/2006/relationships/customXml" Target="../ink/ink540.xml"/><Relationship Id="rId431" Type="http://schemas.openxmlformats.org/officeDocument/2006/relationships/image" Target="../media/image645.png"/><Relationship Id="rId529" Type="http://schemas.openxmlformats.org/officeDocument/2006/relationships/image" Target="../media/image694.png"/><Relationship Id="rId736" Type="http://schemas.openxmlformats.org/officeDocument/2006/relationships/customXml" Target="../ink/ink796.xml"/><Relationship Id="rId1061" Type="http://schemas.openxmlformats.org/officeDocument/2006/relationships/image" Target="../media/image960.png"/><Relationship Id="rId168" Type="http://schemas.openxmlformats.org/officeDocument/2006/relationships/customXml" Target="../ink/ink512.xml"/><Relationship Id="rId943" Type="http://schemas.openxmlformats.org/officeDocument/2006/relationships/image" Target="../media/image901.png"/><Relationship Id="rId1019" Type="http://schemas.openxmlformats.org/officeDocument/2006/relationships/image" Target="../media/image939.png"/><Relationship Id="rId72" Type="http://schemas.openxmlformats.org/officeDocument/2006/relationships/customXml" Target="../ink/ink464.xml"/><Relationship Id="rId375" Type="http://schemas.openxmlformats.org/officeDocument/2006/relationships/image" Target="../media/image617.png"/><Relationship Id="rId582" Type="http://schemas.openxmlformats.org/officeDocument/2006/relationships/customXml" Target="../ink/ink719.xml"/><Relationship Id="rId803" Type="http://schemas.openxmlformats.org/officeDocument/2006/relationships/image" Target="../media/image831.png"/><Relationship Id="rId3" Type="http://schemas.openxmlformats.org/officeDocument/2006/relationships/image" Target="../media/image431.png"/><Relationship Id="rId235" Type="http://schemas.openxmlformats.org/officeDocument/2006/relationships/image" Target="../media/image547.png"/><Relationship Id="rId442" Type="http://schemas.openxmlformats.org/officeDocument/2006/relationships/customXml" Target="../ink/ink649.xml"/><Relationship Id="rId887" Type="http://schemas.openxmlformats.org/officeDocument/2006/relationships/image" Target="../media/image873.png"/><Relationship Id="rId1072" Type="http://schemas.openxmlformats.org/officeDocument/2006/relationships/customXml" Target="../ink/ink964.xml"/><Relationship Id="rId302" Type="http://schemas.openxmlformats.org/officeDocument/2006/relationships/customXml" Target="../ink/ink579.xml"/><Relationship Id="rId747" Type="http://schemas.openxmlformats.org/officeDocument/2006/relationships/image" Target="../media/image803.png"/><Relationship Id="rId954" Type="http://schemas.openxmlformats.org/officeDocument/2006/relationships/customXml" Target="../ink/ink905.xml"/><Relationship Id="rId83" Type="http://schemas.openxmlformats.org/officeDocument/2006/relationships/image" Target="../media/image471.png"/><Relationship Id="rId179" Type="http://schemas.openxmlformats.org/officeDocument/2006/relationships/image" Target="../media/image519.png"/><Relationship Id="rId386" Type="http://schemas.openxmlformats.org/officeDocument/2006/relationships/customXml" Target="../ink/ink621.xml"/><Relationship Id="rId593" Type="http://schemas.openxmlformats.org/officeDocument/2006/relationships/image" Target="../media/image726.png"/><Relationship Id="rId607" Type="http://schemas.openxmlformats.org/officeDocument/2006/relationships/image" Target="../media/image733.png"/><Relationship Id="rId814" Type="http://schemas.openxmlformats.org/officeDocument/2006/relationships/customXml" Target="../ink/ink835.xml"/><Relationship Id="rId246" Type="http://schemas.openxmlformats.org/officeDocument/2006/relationships/customXml" Target="../ink/ink551.xml"/><Relationship Id="rId453" Type="http://schemas.openxmlformats.org/officeDocument/2006/relationships/image" Target="../media/image656.png"/><Relationship Id="rId660" Type="http://schemas.openxmlformats.org/officeDocument/2006/relationships/customXml" Target="../ink/ink758.xml"/><Relationship Id="rId898" Type="http://schemas.openxmlformats.org/officeDocument/2006/relationships/customXml" Target="../ink/ink877.xml"/><Relationship Id="rId106" Type="http://schemas.openxmlformats.org/officeDocument/2006/relationships/customXml" Target="../ink/ink481.xml"/><Relationship Id="rId313" Type="http://schemas.openxmlformats.org/officeDocument/2006/relationships/image" Target="../media/image586.png"/><Relationship Id="rId758" Type="http://schemas.openxmlformats.org/officeDocument/2006/relationships/customXml" Target="../ink/ink807.xml"/><Relationship Id="rId965" Type="http://schemas.openxmlformats.org/officeDocument/2006/relationships/image" Target="../media/image912.png"/><Relationship Id="rId10" Type="http://schemas.openxmlformats.org/officeDocument/2006/relationships/customXml" Target="../ink/ink433.xml"/><Relationship Id="rId94" Type="http://schemas.openxmlformats.org/officeDocument/2006/relationships/customXml" Target="../ink/ink475.xml"/><Relationship Id="rId397" Type="http://schemas.openxmlformats.org/officeDocument/2006/relationships/image" Target="../media/image628.png"/><Relationship Id="rId520" Type="http://schemas.openxmlformats.org/officeDocument/2006/relationships/customXml" Target="../ink/ink688.xml"/><Relationship Id="rId618" Type="http://schemas.openxmlformats.org/officeDocument/2006/relationships/customXml" Target="../ink/ink737.xml"/><Relationship Id="rId825" Type="http://schemas.openxmlformats.org/officeDocument/2006/relationships/image" Target="../media/image842.png"/><Relationship Id="rId257" Type="http://schemas.openxmlformats.org/officeDocument/2006/relationships/image" Target="../media/image558.png"/><Relationship Id="rId464" Type="http://schemas.openxmlformats.org/officeDocument/2006/relationships/customXml" Target="../ink/ink660.xml"/><Relationship Id="rId1010" Type="http://schemas.openxmlformats.org/officeDocument/2006/relationships/customXml" Target="../ink/ink933.xml"/><Relationship Id="rId117" Type="http://schemas.openxmlformats.org/officeDocument/2006/relationships/image" Target="../media/image488.png"/><Relationship Id="rId671" Type="http://schemas.openxmlformats.org/officeDocument/2006/relationships/image" Target="../media/image765.png"/><Relationship Id="rId769" Type="http://schemas.openxmlformats.org/officeDocument/2006/relationships/image" Target="../media/image814.png"/><Relationship Id="rId976" Type="http://schemas.openxmlformats.org/officeDocument/2006/relationships/customXml" Target="../ink/ink916.xml"/><Relationship Id="rId324" Type="http://schemas.openxmlformats.org/officeDocument/2006/relationships/customXml" Target="../ink/ink590.xml"/><Relationship Id="rId531" Type="http://schemas.openxmlformats.org/officeDocument/2006/relationships/image" Target="../media/image695.png"/><Relationship Id="rId629" Type="http://schemas.openxmlformats.org/officeDocument/2006/relationships/image" Target="../media/image744.png"/><Relationship Id="rId836" Type="http://schemas.openxmlformats.org/officeDocument/2006/relationships/customXml" Target="../ink/ink846.xml"/><Relationship Id="rId1021" Type="http://schemas.openxmlformats.org/officeDocument/2006/relationships/image" Target="../media/image940.png"/><Relationship Id="rId903" Type="http://schemas.openxmlformats.org/officeDocument/2006/relationships/image" Target="../media/image881.png"/><Relationship Id="rId32" Type="http://schemas.openxmlformats.org/officeDocument/2006/relationships/customXml" Target="../ink/ink444.xml"/><Relationship Id="rId181" Type="http://schemas.openxmlformats.org/officeDocument/2006/relationships/image" Target="../media/image520.png"/><Relationship Id="rId279" Type="http://schemas.openxmlformats.org/officeDocument/2006/relationships/image" Target="../media/image569.png"/><Relationship Id="rId486" Type="http://schemas.openxmlformats.org/officeDocument/2006/relationships/customXml" Target="../ink/ink671.xml"/><Relationship Id="rId693" Type="http://schemas.openxmlformats.org/officeDocument/2006/relationships/image" Target="../media/image776.png"/><Relationship Id="rId139" Type="http://schemas.openxmlformats.org/officeDocument/2006/relationships/image" Target="../media/image499.png"/><Relationship Id="rId346" Type="http://schemas.openxmlformats.org/officeDocument/2006/relationships/customXml" Target="../ink/ink601.xml"/><Relationship Id="rId553" Type="http://schemas.openxmlformats.org/officeDocument/2006/relationships/image" Target="../media/image706.png"/><Relationship Id="rId760" Type="http://schemas.openxmlformats.org/officeDocument/2006/relationships/customXml" Target="../ink/ink808.xml"/><Relationship Id="rId998" Type="http://schemas.openxmlformats.org/officeDocument/2006/relationships/customXml" Target="../ink/ink927.xml"/><Relationship Id="rId206" Type="http://schemas.openxmlformats.org/officeDocument/2006/relationships/customXml" Target="../ink/ink531.xml"/><Relationship Id="rId413" Type="http://schemas.openxmlformats.org/officeDocument/2006/relationships/image" Target="../media/image636.png"/><Relationship Id="rId858" Type="http://schemas.openxmlformats.org/officeDocument/2006/relationships/customXml" Target="../ink/ink857.xml"/><Relationship Id="rId1043" Type="http://schemas.openxmlformats.org/officeDocument/2006/relationships/image" Target="../media/image951.png"/><Relationship Id="rId620" Type="http://schemas.openxmlformats.org/officeDocument/2006/relationships/customXml" Target="../ink/ink738.xml"/><Relationship Id="rId718" Type="http://schemas.openxmlformats.org/officeDocument/2006/relationships/customXml" Target="../ink/ink787.xml"/><Relationship Id="rId925" Type="http://schemas.openxmlformats.org/officeDocument/2006/relationships/image" Target="../media/image892.png"/><Relationship Id="rId54" Type="http://schemas.openxmlformats.org/officeDocument/2006/relationships/customXml" Target="../ink/ink455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25.png"/><Relationship Id="rId299" Type="http://schemas.openxmlformats.org/officeDocument/2006/relationships/image" Target="../media/image1116.png"/><Relationship Id="rId21" Type="http://schemas.openxmlformats.org/officeDocument/2006/relationships/image" Target="../media/image977.png"/><Relationship Id="rId63" Type="http://schemas.openxmlformats.org/officeDocument/2006/relationships/image" Target="../media/image998.png"/><Relationship Id="rId159" Type="http://schemas.openxmlformats.org/officeDocument/2006/relationships/image" Target="../media/image1046.png"/><Relationship Id="rId324" Type="http://schemas.openxmlformats.org/officeDocument/2006/relationships/customXml" Target="../ink/ink1127.xml"/><Relationship Id="rId366" Type="http://schemas.openxmlformats.org/officeDocument/2006/relationships/customXml" Target="../ink/ink1148.xml"/><Relationship Id="rId170" Type="http://schemas.openxmlformats.org/officeDocument/2006/relationships/customXml" Target="../ink/ink1050.xml"/><Relationship Id="rId226" Type="http://schemas.openxmlformats.org/officeDocument/2006/relationships/customXml" Target="../ink/ink1078.xml"/><Relationship Id="rId433" Type="http://schemas.openxmlformats.org/officeDocument/2006/relationships/image" Target="../media/image1183.png"/><Relationship Id="rId268" Type="http://schemas.openxmlformats.org/officeDocument/2006/relationships/customXml" Target="../ink/ink1099.xml"/><Relationship Id="rId475" Type="http://schemas.openxmlformats.org/officeDocument/2006/relationships/image" Target="../media/image1204.png"/><Relationship Id="rId32" Type="http://schemas.openxmlformats.org/officeDocument/2006/relationships/customXml" Target="../ink/ink981.xml"/><Relationship Id="rId74" Type="http://schemas.openxmlformats.org/officeDocument/2006/relationships/customXml" Target="../ink/ink1002.xml"/><Relationship Id="rId128" Type="http://schemas.openxmlformats.org/officeDocument/2006/relationships/customXml" Target="../ink/ink1029.xml"/><Relationship Id="rId335" Type="http://schemas.openxmlformats.org/officeDocument/2006/relationships/image" Target="../media/image1134.png"/><Relationship Id="rId377" Type="http://schemas.openxmlformats.org/officeDocument/2006/relationships/image" Target="../media/image1155.png"/><Relationship Id="rId5" Type="http://schemas.openxmlformats.org/officeDocument/2006/relationships/image" Target="../media/image969.png"/><Relationship Id="rId181" Type="http://schemas.openxmlformats.org/officeDocument/2006/relationships/image" Target="../media/image1057.png"/><Relationship Id="rId237" Type="http://schemas.openxmlformats.org/officeDocument/2006/relationships/image" Target="../media/image1085.png"/><Relationship Id="rId402" Type="http://schemas.openxmlformats.org/officeDocument/2006/relationships/customXml" Target="../ink/ink1166.xml"/><Relationship Id="rId279" Type="http://schemas.openxmlformats.org/officeDocument/2006/relationships/image" Target="../media/image1106.png"/><Relationship Id="rId444" Type="http://schemas.openxmlformats.org/officeDocument/2006/relationships/customXml" Target="../ink/ink1187.xml"/><Relationship Id="rId43" Type="http://schemas.openxmlformats.org/officeDocument/2006/relationships/image" Target="../media/image988.png"/><Relationship Id="rId139" Type="http://schemas.openxmlformats.org/officeDocument/2006/relationships/image" Target="../media/image1036.png"/><Relationship Id="rId290" Type="http://schemas.openxmlformats.org/officeDocument/2006/relationships/customXml" Target="../ink/ink1110.xml"/><Relationship Id="rId304" Type="http://schemas.openxmlformats.org/officeDocument/2006/relationships/customXml" Target="../ink/ink1117.xml"/><Relationship Id="rId346" Type="http://schemas.openxmlformats.org/officeDocument/2006/relationships/customXml" Target="../ink/ink1138.xml"/><Relationship Id="rId388" Type="http://schemas.openxmlformats.org/officeDocument/2006/relationships/customXml" Target="../ink/ink1159.xml"/><Relationship Id="rId85" Type="http://schemas.openxmlformats.org/officeDocument/2006/relationships/image" Target="../media/image1009.png"/><Relationship Id="rId150" Type="http://schemas.openxmlformats.org/officeDocument/2006/relationships/customXml" Target="../ink/ink1040.xml"/><Relationship Id="rId192" Type="http://schemas.openxmlformats.org/officeDocument/2006/relationships/customXml" Target="../ink/ink1061.xml"/><Relationship Id="rId206" Type="http://schemas.openxmlformats.org/officeDocument/2006/relationships/customXml" Target="../ink/ink1068.xml"/><Relationship Id="rId413" Type="http://schemas.openxmlformats.org/officeDocument/2006/relationships/image" Target="../media/image1173.png"/><Relationship Id="rId248" Type="http://schemas.openxmlformats.org/officeDocument/2006/relationships/customXml" Target="../ink/ink1089.xml"/><Relationship Id="rId455" Type="http://schemas.openxmlformats.org/officeDocument/2006/relationships/image" Target="../media/image1194.png"/><Relationship Id="rId12" Type="http://schemas.openxmlformats.org/officeDocument/2006/relationships/customXml" Target="../ink/ink971.xml"/><Relationship Id="rId108" Type="http://schemas.openxmlformats.org/officeDocument/2006/relationships/customXml" Target="../ink/ink1019.xml"/><Relationship Id="rId315" Type="http://schemas.openxmlformats.org/officeDocument/2006/relationships/image" Target="../media/image1124.png"/><Relationship Id="rId357" Type="http://schemas.openxmlformats.org/officeDocument/2006/relationships/image" Target="../media/image1145.png"/><Relationship Id="rId54" Type="http://schemas.openxmlformats.org/officeDocument/2006/relationships/customXml" Target="../ink/ink992.xml"/><Relationship Id="rId96" Type="http://schemas.openxmlformats.org/officeDocument/2006/relationships/customXml" Target="../ink/ink1013.xml"/><Relationship Id="rId161" Type="http://schemas.openxmlformats.org/officeDocument/2006/relationships/image" Target="../media/image1047.png"/><Relationship Id="rId217" Type="http://schemas.openxmlformats.org/officeDocument/2006/relationships/image" Target="../media/image1075.png"/><Relationship Id="rId399" Type="http://schemas.openxmlformats.org/officeDocument/2006/relationships/image" Target="../media/image1166.png"/><Relationship Id="rId259" Type="http://schemas.openxmlformats.org/officeDocument/2006/relationships/image" Target="../media/image1096.png"/><Relationship Id="rId424" Type="http://schemas.openxmlformats.org/officeDocument/2006/relationships/customXml" Target="../ink/ink1177.xml"/><Relationship Id="rId466" Type="http://schemas.openxmlformats.org/officeDocument/2006/relationships/customXml" Target="../ink/ink1198.xml"/><Relationship Id="rId23" Type="http://schemas.openxmlformats.org/officeDocument/2006/relationships/image" Target="../media/image978.png"/><Relationship Id="rId119" Type="http://schemas.openxmlformats.org/officeDocument/2006/relationships/image" Target="../media/image1026.png"/><Relationship Id="rId270" Type="http://schemas.openxmlformats.org/officeDocument/2006/relationships/customXml" Target="../ink/ink1100.xml"/><Relationship Id="rId326" Type="http://schemas.openxmlformats.org/officeDocument/2006/relationships/customXml" Target="../ink/ink1128.xml"/><Relationship Id="rId65" Type="http://schemas.openxmlformats.org/officeDocument/2006/relationships/image" Target="../media/image999.png"/><Relationship Id="rId130" Type="http://schemas.openxmlformats.org/officeDocument/2006/relationships/customXml" Target="../ink/ink1030.xml"/><Relationship Id="rId368" Type="http://schemas.openxmlformats.org/officeDocument/2006/relationships/customXml" Target="../ink/ink1149.xml"/><Relationship Id="rId172" Type="http://schemas.openxmlformats.org/officeDocument/2006/relationships/customXml" Target="../ink/ink1051.xml"/><Relationship Id="rId228" Type="http://schemas.openxmlformats.org/officeDocument/2006/relationships/customXml" Target="../ink/ink1079.xml"/><Relationship Id="rId435" Type="http://schemas.openxmlformats.org/officeDocument/2006/relationships/image" Target="../media/image1184.png"/><Relationship Id="rId281" Type="http://schemas.openxmlformats.org/officeDocument/2006/relationships/image" Target="../media/image1107.png"/><Relationship Id="rId337" Type="http://schemas.openxmlformats.org/officeDocument/2006/relationships/image" Target="../media/image1135.png"/><Relationship Id="rId34" Type="http://schemas.openxmlformats.org/officeDocument/2006/relationships/customXml" Target="../ink/ink982.xml"/><Relationship Id="rId76" Type="http://schemas.openxmlformats.org/officeDocument/2006/relationships/customXml" Target="../ink/ink1003.xml"/><Relationship Id="rId141" Type="http://schemas.openxmlformats.org/officeDocument/2006/relationships/image" Target="../media/image1037.png"/><Relationship Id="rId379" Type="http://schemas.openxmlformats.org/officeDocument/2006/relationships/image" Target="../media/image1156.png"/><Relationship Id="rId7" Type="http://schemas.openxmlformats.org/officeDocument/2006/relationships/image" Target="../media/image970.png"/><Relationship Id="rId183" Type="http://schemas.openxmlformats.org/officeDocument/2006/relationships/image" Target="../media/image1058.png"/><Relationship Id="rId239" Type="http://schemas.openxmlformats.org/officeDocument/2006/relationships/image" Target="../media/image1086.png"/><Relationship Id="rId390" Type="http://schemas.openxmlformats.org/officeDocument/2006/relationships/customXml" Target="../ink/ink1160.xml"/><Relationship Id="rId404" Type="http://schemas.openxmlformats.org/officeDocument/2006/relationships/customXml" Target="../ink/ink1167.xml"/><Relationship Id="rId446" Type="http://schemas.openxmlformats.org/officeDocument/2006/relationships/customXml" Target="../ink/ink1188.xml"/><Relationship Id="rId250" Type="http://schemas.openxmlformats.org/officeDocument/2006/relationships/customXml" Target="../ink/ink1090.xml"/><Relationship Id="rId292" Type="http://schemas.openxmlformats.org/officeDocument/2006/relationships/customXml" Target="../ink/ink1111.xml"/><Relationship Id="rId306" Type="http://schemas.openxmlformats.org/officeDocument/2006/relationships/customXml" Target="../ink/ink1118.xml"/><Relationship Id="rId45" Type="http://schemas.openxmlformats.org/officeDocument/2006/relationships/image" Target="../media/image989.png"/><Relationship Id="rId87" Type="http://schemas.openxmlformats.org/officeDocument/2006/relationships/image" Target="../media/image1010.png"/><Relationship Id="rId110" Type="http://schemas.openxmlformats.org/officeDocument/2006/relationships/customXml" Target="../ink/ink1020.xml"/><Relationship Id="rId348" Type="http://schemas.openxmlformats.org/officeDocument/2006/relationships/customXml" Target="../ink/ink1139.xml"/><Relationship Id="rId152" Type="http://schemas.openxmlformats.org/officeDocument/2006/relationships/customXml" Target="../ink/ink1041.xml"/><Relationship Id="rId194" Type="http://schemas.openxmlformats.org/officeDocument/2006/relationships/customXml" Target="../ink/ink1062.xml"/><Relationship Id="rId208" Type="http://schemas.openxmlformats.org/officeDocument/2006/relationships/customXml" Target="../ink/ink1069.xml"/><Relationship Id="rId415" Type="http://schemas.openxmlformats.org/officeDocument/2006/relationships/image" Target="../media/image1174.png"/><Relationship Id="rId457" Type="http://schemas.openxmlformats.org/officeDocument/2006/relationships/image" Target="../media/image1195.png"/><Relationship Id="rId261" Type="http://schemas.openxmlformats.org/officeDocument/2006/relationships/image" Target="../media/image1097.png"/><Relationship Id="rId14" Type="http://schemas.openxmlformats.org/officeDocument/2006/relationships/customXml" Target="../ink/ink972.xml"/><Relationship Id="rId56" Type="http://schemas.openxmlformats.org/officeDocument/2006/relationships/customXml" Target="../ink/ink993.xml"/><Relationship Id="rId317" Type="http://schemas.openxmlformats.org/officeDocument/2006/relationships/image" Target="../media/image1125.png"/><Relationship Id="rId359" Type="http://schemas.openxmlformats.org/officeDocument/2006/relationships/image" Target="../media/image1146.png"/><Relationship Id="rId98" Type="http://schemas.openxmlformats.org/officeDocument/2006/relationships/customXml" Target="../ink/ink1014.xml"/><Relationship Id="rId121" Type="http://schemas.openxmlformats.org/officeDocument/2006/relationships/image" Target="../media/image1027.png"/><Relationship Id="rId163" Type="http://schemas.openxmlformats.org/officeDocument/2006/relationships/image" Target="../media/image1048.png"/><Relationship Id="rId219" Type="http://schemas.openxmlformats.org/officeDocument/2006/relationships/image" Target="../media/image1076.png"/><Relationship Id="rId370" Type="http://schemas.openxmlformats.org/officeDocument/2006/relationships/customXml" Target="../ink/ink1150.xml"/><Relationship Id="rId426" Type="http://schemas.openxmlformats.org/officeDocument/2006/relationships/customXml" Target="../ink/ink1178.xml"/><Relationship Id="rId230" Type="http://schemas.openxmlformats.org/officeDocument/2006/relationships/customXml" Target="../ink/ink1080.xml"/><Relationship Id="rId468" Type="http://schemas.openxmlformats.org/officeDocument/2006/relationships/customXml" Target="../ink/ink1199.xml"/><Relationship Id="rId25" Type="http://schemas.openxmlformats.org/officeDocument/2006/relationships/image" Target="../media/image979.png"/><Relationship Id="rId67" Type="http://schemas.openxmlformats.org/officeDocument/2006/relationships/image" Target="../media/image1000.png"/><Relationship Id="rId272" Type="http://schemas.openxmlformats.org/officeDocument/2006/relationships/customXml" Target="../ink/ink1101.xml"/><Relationship Id="rId328" Type="http://schemas.openxmlformats.org/officeDocument/2006/relationships/customXml" Target="../ink/ink1129.xml"/><Relationship Id="rId132" Type="http://schemas.openxmlformats.org/officeDocument/2006/relationships/customXml" Target="../ink/ink1031.xml"/><Relationship Id="rId174" Type="http://schemas.openxmlformats.org/officeDocument/2006/relationships/customXml" Target="../ink/ink1052.xml"/><Relationship Id="rId381" Type="http://schemas.openxmlformats.org/officeDocument/2006/relationships/image" Target="../media/image1157.png"/><Relationship Id="rId241" Type="http://schemas.openxmlformats.org/officeDocument/2006/relationships/image" Target="../media/image1087.png"/><Relationship Id="rId437" Type="http://schemas.openxmlformats.org/officeDocument/2006/relationships/image" Target="../media/image1185.png"/><Relationship Id="rId36" Type="http://schemas.openxmlformats.org/officeDocument/2006/relationships/customXml" Target="../ink/ink983.xml"/><Relationship Id="rId283" Type="http://schemas.openxmlformats.org/officeDocument/2006/relationships/image" Target="../media/image1108.png"/><Relationship Id="rId339" Type="http://schemas.openxmlformats.org/officeDocument/2006/relationships/image" Target="../media/image1136.png"/><Relationship Id="rId78" Type="http://schemas.openxmlformats.org/officeDocument/2006/relationships/customXml" Target="../ink/ink1004.xml"/><Relationship Id="rId101" Type="http://schemas.openxmlformats.org/officeDocument/2006/relationships/image" Target="../media/image1017.png"/><Relationship Id="rId143" Type="http://schemas.openxmlformats.org/officeDocument/2006/relationships/image" Target="../media/image1038.png"/><Relationship Id="rId185" Type="http://schemas.openxmlformats.org/officeDocument/2006/relationships/image" Target="../media/image1059.png"/><Relationship Id="rId350" Type="http://schemas.openxmlformats.org/officeDocument/2006/relationships/customXml" Target="../ink/ink1140.xml"/><Relationship Id="rId406" Type="http://schemas.openxmlformats.org/officeDocument/2006/relationships/customXml" Target="../ink/ink1168.xml"/><Relationship Id="rId9" Type="http://schemas.openxmlformats.org/officeDocument/2006/relationships/image" Target="../media/image971.png"/><Relationship Id="rId210" Type="http://schemas.openxmlformats.org/officeDocument/2006/relationships/customXml" Target="../ink/ink1070.xml"/><Relationship Id="rId392" Type="http://schemas.openxmlformats.org/officeDocument/2006/relationships/customXml" Target="../ink/ink1161.xml"/><Relationship Id="rId448" Type="http://schemas.openxmlformats.org/officeDocument/2006/relationships/customXml" Target="../ink/ink1189.xml"/><Relationship Id="rId252" Type="http://schemas.openxmlformats.org/officeDocument/2006/relationships/customXml" Target="../ink/ink1091.xml"/><Relationship Id="rId294" Type="http://schemas.openxmlformats.org/officeDocument/2006/relationships/customXml" Target="../ink/ink1112.xml"/><Relationship Id="rId308" Type="http://schemas.openxmlformats.org/officeDocument/2006/relationships/customXml" Target="../ink/ink1119.xml"/><Relationship Id="rId47" Type="http://schemas.openxmlformats.org/officeDocument/2006/relationships/image" Target="../media/image990.png"/><Relationship Id="rId89" Type="http://schemas.openxmlformats.org/officeDocument/2006/relationships/image" Target="../media/image1011.png"/><Relationship Id="rId112" Type="http://schemas.openxmlformats.org/officeDocument/2006/relationships/customXml" Target="../ink/ink1021.xml"/><Relationship Id="rId154" Type="http://schemas.openxmlformats.org/officeDocument/2006/relationships/customXml" Target="../ink/ink1042.xml"/><Relationship Id="rId361" Type="http://schemas.openxmlformats.org/officeDocument/2006/relationships/image" Target="../media/image1147.png"/><Relationship Id="rId196" Type="http://schemas.openxmlformats.org/officeDocument/2006/relationships/customXml" Target="../ink/ink1063.xml"/><Relationship Id="rId417" Type="http://schemas.openxmlformats.org/officeDocument/2006/relationships/image" Target="../media/image1175.png"/><Relationship Id="rId459" Type="http://schemas.openxmlformats.org/officeDocument/2006/relationships/image" Target="../media/image1196.png"/><Relationship Id="rId16" Type="http://schemas.openxmlformats.org/officeDocument/2006/relationships/customXml" Target="../ink/ink973.xml"/><Relationship Id="rId221" Type="http://schemas.openxmlformats.org/officeDocument/2006/relationships/image" Target="../media/image1077.png"/><Relationship Id="rId263" Type="http://schemas.openxmlformats.org/officeDocument/2006/relationships/image" Target="../media/image1098.png"/><Relationship Id="rId319" Type="http://schemas.openxmlformats.org/officeDocument/2006/relationships/image" Target="../media/image1126.png"/><Relationship Id="rId470" Type="http://schemas.openxmlformats.org/officeDocument/2006/relationships/customXml" Target="../ink/ink1200.xml"/><Relationship Id="rId58" Type="http://schemas.openxmlformats.org/officeDocument/2006/relationships/customXml" Target="../ink/ink994.xml"/><Relationship Id="rId123" Type="http://schemas.openxmlformats.org/officeDocument/2006/relationships/image" Target="../media/image1028.png"/><Relationship Id="rId330" Type="http://schemas.openxmlformats.org/officeDocument/2006/relationships/customXml" Target="../ink/ink1130.xml"/><Relationship Id="rId165" Type="http://schemas.openxmlformats.org/officeDocument/2006/relationships/image" Target="../media/image1049.png"/><Relationship Id="rId372" Type="http://schemas.openxmlformats.org/officeDocument/2006/relationships/customXml" Target="../ink/ink1151.xml"/><Relationship Id="rId428" Type="http://schemas.openxmlformats.org/officeDocument/2006/relationships/customXml" Target="../ink/ink1179.xml"/><Relationship Id="rId232" Type="http://schemas.openxmlformats.org/officeDocument/2006/relationships/customXml" Target="../ink/ink1081.xml"/><Relationship Id="rId274" Type="http://schemas.openxmlformats.org/officeDocument/2006/relationships/customXml" Target="../ink/ink1102.xml"/><Relationship Id="rId27" Type="http://schemas.openxmlformats.org/officeDocument/2006/relationships/image" Target="../media/image980.png"/><Relationship Id="rId69" Type="http://schemas.openxmlformats.org/officeDocument/2006/relationships/image" Target="../media/image1001.png"/><Relationship Id="rId134" Type="http://schemas.openxmlformats.org/officeDocument/2006/relationships/customXml" Target="../ink/ink1032.xml"/><Relationship Id="rId80" Type="http://schemas.openxmlformats.org/officeDocument/2006/relationships/customXml" Target="../ink/ink1005.xml"/><Relationship Id="rId176" Type="http://schemas.openxmlformats.org/officeDocument/2006/relationships/customXml" Target="../ink/ink1053.xml"/><Relationship Id="rId341" Type="http://schemas.openxmlformats.org/officeDocument/2006/relationships/image" Target="../media/image1137.png"/><Relationship Id="rId383" Type="http://schemas.openxmlformats.org/officeDocument/2006/relationships/image" Target="../media/image1158.png"/><Relationship Id="rId439" Type="http://schemas.openxmlformats.org/officeDocument/2006/relationships/image" Target="../media/image1186.png"/><Relationship Id="rId201" Type="http://schemas.openxmlformats.org/officeDocument/2006/relationships/image" Target="../media/image1067.png"/><Relationship Id="rId243" Type="http://schemas.openxmlformats.org/officeDocument/2006/relationships/image" Target="../media/image1088.png"/><Relationship Id="rId285" Type="http://schemas.openxmlformats.org/officeDocument/2006/relationships/image" Target="../media/image1109.png"/><Relationship Id="rId450" Type="http://schemas.openxmlformats.org/officeDocument/2006/relationships/customXml" Target="../ink/ink1190.xml"/><Relationship Id="rId38" Type="http://schemas.openxmlformats.org/officeDocument/2006/relationships/customXml" Target="../ink/ink984.xml"/><Relationship Id="rId103" Type="http://schemas.openxmlformats.org/officeDocument/2006/relationships/image" Target="../media/image1018.png"/><Relationship Id="rId310" Type="http://schemas.openxmlformats.org/officeDocument/2006/relationships/customXml" Target="../ink/ink1120.xml"/><Relationship Id="rId91" Type="http://schemas.openxmlformats.org/officeDocument/2006/relationships/image" Target="../media/image1012.png"/><Relationship Id="rId145" Type="http://schemas.openxmlformats.org/officeDocument/2006/relationships/image" Target="../media/image1039.png"/><Relationship Id="rId187" Type="http://schemas.openxmlformats.org/officeDocument/2006/relationships/image" Target="../media/image1060.png"/><Relationship Id="rId352" Type="http://schemas.openxmlformats.org/officeDocument/2006/relationships/customXml" Target="../ink/ink1141.xml"/><Relationship Id="rId394" Type="http://schemas.openxmlformats.org/officeDocument/2006/relationships/customXml" Target="../ink/ink1162.xml"/><Relationship Id="rId408" Type="http://schemas.openxmlformats.org/officeDocument/2006/relationships/customXml" Target="../ink/ink1169.xml"/><Relationship Id="rId212" Type="http://schemas.openxmlformats.org/officeDocument/2006/relationships/customXml" Target="../ink/ink1071.xml"/><Relationship Id="rId254" Type="http://schemas.openxmlformats.org/officeDocument/2006/relationships/customXml" Target="../ink/ink1092.xml"/><Relationship Id="rId49" Type="http://schemas.openxmlformats.org/officeDocument/2006/relationships/image" Target="../media/image991.png"/><Relationship Id="rId114" Type="http://schemas.openxmlformats.org/officeDocument/2006/relationships/customXml" Target="../ink/ink1022.xml"/><Relationship Id="rId296" Type="http://schemas.openxmlformats.org/officeDocument/2006/relationships/customXml" Target="../ink/ink1113.xml"/><Relationship Id="rId461" Type="http://schemas.openxmlformats.org/officeDocument/2006/relationships/image" Target="../media/image1197.png"/><Relationship Id="rId60" Type="http://schemas.openxmlformats.org/officeDocument/2006/relationships/customXml" Target="../ink/ink995.xml"/><Relationship Id="rId156" Type="http://schemas.openxmlformats.org/officeDocument/2006/relationships/customXml" Target="../ink/ink1043.xml"/><Relationship Id="rId198" Type="http://schemas.openxmlformats.org/officeDocument/2006/relationships/customXml" Target="../ink/ink1064.xml"/><Relationship Id="rId321" Type="http://schemas.openxmlformats.org/officeDocument/2006/relationships/image" Target="../media/image1127.png"/><Relationship Id="rId363" Type="http://schemas.openxmlformats.org/officeDocument/2006/relationships/image" Target="../media/image1148.png"/><Relationship Id="rId419" Type="http://schemas.openxmlformats.org/officeDocument/2006/relationships/image" Target="../media/image1176.png"/><Relationship Id="rId223" Type="http://schemas.openxmlformats.org/officeDocument/2006/relationships/image" Target="../media/image1078.png"/><Relationship Id="rId430" Type="http://schemas.openxmlformats.org/officeDocument/2006/relationships/customXml" Target="../ink/ink1180.xml"/><Relationship Id="rId18" Type="http://schemas.openxmlformats.org/officeDocument/2006/relationships/customXml" Target="../ink/ink974.xml"/><Relationship Id="rId265" Type="http://schemas.openxmlformats.org/officeDocument/2006/relationships/image" Target="../media/image1099.png"/><Relationship Id="rId472" Type="http://schemas.openxmlformats.org/officeDocument/2006/relationships/customXml" Target="../ink/ink1201.xml"/><Relationship Id="rId125" Type="http://schemas.openxmlformats.org/officeDocument/2006/relationships/image" Target="../media/image1029.png"/><Relationship Id="rId167" Type="http://schemas.openxmlformats.org/officeDocument/2006/relationships/image" Target="../media/image1050.png"/><Relationship Id="rId332" Type="http://schemas.openxmlformats.org/officeDocument/2006/relationships/customXml" Target="../ink/ink1131.xml"/><Relationship Id="rId374" Type="http://schemas.openxmlformats.org/officeDocument/2006/relationships/customXml" Target="../ink/ink1152.xml"/><Relationship Id="rId71" Type="http://schemas.openxmlformats.org/officeDocument/2006/relationships/image" Target="../media/image1002.png"/><Relationship Id="rId234" Type="http://schemas.openxmlformats.org/officeDocument/2006/relationships/customXml" Target="../ink/ink1082.xml"/><Relationship Id="rId2" Type="http://schemas.openxmlformats.org/officeDocument/2006/relationships/customXml" Target="../ink/ink966.xml"/><Relationship Id="rId29" Type="http://schemas.openxmlformats.org/officeDocument/2006/relationships/image" Target="../media/image981.png"/><Relationship Id="rId276" Type="http://schemas.openxmlformats.org/officeDocument/2006/relationships/customXml" Target="../ink/ink1103.xml"/><Relationship Id="rId441" Type="http://schemas.openxmlformats.org/officeDocument/2006/relationships/image" Target="../media/image1187.png"/><Relationship Id="rId40" Type="http://schemas.openxmlformats.org/officeDocument/2006/relationships/customXml" Target="../ink/ink985.xml"/><Relationship Id="rId136" Type="http://schemas.openxmlformats.org/officeDocument/2006/relationships/customXml" Target="../ink/ink1033.xml"/><Relationship Id="rId178" Type="http://schemas.openxmlformats.org/officeDocument/2006/relationships/customXml" Target="../ink/ink1054.xml"/><Relationship Id="rId301" Type="http://schemas.openxmlformats.org/officeDocument/2006/relationships/image" Target="../media/image1117.png"/><Relationship Id="rId343" Type="http://schemas.openxmlformats.org/officeDocument/2006/relationships/image" Target="../media/image1138.png"/><Relationship Id="rId82" Type="http://schemas.openxmlformats.org/officeDocument/2006/relationships/customXml" Target="../ink/ink1006.xml"/><Relationship Id="rId203" Type="http://schemas.openxmlformats.org/officeDocument/2006/relationships/image" Target="../media/image1068.png"/><Relationship Id="rId385" Type="http://schemas.openxmlformats.org/officeDocument/2006/relationships/image" Target="../media/image1159.png"/><Relationship Id="rId245" Type="http://schemas.openxmlformats.org/officeDocument/2006/relationships/image" Target="../media/image1089.png"/><Relationship Id="rId287" Type="http://schemas.openxmlformats.org/officeDocument/2006/relationships/image" Target="../media/image1110.png"/><Relationship Id="rId410" Type="http://schemas.openxmlformats.org/officeDocument/2006/relationships/customXml" Target="../ink/ink1170.xml"/><Relationship Id="rId452" Type="http://schemas.openxmlformats.org/officeDocument/2006/relationships/customXml" Target="../ink/ink1191.xml"/><Relationship Id="rId30" Type="http://schemas.openxmlformats.org/officeDocument/2006/relationships/customXml" Target="../ink/ink980.xml"/><Relationship Id="rId105" Type="http://schemas.openxmlformats.org/officeDocument/2006/relationships/image" Target="../media/image1019.png"/><Relationship Id="rId126" Type="http://schemas.openxmlformats.org/officeDocument/2006/relationships/customXml" Target="../ink/ink1028.xml"/><Relationship Id="rId147" Type="http://schemas.openxmlformats.org/officeDocument/2006/relationships/image" Target="../media/image1040.png"/><Relationship Id="rId168" Type="http://schemas.openxmlformats.org/officeDocument/2006/relationships/customXml" Target="../ink/ink1049.xml"/><Relationship Id="rId312" Type="http://schemas.openxmlformats.org/officeDocument/2006/relationships/customXml" Target="../ink/ink1121.xml"/><Relationship Id="rId333" Type="http://schemas.openxmlformats.org/officeDocument/2006/relationships/image" Target="../media/image1133.png"/><Relationship Id="rId354" Type="http://schemas.openxmlformats.org/officeDocument/2006/relationships/customXml" Target="../ink/ink1142.xml"/><Relationship Id="rId51" Type="http://schemas.openxmlformats.org/officeDocument/2006/relationships/image" Target="../media/image992.png"/><Relationship Id="rId72" Type="http://schemas.openxmlformats.org/officeDocument/2006/relationships/customXml" Target="../ink/ink1001.xml"/><Relationship Id="rId93" Type="http://schemas.openxmlformats.org/officeDocument/2006/relationships/image" Target="../media/image1013.png"/><Relationship Id="rId189" Type="http://schemas.openxmlformats.org/officeDocument/2006/relationships/image" Target="../media/image1061.png"/><Relationship Id="rId375" Type="http://schemas.openxmlformats.org/officeDocument/2006/relationships/image" Target="../media/image1154.png"/><Relationship Id="rId396" Type="http://schemas.openxmlformats.org/officeDocument/2006/relationships/customXml" Target="../ink/ink1163.xml"/><Relationship Id="rId3" Type="http://schemas.openxmlformats.org/officeDocument/2006/relationships/image" Target="../media/image968.png"/><Relationship Id="rId214" Type="http://schemas.openxmlformats.org/officeDocument/2006/relationships/customXml" Target="../ink/ink1072.xml"/><Relationship Id="rId235" Type="http://schemas.openxmlformats.org/officeDocument/2006/relationships/image" Target="../media/image1084.png"/><Relationship Id="rId256" Type="http://schemas.openxmlformats.org/officeDocument/2006/relationships/customXml" Target="../ink/ink1093.xml"/><Relationship Id="rId277" Type="http://schemas.openxmlformats.org/officeDocument/2006/relationships/image" Target="../media/image1105.png"/><Relationship Id="rId298" Type="http://schemas.openxmlformats.org/officeDocument/2006/relationships/customXml" Target="../ink/ink1114.xml"/><Relationship Id="rId400" Type="http://schemas.openxmlformats.org/officeDocument/2006/relationships/customXml" Target="../ink/ink1165.xml"/><Relationship Id="rId421" Type="http://schemas.openxmlformats.org/officeDocument/2006/relationships/image" Target="../media/image1177.png"/><Relationship Id="rId442" Type="http://schemas.openxmlformats.org/officeDocument/2006/relationships/customXml" Target="../ink/ink1186.xml"/><Relationship Id="rId463" Type="http://schemas.openxmlformats.org/officeDocument/2006/relationships/image" Target="../media/image1198.png"/><Relationship Id="rId116" Type="http://schemas.openxmlformats.org/officeDocument/2006/relationships/customXml" Target="../ink/ink1023.xml"/><Relationship Id="rId137" Type="http://schemas.openxmlformats.org/officeDocument/2006/relationships/image" Target="../media/image1035.png"/><Relationship Id="rId158" Type="http://schemas.openxmlformats.org/officeDocument/2006/relationships/customXml" Target="../ink/ink1044.xml"/><Relationship Id="rId302" Type="http://schemas.openxmlformats.org/officeDocument/2006/relationships/customXml" Target="../ink/ink1116.xml"/><Relationship Id="rId323" Type="http://schemas.openxmlformats.org/officeDocument/2006/relationships/image" Target="../media/image1128.png"/><Relationship Id="rId344" Type="http://schemas.openxmlformats.org/officeDocument/2006/relationships/customXml" Target="../ink/ink1137.xml"/><Relationship Id="rId20" Type="http://schemas.openxmlformats.org/officeDocument/2006/relationships/customXml" Target="../ink/ink975.xml"/><Relationship Id="rId41" Type="http://schemas.openxmlformats.org/officeDocument/2006/relationships/image" Target="../media/image987.png"/><Relationship Id="rId62" Type="http://schemas.openxmlformats.org/officeDocument/2006/relationships/customXml" Target="../ink/ink996.xml"/><Relationship Id="rId83" Type="http://schemas.openxmlformats.org/officeDocument/2006/relationships/image" Target="../media/image1008.png"/><Relationship Id="rId179" Type="http://schemas.openxmlformats.org/officeDocument/2006/relationships/image" Target="../media/image1056.png"/><Relationship Id="rId365" Type="http://schemas.openxmlformats.org/officeDocument/2006/relationships/image" Target="../media/image1149.png"/><Relationship Id="rId386" Type="http://schemas.openxmlformats.org/officeDocument/2006/relationships/customXml" Target="../ink/ink1158.xml"/><Relationship Id="rId190" Type="http://schemas.openxmlformats.org/officeDocument/2006/relationships/customXml" Target="../ink/ink1060.xml"/><Relationship Id="rId204" Type="http://schemas.openxmlformats.org/officeDocument/2006/relationships/customXml" Target="../ink/ink1067.xml"/><Relationship Id="rId225" Type="http://schemas.openxmlformats.org/officeDocument/2006/relationships/image" Target="../media/image1079.png"/><Relationship Id="rId246" Type="http://schemas.openxmlformats.org/officeDocument/2006/relationships/customXml" Target="../ink/ink1088.xml"/><Relationship Id="rId267" Type="http://schemas.openxmlformats.org/officeDocument/2006/relationships/image" Target="../media/image1100.png"/><Relationship Id="rId288" Type="http://schemas.openxmlformats.org/officeDocument/2006/relationships/customXml" Target="../ink/ink1109.xml"/><Relationship Id="rId411" Type="http://schemas.openxmlformats.org/officeDocument/2006/relationships/image" Target="../media/image1172.png"/><Relationship Id="rId432" Type="http://schemas.openxmlformats.org/officeDocument/2006/relationships/customXml" Target="../ink/ink1181.xml"/><Relationship Id="rId453" Type="http://schemas.openxmlformats.org/officeDocument/2006/relationships/image" Target="../media/image1193.png"/><Relationship Id="rId474" Type="http://schemas.openxmlformats.org/officeDocument/2006/relationships/customXml" Target="../ink/ink1202.xml"/><Relationship Id="rId106" Type="http://schemas.openxmlformats.org/officeDocument/2006/relationships/customXml" Target="../ink/ink1018.xml"/><Relationship Id="rId127" Type="http://schemas.openxmlformats.org/officeDocument/2006/relationships/image" Target="../media/image1030.png"/><Relationship Id="rId313" Type="http://schemas.openxmlformats.org/officeDocument/2006/relationships/image" Target="../media/image1123.png"/><Relationship Id="rId10" Type="http://schemas.openxmlformats.org/officeDocument/2006/relationships/customXml" Target="../ink/ink970.xml"/><Relationship Id="rId31" Type="http://schemas.openxmlformats.org/officeDocument/2006/relationships/image" Target="../media/image982.png"/><Relationship Id="rId52" Type="http://schemas.openxmlformats.org/officeDocument/2006/relationships/customXml" Target="../ink/ink991.xml"/><Relationship Id="rId73" Type="http://schemas.openxmlformats.org/officeDocument/2006/relationships/image" Target="../media/image1003.png"/><Relationship Id="rId94" Type="http://schemas.openxmlformats.org/officeDocument/2006/relationships/customXml" Target="../ink/ink1012.xml"/><Relationship Id="rId148" Type="http://schemas.openxmlformats.org/officeDocument/2006/relationships/customXml" Target="../ink/ink1039.xml"/><Relationship Id="rId169" Type="http://schemas.openxmlformats.org/officeDocument/2006/relationships/image" Target="../media/image1051.png"/><Relationship Id="rId334" Type="http://schemas.openxmlformats.org/officeDocument/2006/relationships/customXml" Target="../ink/ink1132.xml"/><Relationship Id="rId355" Type="http://schemas.openxmlformats.org/officeDocument/2006/relationships/image" Target="../media/image1144.png"/><Relationship Id="rId376" Type="http://schemas.openxmlformats.org/officeDocument/2006/relationships/customXml" Target="../ink/ink1153.xml"/><Relationship Id="rId397" Type="http://schemas.openxmlformats.org/officeDocument/2006/relationships/image" Target="../media/image1165.png"/><Relationship Id="rId4" Type="http://schemas.openxmlformats.org/officeDocument/2006/relationships/customXml" Target="../ink/ink967.xml"/><Relationship Id="rId180" Type="http://schemas.openxmlformats.org/officeDocument/2006/relationships/customXml" Target="../ink/ink1055.xml"/><Relationship Id="rId215" Type="http://schemas.openxmlformats.org/officeDocument/2006/relationships/image" Target="../media/image1074.png"/><Relationship Id="rId236" Type="http://schemas.openxmlformats.org/officeDocument/2006/relationships/customXml" Target="../ink/ink1083.xml"/><Relationship Id="rId257" Type="http://schemas.openxmlformats.org/officeDocument/2006/relationships/image" Target="../media/image1095.png"/><Relationship Id="rId278" Type="http://schemas.openxmlformats.org/officeDocument/2006/relationships/customXml" Target="../ink/ink1104.xml"/><Relationship Id="rId401" Type="http://schemas.openxmlformats.org/officeDocument/2006/relationships/image" Target="../media/image1167.png"/><Relationship Id="rId422" Type="http://schemas.openxmlformats.org/officeDocument/2006/relationships/customXml" Target="../ink/ink1176.xml"/><Relationship Id="rId443" Type="http://schemas.openxmlformats.org/officeDocument/2006/relationships/image" Target="../media/image1188.png"/><Relationship Id="rId464" Type="http://schemas.openxmlformats.org/officeDocument/2006/relationships/customXml" Target="../ink/ink1197.xml"/><Relationship Id="rId303" Type="http://schemas.openxmlformats.org/officeDocument/2006/relationships/image" Target="../media/image1118.png"/><Relationship Id="rId42" Type="http://schemas.openxmlformats.org/officeDocument/2006/relationships/customXml" Target="../ink/ink986.xml"/><Relationship Id="rId84" Type="http://schemas.openxmlformats.org/officeDocument/2006/relationships/customXml" Target="../ink/ink1007.xml"/><Relationship Id="rId138" Type="http://schemas.openxmlformats.org/officeDocument/2006/relationships/customXml" Target="../ink/ink1034.xml"/><Relationship Id="rId345" Type="http://schemas.openxmlformats.org/officeDocument/2006/relationships/image" Target="../media/image1139.png"/><Relationship Id="rId387" Type="http://schemas.openxmlformats.org/officeDocument/2006/relationships/image" Target="../media/image1160.png"/><Relationship Id="rId191" Type="http://schemas.openxmlformats.org/officeDocument/2006/relationships/image" Target="../media/image1062.png"/><Relationship Id="rId205" Type="http://schemas.openxmlformats.org/officeDocument/2006/relationships/image" Target="../media/image1069.png"/><Relationship Id="rId247" Type="http://schemas.openxmlformats.org/officeDocument/2006/relationships/image" Target="../media/image1090.png"/><Relationship Id="rId412" Type="http://schemas.openxmlformats.org/officeDocument/2006/relationships/customXml" Target="../ink/ink1171.xml"/><Relationship Id="rId107" Type="http://schemas.openxmlformats.org/officeDocument/2006/relationships/image" Target="../media/image1020.png"/><Relationship Id="rId289" Type="http://schemas.openxmlformats.org/officeDocument/2006/relationships/image" Target="../media/image1111.png"/><Relationship Id="rId454" Type="http://schemas.openxmlformats.org/officeDocument/2006/relationships/customXml" Target="../ink/ink1192.xml"/><Relationship Id="rId11" Type="http://schemas.openxmlformats.org/officeDocument/2006/relationships/image" Target="../media/image972.png"/><Relationship Id="rId53" Type="http://schemas.openxmlformats.org/officeDocument/2006/relationships/image" Target="../media/image993.png"/><Relationship Id="rId149" Type="http://schemas.openxmlformats.org/officeDocument/2006/relationships/image" Target="../media/image1041.png"/><Relationship Id="rId314" Type="http://schemas.openxmlformats.org/officeDocument/2006/relationships/customXml" Target="../ink/ink1122.xml"/><Relationship Id="rId356" Type="http://schemas.openxmlformats.org/officeDocument/2006/relationships/customXml" Target="../ink/ink1143.xml"/><Relationship Id="rId398" Type="http://schemas.openxmlformats.org/officeDocument/2006/relationships/customXml" Target="../ink/ink1164.xml"/><Relationship Id="rId95" Type="http://schemas.openxmlformats.org/officeDocument/2006/relationships/image" Target="../media/image1014.png"/><Relationship Id="rId160" Type="http://schemas.openxmlformats.org/officeDocument/2006/relationships/customXml" Target="../ink/ink1045.xml"/><Relationship Id="rId216" Type="http://schemas.openxmlformats.org/officeDocument/2006/relationships/customXml" Target="../ink/ink1073.xml"/><Relationship Id="rId423" Type="http://schemas.openxmlformats.org/officeDocument/2006/relationships/image" Target="../media/image1178.png"/><Relationship Id="rId258" Type="http://schemas.openxmlformats.org/officeDocument/2006/relationships/customXml" Target="../ink/ink1094.xml"/><Relationship Id="rId465" Type="http://schemas.openxmlformats.org/officeDocument/2006/relationships/image" Target="../media/image1199.png"/><Relationship Id="rId22" Type="http://schemas.openxmlformats.org/officeDocument/2006/relationships/customXml" Target="../ink/ink976.xml"/><Relationship Id="rId64" Type="http://schemas.openxmlformats.org/officeDocument/2006/relationships/customXml" Target="../ink/ink997.xml"/><Relationship Id="rId118" Type="http://schemas.openxmlformats.org/officeDocument/2006/relationships/customXml" Target="../ink/ink1024.xml"/><Relationship Id="rId325" Type="http://schemas.openxmlformats.org/officeDocument/2006/relationships/image" Target="../media/image1129.png"/><Relationship Id="rId367" Type="http://schemas.openxmlformats.org/officeDocument/2006/relationships/image" Target="../media/image1150.png"/><Relationship Id="rId171" Type="http://schemas.openxmlformats.org/officeDocument/2006/relationships/image" Target="../media/image1052.png"/><Relationship Id="rId227" Type="http://schemas.openxmlformats.org/officeDocument/2006/relationships/image" Target="../media/image1080.png"/><Relationship Id="rId269" Type="http://schemas.openxmlformats.org/officeDocument/2006/relationships/image" Target="../media/image1101.png"/><Relationship Id="rId434" Type="http://schemas.openxmlformats.org/officeDocument/2006/relationships/customXml" Target="../ink/ink1182.xml"/><Relationship Id="rId33" Type="http://schemas.openxmlformats.org/officeDocument/2006/relationships/image" Target="../media/image983.png"/><Relationship Id="rId129" Type="http://schemas.openxmlformats.org/officeDocument/2006/relationships/image" Target="../media/image1031.png"/><Relationship Id="rId280" Type="http://schemas.openxmlformats.org/officeDocument/2006/relationships/customXml" Target="../ink/ink1105.xml"/><Relationship Id="rId336" Type="http://schemas.openxmlformats.org/officeDocument/2006/relationships/customXml" Target="../ink/ink1133.xml"/><Relationship Id="rId75" Type="http://schemas.openxmlformats.org/officeDocument/2006/relationships/image" Target="../media/image1004.png"/><Relationship Id="rId140" Type="http://schemas.openxmlformats.org/officeDocument/2006/relationships/customXml" Target="../ink/ink1035.xml"/><Relationship Id="rId182" Type="http://schemas.openxmlformats.org/officeDocument/2006/relationships/customXml" Target="../ink/ink1056.xml"/><Relationship Id="rId378" Type="http://schemas.openxmlformats.org/officeDocument/2006/relationships/customXml" Target="../ink/ink1154.xml"/><Relationship Id="rId403" Type="http://schemas.openxmlformats.org/officeDocument/2006/relationships/image" Target="../media/image1168.png"/><Relationship Id="rId6" Type="http://schemas.openxmlformats.org/officeDocument/2006/relationships/customXml" Target="../ink/ink968.xml"/><Relationship Id="rId238" Type="http://schemas.openxmlformats.org/officeDocument/2006/relationships/customXml" Target="../ink/ink1084.xml"/><Relationship Id="rId445" Type="http://schemas.openxmlformats.org/officeDocument/2006/relationships/image" Target="../media/image1189.png"/><Relationship Id="rId291" Type="http://schemas.openxmlformats.org/officeDocument/2006/relationships/image" Target="../media/image1112.png"/><Relationship Id="rId305" Type="http://schemas.openxmlformats.org/officeDocument/2006/relationships/image" Target="../media/image1119.png"/><Relationship Id="rId347" Type="http://schemas.openxmlformats.org/officeDocument/2006/relationships/image" Target="../media/image1140.png"/><Relationship Id="rId44" Type="http://schemas.openxmlformats.org/officeDocument/2006/relationships/customXml" Target="../ink/ink987.xml"/><Relationship Id="rId86" Type="http://schemas.openxmlformats.org/officeDocument/2006/relationships/customXml" Target="../ink/ink1008.xml"/><Relationship Id="rId151" Type="http://schemas.openxmlformats.org/officeDocument/2006/relationships/image" Target="../media/image1042.png"/><Relationship Id="rId389" Type="http://schemas.openxmlformats.org/officeDocument/2006/relationships/image" Target="../media/image1161.png"/><Relationship Id="rId193" Type="http://schemas.openxmlformats.org/officeDocument/2006/relationships/image" Target="../media/image1063.png"/><Relationship Id="rId207" Type="http://schemas.openxmlformats.org/officeDocument/2006/relationships/image" Target="../media/image1070.png"/><Relationship Id="rId249" Type="http://schemas.openxmlformats.org/officeDocument/2006/relationships/image" Target="../media/image1091.png"/><Relationship Id="rId414" Type="http://schemas.openxmlformats.org/officeDocument/2006/relationships/customXml" Target="../ink/ink1172.xml"/><Relationship Id="rId456" Type="http://schemas.openxmlformats.org/officeDocument/2006/relationships/customXml" Target="../ink/ink1193.xml"/><Relationship Id="rId13" Type="http://schemas.openxmlformats.org/officeDocument/2006/relationships/image" Target="../media/image973.png"/><Relationship Id="rId109" Type="http://schemas.openxmlformats.org/officeDocument/2006/relationships/image" Target="../media/image1021.png"/><Relationship Id="rId260" Type="http://schemas.openxmlformats.org/officeDocument/2006/relationships/customXml" Target="../ink/ink1095.xml"/><Relationship Id="rId316" Type="http://schemas.openxmlformats.org/officeDocument/2006/relationships/customXml" Target="../ink/ink1123.xml"/><Relationship Id="rId55" Type="http://schemas.openxmlformats.org/officeDocument/2006/relationships/image" Target="../media/image994.png"/><Relationship Id="rId97" Type="http://schemas.openxmlformats.org/officeDocument/2006/relationships/image" Target="../media/image1015.png"/><Relationship Id="rId120" Type="http://schemas.openxmlformats.org/officeDocument/2006/relationships/customXml" Target="../ink/ink1025.xml"/><Relationship Id="rId358" Type="http://schemas.openxmlformats.org/officeDocument/2006/relationships/customXml" Target="../ink/ink1144.xml"/><Relationship Id="rId162" Type="http://schemas.openxmlformats.org/officeDocument/2006/relationships/customXml" Target="../ink/ink1046.xml"/><Relationship Id="rId218" Type="http://schemas.openxmlformats.org/officeDocument/2006/relationships/customXml" Target="../ink/ink1074.xml"/><Relationship Id="rId425" Type="http://schemas.openxmlformats.org/officeDocument/2006/relationships/image" Target="../media/image1179.png"/><Relationship Id="rId467" Type="http://schemas.openxmlformats.org/officeDocument/2006/relationships/image" Target="../media/image1200.png"/><Relationship Id="rId271" Type="http://schemas.openxmlformats.org/officeDocument/2006/relationships/image" Target="../media/image1102.png"/><Relationship Id="rId24" Type="http://schemas.openxmlformats.org/officeDocument/2006/relationships/customXml" Target="../ink/ink977.xml"/><Relationship Id="rId66" Type="http://schemas.openxmlformats.org/officeDocument/2006/relationships/customXml" Target="../ink/ink998.xml"/><Relationship Id="rId131" Type="http://schemas.openxmlformats.org/officeDocument/2006/relationships/image" Target="../media/image1032.png"/><Relationship Id="rId327" Type="http://schemas.openxmlformats.org/officeDocument/2006/relationships/image" Target="../media/image1130.png"/><Relationship Id="rId369" Type="http://schemas.openxmlformats.org/officeDocument/2006/relationships/image" Target="../media/image1151.png"/><Relationship Id="rId173" Type="http://schemas.openxmlformats.org/officeDocument/2006/relationships/image" Target="../media/image1053.png"/><Relationship Id="rId229" Type="http://schemas.openxmlformats.org/officeDocument/2006/relationships/image" Target="../media/image1081.png"/><Relationship Id="rId380" Type="http://schemas.openxmlformats.org/officeDocument/2006/relationships/customXml" Target="../ink/ink1155.xml"/><Relationship Id="rId436" Type="http://schemas.openxmlformats.org/officeDocument/2006/relationships/customXml" Target="../ink/ink1183.xml"/><Relationship Id="rId240" Type="http://schemas.openxmlformats.org/officeDocument/2006/relationships/customXml" Target="../ink/ink1085.xml"/><Relationship Id="rId35" Type="http://schemas.openxmlformats.org/officeDocument/2006/relationships/image" Target="../media/image984.png"/><Relationship Id="rId77" Type="http://schemas.openxmlformats.org/officeDocument/2006/relationships/image" Target="../media/image1005.png"/><Relationship Id="rId100" Type="http://schemas.openxmlformats.org/officeDocument/2006/relationships/customXml" Target="../ink/ink1015.xml"/><Relationship Id="rId282" Type="http://schemas.openxmlformats.org/officeDocument/2006/relationships/customXml" Target="../ink/ink1106.xml"/><Relationship Id="rId338" Type="http://schemas.openxmlformats.org/officeDocument/2006/relationships/customXml" Target="../ink/ink1134.xml"/><Relationship Id="rId8" Type="http://schemas.openxmlformats.org/officeDocument/2006/relationships/customXml" Target="../ink/ink969.xml"/><Relationship Id="rId142" Type="http://schemas.openxmlformats.org/officeDocument/2006/relationships/customXml" Target="../ink/ink1036.xml"/><Relationship Id="rId184" Type="http://schemas.openxmlformats.org/officeDocument/2006/relationships/customXml" Target="../ink/ink1057.xml"/><Relationship Id="rId391" Type="http://schemas.openxmlformats.org/officeDocument/2006/relationships/image" Target="../media/image1162.png"/><Relationship Id="rId405" Type="http://schemas.openxmlformats.org/officeDocument/2006/relationships/image" Target="../media/image1169.png"/><Relationship Id="rId447" Type="http://schemas.openxmlformats.org/officeDocument/2006/relationships/image" Target="../media/image1190.png"/><Relationship Id="rId251" Type="http://schemas.openxmlformats.org/officeDocument/2006/relationships/image" Target="../media/image1092.png"/><Relationship Id="rId46" Type="http://schemas.openxmlformats.org/officeDocument/2006/relationships/customXml" Target="../ink/ink988.xml"/><Relationship Id="rId293" Type="http://schemas.openxmlformats.org/officeDocument/2006/relationships/image" Target="../media/image1113.png"/><Relationship Id="rId307" Type="http://schemas.openxmlformats.org/officeDocument/2006/relationships/image" Target="../media/image1120.png"/><Relationship Id="rId349" Type="http://schemas.openxmlformats.org/officeDocument/2006/relationships/image" Target="../media/image1141.png"/><Relationship Id="rId88" Type="http://schemas.openxmlformats.org/officeDocument/2006/relationships/customXml" Target="../ink/ink1009.xml"/><Relationship Id="rId111" Type="http://schemas.openxmlformats.org/officeDocument/2006/relationships/image" Target="../media/image1022.png"/><Relationship Id="rId153" Type="http://schemas.openxmlformats.org/officeDocument/2006/relationships/image" Target="../media/image1043.png"/><Relationship Id="rId195" Type="http://schemas.openxmlformats.org/officeDocument/2006/relationships/image" Target="../media/image1064.png"/><Relationship Id="rId209" Type="http://schemas.openxmlformats.org/officeDocument/2006/relationships/image" Target="../media/image1071.png"/><Relationship Id="rId360" Type="http://schemas.openxmlformats.org/officeDocument/2006/relationships/customXml" Target="../ink/ink1145.xml"/><Relationship Id="rId416" Type="http://schemas.openxmlformats.org/officeDocument/2006/relationships/customXml" Target="../ink/ink1173.xml"/><Relationship Id="rId220" Type="http://schemas.openxmlformats.org/officeDocument/2006/relationships/customXml" Target="../ink/ink1075.xml"/><Relationship Id="rId458" Type="http://schemas.openxmlformats.org/officeDocument/2006/relationships/customXml" Target="../ink/ink1194.xml"/><Relationship Id="rId15" Type="http://schemas.openxmlformats.org/officeDocument/2006/relationships/image" Target="../media/image974.png"/><Relationship Id="rId57" Type="http://schemas.openxmlformats.org/officeDocument/2006/relationships/image" Target="../media/image995.png"/><Relationship Id="rId262" Type="http://schemas.openxmlformats.org/officeDocument/2006/relationships/customXml" Target="../ink/ink1096.xml"/><Relationship Id="rId318" Type="http://schemas.openxmlformats.org/officeDocument/2006/relationships/customXml" Target="../ink/ink1124.xml"/><Relationship Id="rId99" Type="http://schemas.openxmlformats.org/officeDocument/2006/relationships/image" Target="../media/image1016.png"/><Relationship Id="rId122" Type="http://schemas.openxmlformats.org/officeDocument/2006/relationships/customXml" Target="../ink/ink1026.xml"/><Relationship Id="rId164" Type="http://schemas.openxmlformats.org/officeDocument/2006/relationships/customXml" Target="../ink/ink1047.xml"/><Relationship Id="rId371" Type="http://schemas.openxmlformats.org/officeDocument/2006/relationships/image" Target="../media/image1152.png"/><Relationship Id="rId427" Type="http://schemas.openxmlformats.org/officeDocument/2006/relationships/image" Target="../media/image1180.png"/><Relationship Id="rId469" Type="http://schemas.openxmlformats.org/officeDocument/2006/relationships/image" Target="../media/image1201.png"/><Relationship Id="rId26" Type="http://schemas.openxmlformats.org/officeDocument/2006/relationships/customXml" Target="../ink/ink978.xml"/><Relationship Id="rId231" Type="http://schemas.openxmlformats.org/officeDocument/2006/relationships/image" Target="../media/image1082.png"/><Relationship Id="rId273" Type="http://schemas.openxmlformats.org/officeDocument/2006/relationships/image" Target="../media/image1103.png"/><Relationship Id="rId329" Type="http://schemas.openxmlformats.org/officeDocument/2006/relationships/image" Target="../media/image1131.png"/><Relationship Id="rId68" Type="http://schemas.openxmlformats.org/officeDocument/2006/relationships/customXml" Target="../ink/ink999.xml"/><Relationship Id="rId133" Type="http://schemas.openxmlformats.org/officeDocument/2006/relationships/image" Target="../media/image1033.png"/><Relationship Id="rId175" Type="http://schemas.openxmlformats.org/officeDocument/2006/relationships/image" Target="../media/image1054.png"/><Relationship Id="rId340" Type="http://schemas.openxmlformats.org/officeDocument/2006/relationships/customXml" Target="../ink/ink1135.xml"/><Relationship Id="rId200" Type="http://schemas.openxmlformats.org/officeDocument/2006/relationships/customXml" Target="../ink/ink1065.xml"/><Relationship Id="rId382" Type="http://schemas.openxmlformats.org/officeDocument/2006/relationships/customXml" Target="../ink/ink1156.xml"/><Relationship Id="rId438" Type="http://schemas.openxmlformats.org/officeDocument/2006/relationships/customXml" Target="../ink/ink1184.xml"/><Relationship Id="rId242" Type="http://schemas.openxmlformats.org/officeDocument/2006/relationships/customXml" Target="../ink/ink1086.xml"/><Relationship Id="rId284" Type="http://schemas.openxmlformats.org/officeDocument/2006/relationships/customXml" Target="../ink/ink1107.xml"/><Relationship Id="rId37" Type="http://schemas.openxmlformats.org/officeDocument/2006/relationships/image" Target="../media/image985.png"/><Relationship Id="rId79" Type="http://schemas.openxmlformats.org/officeDocument/2006/relationships/image" Target="../media/image1006.png"/><Relationship Id="rId102" Type="http://schemas.openxmlformats.org/officeDocument/2006/relationships/customXml" Target="../ink/ink1016.xml"/><Relationship Id="rId144" Type="http://schemas.openxmlformats.org/officeDocument/2006/relationships/customXml" Target="../ink/ink1037.xml"/><Relationship Id="rId90" Type="http://schemas.openxmlformats.org/officeDocument/2006/relationships/customXml" Target="../ink/ink1010.xml"/><Relationship Id="rId186" Type="http://schemas.openxmlformats.org/officeDocument/2006/relationships/customXml" Target="../ink/ink1058.xml"/><Relationship Id="rId351" Type="http://schemas.openxmlformats.org/officeDocument/2006/relationships/image" Target="../media/image1142.png"/><Relationship Id="rId393" Type="http://schemas.openxmlformats.org/officeDocument/2006/relationships/image" Target="../media/image1163.png"/><Relationship Id="rId407" Type="http://schemas.openxmlformats.org/officeDocument/2006/relationships/image" Target="../media/image1170.png"/><Relationship Id="rId449" Type="http://schemas.openxmlformats.org/officeDocument/2006/relationships/image" Target="../media/image1191.png"/><Relationship Id="rId211" Type="http://schemas.openxmlformats.org/officeDocument/2006/relationships/image" Target="../media/image1072.png"/><Relationship Id="rId253" Type="http://schemas.openxmlformats.org/officeDocument/2006/relationships/image" Target="../media/image1093.png"/><Relationship Id="rId295" Type="http://schemas.openxmlformats.org/officeDocument/2006/relationships/image" Target="../media/image1114.png"/><Relationship Id="rId309" Type="http://schemas.openxmlformats.org/officeDocument/2006/relationships/image" Target="../media/image1121.png"/><Relationship Id="rId460" Type="http://schemas.openxmlformats.org/officeDocument/2006/relationships/customXml" Target="../ink/ink1195.xml"/><Relationship Id="rId48" Type="http://schemas.openxmlformats.org/officeDocument/2006/relationships/customXml" Target="../ink/ink989.xml"/><Relationship Id="rId113" Type="http://schemas.openxmlformats.org/officeDocument/2006/relationships/image" Target="../media/image1023.png"/><Relationship Id="rId320" Type="http://schemas.openxmlformats.org/officeDocument/2006/relationships/customXml" Target="../ink/ink1125.xml"/><Relationship Id="rId155" Type="http://schemas.openxmlformats.org/officeDocument/2006/relationships/image" Target="../media/image1044.png"/><Relationship Id="rId197" Type="http://schemas.openxmlformats.org/officeDocument/2006/relationships/image" Target="../media/image1065.png"/><Relationship Id="rId362" Type="http://schemas.openxmlformats.org/officeDocument/2006/relationships/customXml" Target="../ink/ink1146.xml"/><Relationship Id="rId418" Type="http://schemas.openxmlformats.org/officeDocument/2006/relationships/customXml" Target="../ink/ink1174.xml"/><Relationship Id="rId222" Type="http://schemas.openxmlformats.org/officeDocument/2006/relationships/customXml" Target="../ink/ink1076.xml"/><Relationship Id="rId264" Type="http://schemas.openxmlformats.org/officeDocument/2006/relationships/customXml" Target="../ink/ink1097.xml"/><Relationship Id="rId471" Type="http://schemas.openxmlformats.org/officeDocument/2006/relationships/image" Target="../media/image1202.png"/><Relationship Id="rId17" Type="http://schemas.openxmlformats.org/officeDocument/2006/relationships/image" Target="../media/image975.png"/><Relationship Id="rId59" Type="http://schemas.openxmlformats.org/officeDocument/2006/relationships/image" Target="../media/image996.png"/><Relationship Id="rId124" Type="http://schemas.openxmlformats.org/officeDocument/2006/relationships/customXml" Target="../ink/ink1027.xml"/><Relationship Id="rId70" Type="http://schemas.openxmlformats.org/officeDocument/2006/relationships/customXml" Target="../ink/ink1000.xml"/><Relationship Id="rId166" Type="http://schemas.openxmlformats.org/officeDocument/2006/relationships/customXml" Target="../ink/ink1048.xml"/><Relationship Id="rId331" Type="http://schemas.openxmlformats.org/officeDocument/2006/relationships/image" Target="../media/image1132.png"/><Relationship Id="rId373" Type="http://schemas.openxmlformats.org/officeDocument/2006/relationships/image" Target="../media/image1153.png"/><Relationship Id="rId429" Type="http://schemas.openxmlformats.org/officeDocument/2006/relationships/image" Target="../media/image118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083.png"/><Relationship Id="rId440" Type="http://schemas.openxmlformats.org/officeDocument/2006/relationships/customXml" Target="../ink/ink1185.xml"/><Relationship Id="rId28" Type="http://schemas.openxmlformats.org/officeDocument/2006/relationships/customXml" Target="../ink/ink979.xml"/><Relationship Id="rId275" Type="http://schemas.openxmlformats.org/officeDocument/2006/relationships/image" Target="../media/image1104.png"/><Relationship Id="rId300" Type="http://schemas.openxmlformats.org/officeDocument/2006/relationships/customXml" Target="../ink/ink1115.xml"/><Relationship Id="rId81" Type="http://schemas.openxmlformats.org/officeDocument/2006/relationships/image" Target="../media/image1007.png"/><Relationship Id="rId135" Type="http://schemas.openxmlformats.org/officeDocument/2006/relationships/image" Target="../media/image1034.png"/><Relationship Id="rId177" Type="http://schemas.openxmlformats.org/officeDocument/2006/relationships/image" Target="../media/image1055.png"/><Relationship Id="rId342" Type="http://schemas.openxmlformats.org/officeDocument/2006/relationships/customXml" Target="../ink/ink1136.xml"/><Relationship Id="rId384" Type="http://schemas.openxmlformats.org/officeDocument/2006/relationships/customXml" Target="../ink/ink1157.xml"/><Relationship Id="rId202" Type="http://schemas.openxmlformats.org/officeDocument/2006/relationships/customXml" Target="../ink/ink1066.xml"/><Relationship Id="rId244" Type="http://schemas.openxmlformats.org/officeDocument/2006/relationships/customXml" Target="../ink/ink1087.xml"/><Relationship Id="rId39" Type="http://schemas.openxmlformats.org/officeDocument/2006/relationships/image" Target="../media/image986.png"/><Relationship Id="rId286" Type="http://schemas.openxmlformats.org/officeDocument/2006/relationships/customXml" Target="../ink/ink1108.xml"/><Relationship Id="rId451" Type="http://schemas.openxmlformats.org/officeDocument/2006/relationships/image" Target="../media/image1192.png"/><Relationship Id="rId50" Type="http://schemas.openxmlformats.org/officeDocument/2006/relationships/customXml" Target="../ink/ink990.xml"/><Relationship Id="rId104" Type="http://schemas.openxmlformats.org/officeDocument/2006/relationships/customXml" Target="../ink/ink1017.xml"/><Relationship Id="rId146" Type="http://schemas.openxmlformats.org/officeDocument/2006/relationships/customXml" Target="../ink/ink1038.xml"/><Relationship Id="rId188" Type="http://schemas.openxmlformats.org/officeDocument/2006/relationships/customXml" Target="../ink/ink1059.xml"/><Relationship Id="rId311" Type="http://schemas.openxmlformats.org/officeDocument/2006/relationships/image" Target="../media/image1122.png"/><Relationship Id="rId353" Type="http://schemas.openxmlformats.org/officeDocument/2006/relationships/image" Target="../media/image1143.png"/><Relationship Id="rId395" Type="http://schemas.openxmlformats.org/officeDocument/2006/relationships/image" Target="../media/image1164.png"/><Relationship Id="rId409" Type="http://schemas.openxmlformats.org/officeDocument/2006/relationships/image" Target="../media/image1171.png"/><Relationship Id="rId92" Type="http://schemas.openxmlformats.org/officeDocument/2006/relationships/customXml" Target="../ink/ink1011.xml"/><Relationship Id="rId213" Type="http://schemas.openxmlformats.org/officeDocument/2006/relationships/image" Target="../media/image1073.png"/><Relationship Id="rId420" Type="http://schemas.openxmlformats.org/officeDocument/2006/relationships/customXml" Target="../ink/ink1175.xml"/><Relationship Id="rId255" Type="http://schemas.openxmlformats.org/officeDocument/2006/relationships/image" Target="../media/image1094.png"/><Relationship Id="rId297" Type="http://schemas.openxmlformats.org/officeDocument/2006/relationships/image" Target="../media/image1115.png"/><Relationship Id="rId462" Type="http://schemas.openxmlformats.org/officeDocument/2006/relationships/customXml" Target="../ink/ink1196.xml"/><Relationship Id="rId115" Type="http://schemas.openxmlformats.org/officeDocument/2006/relationships/image" Target="../media/image1024.png"/><Relationship Id="rId157" Type="http://schemas.openxmlformats.org/officeDocument/2006/relationships/image" Target="../media/image1045.png"/><Relationship Id="rId322" Type="http://schemas.openxmlformats.org/officeDocument/2006/relationships/customXml" Target="../ink/ink1126.xml"/><Relationship Id="rId364" Type="http://schemas.openxmlformats.org/officeDocument/2006/relationships/customXml" Target="../ink/ink1147.xml"/><Relationship Id="rId61" Type="http://schemas.openxmlformats.org/officeDocument/2006/relationships/image" Target="../media/image997.png"/><Relationship Id="rId199" Type="http://schemas.openxmlformats.org/officeDocument/2006/relationships/image" Target="../media/image1066.png"/><Relationship Id="rId19" Type="http://schemas.openxmlformats.org/officeDocument/2006/relationships/image" Target="../media/image976.png"/><Relationship Id="rId224" Type="http://schemas.openxmlformats.org/officeDocument/2006/relationships/customXml" Target="../ink/ink1077.xml"/><Relationship Id="rId266" Type="http://schemas.openxmlformats.org/officeDocument/2006/relationships/customXml" Target="../ink/ink1098.xml"/><Relationship Id="rId431" Type="http://schemas.openxmlformats.org/officeDocument/2006/relationships/image" Target="../media/image1182.png"/><Relationship Id="rId473" Type="http://schemas.openxmlformats.org/officeDocument/2006/relationships/image" Target="../media/image1203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62.png"/><Relationship Id="rId21" Type="http://schemas.openxmlformats.org/officeDocument/2006/relationships/image" Target="../media/image1214.png"/><Relationship Id="rId42" Type="http://schemas.openxmlformats.org/officeDocument/2006/relationships/customXml" Target="../ink/ink1223.xml"/><Relationship Id="rId63" Type="http://schemas.openxmlformats.org/officeDocument/2006/relationships/image" Target="../media/image1235.png"/><Relationship Id="rId84" Type="http://schemas.openxmlformats.org/officeDocument/2006/relationships/customXml" Target="../ink/ink1244.xml"/><Relationship Id="rId138" Type="http://schemas.openxmlformats.org/officeDocument/2006/relationships/customXml" Target="../ink/ink1271.xml"/><Relationship Id="rId159" Type="http://schemas.openxmlformats.org/officeDocument/2006/relationships/image" Target="../media/image1283.png"/><Relationship Id="rId170" Type="http://schemas.openxmlformats.org/officeDocument/2006/relationships/customXml" Target="../ink/ink1287.xml"/><Relationship Id="rId191" Type="http://schemas.openxmlformats.org/officeDocument/2006/relationships/image" Target="../media/image1299.png"/><Relationship Id="rId205" Type="http://schemas.openxmlformats.org/officeDocument/2006/relationships/image" Target="../media/image1306.png"/><Relationship Id="rId226" Type="http://schemas.openxmlformats.org/officeDocument/2006/relationships/customXml" Target="../ink/ink1315.xml"/><Relationship Id="rId247" Type="http://schemas.openxmlformats.org/officeDocument/2006/relationships/image" Target="../media/image1327.png"/><Relationship Id="rId107" Type="http://schemas.openxmlformats.org/officeDocument/2006/relationships/image" Target="../media/image1257.png"/><Relationship Id="rId11" Type="http://schemas.openxmlformats.org/officeDocument/2006/relationships/image" Target="../media/image1209.png"/><Relationship Id="rId32" Type="http://schemas.openxmlformats.org/officeDocument/2006/relationships/customXml" Target="../ink/ink1218.xml"/><Relationship Id="rId53" Type="http://schemas.openxmlformats.org/officeDocument/2006/relationships/image" Target="../media/image1230.png"/><Relationship Id="rId74" Type="http://schemas.openxmlformats.org/officeDocument/2006/relationships/customXml" Target="../ink/ink1239.xml"/><Relationship Id="rId128" Type="http://schemas.openxmlformats.org/officeDocument/2006/relationships/customXml" Target="../ink/ink1266.xml"/><Relationship Id="rId149" Type="http://schemas.openxmlformats.org/officeDocument/2006/relationships/image" Target="../media/image1278.png"/><Relationship Id="rId5" Type="http://schemas.openxmlformats.org/officeDocument/2006/relationships/image" Target="../media/image1206.png"/><Relationship Id="rId95" Type="http://schemas.openxmlformats.org/officeDocument/2006/relationships/image" Target="../media/image1251.png"/><Relationship Id="rId160" Type="http://schemas.openxmlformats.org/officeDocument/2006/relationships/customXml" Target="../ink/ink1282.xml"/><Relationship Id="rId181" Type="http://schemas.openxmlformats.org/officeDocument/2006/relationships/image" Target="../media/image1294.png"/><Relationship Id="rId216" Type="http://schemas.openxmlformats.org/officeDocument/2006/relationships/customXml" Target="../ink/ink1310.xml"/><Relationship Id="rId237" Type="http://schemas.openxmlformats.org/officeDocument/2006/relationships/image" Target="../media/image1322.png"/><Relationship Id="rId22" Type="http://schemas.openxmlformats.org/officeDocument/2006/relationships/customXml" Target="../ink/ink1213.xml"/><Relationship Id="rId43" Type="http://schemas.openxmlformats.org/officeDocument/2006/relationships/image" Target="../media/image1225.png"/><Relationship Id="rId64" Type="http://schemas.openxmlformats.org/officeDocument/2006/relationships/customXml" Target="../ink/ink1234.xml"/><Relationship Id="rId118" Type="http://schemas.openxmlformats.org/officeDocument/2006/relationships/customXml" Target="../ink/ink1261.xml"/><Relationship Id="rId139" Type="http://schemas.openxmlformats.org/officeDocument/2006/relationships/image" Target="../media/image1273.png"/><Relationship Id="rId85" Type="http://schemas.openxmlformats.org/officeDocument/2006/relationships/image" Target="../media/image1246.png"/><Relationship Id="rId150" Type="http://schemas.openxmlformats.org/officeDocument/2006/relationships/customXml" Target="../ink/ink1277.xml"/><Relationship Id="rId171" Type="http://schemas.openxmlformats.org/officeDocument/2006/relationships/image" Target="../media/image1289.png"/><Relationship Id="rId192" Type="http://schemas.openxmlformats.org/officeDocument/2006/relationships/customXml" Target="../ink/ink1298.xml"/><Relationship Id="rId206" Type="http://schemas.openxmlformats.org/officeDocument/2006/relationships/customXml" Target="../ink/ink1305.xml"/><Relationship Id="rId227" Type="http://schemas.openxmlformats.org/officeDocument/2006/relationships/image" Target="../media/image1317.png"/><Relationship Id="rId248" Type="http://schemas.openxmlformats.org/officeDocument/2006/relationships/customXml" Target="../ink/ink1326.xml"/><Relationship Id="rId12" Type="http://schemas.openxmlformats.org/officeDocument/2006/relationships/customXml" Target="../ink/ink1208.xml"/><Relationship Id="rId33" Type="http://schemas.openxmlformats.org/officeDocument/2006/relationships/image" Target="../media/image1220.png"/><Relationship Id="rId108" Type="http://schemas.openxmlformats.org/officeDocument/2006/relationships/customXml" Target="../ink/ink1256.xml"/><Relationship Id="rId129" Type="http://schemas.openxmlformats.org/officeDocument/2006/relationships/image" Target="../media/image1268.png"/><Relationship Id="rId54" Type="http://schemas.openxmlformats.org/officeDocument/2006/relationships/customXml" Target="../ink/ink1229.xml"/><Relationship Id="rId75" Type="http://schemas.openxmlformats.org/officeDocument/2006/relationships/image" Target="../media/image1241.png"/><Relationship Id="rId96" Type="http://schemas.openxmlformats.org/officeDocument/2006/relationships/customXml" Target="../ink/ink1250.xml"/><Relationship Id="rId140" Type="http://schemas.openxmlformats.org/officeDocument/2006/relationships/customXml" Target="../ink/ink1272.xml"/><Relationship Id="rId161" Type="http://schemas.openxmlformats.org/officeDocument/2006/relationships/image" Target="../media/image1284.png"/><Relationship Id="rId182" Type="http://schemas.openxmlformats.org/officeDocument/2006/relationships/customXml" Target="../ink/ink1293.xml"/><Relationship Id="rId217" Type="http://schemas.openxmlformats.org/officeDocument/2006/relationships/image" Target="../media/image1312.png"/><Relationship Id="rId6" Type="http://schemas.openxmlformats.org/officeDocument/2006/relationships/customXml" Target="../ink/ink1205.xml"/><Relationship Id="rId238" Type="http://schemas.openxmlformats.org/officeDocument/2006/relationships/customXml" Target="../ink/ink1321.xml"/><Relationship Id="rId23" Type="http://schemas.openxmlformats.org/officeDocument/2006/relationships/image" Target="../media/image1215.png"/><Relationship Id="rId119" Type="http://schemas.openxmlformats.org/officeDocument/2006/relationships/image" Target="../media/image1263.png"/><Relationship Id="rId44" Type="http://schemas.openxmlformats.org/officeDocument/2006/relationships/customXml" Target="../ink/ink1224.xml"/><Relationship Id="rId65" Type="http://schemas.openxmlformats.org/officeDocument/2006/relationships/image" Target="../media/image1236.png"/><Relationship Id="rId86" Type="http://schemas.openxmlformats.org/officeDocument/2006/relationships/customXml" Target="../ink/ink1245.xml"/><Relationship Id="rId130" Type="http://schemas.openxmlformats.org/officeDocument/2006/relationships/customXml" Target="../ink/ink1267.xml"/><Relationship Id="rId151" Type="http://schemas.openxmlformats.org/officeDocument/2006/relationships/image" Target="../media/image1279.png"/><Relationship Id="rId172" Type="http://schemas.openxmlformats.org/officeDocument/2006/relationships/customXml" Target="../ink/ink1288.xml"/><Relationship Id="rId193" Type="http://schemas.openxmlformats.org/officeDocument/2006/relationships/image" Target="../media/image1300.png"/><Relationship Id="rId207" Type="http://schemas.openxmlformats.org/officeDocument/2006/relationships/image" Target="../media/image1307.png"/><Relationship Id="rId228" Type="http://schemas.openxmlformats.org/officeDocument/2006/relationships/customXml" Target="../ink/ink1316.xml"/><Relationship Id="rId249" Type="http://schemas.openxmlformats.org/officeDocument/2006/relationships/image" Target="../media/image1328.png"/><Relationship Id="rId13" Type="http://schemas.openxmlformats.org/officeDocument/2006/relationships/image" Target="../media/image1210.png"/><Relationship Id="rId109" Type="http://schemas.openxmlformats.org/officeDocument/2006/relationships/image" Target="../media/image1258.png"/><Relationship Id="rId34" Type="http://schemas.openxmlformats.org/officeDocument/2006/relationships/customXml" Target="../ink/ink1219.xml"/><Relationship Id="rId55" Type="http://schemas.openxmlformats.org/officeDocument/2006/relationships/image" Target="../media/image1231.png"/><Relationship Id="rId76" Type="http://schemas.openxmlformats.org/officeDocument/2006/relationships/customXml" Target="../ink/ink1240.xml"/><Relationship Id="rId97" Type="http://schemas.openxmlformats.org/officeDocument/2006/relationships/image" Target="../media/image1252.png"/><Relationship Id="rId120" Type="http://schemas.openxmlformats.org/officeDocument/2006/relationships/customXml" Target="../ink/ink1262.xml"/><Relationship Id="rId141" Type="http://schemas.openxmlformats.org/officeDocument/2006/relationships/image" Target="../media/image1274.png"/><Relationship Id="rId7" Type="http://schemas.openxmlformats.org/officeDocument/2006/relationships/image" Target="../media/image1207.png"/><Relationship Id="rId162" Type="http://schemas.openxmlformats.org/officeDocument/2006/relationships/customXml" Target="../ink/ink1283.xml"/><Relationship Id="rId183" Type="http://schemas.openxmlformats.org/officeDocument/2006/relationships/image" Target="../media/image1295.png"/><Relationship Id="rId218" Type="http://schemas.openxmlformats.org/officeDocument/2006/relationships/customXml" Target="../ink/ink1311.xml"/><Relationship Id="rId239" Type="http://schemas.openxmlformats.org/officeDocument/2006/relationships/image" Target="../media/image1323.png"/><Relationship Id="rId250" Type="http://schemas.openxmlformats.org/officeDocument/2006/relationships/customXml" Target="../ink/ink1327.xml"/><Relationship Id="rId24" Type="http://schemas.openxmlformats.org/officeDocument/2006/relationships/customXml" Target="../ink/ink1214.xml"/><Relationship Id="rId45" Type="http://schemas.openxmlformats.org/officeDocument/2006/relationships/image" Target="../media/image1226.png"/><Relationship Id="rId66" Type="http://schemas.openxmlformats.org/officeDocument/2006/relationships/customXml" Target="../ink/ink1235.xml"/><Relationship Id="rId87" Type="http://schemas.openxmlformats.org/officeDocument/2006/relationships/image" Target="../media/image1247.png"/><Relationship Id="rId110" Type="http://schemas.openxmlformats.org/officeDocument/2006/relationships/customXml" Target="../ink/ink1257.xml"/><Relationship Id="rId131" Type="http://schemas.openxmlformats.org/officeDocument/2006/relationships/image" Target="../media/image1269.png"/><Relationship Id="rId152" Type="http://schemas.openxmlformats.org/officeDocument/2006/relationships/customXml" Target="../ink/ink1278.xml"/><Relationship Id="rId173" Type="http://schemas.openxmlformats.org/officeDocument/2006/relationships/image" Target="../media/image1290.png"/><Relationship Id="rId194" Type="http://schemas.openxmlformats.org/officeDocument/2006/relationships/customXml" Target="../ink/ink1299.xml"/><Relationship Id="rId208" Type="http://schemas.openxmlformats.org/officeDocument/2006/relationships/customXml" Target="../ink/ink1306.xml"/><Relationship Id="rId229" Type="http://schemas.openxmlformats.org/officeDocument/2006/relationships/image" Target="../media/image1318.png"/><Relationship Id="rId240" Type="http://schemas.openxmlformats.org/officeDocument/2006/relationships/customXml" Target="../ink/ink1322.xml"/><Relationship Id="rId14" Type="http://schemas.openxmlformats.org/officeDocument/2006/relationships/customXml" Target="../ink/ink1209.xml"/><Relationship Id="rId35" Type="http://schemas.openxmlformats.org/officeDocument/2006/relationships/image" Target="../media/image1221.png"/><Relationship Id="rId56" Type="http://schemas.openxmlformats.org/officeDocument/2006/relationships/customXml" Target="../ink/ink1230.xml"/><Relationship Id="rId77" Type="http://schemas.openxmlformats.org/officeDocument/2006/relationships/image" Target="../media/image1242.png"/><Relationship Id="rId100" Type="http://schemas.openxmlformats.org/officeDocument/2006/relationships/customXml" Target="../ink/ink1252.xml"/><Relationship Id="rId8" Type="http://schemas.openxmlformats.org/officeDocument/2006/relationships/customXml" Target="../ink/ink1206.xml"/><Relationship Id="rId98" Type="http://schemas.openxmlformats.org/officeDocument/2006/relationships/customXml" Target="../ink/ink1251.xml"/><Relationship Id="rId121" Type="http://schemas.openxmlformats.org/officeDocument/2006/relationships/image" Target="../media/image1264.png"/><Relationship Id="rId142" Type="http://schemas.openxmlformats.org/officeDocument/2006/relationships/customXml" Target="../ink/ink1273.xml"/><Relationship Id="rId163" Type="http://schemas.openxmlformats.org/officeDocument/2006/relationships/image" Target="../media/image1285.png"/><Relationship Id="rId184" Type="http://schemas.openxmlformats.org/officeDocument/2006/relationships/customXml" Target="../ink/ink1294.xml"/><Relationship Id="rId219" Type="http://schemas.openxmlformats.org/officeDocument/2006/relationships/image" Target="../media/image1313.png"/><Relationship Id="rId230" Type="http://schemas.openxmlformats.org/officeDocument/2006/relationships/customXml" Target="../ink/ink1317.xml"/><Relationship Id="rId251" Type="http://schemas.openxmlformats.org/officeDocument/2006/relationships/image" Target="../media/image1329.png"/><Relationship Id="rId25" Type="http://schemas.openxmlformats.org/officeDocument/2006/relationships/image" Target="../media/image1216.png"/><Relationship Id="rId46" Type="http://schemas.openxmlformats.org/officeDocument/2006/relationships/customXml" Target="../ink/ink1225.xml"/><Relationship Id="rId67" Type="http://schemas.openxmlformats.org/officeDocument/2006/relationships/image" Target="../media/image1237.png"/><Relationship Id="rId88" Type="http://schemas.openxmlformats.org/officeDocument/2006/relationships/customXml" Target="../ink/ink1246.xml"/><Relationship Id="rId111" Type="http://schemas.openxmlformats.org/officeDocument/2006/relationships/image" Target="../media/image1259.png"/><Relationship Id="rId132" Type="http://schemas.openxmlformats.org/officeDocument/2006/relationships/customXml" Target="../ink/ink1268.xml"/><Relationship Id="rId153" Type="http://schemas.openxmlformats.org/officeDocument/2006/relationships/image" Target="../media/image1280.png"/><Relationship Id="rId174" Type="http://schemas.openxmlformats.org/officeDocument/2006/relationships/customXml" Target="../ink/ink1289.xml"/><Relationship Id="rId195" Type="http://schemas.openxmlformats.org/officeDocument/2006/relationships/image" Target="../media/image1301.png"/><Relationship Id="rId209" Type="http://schemas.openxmlformats.org/officeDocument/2006/relationships/image" Target="../media/image1308.png"/><Relationship Id="rId220" Type="http://schemas.openxmlformats.org/officeDocument/2006/relationships/customXml" Target="../ink/ink1312.xml"/><Relationship Id="rId241" Type="http://schemas.openxmlformats.org/officeDocument/2006/relationships/image" Target="../media/image1324.png"/><Relationship Id="rId15" Type="http://schemas.openxmlformats.org/officeDocument/2006/relationships/image" Target="../media/image1211.png"/><Relationship Id="rId36" Type="http://schemas.openxmlformats.org/officeDocument/2006/relationships/customXml" Target="../ink/ink1220.xml"/><Relationship Id="rId57" Type="http://schemas.openxmlformats.org/officeDocument/2006/relationships/image" Target="../media/image1232.png"/><Relationship Id="rId78" Type="http://schemas.openxmlformats.org/officeDocument/2006/relationships/customXml" Target="../ink/ink1241.xml"/><Relationship Id="rId99" Type="http://schemas.openxmlformats.org/officeDocument/2006/relationships/image" Target="../media/image1253.png"/><Relationship Id="rId101" Type="http://schemas.openxmlformats.org/officeDocument/2006/relationships/image" Target="../media/image1254.png"/><Relationship Id="rId122" Type="http://schemas.openxmlformats.org/officeDocument/2006/relationships/customXml" Target="../ink/ink1263.xml"/><Relationship Id="rId143" Type="http://schemas.openxmlformats.org/officeDocument/2006/relationships/image" Target="../media/image1275.png"/><Relationship Id="rId164" Type="http://schemas.openxmlformats.org/officeDocument/2006/relationships/customXml" Target="../ink/ink1284.xml"/><Relationship Id="rId185" Type="http://schemas.openxmlformats.org/officeDocument/2006/relationships/image" Target="../media/image1296.png"/><Relationship Id="rId4" Type="http://schemas.openxmlformats.org/officeDocument/2006/relationships/customXml" Target="../ink/ink1204.xml"/><Relationship Id="rId9" Type="http://schemas.openxmlformats.org/officeDocument/2006/relationships/image" Target="../media/image1208.png"/><Relationship Id="rId180" Type="http://schemas.openxmlformats.org/officeDocument/2006/relationships/customXml" Target="../ink/ink1292.xml"/><Relationship Id="rId210" Type="http://schemas.openxmlformats.org/officeDocument/2006/relationships/customXml" Target="../ink/ink1307.xml"/><Relationship Id="rId215" Type="http://schemas.openxmlformats.org/officeDocument/2006/relationships/image" Target="../media/image1311.png"/><Relationship Id="rId236" Type="http://schemas.openxmlformats.org/officeDocument/2006/relationships/customXml" Target="../ink/ink1320.xml"/><Relationship Id="rId26" Type="http://schemas.openxmlformats.org/officeDocument/2006/relationships/customXml" Target="../ink/ink1215.xml"/><Relationship Id="rId231" Type="http://schemas.openxmlformats.org/officeDocument/2006/relationships/image" Target="../media/image1319.png"/><Relationship Id="rId47" Type="http://schemas.openxmlformats.org/officeDocument/2006/relationships/image" Target="../media/image1227.png"/><Relationship Id="rId68" Type="http://schemas.openxmlformats.org/officeDocument/2006/relationships/customXml" Target="../ink/ink1236.xml"/><Relationship Id="rId89" Type="http://schemas.openxmlformats.org/officeDocument/2006/relationships/image" Target="../media/image1248.png"/><Relationship Id="rId112" Type="http://schemas.openxmlformats.org/officeDocument/2006/relationships/customXml" Target="../ink/ink1258.xml"/><Relationship Id="rId133" Type="http://schemas.openxmlformats.org/officeDocument/2006/relationships/image" Target="../media/image1270.png"/><Relationship Id="rId154" Type="http://schemas.openxmlformats.org/officeDocument/2006/relationships/customXml" Target="../ink/ink1279.xml"/><Relationship Id="rId175" Type="http://schemas.openxmlformats.org/officeDocument/2006/relationships/image" Target="../media/image1291.png"/><Relationship Id="rId196" Type="http://schemas.openxmlformats.org/officeDocument/2006/relationships/customXml" Target="../ink/ink1300.xml"/><Relationship Id="rId200" Type="http://schemas.openxmlformats.org/officeDocument/2006/relationships/customXml" Target="../ink/ink1302.xml"/><Relationship Id="rId16" Type="http://schemas.openxmlformats.org/officeDocument/2006/relationships/customXml" Target="../ink/ink1210.xml"/><Relationship Id="rId221" Type="http://schemas.openxmlformats.org/officeDocument/2006/relationships/image" Target="../media/image1314.png"/><Relationship Id="rId242" Type="http://schemas.openxmlformats.org/officeDocument/2006/relationships/customXml" Target="../ink/ink1323.xml"/><Relationship Id="rId37" Type="http://schemas.openxmlformats.org/officeDocument/2006/relationships/image" Target="../media/image1222.png"/><Relationship Id="rId58" Type="http://schemas.openxmlformats.org/officeDocument/2006/relationships/customXml" Target="../ink/ink1231.xml"/><Relationship Id="rId79" Type="http://schemas.openxmlformats.org/officeDocument/2006/relationships/image" Target="../media/image1243.png"/><Relationship Id="rId102" Type="http://schemas.openxmlformats.org/officeDocument/2006/relationships/customXml" Target="../ink/ink1253.xml"/><Relationship Id="rId123" Type="http://schemas.openxmlformats.org/officeDocument/2006/relationships/image" Target="../media/image1265.png"/><Relationship Id="rId144" Type="http://schemas.openxmlformats.org/officeDocument/2006/relationships/customXml" Target="../ink/ink1274.xml"/><Relationship Id="rId90" Type="http://schemas.openxmlformats.org/officeDocument/2006/relationships/customXml" Target="../ink/ink1247.xml"/><Relationship Id="rId165" Type="http://schemas.openxmlformats.org/officeDocument/2006/relationships/image" Target="../media/image1286.png"/><Relationship Id="rId186" Type="http://schemas.openxmlformats.org/officeDocument/2006/relationships/customXml" Target="../ink/ink1295.xml"/><Relationship Id="rId211" Type="http://schemas.openxmlformats.org/officeDocument/2006/relationships/image" Target="../media/image1309.png"/><Relationship Id="rId232" Type="http://schemas.openxmlformats.org/officeDocument/2006/relationships/customXml" Target="../ink/ink1318.xml"/><Relationship Id="rId27" Type="http://schemas.openxmlformats.org/officeDocument/2006/relationships/image" Target="../media/image1217.png"/><Relationship Id="rId48" Type="http://schemas.openxmlformats.org/officeDocument/2006/relationships/customXml" Target="../ink/ink1226.xml"/><Relationship Id="rId69" Type="http://schemas.openxmlformats.org/officeDocument/2006/relationships/image" Target="../media/image1238.png"/><Relationship Id="rId113" Type="http://schemas.openxmlformats.org/officeDocument/2006/relationships/image" Target="../media/image1260.png"/><Relationship Id="rId134" Type="http://schemas.openxmlformats.org/officeDocument/2006/relationships/customXml" Target="../ink/ink1269.xml"/><Relationship Id="rId80" Type="http://schemas.openxmlformats.org/officeDocument/2006/relationships/customXml" Target="../ink/ink1242.xml"/><Relationship Id="rId155" Type="http://schemas.openxmlformats.org/officeDocument/2006/relationships/image" Target="../media/image1281.png"/><Relationship Id="rId176" Type="http://schemas.openxmlformats.org/officeDocument/2006/relationships/customXml" Target="../ink/ink1290.xml"/><Relationship Id="rId197" Type="http://schemas.openxmlformats.org/officeDocument/2006/relationships/image" Target="../media/image1302.png"/><Relationship Id="rId201" Type="http://schemas.openxmlformats.org/officeDocument/2006/relationships/image" Target="../media/image1304.png"/><Relationship Id="rId222" Type="http://schemas.openxmlformats.org/officeDocument/2006/relationships/customXml" Target="../ink/ink1313.xml"/><Relationship Id="rId243" Type="http://schemas.openxmlformats.org/officeDocument/2006/relationships/image" Target="../media/image1325.png"/><Relationship Id="rId17" Type="http://schemas.openxmlformats.org/officeDocument/2006/relationships/image" Target="../media/image1212.png"/><Relationship Id="rId38" Type="http://schemas.openxmlformats.org/officeDocument/2006/relationships/customXml" Target="../ink/ink1221.xml"/><Relationship Id="rId59" Type="http://schemas.openxmlformats.org/officeDocument/2006/relationships/image" Target="../media/image1233.png"/><Relationship Id="rId103" Type="http://schemas.openxmlformats.org/officeDocument/2006/relationships/image" Target="../media/image1255.png"/><Relationship Id="rId124" Type="http://schemas.openxmlformats.org/officeDocument/2006/relationships/customXml" Target="../ink/ink1264.xml"/><Relationship Id="rId70" Type="http://schemas.openxmlformats.org/officeDocument/2006/relationships/customXml" Target="../ink/ink1237.xml"/><Relationship Id="rId91" Type="http://schemas.openxmlformats.org/officeDocument/2006/relationships/image" Target="../media/image1249.png"/><Relationship Id="rId145" Type="http://schemas.openxmlformats.org/officeDocument/2006/relationships/image" Target="../media/image1276.png"/><Relationship Id="rId166" Type="http://schemas.openxmlformats.org/officeDocument/2006/relationships/customXml" Target="../ink/ink1285.xml"/><Relationship Id="rId187" Type="http://schemas.openxmlformats.org/officeDocument/2006/relationships/image" Target="../media/image129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308.xml"/><Relationship Id="rId233" Type="http://schemas.openxmlformats.org/officeDocument/2006/relationships/image" Target="../media/image1320.png"/><Relationship Id="rId28" Type="http://schemas.openxmlformats.org/officeDocument/2006/relationships/customXml" Target="../ink/ink1216.xml"/><Relationship Id="rId49" Type="http://schemas.openxmlformats.org/officeDocument/2006/relationships/image" Target="../media/image1228.png"/><Relationship Id="rId114" Type="http://schemas.openxmlformats.org/officeDocument/2006/relationships/customXml" Target="../ink/ink1259.xml"/><Relationship Id="rId60" Type="http://schemas.openxmlformats.org/officeDocument/2006/relationships/customXml" Target="../ink/ink1232.xml"/><Relationship Id="rId81" Type="http://schemas.openxmlformats.org/officeDocument/2006/relationships/image" Target="../media/image1244.png"/><Relationship Id="rId135" Type="http://schemas.openxmlformats.org/officeDocument/2006/relationships/image" Target="../media/image1271.png"/><Relationship Id="rId156" Type="http://schemas.openxmlformats.org/officeDocument/2006/relationships/customXml" Target="../ink/ink1280.xml"/><Relationship Id="rId177" Type="http://schemas.openxmlformats.org/officeDocument/2006/relationships/image" Target="../media/image1292.png"/><Relationship Id="rId198" Type="http://schemas.openxmlformats.org/officeDocument/2006/relationships/customXml" Target="../ink/ink1301.xml"/><Relationship Id="rId202" Type="http://schemas.openxmlformats.org/officeDocument/2006/relationships/customXml" Target="../ink/ink1303.xml"/><Relationship Id="rId223" Type="http://schemas.openxmlformats.org/officeDocument/2006/relationships/image" Target="../media/image1315.png"/><Relationship Id="rId244" Type="http://schemas.openxmlformats.org/officeDocument/2006/relationships/customXml" Target="../ink/ink1324.xml"/><Relationship Id="rId18" Type="http://schemas.openxmlformats.org/officeDocument/2006/relationships/customXml" Target="../ink/ink1211.xml"/><Relationship Id="rId39" Type="http://schemas.openxmlformats.org/officeDocument/2006/relationships/image" Target="../media/image1223.png"/><Relationship Id="rId50" Type="http://schemas.openxmlformats.org/officeDocument/2006/relationships/customXml" Target="../ink/ink1227.xml"/><Relationship Id="rId104" Type="http://schemas.openxmlformats.org/officeDocument/2006/relationships/customXml" Target="../ink/ink1254.xml"/><Relationship Id="rId125" Type="http://schemas.openxmlformats.org/officeDocument/2006/relationships/image" Target="../media/image1266.png"/><Relationship Id="rId146" Type="http://schemas.openxmlformats.org/officeDocument/2006/relationships/customXml" Target="../ink/ink1275.xml"/><Relationship Id="rId167" Type="http://schemas.openxmlformats.org/officeDocument/2006/relationships/image" Target="../media/image1287.png"/><Relationship Id="rId188" Type="http://schemas.openxmlformats.org/officeDocument/2006/relationships/customXml" Target="../ink/ink1296.xml"/><Relationship Id="rId71" Type="http://schemas.openxmlformats.org/officeDocument/2006/relationships/image" Target="../media/image1239.png"/><Relationship Id="rId92" Type="http://schemas.openxmlformats.org/officeDocument/2006/relationships/customXml" Target="../ink/ink1248.xml"/><Relationship Id="rId213" Type="http://schemas.openxmlformats.org/officeDocument/2006/relationships/image" Target="../media/image1310.png"/><Relationship Id="rId234" Type="http://schemas.openxmlformats.org/officeDocument/2006/relationships/customXml" Target="../ink/ink1319.xml"/><Relationship Id="rId2" Type="http://schemas.openxmlformats.org/officeDocument/2006/relationships/customXml" Target="../ink/ink1203.xml"/><Relationship Id="rId29" Type="http://schemas.openxmlformats.org/officeDocument/2006/relationships/image" Target="../media/image1218.png"/><Relationship Id="rId40" Type="http://schemas.openxmlformats.org/officeDocument/2006/relationships/customXml" Target="../ink/ink1222.xml"/><Relationship Id="rId115" Type="http://schemas.openxmlformats.org/officeDocument/2006/relationships/image" Target="../media/image1261.png"/><Relationship Id="rId136" Type="http://schemas.openxmlformats.org/officeDocument/2006/relationships/customXml" Target="../ink/ink1270.xml"/><Relationship Id="rId157" Type="http://schemas.openxmlformats.org/officeDocument/2006/relationships/image" Target="../media/image1282.png"/><Relationship Id="rId178" Type="http://schemas.openxmlformats.org/officeDocument/2006/relationships/customXml" Target="../ink/ink1291.xml"/><Relationship Id="rId61" Type="http://schemas.openxmlformats.org/officeDocument/2006/relationships/image" Target="../media/image1234.png"/><Relationship Id="rId82" Type="http://schemas.openxmlformats.org/officeDocument/2006/relationships/customXml" Target="../ink/ink1243.xml"/><Relationship Id="rId199" Type="http://schemas.openxmlformats.org/officeDocument/2006/relationships/image" Target="../media/image1303.png"/><Relationship Id="rId203" Type="http://schemas.openxmlformats.org/officeDocument/2006/relationships/image" Target="../media/image1305.png"/><Relationship Id="rId19" Type="http://schemas.openxmlformats.org/officeDocument/2006/relationships/image" Target="../media/image1213.png"/><Relationship Id="rId224" Type="http://schemas.openxmlformats.org/officeDocument/2006/relationships/customXml" Target="../ink/ink1314.xml"/><Relationship Id="rId245" Type="http://schemas.openxmlformats.org/officeDocument/2006/relationships/image" Target="../media/image1326.png"/><Relationship Id="rId30" Type="http://schemas.openxmlformats.org/officeDocument/2006/relationships/customXml" Target="../ink/ink1217.xml"/><Relationship Id="rId105" Type="http://schemas.openxmlformats.org/officeDocument/2006/relationships/image" Target="../media/image1256.png"/><Relationship Id="rId126" Type="http://schemas.openxmlformats.org/officeDocument/2006/relationships/customXml" Target="../ink/ink1265.xml"/><Relationship Id="rId147" Type="http://schemas.openxmlformats.org/officeDocument/2006/relationships/image" Target="../media/image1277.png"/><Relationship Id="rId168" Type="http://schemas.openxmlformats.org/officeDocument/2006/relationships/customXml" Target="../ink/ink1286.xml"/><Relationship Id="rId51" Type="http://schemas.openxmlformats.org/officeDocument/2006/relationships/image" Target="../media/image1229.png"/><Relationship Id="rId72" Type="http://schemas.openxmlformats.org/officeDocument/2006/relationships/customXml" Target="../ink/ink1238.xml"/><Relationship Id="rId93" Type="http://schemas.openxmlformats.org/officeDocument/2006/relationships/image" Target="../media/image1250.png"/><Relationship Id="rId189" Type="http://schemas.openxmlformats.org/officeDocument/2006/relationships/image" Target="../media/image1298.png"/><Relationship Id="rId3" Type="http://schemas.openxmlformats.org/officeDocument/2006/relationships/image" Target="../media/image1205.png"/><Relationship Id="rId214" Type="http://schemas.openxmlformats.org/officeDocument/2006/relationships/customXml" Target="../ink/ink1309.xml"/><Relationship Id="rId235" Type="http://schemas.openxmlformats.org/officeDocument/2006/relationships/image" Target="../media/image1321.png"/><Relationship Id="rId116" Type="http://schemas.openxmlformats.org/officeDocument/2006/relationships/customXml" Target="../ink/ink1260.xml"/><Relationship Id="rId137" Type="http://schemas.openxmlformats.org/officeDocument/2006/relationships/image" Target="../media/image1272.png"/><Relationship Id="rId158" Type="http://schemas.openxmlformats.org/officeDocument/2006/relationships/customXml" Target="../ink/ink1281.xml"/><Relationship Id="rId20" Type="http://schemas.openxmlformats.org/officeDocument/2006/relationships/customXml" Target="../ink/ink1212.xml"/><Relationship Id="rId41" Type="http://schemas.openxmlformats.org/officeDocument/2006/relationships/image" Target="../media/image1224.png"/><Relationship Id="rId62" Type="http://schemas.openxmlformats.org/officeDocument/2006/relationships/customXml" Target="../ink/ink1233.xml"/><Relationship Id="rId83" Type="http://schemas.openxmlformats.org/officeDocument/2006/relationships/image" Target="../media/image1245.png"/><Relationship Id="rId179" Type="http://schemas.openxmlformats.org/officeDocument/2006/relationships/image" Target="../media/image1293.png"/><Relationship Id="rId190" Type="http://schemas.openxmlformats.org/officeDocument/2006/relationships/customXml" Target="../ink/ink1297.xml"/><Relationship Id="rId204" Type="http://schemas.openxmlformats.org/officeDocument/2006/relationships/customXml" Target="../ink/ink1304.xml"/><Relationship Id="rId225" Type="http://schemas.openxmlformats.org/officeDocument/2006/relationships/image" Target="../media/image1316.png"/><Relationship Id="rId246" Type="http://schemas.openxmlformats.org/officeDocument/2006/relationships/customXml" Target="../ink/ink1325.xml"/><Relationship Id="rId106" Type="http://schemas.openxmlformats.org/officeDocument/2006/relationships/customXml" Target="../ink/ink1255.xml"/><Relationship Id="rId127" Type="http://schemas.openxmlformats.org/officeDocument/2006/relationships/image" Target="../media/image1267.png"/><Relationship Id="rId10" Type="http://schemas.openxmlformats.org/officeDocument/2006/relationships/customXml" Target="../ink/ink1207.xml"/><Relationship Id="rId31" Type="http://schemas.openxmlformats.org/officeDocument/2006/relationships/image" Target="../media/image1219.png"/><Relationship Id="rId52" Type="http://schemas.openxmlformats.org/officeDocument/2006/relationships/customXml" Target="../ink/ink1228.xml"/><Relationship Id="rId73" Type="http://schemas.openxmlformats.org/officeDocument/2006/relationships/image" Target="../media/image1240.png"/><Relationship Id="rId94" Type="http://schemas.openxmlformats.org/officeDocument/2006/relationships/customXml" Target="../ink/ink1249.xml"/><Relationship Id="rId148" Type="http://schemas.openxmlformats.org/officeDocument/2006/relationships/customXml" Target="../ink/ink1276.xml"/><Relationship Id="rId169" Type="http://schemas.openxmlformats.org/officeDocument/2006/relationships/image" Target="../media/image1288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87.png"/><Relationship Id="rId21" Type="http://schemas.openxmlformats.org/officeDocument/2006/relationships/image" Target="../media/image1339.png"/><Relationship Id="rId42" Type="http://schemas.openxmlformats.org/officeDocument/2006/relationships/customXml" Target="../ink/ink1348.xml"/><Relationship Id="rId63" Type="http://schemas.openxmlformats.org/officeDocument/2006/relationships/image" Target="../media/image1360.png"/><Relationship Id="rId84" Type="http://schemas.openxmlformats.org/officeDocument/2006/relationships/customXml" Target="../ink/ink1369.xml"/><Relationship Id="rId138" Type="http://schemas.openxmlformats.org/officeDocument/2006/relationships/customXml" Target="../ink/ink1396.xml"/><Relationship Id="rId159" Type="http://schemas.openxmlformats.org/officeDocument/2006/relationships/image" Target="../media/image1408.png"/><Relationship Id="rId170" Type="http://schemas.openxmlformats.org/officeDocument/2006/relationships/customXml" Target="../ink/ink1412.xml"/><Relationship Id="rId107" Type="http://schemas.openxmlformats.org/officeDocument/2006/relationships/image" Target="../media/image1382.png"/><Relationship Id="rId11" Type="http://schemas.openxmlformats.org/officeDocument/2006/relationships/image" Target="../media/image1334.png"/><Relationship Id="rId32" Type="http://schemas.openxmlformats.org/officeDocument/2006/relationships/customXml" Target="../ink/ink1343.xml"/><Relationship Id="rId53" Type="http://schemas.openxmlformats.org/officeDocument/2006/relationships/image" Target="../media/image1355.png"/><Relationship Id="rId74" Type="http://schemas.openxmlformats.org/officeDocument/2006/relationships/customXml" Target="../ink/ink1364.xml"/><Relationship Id="rId128" Type="http://schemas.openxmlformats.org/officeDocument/2006/relationships/customXml" Target="../ink/ink1391.xml"/><Relationship Id="rId149" Type="http://schemas.openxmlformats.org/officeDocument/2006/relationships/image" Target="../media/image1403.png"/><Relationship Id="rId5" Type="http://schemas.openxmlformats.org/officeDocument/2006/relationships/image" Target="../media/image1331.png"/><Relationship Id="rId95" Type="http://schemas.openxmlformats.org/officeDocument/2006/relationships/image" Target="../media/image1376.png"/><Relationship Id="rId160" Type="http://schemas.openxmlformats.org/officeDocument/2006/relationships/customXml" Target="../ink/ink1407.xml"/><Relationship Id="rId181" Type="http://schemas.openxmlformats.org/officeDocument/2006/relationships/image" Target="../media/image1419.png"/><Relationship Id="rId22" Type="http://schemas.openxmlformats.org/officeDocument/2006/relationships/customXml" Target="../ink/ink1338.xml"/><Relationship Id="rId43" Type="http://schemas.openxmlformats.org/officeDocument/2006/relationships/image" Target="../media/image1350.png"/><Relationship Id="rId64" Type="http://schemas.openxmlformats.org/officeDocument/2006/relationships/customXml" Target="../ink/ink1359.xml"/><Relationship Id="rId118" Type="http://schemas.openxmlformats.org/officeDocument/2006/relationships/customXml" Target="../ink/ink1386.xml"/><Relationship Id="rId139" Type="http://schemas.openxmlformats.org/officeDocument/2006/relationships/image" Target="../media/image1398.png"/><Relationship Id="rId85" Type="http://schemas.openxmlformats.org/officeDocument/2006/relationships/image" Target="../media/image1371.png"/><Relationship Id="rId150" Type="http://schemas.openxmlformats.org/officeDocument/2006/relationships/customXml" Target="../ink/ink1402.xml"/><Relationship Id="rId171" Type="http://schemas.openxmlformats.org/officeDocument/2006/relationships/image" Target="../media/image1414.png"/><Relationship Id="rId12" Type="http://schemas.openxmlformats.org/officeDocument/2006/relationships/customXml" Target="../ink/ink1333.xml"/><Relationship Id="rId33" Type="http://schemas.openxmlformats.org/officeDocument/2006/relationships/image" Target="../media/image1345.png"/><Relationship Id="rId108" Type="http://schemas.openxmlformats.org/officeDocument/2006/relationships/customXml" Target="../ink/ink1381.xml"/><Relationship Id="rId129" Type="http://schemas.openxmlformats.org/officeDocument/2006/relationships/image" Target="../media/image1393.png"/><Relationship Id="rId54" Type="http://schemas.openxmlformats.org/officeDocument/2006/relationships/customXml" Target="../ink/ink1354.xml"/><Relationship Id="rId75" Type="http://schemas.openxmlformats.org/officeDocument/2006/relationships/image" Target="../media/image1366.png"/><Relationship Id="rId96" Type="http://schemas.openxmlformats.org/officeDocument/2006/relationships/customXml" Target="../ink/ink1375.xml"/><Relationship Id="rId140" Type="http://schemas.openxmlformats.org/officeDocument/2006/relationships/customXml" Target="../ink/ink1397.xml"/><Relationship Id="rId161" Type="http://schemas.openxmlformats.org/officeDocument/2006/relationships/image" Target="../media/image1409.png"/><Relationship Id="rId182" Type="http://schemas.openxmlformats.org/officeDocument/2006/relationships/customXml" Target="../ink/ink1418.xml"/><Relationship Id="rId6" Type="http://schemas.openxmlformats.org/officeDocument/2006/relationships/customXml" Target="../ink/ink1330.xml"/><Relationship Id="rId23" Type="http://schemas.openxmlformats.org/officeDocument/2006/relationships/image" Target="../media/image1340.png"/><Relationship Id="rId119" Type="http://schemas.openxmlformats.org/officeDocument/2006/relationships/image" Target="../media/image1388.png"/><Relationship Id="rId44" Type="http://schemas.openxmlformats.org/officeDocument/2006/relationships/customXml" Target="../ink/ink1349.xml"/><Relationship Id="rId65" Type="http://schemas.openxmlformats.org/officeDocument/2006/relationships/image" Target="../media/image1361.png"/><Relationship Id="rId86" Type="http://schemas.openxmlformats.org/officeDocument/2006/relationships/customXml" Target="../ink/ink1370.xml"/><Relationship Id="rId130" Type="http://schemas.openxmlformats.org/officeDocument/2006/relationships/customXml" Target="../ink/ink1392.xml"/><Relationship Id="rId151" Type="http://schemas.openxmlformats.org/officeDocument/2006/relationships/image" Target="../media/image1404.png"/><Relationship Id="rId172" Type="http://schemas.openxmlformats.org/officeDocument/2006/relationships/customXml" Target="../ink/ink1413.xml"/><Relationship Id="rId13" Type="http://schemas.openxmlformats.org/officeDocument/2006/relationships/image" Target="../media/image1335.png"/><Relationship Id="rId18" Type="http://schemas.openxmlformats.org/officeDocument/2006/relationships/customXml" Target="../ink/ink1336.xml"/><Relationship Id="rId39" Type="http://schemas.openxmlformats.org/officeDocument/2006/relationships/image" Target="../media/image1348.png"/><Relationship Id="rId109" Type="http://schemas.openxmlformats.org/officeDocument/2006/relationships/image" Target="../media/image1383.png"/><Relationship Id="rId34" Type="http://schemas.openxmlformats.org/officeDocument/2006/relationships/customXml" Target="../ink/ink1344.xml"/><Relationship Id="rId50" Type="http://schemas.openxmlformats.org/officeDocument/2006/relationships/customXml" Target="../ink/ink1352.xml"/><Relationship Id="rId55" Type="http://schemas.openxmlformats.org/officeDocument/2006/relationships/image" Target="../media/image1356.png"/><Relationship Id="rId76" Type="http://schemas.openxmlformats.org/officeDocument/2006/relationships/customXml" Target="../ink/ink1365.xml"/><Relationship Id="rId97" Type="http://schemas.openxmlformats.org/officeDocument/2006/relationships/image" Target="../media/image1377.png"/><Relationship Id="rId104" Type="http://schemas.openxmlformats.org/officeDocument/2006/relationships/customXml" Target="../ink/ink1379.xml"/><Relationship Id="rId120" Type="http://schemas.openxmlformats.org/officeDocument/2006/relationships/customXml" Target="../ink/ink1387.xml"/><Relationship Id="rId125" Type="http://schemas.openxmlformats.org/officeDocument/2006/relationships/image" Target="../media/image1391.png"/><Relationship Id="rId141" Type="http://schemas.openxmlformats.org/officeDocument/2006/relationships/image" Target="../media/image1399.png"/><Relationship Id="rId146" Type="http://schemas.openxmlformats.org/officeDocument/2006/relationships/customXml" Target="../ink/ink1400.xml"/><Relationship Id="rId167" Type="http://schemas.openxmlformats.org/officeDocument/2006/relationships/image" Target="../media/image1412.png"/><Relationship Id="rId7" Type="http://schemas.openxmlformats.org/officeDocument/2006/relationships/image" Target="../media/image1332.png"/><Relationship Id="rId71" Type="http://schemas.openxmlformats.org/officeDocument/2006/relationships/image" Target="../media/image1364.png"/><Relationship Id="rId92" Type="http://schemas.openxmlformats.org/officeDocument/2006/relationships/customXml" Target="../ink/ink1373.xml"/><Relationship Id="rId162" Type="http://schemas.openxmlformats.org/officeDocument/2006/relationships/customXml" Target="../ink/ink1408.xml"/><Relationship Id="rId183" Type="http://schemas.openxmlformats.org/officeDocument/2006/relationships/image" Target="../media/image1420.png"/><Relationship Id="rId2" Type="http://schemas.openxmlformats.org/officeDocument/2006/relationships/customXml" Target="../ink/ink1328.xml"/><Relationship Id="rId29" Type="http://schemas.openxmlformats.org/officeDocument/2006/relationships/image" Target="../media/image1343.png"/><Relationship Id="rId24" Type="http://schemas.openxmlformats.org/officeDocument/2006/relationships/customXml" Target="../ink/ink1339.xml"/><Relationship Id="rId40" Type="http://schemas.openxmlformats.org/officeDocument/2006/relationships/customXml" Target="../ink/ink1347.xml"/><Relationship Id="rId45" Type="http://schemas.openxmlformats.org/officeDocument/2006/relationships/image" Target="../media/image1351.png"/><Relationship Id="rId66" Type="http://schemas.openxmlformats.org/officeDocument/2006/relationships/customXml" Target="../ink/ink1360.xml"/><Relationship Id="rId87" Type="http://schemas.openxmlformats.org/officeDocument/2006/relationships/image" Target="../media/image1372.png"/><Relationship Id="rId110" Type="http://schemas.openxmlformats.org/officeDocument/2006/relationships/customXml" Target="../ink/ink1382.xml"/><Relationship Id="rId115" Type="http://schemas.openxmlformats.org/officeDocument/2006/relationships/image" Target="../media/image1386.png"/><Relationship Id="rId131" Type="http://schemas.openxmlformats.org/officeDocument/2006/relationships/image" Target="../media/image1394.png"/><Relationship Id="rId136" Type="http://schemas.openxmlformats.org/officeDocument/2006/relationships/customXml" Target="../ink/ink1395.xml"/><Relationship Id="rId157" Type="http://schemas.openxmlformats.org/officeDocument/2006/relationships/image" Target="../media/image1407.png"/><Relationship Id="rId178" Type="http://schemas.openxmlformats.org/officeDocument/2006/relationships/customXml" Target="../ink/ink1416.xml"/><Relationship Id="rId61" Type="http://schemas.openxmlformats.org/officeDocument/2006/relationships/image" Target="../media/image1359.png"/><Relationship Id="rId82" Type="http://schemas.openxmlformats.org/officeDocument/2006/relationships/customXml" Target="../ink/ink1368.xml"/><Relationship Id="rId152" Type="http://schemas.openxmlformats.org/officeDocument/2006/relationships/customXml" Target="../ink/ink1403.xml"/><Relationship Id="rId173" Type="http://schemas.openxmlformats.org/officeDocument/2006/relationships/image" Target="../media/image1415.png"/><Relationship Id="rId19" Type="http://schemas.openxmlformats.org/officeDocument/2006/relationships/image" Target="../media/image1338.png"/><Relationship Id="rId14" Type="http://schemas.openxmlformats.org/officeDocument/2006/relationships/customXml" Target="../ink/ink1334.xml"/><Relationship Id="rId30" Type="http://schemas.openxmlformats.org/officeDocument/2006/relationships/customXml" Target="../ink/ink1342.xml"/><Relationship Id="rId35" Type="http://schemas.openxmlformats.org/officeDocument/2006/relationships/image" Target="../media/image1346.png"/><Relationship Id="rId56" Type="http://schemas.openxmlformats.org/officeDocument/2006/relationships/customXml" Target="../ink/ink1355.xml"/><Relationship Id="rId77" Type="http://schemas.openxmlformats.org/officeDocument/2006/relationships/image" Target="../media/image1367.png"/><Relationship Id="rId100" Type="http://schemas.openxmlformats.org/officeDocument/2006/relationships/customXml" Target="../ink/ink1377.xml"/><Relationship Id="rId105" Type="http://schemas.openxmlformats.org/officeDocument/2006/relationships/image" Target="../media/image1381.png"/><Relationship Id="rId126" Type="http://schemas.openxmlformats.org/officeDocument/2006/relationships/customXml" Target="../ink/ink1390.xml"/><Relationship Id="rId147" Type="http://schemas.openxmlformats.org/officeDocument/2006/relationships/image" Target="../media/image1402.png"/><Relationship Id="rId168" Type="http://schemas.openxmlformats.org/officeDocument/2006/relationships/customXml" Target="../ink/ink1411.xml"/><Relationship Id="rId8" Type="http://schemas.openxmlformats.org/officeDocument/2006/relationships/customXml" Target="../ink/ink1331.xml"/><Relationship Id="rId51" Type="http://schemas.openxmlformats.org/officeDocument/2006/relationships/image" Target="../media/image1354.png"/><Relationship Id="rId72" Type="http://schemas.openxmlformats.org/officeDocument/2006/relationships/customXml" Target="../ink/ink1363.xml"/><Relationship Id="rId93" Type="http://schemas.openxmlformats.org/officeDocument/2006/relationships/image" Target="../media/image1375.png"/><Relationship Id="rId98" Type="http://schemas.openxmlformats.org/officeDocument/2006/relationships/customXml" Target="../ink/ink1376.xml"/><Relationship Id="rId121" Type="http://schemas.openxmlformats.org/officeDocument/2006/relationships/image" Target="../media/image1389.png"/><Relationship Id="rId142" Type="http://schemas.openxmlformats.org/officeDocument/2006/relationships/customXml" Target="../ink/ink1398.xml"/><Relationship Id="rId163" Type="http://schemas.openxmlformats.org/officeDocument/2006/relationships/image" Target="../media/image1410.png"/><Relationship Id="rId184" Type="http://schemas.openxmlformats.org/officeDocument/2006/relationships/customXml" Target="../ink/ink1419.xml"/><Relationship Id="rId3" Type="http://schemas.openxmlformats.org/officeDocument/2006/relationships/image" Target="../media/image1330.png"/><Relationship Id="rId25" Type="http://schemas.openxmlformats.org/officeDocument/2006/relationships/image" Target="../media/image1341.png"/><Relationship Id="rId46" Type="http://schemas.openxmlformats.org/officeDocument/2006/relationships/customXml" Target="../ink/ink1350.xml"/><Relationship Id="rId67" Type="http://schemas.openxmlformats.org/officeDocument/2006/relationships/image" Target="../media/image1362.png"/><Relationship Id="rId116" Type="http://schemas.openxmlformats.org/officeDocument/2006/relationships/customXml" Target="../ink/ink1385.xml"/><Relationship Id="rId137" Type="http://schemas.openxmlformats.org/officeDocument/2006/relationships/image" Target="../media/image1397.png"/><Relationship Id="rId158" Type="http://schemas.openxmlformats.org/officeDocument/2006/relationships/customXml" Target="../ink/ink1406.xml"/><Relationship Id="rId20" Type="http://schemas.openxmlformats.org/officeDocument/2006/relationships/customXml" Target="../ink/ink1337.xml"/><Relationship Id="rId41" Type="http://schemas.openxmlformats.org/officeDocument/2006/relationships/image" Target="../media/image1349.png"/><Relationship Id="rId62" Type="http://schemas.openxmlformats.org/officeDocument/2006/relationships/customXml" Target="../ink/ink1358.xml"/><Relationship Id="rId83" Type="http://schemas.openxmlformats.org/officeDocument/2006/relationships/image" Target="../media/image1370.png"/><Relationship Id="rId88" Type="http://schemas.openxmlformats.org/officeDocument/2006/relationships/customXml" Target="../ink/ink1371.xml"/><Relationship Id="rId111" Type="http://schemas.openxmlformats.org/officeDocument/2006/relationships/image" Target="../media/image1384.png"/><Relationship Id="rId132" Type="http://schemas.openxmlformats.org/officeDocument/2006/relationships/customXml" Target="../ink/ink1393.xml"/><Relationship Id="rId153" Type="http://schemas.openxmlformats.org/officeDocument/2006/relationships/image" Target="../media/image1405.png"/><Relationship Id="rId174" Type="http://schemas.openxmlformats.org/officeDocument/2006/relationships/customXml" Target="../ink/ink1414.xml"/><Relationship Id="rId179" Type="http://schemas.openxmlformats.org/officeDocument/2006/relationships/image" Target="../media/image1418.png"/><Relationship Id="rId15" Type="http://schemas.openxmlformats.org/officeDocument/2006/relationships/image" Target="../media/image1336.png"/><Relationship Id="rId36" Type="http://schemas.openxmlformats.org/officeDocument/2006/relationships/customXml" Target="../ink/ink1345.xml"/><Relationship Id="rId57" Type="http://schemas.openxmlformats.org/officeDocument/2006/relationships/image" Target="../media/image1357.png"/><Relationship Id="rId106" Type="http://schemas.openxmlformats.org/officeDocument/2006/relationships/customXml" Target="../ink/ink1380.xml"/><Relationship Id="rId127" Type="http://schemas.openxmlformats.org/officeDocument/2006/relationships/image" Target="../media/image1392.png"/><Relationship Id="rId10" Type="http://schemas.openxmlformats.org/officeDocument/2006/relationships/customXml" Target="../ink/ink1332.xml"/><Relationship Id="rId31" Type="http://schemas.openxmlformats.org/officeDocument/2006/relationships/image" Target="../media/image1344.png"/><Relationship Id="rId52" Type="http://schemas.openxmlformats.org/officeDocument/2006/relationships/customXml" Target="../ink/ink1353.xml"/><Relationship Id="rId73" Type="http://schemas.openxmlformats.org/officeDocument/2006/relationships/image" Target="../media/image1365.png"/><Relationship Id="rId78" Type="http://schemas.openxmlformats.org/officeDocument/2006/relationships/customXml" Target="../ink/ink1366.xml"/><Relationship Id="rId94" Type="http://schemas.openxmlformats.org/officeDocument/2006/relationships/customXml" Target="../ink/ink1374.xml"/><Relationship Id="rId99" Type="http://schemas.openxmlformats.org/officeDocument/2006/relationships/image" Target="../media/image1378.png"/><Relationship Id="rId101" Type="http://schemas.openxmlformats.org/officeDocument/2006/relationships/image" Target="../media/image1379.png"/><Relationship Id="rId122" Type="http://schemas.openxmlformats.org/officeDocument/2006/relationships/customXml" Target="../ink/ink1388.xml"/><Relationship Id="rId143" Type="http://schemas.openxmlformats.org/officeDocument/2006/relationships/image" Target="../media/image1400.png"/><Relationship Id="rId148" Type="http://schemas.openxmlformats.org/officeDocument/2006/relationships/customXml" Target="../ink/ink1401.xml"/><Relationship Id="rId164" Type="http://schemas.openxmlformats.org/officeDocument/2006/relationships/customXml" Target="../ink/ink1409.xml"/><Relationship Id="rId169" Type="http://schemas.openxmlformats.org/officeDocument/2006/relationships/image" Target="../media/image1413.png"/><Relationship Id="rId185" Type="http://schemas.openxmlformats.org/officeDocument/2006/relationships/image" Target="../media/image1421.png"/><Relationship Id="rId4" Type="http://schemas.openxmlformats.org/officeDocument/2006/relationships/customXml" Target="../ink/ink1329.xml"/><Relationship Id="rId9" Type="http://schemas.openxmlformats.org/officeDocument/2006/relationships/image" Target="../media/image1333.png"/><Relationship Id="rId180" Type="http://schemas.openxmlformats.org/officeDocument/2006/relationships/customXml" Target="../ink/ink1417.xml"/><Relationship Id="rId26" Type="http://schemas.openxmlformats.org/officeDocument/2006/relationships/customXml" Target="../ink/ink1340.xml"/><Relationship Id="rId47" Type="http://schemas.openxmlformats.org/officeDocument/2006/relationships/image" Target="../media/image1352.png"/><Relationship Id="rId68" Type="http://schemas.openxmlformats.org/officeDocument/2006/relationships/customXml" Target="../ink/ink1361.xml"/><Relationship Id="rId89" Type="http://schemas.openxmlformats.org/officeDocument/2006/relationships/image" Target="../media/image1373.png"/><Relationship Id="rId112" Type="http://schemas.openxmlformats.org/officeDocument/2006/relationships/customXml" Target="../ink/ink1383.xml"/><Relationship Id="rId133" Type="http://schemas.openxmlformats.org/officeDocument/2006/relationships/image" Target="../media/image1395.png"/><Relationship Id="rId154" Type="http://schemas.openxmlformats.org/officeDocument/2006/relationships/customXml" Target="../ink/ink1404.xml"/><Relationship Id="rId175" Type="http://schemas.openxmlformats.org/officeDocument/2006/relationships/image" Target="../media/image1416.png"/><Relationship Id="rId16" Type="http://schemas.openxmlformats.org/officeDocument/2006/relationships/customXml" Target="../ink/ink1335.xml"/><Relationship Id="rId37" Type="http://schemas.openxmlformats.org/officeDocument/2006/relationships/image" Target="../media/image1347.png"/><Relationship Id="rId58" Type="http://schemas.openxmlformats.org/officeDocument/2006/relationships/customXml" Target="../ink/ink1356.xml"/><Relationship Id="rId79" Type="http://schemas.openxmlformats.org/officeDocument/2006/relationships/image" Target="../media/image1368.png"/><Relationship Id="rId102" Type="http://schemas.openxmlformats.org/officeDocument/2006/relationships/customXml" Target="../ink/ink1378.xml"/><Relationship Id="rId123" Type="http://schemas.openxmlformats.org/officeDocument/2006/relationships/image" Target="../media/image1390.png"/><Relationship Id="rId144" Type="http://schemas.openxmlformats.org/officeDocument/2006/relationships/customXml" Target="../ink/ink1399.xml"/><Relationship Id="rId90" Type="http://schemas.openxmlformats.org/officeDocument/2006/relationships/customXml" Target="../ink/ink1372.xml"/><Relationship Id="rId165" Type="http://schemas.openxmlformats.org/officeDocument/2006/relationships/image" Target="../media/image1411.png"/><Relationship Id="rId186" Type="http://schemas.openxmlformats.org/officeDocument/2006/relationships/customXml" Target="../ink/ink1420.xml"/><Relationship Id="rId27" Type="http://schemas.openxmlformats.org/officeDocument/2006/relationships/image" Target="../media/image1342.png"/><Relationship Id="rId48" Type="http://schemas.openxmlformats.org/officeDocument/2006/relationships/customXml" Target="../ink/ink1351.xml"/><Relationship Id="rId69" Type="http://schemas.openxmlformats.org/officeDocument/2006/relationships/image" Target="../media/image1363.png"/><Relationship Id="rId113" Type="http://schemas.openxmlformats.org/officeDocument/2006/relationships/image" Target="../media/image1385.png"/><Relationship Id="rId134" Type="http://schemas.openxmlformats.org/officeDocument/2006/relationships/customXml" Target="../ink/ink1394.xml"/><Relationship Id="rId80" Type="http://schemas.openxmlformats.org/officeDocument/2006/relationships/customXml" Target="../ink/ink1367.xml"/><Relationship Id="rId155" Type="http://schemas.openxmlformats.org/officeDocument/2006/relationships/image" Target="../media/image1406.png"/><Relationship Id="rId176" Type="http://schemas.openxmlformats.org/officeDocument/2006/relationships/customXml" Target="../ink/ink1415.xml"/><Relationship Id="rId17" Type="http://schemas.openxmlformats.org/officeDocument/2006/relationships/image" Target="../media/image1337.png"/><Relationship Id="rId38" Type="http://schemas.openxmlformats.org/officeDocument/2006/relationships/customXml" Target="../ink/ink1346.xml"/><Relationship Id="rId59" Type="http://schemas.openxmlformats.org/officeDocument/2006/relationships/image" Target="../media/image1358.png"/><Relationship Id="rId103" Type="http://schemas.openxmlformats.org/officeDocument/2006/relationships/image" Target="../media/image1380.png"/><Relationship Id="rId124" Type="http://schemas.openxmlformats.org/officeDocument/2006/relationships/customXml" Target="../ink/ink1389.xml"/><Relationship Id="rId70" Type="http://schemas.openxmlformats.org/officeDocument/2006/relationships/customXml" Target="../ink/ink1362.xml"/><Relationship Id="rId91" Type="http://schemas.openxmlformats.org/officeDocument/2006/relationships/image" Target="../media/image1374.png"/><Relationship Id="rId145" Type="http://schemas.openxmlformats.org/officeDocument/2006/relationships/image" Target="../media/image1401.png"/><Relationship Id="rId166" Type="http://schemas.openxmlformats.org/officeDocument/2006/relationships/customXml" Target="../ink/ink1410.xml"/><Relationship Id="rId187" Type="http://schemas.openxmlformats.org/officeDocument/2006/relationships/image" Target="../media/image1422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341.xml"/><Relationship Id="rId49" Type="http://schemas.openxmlformats.org/officeDocument/2006/relationships/image" Target="../media/image1353.png"/><Relationship Id="rId114" Type="http://schemas.openxmlformats.org/officeDocument/2006/relationships/customXml" Target="../ink/ink1384.xml"/><Relationship Id="rId60" Type="http://schemas.openxmlformats.org/officeDocument/2006/relationships/customXml" Target="../ink/ink1357.xml"/><Relationship Id="rId81" Type="http://schemas.openxmlformats.org/officeDocument/2006/relationships/image" Target="../media/image1369.png"/><Relationship Id="rId135" Type="http://schemas.openxmlformats.org/officeDocument/2006/relationships/image" Target="../media/image1396.png"/><Relationship Id="rId156" Type="http://schemas.openxmlformats.org/officeDocument/2006/relationships/customXml" Target="../ink/ink1405.xml"/><Relationship Id="rId177" Type="http://schemas.openxmlformats.org/officeDocument/2006/relationships/image" Target="../media/image1417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33.xml"/><Relationship Id="rId21" Type="http://schemas.openxmlformats.org/officeDocument/2006/relationships/image" Target="../media/image1432.png"/><Relationship Id="rId42" Type="http://schemas.openxmlformats.org/officeDocument/2006/relationships/customXml" Target="../ink/ink1441.xml"/><Relationship Id="rId47" Type="http://schemas.openxmlformats.org/officeDocument/2006/relationships/image" Target="../media/image1445.png"/><Relationship Id="rId63" Type="http://schemas.openxmlformats.org/officeDocument/2006/relationships/image" Target="../media/image1453.png"/><Relationship Id="rId68" Type="http://schemas.openxmlformats.org/officeDocument/2006/relationships/customXml" Target="../ink/ink1454.xml"/><Relationship Id="rId16" Type="http://schemas.openxmlformats.org/officeDocument/2006/relationships/customXml" Target="../ink/ink1428.xml"/><Relationship Id="rId11" Type="http://schemas.openxmlformats.org/officeDocument/2006/relationships/image" Target="../media/image1427.png"/><Relationship Id="rId32" Type="http://schemas.openxmlformats.org/officeDocument/2006/relationships/customXml" Target="../ink/ink1436.xml"/><Relationship Id="rId37" Type="http://schemas.openxmlformats.org/officeDocument/2006/relationships/image" Target="../media/image1440.png"/><Relationship Id="rId53" Type="http://schemas.openxmlformats.org/officeDocument/2006/relationships/image" Target="../media/image1448.png"/><Relationship Id="rId58" Type="http://schemas.openxmlformats.org/officeDocument/2006/relationships/customXml" Target="../ink/ink1449.xml"/><Relationship Id="rId74" Type="http://schemas.openxmlformats.org/officeDocument/2006/relationships/customXml" Target="../ink/ink1457.xml"/><Relationship Id="rId79" Type="http://schemas.openxmlformats.org/officeDocument/2006/relationships/image" Target="../media/image1461.png"/><Relationship Id="rId5" Type="http://schemas.openxmlformats.org/officeDocument/2006/relationships/image" Target="../media/image1424.png"/><Relationship Id="rId61" Type="http://schemas.openxmlformats.org/officeDocument/2006/relationships/image" Target="../media/image1452.png"/><Relationship Id="rId82" Type="http://schemas.openxmlformats.org/officeDocument/2006/relationships/customXml" Target="../ink/ink1461.xml"/><Relationship Id="rId19" Type="http://schemas.openxmlformats.org/officeDocument/2006/relationships/image" Target="../media/image1431.png"/><Relationship Id="rId14" Type="http://schemas.openxmlformats.org/officeDocument/2006/relationships/customXml" Target="../ink/ink1427.xml"/><Relationship Id="rId22" Type="http://schemas.openxmlformats.org/officeDocument/2006/relationships/customXml" Target="../ink/ink1431.xml"/><Relationship Id="rId27" Type="http://schemas.openxmlformats.org/officeDocument/2006/relationships/image" Target="../media/image1435.png"/><Relationship Id="rId30" Type="http://schemas.openxmlformats.org/officeDocument/2006/relationships/customXml" Target="../ink/ink1435.xml"/><Relationship Id="rId35" Type="http://schemas.openxmlformats.org/officeDocument/2006/relationships/image" Target="../media/image1439.png"/><Relationship Id="rId43" Type="http://schemas.openxmlformats.org/officeDocument/2006/relationships/image" Target="../media/image1443.png"/><Relationship Id="rId48" Type="http://schemas.openxmlformats.org/officeDocument/2006/relationships/customXml" Target="../ink/ink1444.xml"/><Relationship Id="rId56" Type="http://schemas.openxmlformats.org/officeDocument/2006/relationships/customXml" Target="../ink/ink1448.xml"/><Relationship Id="rId64" Type="http://schemas.openxmlformats.org/officeDocument/2006/relationships/customXml" Target="../ink/ink1452.xml"/><Relationship Id="rId69" Type="http://schemas.openxmlformats.org/officeDocument/2006/relationships/image" Target="../media/image1456.png"/><Relationship Id="rId77" Type="http://schemas.openxmlformats.org/officeDocument/2006/relationships/image" Target="../media/image1460.png"/><Relationship Id="rId8" Type="http://schemas.openxmlformats.org/officeDocument/2006/relationships/customXml" Target="../ink/ink1424.xml"/><Relationship Id="rId51" Type="http://schemas.openxmlformats.org/officeDocument/2006/relationships/image" Target="../media/image1447.png"/><Relationship Id="rId72" Type="http://schemas.openxmlformats.org/officeDocument/2006/relationships/customXml" Target="../ink/ink1456.xml"/><Relationship Id="rId80" Type="http://schemas.openxmlformats.org/officeDocument/2006/relationships/customXml" Target="../ink/ink1460.xml"/><Relationship Id="rId3" Type="http://schemas.openxmlformats.org/officeDocument/2006/relationships/image" Target="../media/image1423.png"/><Relationship Id="rId12" Type="http://schemas.openxmlformats.org/officeDocument/2006/relationships/customXml" Target="../ink/ink1426.xml"/><Relationship Id="rId17" Type="http://schemas.openxmlformats.org/officeDocument/2006/relationships/image" Target="../media/image1430.png"/><Relationship Id="rId25" Type="http://schemas.openxmlformats.org/officeDocument/2006/relationships/image" Target="../media/image1434.png"/><Relationship Id="rId33" Type="http://schemas.openxmlformats.org/officeDocument/2006/relationships/image" Target="../media/image1438.png"/><Relationship Id="rId38" Type="http://schemas.openxmlformats.org/officeDocument/2006/relationships/customXml" Target="../ink/ink1439.xml"/><Relationship Id="rId46" Type="http://schemas.openxmlformats.org/officeDocument/2006/relationships/customXml" Target="../ink/ink1443.xml"/><Relationship Id="rId59" Type="http://schemas.openxmlformats.org/officeDocument/2006/relationships/image" Target="../media/image1451.png"/><Relationship Id="rId67" Type="http://schemas.openxmlformats.org/officeDocument/2006/relationships/image" Target="../media/image1455.png"/><Relationship Id="rId20" Type="http://schemas.openxmlformats.org/officeDocument/2006/relationships/customXml" Target="../ink/ink1430.xml"/><Relationship Id="rId41" Type="http://schemas.openxmlformats.org/officeDocument/2006/relationships/image" Target="../media/image1442.png"/><Relationship Id="rId54" Type="http://schemas.openxmlformats.org/officeDocument/2006/relationships/customXml" Target="../ink/ink1447.xml"/><Relationship Id="rId62" Type="http://schemas.openxmlformats.org/officeDocument/2006/relationships/customXml" Target="../ink/ink1451.xml"/><Relationship Id="rId70" Type="http://schemas.openxmlformats.org/officeDocument/2006/relationships/customXml" Target="../ink/ink1455.xml"/><Relationship Id="rId75" Type="http://schemas.openxmlformats.org/officeDocument/2006/relationships/image" Target="../media/image1459.png"/><Relationship Id="rId83" Type="http://schemas.openxmlformats.org/officeDocument/2006/relationships/image" Target="../media/image146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23.xml"/><Relationship Id="rId15" Type="http://schemas.openxmlformats.org/officeDocument/2006/relationships/image" Target="../media/image1429.png"/><Relationship Id="rId23" Type="http://schemas.openxmlformats.org/officeDocument/2006/relationships/image" Target="../media/image1433.png"/><Relationship Id="rId28" Type="http://schemas.openxmlformats.org/officeDocument/2006/relationships/customXml" Target="../ink/ink1434.xml"/><Relationship Id="rId36" Type="http://schemas.openxmlformats.org/officeDocument/2006/relationships/customXml" Target="../ink/ink1438.xml"/><Relationship Id="rId49" Type="http://schemas.openxmlformats.org/officeDocument/2006/relationships/image" Target="../media/image1446.png"/><Relationship Id="rId57" Type="http://schemas.openxmlformats.org/officeDocument/2006/relationships/image" Target="../media/image1450.png"/><Relationship Id="rId10" Type="http://schemas.openxmlformats.org/officeDocument/2006/relationships/customXml" Target="../ink/ink1425.xml"/><Relationship Id="rId31" Type="http://schemas.openxmlformats.org/officeDocument/2006/relationships/image" Target="../media/image1437.png"/><Relationship Id="rId44" Type="http://schemas.openxmlformats.org/officeDocument/2006/relationships/customXml" Target="../ink/ink1442.xml"/><Relationship Id="rId52" Type="http://schemas.openxmlformats.org/officeDocument/2006/relationships/customXml" Target="../ink/ink1446.xml"/><Relationship Id="rId60" Type="http://schemas.openxmlformats.org/officeDocument/2006/relationships/customXml" Target="../ink/ink1450.xml"/><Relationship Id="rId65" Type="http://schemas.openxmlformats.org/officeDocument/2006/relationships/image" Target="../media/image1454.png"/><Relationship Id="rId73" Type="http://schemas.openxmlformats.org/officeDocument/2006/relationships/image" Target="../media/image1458.png"/><Relationship Id="rId78" Type="http://schemas.openxmlformats.org/officeDocument/2006/relationships/customXml" Target="../ink/ink1459.xml"/><Relationship Id="rId81" Type="http://schemas.openxmlformats.org/officeDocument/2006/relationships/image" Target="../media/image1462.png"/><Relationship Id="rId4" Type="http://schemas.openxmlformats.org/officeDocument/2006/relationships/customXml" Target="../ink/ink1422.xml"/><Relationship Id="rId9" Type="http://schemas.openxmlformats.org/officeDocument/2006/relationships/image" Target="../media/image1426.png"/><Relationship Id="rId13" Type="http://schemas.openxmlformats.org/officeDocument/2006/relationships/image" Target="../media/image1428.png"/><Relationship Id="rId18" Type="http://schemas.openxmlformats.org/officeDocument/2006/relationships/customXml" Target="../ink/ink1429.xml"/><Relationship Id="rId39" Type="http://schemas.openxmlformats.org/officeDocument/2006/relationships/image" Target="../media/image1441.png"/><Relationship Id="rId34" Type="http://schemas.openxmlformats.org/officeDocument/2006/relationships/customXml" Target="../ink/ink1437.xml"/><Relationship Id="rId50" Type="http://schemas.openxmlformats.org/officeDocument/2006/relationships/customXml" Target="../ink/ink1445.xml"/><Relationship Id="rId55" Type="http://schemas.openxmlformats.org/officeDocument/2006/relationships/image" Target="../media/image1449.png"/><Relationship Id="rId76" Type="http://schemas.openxmlformats.org/officeDocument/2006/relationships/customXml" Target="../ink/ink1458.xml"/><Relationship Id="rId7" Type="http://schemas.openxmlformats.org/officeDocument/2006/relationships/image" Target="../media/image1425.png"/><Relationship Id="rId71" Type="http://schemas.openxmlformats.org/officeDocument/2006/relationships/image" Target="../media/image1457.png"/><Relationship Id="rId2" Type="http://schemas.openxmlformats.org/officeDocument/2006/relationships/customXml" Target="../ink/ink1421.xml"/><Relationship Id="rId29" Type="http://schemas.openxmlformats.org/officeDocument/2006/relationships/image" Target="../media/image1436.png"/><Relationship Id="rId24" Type="http://schemas.openxmlformats.org/officeDocument/2006/relationships/customXml" Target="../ink/ink1432.xml"/><Relationship Id="rId40" Type="http://schemas.openxmlformats.org/officeDocument/2006/relationships/customXml" Target="../ink/ink1440.xml"/><Relationship Id="rId45" Type="http://schemas.openxmlformats.org/officeDocument/2006/relationships/image" Target="../media/image1444.png"/><Relationship Id="rId66" Type="http://schemas.openxmlformats.org/officeDocument/2006/relationships/customXml" Target="../ink/ink1453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21.png"/><Relationship Id="rId21" Type="http://schemas.openxmlformats.org/officeDocument/2006/relationships/image" Target="../media/image1473.png"/><Relationship Id="rId42" Type="http://schemas.openxmlformats.org/officeDocument/2006/relationships/customXml" Target="../ink/ink1482.xml"/><Relationship Id="rId63" Type="http://schemas.openxmlformats.org/officeDocument/2006/relationships/image" Target="../media/image1494.png"/><Relationship Id="rId84" Type="http://schemas.openxmlformats.org/officeDocument/2006/relationships/customXml" Target="../ink/ink1503.xml"/><Relationship Id="rId138" Type="http://schemas.openxmlformats.org/officeDocument/2006/relationships/customXml" Target="../ink/ink1530.xml"/><Relationship Id="rId159" Type="http://schemas.openxmlformats.org/officeDocument/2006/relationships/image" Target="../media/image1542.png"/><Relationship Id="rId170" Type="http://schemas.openxmlformats.org/officeDocument/2006/relationships/customXml" Target="../ink/ink1546.xml"/><Relationship Id="rId107" Type="http://schemas.openxmlformats.org/officeDocument/2006/relationships/image" Target="../media/image1516.png"/><Relationship Id="rId11" Type="http://schemas.openxmlformats.org/officeDocument/2006/relationships/image" Target="../media/image1468.png"/><Relationship Id="rId32" Type="http://schemas.openxmlformats.org/officeDocument/2006/relationships/customXml" Target="../ink/ink1477.xml"/><Relationship Id="rId53" Type="http://schemas.openxmlformats.org/officeDocument/2006/relationships/image" Target="../media/image1489.png"/><Relationship Id="rId74" Type="http://schemas.openxmlformats.org/officeDocument/2006/relationships/customXml" Target="../ink/ink1498.xml"/><Relationship Id="rId128" Type="http://schemas.openxmlformats.org/officeDocument/2006/relationships/customXml" Target="../ink/ink1525.xml"/><Relationship Id="rId149" Type="http://schemas.openxmlformats.org/officeDocument/2006/relationships/image" Target="../media/image1537.png"/><Relationship Id="rId5" Type="http://schemas.openxmlformats.org/officeDocument/2006/relationships/image" Target="../media/image1465.png"/><Relationship Id="rId95" Type="http://schemas.openxmlformats.org/officeDocument/2006/relationships/image" Target="../media/image1510.png"/><Relationship Id="rId160" Type="http://schemas.openxmlformats.org/officeDocument/2006/relationships/customXml" Target="../ink/ink1541.xml"/><Relationship Id="rId181" Type="http://schemas.openxmlformats.org/officeDocument/2006/relationships/image" Target="../media/image1553.png"/><Relationship Id="rId22" Type="http://schemas.openxmlformats.org/officeDocument/2006/relationships/customXml" Target="../ink/ink1472.xml"/><Relationship Id="rId43" Type="http://schemas.openxmlformats.org/officeDocument/2006/relationships/image" Target="../media/image1484.png"/><Relationship Id="rId64" Type="http://schemas.openxmlformats.org/officeDocument/2006/relationships/customXml" Target="../ink/ink1493.xml"/><Relationship Id="rId118" Type="http://schemas.openxmlformats.org/officeDocument/2006/relationships/customXml" Target="../ink/ink1520.xml"/><Relationship Id="rId139" Type="http://schemas.openxmlformats.org/officeDocument/2006/relationships/image" Target="../media/image1532.png"/><Relationship Id="rId85" Type="http://schemas.openxmlformats.org/officeDocument/2006/relationships/image" Target="../media/image1505.png"/><Relationship Id="rId150" Type="http://schemas.openxmlformats.org/officeDocument/2006/relationships/customXml" Target="../ink/ink1536.xml"/><Relationship Id="rId171" Type="http://schemas.openxmlformats.org/officeDocument/2006/relationships/image" Target="../media/image1548.png"/><Relationship Id="rId12" Type="http://schemas.openxmlformats.org/officeDocument/2006/relationships/customXml" Target="../ink/ink1467.xml"/><Relationship Id="rId33" Type="http://schemas.openxmlformats.org/officeDocument/2006/relationships/image" Target="../media/image1479.png"/><Relationship Id="rId108" Type="http://schemas.openxmlformats.org/officeDocument/2006/relationships/customXml" Target="../ink/ink1515.xml"/><Relationship Id="rId129" Type="http://schemas.openxmlformats.org/officeDocument/2006/relationships/image" Target="../media/image1527.png"/><Relationship Id="rId54" Type="http://schemas.openxmlformats.org/officeDocument/2006/relationships/customXml" Target="../ink/ink1488.xml"/><Relationship Id="rId75" Type="http://schemas.openxmlformats.org/officeDocument/2006/relationships/image" Target="../media/image1500.png"/><Relationship Id="rId96" Type="http://schemas.openxmlformats.org/officeDocument/2006/relationships/customXml" Target="../ink/ink1509.xml"/><Relationship Id="rId140" Type="http://schemas.openxmlformats.org/officeDocument/2006/relationships/customXml" Target="../ink/ink1531.xml"/><Relationship Id="rId161" Type="http://schemas.openxmlformats.org/officeDocument/2006/relationships/image" Target="../media/image1543.png"/><Relationship Id="rId182" Type="http://schemas.openxmlformats.org/officeDocument/2006/relationships/customXml" Target="../ink/ink1552.xml"/><Relationship Id="rId6" Type="http://schemas.openxmlformats.org/officeDocument/2006/relationships/customXml" Target="../ink/ink1464.xml"/><Relationship Id="rId23" Type="http://schemas.openxmlformats.org/officeDocument/2006/relationships/image" Target="../media/image1474.png"/><Relationship Id="rId119" Type="http://schemas.openxmlformats.org/officeDocument/2006/relationships/image" Target="../media/image1522.png"/><Relationship Id="rId44" Type="http://schemas.openxmlformats.org/officeDocument/2006/relationships/customXml" Target="../ink/ink1483.xml"/><Relationship Id="rId60" Type="http://schemas.openxmlformats.org/officeDocument/2006/relationships/customXml" Target="../ink/ink1491.xml"/><Relationship Id="rId65" Type="http://schemas.openxmlformats.org/officeDocument/2006/relationships/image" Target="../media/image1495.png"/><Relationship Id="rId81" Type="http://schemas.openxmlformats.org/officeDocument/2006/relationships/image" Target="../media/image1503.png"/><Relationship Id="rId86" Type="http://schemas.openxmlformats.org/officeDocument/2006/relationships/customXml" Target="../ink/ink1504.xml"/><Relationship Id="rId130" Type="http://schemas.openxmlformats.org/officeDocument/2006/relationships/customXml" Target="../ink/ink1526.xml"/><Relationship Id="rId135" Type="http://schemas.openxmlformats.org/officeDocument/2006/relationships/image" Target="../media/image1530.png"/><Relationship Id="rId151" Type="http://schemas.openxmlformats.org/officeDocument/2006/relationships/image" Target="../media/image1538.png"/><Relationship Id="rId156" Type="http://schemas.openxmlformats.org/officeDocument/2006/relationships/customXml" Target="../ink/ink1539.xml"/><Relationship Id="rId177" Type="http://schemas.openxmlformats.org/officeDocument/2006/relationships/image" Target="../media/image1551.png"/><Relationship Id="rId172" Type="http://schemas.openxmlformats.org/officeDocument/2006/relationships/customXml" Target="../ink/ink1547.xml"/><Relationship Id="rId13" Type="http://schemas.openxmlformats.org/officeDocument/2006/relationships/image" Target="../media/image1469.png"/><Relationship Id="rId18" Type="http://schemas.openxmlformats.org/officeDocument/2006/relationships/customXml" Target="../ink/ink1470.xml"/><Relationship Id="rId39" Type="http://schemas.openxmlformats.org/officeDocument/2006/relationships/image" Target="../media/image1482.png"/><Relationship Id="rId109" Type="http://schemas.openxmlformats.org/officeDocument/2006/relationships/image" Target="../media/image1517.png"/><Relationship Id="rId34" Type="http://schemas.openxmlformats.org/officeDocument/2006/relationships/customXml" Target="../ink/ink1478.xml"/><Relationship Id="rId50" Type="http://schemas.openxmlformats.org/officeDocument/2006/relationships/customXml" Target="../ink/ink1486.xml"/><Relationship Id="rId55" Type="http://schemas.openxmlformats.org/officeDocument/2006/relationships/image" Target="../media/image1490.png"/><Relationship Id="rId76" Type="http://schemas.openxmlformats.org/officeDocument/2006/relationships/customXml" Target="../ink/ink1499.xml"/><Relationship Id="rId97" Type="http://schemas.openxmlformats.org/officeDocument/2006/relationships/image" Target="../media/image1511.png"/><Relationship Id="rId104" Type="http://schemas.openxmlformats.org/officeDocument/2006/relationships/customXml" Target="../ink/ink1513.xml"/><Relationship Id="rId120" Type="http://schemas.openxmlformats.org/officeDocument/2006/relationships/customXml" Target="../ink/ink1521.xml"/><Relationship Id="rId125" Type="http://schemas.openxmlformats.org/officeDocument/2006/relationships/image" Target="../media/image1525.png"/><Relationship Id="rId141" Type="http://schemas.openxmlformats.org/officeDocument/2006/relationships/image" Target="../media/image1533.png"/><Relationship Id="rId146" Type="http://schemas.openxmlformats.org/officeDocument/2006/relationships/customXml" Target="../ink/ink1534.xml"/><Relationship Id="rId167" Type="http://schemas.openxmlformats.org/officeDocument/2006/relationships/image" Target="../media/image1546.png"/><Relationship Id="rId7" Type="http://schemas.openxmlformats.org/officeDocument/2006/relationships/image" Target="../media/image1466.png"/><Relationship Id="rId71" Type="http://schemas.openxmlformats.org/officeDocument/2006/relationships/image" Target="../media/image1498.png"/><Relationship Id="rId92" Type="http://schemas.openxmlformats.org/officeDocument/2006/relationships/customXml" Target="../ink/ink1507.xml"/><Relationship Id="rId162" Type="http://schemas.openxmlformats.org/officeDocument/2006/relationships/customXml" Target="../ink/ink1542.xml"/><Relationship Id="rId183" Type="http://schemas.openxmlformats.org/officeDocument/2006/relationships/image" Target="../media/image1554.png"/><Relationship Id="rId2" Type="http://schemas.openxmlformats.org/officeDocument/2006/relationships/customXml" Target="../ink/ink1462.xml"/><Relationship Id="rId29" Type="http://schemas.openxmlformats.org/officeDocument/2006/relationships/image" Target="../media/image1477.png"/><Relationship Id="rId24" Type="http://schemas.openxmlformats.org/officeDocument/2006/relationships/customXml" Target="../ink/ink1473.xml"/><Relationship Id="rId40" Type="http://schemas.openxmlformats.org/officeDocument/2006/relationships/customXml" Target="../ink/ink1481.xml"/><Relationship Id="rId45" Type="http://schemas.openxmlformats.org/officeDocument/2006/relationships/image" Target="../media/image1485.png"/><Relationship Id="rId66" Type="http://schemas.openxmlformats.org/officeDocument/2006/relationships/customXml" Target="../ink/ink1494.xml"/><Relationship Id="rId87" Type="http://schemas.openxmlformats.org/officeDocument/2006/relationships/image" Target="../media/image1506.png"/><Relationship Id="rId110" Type="http://schemas.openxmlformats.org/officeDocument/2006/relationships/customXml" Target="../ink/ink1516.xml"/><Relationship Id="rId115" Type="http://schemas.openxmlformats.org/officeDocument/2006/relationships/image" Target="../media/image1520.png"/><Relationship Id="rId131" Type="http://schemas.openxmlformats.org/officeDocument/2006/relationships/image" Target="../media/image1528.png"/><Relationship Id="rId136" Type="http://schemas.openxmlformats.org/officeDocument/2006/relationships/customXml" Target="../ink/ink1529.xml"/><Relationship Id="rId157" Type="http://schemas.openxmlformats.org/officeDocument/2006/relationships/image" Target="../media/image1541.png"/><Relationship Id="rId178" Type="http://schemas.openxmlformats.org/officeDocument/2006/relationships/customXml" Target="../ink/ink1550.xml"/><Relationship Id="rId61" Type="http://schemas.openxmlformats.org/officeDocument/2006/relationships/image" Target="../media/image1493.png"/><Relationship Id="rId82" Type="http://schemas.openxmlformats.org/officeDocument/2006/relationships/customXml" Target="../ink/ink1502.xml"/><Relationship Id="rId152" Type="http://schemas.openxmlformats.org/officeDocument/2006/relationships/customXml" Target="../ink/ink1537.xml"/><Relationship Id="rId173" Type="http://schemas.openxmlformats.org/officeDocument/2006/relationships/image" Target="../media/image1549.png"/><Relationship Id="rId19" Type="http://schemas.openxmlformats.org/officeDocument/2006/relationships/image" Target="../media/image1472.png"/><Relationship Id="rId14" Type="http://schemas.openxmlformats.org/officeDocument/2006/relationships/customXml" Target="../ink/ink1468.xml"/><Relationship Id="rId30" Type="http://schemas.openxmlformats.org/officeDocument/2006/relationships/customXml" Target="../ink/ink1476.xml"/><Relationship Id="rId35" Type="http://schemas.openxmlformats.org/officeDocument/2006/relationships/image" Target="../media/image1480.png"/><Relationship Id="rId56" Type="http://schemas.openxmlformats.org/officeDocument/2006/relationships/customXml" Target="../ink/ink1489.xml"/><Relationship Id="rId77" Type="http://schemas.openxmlformats.org/officeDocument/2006/relationships/image" Target="../media/image1501.png"/><Relationship Id="rId100" Type="http://schemas.openxmlformats.org/officeDocument/2006/relationships/customXml" Target="../ink/ink1511.xml"/><Relationship Id="rId105" Type="http://schemas.openxmlformats.org/officeDocument/2006/relationships/image" Target="../media/image1515.png"/><Relationship Id="rId126" Type="http://schemas.openxmlformats.org/officeDocument/2006/relationships/customXml" Target="../ink/ink1524.xml"/><Relationship Id="rId147" Type="http://schemas.openxmlformats.org/officeDocument/2006/relationships/image" Target="../media/image1536.png"/><Relationship Id="rId168" Type="http://schemas.openxmlformats.org/officeDocument/2006/relationships/customXml" Target="../ink/ink1545.xml"/><Relationship Id="rId8" Type="http://schemas.openxmlformats.org/officeDocument/2006/relationships/customXml" Target="../ink/ink1465.xml"/><Relationship Id="rId51" Type="http://schemas.openxmlformats.org/officeDocument/2006/relationships/image" Target="../media/image1488.png"/><Relationship Id="rId72" Type="http://schemas.openxmlformats.org/officeDocument/2006/relationships/customXml" Target="../ink/ink1497.xml"/><Relationship Id="rId93" Type="http://schemas.openxmlformats.org/officeDocument/2006/relationships/image" Target="../media/image1509.png"/><Relationship Id="rId98" Type="http://schemas.openxmlformats.org/officeDocument/2006/relationships/customXml" Target="../ink/ink1510.xml"/><Relationship Id="rId121" Type="http://schemas.openxmlformats.org/officeDocument/2006/relationships/image" Target="../media/image1523.png"/><Relationship Id="rId142" Type="http://schemas.openxmlformats.org/officeDocument/2006/relationships/customXml" Target="../ink/ink1532.xml"/><Relationship Id="rId163" Type="http://schemas.openxmlformats.org/officeDocument/2006/relationships/image" Target="../media/image1544.png"/><Relationship Id="rId3" Type="http://schemas.openxmlformats.org/officeDocument/2006/relationships/image" Target="../media/image1464.png"/><Relationship Id="rId25" Type="http://schemas.openxmlformats.org/officeDocument/2006/relationships/image" Target="../media/image1475.png"/><Relationship Id="rId46" Type="http://schemas.openxmlformats.org/officeDocument/2006/relationships/customXml" Target="../ink/ink1484.xml"/><Relationship Id="rId67" Type="http://schemas.openxmlformats.org/officeDocument/2006/relationships/image" Target="../media/image1496.png"/><Relationship Id="rId116" Type="http://schemas.openxmlformats.org/officeDocument/2006/relationships/customXml" Target="../ink/ink1519.xml"/><Relationship Id="rId137" Type="http://schemas.openxmlformats.org/officeDocument/2006/relationships/image" Target="../media/image1531.png"/><Relationship Id="rId158" Type="http://schemas.openxmlformats.org/officeDocument/2006/relationships/customXml" Target="../ink/ink1540.xml"/><Relationship Id="rId20" Type="http://schemas.openxmlformats.org/officeDocument/2006/relationships/customXml" Target="../ink/ink1471.xml"/><Relationship Id="rId41" Type="http://schemas.openxmlformats.org/officeDocument/2006/relationships/image" Target="../media/image1483.png"/><Relationship Id="rId62" Type="http://schemas.openxmlformats.org/officeDocument/2006/relationships/customXml" Target="../ink/ink1492.xml"/><Relationship Id="rId83" Type="http://schemas.openxmlformats.org/officeDocument/2006/relationships/image" Target="../media/image1504.png"/><Relationship Id="rId88" Type="http://schemas.openxmlformats.org/officeDocument/2006/relationships/customXml" Target="../ink/ink1505.xml"/><Relationship Id="rId111" Type="http://schemas.openxmlformats.org/officeDocument/2006/relationships/image" Target="../media/image1518.png"/><Relationship Id="rId132" Type="http://schemas.openxmlformats.org/officeDocument/2006/relationships/customXml" Target="../ink/ink1527.xml"/><Relationship Id="rId153" Type="http://schemas.openxmlformats.org/officeDocument/2006/relationships/image" Target="../media/image1539.png"/><Relationship Id="rId174" Type="http://schemas.openxmlformats.org/officeDocument/2006/relationships/customXml" Target="../ink/ink1548.xml"/><Relationship Id="rId179" Type="http://schemas.openxmlformats.org/officeDocument/2006/relationships/image" Target="../media/image1552.png"/><Relationship Id="rId15" Type="http://schemas.openxmlformats.org/officeDocument/2006/relationships/image" Target="../media/image1470.png"/><Relationship Id="rId36" Type="http://schemas.openxmlformats.org/officeDocument/2006/relationships/customXml" Target="../ink/ink1479.xml"/><Relationship Id="rId57" Type="http://schemas.openxmlformats.org/officeDocument/2006/relationships/image" Target="../media/image1491.png"/><Relationship Id="rId106" Type="http://schemas.openxmlformats.org/officeDocument/2006/relationships/customXml" Target="../ink/ink1514.xml"/><Relationship Id="rId127" Type="http://schemas.openxmlformats.org/officeDocument/2006/relationships/image" Target="../media/image1526.png"/><Relationship Id="rId10" Type="http://schemas.openxmlformats.org/officeDocument/2006/relationships/customXml" Target="../ink/ink1466.xml"/><Relationship Id="rId31" Type="http://schemas.openxmlformats.org/officeDocument/2006/relationships/image" Target="../media/image1478.png"/><Relationship Id="rId52" Type="http://schemas.openxmlformats.org/officeDocument/2006/relationships/customXml" Target="../ink/ink1487.xml"/><Relationship Id="rId73" Type="http://schemas.openxmlformats.org/officeDocument/2006/relationships/image" Target="../media/image1499.png"/><Relationship Id="rId78" Type="http://schemas.openxmlformats.org/officeDocument/2006/relationships/customXml" Target="../ink/ink1500.xml"/><Relationship Id="rId94" Type="http://schemas.openxmlformats.org/officeDocument/2006/relationships/customXml" Target="../ink/ink1508.xml"/><Relationship Id="rId99" Type="http://schemas.openxmlformats.org/officeDocument/2006/relationships/image" Target="../media/image1512.png"/><Relationship Id="rId101" Type="http://schemas.openxmlformats.org/officeDocument/2006/relationships/image" Target="../media/image1513.png"/><Relationship Id="rId122" Type="http://schemas.openxmlformats.org/officeDocument/2006/relationships/customXml" Target="../ink/ink1522.xml"/><Relationship Id="rId143" Type="http://schemas.openxmlformats.org/officeDocument/2006/relationships/image" Target="../media/image1534.png"/><Relationship Id="rId148" Type="http://schemas.openxmlformats.org/officeDocument/2006/relationships/customXml" Target="../ink/ink1535.xml"/><Relationship Id="rId164" Type="http://schemas.openxmlformats.org/officeDocument/2006/relationships/customXml" Target="../ink/ink1543.xml"/><Relationship Id="rId169" Type="http://schemas.openxmlformats.org/officeDocument/2006/relationships/image" Target="../media/image1547.png"/><Relationship Id="rId4" Type="http://schemas.openxmlformats.org/officeDocument/2006/relationships/customXml" Target="../ink/ink1463.xml"/><Relationship Id="rId9" Type="http://schemas.openxmlformats.org/officeDocument/2006/relationships/image" Target="../media/image1467.png"/><Relationship Id="rId180" Type="http://schemas.openxmlformats.org/officeDocument/2006/relationships/customXml" Target="../ink/ink1551.xml"/><Relationship Id="rId26" Type="http://schemas.openxmlformats.org/officeDocument/2006/relationships/customXml" Target="../ink/ink1474.xml"/><Relationship Id="rId47" Type="http://schemas.openxmlformats.org/officeDocument/2006/relationships/image" Target="../media/image1486.png"/><Relationship Id="rId68" Type="http://schemas.openxmlformats.org/officeDocument/2006/relationships/customXml" Target="../ink/ink1495.xml"/><Relationship Id="rId89" Type="http://schemas.openxmlformats.org/officeDocument/2006/relationships/image" Target="../media/image1507.png"/><Relationship Id="rId112" Type="http://schemas.openxmlformats.org/officeDocument/2006/relationships/customXml" Target="../ink/ink1517.xml"/><Relationship Id="rId133" Type="http://schemas.openxmlformats.org/officeDocument/2006/relationships/image" Target="../media/image1529.png"/><Relationship Id="rId154" Type="http://schemas.openxmlformats.org/officeDocument/2006/relationships/customXml" Target="../ink/ink1538.xml"/><Relationship Id="rId175" Type="http://schemas.openxmlformats.org/officeDocument/2006/relationships/image" Target="../media/image1550.png"/><Relationship Id="rId16" Type="http://schemas.openxmlformats.org/officeDocument/2006/relationships/customXml" Target="../ink/ink1469.xml"/><Relationship Id="rId37" Type="http://schemas.openxmlformats.org/officeDocument/2006/relationships/image" Target="../media/image1481.png"/><Relationship Id="rId58" Type="http://schemas.openxmlformats.org/officeDocument/2006/relationships/customXml" Target="../ink/ink1490.xml"/><Relationship Id="rId79" Type="http://schemas.openxmlformats.org/officeDocument/2006/relationships/image" Target="../media/image1502.png"/><Relationship Id="rId102" Type="http://schemas.openxmlformats.org/officeDocument/2006/relationships/customXml" Target="../ink/ink1512.xml"/><Relationship Id="rId123" Type="http://schemas.openxmlformats.org/officeDocument/2006/relationships/image" Target="../media/image1524.png"/><Relationship Id="rId144" Type="http://schemas.openxmlformats.org/officeDocument/2006/relationships/customXml" Target="../ink/ink1533.xml"/><Relationship Id="rId90" Type="http://schemas.openxmlformats.org/officeDocument/2006/relationships/customXml" Target="../ink/ink1506.xml"/><Relationship Id="rId165" Type="http://schemas.openxmlformats.org/officeDocument/2006/relationships/image" Target="../media/image1545.png"/><Relationship Id="rId27" Type="http://schemas.openxmlformats.org/officeDocument/2006/relationships/image" Target="../media/image1476.png"/><Relationship Id="rId48" Type="http://schemas.openxmlformats.org/officeDocument/2006/relationships/customXml" Target="../ink/ink1485.xml"/><Relationship Id="rId69" Type="http://schemas.openxmlformats.org/officeDocument/2006/relationships/image" Target="../media/image1497.png"/><Relationship Id="rId113" Type="http://schemas.openxmlformats.org/officeDocument/2006/relationships/image" Target="../media/image1519.png"/><Relationship Id="rId134" Type="http://schemas.openxmlformats.org/officeDocument/2006/relationships/customXml" Target="../ink/ink1528.xml"/><Relationship Id="rId80" Type="http://schemas.openxmlformats.org/officeDocument/2006/relationships/customXml" Target="../ink/ink1501.xml"/><Relationship Id="rId155" Type="http://schemas.openxmlformats.org/officeDocument/2006/relationships/image" Target="../media/image1540.png"/><Relationship Id="rId176" Type="http://schemas.openxmlformats.org/officeDocument/2006/relationships/customXml" Target="../ink/ink1549.xml"/><Relationship Id="rId17" Type="http://schemas.openxmlformats.org/officeDocument/2006/relationships/image" Target="../media/image1471.png"/><Relationship Id="rId38" Type="http://schemas.openxmlformats.org/officeDocument/2006/relationships/customXml" Target="../ink/ink1480.xml"/><Relationship Id="rId59" Type="http://schemas.openxmlformats.org/officeDocument/2006/relationships/image" Target="../media/image1492.png"/><Relationship Id="rId103" Type="http://schemas.openxmlformats.org/officeDocument/2006/relationships/image" Target="../media/image1514.png"/><Relationship Id="rId124" Type="http://schemas.openxmlformats.org/officeDocument/2006/relationships/customXml" Target="../ink/ink1523.xml"/><Relationship Id="rId70" Type="http://schemas.openxmlformats.org/officeDocument/2006/relationships/customXml" Target="../ink/ink1496.xml"/><Relationship Id="rId91" Type="http://schemas.openxmlformats.org/officeDocument/2006/relationships/image" Target="../media/image1508.png"/><Relationship Id="rId145" Type="http://schemas.openxmlformats.org/officeDocument/2006/relationships/image" Target="../media/image1535.png"/><Relationship Id="rId166" Type="http://schemas.openxmlformats.org/officeDocument/2006/relationships/customXml" Target="../ink/ink1544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475.xml"/><Relationship Id="rId49" Type="http://schemas.openxmlformats.org/officeDocument/2006/relationships/image" Target="../media/image1487.png"/><Relationship Id="rId114" Type="http://schemas.openxmlformats.org/officeDocument/2006/relationships/customXml" Target="../ink/ink1518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12.png"/><Relationship Id="rId21" Type="http://schemas.openxmlformats.org/officeDocument/2006/relationships/image" Target="../media/image1564.png"/><Relationship Id="rId42" Type="http://schemas.openxmlformats.org/officeDocument/2006/relationships/customXml" Target="../ink/ink1573.xml"/><Relationship Id="rId63" Type="http://schemas.openxmlformats.org/officeDocument/2006/relationships/image" Target="../media/image1585.png"/><Relationship Id="rId84" Type="http://schemas.openxmlformats.org/officeDocument/2006/relationships/customXml" Target="../ink/ink1594.xml"/><Relationship Id="rId138" Type="http://schemas.openxmlformats.org/officeDocument/2006/relationships/customXml" Target="../ink/ink1621.xml"/><Relationship Id="rId159" Type="http://schemas.openxmlformats.org/officeDocument/2006/relationships/image" Target="../media/image1633.png"/><Relationship Id="rId170" Type="http://schemas.openxmlformats.org/officeDocument/2006/relationships/customXml" Target="../ink/ink1637.xml"/><Relationship Id="rId191" Type="http://schemas.openxmlformats.org/officeDocument/2006/relationships/image" Target="../media/image1649.png"/><Relationship Id="rId205" Type="http://schemas.openxmlformats.org/officeDocument/2006/relationships/image" Target="../media/image1656.png"/><Relationship Id="rId226" Type="http://schemas.openxmlformats.org/officeDocument/2006/relationships/customXml" Target="../ink/ink1665.xml"/><Relationship Id="rId247" Type="http://schemas.openxmlformats.org/officeDocument/2006/relationships/image" Target="../media/image1677.png"/><Relationship Id="rId107" Type="http://schemas.openxmlformats.org/officeDocument/2006/relationships/image" Target="../media/image1607.png"/><Relationship Id="rId11" Type="http://schemas.openxmlformats.org/officeDocument/2006/relationships/image" Target="../media/image1559.png"/><Relationship Id="rId32" Type="http://schemas.openxmlformats.org/officeDocument/2006/relationships/customXml" Target="../ink/ink1568.xml"/><Relationship Id="rId53" Type="http://schemas.openxmlformats.org/officeDocument/2006/relationships/image" Target="../media/image1580.png"/><Relationship Id="rId74" Type="http://schemas.openxmlformats.org/officeDocument/2006/relationships/customXml" Target="../ink/ink1589.xml"/><Relationship Id="rId128" Type="http://schemas.openxmlformats.org/officeDocument/2006/relationships/customXml" Target="../ink/ink1616.xml"/><Relationship Id="rId149" Type="http://schemas.openxmlformats.org/officeDocument/2006/relationships/image" Target="../media/image1628.png"/><Relationship Id="rId5" Type="http://schemas.openxmlformats.org/officeDocument/2006/relationships/image" Target="../media/image1556.png"/><Relationship Id="rId95" Type="http://schemas.openxmlformats.org/officeDocument/2006/relationships/image" Target="../media/image1601.png"/><Relationship Id="rId160" Type="http://schemas.openxmlformats.org/officeDocument/2006/relationships/customXml" Target="../ink/ink1632.xml"/><Relationship Id="rId181" Type="http://schemas.openxmlformats.org/officeDocument/2006/relationships/image" Target="../media/image1644.png"/><Relationship Id="rId216" Type="http://schemas.openxmlformats.org/officeDocument/2006/relationships/customXml" Target="../ink/ink1660.xml"/><Relationship Id="rId237" Type="http://schemas.openxmlformats.org/officeDocument/2006/relationships/image" Target="../media/image1672.png"/><Relationship Id="rId22" Type="http://schemas.openxmlformats.org/officeDocument/2006/relationships/customXml" Target="../ink/ink1563.xml"/><Relationship Id="rId43" Type="http://schemas.openxmlformats.org/officeDocument/2006/relationships/image" Target="../media/image1575.png"/><Relationship Id="rId64" Type="http://schemas.openxmlformats.org/officeDocument/2006/relationships/customXml" Target="../ink/ink1584.xml"/><Relationship Id="rId118" Type="http://schemas.openxmlformats.org/officeDocument/2006/relationships/customXml" Target="../ink/ink1611.xml"/><Relationship Id="rId139" Type="http://schemas.openxmlformats.org/officeDocument/2006/relationships/image" Target="../media/image1623.png"/><Relationship Id="rId85" Type="http://schemas.openxmlformats.org/officeDocument/2006/relationships/image" Target="../media/image1596.png"/><Relationship Id="rId150" Type="http://schemas.openxmlformats.org/officeDocument/2006/relationships/customXml" Target="../ink/ink1627.xml"/><Relationship Id="rId171" Type="http://schemas.openxmlformats.org/officeDocument/2006/relationships/image" Target="../media/image1639.png"/><Relationship Id="rId192" Type="http://schemas.openxmlformats.org/officeDocument/2006/relationships/customXml" Target="../ink/ink1648.xml"/><Relationship Id="rId206" Type="http://schemas.openxmlformats.org/officeDocument/2006/relationships/customXml" Target="../ink/ink1655.xml"/><Relationship Id="rId227" Type="http://schemas.openxmlformats.org/officeDocument/2006/relationships/image" Target="../media/image1667.png"/><Relationship Id="rId12" Type="http://schemas.openxmlformats.org/officeDocument/2006/relationships/customXml" Target="../ink/ink1558.xml"/><Relationship Id="rId33" Type="http://schemas.openxmlformats.org/officeDocument/2006/relationships/image" Target="../media/image1570.png"/><Relationship Id="rId108" Type="http://schemas.openxmlformats.org/officeDocument/2006/relationships/customXml" Target="../ink/ink1606.xml"/><Relationship Id="rId129" Type="http://schemas.openxmlformats.org/officeDocument/2006/relationships/image" Target="../media/image1618.png"/><Relationship Id="rId54" Type="http://schemas.openxmlformats.org/officeDocument/2006/relationships/customXml" Target="../ink/ink1579.xml"/><Relationship Id="rId75" Type="http://schemas.openxmlformats.org/officeDocument/2006/relationships/image" Target="../media/image1591.png"/><Relationship Id="rId96" Type="http://schemas.openxmlformats.org/officeDocument/2006/relationships/customXml" Target="../ink/ink1600.xml"/><Relationship Id="rId140" Type="http://schemas.openxmlformats.org/officeDocument/2006/relationships/customXml" Target="../ink/ink1622.xml"/><Relationship Id="rId161" Type="http://schemas.openxmlformats.org/officeDocument/2006/relationships/image" Target="../media/image1634.png"/><Relationship Id="rId182" Type="http://schemas.openxmlformats.org/officeDocument/2006/relationships/customXml" Target="../ink/ink1643.xml"/><Relationship Id="rId217" Type="http://schemas.openxmlformats.org/officeDocument/2006/relationships/image" Target="../media/image1662.png"/><Relationship Id="rId6" Type="http://schemas.openxmlformats.org/officeDocument/2006/relationships/customXml" Target="../ink/ink1555.xml"/><Relationship Id="rId238" Type="http://schemas.openxmlformats.org/officeDocument/2006/relationships/customXml" Target="../ink/ink1671.xml"/><Relationship Id="rId23" Type="http://schemas.openxmlformats.org/officeDocument/2006/relationships/image" Target="../media/image1565.png"/><Relationship Id="rId119" Type="http://schemas.openxmlformats.org/officeDocument/2006/relationships/image" Target="../media/image1613.png"/><Relationship Id="rId44" Type="http://schemas.openxmlformats.org/officeDocument/2006/relationships/customXml" Target="../ink/ink1574.xml"/><Relationship Id="rId65" Type="http://schemas.openxmlformats.org/officeDocument/2006/relationships/image" Target="../media/image1586.png"/><Relationship Id="rId86" Type="http://schemas.openxmlformats.org/officeDocument/2006/relationships/customXml" Target="../ink/ink1595.xml"/><Relationship Id="rId130" Type="http://schemas.openxmlformats.org/officeDocument/2006/relationships/customXml" Target="../ink/ink1617.xml"/><Relationship Id="rId151" Type="http://schemas.openxmlformats.org/officeDocument/2006/relationships/image" Target="../media/image1629.png"/><Relationship Id="rId172" Type="http://schemas.openxmlformats.org/officeDocument/2006/relationships/customXml" Target="../ink/ink1638.xml"/><Relationship Id="rId193" Type="http://schemas.openxmlformats.org/officeDocument/2006/relationships/image" Target="../media/image1650.png"/><Relationship Id="rId207" Type="http://schemas.openxmlformats.org/officeDocument/2006/relationships/image" Target="../media/image1657.png"/><Relationship Id="rId228" Type="http://schemas.openxmlformats.org/officeDocument/2006/relationships/customXml" Target="../ink/ink1666.xml"/><Relationship Id="rId13" Type="http://schemas.openxmlformats.org/officeDocument/2006/relationships/image" Target="../media/image1560.png"/><Relationship Id="rId109" Type="http://schemas.openxmlformats.org/officeDocument/2006/relationships/image" Target="../media/image1608.png"/><Relationship Id="rId34" Type="http://schemas.openxmlformats.org/officeDocument/2006/relationships/customXml" Target="../ink/ink1569.xml"/><Relationship Id="rId55" Type="http://schemas.openxmlformats.org/officeDocument/2006/relationships/image" Target="../media/image1581.png"/><Relationship Id="rId76" Type="http://schemas.openxmlformats.org/officeDocument/2006/relationships/customXml" Target="../ink/ink1590.xml"/><Relationship Id="rId97" Type="http://schemas.openxmlformats.org/officeDocument/2006/relationships/image" Target="../media/image1602.png"/><Relationship Id="rId120" Type="http://schemas.openxmlformats.org/officeDocument/2006/relationships/customXml" Target="../ink/ink1612.xml"/><Relationship Id="rId141" Type="http://schemas.openxmlformats.org/officeDocument/2006/relationships/image" Target="../media/image1624.png"/><Relationship Id="rId7" Type="http://schemas.openxmlformats.org/officeDocument/2006/relationships/image" Target="../media/image1557.png"/><Relationship Id="rId162" Type="http://schemas.openxmlformats.org/officeDocument/2006/relationships/customXml" Target="../ink/ink1633.xml"/><Relationship Id="rId183" Type="http://schemas.openxmlformats.org/officeDocument/2006/relationships/image" Target="../media/image1645.png"/><Relationship Id="rId218" Type="http://schemas.openxmlformats.org/officeDocument/2006/relationships/customXml" Target="../ink/ink1661.xml"/><Relationship Id="rId239" Type="http://schemas.openxmlformats.org/officeDocument/2006/relationships/image" Target="../media/image1673.png"/><Relationship Id="rId24" Type="http://schemas.openxmlformats.org/officeDocument/2006/relationships/customXml" Target="../ink/ink1564.xml"/><Relationship Id="rId45" Type="http://schemas.openxmlformats.org/officeDocument/2006/relationships/image" Target="../media/image1576.png"/><Relationship Id="rId66" Type="http://schemas.openxmlformats.org/officeDocument/2006/relationships/customXml" Target="../ink/ink1585.xml"/><Relationship Id="rId87" Type="http://schemas.openxmlformats.org/officeDocument/2006/relationships/image" Target="../media/image1597.png"/><Relationship Id="rId110" Type="http://schemas.openxmlformats.org/officeDocument/2006/relationships/customXml" Target="../ink/ink1607.xml"/><Relationship Id="rId131" Type="http://schemas.openxmlformats.org/officeDocument/2006/relationships/image" Target="../media/image1619.png"/><Relationship Id="rId152" Type="http://schemas.openxmlformats.org/officeDocument/2006/relationships/customXml" Target="../ink/ink1628.xml"/><Relationship Id="rId173" Type="http://schemas.openxmlformats.org/officeDocument/2006/relationships/image" Target="../media/image1640.png"/><Relationship Id="rId194" Type="http://schemas.openxmlformats.org/officeDocument/2006/relationships/customXml" Target="../ink/ink1649.xml"/><Relationship Id="rId208" Type="http://schemas.openxmlformats.org/officeDocument/2006/relationships/customXml" Target="../ink/ink1656.xml"/><Relationship Id="rId229" Type="http://schemas.openxmlformats.org/officeDocument/2006/relationships/image" Target="../media/image1668.png"/><Relationship Id="rId240" Type="http://schemas.openxmlformats.org/officeDocument/2006/relationships/customXml" Target="../ink/ink1672.xml"/><Relationship Id="rId14" Type="http://schemas.openxmlformats.org/officeDocument/2006/relationships/customXml" Target="../ink/ink1559.xml"/><Relationship Id="rId35" Type="http://schemas.openxmlformats.org/officeDocument/2006/relationships/image" Target="../media/image1571.png"/><Relationship Id="rId56" Type="http://schemas.openxmlformats.org/officeDocument/2006/relationships/customXml" Target="../ink/ink1580.xml"/><Relationship Id="rId77" Type="http://schemas.openxmlformats.org/officeDocument/2006/relationships/image" Target="../media/image1592.png"/><Relationship Id="rId100" Type="http://schemas.openxmlformats.org/officeDocument/2006/relationships/customXml" Target="../ink/ink1602.xml"/><Relationship Id="rId8" Type="http://schemas.openxmlformats.org/officeDocument/2006/relationships/customXml" Target="../ink/ink1556.xml"/><Relationship Id="rId98" Type="http://schemas.openxmlformats.org/officeDocument/2006/relationships/customXml" Target="../ink/ink1601.xml"/><Relationship Id="rId121" Type="http://schemas.openxmlformats.org/officeDocument/2006/relationships/image" Target="../media/image1614.png"/><Relationship Id="rId142" Type="http://schemas.openxmlformats.org/officeDocument/2006/relationships/customXml" Target="../ink/ink1623.xml"/><Relationship Id="rId163" Type="http://schemas.openxmlformats.org/officeDocument/2006/relationships/image" Target="../media/image1635.png"/><Relationship Id="rId184" Type="http://schemas.openxmlformats.org/officeDocument/2006/relationships/customXml" Target="../ink/ink1644.xml"/><Relationship Id="rId219" Type="http://schemas.openxmlformats.org/officeDocument/2006/relationships/image" Target="../media/image1663.png"/><Relationship Id="rId230" Type="http://schemas.openxmlformats.org/officeDocument/2006/relationships/customXml" Target="../ink/ink1667.xml"/><Relationship Id="rId25" Type="http://schemas.openxmlformats.org/officeDocument/2006/relationships/image" Target="../media/image1566.png"/><Relationship Id="rId46" Type="http://schemas.openxmlformats.org/officeDocument/2006/relationships/customXml" Target="../ink/ink1575.xml"/><Relationship Id="rId67" Type="http://schemas.openxmlformats.org/officeDocument/2006/relationships/image" Target="../media/image1587.png"/><Relationship Id="rId88" Type="http://schemas.openxmlformats.org/officeDocument/2006/relationships/customXml" Target="../ink/ink1596.xml"/><Relationship Id="rId111" Type="http://schemas.openxmlformats.org/officeDocument/2006/relationships/image" Target="../media/image1609.png"/><Relationship Id="rId132" Type="http://schemas.openxmlformats.org/officeDocument/2006/relationships/customXml" Target="../ink/ink1618.xml"/><Relationship Id="rId153" Type="http://schemas.openxmlformats.org/officeDocument/2006/relationships/image" Target="../media/image1630.png"/><Relationship Id="rId174" Type="http://schemas.openxmlformats.org/officeDocument/2006/relationships/customXml" Target="../ink/ink1639.xml"/><Relationship Id="rId195" Type="http://schemas.openxmlformats.org/officeDocument/2006/relationships/image" Target="../media/image1651.png"/><Relationship Id="rId209" Type="http://schemas.openxmlformats.org/officeDocument/2006/relationships/image" Target="../media/image1658.png"/><Relationship Id="rId220" Type="http://schemas.openxmlformats.org/officeDocument/2006/relationships/customXml" Target="../ink/ink1662.xml"/><Relationship Id="rId241" Type="http://schemas.openxmlformats.org/officeDocument/2006/relationships/image" Target="../media/image1674.png"/><Relationship Id="rId15" Type="http://schemas.openxmlformats.org/officeDocument/2006/relationships/image" Target="../media/image1561.png"/><Relationship Id="rId36" Type="http://schemas.openxmlformats.org/officeDocument/2006/relationships/customXml" Target="../ink/ink1570.xml"/><Relationship Id="rId57" Type="http://schemas.openxmlformats.org/officeDocument/2006/relationships/image" Target="../media/image1582.png"/><Relationship Id="rId10" Type="http://schemas.openxmlformats.org/officeDocument/2006/relationships/customXml" Target="../ink/ink1557.xml"/><Relationship Id="rId31" Type="http://schemas.openxmlformats.org/officeDocument/2006/relationships/image" Target="../media/image1569.png"/><Relationship Id="rId52" Type="http://schemas.openxmlformats.org/officeDocument/2006/relationships/customXml" Target="../ink/ink1578.xml"/><Relationship Id="rId73" Type="http://schemas.openxmlformats.org/officeDocument/2006/relationships/image" Target="../media/image1590.png"/><Relationship Id="rId78" Type="http://schemas.openxmlformats.org/officeDocument/2006/relationships/customXml" Target="../ink/ink1591.xml"/><Relationship Id="rId94" Type="http://schemas.openxmlformats.org/officeDocument/2006/relationships/customXml" Target="../ink/ink1599.xml"/><Relationship Id="rId99" Type="http://schemas.openxmlformats.org/officeDocument/2006/relationships/image" Target="../media/image1603.png"/><Relationship Id="rId101" Type="http://schemas.openxmlformats.org/officeDocument/2006/relationships/image" Target="../media/image1604.png"/><Relationship Id="rId122" Type="http://schemas.openxmlformats.org/officeDocument/2006/relationships/customXml" Target="../ink/ink1613.xml"/><Relationship Id="rId143" Type="http://schemas.openxmlformats.org/officeDocument/2006/relationships/image" Target="../media/image1625.png"/><Relationship Id="rId148" Type="http://schemas.openxmlformats.org/officeDocument/2006/relationships/customXml" Target="../ink/ink1626.xml"/><Relationship Id="rId164" Type="http://schemas.openxmlformats.org/officeDocument/2006/relationships/customXml" Target="../ink/ink1634.xml"/><Relationship Id="rId169" Type="http://schemas.openxmlformats.org/officeDocument/2006/relationships/image" Target="../media/image1638.png"/><Relationship Id="rId185" Type="http://schemas.openxmlformats.org/officeDocument/2006/relationships/image" Target="../media/image1646.png"/><Relationship Id="rId4" Type="http://schemas.openxmlformats.org/officeDocument/2006/relationships/customXml" Target="../ink/ink1554.xml"/><Relationship Id="rId9" Type="http://schemas.openxmlformats.org/officeDocument/2006/relationships/image" Target="../media/image1558.png"/><Relationship Id="rId180" Type="http://schemas.openxmlformats.org/officeDocument/2006/relationships/customXml" Target="../ink/ink1642.xml"/><Relationship Id="rId210" Type="http://schemas.openxmlformats.org/officeDocument/2006/relationships/customXml" Target="../ink/ink1657.xml"/><Relationship Id="rId215" Type="http://schemas.openxmlformats.org/officeDocument/2006/relationships/image" Target="../media/image1661.png"/><Relationship Id="rId236" Type="http://schemas.openxmlformats.org/officeDocument/2006/relationships/customXml" Target="../ink/ink1670.xml"/><Relationship Id="rId26" Type="http://schemas.openxmlformats.org/officeDocument/2006/relationships/customXml" Target="../ink/ink1565.xml"/><Relationship Id="rId231" Type="http://schemas.openxmlformats.org/officeDocument/2006/relationships/image" Target="../media/image1669.png"/><Relationship Id="rId47" Type="http://schemas.openxmlformats.org/officeDocument/2006/relationships/image" Target="../media/image1577.png"/><Relationship Id="rId68" Type="http://schemas.openxmlformats.org/officeDocument/2006/relationships/customXml" Target="../ink/ink1586.xml"/><Relationship Id="rId89" Type="http://schemas.openxmlformats.org/officeDocument/2006/relationships/image" Target="../media/image1598.png"/><Relationship Id="rId112" Type="http://schemas.openxmlformats.org/officeDocument/2006/relationships/customXml" Target="../ink/ink1608.xml"/><Relationship Id="rId133" Type="http://schemas.openxmlformats.org/officeDocument/2006/relationships/image" Target="../media/image1620.png"/><Relationship Id="rId154" Type="http://schemas.openxmlformats.org/officeDocument/2006/relationships/customXml" Target="../ink/ink1629.xml"/><Relationship Id="rId175" Type="http://schemas.openxmlformats.org/officeDocument/2006/relationships/image" Target="../media/image1641.png"/><Relationship Id="rId196" Type="http://schemas.openxmlformats.org/officeDocument/2006/relationships/customXml" Target="../ink/ink1650.xml"/><Relationship Id="rId200" Type="http://schemas.openxmlformats.org/officeDocument/2006/relationships/customXml" Target="../ink/ink1652.xml"/><Relationship Id="rId16" Type="http://schemas.openxmlformats.org/officeDocument/2006/relationships/customXml" Target="../ink/ink1560.xml"/><Relationship Id="rId221" Type="http://schemas.openxmlformats.org/officeDocument/2006/relationships/image" Target="../media/image1664.png"/><Relationship Id="rId242" Type="http://schemas.openxmlformats.org/officeDocument/2006/relationships/customXml" Target="../ink/ink1673.xml"/><Relationship Id="rId37" Type="http://schemas.openxmlformats.org/officeDocument/2006/relationships/image" Target="../media/image1572.png"/><Relationship Id="rId58" Type="http://schemas.openxmlformats.org/officeDocument/2006/relationships/customXml" Target="../ink/ink1581.xml"/><Relationship Id="rId79" Type="http://schemas.openxmlformats.org/officeDocument/2006/relationships/image" Target="../media/image1593.png"/><Relationship Id="rId102" Type="http://schemas.openxmlformats.org/officeDocument/2006/relationships/customXml" Target="../ink/ink1603.xml"/><Relationship Id="rId123" Type="http://schemas.openxmlformats.org/officeDocument/2006/relationships/image" Target="../media/image1615.png"/><Relationship Id="rId144" Type="http://schemas.openxmlformats.org/officeDocument/2006/relationships/customXml" Target="../ink/ink1624.xml"/><Relationship Id="rId90" Type="http://schemas.openxmlformats.org/officeDocument/2006/relationships/customXml" Target="../ink/ink1597.xml"/><Relationship Id="rId165" Type="http://schemas.openxmlformats.org/officeDocument/2006/relationships/image" Target="../media/image1636.png"/><Relationship Id="rId186" Type="http://schemas.openxmlformats.org/officeDocument/2006/relationships/customXml" Target="../ink/ink1645.xml"/><Relationship Id="rId211" Type="http://schemas.openxmlformats.org/officeDocument/2006/relationships/image" Target="../media/image1659.png"/><Relationship Id="rId232" Type="http://schemas.openxmlformats.org/officeDocument/2006/relationships/customXml" Target="../ink/ink1668.xml"/><Relationship Id="rId27" Type="http://schemas.openxmlformats.org/officeDocument/2006/relationships/image" Target="../media/image1567.png"/><Relationship Id="rId48" Type="http://schemas.openxmlformats.org/officeDocument/2006/relationships/customXml" Target="../ink/ink1576.xml"/><Relationship Id="rId69" Type="http://schemas.openxmlformats.org/officeDocument/2006/relationships/image" Target="../media/image1588.png"/><Relationship Id="rId113" Type="http://schemas.openxmlformats.org/officeDocument/2006/relationships/image" Target="../media/image1610.png"/><Relationship Id="rId134" Type="http://schemas.openxmlformats.org/officeDocument/2006/relationships/customXml" Target="../ink/ink1619.xml"/><Relationship Id="rId80" Type="http://schemas.openxmlformats.org/officeDocument/2006/relationships/customXml" Target="../ink/ink1592.xml"/><Relationship Id="rId155" Type="http://schemas.openxmlformats.org/officeDocument/2006/relationships/image" Target="../media/image1631.png"/><Relationship Id="rId176" Type="http://schemas.openxmlformats.org/officeDocument/2006/relationships/customXml" Target="../ink/ink1640.xml"/><Relationship Id="rId197" Type="http://schemas.openxmlformats.org/officeDocument/2006/relationships/image" Target="../media/image1652.png"/><Relationship Id="rId201" Type="http://schemas.openxmlformats.org/officeDocument/2006/relationships/image" Target="../media/image1654.png"/><Relationship Id="rId222" Type="http://schemas.openxmlformats.org/officeDocument/2006/relationships/customXml" Target="../ink/ink1663.xml"/><Relationship Id="rId243" Type="http://schemas.openxmlformats.org/officeDocument/2006/relationships/image" Target="../media/image1675.png"/><Relationship Id="rId17" Type="http://schemas.openxmlformats.org/officeDocument/2006/relationships/image" Target="../media/image1562.png"/><Relationship Id="rId38" Type="http://schemas.openxmlformats.org/officeDocument/2006/relationships/customXml" Target="../ink/ink1571.xml"/><Relationship Id="rId59" Type="http://schemas.openxmlformats.org/officeDocument/2006/relationships/image" Target="../media/image1583.png"/><Relationship Id="rId103" Type="http://schemas.openxmlformats.org/officeDocument/2006/relationships/image" Target="../media/image1605.png"/><Relationship Id="rId124" Type="http://schemas.openxmlformats.org/officeDocument/2006/relationships/customXml" Target="../ink/ink1614.xml"/><Relationship Id="rId70" Type="http://schemas.openxmlformats.org/officeDocument/2006/relationships/customXml" Target="../ink/ink1587.xml"/><Relationship Id="rId91" Type="http://schemas.openxmlformats.org/officeDocument/2006/relationships/image" Target="../media/image1599.png"/><Relationship Id="rId145" Type="http://schemas.openxmlformats.org/officeDocument/2006/relationships/image" Target="../media/image1626.png"/><Relationship Id="rId166" Type="http://schemas.openxmlformats.org/officeDocument/2006/relationships/customXml" Target="../ink/ink1635.xml"/><Relationship Id="rId187" Type="http://schemas.openxmlformats.org/officeDocument/2006/relationships/image" Target="../media/image164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658.xml"/><Relationship Id="rId233" Type="http://schemas.openxmlformats.org/officeDocument/2006/relationships/image" Target="../media/image1670.png"/><Relationship Id="rId28" Type="http://schemas.openxmlformats.org/officeDocument/2006/relationships/customXml" Target="../ink/ink1566.xml"/><Relationship Id="rId49" Type="http://schemas.openxmlformats.org/officeDocument/2006/relationships/image" Target="../media/image1578.png"/><Relationship Id="rId114" Type="http://schemas.openxmlformats.org/officeDocument/2006/relationships/customXml" Target="../ink/ink1609.xml"/><Relationship Id="rId60" Type="http://schemas.openxmlformats.org/officeDocument/2006/relationships/customXml" Target="../ink/ink1582.xml"/><Relationship Id="rId81" Type="http://schemas.openxmlformats.org/officeDocument/2006/relationships/image" Target="../media/image1594.png"/><Relationship Id="rId135" Type="http://schemas.openxmlformats.org/officeDocument/2006/relationships/image" Target="../media/image1621.png"/><Relationship Id="rId156" Type="http://schemas.openxmlformats.org/officeDocument/2006/relationships/customXml" Target="../ink/ink1630.xml"/><Relationship Id="rId177" Type="http://schemas.openxmlformats.org/officeDocument/2006/relationships/image" Target="../media/image1642.png"/><Relationship Id="rId198" Type="http://schemas.openxmlformats.org/officeDocument/2006/relationships/customXml" Target="../ink/ink1651.xml"/><Relationship Id="rId202" Type="http://schemas.openxmlformats.org/officeDocument/2006/relationships/customXml" Target="../ink/ink1653.xml"/><Relationship Id="rId223" Type="http://schemas.openxmlformats.org/officeDocument/2006/relationships/image" Target="../media/image1665.png"/><Relationship Id="rId244" Type="http://schemas.openxmlformats.org/officeDocument/2006/relationships/customXml" Target="../ink/ink1674.xml"/><Relationship Id="rId18" Type="http://schemas.openxmlformats.org/officeDocument/2006/relationships/customXml" Target="../ink/ink1561.xml"/><Relationship Id="rId39" Type="http://schemas.openxmlformats.org/officeDocument/2006/relationships/image" Target="../media/image1573.png"/><Relationship Id="rId50" Type="http://schemas.openxmlformats.org/officeDocument/2006/relationships/customXml" Target="../ink/ink1577.xml"/><Relationship Id="rId104" Type="http://schemas.openxmlformats.org/officeDocument/2006/relationships/customXml" Target="../ink/ink1604.xml"/><Relationship Id="rId125" Type="http://schemas.openxmlformats.org/officeDocument/2006/relationships/image" Target="../media/image1616.png"/><Relationship Id="rId146" Type="http://schemas.openxmlformats.org/officeDocument/2006/relationships/customXml" Target="../ink/ink1625.xml"/><Relationship Id="rId167" Type="http://schemas.openxmlformats.org/officeDocument/2006/relationships/image" Target="../media/image1637.png"/><Relationship Id="rId188" Type="http://schemas.openxmlformats.org/officeDocument/2006/relationships/customXml" Target="../ink/ink1646.xml"/><Relationship Id="rId71" Type="http://schemas.openxmlformats.org/officeDocument/2006/relationships/image" Target="../media/image1589.png"/><Relationship Id="rId92" Type="http://schemas.openxmlformats.org/officeDocument/2006/relationships/customXml" Target="../ink/ink1598.xml"/><Relationship Id="rId213" Type="http://schemas.openxmlformats.org/officeDocument/2006/relationships/image" Target="../media/image1660.png"/><Relationship Id="rId234" Type="http://schemas.openxmlformats.org/officeDocument/2006/relationships/customXml" Target="../ink/ink1669.xml"/><Relationship Id="rId2" Type="http://schemas.openxmlformats.org/officeDocument/2006/relationships/customXml" Target="../ink/ink1553.xml"/><Relationship Id="rId29" Type="http://schemas.openxmlformats.org/officeDocument/2006/relationships/image" Target="../media/image1568.png"/><Relationship Id="rId40" Type="http://schemas.openxmlformats.org/officeDocument/2006/relationships/customXml" Target="../ink/ink1572.xml"/><Relationship Id="rId115" Type="http://schemas.openxmlformats.org/officeDocument/2006/relationships/image" Target="../media/image1611.png"/><Relationship Id="rId136" Type="http://schemas.openxmlformats.org/officeDocument/2006/relationships/customXml" Target="../ink/ink1620.xml"/><Relationship Id="rId157" Type="http://schemas.openxmlformats.org/officeDocument/2006/relationships/image" Target="../media/image1632.png"/><Relationship Id="rId178" Type="http://schemas.openxmlformats.org/officeDocument/2006/relationships/customXml" Target="../ink/ink1641.xml"/><Relationship Id="rId61" Type="http://schemas.openxmlformats.org/officeDocument/2006/relationships/image" Target="../media/image1584.png"/><Relationship Id="rId82" Type="http://schemas.openxmlformats.org/officeDocument/2006/relationships/customXml" Target="../ink/ink1593.xml"/><Relationship Id="rId199" Type="http://schemas.openxmlformats.org/officeDocument/2006/relationships/image" Target="../media/image1653.png"/><Relationship Id="rId203" Type="http://schemas.openxmlformats.org/officeDocument/2006/relationships/image" Target="../media/image1655.png"/><Relationship Id="rId19" Type="http://schemas.openxmlformats.org/officeDocument/2006/relationships/image" Target="../media/image1563.png"/><Relationship Id="rId224" Type="http://schemas.openxmlformats.org/officeDocument/2006/relationships/customXml" Target="../ink/ink1664.xml"/><Relationship Id="rId245" Type="http://schemas.openxmlformats.org/officeDocument/2006/relationships/image" Target="../media/image1676.png"/><Relationship Id="rId30" Type="http://schemas.openxmlformats.org/officeDocument/2006/relationships/customXml" Target="../ink/ink1567.xml"/><Relationship Id="rId105" Type="http://schemas.openxmlformats.org/officeDocument/2006/relationships/image" Target="../media/image1606.png"/><Relationship Id="rId126" Type="http://schemas.openxmlformats.org/officeDocument/2006/relationships/customXml" Target="../ink/ink1615.xml"/><Relationship Id="rId147" Type="http://schemas.openxmlformats.org/officeDocument/2006/relationships/image" Target="../media/image1627.png"/><Relationship Id="rId168" Type="http://schemas.openxmlformats.org/officeDocument/2006/relationships/customXml" Target="../ink/ink1636.xml"/><Relationship Id="rId51" Type="http://schemas.openxmlformats.org/officeDocument/2006/relationships/image" Target="../media/image1579.png"/><Relationship Id="rId72" Type="http://schemas.openxmlformats.org/officeDocument/2006/relationships/customXml" Target="../ink/ink1588.xml"/><Relationship Id="rId93" Type="http://schemas.openxmlformats.org/officeDocument/2006/relationships/image" Target="../media/image1600.png"/><Relationship Id="rId189" Type="http://schemas.openxmlformats.org/officeDocument/2006/relationships/image" Target="../media/image1648.png"/><Relationship Id="rId3" Type="http://schemas.openxmlformats.org/officeDocument/2006/relationships/image" Target="../media/image1555.png"/><Relationship Id="rId214" Type="http://schemas.openxmlformats.org/officeDocument/2006/relationships/customXml" Target="../ink/ink1659.xml"/><Relationship Id="rId235" Type="http://schemas.openxmlformats.org/officeDocument/2006/relationships/image" Target="../media/image1671.png"/><Relationship Id="rId116" Type="http://schemas.openxmlformats.org/officeDocument/2006/relationships/customXml" Target="../ink/ink1610.xml"/><Relationship Id="rId137" Type="http://schemas.openxmlformats.org/officeDocument/2006/relationships/image" Target="../media/image1622.png"/><Relationship Id="rId158" Type="http://schemas.openxmlformats.org/officeDocument/2006/relationships/customXml" Target="../ink/ink1631.xml"/><Relationship Id="rId20" Type="http://schemas.openxmlformats.org/officeDocument/2006/relationships/customXml" Target="../ink/ink1562.xml"/><Relationship Id="rId41" Type="http://schemas.openxmlformats.org/officeDocument/2006/relationships/image" Target="../media/image1574.png"/><Relationship Id="rId62" Type="http://schemas.openxmlformats.org/officeDocument/2006/relationships/customXml" Target="../ink/ink1583.xml"/><Relationship Id="rId83" Type="http://schemas.openxmlformats.org/officeDocument/2006/relationships/image" Target="../media/image1595.png"/><Relationship Id="rId179" Type="http://schemas.openxmlformats.org/officeDocument/2006/relationships/image" Target="../media/image1643.png"/><Relationship Id="rId190" Type="http://schemas.openxmlformats.org/officeDocument/2006/relationships/customXml" Target="../ink/ink1647.xml"/><Relationship Id="rId204" Type="http://schemas.openxmlformats.org/officeDocument/2006/relationships/customXml" Target="../ink/ink1654.xml"/><Relationship Id="rId225" Type="http://schemas.openxmlformats.org/officeDocument/2006/relationships/image" Target="../media/image1666.png"/><Relationship Id="rId246" Type="http://schemas.openxmlformats.org/officeDocument/2006/relationships/customXml" Target="../ink/ink1675.xml"/><Relationship Id="rId106" Type="http://schemas.openxmlformats.org/officeDocument/2006/relationships/customXml" Target="../ink/ink1605.xml"/><Relationship Id="rId127" Type="http://schemas.openxmlformats.org/officeDocument/2006/relationships/image" Target="../media/image1617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35.png"/><Relationship Id="rId21" Type="http://schemas.openxmlformats.org/officeDocument/2006/relationships/image" Target="../media/image1687.png"/><Relationship Id="rId324" Type="http://schemas.openxmlformats.org/officeDocument/2006/relationships/customXml" Target="../ink/ink1837.xml"/><Relationship Id="rId531" Type="http://schemas.openxmlformats.org/officeDocument/2006/relationships/image" Target="../media/image1942.png"/><Relationship Id="rId170" Type="http://schemas.openxmlformats.org/officeDocument/2006/relationships/customXml" Target="../ink/ink1760.xml"/><Relationship Id="rId268" Type="http://schemas.openxmlformats.org/officeDocument/2006/relationships/customXml" Target="../ink/ink1809.xml"/><Relationship Id="rId475" Type="http://schemas.openxmlformats.org/officeDocument/2006/relationships/image" Target="../media/image1914.png"/><Relationship Id="rId32" Type="http://schemas.openxmlformats.org/officeDocument/2006/relationships/customXml" Target="../ink/ink1691.xml"/><Relationship Id="rId128" Type="http://schemas.openxmlformats.org/officeDocument/2006/relationships/customXml" Target="../ink/ink1739.xml"/><Relationship Id="rId335" Type="http://schemas.openxmlformats.org/officeDocument/2006/relationships/image" Target="../media/image1844.png"/><Relationship Id="rId542" Type="http://schemas.openxmlformats.org/officeDocument/2006/relationships/customXml" Target="../ink/ink1946.xml"/><Relationship Id="rId181" Type="http://schemas.openxmlformats.org/officeDocument/2006/relationships/image" Target="../media/image1767.png"/><Relationship Id="rId402" Type="http://schemas.openxmlformats.org/officeDocument/2006/relationships/customXml" Target="../ink/ink1876.xml"/><Relationship Id="rId279" Type="http://schemas.openxmlformats.org/officeDocument/2006/relationships/image" Target="../media/image1816.png"/><Relationship Id="rId486" Type="http://schemas.openxmlformats.org/officeDocument/2006/relationships/customXml" Target="../ink/ink1918.xml"/><Relationship Id="rId43" Type="http://schemas.openxmlformats.org/officeDocument/2006/relationships/image" Target="../media/image1698.png"/><Relationship Id="rId139" Type="http://schemas.openxmlformats.org/officeDocument/2006/relationships/image" Target="../media/image1746.png"/><Relationship Id="rId346" Type="http://schemas.openxmlformats.org/officeDocument/2006/relationships/customXml" Target="../ink/ink1848.xml"/><Relationship Id="rId553" Type="http://schemas.openxmlformats.org/officeDocument/2006/relationships/image" Target="../media/image1953.png"/><Relationship Id="rId192" Type="http://schemas.openxmlformats.org/officeDocument/2006/relationships/customXml" Target="../ink/ink1771.xml"/><Relationship Id="rId206" Type="http://schemas.openxmlformats.org/officeDocument/2006/relationships/customXml" Target="../ink/ink1778.xml"/><Relationship Id="rId413" Type="http://schemas.openxmlformats.org/officeDocument/2006/relationships/image" Target="../media/image1883.png"/><Relationship Id="rId497" Type="http://schemas.openxmlformats.org/officeDocument/2006/relationships/image" Target="../media/image1925.png"/><Relationship Id="rId620" Type="http://schemas.openxmlformats.org/officeDocument/2006/relationships/customXml" Target="../ink/ink1985.xml"/><Relationship Id="rId357" Type="http://schemas.openxmlformats.org/officeDocument/2006/relationships/image" Target="../media/image1855.png"/><Relationship Id="rId54" Type="http://schemas.openxmlformats.org/officeDocument/2006/relationships/customXml" Target="../ink/ink1702.xml"/><Relationship Id="rId217" Type="http://schemas.openxmlformats.org/officeDocument/2006/relationships/image" Target="../media/image1785.png"/><Relationship Id="rId564" Type="http://schemas.openxmlformats.org/officeDocument/2006/relationships/customXml" Target="../ink/ink1957.xml"/><Relationship Id="rId424" Type="http://schemas.openxmlformats.org/officeDocument/2006/relationships/customXml" Target="../ink/ink1887.xml"/><Relationship Id="rId270" Type="http://schemas.openxmlformats.org/officeDocument/2006/relationships/customXml" Target="../ink/ink1810.xml"/><Relationship Id="rId65" Type="http://schemas.openxmlformats.org/officeDocument/2006/relationships/image" Target="../media/image1709.png"/><Relationship Id="rId130" Type="http://schemas.openxmlformats.org/officeDocument/2006/relationships/customXml" Target="../ink/ink1740.xml"/><Relationship Id="rId368" Type="http://schemas.openxmlformats.org/officeDocument/2006/relationships/customXml" Target="../ink/ink1859.xml"/><Relationship Id="rId575" Type="http://schemas.openxmlformats.org/officeDocument/2006/relationships/image" Target="../media/image1964.png"/><Relationship Id="rId228" Type="http://schemas.openxmlformats.org/officeDocument/2006/relationships/customXml" Target="../ink/ink1789.xml"/><Relationship Id="rId435" Type="http://schemas.openxmlformats.org/officeDocument/2006/relationships/image" Target="../media/image1894.png"/><Relationship Id="rId281" Type="http://schemas.openxmlformats.org/officeDocument/2006/relationships/image" Target="../media/image1817.png"/><Relationship Id="rId502" Type="http://schemas.openxmlformats.org/officeDocument/2006/relationships/customXml" Target="../ink/ink1926.xml"/><Relationship Id="rId76" Type="http://schemas.openxmlformats.org/officeDocument/2006/relationships/customXml" Target="../ink/ink1713.xml"/><Relationship Id="rId141" Type="http://schemas.openxmlformats.org/officeDocument/2006/relationships/image" Target="../media/image1747.png"/><Relationship Id="rId379" Type="http://schemas.openxmlformats.org/officeDocument/2006/relationships/image" Target="../media/image1866.png"/><Relationship Id="rId586" Type="http://schemas.openxmlformats.org/officeDocument/2006/relationships/customXml" Target="../ink/ink1968.xml"/><Relationship Id="rId7" Type="http://schemas.openxmlformats.org/officeDocument/2006/relationships/image" Target="../media/image1680.png"/><Relationship Id="rId239" Type="http://schemas.openxmlformats.org/officeDocument/2006/relationships/image" Target="../media/image1796.png"/><Relationship Id="rId446" Type="http://schemas.openxmlformats.org/officeDocument/2006/relationships/customXml" Target="../ink/ink1898.xml"/><Relationship Id="rId292" Type="http://schemas.openxmlformats.org/officeDocument/2006/relationships/customXml" Target="../ink/ink1821.xml"/><Relationship Id="rId306" Type="http://schemas.openxmlformats.org/officeDocument/2006/relationships/customXml" Target="../ink/ink1828.xml"/><Relationship Id="rId87" Type="http://schemas.openxmlformats.org/officeDocument/2006/relationships/image" Target="../media/image1720.png"/><Relationship Id="rId513" Type="http://schemas.openxmlformats.org/officeDocument/2006/relationships/image" Target="../media/image1933.png"/><Relationship Id="rId597" Type="http://schemas.openxmlformats.org/officeDocument/2006/relationships/image" Target="../media/image1975.png"/><Relationship Id="rId152" Type="http://schemas.openxmlformats.org/officeDocument/2006/relationships/customXml" Target="../ink/ink1751.xml"/><Relationship Id="rId457" Type="http://schemas.openxmlformats.org/officeDocument/2006/relationships/image" Target="../media/image1905.png"/><Relationship Id="rId14" Type="http://schemas.openxmlformats.org/officeDocument/2006/relationships/customXml" Target="../ink/ink1682.xml"/><Relationship Id="rId317" Type="http://schemas.openxmlformats.org/officeDocument/2006/relationships/image" Target="../media/image1835.png"/><Relationship Id="rId524" Type="http://schemas.openxmlformats.org/officeDocument/2006/relationships/customXml" Target="../ink/ink1937.xml"/><Relationship Id="rId98" Type="http://schemas.openxmlformats.org/officeDocument/2006/relationships/customXml" Target="../ink/ink1724.xml"/><Relationship Id="rId163" Type="http://schemas.openxmlformats.org/officeDocument/2006/relationships/image" Target="../media/image1758.png"/><Relationship Id="rId370" Type="http://schemas.openxmlformats.org/officeDocument/2006/relationships/customXml" Target="../ink/ink1860.xml"/><Relationship Id="rId230" Type="http://schemas.openxmlformats.org/officeDocument/2006/relationships/customXml" Target="../ink/ink1790.xml"/><Relationship Id="rId468" Type="http://schemas.openxmlformats.org/officeDocument/2006/relationships/customXml" Target="../ink/ink1909.xml"/><Relationship Id="rId25" Type="http://schemas.openxmlformats.org/officeDocument/2006/relationships/image" Target="../media/image1689.png"/><Relationship Id="rId328" Type="http://schemas.openxmlformats.org/officeDocument/2006/relationships/customXml" Target="../ink/ink1839.xml"/><Relationship Id="rId535" Type="http://schemas.openxmlformats.org/officeDocument/2006/relationships/image" Target="../media/image1944.png"/><Relationship Id="rId174" Type="http://schemas.openxmlformats.org/officeDocument/2006/relationships/customXml" Target="../ink/ink1762.xml"/><Relationship Id="rId381" Type="http://schemas.openxmlformats.org/officeDocument/2006/relationships/image" Target="../media/image1867.png"/><Relationship Id="rId602" Type="http://schemas.openxmlformats.org/officeDocument/2006/relationships/customXml" Target="../ink/ink1976.xml"/><Relationship Id="rId241" Type="http://schemas.openxmlformats.org/officeDocument/2006/relationships/image" Target="../media/image1797.png"/><Relationship Id="rId437" Type="http://schemas.openxmlformats.org/officeDocument/2006/relationships/image" Target="../media/image1895.png"/><Relationship Id="rId479" Type="http://schemas.openxmlformats.org/officeDocument/2006/relationships/image" Target="../media/image1916.png"/><Relationship Id="rId36" Type="http://schemas.openxmlformats.org/officeDocument/2006/relationships/customXml" Target="../ink/ink1693.xml"/><Relationship Id="rId283" Type="http://schemas.openxmlformats.org/officeDocument/2006/relationships/image" Target="../media/image1818.png"/><Relationship Id="rId339" Type="http://schemas.openxmlformats.org/officeDocument/2006/relationships/image" Target="../media/image1846.png"/><Relationship Id="rId490" Type="http://schemas.openxmlformats.org/officeDocument/2006/relationships/customXml" Target="../ink/ink1920.xml"/><Relationship Id="rId504" Type="http://schemas.openxmlformats.org/officeDocument/2006/relationships/customXml" Target="../ink/ink1927.xml"/><Relationship Id="rId546" Type="http://schemas.openxmlformats.org/officeDocument/2006/relationships/customXml" Target="../ink/ink1948.xml"/><Relationship Id="rId78" Type="http://schemas.openxmlformats.org/officeDocument/2006/relationships/customXml" Target="../ink/ink1714.xml"/><Relationship Id="rId101" Type="http://schemas.openxmlformats.org/officeDocument/2006/relationships/image" Target="../media/image1727.png"/><Relationship Id="rId143" Type="http://schemas.openxmlformats.org/officeDocument/2006/relationships/image" Target="../media/image1748.png"/><Relationship Id="rId185" Type="http://schemas.openxmlformats.org/officeDocument/2006/relationships/image" Target="../media/image1769.png"/><Relationship Id="rId350" Type="http://schemas.openxmlformats.org/officeDocument/2006/relationships/customXml" Target="../ink/ink1850.xml"/><Relationship Id="rId406" Type="http://schemas.openxmlformats.org/officeDocument/2006/relationships/customXml" Target="../ink/ink1878.xml"/><Relationship Id="rId588" Type="http://schemas.openxmlformats.org/officeDocument/2006/relationships/customXml" Target="../ink/ink1969.xml"/><Relationship Id="rId9" Type="http://schemas.openxmlformats.org/officeDocument/2006/relationships/image" Target="../media/image1681.png"/><Relationship Id="rId210" Type="http://schemas.openxmlformats.org/officeDocument/2006/relationships/customXml" Target="../ink/ink1780.xml"/><Relationship Id="rId392" Type="http://schemas.openxmlformats.org/officeDocument/2006/relationships/customXml" Target="../ink/ink1871.xml"/><Relationship Id="rId448" Type="http://schemas.openxmlformats.org/officeDocument/2006/relationships/customXml" Target="../ink/ink1899.xml"/><Relationship Id="rId613" Type="http://schemas.openxmlformats.org/officeDocument/2006/relationships/image" Target="../media/image1983.png"/><Relationship Id="rId252" Type="http://schemas.openxmlformats.org/officeDocument/2006/relationships/customXml" Target="../ink/ink1801.xml"/><Relationship Id="rId294" Type="http://schemas.openxmlformats.org/officeDocument/2006/relationships/customXml" Target="../ink/ink1822.xml"/><Relationship Id="rId308" Type="http://schemas.openxmlformats.org/officeDocument/2006/relationships/customXml" Target="../ink/ink1829.xml"/><Relationship Id="rId515" Type="http://schemas.openxmlformats.org/officeDocument/2006/relationships/image" Target="../media/image1934.png"/><Relationship Id="rId47" Type="http://schemas.openxmlformats.org/officeDocument/2006/relationships/image" Target="../media/image1700.png"/><Relationship Id="rId89" Type="http://schemas.openxmlformats.org/officeDocument/2006/relationships/image" Target="../media/image1721.png"/><Relationship Id="rId112" Type="http://schemas.openxmlformats.org/officeDocument/2006/relationships/customXml" Target="../ink/ink1731.xml"/><Relationship Id="rId154" Type="http://schemas.openxmlformats.org/officeDocument/2006/relationships/customXml" Target="../ink/ink1752.xml"/><Relationship Id="rId361" Type="http://schemas.openxmlformats.org/officeDocument/2006/relationships/image" Target="../media/image1857.png"/><Relationship Id="rId557" Type="http://schemas.openxmlformats.org/officeDocument/2006/relationships/image" Target="../media/image1955.png"/><Relationship Id="rId599" Type="http://schemas.openxmlformats.org/officeDocument/2006/relationships/image" Target="../media/image1976.png"/><Relationship Id="rId196" Type="http://schemas.openxmlformats.org/officeDocument/2006/relationships/customXml" Target="../ink/ink1773.xml"/><Relationship Id="rId417" Type="http://schemas.openxmlformats.org/officeDocument/2006/relationships/image" Target="../media/image1885.png"/><Relationship Id="rId459" Type="http://schemas.openxmlformats.org/officeDocument/2006/relationships/image" Target="../media/image1906.png"/><Relationship Id="rId16" Type="http://schemas.openxmlformats.org/officeDocument/2006/relationships/customXml" Target="../ink/ink1683.xml"/><Relationship Id="rId221" Type="http://schemas.openxmlformats.org/officeDocument/2006/relationships/image" Target="../media/image1787.png"/><Relationship Id="rId263" Type="http://schemas.openxmlformats.org/officeDocument/2006/relationships/image" Target="../media/image1808.png"/><Relationship Id="rId319" Type="http://schemas.openxmlformats.org/officeDocument/2006/relationships/image" Target="../media/image1836.png"/><Relationship Id="rId470" Type="http://schemas.openxmlformats.org/officeDocument/2006/relationships/customXml" Target="../ink/ink1910.xml"/><Relationship Id="rId526" Type="http://schemas.openxmlformats.org/officeDocument/2006/relationships/customXml" Target="../ink/ink1938.xml"/><Relationship Id="rId58" Type="http://schemas.openxmlformats.org/officeDocument/2006/relationships/customXml" Target="../ink/ink1704.xml"/><Relationship Id="rId123" Type="http://schemas.openxmlformats.org/officeDocument/2006/relationships/image" Target="../media/image1738.png"/><Relationship Id="rId330" Type="http://schemas.openxmlformats.org/officeDocument/2006/relationships/customXml" Target="../ink/ink1840.xml"/><Relationship Id="rId568" Type="http://schemas.openxmlformats.org/officeDocument/2006/relationships/customXml" Target="../ink/ink1959.xml"/><Relationship Id="rId165" Type="http://schemas.openxmlformats.org/officeDocument/2006/relationships/image" Target="../media/image1759.png"/><Relationship Id="rId372" Type="http://schemas.openxmlformats.org/officeDocument/2006/relationships/customXml" Target="../ink/ink1861.xml"/><Relationship Id="rId428" Type="http://schemas.openxmlformats.org/officeDocument/2006/relationships/customXml" Target="../ink/ink1889.xml"/><Relationship Id="rId232" Type="http://schemas.openxmlformats.org/officeDocument/2006/relationships/customXml" Target="../ink/ink1791.xml"/><Relationship Id="rId274" Type="http://schemas.openxmlformats.org/officeDocument/2006/relationships/customXml" Target="../ink/ink1812.xml"/><Relationship Id="rId481" Type="http://schemas.openxmlformats.org/officeDocument/2006/relationships/image" Target="../media/image1917.png"/><Relationship Id="rId27" Type="http://schemas.openxmlformats.org/officeDocument/2006/relationships/image" Target="../media/image1690.png"/><Relationship Id="rId69" Type="http://schemas.openxmlformats.org/officeDocument/2006/relationships/image" Target="../media/image1711.png"/><Relationship Id="rId134" Type="http://schemas.openxmlformats.org/officeDocument/2006/relationships/customXml" Target="../ink/ink1742.xml"/><Relationship Id="rId537" Type="http://schemas.openxmlformats.org/officeDocument/2006/relationships/image" Target="../media/image1945.png"/><Relationship Id="rId579" Type="http://schemas.openxmlformats.org/officeDocument/2006/relationships/image" Target="../media/image1966.png"/><Relationship Id="rId80" Type="http://schemas.openxmlformats.org/officeDocument/2006/relationships/customXml" Target="../ink/ink1715.xml"/><Relationship Id="rId176" Type="http://schemas.openxmlformats.org/officeDocument/2006/relationships/customXml" Target="../ink/ink1763.xml"/><Relationship Id="rId341" Type="http://schemas.openxmlformats.org/officeDocument/2006/relationships/image" Target="../media/image1847.png"/><Relationship Id="rId383" Type="http://schemas.openxmlformats.org/officeDocument/2006/relationships/image" Target="../media/image1868.png"/><Relationship Id="rId439" Type="http://schemas.openxmlformats.org/officeDocument/2006/relationships/image" Target="../media/image1896.png"/><Relationship Id="rId590" Type="http://schemas.openxmlformats.org/officeDocument/2006/relationships/customXml" Target="../ink/ink1970.xml"/><Relationship Id="rId604" Type="http://schemas.openxmlformats.org/officeDocument/2006/relationships/customXml" Target="../ink/ink1977.xml"/><Relationship Id="rId201" Type="http://schemas.openxmlformats.org/officeDocument/2006/relationships/image" Target="../media/image1777.png"/><Relationship Id="rId243" Type="http://schemas.openxmlformats.org/officeDocument/2006/relationships/image" Target="../media/image1798.png"/><Relationship Id="rId285" Type="http://schemas.openxmlformats.org/officeDocument/2006/relationships/image" Target="../media/image1819.png"/><Relationship Id="rId450" Type="http://schemas.openxmlformats.org/officeDocument/2006/relationships/customXml" Target="../ink/ink1900.xml"/><Relationship Id="rId506" Type="http://schemas.openxmlformats.org/officeDocument/2006/relationships/customXml" Target="../ink/ink1928.xml"/><Relationship Id="rId38" Type="http://schemas.openxmlformats.org/officeDocument/2006/relationships/customXml" Target="../ink/ink1694.xml"/><Relationship Id="rId103" Type="http://schemas.openxmlformats.org/officeDocument/2006/relationships/image" Target="../media/image1728.png"/><Relationship Id="rId310" Type="http://schemas.openxmlformats.org/officeDocument/2006/relationships/customXml" Target="../ink/ink1830.xml"/><Relationship Id="rId492" Type="http://schemas.openxmlformats.org/officeDocument/2006/relationships/customXml" Target="../ink/ink1921.xml"/><Relationship Id="rId548" Type="http://schemas.openxmlformats.org/officeDocument/2006/relationships/customXml" Target="../ink/ink1949.xml"/><Relationship Id="rId91" Type="http://schemas.openxmlformats.org/officeDocument/2006/relationships/image" Target="../media/image1722.png"/><Relationship Id="rId145" Type="http://schemas.openxmlformats.org/officeDocument/2006/relationships/image" Target="../media/image1749.png"/><Relationship Id="rId187" Type="http://schemas.openxmlformats.org/officeDocument/2006/relationships/image" Target="../media/image1770.png"/><Relationship Id="rId352" Type="http://schemas.openxmlformats.org/officeDocument/2006/relationships/customXml" Target="../ink/ink1851.xml"/><Relationship Id="rId394" Type="http://schemas.openxmlformats.org/officeDocument/2006/relationships/customXml" Target="../ink/ink1872.xml"/><Relationship Id="rId408" Type="http://schemas.openxmlformats.org/officeDocument/2006/relationships/customXml" Target="../ink/ink1879.xml"/><Relationship Id="rId615" Type="http://schemas.openxmlformats.org/officeDocument/2006/relationships/image" Target="../media/image1984.png"/><Relationship Id="rId212" Type="http://schemas.openxmlformats.org/officeDocument/2006/relationships/customXml" Target="../ink/ink1781.xml"/><Relationship Id="rId254" Type="http://schemas.openxmlformats.org/officeDocument/2006/relationships/customXml" Target="../ink/ink1802.xml"/><Relationship Id="rId49" Type="http://schemas.openxmlformats.org/officeDocument/2006/relationships/image" Target="../media/image1701.png"/><Relationship Id="rId114" Type="http://schemas.openxmlformats.org/officeDocument/2006/relationships/customXml" Target="../ink/ink1732.xml"/><Relationship Id="rId296" Type="http://schemas.openxmlformats.org/officeDocument/2006/relationships/customXml" Target="../ink/ink1823.xml"/><Relationship Id="rId461" Type="http://schemas.openxmlformats.org/officeDocument/2006/relationships/image" Target="../media/image1907.png"/><Relationship Id="rId517" Type="http://schemas.openxmlformats.org/officeDocument/2006/relationships/image" Target="../media/image1935.png"/><Relationship Id="rId559" Type="http://schemas.openxmlformats.org/officeDocument/2006/relationships/image" Target="../media/image1956.png"/><Relationship Id="rId60" Type="http://schemas.openxmlformats.org/officeDocument/2006/relationships/customXml" Target="../ink/ink1705.xml"/><Relationship Id="rId156" Type="http://schemas.openxmlformats.org/officeDocument/2006/relationships/customXml" Target="../ink/ink1753.xml"/><Relationship Id="rId198" Type="http://schemas.openxmlformats.org/officeDocument/2006/relationships/customXml" Target="../ink/ink1774.xml"/><Relationship Id="rId321" Type="http://schemas.openxmlformats.org/officeDocument/2006/relationships/image" Target="../media/image1837.png"/><Relationship Id="rId363" Type="http://schemas.openxmlformats.org/officeDocument/2006/relationships/image" Target="../media/image1858.png"/><Relationship Id="rId419" Type="http://schemas.openxmlformats.org/officeDocument/2006/relationships/image" Target="../media/image1886.png"/><Relationship Id="rId570" Type="http://schemas.openxmlformats.org/officeDocument/2006/relationships/customXml" Target="../ink/ink1960.xml"/><Relationship Id="rId223" Type="http://schemas.openxmlformats.org/officeDocument/2006/relationships/image" Target="../media/image1788.png"/><Relationship Id="rId430" Type="http://schemas.openxmlformats.org/officeDocument/2006/relationships/customXml" Target="../ink/ink1890.xml"/><Relationship Id="rId18" Type="http://schemas.openxmlformats.org/officeDocument/2006/relationships/customXml" Target="../ink/ink1684.xml"/><Relationship Id="rId265" Type="http://schemas.openxmlformats.org/officeDocument/2006/relationships/image" Target="../media/image1809.png"/><Relationship Id="rId472" Type="http://schemas.openxmlformats.org/officeDocument/2006/relationships/customXml" Target="../ink/ink1911.xml"/><Relationship Id="rId528" Type="http://schemas.openxmlformats.org/officeDocument/2006/relationships/customXml" Target="../ink/ink1939.xml"/><Relationship Id="rId125" Type="http://schemas.openxmlformats.org/officeDocument/2006/relationships/image" Target="../media/image1739.png"/><Relationship Id="rId167" Type="http://schemas.openxmlformats.org/officeDocument/2006/relationships/image" Target="../media/image1760.png"/><Relationship Id="rId332" Type="http://schemas.openxmlformats.org/officeDocument/2006/relationships/customXml" Target="../ink/ink1841.xml"/><Relationship Id="rId374" Type="http://schemas.openxmlformats.org/officeDocument/2006/relationships/customXml" Target="../ink/ink1862.xml"/><Relationship Id="rId581" Type="http://schemas.openxmlformats.org/officeDocument/2006/relationships/image" Target="../media/image1967.png"/><Relationship Id="rId71" Type="http://schemas.openxmlformats.org/officeDocument/2006/relationships/image" Target="../media/image1712.png"/><Relationship Id="rId234" Type="http://schemas.openxmlformats.org/officeDocument/2006/relationships/customXml" Target="../ink/ink1792.xml"/><Relationship Id="rId2" Type="http://schemas.openxmlformats.org/officeDocument/2006/relationships/customXml" Target="../ink/ink1676.xml"/><Relationship Id="rId29" Type="http://schemas.openxmlformats.org/officeDocument/2006/relationships/image" Target="../media/image1691.png"/><Relationship Id="rId276" Type="http://schemas.openxmlformats.org/officeDocument/2006/relationships/customXml" Target="../ink/ink1813.xml"/><Relationship Id="rId441" Type="http://schemas.openxmlformats.org/officeDocument/2006/relationships/image" Target="../media/image1897.png"/><Relationship Id="rId483" Type="http://schemas.openxmlformats.org/officeDocument/2006/relationships/image" Target="../media/image1918.png"/><Relationship Id="rId539" Type="http://schemas.openxmlformats.org/officeDocument/2006/relationships/image" Target="../media/image1946.png"/><Relationship Id="rId40" Type="http://schemas.openxmlformats.org/officeDocument/2006/relationships/customXml" Target="../ink/ink1695.xml"/><Relationship Id="rId136" Type="http://schemas.openxmlformats.org/officeDocument/2006/relationships/customXml" Target="../ink/ink1743.xml"/><Relationship Id="rId178" Type="http://schemas.openxmlformats.org/officeDocument/2006/relationships/customXml" Target="../ink/ink1764.xml"/><Relationship Id="rId301" Type="http://schemas.openxmlformats.org/officeDocument/2006/relationships/image" Target="../media/image1827.png"/><Relationship Id="rId343" Type="http://schemas.openxmlformats.org/officeDocument/2006/relationships/image" Target="../media/image1848.png"/><Relationship Id="rId550" Type="http://schemas.openxmlformats.org/officeDocument/2006/relationships/customXml" Target="../ink/ink1950.xml"/><Relationship Id="rId82" Type="http://schemas.openxmlformats.org/officeDocument/2006/relationships/customXml" Target="../ink/ink1716.xml"/><Relationship Id="rId203" Type="http://schemas.openxmlformats.org/officeDocument/2006/relationships/image" Target="../media/image1778.png"/><Relationship Id="rId385" Type="http://schemas.openxmlformats.org/officeDocument/2006/relationships/image" Target="../media/image1869.png"/><Relationship Id="rId592" Type="http://schemas.openxmlformats.org/officeDocument/2006/relationships/customXml" Target="../ink/ink1971.xml"/><Relationship Id="rId606" Type="http://schemas.openxmlformats.org/officeDocument/2006/relationships/customXml" Target="../ink/ink1978.xml"/><Relationship Id="rId245" Type="http://schemas.openxmlformats.org/officeDocument/2006/relationships/image" Target="../media/image1799.png"/><Relationship Id="rId287" Type="http://schemas.openxmlformats.org/officeDocument/2006/relationships/image" Target="../media/image1820.png"/><Relationship Id="rId410" Type="http://schemas.openxmlformats.org/officeDocument/2006/relationships/customXml" Target="../ink/ink1880.xml"/><Relationship Id="rId452" Type="http://schemas.openxmlformats.org/officeDocument/2006/relationships/customXml" Target="../ink/ink1901.xml"/><Relationship Id="rId494" Type="http://schemas.openxmlformats.org/officeDocument/2006/relationships/customXml" Target="../ink/ink1922.xml"/><Relationship Id="rId508" Type="http://schemas.openxmlformats.org/officeDocument/2006/relationships/customXml" Target="../ink/ink1929.xml"/><Relationship Id="rId105" Type="http://schemas.openxmlformats.org/officeDocument/2006/relationships/image" Target="../media/image1729.png"/><Relationship Id="rId147" Type="http://schemas.openxmlformats.org/officeDocument/2006/relationships/image" Target="../media/image1750.png"/><Relationship Id="rId312" Type="http://schemas.openxmlformats.org/officeDocument/2006/relationships/customXml" Target="../ink/ink1831.xml"/><Relationship Id="rId354" Type="http://schemas.openxmlformats.org/officeDocument/2006/relationships/customXml" Target="../ink/ink1852.xml"/><Relationship Id="rId51" Type="http://schemas.openxmlformats.org/officeDocument/2006/relationships/image" Target="../media/image1702.png"/><Relationship Id="rId93" Type="http://schemas.openxmlformats.org/officeDocument/2006/relationships/image" Target="../media/image1723.png"/><Relationship Id="rId189" Type="http://schemas.openxmlformats.org/officeDocument/2006/relationships/image" Target="../media/image1771.png"/><Relationship Id="rId396" Type="http://schemas.openxmlformats.org/officeDocument/2006/relationships/customXml" Target="../ink/ink1873.xml"/><Relationship Id="rId561" Type="http://schemas.openxmlformats.org/officeDocument/2006/relationships/image" Target="../media/image1957.png"/><Relationship Id="rId617" Type="http://schemas.openxmlformats.org/officeDocument/2006/relationships/image" Target="../media/image1985.png"/><Relationship Id="rId214" Type="http://schemas.openxmlformats.org/officeDocument/2006/relationships/customXml" Target="../ink/ink1782.xml"/><Relationship Id="rId256" Type="http://schemas.openxmlformats.org/officeDocument/2006/relationships/customXml" Target="../ink/ink1803.xml"/><Relationship Id="rId298" Type="http://schemas.openxmlformats.org/officeDocument/2006/relationships/customXml" Target="../ink/ink1824.xml"/><Relationship Id="rId421" Type="http://schemas.openxmlformats.org/officeDocument/2006/relationships/image" Target="../media/image1887.png"/><Relationship Id="rId463" Type="http://schemas.openxmlformats.org/officeDocument/2006/relationships/image" Target="../media/image1908.png"/><Relationship Id="rId519" Type="http://schemas.openxmlformats.org/officeDocument/2006/relationships/image" Target="../media/image1936.png"/><Relationship Id="rId116" Type="http://schemas.openxmlformats.org/officeDocument/2006/relationships/customXml" Target="../ink/ink1733.xml"/><Relationship Id="rId158" Type="http://schemas.openxmlformats.org/officeDocument/2006/relationships/customXml" Target="../ink/ink1754.xml"/><Relationship Id="rId323" Type="http://schemas.openxmlformats.org/officeDocument/2006/relationships/image" Target="../media/image1838.png"/><Relationship Id="rId530" Type="http://schemas.openxmlformats.org/officeDocument/2006/relationships/customXml" Target="../ink/ink1940.xml"/><Relationship Id="rId20" Type="http://schemas.openxmlformats.org/officeDocument/2006/relationships/customXml" Target="../ink/ink1685.xml"/><Relationship Id="rId62" Type="http://schemas.openxmlformats.org/officeDocument/2006/relationships/customXml" Target="../ink/ink1706.xml"/><Relationship Id="rId365" Type="http://schemas.openxmlformats.org/officeDocument/2006/relationships/image" Target="../media/image1859.png"/><Relationship Id="rId572" Type="http://schemas.openxmlformats.org/officeDocument/2006/relationships/customXml" Target="../ink/ink1961.xml"/><Relationship Id="rId225" Type="http://schemas.openxmlformats.org/officeDocument/2006/relationships/image" Target="../media/image1789.png"/><Relationship Id="rId267" Type="http://schemas.openxmlformats.org/officeDocument/2006/relationships/image" Target="../media/image1810.png"/><Relationship Id="rId432" Type="http://schemas.openxmlformats.org/officeDocument/2006/relationships/customXml" Target="../ink/ink1891.xml"/><Relationship Id="rId474" Type="http://schemas.openxmlformats.org/officeDocument/2006/relationships/customXml" Target="../ink/ink1912.xml"/><Relationship Id="rId127" Type="http://schemas.openxmlformats.org/officeDocument/2006/relationships/image" Target="../media/image1740.png"/><Relationship Id="rId31" Type="http://schemas.openxmlformats.org/officeDocument/2006/relationships/image" Target="../media/image1692.png"/><Relationship Id="rId73" Type="http://schemas.openxmlformats.org/officeDocument/2006/relationships/image" Target="../media/image1713.png"/><Relationship Id="rId169" Type="http://schemas.openxmlformats.org/officeDocument/2006/relationships/image" Target="../media/image1761.png"/><Relationship Id="rId334" Type="http://schemas.openxmlformats.org/officeDocument/2006/relationships/customXml" Target="../ink/ink1842.xml"/><Relationship Id="rId376" Type="http://schemas.openxmlformats.org/officeDocument/2006/relationships/customXml" Target="../ink/ink1863.xml"/><Relationship Id="rId541" Type="http://schemas.openxmlformats.org/officeDocument/2006/relationships/image" Target="../media/image1947.png"/><Relationship Id="rId583" Type="http://schemas.openxmlformats.org/officeDocument/2006/relationships/image" Target="../media/image1968.png"/><Relationship Id="rId4" Type="http://schemas.openxmlformats.org/officeDocument/2006/relationships/customXml" Target="../ink/ink1677.xml"/><Relationship Id="rId180" Type="http://schemas.openxmlformats.org/officeDocument/2006/relationships/customXml" Target="../ink/ink1765.xml"/><Relationship Id="rId236" Type="http://schemas.openxmlformats.org/officeDocument/2006/relationships/customXml" Target="../ink/ink1793.xml"/><Relationship Id="rId278" Type="http://schemas.openxmlformats.org/officeDocument/2006/relationships/customXml" Target="../ink/ink1814.xml"/><Relationship Id="rId401" Type="http://schemas.openxmlformats.org/officeDocument/2006/relationships/image" Target="../media/image1877.png"/><Relationship Id="rId443" Type="http://schemas.openxmlformats.org/officeDocument/2006/relationships/image" Target="../media/image1898.png"/><Relationship Id="rId303" Type="http://schemas.openxmlformats.org/officeDocument/2006/relationships/image" Target="../media/image1828.png"/><Relationship Id="rId485" Type="http://schemas.openxmlformats.org/officeDocument/2006/relationships/image" Target="../media/image1919.png"/><Relationship Id="rId42" Type="http://schemas.openxmlformats.org/officeDocument/2006/relationships/customXml" Target="../ink/ink1696.xml"/><Relationship Id="rId84" Type="http://schemas.openxmlformats.org/officeDocument/2006/relationships/customXml" Target="../ink/ink1717.xml"/><Relationship Id="rId138" Type="http://schemas.openxmlformats.org/officeDocument/2006/relationships/customXml" Target="../ink/ink1744.xml"/><Relationship Id="rId345" Type="http://schemas.openxmlformats.org/officeDocument/2006/relationships/image" Target="../media/image1849.png"/><Relationship Id="rId387" Type="http://schemas.openxmlformats.org/officeDocument/2006/relationships/image" Target="../media/image1870.png"/><Relationship Id="rId510" Type="http://schemas.openxmlformats.org/officeDocument/2006/relationships/customXml" Target="../ink/ink1930.xml"/><Relationship Id="rId552" Type="http://schemas.openxmlformats.org/officeDocument/2006/relationships/customXml" Target="../ink/ink1951.xml"/><Relationship Id="rId594" Type="http://schemas.openxmlformats.org/officeDocument/2006/relationships/customXml" Target="../ink/ink1972.xml"/><Relationship Id="rId608" Type="http://schemas.openxmlformats.org/officeDocument/2006/relationships/customXml" Target="../ink/ink1979.xml"/><Relationship Id="rId191" Type="http://schemas.openxmlformats.org/officeDocument/2006/relationships/image" Target="../media/image1772.png"/><Relationship Id="rId205" Type="http://schemas.openxmlformats.org/officeDocument/2006/relationships/image" Target="../media/image1779.png"/><Relationship Id="rId247" Type="http://schemas.openxmlformats.org/officeDocument/2006/relationships/image" Target="../media/image1800.png"/><Relationship Id="rId412" Type="http://schemas.openxmlformats.org/officeDocument/2006/relationships/customXml" Target="../ink/ink1881.xml"/><Relationship Id="rId107" Type="http://schemas.openxmlformats.org/officeDocument/2006/relationships/image" Target="../media/image1730.png"/><Relationship Id="rId289" Type="http://schemas.openxmlformats.org/officeDocument/2006/relationships/image" Target="../media/image1821.png"/><Relationship Id="rId454" Type="http://schemas.openxmlformats.org/officeDocument/2006/relationships/customXml" Target="../ink/ink1902.xml"/><Relationship Id="rId496" Type="http://schemas.openxmlformats.org/officeDocument/2006/relationships/customXml" Target="../ink/ink1923.xml"/><Relationship Id="rId11" Type="http://schemas.openxmlformats.org/officeDocument/2006/relationships/image" Target="../media/image1682.png"/><Relationship Id="rId53" Type="http://schemas.openxmlformats.org/officeDocument/2006/relationships/image" Target="../media/image1703.png"/><Relationship Id="rId149" Type="http://schemas.openxmlformats.org/officeDocument/2006/relationships/image" Target="../media/image1751.png"/><Relationship Id="rId314" Type="http://schemas.openxmlformats.org/officeDocument/2006/relationships/customXml" Target="../ink/ink1832.xml"/><Relationship Id="rId356" Type="http://schemas.openxmlformats.org/officeDocument/2006/relationships/customXml" Target="../ink/ink1853.xml"/><Relationship Id="rId398" Type="http://schemas.openxmlformats.org/officeDocument/2006/relationships/customXml" Target="../ink/ink1874.xml"/><Relationship Id="rId521" Type="http://schemas.openxmlformats.org/officeDocument/2006/relationships/image" Target="../media/image1937.png"/><Relationship Id="rId563" Type="http://schemas.openxmlformats.org/officeDocument/2006/relationships/image" Target="../media/image1958.png"/><Relationship Id="rId619" Type="http://schemas.openxmlformats.org/officeDocument/2006/relationships/image" Target="../media/image1986.png"/><Relationship Id="rId95" Type="http://schemas.openxmlformats.org/officeDocument/2006/relationships/image" Target="../media/image1724.png"/><Relationship Id="rId160" Type="http://schemas.openxmlformats.org/officeDocument/2006/relationships/customXml" Target="../ink/ink1755.xml"/><Relationship Id="rId216" Type="http://schemas.openxmlformats.org/officeDocument/2006/relationships/customXml" Target="../ink/ink1783.xml"/><Relationship Id="rId423" Type="http://schemas.openxmlformats.org/officeDocument/2006/relationships/image" Target="../media/image1888.png"/><Relationship Id="rId258" Type="http://schemas.openxmlformats.org/officeDocument/2006/relationships/customXml" Target="../ink/ink1804.xml"/><Relationship Id="rId465" Type="http://schemas.openxmlformats.org/officeDocument/2006/relationships/image" Target="../media/image1909.png"/><Relationship Id="rId22" Type="http://schemas.openxmlformats.org/officeDocument/2006/relationships/customXml" Target="../ink/ink1686.xml"/><Relationship Id="rId64" Type="http://schemas.openxmlformats.org/officeDocument/2006/relationships/customXml" Target="../ink/ink1707.xml"/><Relationship Id="rId118" Type="http://schemas.openxmlformats.org/officeDocument/2006/relationships/customXml" Target="../ink/ink1734.xml"/><Relationship Id="rId325" Type="http://schemas.openxmlformats.org/officeDocument/2006/relationships/image" Target="../media/image1839.png"/><Relationship Id="rId367" Type="http://schemas.openxmlformats.org/officeDocument/2006/relationships/image" Target="../media/image1860.png"/><Relationship Id="rId532" Type="http://schemas.openxmlformats.org/officeDocument/2006/relationships/customXml" Target="../ink/ink1941.xml"/><Relationship Id="rId574" Type="http://schemas.openxmlformats.org/officeDocument/2006/relationships/customXml" Target="../ink/ink1962.xml"/><Relationship Id="rId171" Type="http://schemas.openxmlformats.org/officeDocument/2006/relationships/image" Target="../media/image1762.png"/><Relationship Id="rId227" Type="http://schemas.openxmlformats.org/officeDocument/2006/relationships/image" Target="../media/image1790.png"/><Relationship Id="rId269" Type="http://schemas.openxmlformats.org/officeDocument/2006/relationships/image" Target="../media/image1811.png"/><Relationship Id="rId434" Type="http://schemas.openxmlformats.org/officeDocument/2006/relationships/customXml" Target="../ink/ink1892.xml"/><Relationship Id="rId476" Type="http://schemas.openxmlformats.org/officeDocument/2006/relationships/customXml" Target="../ink/ink1913.xml"/><Relationship Id="rId33" Type="http://schemas.openxmlformats.org/officeDocument/2006/relationships/image" Target="../media/image1693.png"/><Relationship Id="rId129" Type="http://schemas.openxmlformats.org/officeDocument/2006/relationships/image" Target="../media/image1741.png"/><Relationship Id="rId280" Type="http://schemas.openxmlformats.org/officeDocument/2006/relationships/customXml" Target="../ink/ink1815.xml"/><Relationship Id="rId336" Type="http://schemas.openxmlformats.org/officeDocument/2006/relationships/customXml" Target="../ink/ink1843.xml"/><Relationship Id="rId501" Type="http://schemas.openxmlformats.org/officeDocument/2006/relationships/image" Target="../media/image1927.png"/><Relationship Id="rId543" Type="http://schemas.openxmlformats.org/officeDocument/2006/relationships/image" Target="../media/image1948.png"/><Relationship Id="rId75" Type="http://schemas.openxmlformats.org/officeDocument/2006/relationships/image" Target="../media/image1714.png"/><Relationship Id="rId140" Type="http://schemas.openxmlformats.org/officeDocument/2006/relationships/customXml" Target="../ink/ink1745.xml"/><Relationship Id="rId182" Type="http://schemas.openxmlformats.org/officeDocument/2006/relationships/customXml" Target="../ink/ink1766.xml"/><Relationship Id="rId378" Type="http://schemas.openxmlformats.org/officeDocument/2006/relationships/customXml" Target="../ink/ink1864.xml"/><Relationship Id="rId403" Type="http://schemas.openxmlformats.org/officeDocument/2006/relationships/image" Target="../media/image1878.png"/><Relationship Id="rId585" Type="http://schemas.openxmlformats.org/officeDocument/2006/relationships/image" Target="../media/image1969.png"/><Relationship Id="rId6" Type="http://schemas.openxmlformats.org/officeDocument/2006/relationships/customXml" Target="../ink/ink1678.xml"/><Relationship Id="rId238" Type="http://schemas.openxmlformats.org/officeDocument/2006/relationships/customXml" Target="../ink/ink1794.xml"/><Relationship Id="rId445" Type="http://schemas.openxmlformats.org/officeDocument/2006/relationships/image" Target="../media/image1899.png"/><Relationship Id="rId487" Type="http://schemas.openxmlformats.org/officeDocument/2006/relationships/image" Target="../media/image1920.png"/><Relationship Id="rId610" Type="http://schemas.openxmlformats.org/officeDocument/2006/relationships/customXml" Target="../ink/ink1980.xml"/><Relationship Id="rId291" Type="http://schemas.openxmlformats.org/officeDocument/2006/relationships/image" Target="../media/image1822.png"/><Relationship Id="rId305" Type="http://schemas.openxmlformats.org/officeDocument/2006/relationships/image" Target="../media/image1829.png"/><Relationship Id="rId347" Type="http://schemas.openxmlformats.org/officeDocument/2006/relationships/image" Target="../media/image1850.png"/><Relationship Id="rId512" Type="http://schemas.openxmlformats.org/officeDocument/2006/relationships/customXml" Target="../ink/ink1931.xml"/><Relationship Id="rId44" Type="http://schemas.openxmlformats.org/officeDocument/2006/relationships/customXml" Target="../ink/ink1697.xml"/><Relationship Id="rId86" Type="http://schemas.openxmlformats.org/officeDocument/2006/relationships/customXml" Target="../ink/ink1718.xml"/><Relationship Id="rId151" Type="http://schemas.openxmlformats.org/officeDocument/2006/relationships/image" Target="../media/image1752.png"/><Relationship Id="rId389" Type="http://schemas.openxmlformats.org/officeDocument/2006/relationships/image" Target="../media/image1871.png"/><Relationship Id="rId554" Type="http://schemas.openxmlformats.org/officeDocument/2006/relationships/customXml" Target="../ink/ink1952.xml"/><Relationship Id="rId596" Type="http://schemas.openxmlformats.org/officeDocument/2006/relationships/customXml" Target="../ink/ink1973.xml"/><Relationship Id="rId193" Type="http://schemas.openxmlformats.org/officeDocument/2006/relationships/image" Target="../media/image1773.png"/><Relationship Id="rId207" Type="http://schemas.openxmlformats.org/officeDocument/2006/relationships/image" Target="../media/image1780.png"/><Relationship Id="rId249" Type="http://schemas.openxmlformats.org/officeDocument/2006/relationships/image" Target="../media/image1801.png"/><Relationship Id="rId414" Type="http://schemas.openxmlformats.org/officeDocument/2006/relationships/customXml" Target="../ink/ink1882.xml"/><Relationship Id="rId456" Type="http://schemas.openxmlformats.org/officeDocument/2006/relationships/customXml" Target="../ink/ink1903.xml"/><Relationship Id="rId498" Type="http://schemas.openxmlformats.org/officeDocument/2006/relationships/customXml" Target="../ink/ink1924.xml"/><Relationship Id="rId621" Type="http://schemas.openxmlformats.org/officeDocument/2006/relationships/image" Target="../media/image1987.png"/><Relationship Id="rId13" Type="http://schemas.openxmlformats.org/officeDocument/2006/relationships/image" Target="../media/image1683.png"/><Relationship Id="rId109" Type="http://schemas.openxmlformats.org/officeDocument/2006/relationships/image" Target="../media/image1731.png"/><Relationship Id="rId260" Type="http://schemas.openxmlformats.org/officeDocument/2006/relationships/customXml" Target="../ink/ink1805.xml"/><Relationship Id="rId316" Type="http://schemas.openxmlformats.org/officeDocument/2006/relationships/customXml" Target="../ink/ink1833.xml"/><Relationship Id="rId523" Type="http://schemas.openxmlformats.org/officeDocument/2006/relationships/image" Target="../media/image1938.png"/><Relationship Id="rId55" Type="http://schemas.openxmlformats.org/officeDocument/2006/relationships/image" Target="../media/image1704.png"/><Relationship Id="rId97" Type="http://schemas.openxmlformats.org/officeDocument/2006/relationships/image" Target="../media/image1725.png"/><Relationship Id="rId120" Type="http://schemas.openxmlformats.org/officeDocument/2006/relationships/customXml" Target="../ink/ink1735.xml"/><Relationship Id="rId358" Type="http://schemas.openxmlformats.org/officeDocument/2006/relationships/customXml" Target="../ink/ink1854.xml"/><Relationship Id="rId565" Type="http://schemas.openxmlformats.org/officeDocument/2006/relationships/image" Target="../media/image1959.png"/><Relationship Id="rId162" Type="http://schemas.openxmlformats.org/officeDocument/2006/relationships/customXml" Target="../ink/ink1756.xml"/><Relationship Id="rId218" Type="http://schemas.openxmlformats.org/officeDocument/2006/relationships/customXml" Target="../ink/ink1784.xml"/><Relationship Id="rId425" Type="http://schemas.openxmlformats.org/officeDocument/2006/relationships/image" Target="../media/image1889.png"/><Relationship Id="rId467" Type="http://schemas.openxmlformats.org/officeDocument/2006/relationships/image" Target="../media/image1910.png"/><Relationship Id="rId271" Type="http://schemas.openxmlformats.org/officeDocument/2006/relationships/image" Target="../media/image1812.png"/><Relationship Id="rId24" Type="http://schemas.openxmlformats.org/officeDocument/2006/relationships/customXml" Target="../ink/ink1687.xml"/><Relationship Id="rId66" Type="http://schemas.openxmlformats.org/officeDocument/2006/relationships/customXml" Target="../ink/ink1708.xml"/><Relationship Id="rId131" Type="http://schemas.openxmlformats.org/officeDocument/2006/relationships/image" Target="../media/image1742.png"/><Relationship Id="rId327" Type="http://schemas.openxmlformats.org/officeDocument/2006/relationships/image" Target="../media/image1840.png"/><Relationship Id="rId369" Type="http://schemas.openxmlformats.org/officeDocument/2006/relationships/image" Target="../media/image1861.png"/><Relationship Id="rId534" Type="http://schemas.openxmlformats.org/officeDocument/2006/relationships/customXml" Target="../ink/ink1942.xml"/><Relationship Id="rId576" Type="http://schemas.openxmlformats.org/officeDocument/2006/relationships/customXml" Target="../ink/ink1963.xml"/><Relationship Id="rId173" Type="http://schemas.openxmlformats.org/officeDocument/2006/relationships/image" Target="../media/image1763.png"/><Relationship Id="rId229" Type="http://schemas.openxmlformats.org/officeDocument/2006/relationships/image" Target="../media/image1791.png"/><Relationship Id="rId380" Type="http://schemas.openxmlformats.org/officeDocument/2006/relationships/customXml" Target="../ink/ink1865.xml"/><Relationship Id="rId436" Type="http://schemas.openxmlformats.org/officeDocument/2006/relationships/customXml" Target="../ink/ink1893.xml"/><Relationship Id="rId601" Type="http://schemas.openxmlformats.org/officeDocument/2006/relationships/image" Target="../media/image1977.png"/><Relationship Id="rId240" Type="http://schemas.openxmlformats.org/officeDocument/2006/relationships/customXml" Target="../ink/ink1795.xml"/><Relationship Id="rId478" Type="http://schemas.openxmlformats.org/officeDocument/2006/relationships/customXml" Target="../ink/ink1914.xml"/><Relationship Id="rId35" Type="http://schemas.openxmlformats.org/officeDocument/2006/relationships/image" Target="../media/image1694.png"/><Relationship Id="rId77" Type="http://schemas.openxmlformats.org/officeDocument/2006/relationships/image" Target="../media/image1715.png"/><Relationship Id="rId100" Type="http://schemas.openxmlformats.org/officeDocument/2006/relationships/customXml" Target="../ink/ink1725.xml"/><Relationship Id="rId282" Type="http://schemas.openxmlformats.org/officeDocument/2006/relationships/customXml" Target="../ink/ink1816.xml"/><Relationship Id="rId338" Type="http://schemas.openxmlformats.org/officeDocument/2006/relationships/customXml" Target="../ink/ink1844.xml"/><Relationship Id="rId503" Type="http://schemas.openxmlformats.org/officeDocument/2006/relationships/image" Target="../media/image1928.png"/><Relationship Id="rId545" Type="http://schemas.openxmlformats.org/officeDocument/2006/relationships/image" Target="../media/image1949.png"/><Relationship Id="rId587" Type="http://schemas.openxmlformats.org/officeDocument/2006/relationships/image" Target="../media/image1970.png"/><Relationship Id="rId8" Type="http://schemas.openxmlformats.org/officeDocument/2006/relationships/customXml" Target="../ink/ink1679.xml"/><Relationship Id="rId142" Type="http://schemas.openxmlformats.org/officeDocument/2006/relationships/customXml" Target="../ink/ink1746.xml"/><Relationship Id="rId184" Type="http://schemas.openxmlformats.org/officeDocument/2006/relationships/customXml" Target="../ink/ink1767.xml"/><Relationship Id="rId391" Type="http://schemas.openxmlformats.org/officeDocument/2006/relationships/image" Target="../media/image1872.png"/><Relationship Id="rId405" Type="http://schemas.openxmlformats.org/officeDocument/2006/relationships/image" Target="../media/image1879.png"/><Relationship Id="rId447" Type="http://schemas.openxmlformats.org/officeDocument/2006/relationships/image" Target="../media/image1900.png"/><Relationship Id="rId612" Type="http://schemas.openxmlformats.org/officeDocument/2006/relationships/customXml" Target="../ink/ink1981.xml"/><Relationship Id="rId251" Type="http://schemas.openxmlformats.org/officeDocument/2006/relationships/image" Target="../media/image1802.png"/><Relationship Id="rId489" Type="http://schemas.openxmlformats.org/officeDocument/2006/relationships/image" Target="../media/image1921.png"/><Relationship Id="rId46" Type="http://schemas.openxmlformats.org/officeDocument/2006/relationships/customXml" Target="../ink/ink1698.xml"/><Relationship Id="rId293" Type="http://schemas.openxmlformats.org/officeDocument/2006/relationships/image" Target="../media/image1823.png"/><Relationship Id="rId307" Type="http://schemas.openxmlformats.org/officeDocument/2006/relationships/image" Target="../media/image1830.png"/><Relationship Id="rId349" Type="http://schemas.openxmlformats.org/officeDocument/2006/relationships/image" Target="../media/image1851.png"/><Relationship Id="rId514" Type="http://schemas.openxmlformats.org/officeDocument/2006/relationships/customXml" Target="../ink/ink1932.xml"/><Relationship Id="rId556" Type="http://schemas.openxmlformats.org/officeDocument/2006/relationships/customXml" Target="../ink/ink1953.xml"/><Relationship Id="rId88" Type="http://schemas.openxmlformats.org/officeDocument/2006/relationships/customXml" Target="../ink/ink1719.xml"/><Relationship Id="rId111" Type="http://schemas.openxmlformats.org/officeDocument/2006/relationships/image" Target="../media/image1732.png"/><Relationship Id="rId153" Type="http://schemas.openxmlformats.org/officeDocument/2006/relationships/image" Target="../media/image1753.png"/><Relationship Id="rId195" Type="http://schemas.openxmlformats.org/officeDocument/2006/relationships/image" Target="../media/image1774.png"/><Relationship Id="rId209" Type="http://schemas.openxmlformats.org/officeDocument/2006/relationships/image" Target="../media/image1781.png"/><Relationship Id="rId360" Type="http://schemas.openxmlformats.org/officeDocument/2006/relationships/customXml" Target="../ink/ink1855.xml"/><Relationship Id="rId416" Type="http://schemas.openxmlformats.org/officeDocument/2006/relationships/customXml" Target="../ink/ink1883.xml"/><Relationship Id="rId598" Type="http://schemas.openxmlformats.org/officeDocument/2006/relationships/customXml" Target="../ink/ink1974.xml"/><Relationship Id="rId220" Type="http://schemas.openxmlformats.org/officeDocument/2006/relationships/customXml" Target="../ink/ink1785.xml"/><Relationship Id="rId458" Type="http://schemas.openxmlformats.org/officeDocument/2006/relationships/customXml" Target="../ink/ink1904.xml"/><Relationship Id="rId15" Type="http://schemas.openxmlformats.org/officeDocument/2006/relationships/image" Target="../media/image1684.png"/><Relationship Id="rId57" Type="http://schemas.openxmlformats.org/officeDocument/2006/relationships/image" Target="../media/image1705.png"/><Relationship Id="rId262" Type="http://schemas.openxmlformats.org/officeDocument/2006/relationships/customXml" Target="../ink/ink1806.xml"/><Relationship Id="rId318" Type="http://schemas.openxmlformats.org/officeDocument/2006/relationships/customXml" Target="../ink/ink1834.xml"/><Relationship Id="rId525" Type="http://schemas.openxmlformats.org/officeDocument/2006/relationships/image" Target="../media/image1939.png"/><Relationship Id="rId567" Type="http://schemas.openxmlformats.org/officeDocument/2006/relationships/image" Target="../media/image1960.png"/><Relationship Id="rId99" Type="http://schemas.openxmlformats.org/officeDocument/2006/relationships/image" Target="../media/image1726.png"/><Relationship Id="rId122" Type="http://schemas.openxmlformats.org/officeDocument/2006/relationships/customXml" Target="../ink/ink1736.xml"/><Relationship Id="rId164" Type="http://schemas.openxmlformats.org/officeDocument/2006/relationships/customXml" Target="../ink/ink1757.xml"/><Relationship Id="rId371" Type="http://schemas.openxmlformats.org/officeDocument/2006/relationships/image" Target="../media/image1862.png"/><Relationship Id="rId427" Type="http://schemas.openxmlformats.org/officeDocument/2006/relationships/image" Target="../media/image1890.png"/><Relationship Id="rId469" Type="http://schemas.openxmlformats.org/officeDocument/2006/relationships/image" Target="../media/image1911.png"/><Relationship Id="rId26" Type="http://schemas.openxmlformats.org/officeDocument/2006/relationships/customXml" Target="../ink/ink1688.xml"/><Relationship Id="rId231" Type="http://schemas.openxmlformats.org/officeDocument/2006/relationships/image" Target="../media/image1792.png"/><Relationship Id="rId273" Type="http://schemas.openxmlformats.org/officeDocument/2006/relationships/image" Target="../media/image1813.png"/><Relationship Id="rId329" Type="http://schemas.openxmlformats.org/officeDocument/2006/relationships/image" Target="../media/image1841.png"/><Relationship Id="rId480" Type="http://schemas.openxmlformats.org/officeDocument/2006/relationships/customXml" Target="../ink/ink1915.xml"/><Relationship Id="rId536" Type="http://schemas.openxmlformats.org/officeDocument/2006/relationships/customXml" Target="../ink/ink1943.xml"/><Relationship Id="rId68" Type="http://schemas.openxmlformats.org/officeDocument/2006/relationships/customXml" Target="../ink/ink1709.xml"/><Relationship Id="rId133" Type="http://schemas.openxmlformats.org/officeDocument/2006/relationships/image" Target="../media/image1743.png"/><Relationship Id="rId175" Type="http://schemas.openxmlformats.org/officeDocument/2006/relationships/image" Target="../media/image1764.png"/><Relationship Id="rId340" Type="http://schemas.openxmlformats.org/officeDocument/2006/relationships/customXml" Target="../ink/ink1845.xml"/><Relationship Id="rId578" Type="http://schemas.openxmlformats.org/officeDocument/2006/relationships/customXml" Target="../ink/ink1964.xml"/><Relationship Id="rId200" Type="http://schemas.openxmlformats.org/officeDocument/2006/relationships/customXml" Target="../ink/ink1775.xml"/><Relationship Id="rId382" Type="http://schemas.openxmlformats.org/officeDocument/2006/relationships/customXml" Target="../ink/ink1866.xml"/><Relationship Id="rId438" Type="http://schemas.openxmlformats.org/officeDocument/2006/relationships/customXml" Target="../ink/ink1894.xml"/><Relationship Id="rId603" Type="http://schemas.openxmlformats.org/officeDocument/2006/relationships/image" Target="../media/image1978.png"/><Relationship Id="rId242" Type="http://schemas.openxmlformats.org/officeDocument/2006/relationships/customXml" Target="../ink/ink1796.xml"/><Relationship Id="rId284" Type="http://schemas.openxmlformats.org/officeDocument/2006/relationships/customXml" Target="../ink/ink1817.xml"/><Relationship Id="rId491" Type="http://schemas.openxmlformats.org/officeDocument/2006/relationships/image" Target="../media/image1922.png"/><Relationship Id="rId505" Type="http://schemas.openxmlformats.org/officeDocument/2006/relationships/image" Target="../media/image1929.png"/><Relationship Id="rId37" Type="http://schemas.openxmlformats.org/officeDocument/2006/relationships/image" Target="../media/image1695.png"/><Relationship Id="rId79" Type="http://schemas.openxmlformats.org/officeDocument/2006/relationships/image" Target="../media/image1716.png"/><Relationship Id="rId102" Type="http://schemas.openxmlformats.org/officeDocument/2006/relationships/customXml" Target="../ink/ink1726.xml"/><Relationship Id="rId144" Type="http://schemas.openxmlformats.org/officeDocument/2006/relationships/customXml" Target="../ink/ink1747.xml"/><Relationship Id="rId547" Type="http://schemas.openxmlformats.org/officeDocument/2006/relationships/image" Target="../media/image1950.png"/><Relationship Id="rId589" Type="http://schemas.openxmlformats.org/officeDocument/2006/relationships/image" Target="../media/image1971.png"/><Relationship Id="rId90" Type="http://schemas.openxmlformats.org/officeDocument/2006/relationships/customXml" Target="../ink/ink1720.xml"/><Relationship Id="rId186" Type="http://schemas.openxmlformats.org/officeDocument/2006/relationships/customXml" Target="../ink/ink1768.xml"/><Relationship Id="rId351" Type="http://schemas.openxmlformats.org/officeDocument/2006/relationships/image" Target="../media/image1852.png"/><Relationship Id="rId393" Type="http://schemas.openxmlformats.org/officeDocument/2006/relationships/image" Target="../media/image1873.png"/><Relationship Id="rId407" Type="http://schemas.openxmlformats.org/officeDocument/2006/relationships/image" Target="../media/image1880.png"/><Relationship Id="rId449" Type="http://schemas.openxmlformats.org/officeDocument/2006/relationships/image" Target="../media/image1901.png"/><Relationship Id="rId614" Type="http://schemas.openxmlformats.org/officeDocument/2006/relationships/customXml" Target="../ink/ink1982.xml"/><Relationship Id="rId211" Type="http://schemas.openxmlformats.org/officeDocument/2006/relationships/image" Target="../media/image1782.png"/><Relationship Id="rId253" Type="http://schemas.openxmlformats.org/officeDocument/2006/relationships/image" Target="../media/image1803.png"/><Relationship Id="rId295" Type="http://schemas.openxmlformats.org/officeDocument/2006/relationships/image" Target="../media/image1824.png"/><Relationship Id="rId309" Type="http://schemas.openxmlformats.org/officeDocument/2006/relationships/image" Target="../media/image1831.png"/><Relationship Id="rId460" Type="http://schemas.openxmlformats.org/officeDocument/2006/relationships/customXml" Target="../ink/ink1905.xml"/><Relationship Id="rId516" Type="http://schemas.openxmlformats.org/officeDocument/2006/relationships/customXml" Target="../ink/ink1933.xml"/><Relationship Id="rId48" Type="http://schemas.openxmlformats.org/officeDocument/2006/relationships/customXml" Target="../ink/ink1699.xml"/><Relationship Id="rId113" Type="http://schemas.openxmlformats.org/officeDocument/2006/relationships/image" Target="../media/image1733.png"/><Relationship Id="rId320" Type="http://schemas.openxmlformats.org/officeDocument/2006/relationships/customXml" Target="../ink/ink1835.xml"/><Relationship Id="rId558" Type="http://schemas.openxmlformats.org/officeDocument/2006/relationships/customXml" Target="../ink/ink1954.xml"/><Relationship Id="rId155" Type="http://schemas.openxmlformats.org/officeDocument/2006/relationships/image" Target="../media/image1754.png"/><Relationship Id="rId197" Type="http://schemas.openxmlformats.org/officeDocument/2006/relationships/image" Target="../media/image1775.png"/><Relationship Id="rId362" Type="http://schemas.openxmlformats.org/officeDocument/2006/relationships/customXml" Target="../ink/ink1856.xml"/><Relationship Id="rId418" Type="http://schemas.openxmlformats.org/officeDocument/2006/relationships/customXml" Target="../ink/ink1884.xml"/><Relationship Id="rId222" Type="http://schemas.openxmlformats.org/officeDocument/2006/relationships/customXml" Target="../ink/ink1786.xml"/><Relationship Id="rId264" Type="http://schemas.openxmlformats.org/officeDocument/2006/relationships/customXml" Target="../ink/ink1807.xml"/><Relationship Id="rId471" Type="http://schemas.openxmlformats.org/officeDocument/2006/relationships/image" Target="../media/image1912.png"/><Relationship Id="rId17" Type="http://schemas.openxmlformats.org/officeDocument/2006/relationships/image" Target="../media/image1685.png"/><Relationship Id="rId59" Type="http://schemas.openxmlformats.org/officeDocument/2006/relationships/image" Target="../media/image1706.png"/><Relationship Id="rId124" Type="http://schemas.openxmlformats.org/officeDocument/2006/relationships/customXml" Target="../ink/ink1737.xml"/><Relationship Id="rId527" Type="http://schemas.openxmlformats.org/officeDocument/2006/relationships/image" Target="../media/image1940.png"/><Relationship Id="rId569" Type="http://schemas.openxmlformats.org/officeDocument/2006/relationships/image" Target="../media/image1961.png"/><Relationship Id="rId70" Type="http://schemas.openxmlformats.org/officeDocument/2006/relationships/customXml" Target="../ink/ink1710.xml"/><Relationship Id="rId166" Type="http://schemas.openxmlformats.org/officeDocument/2006/relationships/customXml" Target="../ink/ink1758.xml"/><Relationship Id="rId331" Type="http://schemas.openxmlformats.org/officeDocument/2006/relationships/image" Target="../media/image1842.png"/><Relationship Id="rId373" Type="http://schemas.openxmlformats.org/officeDocument/2006/relationships/image" Target="../media/image1863.png"/><Relationship Id="rId429" Type="http://schemas.openxmlformats.org/officeDocument/2006/relationships/image" Target="../media/image1891.png"/><Relationship Id="rId580" Type="http://schemas.openxmlformats.org/officeDocument/2006/relationships/customXml" Target="../ink/ink1965.xml"/><Relationship Id="rId1" Type="http://schemas.openxmlformats.org/officeDocument/2006/relationships/slideLayout" Target="../slideLayouts/slideLayout6.xml"/><Relationship Id="rId233" Type="http://schemas.openxmlformats.org/officeDocument/2006/relationships/image" Target="../media/image1793.png"/><Relationship Id="rId440" Type="http://schemas.openxmlformats.org/officeDocument/2006/relationships/customXml" Target="../ink/ink1895.xml"/><Relationship Id="rId28" Type="http://schemas.openxmlformats.org/officeDocument/2006/relationships/customXml" Target="../ink/ink1689.xml"/><Relationship Id="rId275" Type="http://schemas.openxmlformats.org/officeDocument/2006/relationships/image" Target="../media/image1814.png"/><Relationship Id="rId300" Type="http://schemas.openxmlformats.org/officeDocument/2006/relationships/customXml" Target="../ink/ink1825.xml"/><Relationship Id="rId482" Type="http://schemas.openxmlformats.org/officeDocument/2006/relationships/customXml" Target="../ink/ink1916.xml"/><Relationship Id="rId538" Type="http://schemas.openxmlformats.org/officeDocument/2006/relationships/customXml" Target="../ink/ink1944.xml"/><Relationship Id="rId81" Type="http://schemas.openxmlformats.org/officeDocument/2006/relationships/image" Target="../media/image1717.png"/><Relationship Id="rId135" Type="http://schemas.openxmlformats.org/officeDocument/2006/relationships/image" Target="../media/image1744.png"/><Relationship Id="rId177" Type="http://schemas.openxmlformats.org/officeDocument/2006/relationships/image" Target="../media/image1765.png"/><Relationship Id="rId342" Type="http://schemas.openxmlformats.org/officeDocument/2006/relationships/customXml" Target="../ink/ink1846.xml"/><Relationship Id="rId384" Type="http://schemas.openxmlformats.org/officeDocument/2006/relationships/customXml" Target="../ink/ink1867.xml"/><Relationship Id="rId591" Type="http://schemas.openxmlformats.org/officeDocument/2006/relationships/image" Target="../media/image1972.png"/><Relationship Id="rId605" Type="http://schemas.openxmlformats.org/officeDocument/2006/relationships/image" Target="../media/image1979.png"/><Relationship Id="rId202" Type="http://schemas.openxmlformats.org/officeDocument/2006/relationships/customXml" Target="../ink/ink1776.xml"/><Relationship Id="rId244" Type="http://schemas.openxmlformats.org/officeDocument/2006/relationships/customXml" Target="../ink/ink1797.xml"/><Relationship Id="rId39" Type="http://schemas.openxmlformats.org/officeDocument/2006/relationships/image" Target="../media/image1696.png"/><Relationship Id="rId286" Type="http://schemas.openxmlformats.org/officeDocument/2006/relationships/customXml" Target="../ink/ink1818.xml"/><Relationship Id="rId451" Type="http://schemas.openxmlformats.org/officeDocument/2006/relationships/image" Target="../media/image1902.png"/><Relationship Id="rId493" Type="http://schemas.openxmlformats.org/officeDocument/2006/relationships/image" Target="../media/image1923.png"/><Relationship Id="rId507" Type="http://schemas.openxmlformats.org/officeDocument/2006/relationships/image" Target="../media/image1930.png"/><Relationship Id="rId549" Type="http://schemas.openxmlformats.org/officeDocument/2006/relationships/image" Target="../media/image1951.png"/><Relationship Id="rId50" Type="http://schemas.openxmlformats.org/officeDocument/2006/relationships/customXml" Target="../ink/ink1700.xml"/><Relationship Id="rId104" Type="http://schemas.openxmlformats.org/officeDocument/2006/relationships/customXml" Target="../ink/ink1727.xml"/><Relationship Id="rId146" Type="http://schemas.openxmlformats.org/officeDocument/2006/relationships/customXml" Target="../ink/ink1748.xml"/><Relationship Id="rId188" Type="http://schemas.openxmlformats.org/officeDocument/2006/relationships/customXml" Target="../ink/ink1769.xml"/><Relationship Id="rId311" Type="http://schemas.openxmlformats.org/officeDocument/2006/relationships/image" Target="../media/image1832.png"/><Relationship Id="rId353" Type="http://schemas.openxmlformats.org/officeDocument/2006/relationships/image" Target="../media/image1853.png"/><Relationship Id="rId395" Type="http://schemas.openxmlformats.org/officeDocument/2006/relationships/image" Target="../media/image1874.png"/><Relationship Id="rId409" Type="http://schemas.openxmlformats.org/officeDocument/2006/relationships/image" Target="../media/image1881.png"/><Relationship Id="rId560" Type="http://schemas.openxmlformats.org/officeDocument/2006/relationships/customXml" Target="../ink/ink1955.xml"/><Relationship Id="rId92" Type="http://schemas.openxmlformats.org/officeDocument/2006/relationships/customXml" Target="../ink/ink1721.xml"/><Relationship Id="rId213" Type="http://schemas.openxmlformats.org/officeDocument/2006/relationships/image" Target="../media/image1783.png"/><Relationship Id="rId420" Type="http://schemas.openxmlformats.org/officeDocument/2006/relationships/customXml" Target="../ink/ink1885.xml"/><Relationship Id="rId616" Type="http://schemas.openxmlformats.org/officeDocument/2006/relationships/customXml" Target="../ink/ink1983.xml"/><Relationship Id="rId255" Type="http://schemas.openxmlformats.org/officeDocument/2006/relationships/image" Target="../media/image1804.png"/><Relationship Id="rId297" Type="http://schemas.openxmlformats.org/officeDocument/2006/relationships/image" Target="../media/image1825.png"/><Relationship Id="rId462" Type="http://schemas.openxmlformats.org/officeDocument/2006/relationships/customXml" Target="../ink/ink1906.xml"/><Relationship Id="rId518" Type="http://schemas.openxmlformats.org/officeDocument/2006/relationships/customXml" Target="../ink/ink1934.xml"/><Relationship Id="rId115" Type="http://schemas.openxmlformats.org/officeDocument/2006/relationships/image" Target="../media/image1734.png"/><Relationship Id="rId157" Type="http://schemas.openxmlformats.org/officeDocument/2006/relationships/image" Target="../media/image1755.png"/><Relationship Id="rId322" Type="http://schemas.openxmlformats.org/officeDocument/2006/relationships/customXml" Target="../ink/ink1836.xml"/><Relationship Id="rId364" Type="http://schemas.openxmlformats.org/officeDocument/2006/relationships/customXml" Target="../ink/ink1857.xml"/><Relationship Id="rId61" Type="http://schemas.openxmlformats.org/officeDocument/2006/relationships/image" Target="../media/image1707.png"/><Relationship Id="rId199" Type="http://schemas.openxmlformats.org/officeDocument/2006/relationships/image" Target="../media/image1776.png"/><Relationship Id="rId571" Type="http://schemas.openxmlformats.org/officeDocument/2006/relationships/image" Target="../media/image1962.png"/><Relationship Id="rId19" Type="http://schemas.openxmlformats.org/officeDocument/2006/relationships/image" Target="../media/image1686.png"/><Relationship Id="rId224" Type="http://schemas.openxmlformats.org/officeDocument/2006/relationships/customXml" Target="../ink/ink1787.xml"/><Relationship Id="rId266" Type="http://schemas.openxmlformats.org/officeDocument/2006/relationships/customXml" Target="../ink/ink1808.xml"/><Relationship Id="rId431" Type="http://schemas.openxmlformats.org/officeDocument/2006/relationships/image" Target="../media/image1892.png"/><Relationship Id="rId473" Type="http://schemas.openxmlformats.org/officeDocument/2006/relationships/image" Target="../media/image1913.png"/><Relationship Id="rId529" Type="http://schemas.openxmlformats.org/officeDocument/2006/relationships/image" Target="../media/image1941.png"/><Relationship Id="rId30" Type="http://schemas.openxmlformats.org/officeDocument/2006/relationships/customXml" Target="../ink/ink1690.xml"/><Relationship Id="rId126" Type="http://schemas.openxmlformats.org/officeDocument/2006/relationships/customXml" Target="../ink/ink1738.xml"/><Relationship Id="rId168" Type="http://schemas.openxmlformats.org/officeDocument/2006/relationships/customXml" Target="../ink/ink1759.xml"/><Relationship Id="rId333" Type="http://schemas.openxmlformats.org/officeDocument/2006/relationships/image" Target="../media/image1843.png"/><Relationship Id="rId540" Type="http://schemas.openxmlformats.org/officeDocument/2006/relationships/customXml" Target="../ink/ink1945.xml"/><Relationship Id="rId72" Type="http://schemas.openxmlformats.org/officeDocument/2006/relationships/customXml" Target="../ink/ink1711.xml"/><Relationship Id="rId375" Type="http://schemas.openxmlformats.org/officeDocument/2006/relationships/image" Target="../media/image1864.png"/><Relationship Id="rId582" Type="http://schemas.openxmlformats.org/officeDocument/2006/relationships/customXml" Target="../ink/ink1966.xml"/><Relationship Id="rId3" Type="http://schemas.openxmlformats.org/officeDocument/2006/relationships/image" Target="../media/image1678.png"/><Relationship Id="rId235" Type="http://schemas.openxmlformats.org/officeDocument/2006/relationships/image" Target="../media/image1794.png"/><Relationship Id="rId277" Type="http://schemas.openxmlformats.org/officeDocument/2006/relationships/image" Target="../media/image1815.png"/><Relationship Id="rId400" Type="http://schemas.openxmlformats.org/officeDocument/2006/relationships/customXml" Target="../ink/ink1875.xml"/><Relationship Id="rId442" Type="http://schemas.openxmlformats.org/officeDocument/2006/relationships/customXml" Target="../ink/ink1896.xml"/><Relationship Id="rId484" Type="http://schemas.openxmlformats.org/officeDocument/2006/relationships/customXml" Target="../ink/ink1917.xml"/><Relationship Id="rId137" Type="http://schemas.openxmlformats.org/officeDocument/2006/relationships/image" Target="../media/image1745.png"/><Relationship Id="rId302" Type="http://schemas.openxmlformats.org/officeDocument/2006/relationships/customXml" Target="../ink/ink1826.xml"/><Relationship Id="rId344" Type="http://schemas.openxmlformats.org/officeDocument/2006/relationships/customXml" Target="../ink/ink1847.xml"/><Relationship Id="rId41" Type="http://schemas.openxmlformats.org/officeDocument/2006/relationships/image" Target="../media/image1697.png"/><Relationship Id="rId83" Type="http://schemas.openxmlformats.org/officeDocument/2006/relationships/image" Target="../media/image1718.png"/><Relationship Id="rId179" Type="http://schemas.openxmlformats.org/officeDocument/2006/relationships/image" Target="../media/image1766.png"/><Relationship Id="rId386" Type="http://schemas.openxmlformats.org/officeDocument/2006/relationships/customXml" Target="../ink/ink1868.xml"/><Relationship Id="rId551" Type="http://schemas.openxmlformats.org/officeDocument/2006/relationships/image" Target="../media/image1952.png"/><Relationship Id="rId593" Type="http://schemas.openxmlformats.org/officeDocument/2006/relationships/image" Target="../media/image1973.png"/><Relationship Id="rId607" Type="http://schemas.openxmlformats.org/officeDocument/2006/relationships/image" Target="../media/image1980.png"/><Relationship Id="rId190" Type="http://schemas.openxmlformats.org/officeDocument/2006/relationships/customXml" Target="../ink/ink1770.xml"/><Relationship Id="rId204" Type="http://schemas.openxmlformats.org/officeDocument/2006/relationships/customXml" Target="../ink/ink1777.xml"/><Relationship Id="rId246" Type="http://schemas.openxmlformats.org/officeDocument/2006/relationships/customXml" Target="../ink/ink1798.xml"/><Relationship Id="rId288" Type="http://schemas.openxmlformats.org/officeDocument/2006/relationships/customXml" Target="../ink/ink1819.xml"/><Relationship Id="rId411" Type="http://schemas.openxmlformats.org/officeDocument/2006/relationships/image" Target="../media/image1882.png"/><Relationship Id="rId453" Type="http://schemas.openxmlformats.org/officeDocument/2006/relationships/image" Target="../media/image1903.png"/><Relationship Id="rId509" Type="http://schemas.openxmlformats.org/officeDocument/2006/relationships/image" Target="../media/image1931.png"/><Relationship Id="rId106" Type="http://schemas.openxmlformats.org/officeDocument/2006/relationships/customXml" Target="../ink/ink1728.xml"/><Relationship Id="rId313" Type="http://schemas.openxmlformats.org/officeDocument/2006/relationships/image" Target="../media/image1833.png"/><Relationship Id="rId495" Type="http://schemas.openxmlformats.org/officeDocument/2006/relationships/image" Target="../media/image1924.png"/><Relationship Id="rId10" Type="http://schemas.openxmlformats.org/officeDocument/2006/relationships/customXml" Target="../ink/ink1680.xml"/><Relationship Id="rId52" Type="http://schemas.openxmlformats.org/officeDocument/2006/relationships/customXml" Target="../ink/ink1701.xml"/><Relationship Id="rId94" Type="http://schemas.openxmlformats.org/officeDocument/2006/relationships/customXml" Target="../ink/ink1722.xml"/><Relationship Id="rId148" Type="http://schemas.openxmlformats.org/officeDocument/2006/relationships/customXml" Target="../ink/ink1749.xml"/><Relationship Id="rId355" Type="http://schemas.openxmlformats.org/officeDocument/2006/relationships/image" Target="../media/image1854.png"/><Relationship Id="rId397" Type="http://schemas.openxmlformats.org/officeDocument/2006/relationships/image" Target="../media/image1875.png"/><Relationship Id="rId520" Type="http://schemas.openxmlformats.org/officeDocument/2006/relationships/customXml" Target="../ink/ink1935.xml"/><Relationship Id="rId562" Type="http://schemas.openxmlformats.org/officeDocument/2006/relationships/customXml" Target="../ink/ink1956.xml"/><Relationship Id="rId618" Type="http://schemas.openxmlformats.org/officeDocument/2006/relationships/customXml" Target="../ink/ink1984.xml"/><Relationship Id="rId215" Type="http://schemas.openxmlformats.org/officeDocument/2006/relationships/image" Target="../media/image1784.png"/><Relationship Id="rId257" Type="http://schemas.openxmlformats.org/officeDocument/2006/relationships/image" Target="../media/image1805.png"/><Relationship Id="rId422" Type="http://schemas.openxmlformats.org/officeDocument/2006/relationships/customXml" Target="../ink/ink1886.xml"/><Relationship Id="rId464" Type="http://schemas.openxmlformats.org/officeDocument/2006/relationships/customXml" Target="../ink/ink1907.xml"/><Relationship Id="rId299" Type="http://schemas.openxmlformats.org/officeDocument/2006/relationships/image" Target="../media/image1826.png"/><Relationship Id="rId63" Type="http://schemas.openxmlformats.org/officeDocument/2006/relationships/image" Target="../media/image1708.png"/><Relationship Id="rId159" Type="http://schemas.openxmlformats.org/officeDocument/2006/relationships/image" Target="../media/image1756.png"/><Relationship Id="rId366" Type="http://schemas.openxmlformats.org/officeDocument/2006/relationships/customXml" Target="../ink/ink1858.xml"/><Relationship Id="rId573" Type="http://schemas.openxmlformats.org/officeDocument/2006/relationships/image" Target="../media/image1963.png"/><Relationship Id="rId226" Type="http://schemas.openxmlformats.org/officeDocument/2006/relationships/customXml" Target="../ink/ink1788.xml"/><Relationship Id="rId433" Type="http://schemas.openxmlformats.org/officeDocument/2006/relationships/image" Target="../media/image1893.png"/><Relationship Id="rId74" Type="http://schemas.openxmlformats.org/officeDocument/2006/relationships/customXml" Target="../ink/ink1712.xml"/><Relationship Id="rId377" Type="http://schemas.openxmlformats.org/officeDocument/2006/relationships/image" Target="../media/image1865.png"/><Relationship Id="rId500" Type="http://schemas.openxmlformats.org/officeDocument/2006/relationships/customXml" Target="../ink/ink1925.xml"/><Relationship Id="rId584" Type="http://schemas.openxmlformats.org/officeDocument/2006/relationships/customXml" Target="../ink/ink1967.xml"/><Relationship Id="rId5" Type="http://schemas.openxmlformats.org/officeDocument/2006/relationships/image" Target="../media/image1679.png"/><Relationship Id="rId237" Type="http://schemas.openxmlformats.org/officeDocument/2006/relationships/image" Target="../media/image1795.png"/><Relationship Id="rId444" Type="http://schemas.openxmlformats.org/officeDocument/2006/relationships/customXml" Target="../ink/ink1897.xml"/><Relationship Id="rId290" Type="http://schemas.openxmlformats.org/officeDocument/2006/relationships/customXml" Target="../ink/ink1820.xml"/><Relationship Id="rId304" Type="http://schemas.openxmlformats.org/officeDocument/2006/relationships/customXml" Target="../ink/ink1827.xml"/><Relationship Id="rId388" Type="http://schemas.openxmlformats.org/officeDocument/2006/relationships/customXml" Target="../ink/ink1869.xml"/><Relationship Id="rId511" Type="http://schemas.openxmlformats.org/officeDocument/2006/relationships/image" Target="../media/image1932.png"/><Relationship Id="rId609" Type="http://schemas.openxmlformats.org/officeDocument/2006/relationships/image" Target="../media/image1981.png"/><Relationship Id="rId85" Type="http://schemas.openxmlformats.org/officeDocument/2006/relationships/image" Target="../media/image1719.png"/><Relationship Id="rId150" Type="http://schemas.openxmlformats.org/officeDocument/2006/relationships/customXml" Target="../ink/ink1750.xml"/><Relationship Id="rId595" Type="http://schemas.openxmlformats.org/officeDocument/2006/relationships/image" Target="../media/image1974.png"/><Relationship Id="rId248" Type="http://schemas.openxmlformats.org/officeDocument/2006/relationships/customXml" Target="../ink/ink1799.xml"/><Relationship Id="rId455" Type="http://schemas.openxmlformats.org/officeDocument/2006/relationships/image" Target="../media/image1904.png"/><Relationship Id="rId12" Type="http://schemas.openxmlformats.org/officeDocument/2006/relationships/customXml" Target="../ink/ink1681.xml"/><Relationship Id="rId108" Type="http://schemas.openxmlformats.org/officeDocument/2006/relationships/customXml" Target="../ink/ink1729.xml"/><Relationship Id="rId315" Type="http://schemas.openxmlformats.org/officeDocument/2006/relationships/image" Target="../media/image1834.png"/><Relationship Id="rId522" Type="http://schemas.openxmlformats.org/officeDocument/2006/relationships/customXml" Target="../ink/ink1936.xml"/><Relationship Id="rId96" Type="http://schemas.openxmlformats.org/officeDocument/2006/relationships/customXml" Target="../ink/ink1723.xml"/><Relationship Id="rId161" Type="http://schemas.openxmlformats.org/officeDocument/2006/relationships/image" Target="../media/image1757.png"/><Relationship Id="rId399" Type="http://schemas.openxmlformats.org/officeDocument/2006/relationships/image" Target="../media/image1876.png"/><Relationship Id="rId259" Type="http://schemas.openxmlformats.org/officeDocument/2006/relationships/image" Target="../media/image1806.png"/><Relationship Id="rId466" Type="http://schemas.openxmlformats.org/officeDocument/2006/relationships/customXml" Target="../ink/ink1908.xml"/><Relationship Id="rId23" Type="http://schemas.openxmlformats.org/officeDocument/2006/relationships/image" Target="../media/image1688.png"/><Relationship Id="rId119" Type="http://schemas.openxmlformats.org/officeDocument/2006/relationships/image" Target="../media/image1736.png"/><Relationship Id="rId326" Type="http://schemas.openxmlformats.org/officeDocument/2006/relationships/customXml" Target="../ink/ink1838.xml"/><Relationship Id="rId533" Type="http://schemas.openxmlformats.org/officeDocument/2006/relationships/image" Target="../media/image1943.png"/><Relationship Id="rId172" Type="http://schemas.openxmlformats.org/officeDocument/2006/relationships/customXml" Target="../ink/ink1761.xml"/><Relationship Id="rId477" Type="http://schemas.openxmlformats.org/officeDocument/2006/relationships/image" Target="../media/image1915.png"/><Relationship Id="rId600" Type="http://schemas.openxmlformats.org/officeDocument/2006/relationships/customXml" Target="../ink/ink1975.xml"/><Relationship Id="rId337" Type="http://schemas.openxmlformats.org/officeDocument/2006/relationships/image" Target="../media/image1845.png"/><Relationship Id="rId34" Type="http://schemas.openxmlformats.org/officeDocument/2006/relationships/customXml" Target="../ink/ink1692.xml"/><Relationship Id="rId544" Type="http://schemas.openxmlformats.org/officeDocument/2006/relationships/customXml" Target="../ink/ink1947.xml"/><Relationship Id="rId183" Type="http://schemas.openxmlformats.org/officeDocument/2006/relationships/image" Target="../media/image1768.png"/><Relationship Id="rId390" Type="http://schemas.openxmlformats.org/officeDocument/2006/relationships/customXml" Target="../ink/ink1870.xml"/><Relationship Id="rId404" Type="http://schemas.openxmlformats.org/officeDocument/2006/relationships/customXml" Target="../ink/ink1877.xml"/><Relationship Id="rId611" Type="http://schemas.openxmlformats.org/officeDocument/2006/relationships/image" Target="../media/image1982.png"/><Relationship Id="rId250" Type="http://schemas.openxmlformats.org/officeDocument/2006/relationships/customXml" Target="../ink/ink1800.xml"/><Relationship Id="rId488" Type="http://schemas.openxmlformats.org/officeDocument/2006/relationships/customXml" Target="../ink/ink1919.xml"/><Relationship Id="rId45" Type="http://schemas.openxmlformats.org/officeDocument/2006/relationships/image" Target="../media/image1699.png"/><Relationship Id="rId110" Type="http://schemas.openxmlformats.org/officeDocument/2006/relationships/customXml" Target="../ink/ink1730.xml"/><Relationship Id="rId348" Type="http://schemas.openxmlformats.org/officeDocument/2006/relationships/customXml" Target="../ink/ink1849.xml"/><Relationship Id="rId555" Type="http://schemas.openxmlformats.org/officeDocument/2006/relationships/image" Target="../media/image1954.png"/><Relationship Id="rId194" Type="http://schemas.openxmlformats.org/officeDocument/2006/relationships/customXml" Target="../ink/ink1772.xml"/><Relationship Id="rId208" Type="http://schemas.openxmlformats.org/officeDocument/2006/relationships/customXml" Target="../ink/ink1779.xml"/><Relationship Id="rId415" Type="http://schemas.openxmlformats.org/officeDocument/2006/relationships/image" Target="../media/image1884.png"/><Relationship Id="rId261" Type="http://schemas.openxmlformats.org/officeDocument/2006/relationships/image" Target="../media/image1807.png"/><Relationship Id="rId499" Type="http://schemas.openxmlformats.org/officeDocument/2006/relationships/image" Target="../media/image1926.png"/><Relationship Id="rId56" Type="http://schemas.openxmlformats.org/officeDocument/2006/relationships/customXml" Target="../ink/ink1703.xml"/><Relationship Id="rId359" Type="http://schemas.openxmlformats.org/officeDocument/2006/relationships/image" Target="../media/image1856.png"/><Relationship Id="rId566" Type="http://schemas.openxmlformats.org/officeDocument/2006/relationships/customXml" Target="../ink/ink1958.xml"/><Relationship Id="rId121" Type="http://schemas.openxmlformats.org/officeDocument/2006/relationships/image" Target="../media/image1737.png"/><Relationship Id="rId219" Type="http://schemas.openxmlformats.org/officeDocument/2006/relationships/image" Target="../media/image1786.png"/><Relationship Id="rId426" Type="http://schemas.openxmlformats.org/officeDocument/2006/relationships/customXml" Target="../ink/ink1888.xml"/><Relationship Id="rId67" Type="http://schemas.openxmlformats.org/officeDocument/2006/relationships/image" Target="../media/image1710.png"/><Relationship Id="rId272" Type="http://schemas.openxmlformats.org/officeDocument/2006/relationships/customXml" Target="../ink/ink1811.xml"/><Relationship Id="rId577" Type="http://schemas.openxmlformats.org/officeDocument/2006/relationships/image" Target="../media/image1965.png"/><Relationship Id="rId132" Type="http://schemas.openxmlformats.org/officeDocument/2006/relationships/customXml" Target="../ink/ink174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5.xml"/><Relationship Id="rId13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5.png"/><Relationship Id="rId12" Type="http://schemas.openxmlformats.org/officeDocument/2006/relationships/customXml" Target="../ink/ink237.xml"/><Relationship Id="rId2" Type="http://schemas.openxmlformats.org/officeDocument/2006/relationships/customXml" Target="../ink/ink23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4.xml"/><Relationship Id="rId11" Type="http://schemas.openxmlformats.org/officeDocument/2006/relationships/image" Target="../media/image237.png"/><Relationship Id="rId5" Type="http://schemas.openxmlformats.org/officeDocument/2006/relationships/image" Target="../media/image234.png"/><Relationship Id="rId10" Type="http://schemas.openxmlformats.org/officeDocument/2006/relationships/customXml" Target="../ink/ink236.xml"/><Relationship Id="rId4" Type="http://schemas.openxmlformats.org/officeDocument/2006/relationships/customXml" Target="../ink/ink233.xml"/><Relationship Id="rId9" Type="http://schemas.openxmlformats.org/officeDocument/2006/relationships/image" Target="../media/image2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89.xml"/><Relationship Id="rId13" Type="http://schemas.openxmlformats.org/officeDocument/2006/relationships/image" Target="../media/image1993.png"/><Relationship Id="rId18" Type="http://schemas.openxmlformats.org/officeDocument/2006/relationships/customXml" Target="../ink/ink1994.xml"/><Relationship Id="rId3" Type="http://schemas.openxmlformats.org/officeDocument/2006/relationships/image" Target="../media/image1988.png"/><Relationship Id="rId21" Type="http://schemas.openxmlformats.org/officeDocument/2006/relationships/image" Target="../media/image1997.png"/><Relationship Id="rId7" Type="http://schemas.openxmlformats.org/officeDocument/2006/relationships/image" Target="../media/image1990.png"/><Relationship Id="rId12" Type="http://schemas.openxmlformats.org/officeDocument/2006/relationships/customXml" Target="../ink/ink1991.xml"/><Relationship Id="rId17" Type="http://schemas.openxmlformats.org/officeDocument/2006/relationships/image" Target="../media/image1995.png"/><Relationship Id="rId2" Type="http://schemas.openxmlformats.org/officeDocument/2006/relationships/customXml" Target="../ink/ink1986.xml"/><Relationship Id="rId16" Type="http://schemas.openxmlformats.org/officeDocument/2006/relationships/customXml" Target="../ink/ink1993.xml"/><Relationship Id="rId20" Type="http://schemas.openxmlformats.org/officeDocument/2006/relationships/customXml" Target="../ink/ink199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988.xml"/><Relationship Id="rId11" Type="http://schemas.openxmlformats.org/officeDocument/2006/relationships/image" Target="../media/image1992.png"/><Relationship Id="rId5" Type="http://schemas.openxmlformats.org/officeDocument/2006/relationships/image" Target="../media/image1989.png"/><Relationship Id="rId15" Type="http://schemas.openxmlformats.org/officeDocument/2006/relationships/image" Target="../media/image1994.png"/><Relationship Id="rId10" Type="http://schemas.openxmlformats.org/officeDocument/2006/relationships/customXml" Target="../ink/ink1990.xml"/><Relationship Id="rId19" Type="http://schemas.openxmlformats.org/officeDocument/2006/relationships/image" Target="../media/image1996.png"/><Relationship Id="rId4" Type="http://schemas.openxmlformats.org/officeDocument/2006/relationships/customXml" Target="../ink/ink1987.xml"/><Relationship Id="rId9" Type="http://schemas.openxmlformats.org/officeDocument/2006/relationships/image" Target="../media/image1991.png"/><Relationship Id="rId14" Type="http://schemas.openxmlformats.org/officeDocument/2006/relationships/customXml" Target="../ink/ink1992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55.png"/><Relationship Id="rId299" Type="http://schemas.openxmlformats.org/officeDocument/2006/relationships/image" Target="../media/image2146.png"/><Relationship Id="rId21" Type="http://schemas.openxmlformats.org/officeDocument/2006/relationships/image" Target="../media/image2007.png"/><Relationship Id="rId63" Type="http://schemas.openxmlformats.org/officeDocument/2006/relationships/image" Target="../media/image2028.png"/><Relationship Id="rId159" Type="http://schemas.openxmlformats.org/officeDocument/2006/relationships/image" Target="../media/image2076.png"/><Relationship Id="rId324" Type="http://schemas.openxmlformats.org/officeDocument/2006/relationships/customXml" Target="../ink/ink2157.xml"/><Relationship Id="rId366" Type="http://schemas.openxmlformats.org/officeDocument/2006/relationships/customXml" Target="../ink/ink2178.xml"/><Relationship Id="rId170" Type="http://schemas.openxmlformats.org/officeDocument/2006/relationships/customXml" Target="../ink/ink2080.xml"/><Relationship Id="rId226" Type="http://schemas.openxmlformats.org/officeDocument/2006/relationships/customXml" Target="../ink/ink2108.xml"/><Relationship Id="rId268" Type="http://schemas.openxmlformats.org/officeDocument/2006/relationships/customXml" Target="../ink/ink2129.xml"/><Relationship Id="rId32" Type="http://schemas.openxmlformats.org/officeDocument/2006/relationships/customXml" Target="../ink/ink2011.xml"/><Relationship Id="rId74" Type="http://schemas.openxmlformats.org/officeDocument/2006/relationships/customXml" Target="../ink/ink2032.xml"/><Relationship Id="rId128" Type="http://schemas.openxmlformats.org/officeDocument/2006/relationships/customXml" Target="../ink/ink2059.xml"/><Relationship Id="rId335" Type="http://schemas.openxmlformats.org/officeDocument/2006/relationships/image" Target="../media/image2164.png"/><Relationship Id="rId377" Type="http://schemas.openxmlformats.org/officeDocument/2006/relationships/image" Target="../media/image2185.png"/><Relationship Id="rId5" Type="http://schemas.openxmlformats.org/officeDocument/2006/relationships/image" Target="../media/image1999.png"/><Relationship Id="rId181" Type="http://schemas.openxmlformats.org/officeDocument/2006/relationships/image" Target="../media/image2087.png"/><Relationship Id="rId237" Type="http://schemas.openxmlformats.org/officeDocument/2006/relationships/image" Target="../media/image2115.png"/><Relationship Id="rId279" Type="http://schemas.openxmlformats.org/officeDocument/2006/relationships/image" Target="../media/image2136.png"/><Relationship Id="rId43" Type="http://schemas.openxmlformats.org/officeDocument/2006/relationships/image" Target="../media/image2018.png"/><Relationship Id="rId139" Type="http://schemas.openxmlformats.org/officeDocument/2006/relationships/image" Target="../media/image2066.png"/><Relationship Id="rId290" Type="http://schemas.openxmlformats.org/officeDocument/2006/relationships/customXml" Target="../ink/ink2140.xml"/><Relationship Id="rId304" Type="http://schemas.openxmlformats.org/officeDocument/2006/relationships/customXml" Target="../ink/ink2147.xml"/><Relationship Id="rId346" Type="http://schemas.openxmlformats.org/officeDocument/2006/relationships/customXml" Target="../ink/ink2168.xml"/><Relationship Id="rId388" Type="http://schemas.openxmlformats.org/officeDocument/2006/relationships/customXml" Target="../ink/ink2189.xml"/><Relationship Id="rId85" Type="http://schemas.openxmlformats.org/officeDocument/2006/relationships/image" Target="../media/image2039.png"/><Relationship Id="rId150" Type="http://schemas.openxmlformats.org/officeDocument/2006/relationships/customXml" Target="../ink/ink2070.xml"/><Relationship Id="rId192" Type="http://schemas.openxmlformats.org/officeDocument/2006/relationships/customXml" Target="../ink/ink2091.xml"/><Relationship Id="rId206" Type="http://schemas.openxmlformats.org/officeDocument/2006/relationships/customXml" Target="../ink/ink2098.xml"/><Relationship Id="rId248" Type="http://schemas.openxmlformats.org/officeDocument/2006/relationships/customXml" Target="../ink/ink2119.xml"/><Relationship Id="rId12" Type="http://schemas.openxmlformats.org/officeDocument/2006/relationships/customXml" Target="../ink/ink2001.xml"/><Relationship Id="rId108" Type="http://schemas.openxmlformats.org/officeDocument/2006/relationships/customXml" Target="../ink/ink2049.xml"/><Relationship Id="rId315" Type="http://schemas.openxmlformats.org/officeDocument/2006/relationships/image" Target="../media/image2154.png"/><Relationship Id="rId357" Type="http://schemas.openxmlformats.org/officeDocument/2006/relationships/image" Target="../media/image2175.png"/><Relationship Id="rId54" Type="http://schemas.openxmlformats.org/officeDocument/2006/relationships/customXml" Target="../ink/ink2022.xml"/><Relationship Id="rId96" Type="http://schemas.openxmlformats.org/officeDocument/2006/relationships/customXml" Target="../ink/ink2043.xml"/><Relationship Id="rId161" Type="http://schemas.openxmlformats.org/officeDocument/2006/relationships/image" Target="../media/image2077.png"/><Relationship Id="rId217" Type="http://schemas.openxmlformats.org/officeDocument/2006/relationships/image" Target="../media/image2105.png"/><Relationship Id="rId259" Type="http://schemas.openxmlformats.org/officeDocument/2006/relationships/image" Target="../media/image2126.png"/><Relationship Id="rId23" Type="http://schemas.openxmlformats.org/officeDocument/2006/relationships/image" Target="../media/image2008.png"/><Relationship Id="rId119" Type="http://schemas.openxmlformats.org/officeDocument/2006/relationships/image" Target="../media/image2056.png"/><Relationship Id="rId270" Type="http://schemas.openxmlformats.org/officeDocument/2006/relationships/customXml" Target="../ink/ink2130.xml"/><Relationship Id="rId326" Type="http://schemas.openxmlformats.org/officeDocument/2006/relationships/customXml" Target="../ink/ink2158.xml"/><Relationship Id="rId65" Type="http://schemas.openxmlformats.org/officeDocument/2006/relationships/image" Target="../media/image2029.png"/><Relationship Id="rId130" Type="http://schemas.openxmlformats.org/officeDocument/2006/relationships/customXml" Target="../ink/ink2060.xml"/><Relationship Id="rId368" Type="http://schemas.openxmlformats.org/officeDocument/2006/relationships/customXml" Target="../ink/ink2179.xml"/><Relationship Id="rId172" Type="http://schemas.openxmlformats.org/officeDocument/2006/relationships/customXml" Target="../ink/ink2081.xml"/><Relationship Id="rId228" Type="http://schemas.openxmlformats.org/officeDocument/2006/relationships/customXml" Target="../ink/ink2109.xml"/><Relationship Id="rId281" Type="http://schemas.openxmlformats.org/officeDocument/2006/relationships/image" Target="../media/image2137.png"/><Relationship Id="rId337" Type="http://schemas.openxmlformats.org/officeDocument/2006/relationships/image" Target="../media/image2165.png"/><Relationship Id="rId34" Type="http://schemas.openxmlformats.org/officeDocument/2006/relationships/customXml" Target="../ink/ink2012.xml"/><Relationship Id="rId76" Type="http://schemas.openxmlformats.org/officeDocument/2006/relationships/customXml" Target="../ink/ink2033.xml"/><Relationship Id="rId141" Type="http://schemas.openxmlformats.org/officeDocument/2006/relationships/image" Target="../media/image2067.png"/><Relationship Id="rId379" Type="http://schemas.openxmlformats.org/officeDocument/2006/relationships/image" Target="../media/image2186.png"/><Relationship Id="rId7" Type="http://schemas.openxmlformats.org/officeDocument/2006/relationships/image" Target="../media/image2000.png"/><Relationship Id="rId183" Type="http://schemas.openxmlformats.org/officeDocument/2006/relationships/image" Target="../media/image2088.png"/><Relationship Id="rId239" Type="http://schemas.openxmlformats.org/officeDocument/2006/relationships/image" Target="../media/image2116.png"/><Relationship Id="rId390" Type="http://schemas.openxmlformats.org/officeDocument/2006/relationships/customXml" Target="../ink/ink2190.xml"/><Relationship Id="rId250" Type="http://schemas.openxmlformats.org/officeDocument/2006/relationships/customXml" Target="../ink/ink2120.xml"/><Relationship Id="rId292" Type="http://schemas.openxmlformats.org/officeDocument/2006/relationships/customXml" Target="../ink/ink2141.xml"/><Relationship Id="rId306" Type="http://schemas.openxmlformats.org/officeDocument/2006/relationships/customXml" Target="../ink/ink2148.xml"/><Relationship Id="rId45" Type="http://schemas.openxmlformats.org/officeDocument/2006/relationships/image" Target="../media/image2019.png"/><Relationship Id="rId87" Type="http://schemas.openxmlformats.org/officeDocument/2006/relationships/image" Target="../media/image2040.png"/><Relationship Id="rId110" Type="http://schemas.openxmlformats.org/officeDocument/2006/relationships/customXml" Target="../ink/ink2050.xml"/><Relationship Id="rId348" Type="http://schemas.openxmlformats.org/officeDocument/2006/relationships/customXml" Target="../ink/ink2169.xml"/><Relationship Id="rId152" Type="http://schemas.openxmlformats.org/officeDocument/2006/relationships/customXml" Target="../ink/ink2071.xml"/><Relationship Id="rId194" Type="http://schemas.openxmlformats.org/officeDocument/2006/relationships/customXml" Target="../ink/ink2092.xml"/><Relationship Id="rId208" Type="http://schemas.openxmlformats.org/officeDocument/2006/relationships/customXml" Target="../ink/ink2099.xml"/><Relationship Id="rId261" Type="http://schemas.openxmlformats.org/officeDocument/2006/relationships/image" Target="../media/image2127.png"/><Relationship Id="rId14" Type="http://schemas.openxmlformats.org/officeDocument/2006/relationships/customXml" Target="../ink/ink2002.xml"/><Relationship Id="rId56" Type="http://schemas.openxmlformats.org/officeDocument/2006/relationships/customXml" Target="../ink/ink2023.xml"/><Relationship Id="rId317" Type="http://schemas.openxmlformats.org/officeDocument/2006/relationships/image" Target="../media/image2155.png"/><Relationship Id="rId359" Type="http://schemas.openxmlformats.org/officeDocument/2006/relationships/image" Target="../media/image2176.png"/><Relationship Id="rId98" Type="http://schemas.openxmlformats.org/officeDocument/2006/relationships/customXml" Target="../ink/ink2044.xml"/><Relationship Id="rId121" Type="http://schemas.openxmlformats.org/officeDocument/2006/relationships/image" Target="../media/image2057.png"/><Relationship Id="rId163" Type="http://schemas.openxmlformats.org/officeDocument/2006/relationships/image" Target="../media/image2078.png"/><Relationship Id="rId219" Type="http://schemas.openxmlformats.org/officeDocument/2006/relationships/image" Target="../media/image2106.png"/><Relationship Id="rId370" Type="http://schemas.openxmlformats.org/officeDocument/2006/relationships/customXml" Target="../ink/ink2180.xml"/><Relationship Id="rId230" Type="http://schemas.openxmlformats.org/officeDocument/2006/relationships/customXml" Target="../ink/ink2110.xml"/><Relationship Id="rId25" Type="http://schemas.openxmlformats.org/officeDocument/2006/relationships/image" Target="../media/image2009.png"/><Relationship Id="rId67" Type="http://schemas.openxmlformats.org/officeDocument/2006/relationships/image" Target="../media/image2030.png"/><Relationship Id="rId272" Type="http://schemas.openxmlformats.org/officeDocument/2006/relationships/customXml" Target="../ink/ink2131.xml"/><Relationship Id="rId328" Type="http://schemas.openxmlformats.org/officeDocument/2006/relationships/customXml" Target="../ink/ink2159.xml"/><Relationship Id="rId132" Type="http://schemas.openxmlformats.org/officeDocument/2006/relationships/customXml" Target="../ink/ink2061.xml"/><Relationship Id="rId174" Type="http://schemas.openxmlformats.org/officeDocument/2006/relationships/customXml" Target="../ink/ink2082.xml"/><Relationship Id="rId381" Type="http://schemas.openxmlformats.org/officeDocument/2006/relationships/image" Target="../media/image2187.png"/><Relationship Id="rId241" Type="http://schemas.openxmlformats.org/officeDocument/2006/relationships/image" Target="../media/image2117.png"/><Relationship Id="rId36" Type="http://schemas.openxmlformats.org/officeDocument/2006/relationships/customXml" Target="../ink/ink2013.xml"/><Relationship Id="rId283" Type="http://schemas.openxmlformats.org/officeDocument/2006/relationships/image" Target="../media/image2138.png"/><Relationship Id="rId339" Type="http://schemas.openxmlformats.org/officeDocument/2006/relationships/image" Target="../media/image2166.png"/><Relationship Id="rId78" Type="http://schemas.openxmlformats.org/officeDocument/2006/relationships/customXml" Target="../ink/ink2034.xml"/><Relationship Id="rId101" Type="http://schemas.openxmlformats.org/officeDocument/2006/relationships/image" Target="../media/image2047.png"/><Relationship Id="rId143" Type="http://schemas.openxmlformats.org/officeDocument/2006/relationships/image" Target="../media/image2068.png"/><Relationship Id="rId185" Type="http://schemas.openxmlformats.org/officeDocument/2006/relationships/image" Target="../media/image2089.png"/><Relationship Id="rId350" Type="http://schemas.openxmlformats.org/officeDocument/2006/relationships/customXml" Target="../ink/ink2170.xml"/><Relationship Id="rId9" Type="http://schemas.openxmlformats.org/officeDocument/2006/relationships/image" Target="../media/image2001.png"/><Relationship Id="rId210" Type="http://schemas.openxmlformats.org/officeDocument/2006/relationships/customXml" Target="../ink/ink2100.xml"/><Relationship Id="rId392" Type="http://schemas.openxmlformats.org/officeDocument/2006/relationships/customXml" Target="../ink/ink2191.xml"/><Relationship Id="rId252" Type="http://schemas.openxmlformats.org/officeDocument/2006/relationships/customXml" Target="../ink/ink2121.xml"/><Relationship Id="rId294" Type="http://schemas.openxmlformats.org/officeDocument/2006/relationships/customXml" Target="../ink/ink2142.xml"/><Relationship Id="rId308" Type="http://schemas.openxmlformats.org/officeDocument/2006/relationships/customXml" Target="../ink/ink2149.xml"/><Relationship Id="rId47" Type="http://schemas.openxmlformats.org/officeDocument/2006/relationships/image" Target="../media/image2020.png"/><Relationship Id="rId89" Type="http://schemas.openxmlformats.org/officeDocument/2006/relationships/image" Target="../media/image2041.png"/><Relationship Id="rId112" Type="http://schemas.openxmlformats.org/officeDocument/2006/relationships/customXml" Target="../ink/ink2051.xml"/><Relationship Id="rId154" Type="http://schemas.openxmlformats.org/officeDocument/2006/relationships/customXml" Target="../ink/ink2072.xml"/><Relationship Id="rId361" Type="http://schemas.openxmlformats.org/officeDocument/2006/relationships/image" Target="../media/image2177.png"/><Relationship Id="rId196" Type="http://schemas.openxmlformats.org/officeDocument/2006/relationships/customXml" Target="../ink/ink2093.xml"/><Relationship Id="rId16" Type="http://schemas.openxmlformats.org/officeDocument/2006/relationships/customXml" Target="../ink/ink2003.xml"/><Relationship Id="rId221" Type="http://schemas.openxmlformats.org/officeDocument/2006/relationships/image" Target="../media/image2107.png"/><Relationship Id="rId263" Type="http://schemas.openxmlformats.org/officeDocument/2006/relationships/image" Target="../media/image2128.png"/><Relationship Id="rId319" Type="http://schemas.openxmlformats.org/officeDocument/2006/relationships/image" Target="../media/image2156.png"/><Relationship Id="rId37" Type="http://schemas.openxmlformats.org/officeDocument/2006/relationships/image" Target="../media/image2015.png"/><Relationship Id="rId58" Type="http://schemas.openxmlformats.org/officeDocument/2006/relationships/customXml" Target="../ink/ink2024.xml"/><Relationship Id="rId79" Type="http://schemas.openxmlformats.org/officeDocument/2006/relationships/image" Target="../media/image2036.png"/><Relationship Id="rId102" Type="http://schemas.openxmlformats.org/officeDocument/2006/relationships/customXml" Target="../ink/ink2046.xml"/><Relationship Id="rId123" Type="http://schemas.openxmlformats.org/officeDocument/2006/relationships/image" Target="../media/image2058.png"/><Relationship Id="rId144" Type="http://schemas.openxmlformats.org/officeDocument/2006/relationships/customXml" Target="../ink/ink2067.xml"/><Relationship Id="rId330" Type="http://schemas.openxmlformats.org/officeDocument/2006/relationships/customXml" Target="../ink/ink2160.xml"/><Relationship Id="rId90" Type="http://schemas.openxmlformats.org/officeDocument/2006/relationships/customXml" Target="../ink/ink2040.xml"/><Relationship Id="rId165" Type="http://schemas.openxmlformats.org/officeDocument/2006/relationships/image" Target="../media/image2079.png"/><Relationship Id="rId186" Type="http://schemas.openxmlformats.org/officeDocument/2006/relationships/customXml" Target="../ink/ink2088.xml"/><Relationship Id="rId351" Type="http://schemas.openxmlformats.org/officeDocument/2006/relationships/image" Target="../media/image2172.png"/><Relationship Id="rId372" Type="http://schemas.openxmlformats.org/officeDocument/2006/relationships/customXml" Target="../ink/ink2181.xml"/><Relationship Id="rId393" Type="http://schemas.openxmlformats.org/officeDocument/2006/relationships/image" Target="../media/image2193.png"/><Relationship Id="rId211" Type="http://schemas.openxmlformats.org/officeDocument/2006/relationships/image" Target="../media/image2102.png"/><Relationship Id="rId232" Type="http://schemas.openxmlformats.org/officeDocument/2006/relationships/customXml" Target="../ink/ink2111.xml"/><Relationship Id="rId253" Type="http://schemas.openxmlformats.org/officeDocument/2006/relationships/image" Target="../media/image2123.png"/><Relationship Id="rId274" Type="http://schemas.openxmlformats.org/officeDocument/2006/relationships/customXml" Target="../ink/ink2132.xml"/><Relationship Id="rId295" Type="http://schemas.openxmlformats.org/officeDocument/2006/relationships/image" Target="../media/image2144.png"/><Relationship Id="rId309" Type="http://schemas.openxmlformats.org/officeDocument/2006/relationships/image" Target="../media/image2151.png"/><Relationship Id="rId27" Type="http://schemas.openxmlformats.org/officeDocument/2006/relationships/image" Target="../media/image2010.png"/><Relationship Id="rId48" Type="http://schemas.openxmlformats.org/officeDocument/2006/relationships/customXml" Target="../ink/ink2019.xml"/><Relationship Id="rId69" Type="http://schemas.openxmlformats.org/officeDocument/2006/relationships/image" Target="../media/image2031.png"/><Relationship Id="rId113" Type="http://schemas.openxmlformats.org/officeDocument/2006/relationships/image" Target="../media/image2053.png"/><Relationship Id="rId134" Type="http://schemas.openxmlformats.org/officeDocument/2006/relationships/customXml" Target="../ink/ink2062.xml"/><Relationship Id="rId320" Type="http://schemas.openxmlformats.org/officeDocument/2006/relationships/customXml" Target="../ink/ink2155.xml"/><Relationship Id="rId80" Type="http://schemas.openxmlformats.org/officeDocument/2006/relationships/customXml" Target="../ink/ink2035.xml"/><Relationship Id="rId155" Type="http://schemas.openxmlformats.org/officeDocument/2006/relationships/image" Target="../media/image2074.png"/><Relationship Id="rId176" Type="http://schemas.openxmlformats.org/officeDocument/2006/relationships/customXml" Target="../ink/ink2083.xml"/><Relationship Id="rId197" Type="http://schemas.openxmlformats.org/officeDocument/2006/relationships/image" Target="../media/image2095.png"/><Relationship Id="rId341" Type="http://schemas.openxmlformats.org/officeDocument/2006/relationships/image" Target="../media/image2167.png"/><Relationship Id="rId362" Type="http://schemas.openxmlformats.org/officeDocument/2006/relationships/customXml" Target="../ink/ink2176.xml"/><Relationship Id="rId383" Type="http://schemas.openxmlformats.org/officeDocument/2006/relationships/image" Target="../media/image2188.png"/><Relationship Id="rId201" Type="http://schemas.openxmlformats.org/officeDocument/2006/relationships/image" Target="../media/image2097.png"/><Relationship Id="rId222" Type="http://schemas.openxmlformats.org/officeDocument/2006/relationships/customXml" Target="../ink/ink2106.xml"/><Relationship Id="rId243" Type="http://schemas.openxmlformats.org/officeDocument/2006/relationships/image" Target="../media/image2118.png"/><Relationship Id="rId264" Type="http://schemas.openxmlformats.org/officeDocument/2006/relationships/customXml" Target="../ink/ink2127.xml"/><Relationship Id="rId285" Type="http://schemas.openxmlformats.org/officeDocument/2006/relationships/image" Target="../media/image2139.png"/><Relationship Id="rId17" Type="http://schemas.openxmlformats.org/officeDocument/2006/relationships/image" Target="../media/image2005.png"/><Relationship Id="rId38" Type="http://schemas.openxmlformats.org/officeDocument/2006/relationships/customXml" Target="../ink/ink2014.xml"/><Relationship Id="rId59" Type="http://schemas.openxmlformats.org/officeDocument/2006/relationships/image" Target="../media/image2026.png"/><Relationship Id="rId103" Type="http://schemas.openxmlformats.org/officeDocument/2006/relationships/image" Target="../media/image2048.png"/><Relationship Id="rId124" Type="http://schemas.openxmlformats.org/officeDocument/2006/relationships/customXml" Target="../ink/ink2057.xml"/><Relationship Id="rId310" Type="http://schemas.openxmlformats.org/officeDocument/2006/relationships/customXml" Target="../ink/ink2150.xml"/><Relationship Id="rId70" Type="http://schemas.openxmlformats.org/officeDocument/2006/relationships/customXml" Target="../ink/ink2030.xml"/><Relationship Id="rId91" Type="http://schemas.openxmlformats.org/officeDocument/2006/relationships/image" Target="../media/image2042.png"/><Relationship Id="rId145" Type="http://schemas.openxmlformats.org/officeDocument/2006/relationships/image" Target="../media/image2069.png"/><Relationship Id="rId166" Type="http://schemas.openxmlformats.org/officeDocument/2006/relationships/customXml" Target="../ink/ink2078.xml"/><Relationship Id="rId187" Type="http://schemas.openxmlformats.org/officeDocument/2006/relationships/image" Target="../media/image2090.png"/><Relationship Id="rId331" Type="http://schemas.openxmlformats.org/officeDocument/2006/relationships/image" Target="../media/image2162.png"/><Relationship Id="rId352" Type="http://schemas.openxmlformats.org/officeDocument/2006/relationships/customXml" Target="../ink/ink2171.xml"/><Relationship Id="rId373" Type="http://schemas.openxmlformats.org/officeDocument/2006/relationships/image" Target="../media/image2183.png"/><Relationship Id="rId394" Type="http://schemas.openxmlformats.org/officeDocument/2006/relationships/customXml" Target="../ink/ink2192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101.xml"/><Relationship Id="rId233" Type="http://schemas.openxmlformats.org/officeDocument/2006/relationships/image" Target="../media/image2113.png"/><Relationship Id="rId254" Type="http://schemas.openxmlformats.org/officeDocument/2006/relationships/customXml" Target="../ink/ink2122.xml"/><Relationship Id="rId28" Type="http://schemas.openxmlformats.org/officeDocument/2006/relationships/customXml" Target="../ink/ink2009.xml"/><Relationship Id="rId49" Type="http://schemas.openxmlformats.org/officeDocument/2006/relationships/image" Target="../media/image2021.png"/><Relationship Id="rId114" Type="http://schemas.openxmlformats.org/officeDocument/2006/relationships/customXml" Target="../ink/ink2052.xml"/><Relationship Id="rId275" Type="http://schemas.openxmlformats.org/officeDocument/2006/relationships/image" Target="../media/image2134.png"/><Relationship Id="rId296" Type="http://schemas.openxmlformats.org/officeDocument/2006/relationships/customXml" Target="../ink/ink2143.xml"/><Relationship Id="rId300" Type="http://schemas.openxmlformats.org/officeDocument/2006/relationships/customXml" Target="../ink/ink2145.xml"/><Relationship Id="rId60" Type="http://schemas.openxmlformats.org/officeDocument/2006/relationships/customXml" Target="../ink/ink2025.xml"/><Relationship Id="rId81" Type="http://schemas.openxmlformats.org/officeDocument/2006/relationships/image" Target="../media/image2037.png"/><Relationship Id="rId135" Type="http://schemas.openxmlformats.org/officeDocument/2006/relationships/image" Target="../media/image2064.png"/><Relationship Id="rId156" Type="http://schemas.openxmlformats.org/officeDocument/2006/relationships/customXml" Target="../ink/ink2073.xml"/><Relationship Id="rId177" Type="http://schemas.openxmlformats.org/officeDocument/2006/relationships/image" Target="../media/image2085.png"/><Relationship Id="rId198" Type="http://schemas.openxmlformats.org/officeDocument/2006/relationships/customXml" Target="../ink/ink2094.xml"/><Relationship Id="rId321" Type="http://schemas.openxmlformats.org/officeDocument/2006/relationships/image" Target="../media/image2157.png"/><Relationship Id="rId342" Type="http://schemas.openxmlformats.org/officeDocument/2006/relationships/customXml" Target="../ink/ink2166.xml"/><Relationship Id="rId363" Type="http://schemas.openxmlformats.org/officeDocument/2006/relationships/image" Target="../media/image2178.png"/><Relationship Id="rId384" Type="http://schemas.openxmlformats.org/officeDocument/2006/relationships/customXml" Target="../ink/ink2187.xml"/><Relationship Id="rId202" Type="http://schemas.openxmlformats.org/officeDocument/2006/relationships/customXml" Target="../ink/ink2096.xml"/><Relationship Id="rId223" Type="http://schemas.openxmlformats.org/officeDocument/2006/relationships/image" Target="../media/image2108.png"/><Relationship Id="rId244" Type="http://schemas.openxmlformats.org/officeDocument/2006/relationships/customXml" Target="../ink/ink2117.xml"/><Relationship Id="rId18" Type="http://schemas.openxmlformats.org/officeDocument/2006/relationships/customXml" Target="../ink/ink2004.xml"/><Relationship Id="rId39" Type="http://schemas.openxmlformats.org/officeDocument/2006/relationships/image" Target="../media/image2016.png"/><Relationship Id="rId265" Type="http://schemas.openxmlformats.org/officeDocument/2006/relationships/image" Target="../media/image2129.png"/><Relationship Id="rId286" Type="http://schemas.openxmlformats.org/officeDocument/2006/relationships/customXml" Target="../ink/ink2138.xml"/><Relationship Id="rId50" Type="http://schemas.openxmlformats.org/officeDocument/2006/relationships/customXml" Target="../ink/ink2020.xml"/><Relationship Id="rId104" Type="http://schemas.openxmlformats.org/officeDocument/2006/relationships/customXml" Target="../ink/ink2047.xml"/><Relationship Id="rId125" Type="http://schemas.openxmlformats.org/officeDocument/2006/relationships/image" Target="../media/image2059.png"/><Relationship Id="rId146" Type="http://schemas.openxmlformats.org/officeDocument/2006/relationships/customXml" Target="../ink/ink2068.xml"/><Relationship Id="rId167" Type="http://schemas.openxmlformats.org/officeDocument/2006/relationships/image" Target="../media/image2080.png"/><Relationship Id="rId188" Type="http://schemas.openxmlformats.org/officeDocument/2006/relationships/customXml" Target="../ink/ink2089.xml"/><Relationship Id="rId311" Type="http://schemas.openxmlformats.org/officeDocument/2006/relationships/image" Target="../media/image2152.png"/><Relationship Id="rId332" Type="http://schemas.openxmlformats.org/officeDocument/2006/relationships/customXml" Target="../ink/ink2161.xml"/><Relationship Id="rId353" Type="http://schemas.openxmlformats.org/officeDocument/2006/relationships/image" Target="../media/image2173.png"/><Relationship Id="rId374" Type="http://schemas.openxmlformats.org/officeDocument/2006/relationships/customXml" Target="../ink/ink2182.xml"/><Relationship Id="rId395" Type="http://schemas.openxmlformats.org/officeDocument/2006/relationships/image" Target="../media/image2194.png"/><Relationship Id="rId71" Type="http://schemas.openxmlformats.org/officeDocument/2006/relationships/image" Target="../media/image2032.png"/><Relationship Id="rId92" Type="http://schemas.openxmlformats.org/officeDocument/2006/relationships/customXml" Target="../ink/ink2041.xml"/><Relationship Id="rId213" Type="http://schemas.openxmlformats.org/officeDocument/2006/relationships/image" Target="../media/image2103.png"/><Relationship Id="rId234" Type="http://schemas.openxmlformats.org/officeDocument/2006/relationships/customXml" Target="../ink/ink2112.xml"/><Relationship Id="rId2" Type="http://schemas.openxmlformats.org/officeDocument/2006/relationships/customXml" Target="../ink/ink1996.xml"/><Relationship Id="rId29" Type="http://schemas.openxmlformats.org/officeDocument/2006/relationships/image" Target="../media/image2011.png"/><Relationship Id="rId255" Type="http://schemas.openxmlformats.org/officeDocument/2006/relationships/image" Target="../media/image2124.png"/><Relationship Id="rId276" Type="http://schemas.openxmlformats.org/officeDocument/2006/relationships/customXml" Target="../ink/ink2133.xml"/><Relationship Id="rId297" Type="http://schemas.openxmlformats.org/officeDocument/2006/relationships/image" Target="../media/image2145.png"/><Relationship Id="rId40" Type="http://schemas.openxmlformats.org/officeDocument/2006/relationships/customXml" Target="../ink/ink2015.xml"/><Relationship Id="rId115" Type="http://schemas.openxmlformats.org/officeDocument/2006/relationships/image" Target="../media/image2054.png"/><Relationship Id="rId136" Type="http://schemas.openxmlformats.org/officeDocument/2006/relationships/customXml" Target="../ink/ink2063.xml"/><Relationship Id="rId157" Type="http://schemas.openxmlformats.org/officeDocument/2006/relationships/image" Target="../media/image2075.png"/><Relationship Id="rId178" Type="http://schemas.openxmlformats.org/officeDocument/2006/relationships/customXml" Target="../ink/ink2084.xml"/><Relationship Id="rId301" Type="http://schemas.openxmlformats.org/officeDocument/2006/relationships/image" Target="../media/image2147.png"/><Relationship Id="rId322" Type="http://schemas.openxmlformats.org/officeDocument/2006/relationships/customXml" Target="../ink/ink2156.xml"/><Relationship Id="rId343" Type="http://schemas.openxmlformats.org/officeDocument/2006/relationships/image" Target="../media/image2168.png"/><Relationship Id="rId364" Type="http://schemas.openxmlformats.org/officeDocument/2006/relationships/customXml" Target="../ink/ink2177.xml"/><Relationship Id="rId61" Type="http://schemas.openxmlformats.org/officeDocument/2006/relationships/image" Target="../media/image2027.png"/><Relationship Id="rId82" Type="http://schemas.openxmlformats.org/officeDocument/2006/relationships/customXml" Target="../ink/ink2036.xml"/><Relationship Id="rId199" Type="http://schemas.openxmlformats.org/officeDocument/2006/relationships/image" Target="../media/image2096.png"/><Relationship Id="rId203" Type="http://schemas.openxmlformats.org/officeDocument/2006/relationships/image" Target="../media/image2098.png"/><Relationship Id="rId385" Type="http://schemas.openxmlformats.org/officeDocument/2006/relationships/image" Target="../media/image2189.png"/><Relationship Id="rId19" Type="http://schemas.openxmlformats.org/officeDocument/2006/relationships/image" Target="../media/image2006.png"/><Relationship Id="rId224" Type="http://schemas.openxmlformats.org/officeDocument/2006/relationships/customXml" Target="../ink/ink2107.xml"/><Relationship Id="rId245" Type="http://schemas.openxmlformats.org/officeDocument/2006/relationships/image" Target="../media/image2119.png"/><Relationship Id="rId266" Type="http://schemas.openxmlformats.org/officeDocument/2006/relationships/customXml" Target="../ink/ink2128.xml"/><Relationship Id="rId287" Type="http://schemas.openxmlformats.org/officeDocument/2006/relationships/image" Target="../media/image2140.png"/><Relationship Id="rId30" Type="http://schemas.openxmlformats.org/officeDocument/2006/relationships/customXml" Target="../ink/ink2010.xml"/><Relationship Id="rId105" Type="http://schemas.openxmlformats.org/officeDocument/2006/relationships/image" Target="../media/image2049.png"/><Relationship Id="rId126" Type="http://schemas.openxmlformats.org/officeDocument/2006/relationships/customXml" Target="../ink/ink2058.xml"/><Relationship Id="rId147" Type="http://schemas.openxmlformats.org/officeDocument/2006/relationships/image" Target="../media/image2070.png"/><Relationship Id="rId168" Type="http://schemas.openxmlformats.org/officeDocument/2006/relationships/customXml" Target="../ink/ink2079.xml"/><Relationship Id="rId312" Type="http://schemas.openxmlformats.org/officeDocument/2006/relationships/customXml" Target="../ink/ink2151.xml"/><Relationship Id="rId333" Type="http://schemas.openxmlformats.org/officeDocument/2006/relationships/image" Target="../media/image2163.png"/><Relationship Id="rId354" Type="http://schemas.openxmlformats.org/officeDocument/2006/relationships/customXml" Target="../ink/ink2172.xml"/><Relationship Id="rId51" Type="http://schemas.openxmlformats.org/officeDocument/2006/relationships/image" Target="../media/image2022.png"/><Relationship Id="rId72" Type="http://schemas.openxmlformats.org/officeDocument/2006/relationships/customXml" Target="../ink/ink2031.xml"/><Relationship Id="rId93" Type="http://schemas.openxmlformats.org/officeDocument/2006/relationships/image" Target="../media/image2043.png"/><Relationship Id="rId189" Type="http://schemas.openxmlformats.org/officeDocument/2006/relationships/image" Target="../media/image2091.png"/><Relationship Id="rId375" Type="http://schemas.openxmlformats.org/officeDocument/2006/relationships/image" Target="../media/image2184.png"/><Relationship Id="rId396" Type="http://schemas.openxmlformats.org/officeDocument/2006/relationships/customXml" Target="../ink/ink2193.xml"/><Relationship Id="rId3" Type="http://schemas.openxmlformats.org/officeDocument/2006/relationships/image" Target="../media/image1998.png"/><Relationship Id="rId214" Type="http://schemas.openxmlformats.org/officeDocument/2006/relationships/customXml" Target="../ink/ink2102.xml"/><Relationship Id="rId235" Type="http://schemas.openxmlformats.org/officeDocument/2006/relationships/image" Target="../media/image2114.png"/><Relationship Id="rId256" Type="http://schemas.openxmlformats.org/officeDocument/2006/relationships/customXml" Target="../ink/ink2123.xml"/><Relationship Id="rId277" Type="http://schemas.openxmlformats.org/officeDocument/2006/relationships/image" Target="../media/image2135.png"/><Relationship Id="rId298" Type="http://schemas.openxmlformats.org/officeDocument/2006/relationships/customXml" Target="../ink/ink2144.xml"/><Relationship Id="rId116" Type="http://schemas.openxmlformats.org/officeDocument/2006/relationships/customXml" Target="../ink/ink2053.xml"/><Relationship Id="rId137" Type="http://schemas.openxmlformats.org/officeDocument/2006/relationships/image" Target="../media/image2065.png"/><Relationship Id="rId158" Type="http://schemas.openxmlformats.org/officeDocument/2006/relationships/customXml" Target="../ink/ink2074.xml"/><Relationship Id="rId302" Type="http://schemas.openxmlformats.org/officeDocument/2006/relationships/customXml" Target="../ink/ink2146.xml"/><Relationship Id="rId323" Type="http://schemas.openxmlformats.org/officeDocument/2006/relationships/image" Target="../media/image2158.png"/><Relationship Id="rId344" Type="http://schemas.openxmlformats.org/officeDocument/2006/relationships/customXml" Target="../ink/ink2167.xml"/><Relationship Id="rId20" Type="http://schemas.openxmlformats.org/officeDocument/2006/relationships/customXml" Target="../ink/ink2005.xml"/><Relationship Id="rId41" Type="http://schemas.openxmlformats.org/officeDocument/2006/relationships/image" Target="../media/image2017.png"/><Relationship Id="rId62" Type="http://schemas.openxmlformats.org/officeDocument/2006/relationships/customXml" Target="../ink/ink2026.xml"/><Relationship Id="rId83" Type="http://schemas.openxmlformats.org/officeDocument/2006/relationships/image" Target="../media/image2038.png"/><Relationship Id="rId179" Type="http://schemas.openxmlformats.org/officeDocument/2006/relationships/image" Target="../media/image2086.png"/><Relationship Id="rId365" Type="http://schemas.openxmlformats.org/officeDocument/2006/relationships/image" Target="../media/image2179.png"/><Relationship Id="rId386" Type="http://schemas.openxmlformats.org/officeDocument/2006/relationships/customXml" Target="../ink/ink2188.xml"/><Relationship Id="rId190" Type="http://schemas.openxmlformats.org/officeDocument/2006/relationships/customXml" Target="../ink/ink2090.xml"/><Relationship Id="rId204" Type="http://schemas.openxmlformats.org/officeDocument/2006/relationships/customXml" Target="../ink/ink2097.xml"/><Relationship Id="rId225" Type="http://schemas.openxmlformats.org/officeDocument/2006/relationships/image" Target="../media/image2109.png"/><Relationship Id="rId246" Type="http://schemas.openxmlformats.org/officeDocument/2006/relationships/customXml" Target="../ink/ink2118.xml"/><Relationship Id="rId267" Type="http://schemas.openxmlformats.org/officeDocument/2006/relationships/image" Target="../media/image2130.png"/><Relationship Id="rId288" Type="http://schemas.openxmlformats.org/officeDocument/2006/relationships/customXml" Target="../ink/ink2139.xml"/><Relationship Id="rId106" Type="http://schemas.openxmlformats.org/officeDocument/2006/relationships/customXml" Target="../ink/ink2048.xml"/><Relationship Id="rId127" Type="http://schemas.openxmlformats.org/officeDocument/2006/relationships/image" Target="../media/image2060.png"/><Relationship Id="rId313" Type="http://schemas.openxmlformats.org/officeDocument/2006/relationships/image" Target="../media/image2153.png"/><Relationship Id="rId10" Type="http://schemas.openxmlformats.org/officeDocument/2006/relationships/customXml" Target="../ink/ink2000.xml"/><Relationship Id="rId31" Type="http://schemas.openxmlformats.org/officeDocument/2006/relationships/image" Target="../media/image2012.png"/><Relationship Id="rId52" Type="http://schemas.openxmlformats.org/officeDocument/2006/relationships/customXml" Target="../ink/ink2021.xml"/><Relationship Id="rId73" Type="http://schemas.openxmlformats.org/officeDocument/2006/relationships/image" Target="../media/image2033.png"/><Relationship Id="rId94" Type="http://schemas.openxmlformats.org/officeDocument/2006/relationships/customXml" Target="../ink/ink2042.xml"/><Relationship Id="rId148" Type="http://schemas.openxmlformats.org/officeDocument/2006/relationships/customXml" Target="../ink/ink2069.xml"/><Relationship Id="rId169" Type="http://schemas.openxmlformats.org/officeDocument/2006/relationships/image" Target="../media/image2081.png"/><Relationship Id="rId334" Type="http://schemas.openxmlformats.org/officeDocument/2006/relationships/customXml" Target="../ink/ink2162.xml"/><Relationship Id="rId355" Type="http://schemas.openxmlformats.org/officeDocument/2006/relationships/image" Target="../media/image2174.png"/><Relationship Id="rId376" Type="http://schemas.openxmlformats.org/officeDocument/2006/relationships/customXml" Target="../ink/ink2183.xml"/><Relationship Id="rId397" Type="http://schemas.openxmlformats.org/officeDocument/2006/relationships/image" Target="../media/image2195.png"/><Relationship Id="rId4" Type="http://schemas.openxmlformats.org/officeDocument/2006/relationships/customXml" Target="../ink/ink1997.xml"/><Relationship Id="rId180" Type="http://schemas.openxmlformats.org/officeDocument/2006/relationships/customXml" Target="../ink/ink2085.xml"/><Relationship Id="rId215" Type="http://schemas.openxmlformats.org/officeDocument/2006/relationships/image" Target="../media/image2104.png"/><Relationship Id="rId236" Type="http://schemas.openxmlformats.org/officeDocument/2006/relationships/customXml" Target="../ink/ink2113.xml"/><Relationship Id="rId257" Type="http://schemas.openxmlformats.org/officeDocument/2006/relationships/image" Target="../media/image2125.png"/><Relationship Id="rId278" Type="http://schemas.openxmlformats.org/officeDocument/2006/relationships/customXml" Target="../ink/ink2134.xml"/><Relationship Id="rId303" Type="http://schemas.openxmlformats.org/officeDocument/2006/relationships/image" Target="../media/image2148.png"/><Relationship Id="rId42" Type="http://schemas.openxmlformats.org/officeDocument/2006/relationships/customXml" Target="../ink/ink2016.xml"/><Relationship Id="rId84" Type="http://schemas.openxmlformats.org/officeDocument/2006/relationships/customXml" Target="../ink/ink2037.xml"/><Relationship Id="rId138" Type="http://schemas.openxmlformats.org/officeDocument/2006/relationships/customXml" Target="../ink/ink2064.xml"/><Relationship Id="rId345" Type="http://schemas.openxmlformats.org/officeDocument/2006/relationships/image" Target="../media/image2169.png"/><Relationship Id="rId387" Type="http://schemas.openxmlformats.org/officeDocument/2006/relationships/image" Target="../media/image2190.png"/><Relationship Id="rId191" Type="http://schemas.openxmlformats.org/officeDocument/2006/relationships/image" Target="../media/image2092.png"/><Relationship Id="rId205" Type="http://schemas.openxmlformats.org/officeDocument/2006/relationships/image" Target="../media/image2099.png"/><Relationship Id="rId247" Type="http://schemas.openxmlformats.org/officeDocument/2006/relationships/image" Target="../media/image2120.png"/><Relationship Id="rId107" Type="http://schemas.openxmlformats.org/officeDocument/2006/relationships/image" Target="../media/image2050.png"/><Relationship Id="rId289" Type="http://schemas.openxmlformats.org/officeDocument/2006/relationships/image" Target="../media/image2141.png"/><Relationship Id="rId11" Type="http://schemas.openxmlformats.org/officeDocument/2006/relationships/image" Target="../media/image2002.png"/><Relationship Id="rId53" Type="http://schemas.openxmlformats.org/officeDocument/2006/relationships/image" Target="../media/image2023.png"/><Relationship Id="rId149" Type="http://schemas.openxmlformats.org/officeDocument/2006/relationships/image" Target="../media/image2071.png"/><Relationship Id="rId314" Type="http://schemas.openxmlformats.org/officeDocument/2006/relationships/customXml" Target="../ink/ink2152.xml"/><Relationship Id="rId356" Type="http://schemas.openxmlformats.org/officeDocument/2006/relationships/customXml" Target="../ink/ink2173.xml"/><Relationship Id="rId95" Type="http://schemas.openxmlformats.org/officeDocument/2006/relationships/image" Target="../media/image2044.png"/><Relationship Id="rId160" Type="http://schemas.openxmlformats.org/officeDocument/2006/relationships/customXml" Target="../ink/ink2075.xml"/><Relationship Id="rId216" Type="http://schemas.openxmlformats.org/officeDocument/2006/relationships/customXml" Target="../ink/ink2103.xml"/><Relationship Id="rId258" Type="http://schemas.openxmlformats.org/officeDocument/2006/relationships/customXml" Target="../ink/ink2124.xml"/><Relationship Id="rId22" Type="http://schemas.openxmlformats.org/officeDocument/2006/relationships/customXml" Target="../ink/ink2006.xml"/><Relationship Id="rId64" Type="http://schemas.openxmlformats.org/officeDocument/2006/relationships/customXml" Target="../ink/ink2027.xml"/><Relationship Id="rId118" Type="http://schemas.openxmlformats.org/officeDocument/2006/relationships/customXml" Target="../ink/ink2054.xml"/><Relationship Id="rId325" Type="http://schemas.openxmlformats.org/officeDocument/2006/relationships/image" Target="../media/image2159.png"/><Relationship Id="rId367" Type="http://schemas.openxmlformats.org/officeDocument/2006/relationships/image" Target="../media/image2180.png"/><Relationship Id="rId171" Type="http://schemas.openxmlformats.org/officeDocument/2006/relationships/image" Target="../media/image2082.png"/><Relationship Id="rId227" Type="http://schemas.openxmlformats.org/officeDocument/2006/relationships/image" Target="../media/image2110.png"/><Relationship Id="rId269" Type="http://schemas.openxmlformats.org/officeDocument/2006/relationships/image" Target="../media/image2131.png"/><Relationship Id="rId33" Type="http://schemas.openxmlformats.org/officeDocument/2006/relationships/image" Target="../media/image2013.png"/><Relationship Id="rId129" Type="http://schemas.openxmlformats.org/officeDocument/2006/relationships/image" Target="../media/image2061.png"/><Relationship Id="rId280" Type="http://schemas.openxmlformats.org/officeDocument/2006/relationships/customXml" Target="../ink/ink2135.xml"/><Relationship Id="rId336" Type="http://schemas.openxmlformats.org/officeDocument/2006/relationships/customXml" Target="../ink/ink2163.xml"/><Relationship Id="rId75" Type="http://schemas.openxmlformats.org/officeDocument/2006/relationships/image" Target="../media/image2034.png"/><Relationship Id="rId140" Type="http://schemas.openxmlformats.org/officeDocument/2006/relationships/customXml" Target="../ink/ink2065.xml"/><Relationship Id="rId182" Type="http://schemas.openxmlformats.org/officeDocument/2006/relationships/customXml" Target="../ink/ink2086.xml"/><Relationship Id="rId378" Type="http://schemas.openxmlformats.org/officeDocument/2006/relationships/customXml" Target="../ink/ink2184.xml"/><Relationship Id="rId6" Type="http://schemas.openxmlformats.org/officeDocument/2006/relationships/customXml" Target="../ink/ink1998.xml"/><Relationship Id="rId238" Type="http://schemas.openxmlformats.org/officeDocument/2006/relationships/customXml" Target="../ink/ink2114.xml"/><Relationship Id="rId291" Type="http://schemas.openxmlformats.org/officeDocument/2006/relationships/image" Target="../media/image2142.png"/><Relationship Id="rId305" Type="http://schemas.openxmlformats.org/officeDocument/2006/relationships/image" Target="../media/image2149.png"/><Relationship Id="rId347" Type="http://schemas.openxmlformats.org/officeDocument/2006/relationships/image" Target="../media/image2170.png"/><Relationship Id="rId44" Type="http://schemas.openxmlformats.org/officeDocument/2006/relationships/customXml" Target="../ink/ink2017.xml"/><Relationship Id="rId86" Type="http://schemas.openxmlformats.org/officeDocument/2006/relationships/customXml" Target="../ink/ink2038.xml"/><Relationship Id="rId151" Type="http://schemas.openxmlformats.org/officeDocument/2006/relationships/image" Target="../media/image2072.png"/><Relationship Id="rId389" Type="http://schemas.openxmlformats.org/officeDocument/2006/relationships/image" Target="../media/image2191.png"/><Relationship Id="rId193" Type="http://schemas.openxmlformats.org/officeDocument/2006/relationships/image" Target="../media/image2093.png"/><Relationship Id="rId207" Type="http://schemas.openxmlformats.org/officeDocument/2006/relationships/image" Target="../media/image2100.png"/><Relationship Id="rId249" Type="http://schemas.openxmlformats.org/officeDocument/2006/relationships/image" Target="../media/image2121.png"/><Relationship Id="rId13" Type="http://schemas.openxmlformats.org/officeDocument/2006/relationships/image" Target="../media/image2003.png"/><Relationship Id="rId109" Type="http://schemas.openxmlformats.org/officeDocument/2006/relationships/image" Target="../media/image2051.png"/><Relationship Id="rId260" Type="http://schemas.openxmlformats.org/officeDocument/2006/relationships/customXml" Target="../ink/ink2125.xml"/><Relationship Id="rId316" Type="http://schemas.openxmlformats.org/officeDocument/2006/relationships/customXml" Target="../ink/ink2153.xml"/><Relationship Id="rId55" Type="http://schemas.openxmlformats.org/officeDocument/2006/relationships/image" Target="../media/image2024.png"/><Relationship Id="rId97" Type="http://schemas.openxmlformats.org/officeDocument/2006/relationships/image" Target="../media/image2045.png"/><Relationship Id="rId120" Type="http://schemas.openxmlformats.org/officeDocument/2006/relationships/customXml" Target="../ink/ink2055.xml"/><Relationship Id="rId358" Type="http://schemas.openxmlformats.org/officeDocument/2006/relationships/customXml" Target="../ink/ink2174.xml"/><Relationship Id="rId162" Type="http://schemas.openxmlformats.org/officeDocument/2006/relationships/customXml" Target="../ink/ink2076.xml"/><Relationship Id="rId218" Type="http://schemas.openxmlformats.org/officeDocument/2006/relationships/customXml" Target="../ink/ink2104.xml"/><Relationship Id="rId271" Type="http://schemas.openxmlformats.org/officeDocument/2006/relationships/image" Target="../media/image2132.png"/><Relationship Id="rId24" Type="http://schemas.openxmlformats.org/officeDocument/2006/relationships/customXml" Target="../ink/ink2007.xml"/><Relationship Id="rId66" Type="http://schemas.openxmlformats.org/officeDocument/2006/relationships/customXml" Target="../ink/ink2028.xml"/><Relationship Id="rId131" Type="http://schemas.openxmlformats.org/officeDocument/2006/relationships/image" Target="../media/image2062.png"/><Relationship Id="rId327" Type="http://schemas.openxmlformats.org/officeDocument/2006/relationships/image" Target="../media/image2160.png"/><Relationship Id="rId369" Type="http://schemas.openxmlformats.org/officeDocument/2006/relationships/image" Target="../media/image2181.png"/><Relationship Id="rId173" Type="http://schemas.openxmlformats.org/officeDocument/2006/relationships/image" Target="../media/image2083.png"/><Relationship Id="rId229" Type="http://schemas.openxmlformats.org/officeDocument/2006/relationships/image" Target="../media/image2111.png"/><Relationship Id="rId380" Type="http://schemas.openxmlformats.org/officeDocument/2006/relationships/customXml" Target="../ink/ink2185.xml"/><Relationship Id="rId240" Type="http://schemas.openxmlformats.org/officeDocument/2006/relationships/customXml" Target="../ink/ink2115.xml"/><Relationship Id="rId35" Type="http://schemas.openxmlformats.org/officeDocument/2006/relationships/image" Target="../media/image2014.png"/><Relationship Id="rId77" Type="http://schemas.openxmlformats.org/officeDocument/2006/relationships/image" Target="../media/image2035.png"/><Relationship Id="rId100" Type="http://schemas.openxmlformats.org/officeDocument/2006/relationships/customXml" Target="../ink/ink2045.xml"/><Relationship Id="rId282" Type="http://schemas.openxmlformats.org/officeDocument/2006/relationships/customXml" Target="../ink/ink2136.xml"/><Relationship Id="rId338" Type="http://schemas.openxmlformats.org/officeDocument/2006/relationships/customXml" Target="../ink/ink2164.xml"/><Relationship Id="rId8" Type="http://schemas.openxmlformats.org/officeDocument/2006/relationships/customXml" Target="../ink/ink1999.xml"/><Relationship Id="rId142" Type="http://schemas.openxmlformats.org/officeDocument/2006/relationships/customXml" Target="../ink/ink2066.xml"/><Relationship Id="rId184" Type="http://schemas.openxmlformats.org/officeDocument/2006/relationships/customXml" Target="../ink/ink2087.xml"/><Relationship Id="rId391" Type="http://schemas.openxmlformats.org/officeDocument/2006/relationships/image" Target="../media/image2192.png"/><Relationship Id="rId251" Type="http://schemas.openxmlformats.org/officeDocument/2006/relationships/image" Target="../media/image2122.png"/><Relationship Id="rId46" Type="http://schemas.openxmlformats.org/officeDocument/2006/relationships/customXml" Target="../ink/ink2018.xml"/><Relationship Id="rId293" Type="http://schemas.openxmlformats.org/officeDocument/2006/relationships/image" Target="../media/image2143.png"/><Relationship Id="rId307" Type="http://schemas.openxmlformats.org/officeDocument/2006/relationships/image" Target="../media/image2150.png"/><Relationship Id="rId349" Type="http://schemas.openxmlformats.org/officeDocument/2006/relationships/image" Target="../media/image2171.png"/><Relationship Id="rId88" Type="http://schemas.openxmlformats.org/officeDocument/2006/relationships/customXml" Target="../ink/ink2039.xml"/><Relationship Id="rId111" Type="http://schemas.openxmlformats.org/officeDocument/2006/relationships/image" Target="../media/image2052.png"/><Relationship Id="rId153" Type="http://schemas.openxmlformats.org/officeDocument/2006/relationships/image" Target="../media/image2073.png"/><Relationship Id="rId195" Type="http://schemas.openxmlformats.org/officeDocument/2006/relationships/image" Target="../media/image2094.png"/><Relationship Id="rId209" Type="http://schemas.openxmlformats.org/officeDocument/2006/relationships/image" Target="../media/image2101.png"/><Relationship Id="rId360" Type="http://schemas.openxmlformats.org/officeDocument/2006/relationships/customXml" Target="../ink/ink2175.xml"/><Relationship Id="rId220" Type="http://schemas.openxmlformats.org/officeDocument/2006/relationships/customXml" Target="../ink/ink2105.xml"/><Relationship Id="rId15" Type="http://schemas.openxmlformats.org/officeDocument/2006/relationships/image" Target="../media/image2004.png"/><Relationship Id="rId57" Type="http://schemas.openxmlformats.org/officeDocument/2006/relationships/image" Target="../media/image2025.png"/><Relationship Id="rId262" Type="http://schemas.openxmlformats.org/officeDocument/2006/relationships/customXml" Target="../ink/ink2126.xml"/><Relationship Id="rId318" Type="http://schemas.openxmlformats.org/officeDocument/2006/relationships/customXml" Target="../ink/ink2154.xml"/><Relationship Id="rId99" Type="http://schemas.openxmlformats.org/officeDocument/2006/relationships/image" Target="../media/image2046.png"/><Relationship Id="rId122" Type="http://schemas.openxmlformats.org/officeDocument/2006/relationships/customXml" Target="../ink/ink2056.xml"/><Relationship Id="rId164" Type="http://schemas.openxmlformats.org/officeDocument/2006/relationships/customXml" Target="../ink/ink2077.xml"/><Relationship Id="rId371" Type="http://schemas.openxmlformats.org/officeDocument/2006/relationships/image" Target="../media/image2182.png"/><Relationship Id="rId26" Type="http://schemas.openxmlformats.org/officeDocument/2006/relationships/customXml" Target="../ink/ink2008.xml"/><Relationship Id="rId231" Type="http://schemas.openxmlformats.org/officeDocument/2006/relationships/image" Target="../media/image2112.png"/><Relationship Id="rId273" Type="http://schemas.openxmlformats.org/officeDocument/2006/relationships/image" Target="../media/image2133.png"/><Relationship Id="rId329" Type="http://schemas.openxmlformats.org/officeDocument/2006/relationships/image" Target="../media/image2161.png"/><Relationship Id="rId68" Type="http://schemas.openxmlformats.org/officeDocument/2006/relationships/customXml" Target="../ink/ink2029.xml"/><Relationship Id="rId133" Type="http://schemas.openxmlformats.org/officeDocument/2006/relationships/image" Target="../media/image2063.png"/><Relationship Id="rId175" Type="http://schemas.openxmlformats.org/officeDocument/2006/relationships/image" Target="../media/image2084.png"/><Relationship Id="rId340" Type="http://schemas.openxmlformats.org/officeDocument/2006/relationships/customXml" Target="../ink/ink2165.xml"/><Relationship Id="rId200" Type="http://schemas.openxmlformats.org/officeDocument/2006/relationships/customXml" Target="../ink/ink2095.xml"/><Relationship Id="rId382" Type="http://schemas.openxmlformats.org/officeDocument/2006/relationships/customXml" Target="../ink/ink2186.xml"/><Relationship Id="rId242" Type="http://schemas.openxmlformats.org/officeDocument/2006/relationships/customXml" Target="../ink/ink2116.xml"/><Relationship Id="rId284" Type="http://schemas.openxmlformats.org/officeDocument/2006/relationships/customXml" Target="../ink/ink2137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01.png"/><Relationship Id="rId18" Type="http://schemas.openxmlformats.org/officeDocument/2006/relationships/customXml" Target="../ink/ink2202.xml"/><Relationship Id="rId26" Type="http://schemas.openxmlformats.org/officeDocument/2006/relationships/customXml" Target="../ink/ink2206.xml"/><Relationship Id="rId39" Type="http://schemas.openxmlformats.org/officeDocument/2006/relationships/image" Target="../media/image2214.png"/><Relationship Id="rId21" Type="http://schemas.openxmlformats.org/officeDocument/2006/relationships/image" Target="../media/image2205.png"/><Relationship Id="rId34" Type="http://schemas.openxmlformats.org/officeDocument/2006/relationships/customXml" Target="../ink/ink2210.xml"/><Relationship Id="rId42" Type="http://schemas.openxmlformats.org/officeDocument/2006/relationships/customXml" Target="../ink/ink2214.xml"/><Relationship Id="rId47" Type="http://schemas.openxmlformats.org/officeDocument/2006/relationships/image" Target="../media/image2218.png"/><Relationship Id="rId7" Type="http://schemas.openxmlformats.org/officeDocument/2006/relationships/image" Target="../media/image2198.png"/><Relationship Id="rId2" Type="http://schemas.openxmlformats.org/officeDocument/2006/relationships/customXml" Target="../ink/ink2194.xml"/><Relationship Id="rId16" Type="http://schemas.openxmlformats.org/officeDocument/2006/relationships/customXml" Target="../ink/ink2201.xml"/><Relationship Id="rId29" Type="http://schemas.openxmlformats.org/officeDocument/2006/relationships/image" Target="../media/image220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96.xml"/><Relationship Id="rId11" Type="http://schemas.openxmlformats.org/officeDocument/2006/relationships/image" Target="../media/image2200.png"/><Relationship Id="rId24" Type="http://schemas.openxmlformats.org/officeDocument/2006/relationships/customXml" Target="../ink/ink2205.xml"/><Relationship Id="rId32" Type="http://schemas.openxmlformats.org/officeDocument/2006/relationships/customXml" Target="../ink/ink2209.xml"/><Relationship Id="rId37" Type="http://schemas.openxmlformats.org/officeDocument/2006/relationships/image" Target="../media/image2213.png"/><Relationship Id="rId40" Type="http://schemas.openxmlformats.org/officeDocument/2006/relationships/customXml" Target="../ink/ink2213.xml"/><Relationship Id="rId45" Type="http://schemas.openxmlformats.org/officeDocument/2006/relationships/image" Target="../media/image2217.png"/><Relationship Id="rId5" Type="http://schemas.openxmlformats.org/officeDocument/2006/relationships/image" Target="../media/image2197.png"/><Relationship Id="rId15" Type="http://schemas.openxmlformats.org/officeDocument/2006/relationships/image" Target="../media/image2202.png"/><Relationship Id="rId23" Type="http://schemas.openxmlformats.org/officeDocument/2006/relationships/image" Target="../media/image2206.png"/><Relationship Id="rId28" Type="http://schemas.openxmlformats.org/officeDocument/2006/relationships/customXml" Target="../ink/ink2207.xml"/><Relationship Id="rId36" Type="http://schemas.openxmlformats.org/officeDocument/2006/relationships/customXml" Target="../ink/ink2211.xml"/><Relationship Id="rId10" Type="http://schemas.openxmlformats.org/officeDocument/2006/relationships/customXml" Target="../ink/ink2198.xml"/><Relationship Id="rId19" Type="http://schemas.openxmlformats.org/officeDocument/2006/relationships/image" Target="../media/image2204.png"/><Relationship Id="rId31" Type="http://schemas.openxmlformats.org/officeDocument/2006/relationships/image" Target="../media/image2210.png"/><Relationship Id="rId44" Type="http://schemas.openxmlformats.org/officeDocument/2006/relationships/customXml" Target="../ink/ink2215.xml"/><Relationship Id="rId4" Type="http://schemas.openxmlformats.org/officeDocument/2006/relationships/customXml" Target="../ink/ink2195.xml"/><Relationship Id="rId9" Type="http://schemas.openxmlformats.org/officeDocument/2006/relationships/image" Target="../media/image2199.png"/><Relationship Id="rId14" Type="http://schemas.openxmlformats.org/officeDocument/2006/relationships/customXml" Target="../ink/ink2200.xml"/><Relationship Id="rId22" Type="http://schemas.openxmlformats.org/officeDocument/2006/relationships/customXml" Target="../ink/ink2204.xml"/><Relationship Id="rId27" Type="http://schemas.openxmlformats.org/officeDocument/2006/relationships/image" Target="../media/image2208.png"/><Relationship Id="rId30" Type="http://schemas.openxmlformats.org/officeDocument/2006/relationships/customXml" Target="../ink/ink2208.xml"/><Relationship Id="rId35" Type="http://schemas.openxmlformats.org/officeDocument/2006/relationships/image" Target="../media/image2212.png"/><Relationship Id="rId43" Type="http://schemas.openxmlformats.org/officeDocument/2006/relationships/image" Target="../media/image2216.png"/><Relationship Id="rId8" Type="http://schemas.openxmlformats.org/officeDocument/2006/relationships/customXml" Target="../ink/ink2197.xml"/><Relationship Id="rId3" Type="http://schemas.openxmlformats.org/officeDocument/2006/relationships/image" Target="../media/image2196.png"/><Relationship Id="rId12" Type="http://schemas.openxmlformats.org/officeDocument/2006/relationships/customXml" Target="../ink/ink2199.xml"/><Relationship Id="rId17" Type="http://schemas.openxmlformats.org/officeDocument/2006/relationships/image" Target="../media/image2203.png"/><Relationship Id="rId25" Type="http://schemas.openxmlformats.org/officeDocument/2006/relationships/image" Target="../media/image2207.png"/><Relationship Id="rId33" Type="http://schemas.openxmlformats.org/officeDocument/2006/relationships/image" Target="../media/image2211.png"/><Relationship Id="rId38" Type="http://schemas.openxmlformats.org/officeDocument/2006/relationships/customXml" Target="../ink/ink2212.xml"/><Relationship Id="rId46" Type="http://schemas.openxmlformats.org/officeDocument/2006/relationships/customXml" Target="../ink/ink2216.xml"/><Relationship Id="rId20" Type="http://schemas.openxmlformats.org/officeDocument/2006/relationships/customXml" Target="../ink/ink2203.xml"/><Relationship Id="rId41" Type="http://schemas.openxmlformats.org/officeDocument/2006/relationships/image" Target="../media/image22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6.png"/><Relationship Id="rId21" Type="http://schemas.openxmlformats.org/officeDocument/2006/relationships/image" Target="../media/image248.png"/><Relationship Id="rId42" Type="http://schemas.openxmlformats.org/officeDocument/2006/relationships/customXml" Target="../ink/ink258.xml"/><Relationship Id="rId63" Type="http://schemas.openxmlformats.org/officeDocument/2006/relationships/image" Target="../media/image269.png"/><Relationship Id="rId84" Type="http://schemas.openxmlformats.org/officeDocument/2006/relationships/customXml" Target="../ink/ink279.xml"/><Relationship Id="rId138" Type="http://schemas.openxmlformats.org/officeDocument/2006/relationships/customXml" Target="../ink/ink306.xml"/><Relationship Id="rId159" Type="http://schemas.openxmlformats.org/officeDocument/2006/relationships/image" Target="../media/image317.png"/><Relationship Id="rId170" Type="http://schemas.openxmlformats.org/officeDocument/2006/relationships/customXml" Target="../ink/ink322.xml"/><Relationship Id="rId191" Type="http://schemas.openxmlformats.org/officeDocument/2006/relationships/image" Target="../media/image333.png"/><Relationship Id="rId205" Type="http://schemas.openxmlformats.org/officeDocument/2006/relationships/image" Target="../media/image340.png"/><Relationship Id="rId107" Type="http://schemas.openxmlformats.org/officeDocument/2006/relationships/image" Target="../media/image291.png"/><Relationship Id="rId11" Type="http://schemas.openxmlformats.org/officeDocument/2006/relationships/image" Target="../media/image243.png"/><Relationship Id="rId32" Type="http://schemas.openxmlformats.org/officeDocument/2006/relationships/customXml" Target="../ink/ink253.xml"/><Relationship Id="rId53" Type="http://schemas.openxmlformats.org/officeDocument/2006/relationships/image" Target="../media/image264.png"/><Relationship Id="rId74" Type="http://schemas.openxmlformats.org/officeDocument/2006/relationships/customXml" Target="../ink/ink274.xml"/><Relationship Id="rId128" Type="http://schemas.openxmlformats.org/officeDocument/2006/relationships/customXml" Target="../ink/ink301.xml"/><Relationship Id="rId149" Type="http://schemas.openxmlformats.org/officeDocument/2006/relationships/image" Target="../media/image312.png"/><Relationship Id="rId5" Type="http://schemas.openxmlformats.org/officeDocument/2006/relationships/image" Target="../media/image240.png"/><Relationship Id="rId95" Type="http://schemas.openxmlformats.org/officeDocument/2006/relationships/image" Target="../media/image285.png"/><Relationship Id="rId160" Type="http://schemas.openxmlformats.org/officeDocument/2006/relationships/customXml" Target="../ink/ink317.xml"/><Relationship Id="rId181" Type="http://schemas.openxmlformats.org/officeDocument/2006/relationships/image" Target="../media/image328.png"/><Relationship Id="rId216" Type="http://schemas.openxmlformats.org/officeDocument/2006/relationships/customXml" Target="../ink/ink345.xml"/><Relationship Id="rId22" Type="http://schemas.openxmlformats.org/officeDocument/2006/relationships/customXml" Target="../ink/ink248.xml"/><Relationship Id="rId43" Type="http://schemas.openxmlformats.org/officeDocument/2006/relationships/image" Target="../media/image259.png"/><Relationship Id="rId64" Type="http://schemas.openxmlformats.org/officeDocument/2006/relationships/customXml" Target="../ink/ink269.xml"/><Relationship Id="rId118" Type="http://schemas.openxmlformats.org/officeDocument/2006/relationships/customXml" Target="../ink/ink296.xml"/><Relationship Id="rId139" Type="http://schemas.openxmlformats.org/officeDocument/2006/relationships/image" Target="../media/image307.png"/><Relationship Id="rId85" Type="http://schemas.openxmlformats.org/officeDocument/2006/relationships/image" Target="../media/image280.png"/><Relationship Id="rId150" Type="http://schemas.openxmlformats.org/officeDocument/2006/relationships/customXml" Target="../ink/ink312.xml"/><Relationship Id="rId171" Type="http://schemas.openxmlformats.org/officeDocument/2006/relationships/image" Target="../media/image323.png"/><Relationship Id="rId192" Type="http://schemas.openxmlformats.org/officeDocument/2006/relationships/customXml" Target="../ink/ink333.xml"/><Relationship Id="rId206" Type="http://schemas.openxmlformats.org/officeDocument/2006/relationships/customXml" Target="../ink/ink340.xml"/><Relationship Id="rId12" Type="http://schemas.openxmlformats.org/officeDocument/2006/relationships/customXml" Target="../ink/ink243.xml"/><Relationship Id="rId33" Type="http://schemas.openxmlformats.org/officeDocument/2006/relationships/image" Target="../media/image254.png"/><Relationship Id="rId108" Type="http://schemas.openxmlformats.org/officeDocument/2006/relationships/customXml" Target="../ink/ink291.xml"/><Relationship Id="rId129" Type="http://schemas.openxmlformats.org/officeDocument/2006/relationships/image" Target="../media/image302.png"/><Relationship Id="rId54" Type="http://schemas.openxmlformats.org/officeDocument/2006/relationships/customXml" Target="../ink/ink264.xml"/><Relationship Id="rId75" Type="http://schemas.openxmlformats.org/officeDocument/2006/relationships/image" Target="../media/image275.png"/><Relationship Id="rId96" Type="http://schemas.openxmlformats.org/officeDocument/2006/relationships/customXml" Target="../ink/ink285.xml"/><Relationship Id="rId140" Type="http://schemas.openxmlformats.org/officeDocument/2006/relationships/customXml" Target="../ink/ink307.xml"/><Relationship Id="rId161" Type="http://schemas.openxmlformats.org/officeDocument/2006/relationships/image" Target="../media/image318.png"/><Relationship Id="rId182" Type="http://schemas.openxmlformats.org/officeDocument/2006/relationships/customXml" Target="../ink/ink328.xml"/><Relationship Id="rId217" Type="http://schemas.openxmlformats.org/officeDocument/2006/relationships/image" Target="../media/image346.png"/><Relationship Id="rId6" Type="http://schemas.openxmlformats.org/officeDocument/2006/relationships/customXml" Target="../ink/ink240.xml"/><Relationship Id="rId23" Type="http://schemas.openxmlformats.org/officeDocument/2006/relationships/image" Target="../media/image249.png"/><Relationship Id="rId119" Type="http://schemas.openxmlformats.org/officeDocument/2006/relationships/image" Target="../media/image297.png"/><Relationship Id="rId44" Type="http://schemas.openxmlformats.org/officeDocument/2006/relationships/customXml" Target="../ink/ink259.xml"/><Relationship Id="rId65" Type="http://schemas.openxmlformats.org/officeDocument/2006/relationships/image" Target="../media/image270.png"/><Relationship Id="rId86" Type="http://schemas.openxmlformats.org/officeDocument/2006/relationships/customXml" Target="../ink/ink280.xml"/><Relationship Id="rId130" Type="http://schemas.openxmlformats.org/officeDocument/2006/relationships/customXml" Target="../ink/ink302.xml"/><Relationship Id="rId151" Type="http://schemas.openxmlformats.org/officeDocument/2006/relationships/image" Target="../media/image313.png"/><Relationship Id="rId172" Type="http://schemas.openxmlformats.org/officeDocument/2006/relationships/customXml" Target="../ink/ink323.xml"/><Relationship Id="rId193" Type="http://schemas.openxmlformats.org/officeDocument/2006/relationships/image" Target="../media/image334.png"/><Relationship Id="rId207" Type="http://schemas.openxmlformats.org/officeDocument/2006/relationships/image" Target="../media/image341.png"/><Relationship Id="rId13" Type="http://schemas.openxmlformats.org/officeDocument/2006/relationships/image" Target="../media/image244.png"/><Relationship Id="rId109" Type="http://schemas.openxmlformats.org/officeDocument/2006/relationships/image" Target="../media/image292.png"/><Relationship Id="rId34" Type="http://schemas.openxmlformats.org/officeDocument/2006/relationships/customXml" Target="../ink/ink254.xml"/><Relationship Id="rId55" Type="http://schemas.openxmlformats.org/officeDocument/2006/relationships/image" Target="../media/image265.png"/><Relationship Id="rId76" Type="http://schemas.openxmlformats.org/officeDocument/2006/relationships/customXml" Target="../ink/ink275.xml"/><Relationship Id="rId97" Type="http://schemas.openxmlformats.org/officeDocument/2006/relationships/image" Target="../media/image286.png"/><Relationship Id="rId120" Type="http://schemas.openxmlformats.org/officeDocument/2006/relationships/customXml" Target="../ink/ink297.xml"/><Relationship Id="rId141" Type="http://schemas.openxmlformats.org/officeDocument/2006/relationships/image" Target="../media/image308.png"/><Relationship Id="rId7" Type="http://schemas.openxmlformats.org/officeDocument/2006/relationships/image" Target="../media/image241.png"/><Relationship Id="rId162" Type="http://schemas.openxmlformats.org/officeDocument/2006/relationships/customXml" Target="../ink/ink318.xml"/><Relationship Id="rId183" Type="http://schemas.openxmlformats.org/officeDocument/2006/relationships/image" Target="../media/image329.png"/><Relationship Id="rId218" Type="http://schemas.openxmlformats.org/officeDocument/2006/relationships/customXml" Target="../ink/ink346.xml"/><Relationship Id="rId24" Type="http://schemas.openxmlformats.org/officeDocument/2006/relationships/customXml" Target="../ink/ink249.xml"/><Relationship Id="rId45" Type="http://schemas.openxmlformats.org/officeDocument/2006/relationships/image" Target="../media/image260.png"/><Relationship Id="rId66" Type="http://schemas.openxmlformats.org/officeDocument/2006/relationships/customXml" Target="../ink/ink270.xml"/><Relationship Id="rId87" Type="http://schemas.openxmlformats.org/officeDocument/2006/relationships/image" Target="../media/image281.png"/><Relationship Id="rId110" Type="http://schemas.openxmlformats.org/officeDocument/2006/relationships/customXml" Target="../ink/ink292.xml"/><Relationship Id="rId131" Type="http://schemas.openxmlformats.org/officeDocument/2006/relationships/image" Target="../media/image303.png"/><Relationship Id="rId152" Type="http://schemas.openxmlformats.org/officeDocument/2006/relationships/customXml" Target="../ink/ink313.xml"/><Relationship Id="rId173" Type="http://schemas.openxmlformats.org/officeDocument/2006/relationships/image" Target="../media/image324.png"/><Relationship Id="rId194" Type="http://schemas.openxmlformats.org/officeDocument/2006/relationships/customXml" Target="../ink/ink334.xml"/><Relationship Id="rId208" Type="http://schemas.openxmlformats.org/officeDocument/2006/relationships/customXml" Target="../ink/ink341.xml"/><Relationship Id="rId14" Type="http://schemas.openxmlformats.org/officeDocument/2006/relationships/customXml" Target="../ink/ink244.xml"/><Relationship Id="rId35" Type="http://schemas.openxmlformats.org/officeDocument/2006/relationships/image" Target="../media/image255.png"/><Relationship Id="rId56" Type="http://schemas.openxmlformats.org/officeDocument/2006/relationships/customXml" Target="../ink/ink265.xml"/><Relationship Id="rId77" Type="http://schemas.openxmlformats.org/officeDocument/2006/relationships/image" Target="../media/image276.png"/><Relationship Id="rId100" Type="http://schemas.openxmlformats.org/officeDocument/2006/relationships/customXml" Target="../ink/ink287.xml"/><Relationship Id="rId8" Type="http://schemas.openxmlformats.org/officeDocument/2006/relationships/customXml" Target="../ink/ink241.xml"/><Relationship Id="rId51" Type="http://schemas.openxmlformats.org/officeDocument/2006/relationships/image" Target="../media/image263.png"/><Relationship Id="rId72" Type="http://schemas.openxmlformats.org/officeDocument/2006/relationships/customXml" Target="../ink/ink273.xml"/><Relationship Id="rId93" Type="http://schemas.openxmlformats.org/officeDocument/2006/relationships/image" Target="../media/image284.png"/><Relationship Id="rId98" Type="http://schemas.openxmlformats.org/officeDocument/2006/relationships/customXml" Target="../ink/ink286.xml"/><Relationship Id="rId121" Type="http://schemas.openxmlformats.org/officeDocument/2006/relationships/image" Target="../media/image298.png"/><Relationship Id="rId142" Type="http://schemas.openxmlformats.org/officeDocument/2006/relationships/customXml" Target="../ink/ink308.xml"/><Relationship Id="rId163" Type="http://schemas.openxmlformats.org/officeDocument/2006/relationships/image" Target="../media/image319.png"/><Relationship Id="rId184" Type="http://schemas.openxmlformats.org/officeDocument/2006/relationships/customXml" Target="../ink/ink329.xml"/><Relationship Id="rId189" Type="http://schemas.openxmlformats.org/officeDocument/2006/relationships/image" Target="../media/image332.png"/><Relationship Id="rId219" Type="http://schemas.openxmlformats.org/officeDocument/2006/relationships/image" Target="../media/image347.png"/><Relationship Id="rId3" Type="http://schemas.openxmlformats.org/officeDocument/2006/relationships/image" Target="../media/image239.png"/><Relationship Id="rId214" Type="http://schemas.openxmlformats.org/officeDocument/2006/relationships/customXml" Target="../ink/ink344.xml"/><Relationship Id="rId25" Type="http://schemas.openxmlformats.org/officeDocument/2006/relationships/image" Target="../media/image250.png"/><Relationship Id="rId46" Type="http://schemas.openxmlformats.org/officeDocument/2006/relationships/customXml" Target="../ink/ink260.xml"/><Relationship Id="rId67" Type="http://schemas.openxmlformats.org/officeDocument/2006/relationships/image" Target="../media/image271.png"/><Relationship Id="rId116" Type="http://schemas.openxmlformats.org/officeDocument/2006/relationships/customXml" Target="../ink/ink295.xml"/><Relationship Id="rId137" Type="http://schemas.openxmlformats.org/officeDocument/2006/relationships/image" Target="../media/image306.png"/><Relationship Id="rId158" Type="http://schemas.openxmlformats.org/officeDocument/2006/relationships/customXml" Target="../ink/ink316.xml"/><Relationship Id="rId20" Type="http://schemas.openxmlformats.org/officeDocument/2006/relationships/customXml" Target="../ink/ink247.xml"/><Relationship Id="rId41" Type="http://schemas.openxmlformats.org/officeDocument/2006/relationships/image" Target="../media/image258.png"/><Relationship Id="rId62" Type="http://schemas.openxmlformats.org/officeDocument/2006/relationships/customXml" Target="../ink/ink268.xml"/><Relationship Id="rId83" Type="http://schemas.openxmlformats.org/officeDocument/2006/relationships/image" Target="../media/image279.png"/><Relationship Id="rId88" Type="http://schemas.openxmlformats.org/officeDocument/2006/relationships/customXml" Target="../ink/ink281.xml"/><Relationship Id="rId111" Type="http://schemas.openxmlformats.org/officeDocument/2006/relationships/image" Target="../media/image293.png"/><Relationship Id="rId132" Type="http://schemas.openxmlformats.org/officeDocument/2006/relationships/customXml" Target="../ink/ink303.xml"/><Relationship Id="rId153" Type="http://schemas.openxmlformats.org/officeDocument/2006/relationships/image" Target="../media/image314.png"/><Relationship Id="rId174" Type="http://schemas.openxmlformats.org/officeDocument/2006/relationships/customXml" Target="../ink/ink324.xml"/><Relationship Id="rId179" Type="http://schemas.openxmlformats.org/officeDocument/2006/relationships/image" Target="../media/image327.png"/><Relationship Id="rId195" Type="http://schemas.openxmlformats.org/officeDocument/2006/relationships/image" Target="../media/image335.png"/><Relationship Id="rId209" Type="http://schemas.openxmlformats.org/officeDocument/2006/relationships/image" Target="../media/image342.png"/><Relationship Id="rId190" Type="http://schemas.openxmlformats.org/officeDocument/2006/relationships/customXml" Target="../ink/ink332.xml"/><Relationship Id="rId204" Type="http://schemas.openxmlformats.org/officeDocument/2006/relationships/customXml" Target="../ink/ink339.xml"/><Relationship Id="rId220" Type="http://schemas.openxmlformats.org/officeDocument/2006/relationships/customXml" Target="../ink/ink347.xml"/><Relationship Id="rId15" Type="http://schemas.openxmlformats.org/officeDocument/2006/relationships/image" Target="../media/image245.png"/><Relationship Id="rId36" Type="http://schemas.openxmlformats.org/officeDocument/2006/relationships/customXml" Target="../ink/ink255.xml"/><Relationship Id="rId57" Type="http://schemas.openxmlformats.org/officeDocument/2006/relationships/image" Target="../media/image266.png"/><Relationship Id="rId106" Type="http://schemas.openxmlformats.org/officeDocument/2006/relationships/customXml" Target="../ink/ink290.xml"/><Relationship Id="rId127" Type="http://schemas.openxmlformats.org/officeDocument/2006/relationships/image" Target="../media/image301.png"/><Relationship Id="rId10" Type="http://schemas.openxmlformats.org/officeDocument/2006/relationships/customXml" Target="../ink/ink242.xml"/><Relationship Id="rId31" Type="http://schemas.openxmlformats.org/officeDocument/2006/relationships/image" Target="../media/image253.png"/><Relationship Id="rId52" Type="http://schemas.openxmlformats.org/officeDocument/2006/relationships/customXml" Target="../ink/ink263.xml"/><Relationship Id="rId73" Type="http://schemas.openxmlformats.org/officeDocument/2006/relationships/image" Target="../media/image274.png"/><Relationship Id="rId78" Type="http://schemas.openxmlformats.org/officeDocument/2006/relationships/customXml" Target="../ink/ink276.xml"/><Relationship Id="rId94" Type="http://schemas.openxmlformats.org/officeDocument/2006/relationships/customXml" Target="../ink/ink284.xml"/><Relationship Id="rId99" Type="http://schemas.openxmlformats.org/officeDocument/2006/relationships/image" Target="../media/image287.png"/><Relationship Id="rId101" Type="http://schemas.openxmlformats.org/officeDocument/2006/relationships/image" Target="../media/image288.png"/><Relationship Id="rId122" Type="http://schemas.openxmlformats.org/officeDocument/2006/relationships/customXml" Target="../ink/ink298.xml"/><Relationship Id="rId143" Type="http://schemas.openxmlformats.org/officeDocument/2006/relationships/image" Target="../media/image309.png"/><Relationship Id="rId148" Type="http://schemas.openxmlformats.org/officeDocument/2006/relationships/customXml" Target="../ink/ink311.xml"/><Relationship Id="rId164" Type="http://schemas.openxmlformats.org/officeDocument/2006/relationships/customXml" Target="../ink/ink319.xml"/><Relationship Id="rId169" Type="http://schemas.openxmlformats.org/officeDocument/2006/relationships/image" Target="../media/image322.png"/><Relationship Id="rId185" Type="http://schemas.openxmlformats.org/officeDocument/2006/relationships/image" Target="../media/image330.png"/><Relationship Id="rId4" Type="http://schemas.openxmlformats.org/officeDocument/2006/relationships/customXml" Target="../ink/ink239.xml"/><Relationship Id="rId9" Type="http://schemas.openxmlformats.org/officeDocument/2006/relationships/image" Target="../media/image242.png"/><Relationship Id="rId180" Type="http://schemas.openxmlformats.org/officeDocument/2006/relationships/customXml" Target="../ink/ink327.xml"/><Relationship Id="rId210" Type="http://schemas.openxmlformats.org/officeDocument/2006/relationships/customXml" Target="../ink/ink342.xml"/><Relationship Id="rId215" Type="http://schemas.openxmlformats.org/officeDocument/2006/relationships/image" Target="../media/image345.png"/><Relationship Id="rId26" Type="http://schemas.openxmlformats.org/officeDocument/2006/relationships/customXml" Target="../ink/ink250.xml"/><Relationship Id="rId47" Type="http://schemas.openxmlformats.org/officeDocument/2006/relationships/image" Target="../media/image261.png"/><Relationship Id="rId68" Type="http://schemas.openxmlformats.org/officeDocument/2006/relationships/customXml" Target="../ink/ink271.xml"/><Relationship Id="rId89" Type="http://schemas.openxmlformats.org/officeDocument/2006/relationships/image" Target="../media/image282.png"/><Relationship Id="rId112" Type="http://schemas.openxmlformats.org/officeDocument/2006/relationships/customXml" Target="../ink/ink293.xml"/><Relationship Id="rId133" Type="http://schemas.openxmlformats.org/officeDocument/2006/relationships/image" Target="../media/image304.png"/><Relationship Id="rId154" Type="http://schemas.openxmlformats.org/officeDocument/2006/relationships/customXml" Target="../ink/ink314.xml"/><Relationship Id="rId175" Type="http://schemas.openxmlformats.org/officeDocument/2006/relationships/image" Target="../media/image325.png"/><Relationship Id="rId196" Type="http://schemas.openxmlformats.org/officeDocument/2006/relationships/customXml" Target="../ink/ink335.xml"/><Relationship Id="rId200" Type="http://schemas.openxmlformats.org/officeDocument/2006/relationships/customXml" Target="../ink/ink337.xml"/><Relationship Id="rId16" Type="http://schemas.openxmlformats.org/officeDocument/2006/relationships/customXml" Target="../ink/ink245.xml"/><Relationship Id="rId221" Type="http://schemas.openxmlformats.org/officeDocument/2006/relationships/image" Target="../media/image348.png"/><Relationship Id="rId37" Type="http://schemas.openxmlformats.org/officeDocument/2006/relationships/image" Target="../media/image256.png"/><Relationship Id="rId58" Type="http://schemas.openxmlformats.org/officeDocument/2006/relationships/customXml" Target="../ink/ink266.xml"/><Relationship Id="rId79" Type="http://schemas.openxmlformats.org/officeDocument/2006/relationships/image" Target="../media/image277.png"/><Relationship Id="rId102" Type="http://schemas.openxmlformats.org/officeDocument/2006/relationships/customXml" Target="../ink/ink288.xml"/><Relationship Id="rId123" Type="http://schemas.openxmlformats.org/officeDocument/2006/relationships/image" Target="../media/image299.png"/><Relationship Id="rId144" Type="http://schemas.openxmlformats.org/officeDocument/2006/relationships/customXml" Target="../ink/ink309.xml"/><Relationship Id="rId90" Type="http://schemas.openxmlformats.org/officeDocument/2006/relationships/customXml" Target="../ink/ink282.xml"/><Relationship Id="rId165" Type="http://schemas.openxmlformats.org/officeDocument/2006/relationships/image" Target="../media/image320.png"/><Relationship Id="rId186" Type="http://schemas.openxmlformats.org/officeDocument/2006/relationships/customXml" Target="../ink/ink330.xml"/><Relationship Id="rId211" Type="http://schemas.openxmlformats.org/officeDocument/2006/relationships/image" Target="../media/image343.png"/><Relationship Id="rId27" Type="http://schemas.openxmlformats.org/officeDocument/2006/relationships/image" Target="../media/image251.png"/><Relationship Id="rId48" Type="http://schemas.openxmlformats.org/officeDocument/2006/relationships/customXml" Target="../ink/ink261.xml"/><Relationship Id="rId69" Type="http://schemas.openxmlformats.org/officeDocument/2006/relationships/image" Target="../media/image272.png"/><Relationship Id="rId113" Type="http://schemas.openxmlformats.org/officeDocument/2006/relationships/image" Target="../media/image294.png"/><Relationship Id="rId134" Type="http://schemas.openxmlformats.org/officeDocument/2006/relationships/customXml" Target="../ink/ink304.xml"/><Relationship Id="rId80" Type="http://schemas.openxmlformats.org/officeDocument/2006/relationships/customXml" Target="../ink/ink277.xml"/><Relationship Id="rId155" Type="http://schemas.openxmlformats.org/officeDocument/2006/relationships/image" Target="../media/image315.png"/><Relationship Id="rId176" Type="http://schemas.openxmlformats.org/officeDocument/2006/relationships/customXml" Target="../ink/ink325.xml"/><Relationship Id="rId197" Type="http://schemas.openxmlformats.org/officeDocument/2006/relationships/image" Target="../media/image336.png"/><Relationship Id="rId201" Type="http://schemas.openxmlformats.org/officeDocument/2006/relationships/image" Target="../media/image338.png"/><Relationship Id="rId17" Type="http://schemas.openxmlformats.org/officeDocument/2006/relationships/image" Target="../media/image246.png"/><Relationship Id="rId38" Type="http://schemas.openxmlformats.org/officeDocument/2006/relationships/customXml" Target="../ink/ink256.xml"/><Relationship Id="rId59" Type="http://schemas.openxmlformats.org/officeDocument/2006/relationships/image" Target="../media/image267.png"/><Relationship Id="rId103" Type="http://schemas.openxmlformats.org/officeDocument/2006/relationships/image" Target="../media/image289.png"/><Relationship Id="rId124" Type="http://schemas.openxmlformats.org/officeDocument/2006/relationships/customXml" Target="../ink/ink299.xml"/><Relationship Id="rId70" Type="http://schemas.openxmlformats.org/officeDocument/2006/relationships/customXml" Target="../ink/ink272.xml"/><Relationship Id="rId91" Type="http://schemas.openxmlformats.org/officeDocument/2006/relationships/image" Target="../media/image283.png"/><Relationship Id="rId145" Type="http://schemas.openxmlformats.org/officeDocument/2006/relationships/image" Target="../media/image310.png"/><Relationship Id="rId166" Type="http://schemas.openxmlformats.org/officeDocument/2006/relationships/customXml" Target="../ink/ink320.xml"/><Relationship Id="rId187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43.xml"/><Relationship Id="rId28" Type="http://schemas.openxmlformats.org/officeDocument/2006/relationships/customXml" Target="../ink/ink251.xml"/><Relationship Id="rId49" Type="http://schemas.openxmlformats.org/officeDocument/2006/relationships/image" Target="../media/image262.png"/><Relationship Id="rId114" Type="http://schemas.openxmlformats.org/officeDocument/2006/relationships/customXml" Target="../ink/ink294.xml"/><Relationship Id="rId60" Type="http://schemas.openxmlformats.org/officeDocument/2006/relationships/customXml" Target="../ink/ink267.xml"/><Relationship Id="rId81" Type="http://schemas.openxmlformats.org/officeDocument/2006/relationships/image" Target="../media/image278.png"/><Relationship Id="rId135" Type="http://schemas.openxmlformats.org/officeDocument/2006/relationships/image" Target="../media/image305.png"/><Relationship Id="rId156" Type="http://schemas.openxmlformats.org/officeDocument/2006/relationships/customXml" Target="../ink/ink315.xml"/><Relationship Id="rId177" Type="http://schemas.openxmlformats.org/officeDocument/2006/relationships/image" Target="../media/image326.png"/><Relationship Id="rId198" Type="http://schemas.openxmlformats.org/officeDocument/2006/relationships/customXml" Target="../ink/ink336.xml"/><Relationship Id="rId202" Type="http://schemas.openxmlformats.org/officeDocument/2006/relationships/customXml" Target="../ink/ink338.xml"/><Relationship Id="rId18" Type="http://schemas.openxmlformats.org/officeDocument/2006/relationships/customXml" Target="../ink/ink246.xml"/><Relationship Id="rId39" Type="http://schemas.openxmlformats.org/officeDocument/2006/relationships/image" Target="../media/image257.png"/><Relationship Id="rId50" Type="http://schemas.openxmlformats.org/officeDocument/2006/relationships/customXml" Target="../ink/ink262.xml"/><Relationship Id="rId104" Type="http://schemas.openxmlformats.org/officeDocument/2006/relationships/customXml" Target="../ink/ink289.xml"/><Relationship Id="rId125" Type="http://schemas.openxmlformats.org/officeDocument/2006/relationships/image" Target="../media/image300.png"/><Relationship Id="rId146" Type="http://schemas.openxmlformats.org/officeDocument/2006/relationships/customXml" Target="../ink/ink310.xml"/><Relationship Id="rId167" Type="http://schemas.openxmlformats.org/officeDocument/2006/relationships/image" Target="../media/image321.png"/><Relationship Id="rId188" Type="http://schemas.openxmlformats.org/officeDocument/2006/relationships/customXml" Target="../ink/ink331.xml"/><Relationship Id="rId71" Type="http://schemas.openxmlformats.org/officeDocument/2006/relationships/image" Target="../media/image273.png"/><Relationship Id="rId92" Type="http://schemas.openxmlformats.org/officeDocument/2006/relationships/customXml" Target="../ink/ink283.xml"/><Relationship Id="rId213" Type="http://schemas.openxmlformats.org/officeDocument/2006/relationships/image" Target="../media/image344.png"/><Relationship Id="rId2" Type="http://schemas.openxmlformats.org/officeDocument/2006/relationships/customXml" Target="../ink/ink238.xml"/><Relationship Id="rId29" Type="http://schemas.openxmlformats.org/officeDocument/2006/relationships/image" Target="../media/image252.png"/><Relationship Id="rId40" Type="http://schemas.openxmlformats.org/officeDocument/2006/relationships/customXml" Target="../ink/ink257.xml"/><Relationship Id="rId115" Type="http://schemas.openxmlformats.org/officeDocument/2006/relationships/image" Target="../media/image295.png"/><Relationship Id="rId136" Type="http://schemas.openxmlformats.org/officeDocument/2006/relationships/customXml" Target="../ink/ink305.xml"/><Relationship Id="rId157" Type="http://schemas.openxmlformats.org/officeDocument/2006/relationships/image" Target="../media/image316.png"/><Relationship Id="rId178" Type="http://schemas.openxmlformats.org/officeDocument/2006/relationships/customXml" Target="../ink/ink326.xml"/><Relationship Id="rId61" Type="http://schemas.openxmlformats.org/officeDocument/2006/relationships/image" Target="../media/image268.png"/><Relationship Id="rId82" Type="http://schemas.openxmlformats.org/officeDocument/2006/relationships/customXml" Target="../ink/ink278.xml"/><Relationship Id="rId199" Type="http://schemas.openxmlformats.org/officeDocument/2006/relationships/image" Target="../media/image337.png"/><Relationship Id="rId203" Type="http://schemas.openxmlformats.org/officeDocument/2006/relationships/image" Target="../media/image339.png"/><Relationship Id="rId19" Type="http://schemas.openxmlformats.org/officeDocument/2006/relationships/image" Target="../media/image247.png"/><Relationship Id="rId30" Type="http://schemas.openxmlformats.org/officeDocument/2006/relationships/customXml" Target="../ink/ink252.xml"/><Relationship Id="rId105" Type="http://schemas.openxmlformats.org/officeDocument/2006/relationships/image" Target="../media/image290.png"/><Relationship Id="rId126" Type="http://schemas.openxmlformats.org/officeDocument/2006/relationships/customXml" Target="../ink/ink300.xml"/><Relationship Id="rId147" Type="http://schemas.openxmlformats.org/officeDocument/2006/relationships/image" Target="../media/image311.png"/><Relationship Id="rId168" Type="http://schemas.openxmlformats.org/officeDocument/2006/relationships/customXml" Target="../ink/ink321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6.png"/><Relationship Id="rId21" Type="http://schemas.openxmlformats.org/officeDocument/2006/relationships/image" Target="../media/image358.png"/><Relationship Id="rId42" Type="http://schemas.openxmlformats.org/officeDocument/2006/relationships/customXml" Target="../ink/ink368.xml"/><Relationship Id="rId63" Type="http://schemas.openxmlformats.org/officeDocument/2006/relationships/image" Target="../media/image379.png"/><Relationship Id="rId84" Type="http://schemas.openxmlformats.org/officeDocument/2006/relationships/customXml" Target="../ink/ink389.xml"/><Relationship Id="rId138" Type="http://schemas.openxmlformats.org/officeDocument/2006/relationships/customXml" Target="../ink/ink416.xml"/><Relationship Id="rId107" Type="http://schemas.openxmlformats.org/officeDocument/2006/relationships/image" Target="../media/image401.png"/><Relationship Id="rId11" Type="http://schemas.openxmlformats.org/officeDocument/2006/relationships/image" Target="../media/image353.png"/><Relationship Id="rId32" Type="http://schemas.openxmlformats.org/officeDocument/2006/relationships/customXml" Target="../ink/ink363.xml"/><Relationship Id="rId37" Type="http://schemas.openxmlformats.org/officeDocument/2006/relationships/image" Target="../media/image366.png"/><Relationship Id="rId53" Type="http://schemas.openxmlformats.org/officeDocument/2006/relationships/image" Target="../media/image374.png"/><Relationship Id="rId58" Type="http://schemas.openxmlformats.org/officeDocument/2006/relationships/customXml" Target="../ink/ink376.xml"/><Relationship Id="rId74" Type="http://schemas.openxmlformats.org/officeDocument/2006/relationships/customXml" Target="../ink/ink384.xml"/><Relationship Id="rId79" Type="http://schemas.openxmlformats.org/officeDocument/2006/relationships/image" Target="../media/image387.png"/><Relationship Id="rId102" Type="http://schemas.openxmlformats.org/officeDocument/2006/relationships/customXml" Target="../ink/ink398.xml"/><Relationship Id="rId123" Type="http://schemas.openxmlformats.org/officeDocument/2006/relationships/image" Target="../media/image409.png"/><Relationship Id="rId128" Type="http://schemas.openxmlformats.org/officeDocument/2006/relationships/customXml" Target="../ink/ink411.xml"/><Relationship Id="rId5" Type="http://schemas.openxmlformats.org/officeDocument/2006/relationships/image" Target="../media/image350.png"/><Relationship Id="rId90" Type="http://schemas.openxmlformats.org/officeDocument/2006/relationships/customXml" Target="../ink/ink392.xml"/><Relationship Id="rId95" Type="http://schemas.openxmlformats.org/officeDocument/2006/relationships/image" Target="../media/image395.png"/><Relationship Id="rId22" Type="http://schemas.openxmlformats.org/officeDocument/2006/relationships/customXml" Target="../ink/ink358.xml"/><Relationship Id="rId27" Type="http://schemas.openxmlformats.org/officeDocument/2006/relationships/image" Target="../media/image361.png"/><Relationship Id="rId43" Type="http://schemas.openxmlformats.org/officeDocument/2006/relationships/image" Target="../media/image369.png"/><Relationship Id="rId48" Type="http://schemas.openxmlformats.org/officeDocument/2006/relationships/customXml" Target="../ink/ink371.xml"/><Relationship Id="rId64" Type="http://schemas.openxmlformats.org/officeDocument/2006/relationships/customXml" Target="../ink/ink379.xml"/><Relationship Id="rId69" Type="http://schemas.openxmlformats.org/officeDocument/2006/relationships/image" Target="../media/image382.png"/><Relationship Id="rId113" Type="http://schemas.openxmlformats.org/officeDocument/2006/relationships/image" Target="../media/image404.png"/><Relationship Id="rId118" Type="http://schemas.openxmlformats.org/officeDocument/2006/relationships/customXml" Target="../ink/ink406.xml"/><Relationship Id="rId134" Type="http://schemas.openxmlformats.org/officeDocument/2006/relationships/customXml" Target="../ink/ink414.xml"/><Relationship Id="rId139" Type="http://schemas.openxmlformats.org/officeDocument/2006/relationships/image" Target="../media/image417.png"/><Relationship Id="rId80" Type="http://schemas.openxmlformats.org/officeDocument/2006/relationships/customXml" Target="../ink/ink387.xml"/><Relationship Id="rId85" Type="http://schemas.openxmlformats.org/officeDocument/2006/relationships/image" Target="../media/image390.png"/><Relationship Id="rId12" Type="http://schemas.openxmlformats.org/officeDocument/2006/relationships/customXml" Target="../ink/ink353.xml"/><Relationship Id="rId17" Type="http://schemas.openxmlformats.org/officeDocument/2006/relationships/image" Target="../media/image356.png"/><Relationship Id="rId33" Type="http://schemas.openxmlformats.org/officeDocument/2006/relationships/image" Target="../media/image364.png"/><Relationship Id="rId38" Type="http://schemas.openxmlformats.org/officeDocument/2006/relationships/customXml" Target="../ink/ink366.xml"/><Relationship Id="rId59" Type="http://schemas.openxmlformats.org/officeDocument/2006/relationships/image" Target="../media/image377.png"/><Relationship Id="rId103" Type="http://schemas.openxmlformats.org/officeDocument/2006/relationships/image" Target="../media/image399.png"/><Relationship Id="rId108" Type="http://schemas.openxmlformats.org/officeDocument/2006/relationships/customXml" Target="../ink/ink401.xml"/><Relationship Id="rId124" Type="http://schemas.openxmlformats.org/officeDocument/2006/relationships/customXml" Target="../ink/ink409.xml"/><Relationship Id="rId129" Type="http://schemas.openxmlformats.org/officeDocument/2006/relationships/image" Target="../media/image412.png"/><Relationship Id="rId54" Type="http://schemas.openxmlformats.org/officeDocument/2006/relationships/customXml" Target="../ink/ink374.xml"/><Relationship Id="rId70" Type="http://schemas.openxmlformats.org/officeDocument/2006/relationships/customXml" Target="../ink/ink382.xml"/><Relationship Id="rId75" Type="http://schemas.openxmlformats.org/officeDocument/2006/relationships/image" Target="../media/image385.png"/><Relationship Id="rId91" Type="http://schemas.openxmlformats.org/officeDocument/2006/relationships/image" Target="../media/image393.png"/><Relationship Id="rId96" Type="http://schemas.openxmlformats.org/officeDocument/2006/relationships/customXml" Target="../ink/ink395.xml"/><Relationship Id="rId140" Type="http://schemas.openxmlformats.org/officeDocument/2006/relationships/customXml" Target="../ink/ink4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0.xml"/><Relationship Id="rId23" Type="http://schemas.openxmlformats.org/officeDocument/2006/relationships/image" Target="../media/image359.png"/><Relationship Id="rId28" Type="http://schemas.openxmlformats.org/officeDocument/2006/relationships/customXml" Target="../ink/ink361.xml"/><Relationship Id="rId49" Type="http://schemas.openxmlformats.org/officeDocument/2006/relationships/image" Target="../media/image372.png"/><Relationship Id="rId114" Type="http://schemas.openxmlformats.org/officeDocument/2006/relationships/customXml" Target="../ink/ink404.xml"/><Relationship Id="rId119" Type="http://schemas.openxmlformats.org/officeDocument/2006/relationships/image" Target="../media/image407.png"/><Relationship Id="rId44" Type="http://schemas.openxmlformats.org/officeDocument/2006/relationships/customXml" Target="../ink/ink369.xml"/><Relationship Id="rId60" Type="http://schemas.openxmlformats.org/officeDocument/2006/relationships/customXml" Target="../ink/ink377.xml"/><Relationship Id="rId65" Type="http://schemas.openxmlformats.org/officeDocument/2006/relationships/image" Target="../media/image380.png"/><Relationship Id="rId81" Type="http://schemas.openxmlformats.org/officeDocument/2006/relationships/image" Target="../media/image388.png"/><Relationship Id="rId86" Type="http://schemas.openxmlformats.org/officeDocument/2006/relationships/customXml" Target="../ink/ink390.xml"/><Relationship Id="rId130" Type="http://schemas.openxmlformats.org/officeDocument/2006/relationships/customXml" Target="../ink/ink412.xml"/><Relationship Id="rId135" Type="http://schemas.openxmlformats.org/officeDocument/2006/relationships/image" Target="../media/image415.png"/><Relationship Id="rId13" Type="http://schemas.openxmlformats.org/officeDocument/2006/relationships/image" Target="../media/image354.png"/><Relationship Id="rId18" Type="http://schemas.openxmlformats.org/officeDocument/2006/relationships/customXml" Target="../ink/ink356.xml"/><Relationship Id="rId39" Type="http://schemas.openxmlformats.org/officeDocument/2006/relationships/image" Target="../media/image367.png"/><Relationship Id="rId109" Type="http://schemas.openxmlformats.org/officeDocument/2006/relationships/image" Target="../media/image402.png"/><Relationship Id="rId34" Type="http://schemas.openxmlformats.org/officeDocument/2006/relationships/customXml" Target="../ink/ink364.xml"/><Relationship Id="rId50" Type="http://schemas.openxmlformats.org/officeDocument/2006/relationships/customXml" Target="../ink/ink372.xml"/><Relationship Id="rId55" Type="http://schemas.openxmlformats.org/officeDocument/2006/relationships/image" Target="../media/image375.png"/><Relationship Id="rId76" Type="http://schemas.openxmlformats.org/officeDocument/2006/relationships/customXml" Target="../ink/ink385.xml"/><Relationship Id="rId97" Type="http://schemas.openxmlformats.org/officeDocument/2006/relationships/image" Target="../media/image396.png"/><Relationship Id="rId104" Type="http://schemas.openxmlformats.org/officeDocument/2006/relationships/customXml" Target="../ink/ink399.xml"/><Relationship Id="rId120" Type="http://schemas.openxmlformats.org/officeDocument/2006/relationships/customXml" Target="../ink/ink407.xml"/><Relationship Id="rId125" Type="http://schemas.openxmlformats.org/officeDocument/2006/relationships/image" Target="../media/image410.png"/><Relationship Id="rId141" Type="http://schemas.openxmlformats.org/officeDocument/2006/relationships/image" Target="../media/image418.png"/><Relationship Id="rId7" Type="http://schemas.openxmlformats.org/officeDocument/2006/relationships/image" Target="../media/image351.png"/><Relationship Id="rId71" Type="http://schemas.openxmlformats.org/officeDocument/2006/relationships/image" Target="../media/image383.png"/><Relationship Id="rId92" Type="http://schemas.openxmlformats.org/officeDocument/2006/relationships/customXml" Target="../ink/ink393.xml"/><Relationship Id="rId2" Type="http://schemas.openxmlformats.org/officeDocument/2006/relationships/customXml" Target="../ink/ink348.xml"/><Relationship Id="rId29" Type="http://schemas.openxmlformats.org/officeDocument/2006/relationships/image" Target="../media/image362.png"/><Relationship Id="rId24" Type="http://schemas.openxmlformats.org/officeDocument/2006/relationships/customXml" Target="../ink/ink359.xml"/><Relationship Id="rId40" Type="http://schemas.openxmlformats.org/officeDocument/2006/relationships/customXml" Target="../ink/ink367.xml"/><Relationship Id="rId45" Type="http://schemas.openxmlformats.org/officeDocument/2006/relationships/image" Target="../media/image370.png"/><Relationship Id="rId66" Type="http://schemas.openxmlformats.org/officeDocument/2006/relationships/customXml" Target="../ink/ink380.xml"/><Relationship Id="rId87" Type="http://schemas.openxmlformats.org/officeDocument/2006/relationships/image" Target="../media/image391.png"/><Relationship Id="rId110" Type="http://schemas.openxmlformats.org/officeDocument/2006/relationships/customXml" Target="../ink/ink402.xml"/><Relationship Id="rId115" Type="http://schemas.openxmlformats.org/officeDocument/2006/relationships/image" Target="../media/image405.png"/><Relationship Id="rId131" Type="http://schemas.openxmlformats.org/officeDocument/2006/relationships/image" Target="../media/image413.png"/><Relationship Id="rId136" Type="http://schemas.openxmlformats.org/officeDocument/2006/relationships/customXml" Target="../ink/ink415.xml"/><Relationship Id="rId61" Type="http://schemas.openxmlformats.org/officeDocument/2006/relationships/image" Target="../media/image378.png"/><Relationship Id="rId82" Type="http://schemas.openxmlformats.org/officeDocument/2006/relationships/customXml" Target="../ink/ink388.xml"/><Relationship Id="rId19" Type="http://schemas.openxmlformats.org/officeDocument/2006/relationships/image" Target="../media/image357.png"/><Relationship Id="rId14" Type="http://schemas.openxmlformats.org/officeDocument/2006/relationships/customXml" Target="../ink/ink354.xml"/><Relationship Id="rId30" Type="http://schemas.openxmlformats.org/officeDocument/2006/relationships/customXml" Target="../ink/ink362.xml"/><Relationship Id="rId35" Type="http://schemas.openxmlformats.org/officeDocument/2006/relationships/image" Target="../media/image365.png"/><Relationship Id="rId56" Type="http://schemas.openxmlformats.org/officeDocument/2006/relationships/customXml" Target="../ink/ink375.xml"/><Relationship Id="rId77" Type="http://schemas.openxmlformats.org/officeDocument/2006/relationships/image" Target="../media/image386.png"/><Relationship Id="rId100" Type="http://schemas.openxmlformats.org/officeDocument/2006/relationships/customXml" Target="../ink/ink397.xml"/><Relationship Id="rId105" Type="http://schemas.openxmlformats.org/officeDocument/2006/relationships/image" Target="../media/image400.png"/><Relationship Id="rId126" Type="http://schemas.openxmlformats.org/officeDocument/2006/relationships/customXml" Target="../ink/ink410.xml"/><Relationship Id="rId8" Type="http://schemas.openxmlformats.org/officeDocument/2006/relationships/customXml" Target="../ink/ink351.xml"/><Relationship Id="rId51" Type="http://schemas.openxmlformats.org/officeDocument/2006/relationships/image" Target="../media/image373.png"/><Relationship Id="rId72" Type="http://schemas.openxmlformats.org/officeDocument/2006/relationships/customXml" Target="../ink/ink383.xml"/><Relationship Id="rId93" Type="http://schemas.openxmlformats.org/officeDocument/2006/relationships/image" Target="../media/image394.png"/><Relationship Id="rId98" Type="http://schemas.openxmlformats.org/officeDocument/2006/relationships/customXml" Target="../ink/ink396.xml"/><Relationship Id="rId121" Type="http://schemas.openxmlformats.org/officeDocument/2006/relationships/image" Target="../media/image408.png"/><Relationship Id="rId142" Type="http://schemas.openxmlformats.org/officeDocument/2006/relationships/customXml" Target="../ink/ink418.xml"/><Relationship Id="rId3" Type="http://schemas.openxmlformats.org/officeDocument/2006/relationships/image" Target="../media/image349.png"/><Relationship Id="rId25" Type="http://schemas.openxmlformats.org/officeDocument/2006/relationships/image" Target="../media/image360.png"/><Relationship Id="rId46" Type="http://schemas.openxmlformats.org/officeDocument/2006/relationships/customXml" Target="../ink/ink370.xml"/><Relationship Id="rId67" Type="http://schemas.openxmlformats.org/officeDocument/2006/relationships/image" Target="../media/image381.png"/><Relationship Id="rId116" Type="http://schemas.openxmlformats.org/officeDocument/2006/relationships/customXml" Target="../ink/ink405.xml"/><Relationship Id="rId137" Type="http://schemas.openxmlformats.org/officeDocument/2006/relationships/image" Target="../media/image416.png"/><Relationship Id="rId20" Type="http://schemas.openxmlformats.org/officeDocument/2006/relationships/customXml" Target="../ink/ink357.xml"/><Relationship Id="rId41" Type="http://schemas.openxmlformats.org/officeDocument/2006/relationships/image" Target="../media/image368.png"/><Relationship Id="rId62" Type="http://schemas.openxmlformats.org/officeDocument/2006/relationships/customXml" Target="../ink/ink378.xml"/><Relationship Id="rId83" Type="http://schemas.openxmlformats.org/officeDocument/2006/relationships/image" Target="../media/image389.png"/><Relationship Id="rId88" Type="http://schemas.openxmlformats.org/officeDocument/2006/relationships/customXml" Target="../ink/ink391.xml"/><Relationship Id="rId111" Type="http://schemas.openxmlformats.org/officeDocument/2006/relationships/image" Target="../media/image403.png"/><Relationship Id="rId132" Type="http://schemas.openxmlformats.org/officeDocument/2006/relationships/customXml" Target="../ink/ink413.xml"/><Relationship Id="rId15" Type="http://schemas.openxmlformats.org/officeDocument/2006/relationships/image" Target="../media/image355.png"/><Relationship Id="rId36" Type="http://schemas.openxmlformats.org/officeDocument/2006/relationships/customXml" Target="../ink/ink365.xml"/><Relationship Id="rId57" Type="http://schemas.openxmlformats.org/officeDocument/2006/relationships/image" Target="../media/image376.png"/><Relationship Id="rId106" Type="http://schemas.openxmlformats.org/officeDocument/2006/relationships/customXml" Target="../ink/ink400.xml"/><Relationship Id="rId127" Type="http://schemas.openxmlformats.org/officeDocument/2006/relationships/image" Target="../media/image411.png"/><Relationship Id="rId10" Type="http://schemas.openxmlformats.org/officeDocument/2006/relationships/customXml" Target="../ink/ink352.xml"/><Relationship Id="rId31" Type="http://schemas.openxmlformats.org/officeDocument/2006/relationships/image" Target="../media/image363.png"/><Relationship Id="rId52" Type="http://schemas.openxmlformats.org/officeDocument/2006/relationships/customXml" Target="../ink/ink373.xml"/><Relationship Id="rId73" Type="http://schemas.openxmlformats.org/officeDocument/2006/relationships/image" Target="../media/image384.png"/><Relationship Id="rId78" Type="http://schemas.openxmlformats.org/officeDocument/2006/relationships/customXml" Target="../ink/ink386.xml"/><Relationship Id="rId94" Type="http://schemas.openxmlformats.org/officeDocument/2006/relationships/customXml" Target="../ink/ink394.xml"/><Relationship Id="rId99" Type="http://schemas.openxmlformats.org/officeDocument/2006/relationships/image" Target="../media/image397.png"/><Relationship Id="rId101" Type="http://schemas.openxmlformats.org/officeDocument/2006/relationships/image" Target="../media/image398.png"/><Relationship Id="rId122" Type="http://schemas.openxmlformats.org/officeDocument/2006/relationships/customXml" Target="../ink/ink408.xml"/><Relationship Id="rId143" Type="http://schemas.openxmlformats.org/officeDocument/2006/relationships/image" Target="../media/image419.png"/><Relationship Id="rId4" Type="http://schemas.openxmlformats.org/officeDocument/2006/relationships/customXml" Target="../ink/ink349.xml"/><Relationship Id="rId9" Type="http://schemas.openxmlformats.org/officeDocument/2006/relationships/image" Target="../media/image352.png"/><Relationship Id="rId26" Type="http://schemas.openxmlformats.org/officeDocument/2006/relationships/customXml" Target="../ink/ink360.xml"/><Relationship Id="rId47" Type="http://schemas.openxmlformats.org/officeDocument/2006/relationships/image" Target="../media/image371.png"/><Relationship Id="rId68" Type="http://schemas.openxmlformats.org/officeDocument/2006/relationships/customXml" Target="../ink/ink381.xml"/><Relationship Id="rId89" Type="http://schemas.openxmlformats.org/officeDocument/2006/relationships/image" Target="../media/image392.png"/><Relationship Id="rId112" Type="http://schemas.openxmlformats.org/officeDocument/2006/relationships/customXml" Target="../ink/ink403.xml"/><Relationship Id="rId133" Type="http://schemas.openxmlformats.org/officeDocument/2006/relationships/image" Target="../media/image414.png"/><Relationship Id="rId16" Type="http://schemas.openxmlformats.org/officeDocument/2006/relationships/customXml" Target="../ink/ink35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customXml" Target="../ink/ink4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1.png"/><Relationship Id="rId4" Type="http://schemas.openxmlformats.org/officeDocument/2006/relationships/customXml" Target="../ink/ink4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Linux Programming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sz="4000" dirty="0"/>
              <a:t>4</a:t>
            </a:r>
            <a:r>
              <a:rPr lang="ko-KR" altLang="en-US" sz="4000" dirty="0"/>
              <a:t>장</a:t>
            </a:r>
            <a:r>
              <a:rPr lang="en-US" altLang="ko-KR" sz="4000" dirty="0"/>
              <a:t>. </a:t>
            </a:r>
            <a:r>
              <a:rPr lang="ko-KR" altLang="en-US" sz="4000" dirty="0"/>
              <a:t>파일의 관리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컴퓨터공학전공 송석일</a:t>
            </a:r>
            <a:endParaRPr lang="en-US" altLang="ko-KR" dirty="0"/>
          </a:p>
          <a:p>
            <a:r>
              <a:rPr lang="en-US" altLang="ko-KR" dirty="0"/>
              <a:t>sisong@ut.ac.kr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2290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날짜 개체 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320882F8-3CE8-4ADD-BE5D-3F85D0CF7AA2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12291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12292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AEE8EA4E-9DAE-42C9-B96B-F74C2A058225}" type="slidenum">
              <a:rPr lang="ko-KR" altLang="en-US" smtClean="0">
                <a:latin typeface="Comic Sans MS" pitchFamily="66" charset="0"/>
              </a:rPr>
              <a:pPr eaLnBrk="1" hangingPunct="1"/>
              <a:t>10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12293" name="Rectangle 3"/>
          <p:cNvSpPr txBox="1">
            <a:spLocks noChangeArrowheads="1"/>
          </p:cNvSpPr>
          <p:nvPr/>
        </p:nvSpPr>
        <p:spPr bwMode="auto">
          <a:xfrm>
            <a:off x="304800" y="188913"/>
            <a:ext cx="8534400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01 /* </a:t>
            </a:r>
            <a:r>
              <a:rPr lang="ko-KR" altLang="en-US">
                <a:latin typeface="맑은 고딕" pitchFamily="50" charset="-127"/>
                <a:ea typeface="맑은 고딕" pitchFamily="50" charset="-127"/>
              </a:rPr>
              <a:t>예제 프로그램 </a:t>
            </a:r>
            <a:r>
              <a:rPr lang="en-US" altLang="ko-KR">
                <a:latin typeface="맑은 고딕" pitchFamily="50" charset="-127"/>
                <a:ea typeface="맑은 고딕" pitchFamily="50" charset="-127"/>
              </a:rPr>
              <a:t>: ex04-04.c */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02 #include &lt;stdio.h&gt; 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03 #include &lt;stdlib.h&gt; 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04 #include &lt;unistd.h&gt; 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05 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06 int main() 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07 { 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en-US" altLang="ko-KR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>
                <a:latin typeface="맑은 고딕" pitchFamily="50" charset="-127"/>
                <a:ea typeface="맑은 고딕" pitchFamily="50" charset="-127"/>
              </a:rPr>
              <a:t> char *filename = "test.txt"; 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09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10 </a:t>
            </a:r>
            <a:r>
              <a:rPr lang="en-US" altLang="ko-KR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>
                <a:latin typeface="맑은 고딕" pitchFamily="50" charset="-127"/>
                <a:ea typeface="맑은 고딕" pitchFamily="50" charset="-127"/>
              </a:rPr>
              <a:t> if ( access(filename, R_OK) == -1 ) {</a:t>
            </a:r>
            <a:r>
              <a:rPr lang="en-US" altLang="ko-KR">
                <a:latin typeface="Arial" charset="0"/>
                <a:ea typeface="맑은 고딕" pitchFamily="50" charset="-127"/>
              </a:rPr>
              <a:t> </a:t>
            </a:r>
            <a:r>
              <a:rPr lang="en-US" altLang="ko-KR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11 </a:t>
            </a:r>
            <a:r>
              <a:rPr lang="en-US" altLang="ko-KR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>
                <a:latin typeface="맑은 고딕" pitchFamily="50" charset="-127"/>
                <a:ea typeface="맑은 고딕" pitchFamily="50" charset="-127"/>
              </a:rPr>
              <a:t> fprintf( stderr, "User cannot read file %s \n", filename); 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12 </a:t>
            </a:r>
            <a:r>
              <a:rPr lang="en-US" altLang="ko-KR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>
                <a:latin typeface="맑은 고딕" pitchFamily="50" charset="-127"/>
                <a:ea typeface="맑은 고딕" pitchFamily="50" charset="-127"/>
              </a:rPr>
              <a:t> exit(1); 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13 </a:t>
            </a:r>
            <a:r>
              <a:rPr lang="en-US" altLang="ko-KR">
                <a:latin typeface="Arial" charset="0"/>
                <a:ea typeface="맑은 고딕" pitchFamily="50" charset="-127"/>
              </a:rPr>
              <a:t>  </a:t>
            </a:r>
            <a:r>
              <a:rPr lang="en-US" altLang="ko-KR">
                <a:latin typeface="맑은 고딕" pitchFamily="50" charset="-127"/>
                <a:ea typeface="맑은 고딕" pitchFamily="50" charset="-127"/>
              </a:rPr>
              <a:t> } 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14 </a:t>
            </a:r>
            <a:r>
              <a:rPr lang="en-US" altLang="ko-KR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>
                <a:latin typeface="맑은 고딕" pitchFamily="50" charset="-127"/>
                <a:ea typeface="맑은 고딕" pitchFamily="50" charset="-127"/>
              </a:rPr>
              <a:t> printf("%s readable, proceeding \n", filename); 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15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16 </a:t>
            </a:r>
            <a:r>
              <a:rPr lang="en-US" altLang="ko-KR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>
                <a:latin typeface="맑은 고딕" pitchFamily="50" charset="-127"/>
                <a:ea typeface="맑은 고딕" pitchFamily="50" charset="-127"/>
              </a:rPr>
              <a:t> /* rest of program ... */ 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17 }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날짜 개체 틀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A9AFA1DE-6B0A-420F-8A50-E76F9BC85890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13315" name="바닥글 개체 틀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13316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1C6836F3-4EC9-4298-93B3-3A97B3294C46}" type="slidenum">
              <a:rPr lang="ko-KR" altLang="en-US" smtClean="0">
                <a:latin typeface="Comic Sans MS" pitchFamily="66" charset="0"/>
              </a:rPr>
              <a:pPr eaLnBrk="1" hangingPunct="1"/>
              <a:t>11</a:t>
            </a:fld>
            <a:endParaRPr lang="en-US" altLang="ko-KR">
              <a:latin typeface="Comic Sans MS" pitchFamily="66" charset="0"/>
            </a:endParaRPr>
          </a:p>
        </p:txBody>
      </p:sp>
      <p:graphicFrame>
        <p:nvGraphicFramePr>
          <p:cNvPr id="5" name="Group 4"/>
          <p:cNvGraphicFramePr>
            <a:graphicFrameLocks noGrp="1"/>
          </p:cNvGraphicFramePr>
          <p:nvPr/>
        </p:nvGraphicFramePr>
        <p:xfrm>
          <a:off x="827584" y="1078338"/>
          <a:ext cx="7531696" cy="3749010"/>
        </p:xfrm>
        <a:graphic>
          <a:graphicData uri="http://schemas.openxmlformats.org/drawingml/2006/table">
            <a:tbl>
              <a:tblPr/>
              <a:tblGrid>
                <a:gridCol w="7531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33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[lp100@localhost chap03]$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ls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-l test.txt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rw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-r-----. 1 lp100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lp100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0 Mar 23 23:20 test.txt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[lp100@localhost chap03]$ id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uid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=503(lp100)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gid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=503(lp100) groups=503(lp100) context=unconfined_u:unconfined_r:unconfined_t:s0-s0:c0.c1023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[lp100@localhost chap03]$ ./ex04-04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test.txt readable, proceeding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[lp100@localhost chap03]$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su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seokil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Password: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[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seokil@localhost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chap03]$ id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uid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=500(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seokil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gid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=500(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seokil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 groups=500(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seokil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) context=unconfined_u:unconfined_r:unconfined_t:s0-s0:c0.c1023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[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seokil@localhost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chap03]$ ./ex04-04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User cannot read file test.txt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[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seokil@localhost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chap03]$</a:t>
                      </a:r>
                    </a:p>
                  </a:txBody>
                  <a:tcPr marT="45705" marB="45705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4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access </a:t>
            </a:r>
            <a:endParaRPr lang="ko-KR" altLang="en-US"/>
          </a:p>
        </p:txBody>
      </p:sp>
      <p:sp>
        <p:nvSpPr>
          <p:cNvPr id="14339" name="내용 개체 틀 5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en-US" altLang="ko-KR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>
                <a:latin typeface="HY견고딕" pitchFamily="18" charset="-127"/>
                <a:ea typeface="HY견고딕" pitchFamily="18" charset="-127"/>
              </a:rPr>
              <a:t>매크로 상수의 의미</a:t>
            </a:r>
            <a:endParaRPr lang="ko-KR" altLang="en-US"/>
          </a:p>
        </p:txBody>
      </p:sp>
      <p:sp>
        <p:nvSpPr>
          <p:cNvPr id="14340" name="날짜 개체 틀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D901F81D-B088-4C1A-A55C-54ACD7E1A0E0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14341" name="바닥글 개체 틀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14342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E7793458-B7F3-49A2-878B-8F0218E1C720}" type="slidenum">
              <a:rPr lang="ko-KR" altLang="en-US" smtClean="0">
                <a:latin typeface="Comic Sans MS" pitchFamily="66" charset="0"/>
              </a:rPr>
              <a:pPr eaLnBrk="1" hangingPunct="1"/>
              <a:t>12</a:t>
            </a:fld>
            <a:endParaRPr lang="en-US" altLang="ko-KR">
              <a:latin typeface="Comic Sans MS" pitchFamily="66" charset="0"/>
            </a:endParaRPr>
          </a:p>
        </p:txBody>
      </p:sp>
      <p:graphicFrame>
        <p:nvGraphicFramePr>
          <p:cNvPr id="7" name="Group 27"/>
          <p:cNvGraphicFramePr>
            <a:graphicFrameLocks noGrp="1"/>
          </p:cNvGraphicFramePr>
          <p:nvPr/>
        </p:nvGraphicFramePr>
        <p:xfrm>
          <a:off x="663575" y="1700213"/>
          <a:ext cx="7940675" cy="1697038"/>
        </p:xfrm>
        <a:graphic>
          <a:graphicData uri="http://schemas.openxmlformats.org/drawingml/2006/table">
            <a:tbl>
              <a:tblPr/>
              <a:tblGrid>
                <a:gridCol w="116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34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9" marB="45729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의미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9" marB="45729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6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R_OK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29" marB="45729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읽기 권한을 검사한다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9" marB="45729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4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W_OK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29" marB="45729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쓰기 권한을 검사한다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9" marB="45729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4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X_OF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29" marB="45729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실행 권한을 검사한다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(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디렉터리일 경우 탐색 권한을 검사한다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.)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9" marB="45729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4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F_OK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29" marB="45729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대상 파일이 존재하는지 검사한다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29" marB="45729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chmod, fchmod</a:t>
            </a:r>
            <a:endParaRPr lang="ko-KR" altLang="en-US"/>
          </a:p>
        </p:txBody>
      </p:sp>
      <p:sp>
        <p:nvSpPr>
          <p:cNvPr id="15363" name="내용 개체 틀 2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/>
              <a:t>파일의 접근 권한을 변경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chmod</a:t>
            </a:r>
            <a:r>
              <a:rPr lang="ko-KR" altLang="en-US"/>
              <a:t>는 개방하지 않은 파일을 경로명으로 지정</a:t>
            </a:r>
            <a:endParaRPr lang="en-US" altLang="ko-KR"/>
          </a:p>
          <a:p>
            <a:pPr lvl="1"/>
            <a:r>
              <a:rPr lang="en-US" altLang="ko-KR"/>
              <a:t>fchmod</a:t>
            </a:r>
            <a:r>
              <a:rPr lang="ko-KR" altLang="en-US"/>
              <a:t>는 개방한 파일을 파일 기술자로 지정</a:t>
            </a:r>
            <a:endParaRPr lang="en-US" altLang="ko-KR"/>
          </a:p>
          <a:p>
            <a:endParaRPr lang="ko-KR" altLang="en-US"/>
          </a:p>
        </p:txBody>
      </p:sp>
      <p:sp>
        <p:nvSpPr>
          <p:cNvPr id="15364" name="날짜 개체 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2504E25E-6C47-4167-8B60-59ECB6C0AF14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15365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15366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00907F62-2A90-484A-9179-764222DBAB47}" type="slidenum">
              <a:rPr lang="ko-KR" altLang="en-US" smtClean="0">
                <a:latin typeface="Comic Sans MS" pitchFamily="66" charset="0"/>
              </a:rPr>
              <a:pPr eaLnBrk="1" hangingPunct="1"/>
              <a:t>13</a:t>
            </a:fld>
            <a:endParaRPr lang="en-US" altLang="ko-KR">
              <a:latin typeface="Comic Sans MS" pitchFamily="66" charset="0"/>
            </a:endParaRPr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425450" y="1628775"/>
          <a:ext cx="8353425" cy="3292475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557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#include &lt;sys/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types.h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#include &lt;sys/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stat.h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chmod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const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char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path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mode_t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mode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fchmod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filedes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mode_t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mode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path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파일에 대한 경로 이름이다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filedes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개방된 파일의 파일 기술자이다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mode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파일에 새롭게 적용하려는 접근 권한이다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호출이 성공하면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반환하고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실패하면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2E9075DF-7D36-45DF-83C8-42A7126F64FE}"/>
                  </a:ext>
                </a:extLst>
              </p14:cNvPr>
              <p14:cNvContentPartPr/>
              <p14:nvPr/>
            </p14:nvContentPartPr>
            <p14:xfrm>
              <a:off x="736560" y="17280"/>
              <a:ext cx="7093440" cy="42120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2E9075DF-7D36-45DF-83C8-42A7126F6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200" y="7920"/>
                <a:ext cx="7112160" cy="4230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en-US"/>
              <a:t>chmod, fchmod</a:t>
            </a:r>
            <a:endParaRPr lang="en-US" altLang="ko-KR"/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/>
              <a:t>접근 권한의 표현</a:t>
            </a:r>
            <a:endParaRPr lang="en-US" altLang="ko-KR"/>
          </a:p>
          <a:p>
            <a:pPr lvl="1"/>
            <a:r>
              <a:rPr lang="en-US" altLang="ko-KR"/>
              <a:t>8</a:t>
            </a:r>
            <a:r>
              <a:rPr lang="ko-KR" altLang="en-US"/>
              <a:t>진수 값</a:t>
            </a:r>
          </a:p>
          <a:p>
            <a:pPr lvl="1"/>
            <a:r>
              <a:rPr lang="ko-KR" altLang="en-US"/>
              <a:t>미리 정의된 매크로 상수</a:t>
            </a:r>
          </a:p>
          <a:p>
            <a:endParaRPr lang="ko-KR" altLang="en-US"/>
          </a:p>
        </p:txBody>
      </p:sp>
      <p:sp>
        <p:nvSpPr>
          <p:cNvPr id="16388" name="날짜 개체 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3BAA07FD-BC02-4009-8358-4AF49A907B21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16389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16390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10986EA0-03CA-42EC-B296-61FBF1088964}" type="slidenum">
              <a:rPr lang="ko-KR" altLang="en-US" smtClean="0">
                <a:latin typeface="Comic Sans MS" pitchFamily="66" charset="0"/>
              </a:rPr>
              <a:pPr eaLnBrk="1" hangingPunct="1"/>
              <a:t>14</a:t>
            </a:fld>
            <a:endParaRPr lang="en-US" altLang="ko-KR">
              <a:latin typeface="Comic Sans MS" pitchFamily="66" charset="0"/>
            </a:endParaRPr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755650" y="2420938"/>
          <a:ext cx="6337300" cy="3651250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8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진수 값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상수이름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의미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0400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체" pitchFamily="17" charset="-127"/>
                          <a:ea typeface="바탕체" pitchFamily="17" charset="-127"/>
                          <a:cs typeface="한컴바탕" pitchFamily="18" charset="2"/>
                        </a:rPr>
                        <a:t>S_IRUSR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체" pitchFamily="17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소유자에 대한 읽기 권한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0200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체" pitchFamily="17" charset="-127"/>
                          <a:ea typeface="바탕체" pitchFamily="17" charset="-127"/>
                          <a:cs typeface="한컴바탕" pitchFamily="18" charset="2"/>
                        </a:rPr>
                        <a:t>S_IWUSR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체" pitchFamily="17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소유자에 대한 쓰기 권한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0100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체" pitchFamily="17" charset="-127"/>
                          <a:ea typeface="바탕체" pitchFamily="17" charset="-127"/>
                          <a:cs typeface="한컴바탕" pitchFamily="18" charset="2"/>
                        </a:rPr>
                        <a:t>S_IXUSR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체" pitchFamily="17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소유자에 대한 실행 권한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0040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체" pitchFamily="17" charset="-127"/>
                          <a:ea typeface="바탕체" pitchFamily="17" charset="-127"/>
                          <a:cs typeface="한컴바탕" pitchFamily="18" charset="2"/>
                        </a:rPr>
                        <a:t>S_IRGRP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체" pitchFamily="17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그룹 사용자에 대한 읽기 권한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0020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체" pitchFamily="17" charset="-127"/>
                          <a:ea typeface="바탕체" pitchFamily="17" charset="-127"/>
                          <a:cs typeface="한컴바탕" pitchFamily="18" charset="2"/>
                        </a:rPr>
                        <a:t>S_IWGRP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체" pitchFamily="17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그룹 사용자에 대한 쓰기 권한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0010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체" pitchFamily="17" charset="-127"/>
                          <a:ea typeface="바탕체" pitchFamily="17" charset="-127"/>
                          <a:cs typeface="한컴바탕" pitchFamily="18" charset="2"/>
                        </a:rPr>
                        <a:t>S_IXGRP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체" pitchFamily="17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그룹 사용자에 대한 실행 권한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0004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체" pitchFamily="17" charset="-127"/>
                          <a:ea typeface="바탕체" pitchFamily="17" charset="-127"/>
                          <a:cs typeface="한컴바탕" pitchFamily="18" charset="2"/>
                        </a:rPr>
                        <a:t>S_IROTH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체" pitchFamily="17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기타 사용자에 대한 읽기 권한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0002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체" pitchFamily="17" charset="-127"/>
                          <a:ea typeface="바탕체" pitchFamily="17" charset="-127"/>
                          <a:cs typeface="한컴바탕" pitchFamily="18" charset="2"/>
                        </a:rPr>
                        <a:t>S_IWOTH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체" pitchFamily="17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기타 사용자에 대한 쓰기 권한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0001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체" pitchFamily="17" charset="-127"/>
                          <a:ea typeface="바탕체" pitchFamily="17" charset="-127"/>
                          <a:cs typeface="한컴바탕" pitchFamily="18" charset="2"/>
                        </a:rPr>
                        <a:t>S_IXOTH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체" pitchFamily="17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바탕" pitchFamily="18" charset="-127"/>
                          <a:ea typeface="바탕" pitchFamily="18" charset="-127"/>
                          <a:cs typeface="한컴바탕" pitchFamily="18" charset="2"/>
                        </a:rPr>
                        <a:t>기타 사용자에 대한 실행 권한</a:t>
                      </a:r>
                      <a:endParaRPr kumimoji="1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바탕" pitchFamily="18" charset="-127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514ACB2E-880A-4E67-9545-BD4F5C8BB611}"/>
                  </a:ext>
                </a:extLst>
              </p14:cNvPr>
              <p14:cNvContentPartPr/>
              <p14:nvPr/>
            </p14:nvContentPartPr>
            <p14:xfrm>
              <a:off x="141120" y="2939760"/>
              <a:ext cx="6247440" cy="3438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514ACB2E-880A-4E67-9545-BD4F5C8BB6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760" y="2930400"/>
                <a:ext cx="6266160" cy="345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0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en-US"/>
              <a:t>chmod, fchmod</a:t>
            </a:r>
            <a:endParaRPr lang="ko-KR" altLang="en-US"/>
          </a:p>
        </p:txBody>
      </p:sp>
      <p:sp>
        <p:nvSpPr>
          <p:cNvPr id="17411" name="내용 개체 틀 2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/>
              <a:t>매크로 상수 사용</a:t>
            </a:r>
          </a:p>
          <a:p>
            <a:pPr lvl="1"/>
            <a:r>
              <a:rPr lang="ko-KR" altLang="en-US"/>
              <a:t>비트별 </a:t>
            </a:r>
            <a:r>
              <a:rPr lang="en-US" altLang="ko-KR"/>
              <a:t>OR </a:t>
            </a:r>
            <a:r>
              <a:rPr lang="ko-KR" altLang="en-US"/>
              <a:t>연산자</a:t>
            </a:r>
            <a:r>
              <a:rPr lang="en-US" altLang="ko-KR"/>
              <a:t>(|)</a:t>
            </a:r>
            <a:r>
              <a:rPr lang="ko-KR" altLang="en-US"/>
              <a:t>를 사용한다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  <a:p>
            <a:pPr lvl="1"/>
            <a:endParaRPr lang="en-US" altLang="ko-KR"/>
          </a:p>
          <a:p>
            <a:pPr lvl="1"/>
            <a:r>
              <a:rPr lang="ko-KR" altLang="en-US"/>
              <a:t>덧셈 연산자</a:t>
            </a:r>
            <a:r>
              <a:rPr lang="en-US" altLang="ko-KR"/>
              <a:t>(+)</a:t>
            </a:r>
            <a:r>
              <a:rPr lang="ko-KR" altLang="en-US"/>
              <a:t>를 잘못 사용한 경우</a:t>
            </a:r>
          </a:p>
          <a:p>
            <a:endParaRPr lang="ko-KR" altLang="en-US"/>
          </a:p>
        </p:txBody>
      </p:sp>
      <p:sp>
        <p:nvSpPr>
          <p:cNvPr id="17412" name="날짜 개체 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2A3024EE-B9D3-4595-B97B-520311058206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17413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17414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4CB1EFE0-EE6F-4241-B10D-2B25FF67CC91}" type="slidenum">
              <a:rPr lang="ko-KR" altLang="en-US" smtClean="0">
                <a:latin typeface="Comic Sans MS" pitchFamily="66" charset="0"/>
              </a:rPr>
              <a:pPr eaLnBrk="1" hangingPunct="1"/>
              <a:t>15</a:t>
            </a:fld>
            <a:endParaRPr lang="en-US" altLang="ko-KR">
              <a:latin typeface="Comic Sans MS" pitchFamily="66" charset="0"/>
            </a:endParaRPr>
          </a:p>
        </p:txBody>
      </p:sp>
      <p:graphicFrame>
        <p:nvGraphicFramePr>
          <p:cNvPr id="12" name="Group 34"/>
          <p:cNvGraphicFramePr>
            <a:graphicFrameLocks noGrp="1"/>
          </p:cNvGraphicFramePr>
          <p:nvPr/>
        </p:nvGraphicFramePr>
        <p:xfrm>
          <a:off x="755650" y="1916113"/>
          <a:ext cx="8064500" cy="823912"/>
        </p:xfrm>
        <a:graphic>
          <a:graphicData uri="http://schemas.openxmlformats.org/drawingml/2006/table">
            <a:tbl>
              <a:tblPr/>
              <a:tblGrid>
                <a:gridCol w="806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391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mode_t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 mode;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mode = S_IRUSR | S_IWUSR | S_IRGRP | S_IROTH;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chmod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("test.txt", mode);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체" pitchFamily="49" charset="-127"/>
                        <a:ea typeface="굴림체" pitchFamily="49" charset="-127"/>
                        <a:cs typeface="한컴바탕" pitchFamily="18" charset="2"/>
                      </a:endParaRPr>
                    </a:p>
                  </a:txBody>
                  <a:tcPr marT="45773" marB="4577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Group 33"/>
          <p:cNvGraphicFramePr>
            <a:graphicFrameLocks noGrp="1"/>
          </p:cNvGraphicFramePr>
          <p:nvPr/>
        </p:nvGraphicFramePr>
        <p:xfrm>
          <a:off x="755650" y="2873375"/>
          <a:ext cx="8064500" cy="335086"/>
        </p:xfrm>
        <a:graphic>
          <a:graphicData uri="http://schemas.openxmlformats.org/drawingml/2006/table">
            <a:tbl>
              <a:tblPr/>
              <a:tblGrid>
                <a:gridCol w="806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49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chmod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("test.txt", 0644);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체" pitchFamily="49" charset="-127"/>
                        <a:ea typeface="굴림체" pitchFamily="49" charset="-127"/>
                        <a:cs typeface="한컴바탕" pitchFamily="18" charset="2"/>
                      </a:endParaRPr>
                    </a:p>
                  </a:txBody>
                  <a:tcPr marT="45623" marB="4562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roup 32"/>
          <p:cNvGraphicFramePr>
            <a:graphicFrameLocks noGrp="1"/>
          </p:cNvGraphicFramePr>
          <p:nvPr/>
        </p:nvGraphicFramePr>
        <p:xfrm>
          <a:off x="766763" y="3789363"/>
          <a:ext cx="8064500" cy="1311275"/>
        </p:xfrm>
        <a:graphic>
          <a:graphicData uri="http://schemas.openxmlformats.org/drawingml/2006/table">
            <a:tbl>
              <a:tblPr/>
              <a:tblGrid>
                <a:gridCol w="806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127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mode = S_IRUSR | S_IXUR;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mode = mode | S_IRUSR;   /* 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실수로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S_IWUSR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대신에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S_IRUSR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를 적음 *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/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…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mode = S_IRUSR + S_IXUR;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mode = mode + S_IRUR;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체" pitchFamily="49" charset="-127"/>
                        <a:ea typeface="굴림체" pitchFamily="49" charset="-127"/>
                        <a:cs typeface="한컴바탕" pitchFamily="18" charset="2"/>
                      </a:endParaRPr>
                    </a:p>
                  </a:txBody>
                  <a:tcPr marT="45711" marB="45711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832CBF40-7C45-4F5D-BC9B-F48AD639F390}"/>
                  </a:ext>
                </a:extLst>
              </p14:cNvPr>
              <p14:cNvContentPartPr/>
              <p14:nvPr/>
            </p14:nvContentPartPr>
            <p14:xfrm>
              <a:off x="5456880" y="2223360"/>
              <a:ext cx="3592080" cy="26409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832CBF40-7C45-4F5D-BC9B-F48AD639F3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7520" y="2214000"/>
                <a:ext cx="3610800" cy="265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날짜 개체 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BA746B46-C9E0-42A7-AE5E-8E1D691D7D7A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18435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18436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5EA1D4A3-1F49-46C8-B787-AA3150C62A01}" type="slidenum">
              <a:rPr lang="ko-KR" altLang="en-US" smtClean="0">
                <a:latin typeface="Comic Sans MS" pitchFamily="66" charset="0"/>
              </a:rPr>
              <a:pPr eaLnBrk="1" hangingPunct="1"/>
              <a:t>16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18437" name="Rectangle 3"/>
          <p:cNvSpPr txBox="1">
            <a:spLocks noChangeArrowheads="1"/>
          </p:cNvSpPr>
          <p:nvPr/>
        </p:nvSpPr>
        <p:spPr bwMode="auto">
          <a:xfrm>
            <a:off x="304800" y="188913"/>
            <a:ext cx="8534400" cy="611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01 /* </a:t>
            </a:r>
            <a:r>
              <a:rPr lang="ko-KR" altLang="en-US">
                <a:latin typeface="맑은 고딕" pitchFamily="50" charset="-127"/>
                <a:ea typeface="맑은 고딕" pitchFamily="50" charset="-127"/>
              </a:rPr>
              <a:t>예제 프로그램 </a:t>
            </a:r>
            <a:r>
              <a:rPr lang="en-US" altLang="ko-KR">
                <a:latin typeface="맑은 고딕" pitchFamily="50" charset="-127"/>
                <a:ea typeface="맑은 고딕" pitchFamily="50" charset="-127"/>
              </a:rPr>
              <a:t>: ex04-05.c */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02 #include &lt;sys/types.h&gt; 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03 #include &lt;sys/stat.h&gt; 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04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05 int main() 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05 { 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en-US" altLang="ko-KR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>
                <a:latin typeface="맑은 고딕" pitchFamily="50" charset="-127"/>
                <a:ea typeface="맑은 고딕" pitchFamily="50" charset="-127"/>
              </a:rPr>
              <a:t> mode_t mode1, mode2; 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en-US" altLang="ko-KR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>
                <a:latin typeface="맑은 고딕" pitchFamily="50" charset="-127"/>
                <a:ea typeface="맑은 고딕" pitchFamily="50" charset="-127"/>
              </a:rPr>
              <a:t> mode1 = S_IRUSR | S_IWUSR | S_IRGRP | S_IROTH; 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en-US" altLang="ko-KR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>
                <a:latin typeface="맑은 고딕" pitchFamily="50" charset="-127"/>
                <a:ea typeface="맑은 고딕" pitchFamily="50" charset="-127"/>
              </a:rPr>
              <a:t> mode2 = 0644; 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09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10 </a:t>
            </a:r>
            <a:r>
              <a:rPr lang="en-US" altLang="ko-KR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>
                <a:latin typeface="맑은 고딕" pitchFamily="50" charset="-127"/>
                <a:ea typeface="맑은 고딕" pitchFamily="50" charset="-127"/>
              </a:rPr>
              <a:t> if(chmod("test1.txt", mode1) == -1) 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11 </a:t>
            </a:r>
            <a:r>
              <a:rPr lang="en-US" altLang="ko-KR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>
                <a:latin typeface="맑은 고딕" pitchFamily="50" charset="-127"/>
                <a:ea typeface="맑은 고딕" pitchFamily="50" charset="-127"/>
              </a:rPr>
              <a:t> exit(1); 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12 </a:t>
            </a:r>
            <a:r>
              <a:rPr lang="en-US" altLang="ko-KR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>
                <a:latin typeface="맑은 고딕" pitchFamily="50" charset="-127"/>
                <a:ea typeface="맑은 고딕" pitchFamily="50" charset="-127"/>
              </a:rPr>
              <a:t> if(chmod(“test2.txt", mode2) == -1) 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13 </a:t>
            </a:r>
            <a:r>
              <a:rPr lang="en-US" altLang="ko-KR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>
                <a:latin typeface="맑은 고딕" pitchFamily="50" charset="-127"/>
                <a:ea typeface="맑은 고딕" pitchFamily="50" charset="-127"/>
              </a:rPr>
              <a:t> exit(1); 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14 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15 </a:t>
            </a:r>
            <a:r>
              <a:rPr lang="en-US" altLang="ko-KR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>
                <a:latin typeface="맑은 고딕" pitchFamily="50" charset="-127"/>
                <a:ea typeface="맑은 고딕" pitchFamily="50" charset="-127"/>
              </a:rPr>
              <a:t> printf("rest of program ... \n"); </a:t>
            </a:r>
          </a:p>
          <a:p>
            <a:pPr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16 }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날짜 개체 틀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EAE98076-7FCF-4960-BB1C-BEF5297A3761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19459" name="바닥글 개체 틀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B579E78F-BBE7-44A3-811E-3EA586B86851}" type="slidenum">
              <a:rPr lang="ko-KR" altLang="en-US" smtClean="0">
                <a:latin typeface="Comic Sans MS" pitchFamily="66" charset="0"/>
              </a:rPr>
              <a:pPr eaLnBrk="1" hangingPunct="1"/>
              <a:t>17</a:t>
            </a:fld>
            <a:endParaRPr lang="en-US" altLang="ko-KR">
              <a:latin typeface="Comic Sans MS" pitchFamily="66" charset="0"/>
            </a:endParaRPr>
          </a:p>
        </p:txBody>
      </p:sp>
      <p:graphicFrame>
        <p:nvGraphicFramePr>
          <p:cNvPr id="5" name="Group 4"/>
          <p:cNvGraphicFramePr>
            <a:graphicFrameLocks noGrp="1"/>
          </p:cNvGraphicFramePr>
          <p:nvPr/>
        </p:nvGraphicFramePr>
        <p:xfrm>
          <a:off x="395536" y="836712"/>
          <a:ext cx="8208963" cy="3931920"/>
        </p:xfrm>
        <a:graphic>
          <a:graphicData uri="http://schemas.openxmlformats.org/drawingml/2006/table">
            <a:tbl>
              <a:tblPr/>
              <a:tblGrid>
                <a:gridCol w="8208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320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[lp100@localhost chap03]$ cat &gt; test1.txt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dafa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[lp100@localhost chap03]$ cat &gt; test2.txt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dafa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[lp100@localhost chap03]$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[lp100@localhost chap03]$ 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ls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-l test*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rw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rw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-r--. 1 lp100 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lp100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5 Mar 24 00:07 test1.txt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rw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rw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-r--. 1 lp100 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lp100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5 Mar 24 00:08 test2.txt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[lp100@localhost chap03]$ ./ex04-05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rest of program ...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[lp100@localhost chap03]$ 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ls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-l test*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rw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-r--r--. 1 lp100 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lp100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5 Mar 24 00:07 test1.txt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rw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-r--r--. 1 lp100 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lp100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5 Mar 24 00:08 test2.txt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[lp100@localhost chap03]$</a:t>
                      </a: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4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en-US"/>
              <a:t>chown, fchown</a:t>
            </a:r>
            <a:endParaRPr lang="ko-KR" altLang="en-US"/>
          </a:p>
        </p:txBody>
      </p:sp>
      <p:sp>
        <p:nvSpPr>
          <p:cNvPr id="20483" name="내용 개체 틀 5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/>
              <a:t>지정한 경로의 파일이나 이미 개방된 파일의 소유주 변경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파일의 소유주를 변경하는 작업은 시스템 관리자만 수행</a:t>
            </a:r>
            <a:r>
              <a:rPr lang="en-US" altLang="ko-KR"/>
              <a:t> </a:t>
            </a:r>
            <a:r>
              <a:rPr lang="ko-KR" altLang="en-US"/>
              <a:t>가능</a:t>
            </a:r>
            <a:endParaRPr lang="en-US" altLang="ko-KR"/>
          </a:p>
          <a:p>
            <a:endParaRPr lang="ko-KR" altLang="en-US"/>
          </a:p>
        </p:txBody>
      </p:sp>
      <p:sp>
        <p:nvSpPr>
          <p:cNvPr id="20484" name="날짜 개체 틀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8D715A07-C3AB-42F5-B1DF-8322E24AC9DA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20485" name="바닥글 개체 틀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20486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D8AECF0C-8423-4D0D-9DB5-BEFF762BD2F8}" type="slidenum">
              <a:rPr lang="ko-KR" altLang="en-US" smtClean="0">
                <a:latin typeface="Comic Sans MS" pitchFamily="66" charset="0"/>
              </a:rPr>
              <a:pPr eaLnBrk="1" hangingPunct="1"/>
              <a:t>18</a:t>
            </a:fld>
            <a:endParaRPr lang="en-US" altLang="ko-KR">
              <a:latin typeface="Comic Sans MS" pitchFamily="66" charset="0"/>
            </a:endParaRPr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395288" y="1628775"/>
          <a:ext cx="8353425" cy="3676650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557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#include &lt;sys/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types.h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#include &lt;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unistd.h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chown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const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char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path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uid_t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owner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gid_t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group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fchown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uid_t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owner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gid_t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group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path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파일에 대한 경로 이름이다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개방된 파일의 파일 기술자이다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owner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새로운 소유주의 사용자 식별 번호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(UID)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group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새로운 소유주의 그룹 식별 번호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(GID)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호출이 성공하면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반환하고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실패하면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날짜 개체 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F1ECF61E-B26F-4725-A15B-3EAF482F7A64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21507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21508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FC3641D3-ED4F-44AF-A84F-06FB92B6BE1E}" type="slidenum">
              <a:rPr lang="ko-KR" altLang="en-US" smtClean="0">
                <a:latin typeface="Comic Sans MS" pitchFamily="66" charset="0"/>
              </a:rPr>
              <a:pPr eaLnBrk="1" hangingPunct="1"/>
              <a:t>19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21509" name="Rectangle 10"/>
          <p:cNvSpPr>
            <a:spLocks noChangeArrowheads="1"/>
          </p:cNvSpPr>
          <p:nvPr/>
        </p:nvSpPr>
        <p:spPr bwMode="auto">
          <a:xfrm>
            <a:off x="1187624" y="116632"/>
            <a:ext cx="6624638" cy="258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01 #include &lt;sys/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types.h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 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02 #include &lt;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unistd.h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 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03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main() 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05 { 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06     if(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chown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("test.txt", 2045, 200) == -1) 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07         exit(1); 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08    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("rest of program ...\n"); 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09 } </a:t>
            </a:r>
          </a:p>
        </p:txBody>
      </p:sp>
      <p:graphicFrame>
        <p:nvGraphicFramePr>
          <p:cNvPr id="8" name="Group 17"/>
          <p:cNvGraphicFramePr>
            <a:graphicFrameLocks noGrp="1"/>
          </p:cNvGraphicFramePr>
          <p:nvPr/>
        </p:nvGraphicFramePr>
        <p:xfrm>
          <a:off x="1173608" y="2761995"/>
          <a:ext cx="6873708" cy="3924106"/>
        </p:xfrm>
        <a:graphic>
          <a:graphicData uri="http://schemas.openxmlformats.org/drawingml/2006/table">
            <a:tbl>
              <a:tblPr/>
              <a:tblGrid>
                <a:gridCol w="6873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2410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[lp100@localhost chap03]$ 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ls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 –l test.txt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-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rw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-r-----. 1 lp100 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lp100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    0 Mar 23 23:20 test.txt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[lp100@localhost chap03]$ 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su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체" pitchFamily="49" charset="-127"/>
                        <a:ea typeface="굴림체" pitchFamily="49" charset="-127"/>
                        <a:cs typeface="한컴바탕" pitchFamily="18" charset="2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Password: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[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root@localhost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 chap03]# ./ex04-06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rest of program ...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[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root@localhost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 chap03]# 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ls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 -l test.txt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-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rw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-r-----. 1 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seokil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 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seokil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 0 Mar 23 23:20 test.txt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[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root@localhost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 chap03]# id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uid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=0(root) 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gid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=0(root) groups=0(root)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[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root@localhost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 chap03]# id 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seokil</a:t>
                      </a:r>
                      <a:endParaRPr kumimoji="1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굴림체" pitchFamily="49" charset="-127"/>
                        <a:ea typeface="굴림체" pitchFamily="49" charset="-127"/>
                        <a:cs typeface="한컴바탕" pitchFamily="18" charset="2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uid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=500(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seokil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) 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gid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=500(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seokil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) groups=500(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seokil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[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root@localhost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  <a:cs typeface="한컴바탕" pitchFamily="18" charset="2"/>
                        </a:rPr>
                        <a:t> chap03]#</a:t>
                      </a:r>
                    </a:p>
                  </a:txBody>
                  <a:tcPr marT="45732" marB="45732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ko-KR" altLang="en-US"/>
              <a:t>강의</a:t>
            </a:r>
            <a:r>
              <a:rPr lang="en-US" altLang="ko-KR"/>
              <a:t> </a:t>
            </a:r>
            <a:r>
              <a:rPr lang="ko-KR" altLang="en-US"/>
              <a:t>내용</a:t>
            </a:r>
          </a:p>
        </p:txBody>
      </p:sp>
      <p:sp>
        <p:nvSpPr>
          <p:cNvPr id="4099" name="내용 개체 틀 2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/>
              <a:t>파일의 메타 정보에 관련된 시스템 호출 및 표준 라이브러리 함수</a:t>
            </a:r>
          </a:p>
        </p:txBody>
      </p:sp>
      <p:sp>
        <p:nvSpPr>
          <p:cNvPr id="4100" name="날짜 개체 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F398812C-F926-4F41-AD06-186F4FBCFE18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4101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4102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8B1DB295-91E1-492F-B27D-79EDB4312DCB}" type="slidenum">
              <a:rPr lang="ko-KR" altLang="en-US" smtClean="0">
                <a:latin typeface="Comic Sans MS" pitchFamily="66" charset="0"/>
              </a:rPr>
              <a:pPr eaLnBrk="1" hangingPunct="1"/>
              <a:t>2</a:t>
            </a:fld>
            <a:endParaRPr lang="en-US" altLang="ko-KR">
              <a:latin typeface="Comic Sans MS" pitchFamily="66" charset="0"/>
            </a:endParaRPr>
          </a:p>
        </p:txBody>
      </p:sp>
      <p:graphicFrame>
        <p:nvGraphicFramePr>
          <p:cNvPr id="8" name="Group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706256"/>
              </p:ext>
            </p:extLst>
          </p:nvPr>
        </p:nvGraphicFramePr>
        <p:xfrm>
          <a:off x="750888" y="1989138"/>
          <a:ext cx="7920037" cy="3841750"/>
        </p:xfrm>
        <a:graphic>
          <a:graphicData uri="http://schemas.openxmlformats.org/drawingml/2006/table">
            <a:tbl>
              <a:tblPr/>
              <a:tblGrid>
                <a:gridCol w="172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1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의미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umask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생성 마스크를 설정한다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access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파일에 대한 사용자의 접근 권한을 확인한다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chmod/fchmod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파일에 대한 접근 권한을 변경한다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chown/fchown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파일의 소유주와 그룹을 변경한다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link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파일의 새로운 이름을 생성한다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(hard-link)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rename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파일의 이름이나 위치를 변경한다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symlink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파일의 새로운 이름을 생성한다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(soft-link, symbolic link)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readlink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심볼형 링크의 값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실제 내용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읽어온다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stat/fstat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파일의 상태 정보를 가져온다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53" name="그룹 52">
            <a:extLst>
              <a:ext uri="{FF2B5EF4-FFF2-40B4-BE49-F238E27FC236}">
                <a16:creationId xmlns:a16="http://schemas.microsoft.com/office/drawing/2014/main" id="{552FA438-CDFB-468F-82EB-784288CD05F9}"/>
              </a:ext>
            </a:extLst>
          </p:cNvPr>
          <p:cNvGrpSpPr/>
          <p:nvPr/>
        </p:nvGrpSpPr>
        <p:grpSpPr>
          <a:xfrm>
            <a:off x="3382207" y="1593889"/>
            <a:ext cx="3426480" cy="1162800"/>
            <a:chOff x="3382207" y="1593889"/>
            <a:chExt cx="3426480" cy="11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9A5BFE2-36A9-4B99-8D20-3B1FB6919A3D}"/>
                    </a:ext>
                  </a:extLst>
                </p14:cNvPr>
                <p14:cNvContentPartPr/>
                <p14:nvPr/>
              </p14:nvContentPartPr>
              <p14:xfrm>
                <a:off x="3382207" y="2249089"/>
                <a:ext cx="740880" cy="5076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9A5BFE2-36A9-4B99-8D20-3B1FB6919A3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73567" y="2240449"/>
                  <a:ext cx="75852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1F656A4-F8B5-4796-8D65-7BEA9B996500}"/>
                    </a:ext>
                  </a:extLst>
                </p14:cNvPr>
                <p14:cNvContentPartPr/>
                <p14:nvPr/>
              </p14:nvContentPartPr>
              <p14:xfrm>
                <a:off x="3869647" y="1794409"/>
                <a:ext cx="534600" cy="4582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1F656A4-F8B5-4796-8D65-7BEA9B99650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61007" y="1785409"/>
                  <a:ext cx="55224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A000E71-308E-4174-A24D-2CD5A8AE35DA}"/>
                    </a:ext>
                  </a:extLst>
                </p14:cNvPr>
                <p14:cNvContentPartPr/>
                <p14:nvPr/>
              </p14:nvContentPartPr>
              <p14:xfrm>
                <a:off x="4170967" y="1691809"/>
                <a:ext cx="234000" cy="371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A000E71-308E-4174-A24D-2CD5A8AE35D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61967" y="1682809"/>
                  <a:ext cx="2516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7382019-0C28-4A38-8014-CCB042D29104}"/>
                    </a:ext>
                  </a:extLst>
                </p14:cNvPr>
                <p14:cNvContentPartPr/>
                <p14:nvPr/>
              </p14:nvContentPartPr>
              <p14:xfrm>
                <a:off x="4500367" y="1700809"/>
                <a:ext cx="136800" cy="2048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7382019-0C28-4A38-8014-CCB042D2910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91727" y="1692169"/>
                  <a:ext cx="154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3F331DC2-267C-4089-AB93-9D046D106A23}"/>
                    </a:ext>
                  </a:extLst>
                </p14:cNvPr>
                <p14:cNvContentPartPr/>
                <p14:nvPr/>
              </p14:nvContentPartPr>
              <p14:xfrm>
                <a:off x="4673527" y="1746169"/>
                <a:ext cx="109440" cy="1026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3F331DC2-267C-4089-AB93-9D046D106A2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64527" y="1737529"/>
                  <a:ext cx="127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B7451C0-65A0-4A72-BC1B-EF04406E4F66}"/>
                    </a:ext>
                  </a:extLst>
                </p14:cNvPr>
                <p14:cNvContentPartPr/>
                <p14:nvPr/>
              </p14:nvContentPartPr>
              <p14:xfrm>
                <a:off x="4753087" y="1643209"/>
                <a:ext cx="168480" cy="1116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B7451C0-65A0-4A72-BC1B-EF04406E4F6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44087" y="1634209"/>
                  <a:ext cx="186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D86894F-E2E0-42CB-93CB-F8A9E6D52F8B}"/>
                    </a:ext>
                  </a:extLst>
                </p14:cNvPr>
                <p14:cNvContentPartPr/>
                <p14:nvPr/>
              </p14:nvContentPartPr>
              <p14:xfrm>
                <a:off x="4767487" y="1810609"/>
                <a:ext cx="201240" cy="1645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D86894F-E2E0-42CB-93CB-F8A9E6D52F8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58847" y="1801609"/>
                  <a:ext cx="218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9D514E3D-CD2B-4769-BD0B-527E9CF49DC3}"/>
                    </a:ext>
                  </a:extLst>
                </p14:cNvPr>
                <p14:cNvContentPartPr/>
                <p14:nvPr/>
              </p14:nvContentPartPr>
              <p14:xfrm>
                <a:off x="4998967" y="1702249"/>
                <a:ext cx="110880" cy="1929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D514E3D-CD2B-4769-BD0B-527E9CF49DC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90327" y="1693609"/>
                  <a:ext cx="1285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6EC93CA-AFEB-4FD9-89CA-D9F2C5B36E9F}"/>
                    </a:ext>
                  </a:extLst>
                </p14:cNvPr>
                <p14:cNvContentPartPr/>
                <p14:nvPr/>
              </p14:nvContentPartPr>
              <p14:xfrm>
                <a:off x="5109487" y="1726009"/>
                <a:ext cx="106560" cy="1710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6EC93CA-AFEB-4FD9-89CA-D9F2C5B36E9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00847" y="1717009"/>
                  <a:ext cx="124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D4E177C9-AA94-40CD-BA59-A5ACB72318CC}"/>
                    </a:ext>
                  </a:extLst>
                </p14:cNvPr>
                <p14:cNvContentPartPr/>
                <p14:nvPr/>
              </p14:nvContentPartPr>
              <p14:xfrm>
                <a:off x="5132887" y="1670209"/>
                <a:ext cx="173520" cy="1558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D4E177C9-AA94-40CD-BA59-A5ACB72318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24247" y="1661209"/>
                  <a:ext cx="191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824727A4-DD6D-4F74-BF45-942D720C3B86}"/>
                    </a:ext>
                  </a:extLst>
                </p14:cNvPr>
                <p14:cNvContentPartPr/>
                <p14:nvPr/>
              </p14:nvContentPartPr>
              <p14:xfrm>
                <a:off x="5308207" y="1693969"/>
                <a:ext cx="83160" cy="900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824727A4-DD6D-4F74-BF45-942D720C3B8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99207" y="1685329"/>
                  <a:ext cx="1008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CBB8F50D-695D-4295-8393-546C1530B684}"/>
                    </a:ext>
                  </a:extLst>
                </p14:cNvPr>
                <p14:cNvContentPartPr/>
                <p14:nvPr/>
              </p14:nvContentPartPr>
              <p14:xfrm>
                <a:off x="5266807" y="1857049"/>
                <a:ext cx="146880" cy="1270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CBB8F50D-695D-4295-8393-546C1530B68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57807" y="1848409"/>
                  <a:ext cx="1645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A6E3A278-7CC1-46B0-9C32-E0BEBC9E344B}"/>
                    </a:ext>
                  </a:extLst>
                </p14:cNvPr>
                <p14:cNvContentPartPr/>
                <p14:nvPr/>
              </p14:nvContentPartPr>
              <p14:xfrm>
                <a:off x="5425207" y="1694689"/>
                <a:ext cx="162000" cy="2142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A6E3A278-7CC1-46B0-9C32-E0BEBC9E344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416567" y="1685689"/>
                  <a:ext cx="179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C820639D-C078-45EE-B099-D82025A64D3D}"/>
                    </a:ext>
                  </a:extLst>
                </p14:cNvPr>
                <p14:cNvContentPartPr/>
                <p14:nvPr/>
              </p14:nvContentPartPr>
              <p14:xfrm>
                <a:off x="5621047" y="1795129"/>
                <a:ext cx="10440" cy="2080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C820639D-C078-45EE-B099-D82025A64D3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612407" y="1786129"/>
                  <a:ext cx="280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E405105E-239B-4BCD-A38B-554C6900812C}"/>
                    </a:ext>
                  </a:extLst>
                </p14:cNvPr>
                <p14:cNvContentPartPr/>
                <p14:nvPr/>
              </p14:nvContentPartPr>
              <p14:xfrm>
                <a:off x="5760367" y="1598569"/>
                <a:ext cx="178920" cy="1972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E405105E-239B-4BCD-A38B-554C6900812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51367" y="1589569"/>
                  <a:ext cx="1965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990522C-A81E-414A-841E-6CEE91D846FF}"/>
                    </a:ext>
                  </a:extLst>
                </p14:cNvPr>
                <p14:cNvContentPartPr/>
                <p14:nvPr/>
              </p14:nvContentPartPr>
              <p14:xfrm>
                <a:off x="5870527" y="1593889"/>
                <a:ext cx="124200" cy="2595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F990522C-A81E-414A-841E-6CEE91D846F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861527" y="1584889"/>
                  <a:ext cx="1418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597F115F-A993-4D19-A4A2-8DD5264E709E}"/>
                    </a:ext>
                  </a:extLst>
                </p14:cNvPr>
                <p14:cNvContentPartPr/>
                <p14:nvPr/>
              </p14:nvContentPartPr>
              <p14:xfrm>
                <a:off x="5847127" y="1784689"/>
                <a:ext cx="190800" cy="1638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597F115F-A993-4D19-A4A2-8DD5264E709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838127" y="1775689"/>
                  <a:ext cx="208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E4C870E-3EA0-4760-BEC8-3380C79685A7}"/>
                    </a:ext>
                  </a:extLst>
                </p14:cNvPr>
                <p14:cNvContentPartPr/>
                <p14:nvPr/>
              </p14:nvContentPartPr>
              <p14:xfrm>
                <a:off x="5984647" y="1603249"/>
                <a:ext cx="194040" cy="1314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E4C870E-3EA0-4760-BEC8-3380C79685A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75647" y="1594249"/>
                  <a:ext cx="211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265CB8CD-89BA-4FDF-8DB0-7B710759DA10}"/>
                    </a:ext>
                  </a:extLst>
                </p14:cNvPr>
                <p14:cNvContentPartPr/>
                <p14:nvPr/>
              </p14:nvContentPartPr>
              <p14:xfrm>
                <a:off x="6034327" y="1736449"/>
                <a:ext cx="208800" cy="1562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265CB8CD-89BA-4FDF-8DB0-7B710759DA1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25327" y="1727449"/>
                  <a:ext cx="226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4B38EB01-78AE-47A3-9EFC-F44429FE720F}"/>
                    </a:ext>
                  </a:extLst>
                </p14:cNvPr>
                <p14:cNvContentPartPr/>
                <p14:nvPr/>
              </p14:nvContentPartPr>
              <p14:xfrm>
                <a:off x="6302527" y="1625209"/>
                <a:ext cx="178560" cy="2181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4B38EB01-78AE-47A3-9EFC-F44429FE72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93527" y="1616569"/>
                  <a:ext cx="1962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22A23CB7-7CA5-4CC0-84FC-8D5F736C631C}"/>
                    </a:ext>
                  </a:extLst>
                </p14:cNvPr>
                <p14:cNvContentPartPr/>
                <p14:nvPr/>
              </p14:nvContentPartPr>
              <p14:xfrm>
                <a:off x="6509527" y="1652209"/>
                <a:ext cx="11520" cy="1548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22A23CB7-7CA5-4CC0-84FC-8D5F736C631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500887" y="1643569"/>
                  <a:ext cx="29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4F11AA4C-DB43-4CD3-B559-92EF563629C0}"/>
                    </a:ext>
                  </a:extLst>
                </p14:cNvPr>
                <p14:cNvContentPartPr/>
                <p14:nvPr/>
              </p14:nvContentPartPr>
              <p14:xfrm>
                <a:off x="6443287" y="1610449"/>
                <a:ext cx="283680" cy="3139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4F11AA4C-DB43-4CD3-B559-92EF563629C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434287" y="1601449"/>
                  <a:ext cx="3013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A59F66BF-A8D9-4B22-A25A-E2B64A6E64E1}"/>
                    </a:ext>
                  </a:extLst>
                </p14:cNvPr>
                <p14:cNvContentPartPr/>
                <p14:nvPr/>
              </p14:nvContentPartPr>
              <p14:xfrm>
                <a:off x="6554527" y="1652209"/>
                <a:ext cx="163800" cy="1926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A59F66BF-A8D9-4B22-A25A-E2B64A6E64E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45887" y="1643569"/>
                  <a:ext cx="1814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84D81A8B-66FE-4357-AC9F-4BC70382CECF}"/>
                    </a:ext>
                  </a:extLst>
                </p14:cNvPr>
                <p14:cNvContentPartPr/>
                <p14:nvPr/>
              </p14:nvContentPartPr>
              <p14:xfrm>
                <a:off x="6725527" y="1691809"/>
                <a:ext cx="61200" cy="946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84D81A8B-66FE-4357-AC9F-4BC70382CEC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716887" y="1682809"/>
                  <a:ext cx="78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8E4995DD-D99C-46A3-97D3-6CF00E3BBFCA}"/>
                    </a:ext>
                  </a:extLst>
                </p14:cNvPr>
                <p14:cNvContentPartPr/>
                <p14:nvPr/>
              </p14:nvContentPartPr>
              <p14:xfrm>
                <a:off x="6697807" y="1875769"/>
                <a:ext cx="110880" cy="601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8E4995DD-D99C-46A3-97D3-6CF00E3BBFC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88807" y="1866769"/>
                  <a:ext cx="12852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8F9FD8-3561-4E20-AB88-5A8AA35C25BA}"/>
              </a:ext>
            </a:extLst>
          </p:cNvPr>
          <p:cNvGrpSpPr/>
          <p:nvPr/>
        </p:nvGrpSpPr>
        <p:grpSpPr>
          <a:xfrm>
            <a:off x="7036927" y="1588489"/>
            <a:ext cx="522360" cy="335160"/>
            <a:chOff x="7036927" y="1588489"/>
            <a:chExt cx="52236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1ECA580-6DA6-4FC8-B407-81E81A076C18}"/>
                    </a:ext>
                  </a:extLst>
                </p14:cNvPr>
                <p14:cNvContentPartPr/>
                <p14:nvPr/>
              </p14:nvContentPartPr>
              <p14:xfrm>
                <a:off x="7036927" y="1601449"/>
                <a:ext cx="135720" cy="1832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1ECA580-6DA6-4FC8-B407-81E81A076C1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027927" y="1592809"/>
                  <a:ext cx="153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70EF76CB-9ECD-4734-942A-01155BF08472}"/>
                    </a:ext>
                  </a:extLst>
                </p14:cNvPr>
                <p14:cNvContentPartPr/>
                <p14:nvPr/>
              </p14:nvContentPartPr>
              <p14:xfrm>
                <a:off x="7121167" y="1588489"/>
                <a:ext cx="97200" cy="1962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70EF76CB-9ECD-4734-942A-01155BF0847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112527" y="1579849"/>
                  <a:ext cx="114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A88CB48A-75C5-4B1A-ADAA-B6241E18130E}"/>
                    </a:ext>
                  </a:extLst>
                </p14:cNvPr>
                <p14:cNvContentPartPr/>
                <p14:nvPr/>
              </p14:nvContentPartPr>
              <p14:xfrm>
                <a:off x="7102447" y="1783969"/>
                <a:ext cx="184320" cy="1148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A88CB48A-75C5-4B1A-ADAA-B6241E18130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93807" y="1775329"/>
                  <a:ext cx="201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EF88C9E3-2C2F-4B02-9DA0-DCA4BC21FC40}"/>
                    </a:ext>
                  </a:extLst>
                </p14:cNvPr>
                <p14:cNvContentPartPr/>
                <p14:nvPr/>
              </p14:nvContentPartPr>
              <p14:xfrm>
                <a:off x="7243567" y="1588489"/>
                <a:ext cx="141840" cy="1940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EF88C9E3-2C2F-4B02-9DA0-DCA4BC21FC4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234567" y="1579849"/>
                  <a:ext cx="1594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A1B86CEC-FDFC-4482-BAD3-AC83C88C642C}"/>
                    </a:ext>
                  </a:extLst>
                </p14:cNvPr>
                <p14:cNvContentPartPr/>
                <p14:nvPr/>
              </p14:nvContentPartPr>
              <p14:xfrm>
                <a:off x="7347247" y="1617289"/>
                <a:ext cx="72000" cy="1926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A1B86CEC-FDFC-4482-BAD3-AC83C88C642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338247" y="1608289"/>
                  <a:ext cx="896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BB4067E1-1895-4D9F-959B-91B3B0D7662B}"/>
                    </a:ext>
                  </a:extLst>
                </p14:cNvPr>
                <p14:cNvContentPartPr/>
                <p14:nvPr/>
              </p14:nvContentPartPr>
              <p14:xfrm>
                <a:off x="7345087" y="1827529"/>
                <a:ext cx="103680" cy="961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BB4067E1-1895-4D9F-959B-91B3B0D7662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336447" y="1818889"/>
                  <a:ext cx="121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5AE1BB03-6D2D-4545-80F5-2C22D2739BCF}"/>
                    </a:ext>
                  </a:extLst>
                </p14:cNvPr>
                <p14:cNvContentPartPr/>
                <p14:nvPr/>
              </p14:nvContentPartPr>
              <p14:xfrm>
                <a:off x="7550287" y="1873249"/>
                <a:ext cx="9000" cy="2160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5AE1BB03-6D2D-4545-80F5-2C22D2739BC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541647" y="1864249"/>
                  <a:ext cx="2664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8" name="그룹 4117">
            <a:extLst>
              <a:ext uri="{FF2B5EF4-FFF2-40B4-BE49-F238E27FC236}">
                <a16:creationId xmlns:a16="http://schemas.microsoft.com/office/drawing/2014/main" id="{D7512FAE-2E4E-4504-8084-D7DF62C915A8}"/>
              </a:ext>
            </a:extLst>
          </p:cNvPr>
          <p:cNvGrpSpPr/>
          <p:nvPr/>
        </p:nvGrpSpPr>
        <p:grpSpPr>
          <a:xfrm>
            <a:off x="-200153" y="2673889"/>
            <a:ext cx="1691640" cy="631800"/>
            <a:chOff x="-200153" y="2673889"/>
            <a:chExt cx="1691640" cy="63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DF96FB46-886F-4ED9-80F0-15D284D00BF1}"/>
                    </a:ext>
                  </a:extLst>
                </p14:cNvPr>
                <p14:cNvContentPartPr/>
                <p14:nvPr/>
              </p14:nvContentPartPr>
              <p14:xfrm>
                <a:off x="792007" y="2673889"/>
                <a:ext cx="699480" cy="4280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DF96FB46-886F-4ED9-80F0-15D284D00BF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83367" y="2665249"/>
                  <a:ext cx="71712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738AE700-92CF-481B-A44E-595F3ACBC907}"/>
                    </a:ext>
                  </a:extLst>
                </p14:cNvPr>
                <p14:cNvContentPartPr/>
                <p14:nvPr/>
              </p14:nvContentPartPr>
              <p14:xfrm>
                <a:off x="-145073" y="2936689"/>
                <a:ext cx="911880" cy="2588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738AE700-92CF-481B-A44E-595F3ACBC90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-153713" y="2927689"/>
                  <a:ext cx="9295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57AFBBEB-5BEC-4CE9-B25F-AA661F8F55A0}"/>
                    </a:ext>
                  </a:extLst>
                </p14:cNvPr>
                <p14:cNvContentPartPr/>
                <p14:nvPr/>
              </p14:nvContentPartPr>
              <p14:xfrm>
                <a:off x="-200153" y="3032089"/>
                <a:ext cx="262080" cy="2736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57AFBBEB-5BEC-4CE9-B25F-AA661F8F55A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-208793" y="3023449"/>
                  <a:ext cx="279720" cy="29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75FCF49C-4BBC-4431-A028-52876DDAE9DB}"/>
                  </a:ext>
                </a:extLst>
              </p14:cNvPr>
              <p14:cNvContentPartPr/>
              <p14:nvPr/>
            </p14:nvContentPartPr>
            <p14:xfrm>
              <a:off x="-1244153" y="3401089"/>
              <a:ext cx="227880" cy="21672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75FCF49C-4BBC-4431-A028-52876DDAE9D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-1252793" y="3392089"/>
                <a:ext cx="245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81B17552-1476-4176-B2D3-7302BE8E29E6}"/>
                  </a:ext>
                </a:extLst>
              </p14:cNvPr>
              <p14:cNvContentPartPr/>
              <p14:nvPr/>
            </p14:nvContentPartPr>
            <p14:xfrm>
              <a:off x="-1068113" y="3393529"/>
              <a:ext cx="121320" cy="20592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81B17552-1476-4176-B2D3-7302BE8E29E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-1077113" y="3384529"/>
                <a:ext cx="1389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8D44EBDF-603C-4FCB-8B9C-25AB04C04F7B}"/>
                  </a:ext>
                </a:extLst>
              </p14:cNvPr>
              <p14:cNvContentPartPr/>
              <p14:nvPr/>
            </p14:nvContentPartPr>
            <p14:xfrm>
              <a:off x="-932033" y="3346009"/>
              <a:ext cx="90360" cy="26604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8D44EBDF-603C-4FCB-8B9C-25AB04C04F7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-941033" y="3337369"/>
                <a:ext cx="10800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FDFF4633-FC92-4A38-9962-7B95F931A310}"/>
                  </a:ext>
                </a:extLst>
              </p14:cNvPr>
              <p14:cNvContentPartPr/>
              <p14:nvPr/>
            </p14:nvContentPartPr>
            <p14:xfrm>
              <a:off x="-781913" y="3375889"/>
              <a:ext cx="80640" cy="190800"/>
            </p14:xfrm>
          </p:contentPart>
        </mc:Choice>
        <mc:Fallback xmlns=""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FDFF4633-FC92-4A38-9962-7B95F931A310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-790913" y="3366889"/>
                <a:ext cx="982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F1BC5C6F-C9CC-4610-A6EA-6B7533FF0A9D}"/>
                  </a:ext>
                </a:extLst>
              </p14:cNvPr>
              <p14:cNvContentPartPr/>
              <p14:nvPr/>
            </p14:nvContentPartPr>
            <p14:xfrm>
              <a:off x="-594353" y="3385609"/>
              <a:ext cx="178560" cy="21456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F1BC5C6F-C9CC-4610-A6EA-6B7533FF0A9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-602993" y="3376609"/>
                <a:ext cx="19620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EBD46E3B-E194-46E4-B08C-B31B9583CBFA}"/>
                  </a:ext>
                </a:extLst>
              </p14:cNvPr>
              <p14:cNvContentPartPr/>
              <p14:nvPr/>
            </p14:nvContentPartPr>
            <p14:xfrm>
              <a:off x="-480593" y="3383089"/>
              <a:ext cx="124920" cy="19620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EBD46E3B-E194-46E4-B08C-B31B9583CBFA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-489233" y="3374089"/>
                <a:ext cx="14256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E216E700-427B-4582-9B91-4165D4C071B3}"/>
                  </a:ext>
                </a:extLst>
              </p14:cNvPr>
              <p14:cNvContentPartPr/>
              <p14:nvPr/>
            </p14:nvContentPartPr>
            <p14:xfrm>
              <a:off x="-477353" y="3559129"/>
              <a:ext cx="174960" cy="169560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E216E700-427B-4582-9B91-4165D4C071B3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-485993" y="3550489"/>
                <a:ext cx="1926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4097" name="잉크 4096">
                <a:extLst>
                  <a:ext uri="{FF2B5EF4-FFF2-40B4-BE49-F238E27FC236}">
                    <a16:creationId xmlns:a16="http://schemas.microsoft.com/office/drawing/2014/main" id="{5295B1B8-683C-44A4-A939-1EA8C4D09E92}"/>
                  </a:ext>
                </a:extLst>
              </p14:cNvPr>
              <p14:cNvContentPartPr/>
              <p14:nvPr/>
            </p14:nvContentPartPr>
            <p14:xfrm>
              <a:off x="-322553" y="3516289"/>
              <a:ext cx="225720" cy="146880"/>
            </p14:xfrm>
          </p:contentPart>
        </mc:Choice>
        <mc:Fallback xmlns="">
          <p:pic>
            <p:nvPicPr>
              <p:cNvPr id="4097" name="잉크 4096">
                <a:extLst>
                  <a:ext uri="{FF2B5EF4-FFF2-40B4-BE49-F238E27FC236}">
                    <a16:creationId xmlns:a16="http://schemas.microsoft.com/office/drawing/2014/main" id="{5295B1B8-683C-44A4-A939-1EA8C4D09E9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-331553" y="3507649"/>
                <a:ext cx="243360" cy="16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17" name="그룹 4116">
            <a:extLst>
              <a:ext uri="{FF2B5EF4-FFF2-40B4-BE49-F238E27FC236}">
                <a16:creationId xmlns:a16="http://schemas.microsoft.com/office/drawing/2014/main" id="{C336A598-80CD-4037-8EC9-8A04EB4F9B87}"/>
              </a:ext>
            </a:extLst>
          </p:cNvPr>
          <p:cNvGrpSpPr/>
          <p:nvPr/>
        </p:nvGrpSpPr>
        <p:grpSpPr>
          <a:xfrm>
            <a:off x="-333713" y="3360769"/>
            <a:ext cx="690840" cy="397440"/>
            <a:chOff x="-333713" y="3360769"/>
            <a:chExt cx="69084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096" name="잉크 4095">
                  <a:extLst>
                    <a:ext uri="{FF2B5EF4-FFF2-40B4-BE49-F238E27FC236}">
                      <a16:creationId xmlns:a16="http://schemas.microsoft.com/office/drawing/2014/main" id="{56A08224-C73D-411E-BAC5-97A3F2DD2DAF}"/>
                    </a:ext>
                  </a:extLst>
                </p14:cNvPr>
                <p14:cNvContentPartPr/>
                <p14:nvPr/>
              </p14:nvContentPartPr>
              <p14:xfrm>
                <a:off x="-333713" y="3397489"/>
                <a:ext cx="158400" cy="132480"/>
              </p14:xfrm>
            </p:contentPart>
          </mc:Choice>
          <mc:Fallback xmlns="">
            <p:pic>
              <p:nvPicPr>
                <p:cNvPr id="4096" name="잉크 4095">
                  <a:extLst>
                    <a:ext uri="{FF2B5EF4-FFF2-40B4-BE49-F238E27FC236}">
                      <a16:creationId xmlns:a16="http://schemas.microsoft.com/office/drawing/2014/main" id="{56A08224-C73D-411E-BAC5-97A3F2DD2DA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-342713" y="3388489"/>
                  <a:ext cx="1760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103" name="잉크 4102">
                  <a:extLst>
                    <a:ext uri="{FF2B5EF4-FFF2-40B4-BE49-F238E27FC236}">
                      <a16:creationId xmlns:a16="http://schemas.microsoft.com/office/drawing/2014/main" id="{3F25233A-A6C4-4C16-8D1B-201EDCE8AA88}"/>
                    </a:ext>
                  </a:extLst>
                </p14:cNvPr>
                <p14:cNvContentPartPr/>
                <p14:nvPr/>
              </p14:nvContentPartPr>
              <p14:xfrm>
                <a:off x="-109073" y="3360769"/>
                <a:ext cx="135360" cy="34920"/>
              </p14:xfrm>
            </p:contentPart>
          </mc:Choice>
          <mc:Fallback xmlns="">
            <p:pic>
              <p:nvPicPr>
                <p:cNvPr id="4103" name="잉크 4102">
                  <a:extLst>
                    <a:ext uri="{FF2B5EF4-FFF2-40B4-BE49-F238E27FC236}">
                      <a16:creationId xmlns:a16="http://schemas.microsoft.com/office/drawing/2014/main" id="{3F25233A-A6C4-4C16-8D1B-201EDCE8AA8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-118073" y="3351769"/>
                  <a:ext cx="1530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104" name="잉크 4103">
                  <a:extLst>
                    <a:ext uri="{FF2B5EF4-FFF2-40B4-BE49-F238E27FC236}">
                      <a16:creationId xmlns:a16="http://schemas.microsoft.com/office/drawing/2014/main" id="{DF14B441-61AC-4155-8996-8CB86093731E}"/>
                    </a:ext>
                  </a:extLst>
                </p14:cNvPr>
                <p14:cNvContentPartPr/>
                <p14:nvPr/>
              </p14:nvContentPartPr>
              <p14:xfrm>
                <a:off x="-127073" y="3442129"/>
                <a:ext cx="159840" cy="172080"/>
              </p14:xfrm>
            </p:contentPart>
          </mc:Choice>
          <mc:Fallback xmlns="">
            <p:pic>
              <p:nvPicPr>
                <p:cNvPr id="4104" name="잉크 4103">
                  <a:extLst>
                    <a:ext uri="{FF2B5EF4-FFF2-40B4-BE49-F238E27FC236}">
                      <a16:creationId xmlns:a16="http://schemas.microsoft.com/office/drawing/2014/main" id="{DF14B441-61AC-4155-8996-8CB86093731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-135713" y="3433129"/>
                  <a:ext cx="177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105" name="잉크 4104">
                  <a:extLst>
                    <a:ext uri="{FF2B5EF4-FFF2-40B4-BE49-F238E27FC236}">
                      <a16:creationId xmlns:a16="http://schemas.microsoft.com/office/drawing/2014/main" id="{95CA47D1-548C-43CB-ABFA-8F583210BF49}"/>
                    </a:ext>
                  </a:extLst>
                </p14:cNvPr>
                <p14:cNvContentPartPr/>
                <p14:nvPr/>
              </p14:nvContentPartPr>
              <p14:xfrm>
                <a:off x="31687" y="3402889"/>
                <a:ext cx="130680" cy="144000"/>
              </p14:xfrm>
            </p:contentPart>
          </mc:Choice>
          <mc:Fallback xmlns="">
            <p:pic>
              <p:nvPicPr>
                <p:cNvPr id="4105" name="잉크 4104">
                  <a:extLst>
                    <a:ext uri="{FF2B5EF4-FFF2-40B4-BE49-F238E27FC236}">
                      <a16:creationId xmlns:a16="http://schemas.microsoft.com/office/drawing/2014/main" id="{95CA47D1-548C-43CB-ABFA-8F583210BF4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2687" y="3394249"/>
                  <a:ext cx="148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106" name="잉크 4105">
                  <a:extLst>
                    <a:ext uri="{FF2B5EF4-FFF2-40B4-BE49-F238E27FC236}">
                      <a16:creationId xmlns:a16="http://schemas.microsoft.com/office/drawing/2014/main" id="{CCC69369-8F0B-4E9B-87BA-B637EB05DFC6}"/>
                    </a:ext>
                  </a:extLst>
                </p14:cNvPr>
                <p14:cNvContentPartPr/>
                <p14:nvPr/>
              </p14:nvContentPartPr>
              <p14:xfrm>
                <a:off x="-353" y="3400729"/>
                <a:ext cx="349200" cy="333360"/>
              </p14:xfrm>
            </p:contentPart>
          </mc:Choice>
          <mc:Fallback xmlns="">
            <p:pic>
              <p:nvPicPr>
                <p:cNvPr id="4106" name="잉크 4105">
                  <a:extLst>
                    <a:ext uri="{FF2B5EF4-FFF2-40B4-BE49-F238E27FC236}">
                      <a16:creationId xmlns:a16="http://schemas.microsoft.com/office/drawing/2014/main" id="{CCC69369-8F0B-4E9B-87BA-B637EB05DFC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-9353" y="3391729"/>
                  <a:ext cx="3668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107" name="잉크 4106">
                  <a:extLst>
                    <a:ext uri="{FF2B5EF4-FFF2-40B4-BE49-F238E27FC236}">
                      <a16:creationId xmlns:a16="http://schemas.microsoft.com/office/drawing/2014/main" id="{7BA38FA2-2B19-469C-9BB1-78FEFC90CCF2}"/>
                    </a:ext>
                  </a:extLst>
                </p14:cNvPr>
                <p14:cNvContentPartPr/>
                <p14:nvPr/>
              </p14:nvContentPartPr>
              <p14:xfrm>
                <a:off x="201607" y="3615289"/>
                <a:ext cx="155520" cy="142920"/>
              </p14:xfrm>
            </p:contentPart>
          </mc:Choice>
          <mc:Fallback xmlns="">
            <p:pic>
              <p:nvPicPr>
                <p:cNvPr id="4107" name="잉크 4106">
                  <a:extLst>
                    <a:ext uri="{FF2B5EF4-FFF2-40B4-BE49-F238E27FC236}">
                      <a16:creationId xmlns:a16="http://schemas.microsoft.com/office/drawing/2014/main" id="{7BA38FA2-2B19-469C-9BB1-78FEFC90CCF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2967" y="3606289"/>
                  <a:ext cx="173160" cy="16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4108" name="잉크 4107">
                <a:extLst>
                  <a:ext uri="{FF2B5EF4-FFF2-40B4-BE49-F238E27FC236}">
                    <a16:creationId xmlns:a16="http://schemas.microsoft.com/office/drawing/2014/main" id="{B23AB9CD-98A9-4F0D-8A60-93C5CC46C0D0}"/>
                  </a:ext>
                </a:extLst>
              </p14:cNvPr>
              <p14:cNvContentPartPr/>
              <p14:nvPr/>
            </p14:nvContentPartPr>
            <p14:xfrm>
              <a:off x="-1061273" y="3916609"/>
              <a:ext cx="161280" cy="237600"/>
            </p14:xfrm>
          </p:contentPart>
        </mc:Choice>
        <mc:Fallback xmlns="">
          <p:pic>
            <p:nvPicPr>
              <p:cNvPr id="4108" name="잉크 4107">
                <a:extLst>
                  <a:ext uri="{FF2B5EF4-FFF2-40B4-BE49-F238E27FC236}">
                    <a16:creationId xmlns:a16="http://schemas.microsoft.com/office/drawing/2014/main" id="{B23AB9CD-98A9-4F0D-8A60-93C5CC46C0D0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-1069913" y="3907609"/>
                <a:ext cx="17892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4109" name="잉크 4108">
                <a:extLst>
                  <a:ext uri="{FF2B5EF4-FFF2-40B4-BE49-F238E27FC236}">
                    <a16:creationId xmlns:a16="http://schemas.microsoft.com/office/drawing/2014/main" id="{CC849C0C-F176-4F60-BC7C-5DB79AE96FCD}"/>
                  </a:ext>
                </a:extLst>
              </p14:cNvPr>
              <p14:cNvContentPartPr/>
              <p14:nvPr/>
            </p14:nvContentPartPr>
            <p14:xfrm>
              <a:off x="-839513" y="3856849"/>
              <a:ext cx="19080" cy="185760"/>
            </p14:xfrm>
          </p:contentPart>
        </mc:Choice>
        <mc:Fallback xmlns="">
          <p:pic>
            <p:nvPicPr>
              <p:cNvPr id="4109" name="잉크 4108">
                <a:extLst>
                  <a:ext uri="{FF2B5EF4-FFF2-40B4-BE49-F238E27FC236}">
                    <a16:creationId xmlns:a16="http://schemas.microsoft.com/office/drawing/2014/main" id="{CC849C0C-F176-4F60-BC7C-5DB79AE96FCD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-848513" y="3847849"/>
                <a:ext cx="367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4110" name="잉크 4109">
                <a:extLst>
                  <a:ext uri="{FF2B5EF4-FFF2-40B4-BE49-F238E27FC236}">
                    <a16:creationId xmlns:a16="http://schemas.microsoft.com/office/drawing/2014/main" id="{F91EF7F6-BB76-4BD5-86D0-E26427A079EF}"/>
                  </a:ext>
                </a:extLst>
              </p14:cNvPr>
              <p14:cNvContentPartPr/>
              <p14:nvPr/>
            </p14:nvContentPartPr>
            <p14:xfrm>
              <a:off x="-913313" y="4055209"/>
              <a:ext cx="186840" cy="147240"/>
            </p14:xfrm>
          </p:contentPart>
        </mc:Choice>
        <mc:Fallback xmlns="">
          <p:pic>
            <p:nvPicPr>
              <p:cNvPr id="4110" name="잉크 4109">
                <a:extLst>
                  <a:ext uri="{FF2B5EF4-FFF2-40B4-BE49-F238E27FC236}">
                    <a16:creationId xmlns:a16="http://schemas.microsoft.com/office/drawing/2014/main" id="{F91EF7F6-BB76-4BD5-86D0-E26427A079EF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-921953" y="4046209"/>
                <a:ext cx="2044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4111" name="잉크 4110">
                <a:extLst>
                  <a:ext uri="{FF2B5EF4-FFF2-40B4-BE49-F238E27FC236}">
                    <a16:creationId xmlns:a16="http://schemas.microsoft.com/office/drawing/2014/main" id="{264E42A7-B005-4D14-9062-A07C4304A032}"/>
                  </a:ext>
                </a:extLst>
              </p14:cNvPr>
              <p14:cNvContentPartPr/>
              <p14:nvPr/>
            </p14:nvContentPartPr>
            <p14:xfrm>
              <a:off x="-715313" y="3877009"/>
              <a:ext cx="153360" cy="142920"/>
            </p14:xfrm>
          </p:contentPart>
        </mc:Choice>
        <mc:Fallback xmlns="">
          <p:pic>
            <p:nvPicPr>
              <p:cNvPr id="4111" name="잉크 4110">
                <a:extLst>
                  <a:ext uri="{FF2B5EF4-FFF2-40B4-BE49-F238E27FC236}">
                    <a16:creationId xmlns:a16="http://schemas.microsoft.com/office/drawing/2014/main" id="{264E42A7-B005-4D14-9062-A07C4304A032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-723953" y="3868369"/>
                <a:ext cx="17100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4112" name="잉크 4111">
                <a:extLst>
                  <a:ext uri="{FF2B5EF4-FFF2-40B4-BE49-F238E27FC236}">
                    <a16:creationId xmlns:a16="http://schemas.microsoft.com/office/drawing/2014/main" id="{405024AA-8CD2-4A72-B4D1-DAD59FF7BF67}"/>
                  </a:ext>
                </a:extLst>
              </p14:cNvPr>
              <p14:cNvContentPartPr/>
              <p14:nvPr/>
            </p14:nvContentPartPr>
            <p14:xfrm>
              <a:off x="-740513" y="4018489"/>
              <a:ext cx="274680" cy="129960"/>
            </p14:xfrm>
          </p:contentPart>
        </mc:Choice>
        <mc:Fallback xmlns="">
          <p:pic>
            <p:nvPicPr>
              <p:cNvPr id="4112" name="잉크 4111">
                <a:extLst>
                  <a:ext uri="{FF2B5EF4-FFF2-40B4-BE49-F238E27FC236}">
                    <a16:creationId xmlns:a16="http://schemas.microsoft.com/office/drawing/2014/main" id="{405024AA-8CD2-4A72-B4D1-DAD59FF7BF67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-749513" y="4009489"/>
                <a:ext cx="2923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4113" name="잉크 4112">
                <a:extLst>
                  <a:ext uri="{FF2B5EF4-FFF2-40B4-BE49-F238E27FC236}">
                    <a16:creationId xmlns:a16="http://schemas.microsoft.com/office/drawing/2014/main" id="{FCFB936C-7272-477C-BFB6-C974952BF1FA}"/>
                  </a:ext>
                </a:extLst>
              </p14:cNvPr>
              <p14:cNvContentPartPr/>
              <p14:nvPr/>
            </p14:nvContentPartPr>
            <p14:xfrm>
              <a:off x="-526673" y="3868729"/>
              <a:ext cx="216000" cy="213480"/>
            </p14:xfrm>
          </p:contentPart>
        </mc:Choice>
        <mc:Fallback xmlns="">
          <p:pic>
            <p:nvPicPr>
              <p:cNvPr id="4113" name="잉크 4112">
                <a:extLst>
                  <a:ext uri="{FF2B5EF4-FFF2-40B4-BE49-F238E27FC236}">
                    <a16:creationId xmlns:a16="http://schemas.microsoft.com/office/drawing/2014/main" id="{FCFB936C-7272-477C-BFB6-C974952BF1FA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-535313" y="3859729"/>
                <a:ext cx="2336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4114" name="잉크 4113">
                <a:extLst>
                  <a:ext uri="{FF2B5EF4-FFF2-40B4-BE49-F238E27FC236}">
                    <a16:creationId xmlns:a16="http://schemas.microsoft.com/office/drawing/2014/main" id="{BDBA12AA-69E7-4749-9043-A398E4194D76}"/>
                  </a:ext>
                </a:extLst>
              </p14:cNvPr>
              <p14:cNvContentPartPr/>
              <p14:nvPr/>
            </p14:nvContentPartPr>
            <p14:xfrm>
              <a:off x="-282953" y="3885289"/>
              <a:ext cx="176760" cy="172440"/>
            </p14:xfrm>
          </p:contentPart>
        </mc:Choice>
        <mc:Fallback xmlns="">
          <p:pic>
            <p:nvPicPr>
              <p:cNvPr id="4114" name="잉크 4113">
                <a:extLst>
                  <a:ext uri="{FF2B5EF4-FFF2-40B4-BE49-F238E27FC236}">
                    <a16:creationId xmlns:a16="http://schemas.microsoft.com/office/drawing/2014/main" id="{BDBA12AA-69E7-4749-9043-A398E4194D76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-291593" y="3876289"/>
                <a:ext cx="1944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4119" name="잉크 4118">
                <a:extLst>
                  <a:ext uri="{FF2B5EF4-FFF2-40B4-BE49-F238E27FC236}">
                    <a16:creationId xmlns:a16="http://schemas.microsoft.com/office/drawing/2014/main" id="{39094463-7C15-4332-B8F5-E8D3695F46F8}"/>
                  </a:ext>
                </a:extLst>
              </p14:cNvPr>
              <p14:cNvContentPartPr/>
              <p14:nvPr/>
            </p14:nvContentPartPr>
            <p14:xfrm>
              <a:off x="3735367" y="3437089"/>
              <a:ext cx="1777680" cy="119520"/>
            </p14:xfrm>
          </p:contentPart>
        </mc:Choice>
        <mc:Fallback xmlns="">
          <p:pic>
            <p:nvPicPr>
              <p:cNvPr id="4119" name="잉크 4118">
                <a:extLst>
                  <a:ext uri="{FF2B5EF4-FFF2-40B4-BE49-F238E27FC236}">
                    <a16:creationId xmlns:a16="http://schemas.microsoft.com/office/drawing/2014/main" id="{39094463-7C15-4332-B8F5-E8D3695F46F8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726367" y="3428449"/>
                <a:ext cx="179532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45" name="그룹 4144">
            <a:extLst>
              <a:ext uri="{FF2B5EF4-FFF2-40B4-BE49-F238E27FC236}">
                <a16:creationId xmlns:a16="http://schemas.microsoft.com/office/drawing/2014/main" id="{7AF4D411-AC59-4783-AC4C-E54F6B6A50C2}"/>
              </a:ext>
            </a:extLst>
          </p:cNvPr>
          <p:cNvGrpSpPr/>
          <p:nvPr/>
        </p:nvGrpSpPr>
        <p:grpSpPr>
          <a:xfrm>
            <a:off x="5958727" y="3138649"/>
            <a:ext cx="1626480" cy="342720"/>
            <a:chOff x="5958727" y="3138649"/>
            <a:chExt cx="162648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120" name="잉크 4119">
                  <a:extLst>
                    <a:ext uri="{FF2B5EF4-FFF2-40B4-BE49-F238E27FC236}">
                      <a16:creationId xmlns:a16="http://schemas.microsoft.com/office/drawing/2014/main" id="{33968372-6FF7-4167-8404-9267ECDE0814}"/>
                    </a:ext>
                  </a:extLst>
                </p14:cNvPr>
                <p14:cNvContentPartPr/>
                <p14:nvPr/>
              </p14:nvContentPartPr>
              <p14:xfrm>
                <a:off x="5958727" y="3314329"/>
                <a:ext cx="368640" cy="24840"/>
              </p14:xfrm>
            </p:contentPart>
          </mc:Choice>
          <mc:Fallback xmlns="">
            <p:pic>
              <p:nvPicPr>
                <p:cNvPr id="4120" name="잉크 4119">
                  <a:extLst>
                    <a:ext uri="{FF2B5EF4-FFF2-40B4-BE49-F238E27FC236}">
                      <a16:creationId xmlns:a16="http://schemas.microsoft.com/office/drawing/2014/main" id="{33968372-6FF7-4167-8404-9267ECDE081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949727" y="3305689"/>
                  <a:ext cx="386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123" name="잉크 4122">
                  <a:extLst>
                    <a:ext uri="{FF2B5EF4-FFF2-40B4-BE49-F238E27FC236}">
                      <a16:creationId xmlns:a16="http://schemas.microsoft.com/office/drawing/2014/main" id="{CDCEDD1C-A80D-48EB-9BB7-4D9678EC761A}"/>
                    </a:ext>
                  </a:extLst>
                </p14:cNvPr>
                <p14:cNvContentPartPr/>
                <p14:nvPr/>
              </p14:nvContentPartPr>
              <p14:xfrm>
                <a:off x="6257887" y="3266449"/>
                <a:ext cx="178200" cy="165240"/>
              </p14:xfrm>
            </p:contentPart>
          </mc:Choice>
          <mc:Fallback xmlns="">
            <p:pic>
              <p:nvPicPr>
                <p:cNvPr id="4123" name="잉크 4122">
                  <a:extLst>
                    <a:ext uri="{FF2B5EF4-FFF2-40B4-BE49-F238E27FC236}">
                      <a16:creationId xmlns:a16="http://schemas.microsoft.com/office/drawing/2014/main" id="{CDCEDD1C-A80D-48EB-9BB7-4D9678EC761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249247" y="3257449"/>
                  <a:ext cx="195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124" name="잉크 4123">
                  <a:extLst>
                    <a:ext uri="{FF2B5EF4-FFF2-40B4-BE49-F238E27FC236}">
                      <a16:creationId xmlns:a16="http://schemas.microsoft.com/office/drawing/2014/main" id="{F990D7A4-7647-43E2-980D-5EF6E72CC786}"/>
                    </a:ext>
                  </a:extLst>
                </p14:cNvPr>
                <p14:cNvContentPartPr/>
                <p14:nvPr/>
              </p14:nvContentPartPr>
              <p14:xfrm>
                <a:off x="6557047" y="3151249"/>
                <a:ext cx="174240" cy="108360"/>
              </p14:xfrm>
            </p:contentPart>
          </mc:Choice>
          <mc:Fallback xmlns="">
            <p:pic>
              <p:nvPicPr>
                <p:cNvPr id="4124" name="잉크 4123">
                  <a:extLst>
                    <a:ext uri="{FF2B5EF4-FFF2-40B4-BE49-F238E27FC236}">
                      <a16:creationId xmlns:a16="http://schemas.microsoft.com/office/drawing/2014/main" id="{F990D7A4-7647-43E2-980D-5EF6E72CC78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548047" y="3142609"/>
                  <a:ext cx="1918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125" name="잉크 4124">
                  <a:extLst>
                    <a:ext uri="{FF2B5EF4-FFF2-40B4-BE49-F238E27FC236}">
                      <a16:creationId xmlns:a16="http://schemas.microsoft.com/office/drawing/2014/main" id="{A8FEDE6D-7180-46E9-9A1A-E166A95C527C}"/>
                    </a:ext>
                  </a:extLst>
                </p14:cNvPr>
                <p14:cNvContentPartPr/>
                <p14:nvPr/>
              </p14:nvContentPartPr>
              <p14:xfrm>
                <a:off x="6696007" y="3138649"/>
                <a:ext cx="110160" cy="107640"/>
              </p14:xfrm>
            </p:contentPart>
          </mc:Choice>
          <mc:Fallback xmlns="">
            <p:pic>
              <p:nvPicPr>
                <p:cNvPr id="4125" name="잉크 4124">
                  <a:extLst>
                    <a:ext uri="{FF2B5EF4-FFF2-40B4-BE49-F238E27FC236}">
                      <a16:creationId xmlns:a16="http://schemas.microsoft.com/office/drawing/2014/main" id="{A8FEDE6D-7180-46E9-9A1A-E166A95C527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687007" y="3130009"/>
                  <a:ext cx="127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126" name="잉크 4125">
                  <a:extLst>
                    <a:ext uri="{FF2B5EF4-FFF2-40B4-BE49-F238E27FC236}">
                      <a16:creationId xmlns:a16="http://schemas.microsoft.com/office/drawing/2014/main" id="{4623B89C-B9FA-405E-87F6-EEB8E33F6B1B}"/>
                    </a:ext>
                  </a:extLst>
                </p14:cNvPr>
                <p14:cNvContentPartPr/>
                <p14:nvPr/>
              </p14:nvContentPartPr>
              <p14:xfrm>
                <a:off x="6609967" y="3285169"/>
                <a:ext cx="197640" cy="43200"/>
              </p14:xfrm>
            </p:contentPart>
          </mc:Choice>
          <mc:Fallback xmlns="">
            <p:pic>
              <p:nvPicPr>
                <p:cNvPr id="4126" name="잉크 4125">
                  <a:extLst>
                    <a:ext uri="{FF2B5EF4-FFF2-40B4-BE49-F238E27FC236}">
                      <a16:creationId xmlns:a16="http://schemas.microsoft.com/office/drawing/2014/main" id="{4623B89C-B9FA-405E-87F6-EEB8E33F6B1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600967" y="3276169"/>
                  <a:ext cx="2152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135" name="잉크 4134">
                  <a:extLst>
                    <a:ext uri="{FF2B5EF4-FFF2-40B4-BE49-F238E27FC236}">
                      <a16:creationId xmlns:a16="http://schemas.microsoft.com/office/drawing/2014/main" id="{93F645FE-E01E-43B3-9999-FF19FC8B8051}"/>
                    </a:ext>
                  </a:extLst>
                </p14:cNvPr>
                <p14:cNvContentPartPr/>
                <p14:nvPr/>
              </p14:nvContentPartPr>
              <p14:xfrm>
                <a:off x="6710767" y="3356089"/>
                <a:ext cx="182160" cy="81000"/>
              </p14:xfrm>
            </p:contentPart>
          </mc:Choice>
          <mc:Fallback xmlns="">
            <p:pic>
              <p:nvPicPr>
                <p:cNvPr id="4135" name="잉크 4134">
                  <a:extLst>
                    <a:ext uri="{FF2B5EF4-FFF2-40B4-BE49-F238E27FC236}">
                      <a16:creationId xmlns:a16="http://schemas.microsoft.com/office/drawing/2014/main" id="{93F645FE-E01E-43B3-9999-FF19FC8B805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702127" y="3347449"/>
                  <a:ext cx="199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136" name="잉크 4135">
                  <a:extLst>
                    <a:ext uri="{FF2B5EF4-FFF2-40B4-BE49-F238E27FC236}">
                      <a16:creationId xmlns:a16="http://schemas.microsoft.com/office/drawing/2014/main" id="{F6A46F45-58D6-4A57-90DB-949A782D6024}"/>
                    </a:ext>
                  </a:extLst>
                </p14:cNvPr>
                <p14:cNvContentPartPr/>
                <p14:nvPr/>
              </p14:nvContentPartPr>
              <p14:xfrm>
                <a:off x="6824167" y="3167809"/>
                <a:ext cx="153720" cy="165600"/>
              </p14:xfrm>
            </p:contentPart>
          </mc:Choice>
          <mc:Fallback xmlns="">
            <p:pic>
              <p:nvPicPr>
                <p:cNvPr id="4136" name="잉크 4135">
                  <a:extLst>
                    <a:ext uri="{FF2B5EF4-FFF2-40B4-BE49-F238E27FC236}">
                      <a16:creationId xmlns:a16="http://schemas.microsoft.com/office/drawing/2014/main" id="{F6A46F45-58D6-4A57-90DB-949A782D602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815167" y="3159169"/>
                  <a:ext cx="171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137" name="잉크 4136">
                  <a:extLst>
                    <a:ext uri="{FF2B5EF4-FFF2-40B4-BE49-F238E27FC236}">
                      <a16:creationId xmlns:a16="http://schemas.microsoft.com/office/drawing/2014/main" id="{71FDB12F-9F78-42C1-8644-E5DC941D5418}"/>
                    </a:ext>
                  </a:extLst>
                </p14:cNvPr>
                <p14:cNvContentPartPr/>
                <p14:nvPr/>
              </p14:nvContentPartPr>
              <p14:xfrm>
                <a:off x="6923887" y="3198409"/>
                <a:ext cx="94680" cy="200520"/>
              </p14:xfrm>
            </p:contentPart>
          </mc:Choice>
          <mc:Fallback xmlns="">
            <p:pic>
              <p:nvPicPr>
                <p:cNvPr id="4137" name="잉크 4136">
                  <a:extLst>
                    <a:ext uri="{FF2B5EF4-FFF2-40B4-BE49-F238E27FC236}">
                      <a16:creationId xmlns:a16="http://schemas.microsoft.com/office/drawing/2014/main" id="{71FDB12F-9F78-42C1-8644-E5DC941D541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914887" y="3189769"/>
                  <a:ext cx="1123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138" name="잉크 4137">
                  <a:extLst>
                    <a:ext uri="{FF2B5EF4-FFF2-40B4-BE49-F238E27FC236}">
                      <a16:creationId xmlns:a16="http://schemas.microsoft.com/office/drawing/2014/main" id="{F5384354-5B5E-4A1D-B78E-3BA93D02DAA3}"/>
                    </a:ext>
                  </a:extLst>
                </p14:cNvPr>
                <p14:cNvContentPartPr/>
                <p14:nvPr/>
              </p14:nvContentPartPr>
              <p14:xfrm>
                <a:off x="6951967" y="3393529"/>
                <a:ext cx="102960" cy="87840"/>
              </p14:xfrm>
            </p:contentPart>
          </mc:Choice>
          <mc:Fallback xmlns="">
            <p:pic>
              <p:nvPicPr>
                <p:cNvPr id="4138" name="잉크 4137">
                  <a:extLst>
                    <a:ext uri="{FF2B5EF4-FFF2-40B4-BE49-F238E27FC236}">
                      <a16:creationId xmlns:a16="http://schemas.microsoft.com/office/drawing/2014/main" id="{F5384354-5B5E-4A1D-B78E-3BA93D02DAA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942967" y="3384529"/>
                  <a:ext cx="120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139" name="잉크 4138">
                  <a:extLst>
                    <a:ext uri="{FF2B5EF4-FFF2-40B4-BE49-F238E27FC236}">
                      <a16:creationId xmlns:a16="http://schemas.microsoft.com/office/drawing/2014/main" id="{A285A539-CB65-40CF-A3C8-A96138B467B7}"/>
                    </a:ext>
                  </a:extLst>
                </p14:cNvPr>
                <p14:cNvContentPartPr/>
                <p14:nvPr/>
              </p14:nvContentPartPr>
              <p14:xfrm>
                <a:off x="7100287" y="3222889"/>
                <a:ext cx="113760" cy="123480"/>
              </p14:xfrm>
            </p:contentPart>
          </mc:Choice>
          <mc:Fallback xmlns="">
            <p:pic>
              <p:nvPicPr>
                <p:cNvPr id="4139" name="잉크 4138">
                  <a:extLst>
                    <a:ext uri="{FF2B5EF4-FFF2-40B4-BE49-F238E27FC236}">
                      <a16:creationId xmlns:a16="http://schemas.microsoft.com/office/drawing/2014/main" id="{A285A539-CB65-40CF-A3C8-A96138B467B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091647" y="3214249"/>
                  <a:ext cx="131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140" name="잉크 4139">
                  <a:extLst>
                    <a:ext uri="{FF2B5EF4-FFF2-40B4-BE49-F238E27FC236}">
                      <a16:creationId xmlns:a16="http://schemas.microsoft.com/office/drawing/2014/main" id="{A27B6AA2-26AE-4EA5-9BA9-EF23E72D5C26}"/>
                    </a:ext>
                  </a:extLst>
                </p14:cNvPr>
                <p14:cNvContentPartPr/>
                <p14:nvPr/>
              </p14:nvContentPartPr>
              <p14:xfrm>
                <a:off x="7164007" y="3205249"/>
                <a:ext cx="87480" cy="210240"/>
              </p14:xfrm>
            </p:contentPart>
          </mc:Choice>
          <mc:Fallback xmlns="">
            <p:pic>
              <p:nvPicPr>
                <p:cNvPr id="4140" name="잉크 4139">
                  <a:extLst>
                    <a:ext uri="{FF2B5EF4-FFF2-40B4-BE49-F238E27FC236}">
                      <a16:creationId xmlns:a16="http://schemas.microsoft.com/office/drawing/2014/main" id="{A27B6AA2-26AE-4EA5-9BA9-EF23E72D5C2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155007" y="3196249"/>
                  <a:ext cx="1051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141" name="잉크 4140">
                  <a:extLst>
                    <a:ext uri="{FF2B5EF4-FFF2-40B4-BE49-F238E27FC236}">
                      <a16:creationId xmlns:a16="http://schemas.microsoft.com/office/drawing/2014/main" id="{BED17D8F-19A2-43F5-AF8D-B4C5653A4AEB}"/>
                    </a:ext>
                  </a:extLst>
                </p14:cNvPr>
                <p14:cNvContentPartPr/>
                <p14:nvPr/>
              </p14:nvContentPartPr>
              <p14:xfrm>
                <a:off x="7219087" y="3373729"/>
                <a:ext cx="76680" cy="57240"/>
              </p14:xfrm>
            </p:contentPart>
          </mc:Choice>
          <mc:Fallback xmlns="">
            <p:pic>
              <p:nvPicPr>
                <p:cNvPr id="4141" name="잉크 4140">
                  <a:extLst>
                    <a:ext uri="{FF2B5EF4-FFF2-40B4-BE49-F238E27FC236}">
                      <a16:creationId xmlns:a16="http://schemas.microsoft.com/office/drawing/2014/main" id="{BED17D8F-19A2-43F5-AF8D-B4C5653A4AE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210087" y="3364729"/>
                  <a:ext cx="943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142" name="잉크 4141">
                  <a:extLst>
                    <a:ext uri="{FF2B5EF4-FFF2-40B4-BE49-F238E27FC236}">
                      <a16:creationId xmlns:a16="http://schemas.microsoft.com/office/drawing/2014/main" id="{B485CFF0-E474-41A6-988E-F986731F253E}"/>
                    </a:ext>
                  </a:extLst>
                </p14:cNvPr>
                <p14:cNvContentPartPr/>
                <p14:nvPr/>
              </p14:nvContentPartPr>
              <p14:xfrm>
                <a:off x="7287847" y="3194089"/>
                <a:ext cx="146880" cy="121680"/>
              </p14:xfrm>
            </p:contentPart>
          </mc:Choice>
          <mc:Fallback xmlns="">
            <p:pic>
              <p:nvPicPr>
                <p:cNvPr id="4142" name="잉크 4141">
                  <a:extLst>
                    <a:ext uri="{FF2B5EF4-FFF2-40B4-BE49-F238E27FC236}">
                      <a16:creationId xmlns:a16="http://schemas.microsoft.com/office/drawing/2014/main" id="{B485CFF0-E474-41A6-988E-F986731F253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278847" y="3185089"/>
                  <a:ext cx="164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143" name="잉크 4142">
                  <a:extLst>
                    <a:ext uri="{FF2B5EF4-FFF2-40B4-BE49-F238E27FC236}">
                      <a16:creationId xmlns:a16="http://schemas.microsoft.com/office/drawing/2014/main" id="{0A07526B-ECF8-4A24-8014-99CBFFA0A039}"/>
                    </a:ext>
                  </a:extLst>
                </p14:cNvPr>
                <p14:cNvContentPartPr/>
                <p14:nvPr/>
              </p14:nvContentPartPr>
              <p14:xfrm>
                <a:off x="7364887" y="3352129"/>
                <a:ext cx="80640" cy="98280"/>
              </p14:xfrm>
            </p:contentPart>
          </mc:Choice>
          <mc:Fallback xmlns="">
            <p:pic>
              <p:nvPicPr>
                <p:cNvPr id="4143" name="잉크 4142">
                  <a:extLst>
                    <a:ext uri="{FF2B5EF4-FFF2-40B4-BE49-F238E27FC236}">
                      <a16:creationId xmlns:a16="http://schemas.microsoft.com/office/drawing/2014/main" id="{0A07526B-ECF8-4A24-8014-99CBFFA0A03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355887" y="3343129"/>
                  <a:ext cx="982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144" name="잉크 4143">
                  <a:extLst>
                    <a:ext uri="{FF2B5EF4-FFF2-40B4-BE49-F238E27FC236}">
                      <a16:creationId xmlns:a16="http://schemas.microsoft.com/office/drawing/2014/main" id="{5CC79BC8-BE8F-429D-823A-9F596C41A1DB}"/>
                    </a:ext>
                  </a:extLst>
                </p14:cNvPr>
                <p14:cNvContentPartPr/>
                <p14:nvPr/>
              </p14:nvContentPartPr>
              <p14:xfrm>
                <a:off x="7544527" y="3431329"/>
                <a:ext cx="40680" cy="24120"/>
              </p14:xfrm>
            </p:contentPart>
          </mc:Choice>
          <mc:Fallback xmlns="">
            <p:pic>
              <p:nvPicPr>
                <p:cNvPr id="4144" name="잉크 4143">
                  <a:extLst>
                    <a:ext uri="{FF2B5EF4-FFF2-40B4-BE49-F238E27FC236}">
                      <a16:creationId xmlns:a16="http://schemas.microsoft.com/office/drawing/2014/main" id="{5CC79BC8-BE8F-429D-823A-9F596C41A1D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535887" y="3422329"/>
                  <a:ext cx="5832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4146" name="잉크 4145">
                <a:extLst>
                  <a:ext uri="{FF2B5EF4-FFF2-40B4-BE49-F238E27FC236}">
                    <a16:creationId xmlns:a16="http://schemas.microsoft.com/office/drawing/2014/main" id="{8B1CD903-3F69-49C9-A4CF-650ABD8DA152}"/>
                  </a:ext>
                </a:extLst>
              </p14:cNvPr>
              <p14:cNvContentPartPr/>
              <p14:nvPr/>
            </p14:nvContentPartPr>
            <p14:xfrm>
              <a:off x="1083967" y="3775849"/>
              <a:ext cx="327600" cy="72360"/>
            </p14:xfrm>
          </p:contentPart>
        </mc:Choice>
        <mc:Fallback xmlns="">
          <p:pic>
            <p:nvPicPr>
              <p:cNvPr id="4146" name="잉크 4145">
                <a:extLst>
                  <a:ext uri="{FF2B5EF4-FFF2-40B4-BE49-F238E27FC236}">
                    <a16:creationId xmlns:a16="http://schemas.microsoft.com/office/drawing/2014/main" id="{8B1CD903-3F69-49C9-A4CF-650ABD8DA152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074967" y="3767209"/>
                <a:ext cx="3452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4148" name="잉크 4147">
                <a:extLst>
                  <a:ext uri="{FF2B5EF4-FFF2-40B4-BE49-F238E27FC236}">
                    <a16:creationId xmlns:a16="http://schemas.microsoft.com/office/drawing/2014/main" id="{6347FF27-E4E6-428A-950C-B3028B2DAAEF}"/>
                  </a:ext>
                </a:extLst>
              </p14:cNvPr>
              <p14:cNvContentPartPr/>
              <p14:nvPr/>
            </p14:nvContentPartPr>
            <p14:xfrm>
              <a:off x="3283207" y="3842449"/>
              <a:ext cx="587520" cy="43560"/>
            </p14:xfrm>
          </p:contentPart>
        </mc:Choice>
        <mc:Fallback xmlns="">
          <p:pic>
            <p:nvPicPr>
              <p:cNvPr id="4148" name="잉크 4147">
                <a:extLst>
                  <a:ext uri="{FF2B5EF4-FFF2-40B4-BE49-F238E27FC236}">
                    <a16:creationId xmlns:a16="http://schemas.microsoft.com/office/drawing/2014/main" id="{6347FF27-E4E6-428A-950C-B3028B2DAAEF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274207" y="3833809"/>
                <a:ext cx="605160" cy="6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70" name="그룹 4169">
            <a:extLst>
              <a:ext uri="{FF2B5EF4-FFF2-40B4-BE49-F238E27FC236}">
                <a16:creationId xmlns:a16="http://schemas.microsoft.com/office/drawing/2014/main" id="{3459AB92-7B69-45E3-ABEE-D3D2EE600F7A}"/>
              </a:ext>
            </a:extLst>
          </p:cNvPr>
          <p:cNvGrpSpPr/>
          <p:nvPr/>
        </p:nvGrpSpPr>
        <p:grpSpPr>
          <a:xfrm>
            <a:off x="5706367" y="3554089"/>
            <a:ext cx="2205360" cy="355320"/>
            <a:chOff x="5706367" y="3554089"/>
            <a:chExt cx="220536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149" name="잉크 4148">
                  <a:extLst>
                    <a:ext uri="{FF2B5EF4-FFF2-40B4-BE49-F238E27FC236}">
                      <a16:creationId xmlns:a16="http://schemas.microsoft.com/office/drawing/2014/main" id="{681CA58E-D3A2-4A56-B04F-2B28A31EEE6D}"/>
                    </a:ext>
                  </a:extLst>
                </p14:cNvPr>
                <p14:cNvContentPartPr/>
                <p14:nvPr/>
              </p14:nvContentPartPr>
              <p14:xfrm>
                <a:off x="5706367" y="3739849"/>
                <a:ext cx="222480" cy="20520"/>
              </p14:xfrm>
            </p:contentPart>
          </mc:Choice>
          <mc:Fallback xmlns="">
            <p:pic>
              <p:nvPicPr>
                <p:cNvPr id="4149" name="잉크 4148">
                  <a:extLst>
                    <a:ext uri="{FF2B5EF4-FFF2-40B4-BE49-F238E27FC236}">
                      <a16:creationId xmlns:a16="http://schemas.microsoft.com/office/drawing/2014/main" id="{681CA58E-D3A2-4A56-B04F-2B28A31EEE6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697367" y="3730849"/>
                  <a:ext cx="2401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4150" name="잉크 4149">
                  <a:extLst>
                    <a:ext uri="{FF2B5EF4-FFF2-40B4-BE49-F238E27FC236}">
                      <a16:creationId xmlns:a16="http://schemas.microsoft.com/office/drawing/2014/main" id="{14EA16F8-FC3C-48F9-BFF1-6B22BCB7F07F}"/>
                    </a:ext>
                  </a:extLst>
                </p14:cNvPr>
                <p14:cNvContentPartPr/>
                <p14:nvPr/>
              </p14:nvContentPartPr>
              <p14:xfrm>
                <a:off x="5849287" y="3687289"/>
                <a:ext cx="113400" cy="204120"/>
              </p14:xfrm>
            </p:contentPart>
          </mc:Choice>
          <mc:Fallback xmlns="">
            <p:pic>
              <p:nvPicPr>
                <p:cNvPr id="4150" name="잉크 4149">
                  <a:extLst>
                    <a:ext uri="{FF2B5EF4-FFF2-40B4-BE49-F238E27FC236}">
                      <a16:creationId xmlns:a16="http://schemas.microsoft.com/office/drawing/2014/main" id="{14EA16F8-FC3C-48F9-BFF1-6B22BCB7F07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840647" y="3678289"/>
                  <a:ext cx="1310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4151" name="잉크 4150">
                  <a:extLst>
                    <a:ext uri="{FF2B5EF4-FFF2-40B4-BE49-F238E27FC236}">
                      <a16:creationId xmlns:a16="http://schemas.microsoft.com/office/drawing/2014/main" id="{B6B92243-9C88-4EA0-B31C-47B88E6C2868}"/>
                    </a:ext>
                  </a:extLst>
                </p14:cNvPr>
                <p14:cNvContentPartPr/>
                <p14:nvPr/>
              </p14:nvContentPartPr>
              <p14:xfrm>
                <a:off x="6061687" y="3627529"/>
                <a:ext cx="149400" cy="132480"/>
              </p14:xfrm>
            </p:contentPart>
          </mc:Choice>
          <mc:Fallback xmlns="">
            <p:pic>
              <p:nvPicPr>
                <p:cNvPr id="4151" name="잉크 4150">
                  <a:extLst>
                    <a:ext uri="{FF2B5EF4-FFF2-40B4-BE49-F238E27FC236}">
                      <a16:creationId xmlns:a16="http://schemas.microsoft.com/office/drawing/2014/main" id="{B6B92243-9C88-4EA0-B31C-47B88E6C286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053047" y="3618889"/>
                  <a:ext cx="1670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4152" name="잉크 4151">
                  <a:extLst>
                    <a:ext uri="{FF2B5EF4-FFF2-40B4-BE49-F238E27FC236}">
                      <a16:creationId xmlns:a16="http://schemas.microsoft.com/office/drawing/2014/main" id="{5A194E45-1BCE-4D86-A97C-EF9994D24B3E}"/>
                    </a:ext>
                  </a:extLst>
                </p14:cNvPr>
                <p14:cNvContentPartPr/>
                <p14:nvPr/>
              </p14:nvContentPartPr>
              <p14:xfrm>
                <a:off x="6088327" y="3771169"/>
                <a:ext cx="116640" cy="100440"/>
              </p14:xfrm>
            </p:contentPart>
          </mc:Choice>
          <mc:Fallback xmlns="">
            <p:pic>
              <p:nvPicPr>
                <p:cNvPr id="4152" name="잉크 4151">
                  <a:extLst>
                    <a:ext uri="{FF2B5EF4-FFF2-40B4-BE49-F238E27FC236}">
                      <a16:creationId xmlns:a16="http://schemas.microsoft.com/office/drawing/2014/main" id="{5A194E45-1BCE-4D86-A97C-EF9994D24B3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079687" y="3762529"/>
                  <a:ext cx="1342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4153" name="잉크 4152">
                  <a:extLst>
                    <a:ext uri="{FF2B5EF4-FFF2-40B4-BE49-F238E27FC236}">
                      <a16:creationId xmlns:a16="http://schemas.microsoft.com/office/drawing/2014/main" id="{09018E22-1852-43A2-A695-28AF0AA9F997}"/>
                    </a:ext>
                  </a:extLst>
                </p14:cNvPr>
                <p14:cNvContentPartPr/>
                <p14:nvPr/>
              </p14:nvContentPartPr>
              <p14:xfrm>
                <a:off x="6243847" y="3616729"/>
                <a:ext cx="141840" cy="197280"/>
              </p14:xfrm>
            </p:contentPart>
          </mc:Choice>
          <mc:Fallback xmlns="">
            <p:pic>
              <p:nvPicPr>
                <p:cNvPr id="4153" name="잉크 4152">
                  <a:extLst>
                    <a:ext uri="{FF2B5EF4-FFF2-40B4-BE49-F238E27FC236}">
                      <a16:creationId xmlns:a16="http://schemas.microsoft.com/office/drawing/2014/main" id="{09018E22-1852-43A2-A695-28AF0AA9F99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234847" y="3608089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4154" name="잉크 4153">
                  <a:extLst>
                    <a:ext uri="{FF2B5EF4-FFF2-40B4-BE49-F238E27FC236}">
                      <a16:creationId xmlns:a16="http://schemas.microsoft.com/office/drawing/2014/main" id="{92A8CEA0-CC4C-4BA7-A444-497431817AD6}"/>
                    </a:ext>
                  </a:extLst>
                </p14:cNvPr>
                <p14:cNvContentPartPr/>
                <p14:nvPr/>
              </p14:nvContentPartPr>
              <p14:xfrm>
                <a:off x="6204967" y="3712849"/>
                <a:ext cx="196200" cy="169200"/>
              </p14:xfrm>
            </p:contentPart>
          </mc:Choice>
          <mc:Fallback xmlns="">
            <p:pic>
              <p:nvPicPr>
                <p:cNvPr id="4154" name="잉크 4153">
                  <a:extLst>
                    <a:ext uri="{FF2B5EF4-FFF2-40B4-BE49-F238E27FC236}">
                      <a16:creationId xmlns:a16="http://schemas.microsoft.com/office/drawing/2014/main" id="{92A8CEA0-CC4C-4BA7-A444-497431817AD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196327" y="3703849"/>
                  <a:ext cx="2138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4155" name="잉크 4154">
                  <a:extLst>
                    <a:ext uri="{FF2B5EF4-FFF2-40B4-BE49-F238E27FC236}">
                      <a16:creationId xmlns:a16="http://schemas.microsoft.com/office/drawing/2014/main" id="{EF8025DC-E22E-4D9C-B1A6-014322114971}"/>
                    </a:ext>
                  </a:extLst>
                </p14:cNvPr>
                <p14:cNvContentPartPr/>
                <p14:nvPr/>
              </p14:nvContentPartPr>
              <p14:xfrm>
                <a:off x="6406207" y="3677569"/>
                <a:ext cx="166320" cy="94680"/>
              </p14:xfrm>
            </p:contentPart>
          </mc:Choice>
          <mc:Fallback xmlns="">
            <p:pic>
              <p:nvPicPr>
                <p:cNvPr id="4155" name="잉크 4154">
                  <a:extLst>
                    <a:ext uri="{FF2B5EF4-FFF2-40B4-BE49-F238E27FC236}">
                      <a16:creationId xmlns:a16="http://schemas.microsoft.com/office/drawing/2014/main" id="{EF8025DC-E22E-4D9C-B1A6-01432211497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397567" y="3668929"/>
                  <a:ext cx="183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4156" name="잉크 4155">
                  <a:extLst>
                    <a:ext uri="{FF2B5EF4-FFF2-40B4-BE49-F238E27FC236}">
                      <a16:creationId xmlns:a16="http://schemas.microsoft.com/office/drawing/2014/main" id="{E89DDAC0-DC7F-4D0A-8AB1-F5EE300D1E46}"/>
                    </a:ext>
                  </a:extLst>
                </p14:cNvPr>
                <p14:cNvContentPartPr/>
                <p14:nvPr/>
              </p14:nvContentPartPr>
              <p14:xfrm>
                <a:off x="6440767" y="3763249"/>
                <a:ext cx="165600" cy="72000"/>
              </p14:xfrm>
            </p:contentPart>
          </mc:Choice>
          <mc:Fallback xmlns="">
            <p:pic>
              <p:nvPicPr>
                <p:cNvPr id="4156" name="잉크 4155">
                  <a:extLst>
                    <a:ext uri="{FF2B5EF4-FFF2-40B4-BE49-F238E27FC236}">
                      <a16:creationId xmlns:a16="http://schemas.microsoft.com/office/drawing/2014/main" id="{E89DDAC0-DC7F-4D0A-8AB1-F5EE300D1E4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431767" y="3754609"/>
                  <a:ext cx="1832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4157" name="잉크 4156">
                  <a:extLst>
                    <a:ext uri="{FF2B5EF4-FFF2-40B4-BE49-F238E27FC236}">
                      <a16:creationId xmlns:a16="http://schemas.microsoft.com/office/drawing/2014/main" id="{A0507F7A-DAD2-4865-883E-220CFEA2E667}"/>
                    </a:ext>
                  </a:extLst>
                </p14:cNvPr>
                <p14:cNvContentPartPr/>
                <p14:nvPr/>
              </p14:nvContentPartPr>
              <p14:xfrm>
                <a:off x="6568567" y="3689449"/>
                <a:ext cx="95760" cy="219960"/>
              </p14:xfrm>
            </p:contentPart>
          </mc:Choice>
          <mc:Fallback xmlns="">
            <p:pic>
              <p:nvPicPr>
                <p:cNvPr id="4157" name="잉크 4156">
                  <a:extLst>
                    <a:ext uri="{FF2B5EF4-FFF2-40B4-BE49-F238E27FC236}">
                      <a16:creationId xmlns:a16="http://schemas.microsoft.com/office/drawing/2014/main" id="{A0507F7A-DAD2-4865-883E-220CFEA2E66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559927" y="3680449"/>
                  <a:ext cx="1134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158" name="잉크 4157">
                  <a:extLst>
                    <a:ext uri="{FF2B5EF4-FFF2-40B4-BE49-F238E27FC236}">
                      <a16:creationId xmlns:a16="http://schemas.microsoft.com/office/drawing/2014/main" id="{B7ABD834-7948-4BE2-9556-5B9311155A41}"/>
                    </a:ext>
                  </a:extLst>
                </p14:cNvPr>
                <p14:cNvContentPartPr/>
                <p14:nvPr/>
              </p14:nvContentPartPr>
              <p14:xfrm>
                <a:off x="6676567" y="3653089"/>
                <a:ext cx="98280" cy="38880"/>
              </p14:xfrm>
            </p:contentPart>
          </mc:Choice>
          <mc:Fallback xmlns="">
            <p:pic>
              <p:nvPicPr>
                <p:cNvPr id="4158" name="잉크 4157">
                  <a:extLst>
                    <a:ext uri="{FF2B5EF4-FFF2-40B4-BE49-F238E27FC236}">
                      <a16:creationId xmlns:a16="http://schemas.microsoft.com/office/drawing/2014/main" id="{B7ABD834-7948-4BE2-9556-5B9311155A4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667927" y="3644089"/>
                  <a:ext cx="1159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4159" name="잉크 4158">
                  <a:extLst>
                    <a:ext uri="{FF2B5EF4-FFF2-40B4-BE49-F238E27FC236}">
                      <a16:creationId xmlns:a16="http://schemas.microsoft.com/office/drawing/2014/main" id="{FA4BEB7C-42FC-4998-A18C-42F9732591CC}"/>
                    </a:ext>
                  </a:extLst>
                </p14:cNvPr>
                <p14:cNvContentPartPr/>
                <p14:nvPr/>
              </p14:nvContentPartPr>
              <p14:xfrm>
                <a:off x="6663967" y="3715009"/>
                <a:ext cx="122400" cy="116280"/>
              </p14:xfrm>
            </p:contentPart>
          </mc:Choice>
          <mc:Fallback xmlns="">
            <p:pic>
              <p:nvPicPr>
                <p:cNvPr id="4159" name="잉크 4158">
                  <a:extLst>
                    <a:ext uri="{FF2B5EF4-FFF2-40B4-BE49-F238E27FC236}">
                      <a16:creationId xmlns:a16="http://schemas.microsoft.com/office/drawing/2014/main" id="{FA4BEB7C-42FC-4998-A18C-42F9732591C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654967" y="3706009"/>
                  <a:ext cx="140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4160" name="잉크 4159">
                  <a:extLst>
                    <a:ext uri="{FF2B5EF4-FFF2-40B4-BE49-F238E27FC236}">
                      <a16:creationId xmlns:a16="http://schemas.microsoft.com/office/drawing/2014/main" id="{F8286712-0D3E-4745-901F-701D923FD701}"/>
                    </a:ext>
                  </a:extLst>
                </p14:cNvPr>
                <p14:cNvContentPartPr/>
                <p14:nvPr/>
              </p14:nvContentPartPr>
              <p14:xfrm>
                <a:off x="6796447" y="3671809"/>
                <a:ext cx="90000" cy="217800"/>
              </p14:xfrm>
            </p:contentPart>
          </mc:Choice>
          <mc:Fallback xmlns="">
            <p:pic>
              <p:nvPicPr>
                <p:cNvPr id="4160" name="잉크 4159">
                  <a:extLst>
                    <a:ext uri="{FF2B5EF4-FFF2-40B4-BE49-F238E27FC236}">
                      <a16:creationId xmlns:a16="http://schemas.microsoft.com/office/drawing/2014/main" id="{F8286712-0D3E-4745-901F-701D923FD70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787807" y="3662809"/>
                  <a:ext cx="1076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161" name="잉크 4160">
                  <a:extLst>
                    <a:ext uri="{FF2B5EF4-FFF2-40B4-BE49-F238E27FC236}">
                      <a16:creationId xmlns:a16="http://schemas.microsoft.com/office/drawing/2014/main" id="{3276370F-45AA-410A-929A-8DEBE7F4680C}"/>
                    </a:ext>
                  </a:extLst>
                </p14:cNvPr>
                <p14:cNvContentPartPr/>
                <p14:nvPr/>
              </p14:nvContentPartPr>
              <p14:xfrm>
                <a:off x="7000567" y="3647689"/>
                <a:ext cx="118080" cy="124920"/>
              </p14:xfrm>
            </p:contentPart>
          </mc:Choice>
          <mc:Fallback xmlns="">
            <p:pic>
              <p:nvPicPr>
                <p:cNvPr id="4161" name="잉크 4160">
                  <a:extLst>
                    <a:ext uri="{FF2B5EF4-FFF2-40B4-BE49-F238E27FC236}">
                      <a16:creationId xmlns:a16="http://schemas.microsoft.com/office/drawing/2014/main" id="{3276370F-45AA-410A-929A-8DEBE7F4680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991567" y="3639049"/>
                  <a:ext cx="135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162" name="잉크 4161">
                  <a:extLst>
                    <a:ext uri="{FF2B5EF4-FFF2-40B4-BE49-F238E27FC236}">
                      <a16:creationId xmlns:a16="http://schemas.microsoft.com/office/drawing/2014/main" id="{32863B53-7FA6-41FD-A579-A8774F5F007B}"/>
                    </a:ext>
                  </a:extLst>
                </p14:cNvPr>
                <p14:cNvContentPartPr/>
                <p14:nvPr/>
              </p14:nvContentPartPr>
              <p14:xfrm>
                <a:off x="7140967" y="3654529"/>
                <a:ext cx="19800" cy="118800"/>
              </p14:xfrm>
            </p:contentPart>
          </mc:Choice>
          <mc:Fallback xmlns="">
            <p:pic>
              <p:nvPicPr>
                <p:cNvPr id="4162" name="잉크 4161">
                  <a:extLst>
                    <a:ext uri="{FF2B5EF4-FFF2-40B4-BE49-F238E27FC236}">
                      <a16:creationId xmlns:a16="http://schemas.microsoft.com/office/drawing/2014/main" id="{32863B53-7FA6-41FD-A579-A8774F5F007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132327" y="3645889"/>
                  <a:ext cx="37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163" name="잉크 4162">
                  <a:extLst>
                    <a:ext uri="{FF2B5EF4-FFF2-40B4-BE49-F238E27FC236}">
                      <a16:creationId xmlns:a16="http://schemas.microsoft.com/office/drawing/2014/main" id="{F796473A-458B-4EDB-9905-515AF90D6B58}"/>
                    </a:ext>
                  </a:extLst>
                </p14:cNvPr>
                <p14:cNvContentPartPr/>
                <p14:nvPr/>
              </p14:nvContentPartPr>
              <p14:xfrm>
                <a:off x="7078687" y="3752449"/>
                <a:ext cx="142920" cy="97920"/>
              </p14:xfrm>
            </p:contentPart>
          </mc:Choice>
          <mc:Fallback xmlns="">
            <p:pic>
              <p:nvPicPr>
                <p:cNvPr id="4163" name="잉크 4162">
                  <a:extLst>
                    <a:ext uri="{FF2B5EF4-FFF2-40B4-BE49-F238E27FC236}">
                      <a16:creationId xmlns:a16="http://schemas.microsoft.com/office/drawing/2014/main" id="{F796473A-458B-4EDB-9905-515AF90D6B5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070047" y="3743809"/>
                  <a:ext cx="160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4164" name="잉크 4163">
                  <a:extLst>
                    <a:ext uri="{FF2B5EF4-FFF2-40B4-BE49-F238E27FC236}">
                      <a16:creationId xmlns:a16="http://schemas.microsoft.com/office/drawing/2014/main" id="{1A96CCDD-4055-4D7E-A1FF-0E9F1517E7D3}"/>
                    </a:ext>
                  </a:extLst>
                </p14:cNvPr>
                <p14:cNvContentPartPr/>
                <p14:nvPr/>
              </p14:nvContentPartPr>
              <p14:xfrm>
                <a:off x="7194607" y="3644089"/>
                <a:ext cx="188280" cy="182520"/>
              </p14:xfrm>
            </p:contentPart>
          </mc:Choice>
          <mc:Fallback xmlns="">
            <p:pic>
              <p:nvPicPr>
                <p:cNvPr id="4164" name="잉크 4163">
                  <a:extLst>
                    <a:ext uri="{FF2B5EF4-FFF2-40B4-BE49-F238E27FC236}">
                      <a16:creationId xmlns:a16="http://schemas.microsoft.com/office/drawing/2014/main" id="{1A96CCDD-4055-4D7E-A1FF-0E9F1517E7D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185967" y="3635089"/>
                  <a:ext cx="205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165" name="잉크 4164">
                  <a:extLst>
                    <a:ext uri="{FF2B5EF4-FFF2-40B4-BE49-F238E27FC236}">
                      <a16:creationId xmlns:a16="http://schemas.microsoft.com/office/drawing/2014/main" id="{FB9154CD-2EB7-4D12-A03B-1266026133F9}"/>
                    </a:ext>
                  </a:extLst>
                </p14:cNvPr>
                <p14:cNvContentPartPr/>
                <p14:nvPr/>
              </p14:nvContentPartPr>
              <p14:xfrm>
                <a:off x="7415287" y="3668929"/>
                <a:ext cx="68040" cy="137160"/>
              </p14:xfrm>
            </p:contentPart>
          </mc:Choice>
          <mc:Fallback xmlns="">
            <p:pic>
              <p:nvPicPr>
                <p:cNvPr id="4165" name="잉크 4164">
                  <a:extLst>
                    <a:ext uri="{FF2B5EF4-FFF2-40B4-BE49-F238E27FC236}">
                      <a16:creationId xmlns:a16="http://schemas.microsoft.com/office/drawing/2014/main" id="{FB9154CD-2EB7-4D12-A03B-1266026133F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406287" y="3660289"/>
                  <a:ext cx="85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166" name="잉크 4165">
                  <a:extLst>
                    <a:ext uri="{FF2B5EF4-FFF2-40B4-BE49-F238E27FC236}">
                      <a16:creationId xmlns:a16="http://schemas.microsoft.com/office/drawing/2014/main" id="{5DBEEE27-5FE0-4628-B1BF-D4D1C75899F2}"/>
                    </a:ext>
                  </a:extLst>
                </p14:cNvPr>
                <p14:cNvContentPartPr/>
                <p14:nvPr/>
              </p14:nvContentPartPr>
              <p14:xfrm>
                <a:off x="7513207" y="3684049"/>
                <a:ext cx="73080" cy="120600"/>
              </p14:xfrm>
            </p:contentPart>
          </mc:Choice>
          <mc:Fallback xmlns="">
            <p:pic>
              <p:nvPicPr>
                <p:cNvPr id="4166" name="잉크 4165">
                  <a:extLst>
                    <a:ext uri="{FF2B5EF4-FFF2-40B4-BE49-F238E27FC236}">
                      <a16:creationId xmlns:a16="http://schemas.microsoft.com/office/drawing/2014/main" id="{5DBEEE27-5FE0-4628-B1BF-D4D1C75899F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504207" y="3675409"/>
                  <a:ext cx="90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167" name="잉크 4166">
                  <a:extLst>
                    <a:ext uri="{FF2B5EF4-FFF2-40B4-BE49-F238E27FC236}">
                      <a16:creationId xmlns:a16="http://schemas.microsoft.com/office/drawing/2014/main" id="{536F1E3A-77AC-4769-BE13-5BFAC10FABA5}"/>
                    </a:ext>
                  </a:extLst>
                </p14:cNvPr>
                <p14:cNvContentPartPr/>
                <p14:nvPr/>
              </p14:nvContentPartPr>
              <p14:xfrm>
                <a:off x="7522927" y="3749929"/>
                <a:ext cx="84240" cy="37080"/>
              </p14:xfrm>
            </p:contentPart>
          </mc:Choice>
          <mc:Fallback xmlns="">
            <p:pic>
              <p:nvPicPr>
                <p:cNvPr id="4167" name="잉크 4166">
                  <a:extLst>
                    <a:ext uri="{FF2B5EF4-FFF2-40B4-BE49-F238E27FC236}">
                      <a16:creationId xmlns:a16="http://schemas.microsoft.com/office/drawing/2014/main" id="{536F1E3A-77AC-4769-BE13-5BFAC10FABA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513927" y="3741289"/>
                  <a:ext cx="1018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168" name="잉크 4167">
                  <a:extLst>
                    <a:ext uri="{FF2B5EF4-FFF2-40B4-BE49-F238E27FC236}">
                      <a16:creationId xmlns:a16="http://schemas.microsoft.com/office/drawing/2014/main" id="{05ED24CE-8E95-473A-BC67-F5B21EB96348}"/>
                    </a:ext>
                  </a:extLst>
                </p14:cNvPr>
                <p14:cNvContentPartPr/>
                <p14:nvPr/>
              </p14:nvContentPartPr>
              <p14:xfrm>
                <a:off x="7605367" y="3554089"/>
                <a:ext cx="140400" cy="39240"/>
              </p14:xfrm>
            </p:contentPart>
          </mc:Choice>
          <mc:Fallback xmlns="">
            <p:pic>
              <p:nvPicPr>
                <p:cNvPr id="4168" name="잉크 4167">
                  <a:extLst>
                    <a:ext uri="{FF2B5EF4-FFF2-40B4-BE49-F238E27FC236}">
                      <a16:creationId xmlns:a16="http://schemas.microsoft.com/office/drawing/2014/main" id="{05ED24CE-8E95-473A-BC67-F5B21EB9634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596727" y="3545449"/>
                  <a:ext cx="158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4169" name="잉크 4168">
                  <a:extLst>
                    <a:ext uri="{FF2B5EF4-FFF2-40B4-BE49-F238E27FC236}">
                      <a16:creationId xmlns:a16="http://schemas.microsoft.com/office/drawing/2014/main" id="{009EC9F3-BD6D-4C55-BB8B-625CAB73D832}"/>
                    </a:ext>
                  </a:extLst>
                </p14:cNvPr>
                <p14:cNvContentPartPr/>
                <p14:nvPr/>
              </p14:nvContentPartPr>
              <p14:xfrm>
                <a:off x="7653247" y="3634009"/>
                <a:ext cx="258480" cy="245880"/>
              </p14:xfrm>
            </p:contentPart>
          </mc:Choice>
          <mc:Fallback xmlns="">
            <p:pic>
              <p:nvPicPr>
                <p:cNvPr id="4169" name="잉크 4168">
                  <a:extLst>
                    <a:ext uri="{FF2B5EF4-FFF2-40B4-BE49-F238E27FC236}">
                      <a16:creationId xmlns:a16="http://schemas.microsoft.com/office/drawing/2014/main" id="{009EC9F3-BD6D-4C55-BB8B-625CAB73D83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644247" y="3625369"/>
                  <a:ext cx="27612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4171" name="잉크 4170">
                <a:extLst>
                  <a:ext uri="{FF2B5EF4-FFF2-40B4-BE49-F238E27FC236}">
                    <a16:creationId xmlns:a16="http://schemas.microsoft.com/office/drawing/2014/main" id="{4A675CC0-4C10-4BE5-9DF7-DFF427B6DD35}"/>
                  </a:ext>
                </a:extLst>
              </p14:cNvPr>
              <p14:cNvContentPartPr/>
              <p14:nvPr/>
            </p14:nvContentPartPr>
            <p14:xfrm>
              <a:off x="1487527" y="3171769"/>
              <a:ext cx="219960" cy="248040"/>
            </p14:xfrm>
          </p:contentPart>
        </mc:Choice>
        <mc:Fallback xmlns="">
          <p:pic>
            <p:nvPicPr>
              <p:cNvPr id="4171" name="잉크 4170">
                <a:extLst>
                  <a:ext uri="{FF2B5EF4-FFF2-40B4-BE49-F238E27FC236}">
                    <a16:creationId xmlns:a16="http://schemas.microsoft.com/office/drawing/2014/main" id="{4A675CC0-4C10-4BE5-9DF7-DFF427B6DD35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478887" y="3163129"/>
                <a:ext cx="23760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4172" name="잉크 4171">
                <a:extLst>
                  <a:ext uri="{FF2B5EF4-FFF2-40B4-BE49-F238E27FC236}">
                    <a16:creationId xmlns:a16="http://schemas.microsoft.com/office/drawing/2014/main" id="{9B8141B8-9C1C-4290-ACC7-4EC8637DAB26}"/>
                  </a:ext>
                </a:extLst>
              </p14:cNvPr>
              <p14:cNvContentPartPr/>
              <p14:nvPr/>
            </p14:nvContentPartPr>
            <p14:xfrm>
              <a:off x="1473487" y="3577129"/>
              <a:ext cx="184320" cy="219960"/>
            </p14:xfrm>
          </p:contentPart>
        </mc:Choice>
        <mc:Fallback xmlns="">
          <p:pic>
            <p:nvPicPr>
              <p:cNvPr id="4172" name="잉크 4171">
                <a:extLst>
                  <a:ext uri="{FF2B5EF4-FFF2-40B4-BE49-F238E27FC236}">
                    <a16:creationId xmlns:a16="http://schemas.microsoft.com/office/drawing/2014/main" id="{9B8141B8-9C1C-4290-ACC7-4EC8637DAB26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464487" y="3568129"/>
                <a:ext cx="2019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4173" name="잉크 4172">
                <a:extLst>
                  <a:ext uri="{FF2B5EF4-FFF2-40B4-BE49-F238E27FC236}">
                    <a16:creationId xmlns:a16="http://schemas.microsoft.com/office/drawing/2014/main" id="{D5FBBBD1-6782-48FB-9E7F-A1A1BDEA7759}"/>
                  </a:ext>
                </a:extLst>
              </p14:cNvPr>
              <p14:cNvContentPartPr/>
              <p14:nvPr/>
            </p14:nvContentPartPr>
            <p14:xfrm>
              <a:off x="1175407" y="5472169"/>
              <a:ext cx="170280" cy="277560"/>
            </p14:xfrm>
          </p:contentPart>
        </mc:Choice>
        <mc:Fallback xmlns="">
          <p:pic>
            <p:nvPicPr>
              <p:cNvPr id="4173" name="잉크 4172">
                <a:extLst>
                  <a:ext uri="{FF2B5EF4-FFF2-40B4-BE49-F238E27FC236}">
                    <a16:creationId xmlns:a16="http://schemas.microsoft.com/office/drawing/2014/main" id="{D5FBBBD1-6782-48FB-9E7F-A1A1BDEA7759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1166407" y="5463169"/>
                <a:ext cx="18792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4174" name="잉크 4173">
                <a:extLst>
                  <a:ext uri="{FF2B5EF4-FFF2-40B4-BE49-F238E27FC236}">
                    <a16:creationId xmlns:a16="http://schemas.microsoft.com/office/drawing/2014/main" id="{7C65434D-C97C-437E-B3FD-37C166F3D89D}"/>
                  </a:ext>
                </a:extLst>
              </p14:cNvPr>
              <p14:cNvContentPartPr/>
              <p14:nvPr/>
            </p14:nvContentPartPr>
            <p14:xfrm>
              <a:off x="1108440" y="5944680"/>
              <a:ext cx="4412160" cy="393840"/>
            </p14:xfrm>
          </p:contentPart>
        </mc:Choice>
        <mc:Fallback xmlns="">
          <p:pic>
            <p:nvPicPr>
              <p:cNvPr id="4174" name="잉크 4173">
                <a:extLst>
                  <a:ext uri="{FF2B5EF4-FFF2-40B4-BE49-F238E27FC236}">
                    <a16:creationId xmlns:a16="http://schemas.microsoft.com/office/drawing/2014/main" id="{7C65434D-C97C-437E-B3FD-37C166F3D89D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099080" y="5935320"/>
                <a:ext cx="4430880" cy="41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87" name="그룹 4186">
            <a:extLst>
              <a:ext uri="{FF2B5EF4-FFF2-40B4-BE49-F238E27FC236}">
                <a16:creationId xmlns:a16="http://schemas.microsoft.com/office/drawing/2014/main" id="{45A0E400-C7E5-4604-81CD-57D7322A8A87}"/>
              </a:ext>
            </a:extLst>
          </p:cNvPr>
          <p:cNvGrpSpPr/>
          <p:nvPr/>
        </p:nvGrpSpPr>
        <p:grpSpPr>
          <a:xfrm>
            <a:off x="1187287" y="3974929"/>
            <a:ext cx="1042920" cy="289800"/>
            <a:chOff x="1187287" y="3974929"/>
            <a:chExt cx="104292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175" name="잉크 4174">
                  <a:extLst>
                    <a:ext uri="{FF2B5EF4-FFF2-40B4-BE49-F238E27FC236}">
                      <a16:creationId xmlns:a16="http://schemas.microsoft.com/office/drawing/2014/main" id="{8467904D-96D3-4169-AB8B-1982F88D62C9}"/>
                    </a:ext>
                  </a:extLst>
                </p14:cNvPr>
                <p14:cNvContentPartPr/>
                <p14:nvPr/>
              </p14:nvContentPartPr>
              <p14:xfrm>
                <a:off x="1193047" y="3997609"/>
                <a:ext cx="127080" cy="208800"/>
              </p14:xfrm>
            </p:contentPart>
          </mc:Choice>
          <mc:Fallback xmlns="">
            <p:pic>
              <p:nvPicPr>
                <p:cNvPr id="4175" name="잉크 4174">
                  <a:extLst>
                    <a:ext uri="{FF2B5EF4-FFF2-40B4-BE49-F238E27FC236}">
                      <a16:creationId xmlns:a16="http://schemas.microsoft.com/office/drawing/2014/main" id="{8467904D-96D3-4169-AB8B-1982F88D62C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84047" y="3988969"/>
                  <a:ext cx="144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176" name="잉크 4175">
                  <a:extLst>
                    <a:ext uri="{FF2B5EF4-FFF2-40B4-BE49-F238E27FC236}">
                      <a16:creationId xmlns:a16="http://schemas.microsoft.com/office/drawing/2014/main" id="{9F229166-0918-4AB5-923F-4546CC99A834}"/>
                    </a:ext>
                  </a:extLst>
                </p14:cNvPr>
                <p14:cNvContentPartPr/>
                <p14:nvPr/>
              </p14:nvContentPartPr>
              <p14:xfrm>
                <a:off x="1187287" y="4086889"/>
                <a:ext cx="337680" cy="34920"/>
              </p14:xfrm>
            </p:contentPart>
          </mc:Choice>
          <mc:Fallback xmlns="">
            <p:pic>
              <p:nvPicPr>
                <p:cNvPr id="4176" name="잉크 4175">
                  <a:extLst>
                    <a:ext uri="{FF2B5EF4-FFF2-40B4-BE49-F238E27FC236}">
                      <a16:creationId xmlns:a16="http://schemas.microsoft.com/office/drawing/2014/main" id="{9F229166-0918-4AB5-923F-4546CC99A83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78287" y="4077889"/>
                  <a:ext cx="3553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177" name="잉크 4176">
                  <a:extLst>
                    <a:ext uri="{FF2B5EF4-FFF2-40B4-BE49-F238E27FC236}">
                      <a16:creationId xmlns:a16="http://schemas.microsoft.com/office/drawing/2014/main" id="{37F4A818-C3BF-401E-A479-7D0D3C18F68C}"/>
                    </a:ext>
                  </a:extLst>
                </p14:cNvPr>
                <p14:cNvContentPartPr/>
                <p14:nvPr/>
              </p14:nvContentPartPr>
              <p14:xfrm>
                <a:off x="1438567" y="3974929"/>
                <a:ext cx="120960" cy="289800"/>
              </p14:xfrm>
            </p:contentPart>
          </mc:Choice>
          <mc:Fallback xmlns="">
            <p:pic>
              <p:nvPicPr>
                <p:cNvPr id="4177" name="잉크 4176">
                  <a:extLst>
                    <a:ext uri="{FF2B5EF4-FFF2-40B4-BE49-F238E27FC236}">
                      <a16:creationId xmlns:a16="http://schemas.microsoft.com/office/drawing/2014/main" id="{37F4A818-C3BF-401E-A479-7D0D3C18F68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429927" y="3965929"/>
                  <a:ext cx="1386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4179" name="잉크 4178">
                  <a:extLst>
                    <a:ext uri="{FF2B5EF4-FFF2-40B4-BE49-F238E27FC236}">
                      <a16:creationId xmlns:a16="http://schemas.microsoft.com/office/drawing/2014/main" id="{9CF512B3-C8A1-4F72-920C-AF68C5A521ED}"/>
                    </a:ext>
                  </a:extLst>
                </p14:cNvPr>
                <p14:cNvContentPartPr/>
                <p14:nvPr/>
              </p14:nvContentPartPr>
              <p14:xfrm>
                <a:off x="1600207" y="4061329"/>
                <a:ext cx="140760" cy="151560"/>
              </p14:xfrm>
            </p:contentPart>
          </mc:Choice>
          <mc:Fallback xmlns="">
            <p:pic>
              <p:nvPicPr>
                <p:cNvPr id="4179" name="잉크 4178">
                  <a:extLst>
                    <a:ext uri="{FF2B5EF4-FFF2-40B4-BE49-F238E27FC236}">
                      <a16:creationId xmlns:a16="http://schemas.microsoft.com/office/drawing/2014/main" id="{9CF512B3-C8A1-4F72-920C-AF68C5A521E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591207" y="4052689"/>
                  <a:ext cx="158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180" name="잉크 4179">
                  <a:extLst>
                    <a:ext uri="{FF2B5EF4-FFF2-40B4-BE49-F238E27FC236}">
                      <a16:creationId xmlns:a16="http://schemas.microsoft.com/office/drawing/2014/main" id="{AE1DC547-AF40-4D70-8EA4-516335BA856F}"/>
                    </a:ext>
                  </a:extLst>
                </p14:cNvPr>
                <p14:cNvContentPartPr/>
                <p14:nvPr/>
              </p14:nvContentPartPr>
              <p14:xfrm>
                <a:off x="1771207" y="4075369"/>
                <a:ext cx="88560" cy="168840"/>
              </p14:xfrm>
            </p:contentPart>
          </mc:Choice>
          <mc:Fallback xmlns="">
            <p:pic>
              <p:nvPicPr>
                <p:cNvPr id="4180" name="잉크 4179">
                  <a:extLst>
                    <a:ext uri="{FF2B5EF4-FFF2-40B4-BE49-F238E27FC236}">
                      <a16:creationId xmlns:a16="http://schemas.microsoft.com/office/drawing/2014/main" id="{AE1DC547-AF40-4D70-8EA4-516335BA856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762207" y="4066729"/>
                  <a:ext cx="1062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181" name="잉크 4180">
                  <a:extLst>
                    <a:ext uri="{FF2B5EF4-FFF2-40B4-BE49-F238E27FC236}">
                      <a16:creationId xmlns:a16="http://schemas.microsoft.com/office/drawing/2014/main" id="{EDB98964-E9A6-4AE9-9160-319313EBA8F5}"/>
                    </a:ext>
                  </a:extLst>
                </p14:cNvPr>
                <p14:cNvContentPartPr/>
                <p14:nvPr/>
              </p14:nvContentPartPr>
              <p14:xfrm>
                <a:off x="1852207" y="3987529"/>
                <a:ext cx="51840" cy="214200"/>
              </p14:xfrm>
            </p:contentPart>
          </mc:Choice>
          <mc:Fallback xmlns="">
            <p:pic>
              <p:nvPicPr>
                <p:cNvPr id="4181" name="잉크 4180">
                  <a:extLst>
                    <a:ext uri="{FF2B5EF4-FFF2-40B4-BE49-F238E27FC236}">
                      <a16:creationId xmlns:a16="http://schemas.microsoft.com/office/drawing/2014/main" id="{EDB98964-E9A6-4AE9-9160-319313EBA8F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843567" y="3978889"/>
                  <a:ext cx="694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182" name="잉크 4181">
                  <a:extLst>
                    <a:ext uri="{FF2B5EF4-FFF2-40B4-BE49-F238E27FC236}">
                      <a16:creationId xmlns:a16="http://schemas.microsoft.com/office/drawing/2014/main" id="{D43D45C6-F175-4A39-AB1E-12090CB3289C}"/>
                    </a:ext>
                  </a:extLst>
                </p14:cNvPr>
                <p14:cNvContentPartPr/>
                <p14:nvPr/>
              </p14:nvContentPartPr>
              <p14:xfrm>
                <a:off x="1949407" y="4029289"/>
                <a:ext cx="5040" cy="36720"/>
              </p14:xfrm>
            </p:contentPart>
          </mc:Choice>
          <mc:Fallback xmlns="">
            <p:pic>
              <p:nvPicPr>
                <p:cNvPr id="4182" name="잉크 4181">
                  <a:extLst>
                    <a:ext uri="{FF2B5EF4-FFF2-40B4-BE49-F238E27FC236}">
                      <a16:creationId xmlns:a16="http://schemas.microsoft.com/office/drawing/2014/main" id="{D43D45C6-F175-4A39-AB1E-12090CB3289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940767" y="4020649"/>
                  <a:ext cx="226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183" name="잉크 4182">
                  <a:extLst>
                    <a:ext uri="{FF2B5EF4-FFF2-40B4-BE49-F238E27FC236}">
                      <a16:creationId xmlns:a16="http://schemas.microsoft.com/office/drawing/2014/main" id="{126DE90D-3980-401B-B96C-03BC19C5D0B9}"/>
                    </a:ext>
                  </a:extLst>
                </p14:cNvPr>
                <p14:cNvContentPartPr/>
                <p14:nvPr/>
              </p14:nvContentPartPr>
              <p14:xfrm>
                <a:off x="1953727" y="4105969"/>
                <a:ext cx="19440" cy="105840"/>
              </p14:xfrm>
            </p:contentPart>
          </mc:Choice>
          <mc:Fallback xmlns="">
            <p:pic>
              <p:nvPicPr>
                <p:cNvPr id="4183" name="잉크 4182">
                  <a:extLst>
                    <a:ext uri="{FF2B5EF4-FFF2-40B4-BE49-F238E27FC236}">
                      <a16:creationId xmlns:a16="http://schemas.microsoft.com/office/drawing/2014/main" id="{126DE90D-3980-401B-B96C-03BC19C5D0B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945087" y="4097329"/>
                  <a:ext cx="37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184" name="잉크 4183">
                  <a:extLst>
                    <a:ext uri="{FF2B5EF4-FFF2-40B4-BE49-F238E27FC236}">
                      <a16:creationId xmlns:a16="http://schemas.microsoft.com/office/drawing/2014/main" id="{4EDD3412-A1F5-47BC-B7DB-9B950E7F9FFB}"/>
                    </a:ext>
                  </a:extLst>
                </p14:cNvPr>
                <p14:cNvContentPartPr/>
                <p14:nvPr/>
              </p14:nvContentPartPr>
              <p14:xfrm>
                <a:off x="2016727" y="4096249"/>
                <a:ext cx="71640" cy="113400"/>
              </p14:xfrm>
            </p:contentPart>
          </mc:Choice>
          <mc:Fallback xmlns="">
            <p:pic>
              <p:nvPicPr>
                <p:cNvPr id="4184" name="잉크 4183">
                  <a:extLst>
                    <a:ext uri="{FF2B5EF4-FFF2-40B4-BE49-F238E27FC236}">
                      <a16:creationId xmlns:a16="http://schemas.microsoft.com/office/drawing/2014/main" id="{4EDD3412-A1F5-47BC-B7DB-9B950E7F9FF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008087" y="4087249"/>
                  <a:ext cx="89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185" name="잉크 4184">
                  <a:extLst>
                    <a:ext uri="{FF2B5EF4-FFF2-40B4-BE49-F238E27FC236}">
                      <a16:creationId xmlns:a16="http://schemas.microsoft.com/office/drawing/2014/main" id="{42E5F173-2F91-4C54-ADF8-5D5A4CDC93E5}"/>
                    </a:ext>
                  </a:extLst>
                </p14:cNvPr>
                <p14:cNvContentPartPr/>
                <p14:nvPr/>
              </p14:nvContentPartPr>
              <p14:xfrm>
                <a:off x="2091967" y="4026769"/>
                <a:ext cx="36720" cy="159480"/>
              </p14:xfrm>
            </p:contentPart>
          </mc:Choice>
          <mc:Fallback xmlns="">
            <p:pic>
              <p:nvPicPr>
                <p:cNvPr id="4185" name="잉크 4184">
                  <a:extLst>
                    <a:ext uri="{FF2B5EF4-FFF2-40B4-BE49-F238E27FC236}">
                      <a16:creationId xmlns:a16="http://schemas.microsoft.com/office/drawing/2014/main" id="{42E5F173-2F91-4C54-ADF8-5D5A4CDC93E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083327" y="4018129"/>
                  <a:ext cx="54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186" name="잉크 4185">
                  <a:extLst>
                    <a:ext uri="{FF2B5EF4-FFF2-40B4-BE49-F238E27FC236}">
                      <a16:creationId xmlns:a16="http://schemas.microsoft.com/office/drawing/2014/main" id="{F8FB4AAF-2DFB-43F7-9BC2-2467A4A178D1}"/>
                    </a:ext>
                  </a:extLst>
                </p14:cNvPr>
                <p14:cNvContentPartPr/>
                <p14:nvPr/>
              </p14:nvContentPartPr>
              <p14:xfrm>
                <a:off x="2123287" y="4100929"/>
                <a:ext cx="106920" cy="118440"/>
              </p14:xfrm>
            </p:contentPart>
          </mc:Choice>
          <mc:Fallback xmlns="">
            <p:pic>
              <p:nvPicPr>
                <p:cNvPr id="4186" name="잉크 4185">
                  <a:extLst>
                    <a:ext uri="{FF2B5EF4-FFF2-40B4-BE49-F238E27FC236}">
                      <a16:creationId xmlns:a16="http://schemas.microsoft.com/office/drawing/2014/main" id="{F8FB4AAF-2DFB-43F7-9BC2-2467A4A178D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114647" y="4092289"/>
                  <a:ext cx="124560" cy="13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4188" name="잉크 4187">
                <a:extLst>
                  <a:ext uri="{FF2B5EF4-FFF2-40B4-BE49-F238E27FC236}">
                    <a16:creationId xmlns:a16="http://schemas.microsoft.com/office/drawing/2014/main" id="{08548810-1833-4132-A248-43694EFD38CD}"/>
                  </a:ext>
                </a:extLst>
              </p14:cNvPr>
              <p14:cNvContentPartPr/>
              <p14:nvPr/>
            </p14:nvContentPartPr>
            <p14:xfrm>
              <a:off x="3337927" y="4599889"/>
              <a:ext cx="2880" cy="1800"/>
            </p14:xfrm>
          </p:contentPart>
        </mc:Choice>
        <mc:Fallback xmlns="">
          <p:pic>
            <p:nvPicPr>
              <p:cNvPr id="4188" name="잉크 4187">
                <a:extLst>
                  <a:ext uri="{FF2B5EF4-FFF2-40B4-BE49-F238E27FC236}">
                    <a16:creationId xmlns:a16="http://schemas.microsoft.com/office/drawing/2014/main" id="{08548810-1833-4132-A248-43694EFD38CD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3329287" y="4591249"/>
                <a:ext cx="205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191" name="잉크 4190">
                <a:extLst>
                  <a:ext uri="{FF2B5EF4-FFF2-40B4-BE49-F238E27FC236}">
                    <a16:creationId xmlns:a16="http://schemas.microsoft.com/office/drawing/2014/main" id="{E5FAF577-6B26-4053-AC64-BF8AE5AC0F17}"/>
                  </a:ext>
                </a:extLst>
              </p14:cNvPr>
              <p14:cNvContentPartPr/>
              <p14:nvPr/>
            </p14:nvContentPartPr>
            <p14:xfrm>
              <a:off x="3274207" y="4582609"/>
              <a:ext cx="2188440" cy="76320"/>
            </p14:xfrm>
          </p:contentPart>
        </mc:Choice>
        <mc:Fallback xmlns="">
          <p:pic>
            <p:nvPicPr>
              <p:cNvPr id="4191" name="잉크 4190">
                <a:extLst>
                  <a:ext uri="{FF2B5EF4-FFF2-40B4-BE49-F238E27FC236}">
                    <a16:creationId xmlns:a16="http://schemas.microsoft.com/office/drawing/2014/main" id="{E5FAF577-6B26-4053-AC64-BF8AE5AC0F17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3265567" y="4573969"/>
                <a:ext cx="2206080" cy="9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32" name="그룹 4231">
            <a:extLst>
              <a:ext uri="{FF2B5EF4-FFF2-40B4-BE49-F238E27FC236}">
                <a16:creationId xmlns:a16="http://schemas.microsoft.com/office/drawing/2014/main" id="{9871402F-82BF-40B1-807D-AB39A808985B}"/>
              </a:ext>
            </a:extLst>
          </p:cNvPr>
          <p:cNvGrpSpPr/>
          <p:nvPr/>
        </p:nvGrpSpPr>
        <p:grpSpPr>
          <a:xfrm>
            <a:off x="5866927" y="4335289"/>
            <a:ext cx="3307680" cy="290160"/>
            <a:chOff x="5866927" y="4335289"/>
            <a:chExt cx="330768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192" name="잉크 4191">
                  <a:extLst>
                    <a:ext uri="{FF2B5EF4-FFF2-40B4-BE49-F238E27FC236}">
                      <a16:creationId xmlns:a16="http://schemas.microsoft.com/office/drawing/2014/main" id="{64856074-251A-402B-8946-7008DDE716EB}"/>
                    </a:ext>
                  </a:extLst>
                </p14:cNvPr>
                <p14:cNvContentPartPr/>
                <p14:nvPr/>
              </p14:nvContentPartPr>
              <p14:xfrm>
                <a:off x="5866927" y="4390009"/>
                <a:ext cx="208800" cy="200520"/>
              </p14:xfrm>
            </p:contentPart>
          </mc:Choice>
          <mc:Fallback xmlns="">
            <p:pic>
              <p:nvPicPr>
                <p:cNvPr id="4192" name="잉크 4191">
                  <a:extLst>
                    <a:ext uri="{FF2B5EF4-FFF2-40B4-BE49-F238E27FC236}">
                      <a16:creationId xmlns:a16="http://schemas.microsoft.com/office/drawing/2014/main" id="{64856074-251A-402B-8946-7008DDE716E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858287" y="4381369"/>
                  <a:ext cx="2264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4193" name="잉크 4192">
                  <a:extLst>
                    <a:ext uri="{FF2B5EF4-FFF2-40B4-BE49-F238E27FC236}">
                      <a16:creationId xmlns:a16="http://schemas.microsoft.com/office/drawing/2014/main" id="{B30469B0-6856-4F46-BA7A-97357EB19779}"/>
                    </a:ext>
                  </a:extLst>
                </p14:cNvPr>
                <p14:cNvContentPartPr/>
                <p14:nvPr/>
              </p14:nvContentPartPr>
              <p14:xfrm>
                <a:off x="6100927" y="4428889"/>
                <a:ext cx="111240" cy="144720"/>
              </p14:xfrm>
            </p:contentPart>
          </mc:Choice>
          <mc:Fallback xmlns="">
            <p:pic>
              <p:nvPicPr>
                <p:cNvPr id="4193" name="잉크 4192">
                  <a:extLst>
                    <a:ext uri="{FF2B5EF4-FFF2-40B4-BE49-F238E27FC236}">
                      <a16:creationId xmlns:a16="http://schemas.microsoft.com/office/drawing/2014/main" id="{B30469B0-6856-4F46-BA7A-97357EB1977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091927" y="4419889"/>
                  <a:ext cx="128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4194" name="잉크 4193">
                  <a:extLst>
                    <a:ext uri="{FF2B5EF4-FFF2-40B4-BE49-F238E27FC236}">
                      <a16:creationId xmlns:a16="http://schemas.microsoft.com/office/drawing/2014/main" id="{8106B509-BC89-48D8-BC6E-9AC35C9B2307}"/>
                    </a:ext>
                  </a:extLst>
                </p14:cNvPr>
                <p14:cNvContentPartPr/>
                <p14:nvPr/>
              </p14:nvContentPartPr>
              <p14:xfrm>
                <a:off x="6286327" y="4400449"/>
                <a:ext cx="99360" cy="149400"/>
              </p14:xfrm>
            </p:contentPart>
          </mc:Choice>
          <mc:Fallback xmlns="">
            <p:pic>
              <p:nvPicPr>
                <p:cNvPr id="4194" name="잉크 4193">
                  <a:extLst>
                    <a:ext uri="{FF2B5EF4-FFF2-40B4-BE49-F238E27FC236}">
                      <a16:creationId xmlns:a16="http://schemas.microsoft.com/office/drawing/2014/main" id="{8106B509-BC89-48D8-BC6E-9AC35C9B230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277327" y="4391449"/>
                  <a:ext cx="117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195" name="잉크 4194">
                  <a:extLst>
                    <a:ext uri="{FF2B5EF4-FFF2-40B4-BE49-F238E27FC236}">
                      <a16:creationId xmlns:a16="http://schemas.microsoft.com/office/drawing/2014/main" id="{2DC08E53-D56E-428A-BB56-06601AED4CF1}"/>
                    </a:ext>
                  </a:extLst>
                </p14:cNvPr>
                <p14:cNvContentPartPr/>
                <p14:nvPr/>
              </p14:nvContentPartPr>
              <p14:xfrm>
                <a:off x="6351127" y="4423849"/>
                <a:ext cx="95400" cy="61920"/>
              </p14:xfrm>
            </p:contentPart>
          </mc:Choice>
          <mc:Fallback xmlns="">
            <p:pic>
              <p:nvPicPr>
                <p:cNvPr id="4195" name="잉크 4194">
                  <a:extLst>
                    <a:ext uri="{FF2B5EF4-FFF2-40B4-BE49-F238E27FC236}">
                      <a16:creationId xmlns:a16="http://schemas.microsoft.com/office/drawing/2014/main" id="{2DC08E53-D56E-428A-BB56-06601AED4CF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342127" y="4415209"/>
                  <a:ext cx="113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196" name="잉크 4195">
                  <a:extLst>
                    <a:ext uri="{FF2B5EF4-FFF2-40B4-BE49-F238E27FC236}">
                      <a16:creationId xmlns:a16="http://schemas.microsoft.com/office/drawing/2014/main" id="{9D231DD0-033D-4594-9C51-96EC2AEC674D}"/>
                    </a:ext>
                  </a:extLst>
                </p14:cNvPr>
                <p14:cNvContentPartPr/>
                <p14:nvPr/>
              </p14:nvContentPartPr>
              <p14:xfrm>
                <a:off x="6424207" y="4371289"/>
                <a:ext cx="8280" cy="112680"/>
              </p14:xfrm>
            </p:contentPart>
          </mc:Choice>
          <mc:Fallback xmlns="">
            <p:pic>
              <p:nvPicPr>
                <p:cNvPr id="4196" name="잉크 4195">
                  <a:extLst>
                    <a:ext uri="{FF2B5EF4-FFF2-40B4-BE49-F238E27FC236}">
                      <a16:creationId xmlns:a16="http://schemas.microsoft.com/office/drawing/2014/main" id="{9D231DD0-033D-4594-9C51-96EC2AEC674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415207" y="4362649"/>
                  <a:ext cx="25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197" name="잉크 4196">
                  <a:extLst>
                    <a:ext uri="{FF2B5EF4-FFF2-40B4-BE49-F238E27FC236}">
                      <a16:creationId xmlns:a16="http://schemas.microsoft.com/office/drawing/2014/main" id="{A2B64B1E-2B69-4A5E-8129-7C106FC9B2D7}"/>
                    </a:ext>
                  </a:extLst>
                </p14:cNvPr>
                <p14:cNvContentPartPr/>
                <p14:nvPr/>
              </p14:nvContentPartPr>
              <p14:xfrm>
                <a:off x="6380287" y="4534009"/>
                <a:ext cx="85320" cy="87120"/>
              </p14:xfrm>
            </p:contentPart>
          </mc:Choice>
          <mc:Fallback xmlns="">
            <p:pic>
              <p:nvPicPr>
                <p:cNvPr id="4197" name="잉크 4196">
                  <a:extLst>
                    <a:ext uri="{FF2B5EF4-FFF2-40B4-BE49-F238E27FC236}">
                      <a16:creationId xmlns:a16="http://schemas.microsoft.com/office/drawing/2014/main" id="{A2B64B1E-2B69-4A5E-8129-7C106FC9B2D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371647" y="4525369"/>
                  <a:ext cx="102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4198" name="잉크 4197">
                  <a:extLst>
                    <a:ext uri="{FF2B5EF4-FFF2-40B4-BE49-F238E27FC236}">
                      <a16:creationId xmlns:a16="http://schemas.microsoft.com/office/drawing/2014/main" id="{BED7675A-B3B8-4E8E-9CDE-8E17A415B0C7}"/>
                    </a:ext>
                  </a:extLst>
                </p14:cNvPr>
                <p14:cNvContentPartPr/>
                <p14:nvPr/>
              </p14:nvContentPartPr>
              <p14:xfrm>
                <a:off x="6462367" y="4379569"/>
                <a:ext cx="128880" cy="190440"/>
              </p14:xfrm>
            </p:contentPart>
          </mc:Choice>
          <mc:Fallback xmlns="">
            <p:pic>
              <p:nvPicPr>
                <p:cNvPr id="4198" name="잉크 4197">
                  <a:extLst>
                    <a:ext uri="{FF2B5EF4-FFF2-40B4-BE49-F238E27FC236}">
                      <a16:creationId xmlns:a16="http://schemas.microsoft.com/office/drawing/2014/main" id="{BED7675A-B3B8-4E8E-9CDE-8E17A415B0C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453727" y="4370929"/>
                  <a:ext cx="146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4199" name="잉크 4198">
                  <a:extLst>
                    <a:ext uri="{FF2B5EF4-FFF2-40B4-BE49-F238E27FC236}">
                      <a16:creationId xmlns:a16="http://schemas.microsoft.com/office/drawing/2014/main" id="{DAE21AB4-EBBF-43C4-A62E-17E96990BAF5}"/>
                    </a:ext>
                  </a:extLst>
                </p14:cNvPr>
                <p14:cNvContentPartPr/>
                <p14:nvPr/>
              </p14:nvContentPartPr>
              <p14:xfrm>
                <a:off x="6536887" y="4402609"/>
                <a:ext cx="97200" cy="91800"/>
              </p14:xfrm>
            </p:contentPart>
          </mc:Choice>
          <mc:Fallback xmlns="">
            <p:pic>
              <p:nvPicPr>
                <p:cNvPr id="4199" name="잉크 4198">
                  <a:extLst>
                    <a:ext uri="{FF2B5EF4-FFF2-40B4-BE49-F238E27FC236}">
                      <a16:creationId xmlns:a16="http://schemas.microsoft.com/office/drawing/2014/main" id="{DAE21AB4-EBBF-43C4-A62E-17E96990BAF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528247" y="4393609"/>
                  <a:ext cx="114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200" name="잉크 4199">
                  <a:extLst>
                    <a:ext uri="{FF2B5EF4-FFF2-40B4-BE49-F238E27FC236}">
                      <a16:creationId xmlns:a16="http://schemas.microsoft.com/office/drawing/2014/main" id="{0DC1C0C9-0C8C-45B2-BFBE-2B708F18C0FF}"/>
                    </a:ext>
                  </a:extLst>
                </p14:cNvPr>
                <p14:cNvContentPartPr/>
                <p14:nvPr/>
              </p14:nvContentPartPr>
              <p14:xfrm>
                <a:off x="6617887" y="4410889"/>
                <a:ext cx="3600" cy="118080"/>
              </p14:xfrm>
            </p:contentPart>
          </mc:Choice>
          <mc:Fallback xmlns="">
            <p:pic>
              <p:nvPicPr>
                <p:cNvPr id="4200" name="잉크 4199">
                  <a:extLst>
                    <a:ext uri="{FF2B5EF4-FFF2-40B4-BE49-F238E27FC236}">
                      <a16:creationId xmlns:a16="http://schemas.microsoft.com/office/drawing/2014/main" id="{0DC1C0C9-0C8C-45B2-BFBE-2B708F18C0F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609247" y="4401889"/>
                  <a:ext cx="21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201" name="잉크 4200">
                  <a:extLst>
                    <a:ext uri="{FF2B5EF4-FFF2-40B4-BE49-F238E27FC236}">
                      <a16:creationId xmlns:a16="http://schemas.microsoft.com/office/drawing/2014/main" id="{16A7807A-460F-4FD4-9C93-D800DC89EB95}"/>
                    </a:ext>
                  </a:extLst>
                </p14:cNvPr>
                <p14:cNvContentPartPr/>
                <p14:nvPr/>
              </p14:nvContentPartPr>
              <p14:xfrm>
                <a:off x="6573247" y="4548409"/>
                <a:ext cx="81000" cy="74880"/>
              </p14:xfrm>
            </p:contentPart>
          </mc:Choice>
          <mc:Fallback xmlns="">
            <p:pic>
              <p:nvPicPr>
                <p:cNvPr id="4201" name="잉크 4200">
                  <a:extLst>
                    <a:ext uri="{FF2B5EF4-FFF2-40B4-BE49-F238E27FC236}">
                      <a16:creationId xmlns:a16="http://schemas.microsoft.com/office/drawing/2014/main" id="{16A7807A-460F-4FD4-9C93-D800DC89EB9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564607" y="4539409"/>
                  <a:ext cx="98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202" name="잉크 4201">
                  <a:extLst>
                    <a:ext uri="{FF2B5EF4-FFF2-40B4-BE49-F238E27FC236}">
                      <a16:creationId xmlns:a16="http://schemas.microsoft.com/office/drawing/2014/main" id="{4A7A6768-60F3-472D-A7E6-EFEB0DEC55C3}"/>
                    </a:ext>
                  </a:extLst>
                </p14:cNvPr>
                <p14:cNvContentPartPr/>
                <p14:nvPr/>
              </p14:nvContentPartPr>
              <p14:xfrm>
                <a:off x="6672967" y="4436089"/>
                <a:ext cx="136080" cy="161640"/>
              </p14:xfrm>
            </p:contentPart>
          </mc:Choice>
          <mc:Fallback xmlns="">
            <p:pic>
              <p:nvPicPr>
                <p:cNvPr id="4202" name="잉크 4201">
                  <a:extLst>
                    <a:ext uri="{FF2B5EF4-FFF2-40B4-BE49-F238E27FC236}">
                      <a16:creationId xmlns:a16="http://schemas.microsoft.com/office/drawing/2014/main" id="{4A7A6768-60F3-472D-A7E6-EFEB0DEC55C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663967" y="4427089"/>
                  <a:ext cx="153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204" name="잉크 4203">
                  <a:extLst>
                    <a:ext uri="{FF2B5EF4-FFF2-40B4-BE49-F238E27FC236}">
                      <a16:creationId xmlns:a16="http://schemas.microsoft.com/office/drawing/2014/main" id="{1B8F3FB9-5555-43C5-BB03-6B0D9247FEEF}"/>
                    </a:ext>
                  </a:extLst>
                </p14:cNvPr>
                <p14:cNvContentPartPr/>
                <p14:nvPr/>
              </p14:nvContentPartPr>
              <p14:xfrm>
                <a:off x="6876007" y="4380289"/>
                <a:ext cx="77760" cy="224640"/>
              </p14:xfrm>
            </p:contentPart>
          </mc:Choice>
          <mc:Fallback xmlns="">
            <p:pic>
              <p:nvPicPr>
                <p:cNvPr id="4204" name="잉크 4203">
                  <a:extLst>
                    <a:ext uri="{FF2B5EF4-FFF2-40B4-BE49-F238E27FC236}">
                      <a16:creationId xmlns:a16="http://schemas.microsoft.com/office/drawing/2014/main" id="{1B8F3FB9-5555-43C5-BB03-6B0D9247FEE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867007" y="4371289"/>
                  <a:ext cx="954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205" name="잉크 4204">
                  <a:extLst>
                    <a:ext uri="{FF2B5EF4-FFF2-40B4-BE49-F238E27FC236}">
                      <a16:creationId xmlns:a16="http://schemas.microsoft.com/office/drawing/2014/main" id="{0A106E89-2C8F-4883-BFA3-B781EA35F61C}"/>
                    </a:ext>
                  </a:extLst>
                </p14:cNvPr>
                <p14:cNvContentPartPr/>
                <p14:nvPr/>
              </p14:nvContentPartPr>
              <p14:xfrm>
                <a:off x="7010647" y="4465969"/>
                <a:ext cx="70560" cy="132480"/>
              </p14:xfrm>
            </p:contentPart>
          </mc:Choice>
          <mc:Fallback xmlns="">
            <p:pic>
              <p:nvPicPr>
                <p:cNvPr id="4205" name="잉크 4204">
                  <a:extLst>
                    <a:ext uri="{FF2B5EF4-FFF2-40B4-BE49-F238E27FC236}">
                      <a16:creationId xmlns:a16="http://schemas.microsoft.com/office/drawing/2014/main" id="{0A106E89-2C8F-4883-BFA3-B781EA35F61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002007" y="4457329"/>
                  <a:ext cx="882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206" name="잉크 4205">
                  <a:extLst>
                    <a:ext uri="{FF2B5EF4-FFF2-40B4-BE49-F238E27FC236}">
                      <a16:creationId xmlns:a16="http://schemas.microsoft.com/office/drawing/2014/main" id="{21BEE03A-EBAE-4CF5-A97D-E81930C6AA65}"/>
                    </a:ext>
                  </a:extLst>
                </p14:cNvPr>
                <p14:cNvContentPartPr/>
                <p14:nvPr/>
              </p14:nvContentPartPr>
              <p14:xfrm>
                <a:off x="7138807" y="4431409"/>
                <a:ext cx="8280" cy="150840"/>
              </p14:xfrm>
            </p:contentPart>
          </mc:Choice>
          <mc:Fallback xmlns="">
            <p:pic>
              <p:nvPicPr>
                <p:cNvPr id="4206" name="잉크 4205">
                  <a:extLst>
                    <a:ext uri="{FF2B5EF4-FFF2-40B4-BE49-F238E27FC236}">
                      <a16:creationId xmlns:a16="http://schemas.microsoft.com/office/drawing/2014/main" id="{21BEE03A-EBAE-4CF5-A97D-E81930C6AA6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130167" y="4422409"/>
                  <a:ext cx="25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207" name="잉크 4206">
                  <a:extLst>
                    <a:ext uri="{FF2B5EF4-FFF2-40B4-BE49-F238E27FC236}">
                      <a16:creationId xmlns:a16="http://schemas.microsoft.com/office/drawing/2014/main" id="{63F22252-A22A-4686-8BBC-130F122FED32}"/>
                    </a:ext>
                  </a:extLst>
                </p14:cNvPr>
                <p14:cNvContentPartPr/>
                <p14:nvPr/>
              </p14:nvContentPartPr>
              <p14:xfrm>
                <a:off x="7191367" y="4339969"/>
                <a:ext cx="100440" cy="91440"/>
              </p14:xfrm>
            </p:contentPart>
          </mc:Choice>
          <mc:Fallback xmlns="">
            <p:pic>
              <p:nvPicPr>
                <p:cNvPr id="4207" name="잉크 4206">
                  <a:extLst>
                    <a:ext uri="{FF2B5EF4-FFF2-40B4-BE49-F238E27FC236}">
                      <a16:creationId xmlns:a16="http://schemas.microsoft.com/office/drawing/2014/main" id="{63F22252-A22A-4686-8BBC-130F122FED3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182367" y="4331329"/>
                  <a:ext cx="118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208" name="잉크 4207">
                  <a:extLst>
                    <a:ext uri="{FF2B5EF4-FFF2-40B4-BE49-F238E27FC236}">
                      <a16:creationId xmlns:a16="http://schemas.microsoft.com/office/drawing/2014/main" id="{89F3C3EC-66E6-4036-8FDB-E339559D2837}"/>
                    </a:ext>
                  </a:extLst>
                </p14:cNvPr>
                <p14:cNvContentPartPr/>
                <p14:nvPr/>
              </p14:nvContentPartPr>
              <p14:xfrm>
                <a:off x="7182727" y="4452649"/>
                <a:ext cx="98280" cy="21960"/>
              </p14:xfrm>
            </p:contentPart>
          </mc:Choice>
          <mc:Fallback xmlns="">
            <p:pic>
              <p:nvPicPr>
                <p:cNvPr id="4208" name="잉크 4207">
                  <a:extLst>
                    <a:ext uri="{FF2B5EF4-FFF2-40B4-BE49-F238E27FC236}">
                      <a16:creationId xmlns:a16="http://schemas.microsoft.com/office/drawing/2014/main" id="{89F3C3EC-66E6-4036-8FDB-E339559D283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174087" y="4444009"/>
                  <a:ext cx="115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209" name="잉크 4208">
                  <a:extLst>
                    <a:ext uri="{FF2B5EF4-FFF2-40B4-BE49-F238E27FC236}">
                      <a16:creationId xmlns:a16="http://schemas.microsoft.com/office/drawing/2014/main" id="{7EE769B5-5579-46CF-9DE7-D7553D983ACB}"/>
                    </a:ext>
                  </a:extLst>
                </p14:cNvPr>
                <p14:cNvContentPartPr/>
                <p14:nvPr/>
              </p14:nvContentPartPr>
              <p14:xfrm>
                <a:off x="7218007" y="4508089"/>
                <a:ext cx="162000" cy="117360"/>
              </p14:xfrm>
            </p:contentPart>
          </mc:Choice>
          <mc:Fallback xmlns="">
            <p:pic>
              <p:nvPicPr>
                <p:cNvPr id="4209" name="잉크 4208">
                  <a:extLst>
                    <a:ext uri="{FF2B5EF4-FFF2-40B4-BE49-F238E27FC236}">
                      <a16:creationId xmlns:a16="http://schemas.microsoft.com/office/drawing/2014/main" id="{7EE769B5-5579-46CF-9DE7-D7553D983AC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209367" y="4499449"/>
                  <a:ext cx="1796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210" name="잉크 4209">
                  <a:extLst>
                    <a:ext uri="{FF2B5EF4-FFF2-40B4-BE49-F238E27FC236}">
                      <a16:creationId xmlns:a16="http://schemas.microsoft.com/office/drawing/2014/main" id="{4E8D0B3E-68D9-4EC9-A996-9B4DE654A87B}"/>
                    </a:ext>
                  </a:extLst>
                </p14:cNvPr>
                <p14:cNvContentPartPr/>
                <p14:nvPr/>
              </p14:nvContentPartPr>
              <p14:xfrm>
                <a:off x="7444447" y="4388929"/>
                <a:ext cx="108720" cy="198360"/>
              </p14:xfrm>
            </p:contentPart>
          </mc:Choice>
          <mc:Fallback xmlns="">
            <p:pic>
              <p:nvPicPr>
                <p:cNvPr id="4210" name="잉크 4209">
                  <a:extLst>
                    <a:ext uri="{FF2B5EF4-FFF2-40B4-BE49-F238E27FC236}">
                      <a16:creationId xmlns:a16="http://schemas.microsoft.com/office/drawing/2014/main" id="{4E8D0B3E-68D9-4EC9-A996-9B4DE654A87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435807" y="4380289"/>
                  <a:ext cx="1263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4211" name="잉크 4210">
                  <a:extLst>
                    <a:ext uri="{FF2B5EF4-FFF2-40B4-BE49-F238E27FC236}">
                      <a16:creationId xmlns:a16="http://schemas.microsoft.com/office/drawing/2014/main" id="{61AC8208-2914-47DD-8FEB-9B2E34A64E3A}"/>
                    </a:ext>
                  </a:extLst>
                </p14:cNvPr>
                <p14:cNvContentPartPr/>
                <p14:nvPr/>
              </p14:nvContentPartPr>
              <p14:xfrm>
                <a:off x="7588087" y="4417009"/>
                <a:ext cx="20160" cy="151200"/>
              </p14:xfrm>
            </p:contentPart>
          </mc:Choice>
          <mc:Fallback xmlns="">
            <p:pic>
              <p:nvPicPr>
                <p:cNvPr id="4211" name="잉크 4210">
                  <a:extLst>
                    <a:ext uri="{FF2B5EF4-FFF2-40B4-BE49-F238E27FC236}">
                      <a16:creationId xmlns:a16="http://schemas.microsoft.com/office/drawing/2014/main" id="{61AC8208-2914-47DD-8FEB-9B2E34A64E3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579447" y="4408009"/>
                  <a:ext cx="378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4212" name="잉크 4211">
                  <a:extLst>
                    <a:ext uri="{FF2B5EF4-FFF2-40B4-BE49-F238E27FC236}">
                      <a16:creationId xmlns:a16="http://schemas.microsoft.com/office/drawing/2014/main" id="{FDCC58E7-3375-43D7-8295-1E518066DBDB}"/>
                    </a:ext>
                  </a:extLst>
                </p14:cNvPr>
                <p14:cNvContentPartPr/>
                <p14:nvPr/>
              </p14:nvContentPartPr>
              <p14:xfrm>
                <a:off x="7614367" y="4404049"/>
                <a:ext cx="78120" cy="56880"/>
              </p14:xfrm>
            </p:contentPart>
          </mc:Choice>
          <mc:Fallback xmlns="">
            <p:pic>
              <p:nvPicPr>
                <p:cNvPr id="4212" name="잉크 4211">
                  <a:extLst>
                    <a:ext uri="{FF2B5EF4-FFF2-40B4-BE49-F238E27FC236}">
                      <a16:creationId xmlns:a16="http://schemas.microsoft.com/office/drawing/2014/main" id="{FDCC58E7-3375-43D7-8295-1E518066DBD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605367" y="4395409"/>
                  <a:ext cx="957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4213" name="잉크 4212">
                  <a:extLst>
                    <a:ext uri="{FF2B5EF4-FFF2-40B4-BE49-F238E27FC236}">
                      <a16:creationId xmlns:a16="http://schemas.microsoft.com/office/drawing/2014/main" id="{CDFCE909-A68D-438F-B405-7896E7F9CAA8}"/>
                    </a:ext>
                  </a:extLst>
                </p14:cNvPr>
                <p14:cNvContentPartPr/>
                <p14:nvPr/>
              </p14:nvContentPartPr>
              <p14:xfrm>
                <a:off x="7605367" y="4467049"/>
                <a:ext cx="122400" cy="131760"/>
              </p14:xfrm>
            </p:contentPart>
          </mc:Choice>
          <mc:Fallback xmlns="">
            <p:pic>
              <p:nvPicPr>
                <p:cNvPr id="4213" name="잉크 4212">
                  <a:extLst>
                    <a:ext uri="{FF2B5EF4-FFF2-40B4-BE49-F238E27FC236}">
                      <a16:creationId xmlns:a16="http://schemas.microsoft.com/office/drawing/2014/main" id="{CDFCE909-A68D-438F-B405-7896E7F9CAA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596367" y="4458049"/>
                  <a:ext cx="140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4215" name="잉크 4214">
                  <a:extLst>
                    <a:ext uri="{FF2B5EF4-FFF2-40B4-BE49-F238E27FC236}">
                      <a16:creationId xmlns:a16="http://schemas.microsoft.com/office/drawing/2014/main" id="{AF4B3EA5-25FC-45BF-B107-5F8FF6245441}"/>
                    </a:ext>
                  </a:extLst>
                </p14:cNvPr>
                <p14:cNvContentPartPr/>
                <p14:nvPr/>
              </p14:nvContentPartPr>
              <p14:xfrm>
                <a:off x="7872127" y="4416289"/>
                <a:ext cx="96840" cy="139680"/>
              </p14:xfrm>
            </p:contentPart>
          </mc:Choice>
          <mc:Fallback xmlns="">
            <p:pic>
              <p:nvPicPr>
                <p:cNvPr id="4215" name="잉크 4214">
                  <a:extLst>
                    <a:ext uri="{FF2B5EF4-FFF2-40B4-BE49-F238E27FC236}">
                      <a16:creationId xmlns:a16="http://schemas.microsoft.com/office/drawing/2014/main" id="{AF4B3EA5-25FC-45BF-B107-5F8FF624544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863127" y="4407649"/>
                  <a:ext cx="114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4216" name="잉크 4215">
                  <a:extLst>
                    <a:ext uri="{FF2B5EF4-FFF2-40B4-BE49-F238E27FC236}">
                      <a16:creationId xmlns:a16="http://schemas.microsoft.com/office/drawing/2014/main" id="{4966ABDB-9DA5-4426-A991-4F71C44381DB}"/>
                    </a:ext>
                  </a:extLst>
                </p14:cNvPr>
                <p14:cNvContentPartPr/>
                <p14:nvPr/>
              </p14:nvContentPartPr>
              <p14:xfrm>
                <a:off x="7882207" y="4462729"/>
                <a:ext cx="107280" cy="23040"/>
              </p14:xfrm>
            </p:contentPart>
          </mc:Choice>
          <mc:Fallback xmlns="">
            <p:pic>
              <p:nvPicPr>
                <p:cNvPr id="4216" name="잉크 4215">
                  <a:extLst>
                    <a:ext uri="{FF2B5EF4-FFF2-40B4-BE49-F238E27FC236}">
                      <a16:creationId xmlns:a16="http://schemas.microsoft.com/office/drawing/2014/main" id="{4966ABDB-9DA5-4426-A991-4F71C44381D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873207" y="4453729"/>
                  <a:ext cx="1249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4217" name="잉크 4216">
                  <a:extLst>
                    <a:ext uri="{FF2B5EF4-FFF2-40B4-BE49-F238E27FC236}">
                      <a16:creationId xmlns:a16="http://schemas.microsoft.com/office/drawing/2014/main" id="{6FF67913-FF5B-4282-B9D5-D82F2F85ED3C}"/>
                    </a:ext>
                  </a:extLst>
                </p14:cNvPr>
                <p14:cNvContentPartPr/>
                <p14:nvPr/>
              </p14:nvContentPartPr>
              <p14:xfrm>
                <a:off x="7992007" y="4396129"/>
                <a:ext cx="50040" cy="98640"/>
              </p14:xfrm>
            </p:contentPart>
          </mc:Choice>
          <mc:Fallback xmlns="">
            <p:pic>
              <p:nvPicPr>
                <p:cNvPr id="4217" name="잉크 4216">
                  <a:extLst>
                    <a:ext uri="{FF2B5EF4-FFF2-40B4-BE49-F238E27FC236}">
                      <a16:creationId xmlns:a16="http://schemas.microsoft.com/office/drawing/2014/main" id="{6FF67913-FF5B-4282-B9D5-D82F2F85ED3C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983007" y="4387489"/>
                  <a:ext cx="67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4218" name="잉크 4217">
                  <a:extLst>
                    <a:ext uri="{FF2B5EF4-FFF2-40B4-BE49-F238E27FC236}">
                      <a16:creationId xmlns:a16="http://schemas.microsoft.com/office/drawing/2014/main" id="{FED7A506-60AF-40C4-B7AB-5FB7AA72717D}"/>
                    </a:ext>
                  </a:extLst>
                </p14:cNvPr>
                <p14:cNvContentPartPr/>
                <p14:nvPr/>
              </p14:nvContentPartPr>
              <p14:xfrm>
                <a:off x="8023327" y="4376689"/>
                <a:ext cx="117720" cy="79560"/>
              </p14:xfrm>
            </p:contentPart>
          </mc:Choice>
          <mc:Fallback xmlns="">
            <p:pic>
              <p:nvPicPr>
                <p:cNvPr id="4218" name="잉크 4217">
                  <a:extLst>
                    <a:ext uri="{FF2B5EF4-FFF2-40B4-BE49-F238E27FC236}">
                      <a16:creationId xmlns:a16="http://schemas.microsoft.com/office/drawing/2014/main" id="{FED7A506-60AF-40C4-B7AB-5FB7AA72717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014327" y="4367689"/>
                  <a:ext cx="135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4219" name="잉크 4218">
                  <a:extLst>
                    <a:ext uri="{FF2B5EF4-FFF2-40B4-BE49-F238E27FC236}">
                      <a16:creationId xmlns:a16="http://schemas.microsoft.com/office/drawing/2014/main" id="{E4979688-B343-4E89-A7E0-5AA76F4B3B03}"/>
                    </a:ext>
                  </a:extLst>
                </p14:cNvPr>
                <p14:cNvContentPartPr/>
                <p14:nvPr/>
              </p14:nvContentPartPr>
              <p14:xfrm>
                <a:off x="8041687" y="4471369"/>
                <a:ext cx="90360" cy="87480"/>
              </p14:xfrm>
            </p:contentPart>
          </mc:Choice>
          <mc:Fallback xmlns="">
            <p:pic>
              <p:nvPicPr>
                <p:cNvPr id="4219" name="잉크 4218">
                  <a:extLst>
                    <a:ext uri="{FF2B5EF4-FFF2-40B4-BE49-F238E27FC236}">
                      <a16:creationId xmlns:a16="http://schemas.microsoft.com/office/drawing/2014/main" id="{E4979688-B343-4E89-A7E0-5AA76F4B3B0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033047" y="4462729"/>
                  <a:ext cx="108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220" name="잉크 4219">
                  <a:extLst>
                    <a:ext uri="{FF2B5EF4-FFF2-40B4-BE49-F238E27FC236}">
                      <a16:creationId xmlns:a16="http://schemas.microsoft.com/office/drawing/2014/main" id="{B3A23F87-DB29-4B6A-863F-AF374FE2AD6E}"/>
                    </a:ext>
                  </a:extLst>
                </p14:cNvPr>
                <p14:cNvContentPartPr/>
                <p14:nvPr/>
              </p14:nvContentPartPr>
              <p14:xfrm>
                <a:off x="8075167" y="4546969"/>
                <a:ext cx="72720" cy="64800"/>
              </p14:xfrm>
            </p:contentPart>
          </mc:Choice>
          <mc:Fallback xmlns="">
            <p:pic>
              <p:nvPicPr>
                <p:cNvPr id="4220" name="잉크 4219">
                  <a:extLst>
                    <a:ext uri="{FF2B5EF4-FFF2-40B4-BE49-F238E27FC236}">
                      <a16:creationId xmlns:a16="http://schemas.microsoft.com/office/drawing/2014/main" id="{B3A23F87-DB29-4B6A-863F-AF374FE2AD6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066167" y="4538329"/>
                  <a:ext cx="90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4221" name="잉크 4220">
                  <a:extLst>
                    <a:ext uri="{FF2B5EF4-FFF2-40B4-BE49-F238E27FC236}">
                      <a16:creationId xmlns:a16="http://schemas.microsoft.com/office/drawing/2014/main" id="{FD05417C-A613-489B-B158-2BA054E5B927}"/>
                    </a:ext>
                  </a:extLst>
                </p14:cNvPr>
                <p14:cNvContentPartPr/>
                <p14:nvPr/>
              </p14:nvContentPartPr>
              <p14:xfrm>
                <a:off x="8201887" y="4375609"/>
                <a:ext cx="54360" cy="230040"/>
              </p14:xfrm>
            </p:contentPart>
          </mc:Choice>
          <mc:Fallback xmlns="">
            <p:pic>
              <p:nvPicPr>
                <p:cNvPr id="4221" name="잉크 4220">
                  <a:extLst>
                    <a:ext uri="{FF2B5EF4-FFF2-40B4-BE49-F238E27FC236}">
                      <a16:creationId xmlns:a16="http://schemas.microsoft.com/office/drawing/2014/main" id="{FD05417C-A613-489B-B158-2BA054E5B92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192887" y="4366609"/>
                  <a:ext cx="72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222" name="잉크 4221">
                  <a:extLst>
                    <a:ext uri="{FF2B5EF4-FFF2-40B4-BE49-F238E27FC236}">
                      <a16:creationId xmlns:a16="http://schemas.microsoft.com/office/drawing/2014/main" id="{7379D027-4131-430F-8F33-131A9837FB45}"/>
                    </a:ext>
                  </a:extLst>
                </p14:cNvPr>
                <p14:cNvContentPartPr/>
                <p14:nvPr/>
              </p14:nvContentPartPr>
              <p14:xfrm>
                <a:off x="8298367" y="4374889"/>
                <a:ext cx="122760" cy="124920"/>
              </p14:xfrm>
            </p:contentPart>
          </mc:Choice>
          <mc:Fallback xmlns="">
            <p:pic>
              <p:nvPicPr>
                <p:cNvPr id="4222" name="잉크 4221">
                  <a:extLst>
                    <a:ext uri="{FF2B5EF4-FFF2-40B4-BE49-F238E27FC236}">
                      <a16:creationId xmlns:a16="http://schemas.microsoft.com/office/drawing/2014/main" id="{7379D027-4131-430F-8F33-131A9837FB4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289727" y="4365889"/>
                  <a:ext cx="140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223" name="잉크 4222">
                  <a:extLst>
                    <a:ext uri="{FF2B5EF4-FFF2-40B4-BE49-F238E27FC236}">
                      <a16:creationId xmlns:a16="http://schemas.microsoft.com/office/drawing/2014/main" id="{12F838A8-3875-43F9-B265-0F540CF75190}"/>
                    </a:ext>
                  </a:extLst>
                </p14:cNvPr>
                <p14:cNvContentPartPr/>
                <p14:nvPr/>
              </p14:nvContentPartPr>
              <p14:xfrm>
                <a:off x="8327527" y="4454809"/>
                <a:ext cx="105480" cy="97560"/>
              </p14:xfrm>
            </p:contentPart>
          </mc:Choice>
          <mc:Fallback xmlns="">
            <p:pic>
              <p:nvPicPr>
                <p:cNvPr id="4223" name="잉크 4222">
                  <a:extLst>
                    <a:ext uri="{FF2B5EF4-FFF2-40B4-BE49-F238E27FC236}">
                      <a16:creationId xmlns:a16="http://schemas.microsoft.com/office/drawing/2014/main" id="{12F838A8-3875-43F9-B265-0F540CF7519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318527" y="4446169"/>
                  <a:ext cx="1231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224" name="잉크 4223">
                  <a:extLst>
                    <a:ext uri="{FF2B5EF4-FFF2-40B4-BE49-F238E27FC236}">
                      <a16:creationId xmlns:a16="http://schemas.microsoft.com/office/drawing/2014/main" id="{39D8249F-0672-4D60-8A22-6E6EC114DAE4}"/>
                    </a:ext>
                  </a:extLst>
                </p14:cNvPr>
                <p14:cNvContentPartPr/>
                <p14:nvPr/>
              </p14:nvContentPartPr>
              <p14:xfrm>
                <a:off x="8434807" y="4481449"/>
                <a:ext cx="68040" cy="85680"/>
              </p14:xfrm>
            </p:contentPart>
          </mc:Choice>
          <mc:Fallback xmlns="">
            <p:pic>
              <p:nvPicPr>
                <p:cNvPr id="4224" name="잉크 4223">
                  <a:extLst>
                    <a:ext uri="{FF2B5EF4-FFF2-40B4-BE49-F238E27FC236}">
                      <a16:creationId xmlns:a16="http://schemas.microsoft.com/office/drawing/2014/main" id="{39D8249F-0672-4D60-8A22-6E6EC114DAE4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425807" y="4472809"/>
                  <a:ext cx="85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225" name="잉크 4224">
                  <a:extLst>
                    <a:ext uri="{FF2B5EF4-FFF2-40B4-BE49-F238E27FC236}">
                      <a16:creationId xmlns:a16="http://schemas.microsoft.com/office/drawing/2014/main" id="{171CE4E4-C633-4D8A-9165-B16E9D7F1905}"/>
                    </a:ext>
                  </a:extLst>
                </p14:cNvPr>
                <p14:cNvContentPartPr/>
                <p14:nvPr/>
              </p14:nvContentPartPr>
              <p14:xfrm>
                <a:off x="8577727" y="4350409"/>
                <a:ext cx="127440" cy="133200"/>
              </p14:xfrm>
            </p:contentPart>
          </mc:Choice>
          <mc:Fallback xmlns="">
            <p:pic>
              <p:nvPicPr>
                <p:cNvPr id="4225" name="잉크 4224">
                  <a:extLst>
                    <a:ext uri="{FF2B5EF4-FFF2-40B4-BE49-F238E27FC236}">
                      <a16:creationId xmlns:a16="http://schemas.microsoft.com/office/drawing/2014/main" id="{171CE4E4-C633-4D8A-9165-B16E9D7F190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69087" y="4341409"/>
                  <a:ext cx="1450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226" name="잉크 4225">
                  <a:extLst>
                    <a:ext uri="{FF2B5EF4-FFF2-40B4-BE49-F238E27FC236}">
                      <a16:creationId xmlns:a16="http://schemas.microsoft.com/office/drawing/2014/main" id="{ECB02362-B158-4068-9C01-EDECD9541DB4}"/>
                    </a:ext>
                  </a:extLst>
                </p14:cNvPr>
                <p14:cNvContentPartPr/>
                <p14:nvPr/>
              </p14:nvContentPartPr>
              <p14:xfrm>
                <a:off x="8740447" y="4352929"/>
                <a:ext cx="55440" cy="82440"/>
              </p14:xfrm>
            </p:contentPart>
          </mc:Choice>
          <mc:Fallback xmlns="">
            <p:pic>
              <p:nvPicPr>
                <p:cNvPr id="4226" name="잉크 4225">
                  <a:extLst>
                    <a:ext uri="{FF2B5EF4-FFF2-40B4-BE49-F238E27FC236}">
                      <a16:creationId xmlns:a16="http://schemas.microsoft.com/office/drawing/2014/main" id="{ECB02362-B158-4068-9C01-EDECD9541DB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731447" y="4343929"/>
                  <a:ext cx="73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227" name="잉크 4226">
                  <a:extLst>
                    <a:ext uri="{FF2B5EF4-FFF2-40B4-BE49-F238E27FC236}">
                      <a16:creationId xmlns:a16="http://schemas.microsoft.com/office/drawing/2014/main" id="{6A29BFD8-DF8B-406D-8BC4-D8721F823743}"/>
                    </a:ext>
                  </a:extLst>
                </p14:cNvPr>
                <p14:cNvContentPartPr/>
                <p14:nvPr/>
              </p14:nvContentPartPr>
              <p14:xfrm>
                <a:off x="8686447" y="4463449"/>
                <a:ext cx="118080" cy="135360"/>
              </p14:xfrm>
            </p:contentPart>
          </mc:Choice>
          <mc:Fallback xmlns="">
            <p:pic>
              <p:nvPicPr>
                <p:cNvPr id="4227" name="잉크 4226">
                  <a:extLst>
                    <a:ext uri="{FF2B5EF4-FFF2-40B4-BE49-F238E27FC236}">
                      <a16:creationId xmlns:a16="http://schemas.microsoft.com/office/drawing/2014/main" id="{6A29BFD8-DF8B-406D-8BC4-D8721F82374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677807" y="4454449"/>
                  <a:ext cx="1357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228" name="잉크 4227">
                  <a:extLst>
                    <a:ext uri="{FF2B5EF4-FFF2-40B4-BE49-F238E27FC236}">
                      <a16:creationId xmlns:a16="http://schemas.microsoft.com/office/drawing/2014/main" id="{0BD8D228-8A4D-4CCE-9F19-7E898D92F8F0}"/>
                    </a:ext>
                  </a:extLst>
                </p14:cNvPr>
                <p14:cNvContentPartPr/>
                <p14:nvPr/>
              </p14:nvContentPartPr>
              <p14:xfrm>
                <a:off x="8695447" y="4508809"/>
                <a:ext cx="113400" cy="14760"/>
              </p14:xfrm>
            </p:contentPart>
          </mc:Choice>
          <mc:Fallback xmlns="">
            <p:pic>
              <p:nvPicPr>
                <p:cNvPr id="4228" name="잉크 4227">
                  <a:extLst>
                    <a:ext uri="{FF2B5EF4-FFF2-40B4-BE49-F238E27FC236}">
                      <a16:creationId xmlns:a16="http://schemas.microsoft.com/office/drawing/2014/main" id="{0BD8D228-8A4D-4CCE-9F19-7E898D92F8F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686447" y="4499809"/>
                  <a:ext cx="1310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229" name="잉크 4228">
                  <a:extLst>
                    <a:ext uri="{FF2B5EF4-FFF2-40B4-BE49-F238E27FC236}">
                      <a16:creationId xmlns:a16="http://schemas.microsoft.com/office/drawing/2014/main" id="{FA9CCDA1-9230-4553-BFB8-7D7932DD8669}"/>
                    </a:ext>
                  </a:extLst>
                </p14:cNvPr>
                <p14:cNvContentPartPr/>
                <p14:nvPr/>
              </p14:nvContentPartPr>
              <p14:xfrm>
                <a:off x="8839087" y="4335289"/>
                <a:ext cx="126720" cy="126000"/>
              </p14:xfrm>
            </p:contentPart>
          </mc:Choice>
          <mc:Fallback xmlns="">
            <p:pic>
              <p:nvPicPr>
                <p:cNvPr id="4229" name="잉크 4228">
                  <a:extLst>
                    <a:ext uri="{FF2B5EF4-FFF2-40B4-BE49-F238E27FC236}">
                      <a16:creationId xmlns:a16="http://schemas.microsoft.com/office/drawing/2014/main" id="{FA9CCDA1-9230-4553-BFB8-7D7932DD866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830087" y="4326289"/>
                  <a:ext cx="144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230" name="잉크 4229">
                  <a:extLst>
                    <a:ext uri="{FF2B5EF4-FFF2-40B4-BE49-F238E27FC236}">
                      <a16:creationId xmlns:a16="http://schemas.microsoft.com/office/drawing/2014/main" id="{2BE513FB-8667-4E57-8697-B2866705BAE9}"/>
                    </a:ext>
                  </a:extLst>
                </p14:cNvPr>
                <p14:cNvContentPartPr/>
                <p14:nvPr/>
              </p14:nvContentPartPr>
              <p14:xfrm>
                <a:off x="8907487" y="4475689"/>
                <a:ext cx="81720" cy="106200"/>
              </p14:xfrm>
            </p:contentPart>
          </mc:Choice>
          <mc:Fallback xmlns="">
            <p:pic>
              <p:nvPicPr>
                <p:cNvPr id="4230" name="잉크 4229">
                  <a:extLst>
                    <a:ext uri="{FF2B5EF4-FFF2-40B4-BE49-F238E27FC236}">
                      <a16:creationId xmlns:a16="http://schemas.microsoft.com/office/drawing/2014/main" id="{2BE513FB-8667-4E57-8697-B2866705BAE9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898487" y="4466689"/>
                  <a:ext cx="99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231" name="잉크 4230">
                  <a:extLst>
                    <a:ext uri="{FF2B5EF4-FFF2-40B4-BE49-F238E27FC236}">
                      <a16:creationId xmlns:a16="http://schemas.microsoft.com/office/drawing/2014/main" id="{E475FBDC-E7A6-4D5C-8F32-9CFCFD171CED}"/>
                    </a:ext>
                  </a:extLst>
                </p14:cNvPr>
                <p14:cNvContentPartPr/>
                <p14:nvPr/>
              </p14:nvContentPartPr>
              <p14:xfrm>
                <a:off x="9132127" y="4550569"/>
                <a:ext cx="42480" cy="16200"/>
              </p14:xfrm>
            </p:contentPart>
          </mc:Choice>
          <mc:Fallback xmlns="">
            <p:pic>
              <p:nvPicPr>
                <p:cNvPr id="4231" name="잉크 4230">
                  <a:extLst>
                    <a:ext uri="{FF2B5EF4-FFF2-40B4-BE49-F238E27FC236}">
                      <a16:creationId xmlns:a16="http://schemas.microsoft.com/office/drawing/2014/main" id="{E475FBDC-E7A6-4D5C-8F32-9CFCFD171CE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123487" y="4541569"/>
                  <a:ext cx="6012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9" name="그룹 4248">
            <a:extLst>
              <a:ext uri="{FF2B5EF4-FFF2-40B4-BE49-F238E27FC236}">
                <a16:creationId xmlns:a16="http://schemas.microsoft.com/office/drawing/2014/main" id="{4A094AEE-B4ED-4D00-9488-812606DC6C89}"/>
              </a:ext>
            </a:extLst>
          </p:cNvPr>
          <p:cNvGrpSpPr/>
          <p:nvPr/>
        </p:nvGrpSpPr>
        <p:grpSpPr>
          <a:xfrm>
            <a:off x="3210127" y="4189489"/>
            <a:ext cx="1167840" cy="439560"/>
            <a:chOff x="3210127" y="4189489"/>
            <a:chExt cx="116784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233" name="잉크 4232">
                  <a:extLst>
                    <a:ext uri="{FF2B5EF4-FFF2-40B4-BE49-F238E27FC236}">
                      <a16:creationId xmlns:a16="http://schemas.microsoft.com/office/drawing/2014/main" id="{03637AB5-882D-4B0D-80C0-29E99DA2D57C}"/>
                    </a:ext>
                  </a:extLst>
                </p14:cNvPr>
                <p14:cNvContentPartPr/>
                <p14:nvPr/>
              </p14:nvContentPartPr>
              <p14:xfrm>
                <a:off x="3210127" y="4329169"/>
                <a:ext cx="416520" cy="299880"/>
              </p14:xfrm>
            </p:contentPart>
          </mc:Choice>
          <mc:Fallback xmlns="">
            <p:pic>
              <p:nvPicPr>
                <p:cNvPr id="4233" name="잉크 4232">
                  <a:extLst>
                    <a:ext uri="{FF2B5EF4-FFF2-40B4-BE49-F238E27FC236}">
                      <a16:creationId xmlns:a16="http://schemas.microsoft.com/office/drawing/2014/main" id="{03637AB5-882D-4B0D-80C0-29E99DA2D57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201487" y="4320529"/>
                  <a:ext cx="4341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4234" name="잉크 4233">
                  <a:extLst>
                    <a:ext uri="{FF2B5EF4-FFF2-40B4-BE49-F238E27FC236}">
                      <a16:creationId xmlns:a16="http://schemas.microsoft.com/office/drawing/2014/main" id="{253CB2AC-1C87-4B51-B74C-9C84B9906D73}"/>
                    </a:ext>
                  </a:extLst>
                </p14:cNvPr>
                <p14:cNvContentPartPr/>
                <p14:nvPr/>
              </p14:nvContentPartPr>
              <p14:xfrm>
                <a:off x="3492727" y="4300009"/>
                <a:ext cx="150120" cy="60120"/>
              </p14:xfrm>
            </p:contentPart>
          </mc:Choice>
          <mc:Fallback xmlns="">
            <p:pic>
              <p:nvPicPr>
                <p:cNvPr id="4234" name="잉크 4233">
                  <a:extLst>
                    <a:ext uri="{FF2B5EF4-FFF2-40B4-BE49-F238E27FC236}">
                      <a16:creationId xmlns:a16="http://schemas.microsoft.com/office/drawing/2014/main" id="{253CB2AC-1C87-4B51-B74C-9C84B9906D7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483727" y="4291369"/>
                  <a:ext cx="167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235" name="잉크 4234">
                  <a:extLst>
                    <a:ext uri="{FF2B5EF4-FFF2-40B4-BE49-F238E27FC236}">
                      <a16:creationId xmlns:a16="http://schemas.microsoft.com/office/drawing/2014/main" id="{112D8694-49E0-4DBA-AFB9-CF382E3F64AA}"/>
                    </a:ext>
                  </a:extLst>
                </p14:cNvPr>
                <p14:cNvContentPartPr/>
                <p14:nvPr/>
              </p14:nvContentPartPr>
              <p14:xfrm>
                <a:off x="3559687" y="4210729"/>
                <a:ext cx="88920" cy="162720"/>
              </p14:xfrm>
            </p:contentPart>
          </mc:Choice>
          <mc:Fallback xmlns="">
            <p:pic>
              <p:nvPicPr>
                <p:cNvPr id="4235" name="잉크 4234">
                  <a:extLst>
                    <a:ext uri="{FF2B5EF4-FFF2-40B4-BE49-F238E27FC236}">
                      <a16:creationId xmlns:a16="http://schemas.microsoft.com/office/drawing/2014/main" id="{112D8694-49E0-4DBA-AFB9-CF382E3F64A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551047" y="4202089"/>
                  <a:ext cx="1065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236" name="잉크 4235">
                  <a:extLst>
                    <a:ext uri="{FF2B5EF4-FFF2-40B4-BE49-F238E27FC236}">
                      <a16:creationId xmlns:a16="http://schemas.microsoft.com/office/drawing/2014/main" id="{2654796B-B159-457E-A6D4-34FB3144EA0E}"/>
                    </a:ext>
                  </a:extLst>
                </p14:cNvPr>
                <p14:cNvContentPartPr/>
                <p14:nvPr/>
              </p14:nvContentPartPr>
              <p14:xfrm>
                <a:off x="3662647" y="4247809"/>
                <a:ext cx="96480" cy="105480"/>
              </p14:xfrm>
            </p:contentPart>
          </mc:Choice>
          <mc:Fallback xmlns="">
            <p:pic>
              <p:nvPicPr>
                <p:cNvPr id="4236" name="잉크 4235">
                  <a:extLst>
                    <a:ext uri="{FF2B5EF4-FFF2-40B4-BE49-F238E27FC236}">
                      <a16:creationId xmlns:a16="http://schemas.microsoft.com/office/drawing/2014/main" id="{2654796B-B159-457E-A6D4-34FB3144EA0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653647" y="4238809"/>
                  <a:ext cx="114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4237" name="잉크 4236">
                  <a:extLst>
                    <a:ext uri="{FF2B5EF4-FFF2-40B4-BE49-F238E27FC236}">
                      <a16:creationId xmlns:a16="http://schemas.microsoft.com/office/drawing/2014/main" id="{760F562E-DA40-48DC-83E1-F684E4390D26}"/>
                    </a:ext>
                  </a:extLst>
                </p14:cNvPr>
                <p14:cNvContentPartPr/>
                <p14:nvPr/>
              </p14:nvContentPartPr>
              <p14:xfrm>
                <a:off x="3725287" y="4258249"/>
                <a:ext cx="82080" cy="71280"/>
              </p14:xfrm>
            </p:contentPart>
          </mc:Choice>
          <mc:Fallback xmlns="">
            <p:pic>
              <p:nvPicPr>
                <p:cNvPr id="4237" name="잉크 4236">
                  <a:extLst>
                    <a:ext uri="{FF2B5EF4-FFF2-40B4-BE49-F238E27FC236}">
                      <a16:creationId xmlns:a16="http://schemas.microsoft.com/office/drawing/2014/main" id="{760F562E-DA40-48DC-83E1-F684E4390D2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716287" y="4249249"/>
                  <a:ext cx="99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4238" name="잉크 4237">
                  <a:extLst>
                    <a:ext uri="{FF2B5EF4-FFF2-40B4-BE49-F238E27FC236}">
                      <a16:creationId xmlns:a16="http://schemas.microsoft.com/office/drawing/2014/main" id="{337CC69A-8C0D-4971-9B19-2502D35FD225}"/>
                    </a:ext>
                  </a:extLst>
                </p14:cNvPr>
                <p14:cNvContentPartPr/>
                <p14:nvPr/>
              </p14:nvContentPartPr>
              <p14:xfrm>
                <a:off x="3753367" y="4219729"/>
                <a:ext cx="82080" cy="219240"/>
              </p14:xfrm>
            </p:contentPart>
          </mc:Choice>
          <mc:Fallback xmlns="">
            <p:pic>
              <p:nvPicPr>
                <p:cNvPr id="4238" name="잉크 4237">
                  <a:extLst>
                    <a:ext uri="{FF2B5EF4-FFF2-40B4-BE49-F238E27FC236}">
                      <a16:creationId xmlns:a16="http://schemas.microsoft.com/office/drawing/2014/main" id="{337CC69A-8C0D-4971-9B19-2502D35FD22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744367" y="4210729"/>
                  <a:ext cx="997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239" name="잉크 4238">
                  <a:extLst>
                    <a:ext uri="{FF2B5EF4-FFF2-40B4-BE49-F238E27FC236}">
                      <a16:creationId xmlns:a16="http://schemas.microsoft.com/office/drawing/2014/main" id="{6CFBE461-6294-4B0B-BFCF-2886AA568962}"/>
                    </a:ext>
                  </a:extLst>
                </p14:cNvPr>
                <p14:cNvContentPartPr/>
                <p14:nvPr/>
              </p14:nvContentPartPr>
              <p14:xfrm>
                <a:off x="3825007" y="4232329"/>
                <a:ext cx="117360" cy="164520"/>
              </p14:xfrm>
            </p:contentPart>
          </mc:Choice>
          <mc:Fallback xmlns="">
            <p:pic>
              <p:nvPicPr>
                <p:cNvPr id="4239" name="잉크 4238">
                  <a:extLst>
                    <a:ext uri="{FF2B5EF4-FFF2-40B4-BE49-F238E27FC236}">
                      <a16:creationId xmlns:a16="http://schemas.microsoft.com/office/drawing/2014/main" id="{6CFBE461-6294-4B0B-BFCF-2886AA56896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816367" y="4223689"/>
                  <a:ext cx="135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4241" name="잉크 4240">
                  <a:extLst>
                    <a:ext uri="{FF2B5EF4-FFF2-40B4-BE49-F238E27FC236}">
                      <a16:creationId xmlns:a16="http://schemas.microsoft.com/office/drawing/2014/main" id="{DDD69DCD-0419-405B-BE9F-E2F4043281A6}"/>
                    </a:ext>
                  </a:extLst>
                </p14:cNvPr>
                <p14:cNvContentPartPr/>
                <p14:nvPr/>
              </p14:nvContentPartPr>
              <p14:xfrm>
                <a:off x="3947767" y="4220809"/>
                <a:ext cx="97200" cy="16920"/>
              </p14:xfrm>
            </p:contentPart>
          </mc:Choice>
          <mc:Fallback xmlns="">
            <p:pic>
              <p:nvPicPr>
                <p:cNvPr id="4241" name="잉크 4240">
                  <a:extLst>
                    <a:ext uri="{FF2B5EF4-FFF2-40B4-BE49-F238E27FC236}">
                      <a16:creationId xmlns:a16="http://schemas.microsoft.com/office/drawing/2014/main" id="{DDD69DCD-0419-405B-BE9F-E2F4043281A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938767" y="4211809"/>
                  <a:ext cx="1148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242" name="잉크 4241">
                  <a:extLst>
                    <a:ext uri="{FF2B5EF4-FFF2-40B4-BE49-F238E27FC236}">
                      <a16:creationId xmlns:a16="http://schemas.microsoft.com/office/drawing/2014/main" id="{9FEC7930-F276-4878-A0BA-3D64BF55CBB0}"/>
                    </a:ext>
                  </a:extLst>
                </p14:cNvPr>
                <p14:cNvContentPartPr/>
                <p14:nvPr/>
              </p14:nvContentPartPr>
              <p14:xfrm>
                <a:off x="3981607" y="4231969"/>
                <a:ext cx="106920" cy="117000"/>
              </p14:xfrm>
            </p:contentPart>
          </mc:Choice>
          <mc:Fallback xmlns="">
            <p:pic>
              <p:nvPicPr>
                <p:cNvPr id="4242" name="잉크 4241">
                  <a:extLst>
                    <a:ext uri="{FF2B5EF4-FFF2-40B4-BE49-F238E27FC236}">
                      <a16:creationId xmlns:a16="http://schemas.microsoft.com/office/drawing/2014/main" id="{9FEC7930-F276-4878-A0BA-3D64BF55CBB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972607" y="4222969"/>
                  <a:ext cx="124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4243" name="잉크 4242">
                  <a:extLst>
                    <a:ext uri="{FF2B5EF4-FFF2-40B4-BE49-F238E27FC236}">
                      <a16:creationId xmlns:a16="http://schemas.microsoft.com/office/drawing/2014/main" id="{1FC4EE00-9D7B-484A-AFB3-95B874D8CF3F}"/>
                    </a:ext>
                  </a:extLst>
                </p14:cNvPr>
                <p14:cNvContentPartPr/>
                <p14:nvPr/>
              </p14:nvContentPartPr>
              <p14:xfrm>
                <a:off x="4043527" y="4343929"/>
                <a:ext cx="74880" cy="61920"/>
              </p14:xfrm>
            </p:contentPart>
          </mc:Choice>
          <mc:Fallback xmlns="">
            <p:pic>
              <p:nvPicPr>
                <p:cNvPr id="4243" name="잉크 4242">
                  <a:extLst>
                    <a:ext uri="{FF2B5EF4-FFF2-40B4-BE49-F238E27FC236}">
                      <a16:creationId xmlns:a16="http://schemas.microsoft.com/office/drawing/2014/main" id="{1FC4EE00-9D7B-484A-AFB3-95B874D8CF3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034527" y="4334929"/>
                  <a:ext cx="92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4244" name="잉크 4243">
                  <a:extLst>
                    <a:ext uri="{FF2B5EF4-FFF2-40B4-BE49-F238E27FC236}">
                      <a16:creationId xmlns:a16="http://schemas.microsoft.com/office/drawing/2014/main" id="{968D210F-4C57-4358-A577-491CF80A3B60}"/>
                    </a:ext>
                  </a:extLst>
                </p14:cNvPr>
                <p14:cNvContentPartPr/>
                <p14:nvPr/>
              </p14:nvContentPartPr>
              <p14:xfrm>
                <a:off x="4111207" y="4189489"/>
                <a:ext cx="79560" cy="26280"/>
              </p14:xfrm>
            </p:contentPart>
          </mc:Choice>
          <mc:Fallback xmlns="">
            <p:pic>
              <p:nvPicPr>
                <p:cNvPr id="4244" name="잉크 4243">
                  <a:extLst>
                    <a:ext uri="{FF2B5EF4-FFF2-40B4-BE49-F238E27FC236}">
                      <a16:creationId xmlns:a16="http://schemas.microsoft.com/office/drawing/2014/main" id="{968D210F-4C57-4358-A577-491CF80A3B6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102567" y="4180489"/>
                  <a:ext cx="97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4245" name="잉크 4244">
                  <a:extLst>
                    <a:ext uri="{FF2B5EF4-FFF2-40B4-BE49-F238E27FC236}">
                      <a16:creationId xmlns:a16="http://schemas.microsoft.com/office/drawing/2014/main" id="{36DDDFEC-AB92-42FD-A413-3256C9E54C7D}"/>
                    </a:ext>
                  </a:extLst>
                </p14:cNvPr>
                <p14:cNvContentPartPr/>
                <p14:nvPr/>
              </p14:nvContentPartPr>
              <p14:xfrm>
                <a:off x="4100767" y="4238809"/>
                <a:ext cx="85320" cy="100440"/>
              </p14:xfrm>
            </p:contentPart>
          </mc:Choice>
          <mc:Fallback xmlns="">
            <p:pic>
              <p:nvPicPr>
                <p:cNvPr id="4245" name="잉크 4244">
                  <a:extLst>
                    <a:ext uri="{FF2B5EF4-FFF2-40B4-BE49-F238E27FC236}">
                      <a16:creationId xmlns:a16="http://schemas.microsoft.com/office/drawing/2014/main" id="{36DDDFEC-AB92-42FD-A413-3256C9E54C7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092127" y="4229809"/>
                  <a:ext cx="102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4246" name="잉크 4245">
                  <a:extLst>
                    <a:ext uri="{FF2B5EF4-FFF2-40B4-BE49-F238E27FC236}">
                      <a16:creationId xmlns:a16="http://schemas.microsoft.com/office/drawing/2014/main" id="{8D384738-9C19-4FE7-9917-E32DBF9C0B0D}"/>
                    </a:ext>
                  </a:extLst>
                </p14:cNvPr>
                <p14:cNvContentPartPr/>
                <p14:nvPr/>
              </p14:nvContentPartPr>
              <p14:xfrm>
                <a:off x="4209847" y="4199209"/>
                <a:ext cx="46440" cy="85680"/>
              </p14:xfrm>
            </p:contentPart>
          </mc:Choice>
          <mc:Fallback xmlns="">
            <p:pic>
              <p:nvPicPr>
                <p:cNvPr id="4246" name="잉크 4245">
                  <a:extLst>
                    <a:ext uri="{FF2B5EF4-FFF2-40B4-BE49-F238E27FC236}">
                      <a16:creationId xmlns:a16="http://schemas.microsoft.com/office/drawing/2014/main" id="{8D384738-9C19-4FE7-9917-E32DBF9C0B0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201207" y="4190569"/>
                  <a:ext cx="64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4247" name="잉크 4246">
                  <a:extLst>
                    <a:ext uri="{FF2B5EF4-FFF2-40B4-BE49-F238E27FC236}">
                      <a16:creationId xmlns:a16="http://schemas.microsoft.com/office/drawing/2014/main" id="{195CE1C9-EA68-469E-ACC7-BD0DF1E04917}"/>
                    </a:ext>
                  </a:extLst>
                </p14:cNvPr>
                <p14:cNvContentPartPr/>
                <p14:nvPr/>
              </p14:nvContentPartPr>
              <p14:xfrm>
                <a:off x="4197607" y="4303249"/>
                <a:ext cx="84960" cy="75960"/>
              </p14:xfrm>
            </p:contentPart>
          </mc:Choice>
          <mc:Fallback xmlns="">
            <p:pic>
              <p:nvPicPr>
                <p:cNvPr id="4247" name="잉크 4246">
                  <a:extLst>
                    <a:ext uri="{FF2B5EF4-FFF2-40B4-BE49-F238E27FC236}">
                      <a16:creationId xmlns:a16="http://schemas.microsoft.com/office/drawing/2014/main" id="{195CE1C9-EA68-469E-ACC7-BD0DF1E0491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188607" y="4294249"/>
                  <a:ext cx="102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4248" name="잉크 4247">
                  <a:extLst>
                    <a:ext uri="{FF2B5EF4-FFF2-40B4-BE49-F238E27FC236}">
                      <a16:creationId xmlns:a16="http://schemas.microsoft.com/office/drawing/2014/main" id="{2B3F3AEC-3673-4333-AB3E-A081355A7615}"/>
                    </a:ext>
                  </a:extLst>
                </p14:cNvPr>
                <p14:cNvContentPartPr/>
                <p14:nvPr/>
              </p14:nvContentPartPr>
              <p14:xfrm>
                <a:off x="4351687" y="4332409"/>
                <a:ext cx="26280" cy="14400"/>
              </p14:xfrm>
            </p:contentPart>
          </mc:Choice>
          <mc:Fallback xmlns="">
            <p:pic>
              <p:nvPicPr>
                <p:cNvPr id="4248" name="잉크 4247">
                  <a:extLst>
                    <a:ext uri="{FF2B5EF4-FFF2-40B4-BE49-F238E27FC236}">
                      <a16:creationId xmlns:a16="http://schemas.microsoft.com/office/drawing/2014/main" id="{2B3F3AEC-3673-4333-AB3E-A081355A761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343047" y="4323409"/>
                  <a:ext cx="43920" cy="3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4251" name="잉크 4250">
                <a:extLst>
                  <a:ext uri="{FF2B5EF4-FFF2-40B4-BE49-F238E27FC236}">
                    <a16:creationId xmlns:a16="http://schemas.microsoft.com/office/drawing/2014/main" id="{64D07903-2CF6-48AC-BF6C-ED2FB7AF4DE1}"/>
                  </a:ext>
                </a:extLst>
              </p14:cNvPr>
              <p14:cNvContentPartPr/>
              <p14:nvPr/>
            </p14:nvContentPartPr>
            <p14:xfrm>
              <a:off x="1193047" y="4946209"/>
              <a:ext cx="346320" cy="24120"/>
            </p14:xfrm>
          </p:contentPart>
        </mc:Choice>
        <mc:Fallback xmlns="">
          <p:pic>
            <p:nvPicPr>
              <p:cNvPr id="4251" name="잉크 4250">
                <a:extLst>
                  <a:ext uri="{FF2B5EF4-FFF2-40B4-BE49-F238E27FC236}">
                    <a16:creationId xmlns:a16="http://schemas.microsoft.com/office/drawing/2014/main" id="{64D07903-2CF6-48AC-BF6C-ED2FB7AF4DE1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1184407" y="4937209"/>
                <a:ext cx="36396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69" name="그룹 4268">
            <a:extLst>
              <a:ext uri="{FF2B5EF4-FFF2-40B4-BE49-F238E27FC236}">
                <a16:creationId xmlns:a16="http://schemas.microsoft.com/office/drawing/2014/main" id="{3E38636B-7845-476A-B7C7-F63D497BC62C}"/>
              </a:ext>
            </a:extLst>
          </p:cNvPr>
          <p:cNvGrpSpPr/>
          <p:nvPr/>
        </p:nvGrpSpPr>
        <p:grpSpPr>
          <a:xfrm>
            <a:off x="1539007" y="4734169"/>
            <a:ext cx="737280" cy="235080"/>
            <a:chOff x="1539007" y="4734169"/>
            <a:chExt cx="73728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4252" name="잉크 4251">
                  <a:extLst>
                    <a:ext uri="{FF2B5EF4-FFF2-40B4-BE49-F238E27FC236}">
                      <a16:creationId xmlns:a16="http://schemas.microsoft.com/office/drawing/2014/main" id="{D5B4BFDE-1FCD-4C3D-845B-2378954590E5}"/>
                    </a:ext>
                  </a:extLst>
                </p14:cNvPr>
                <p14:cNvContentPartPr/>
                <p14:nvPr/>
              </p14:nvContentPartPr>
              <p14:xfrm>
                <a:off x="1539007" y="4828129"/>
                <a:ext cx="145800" cy="30600"/>
              </p14:xfrm>
            </p:contentPart>
          </mc:Choice>
          <mc:Fallback xmlns="">
            <p:pic>
              <p:nvPicPr>
                <p:cNvPr id="4252" name="잉크 4251">
                  <a:extLst>
                    <a:ext uri="{FF2B5EF4-FFF2-40B4-BE49-F238E27FC236}">
                      <a16:creationId xmlns:a16="http://schemas.microsoft.com/office/drawing/2014/main" id="{D5B4BFDE-1FCD-4C3D-845B-2378954590E5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530007" y="4819129"/>
                  <a:ext cx="1634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4253" name="잉크 4252">
                  <a:extLst>
                    <a:ext uri="{FF2B5EF4-FFF2-40B4-BE49-F238E27FC236}">
                      <a16:creationId xmlns:a16="http://schemas.microsoft.com/office/drawing/2014/main" id="{0438FE2B-7AB2-4D04-8C56-A86E922CC3B2}"/>
                    </a:ext>
                  </a:extLst>
                </p14:cNvPr>
                <p14:cNvContentPartPr/>
                <p14:nvPr/>
              </p14:nvContentPartPr>
              <p14:xfrm>
                <a:off x="1573927" y="4868449"/>
                <a:ext cx="133560" cy="19800"/>
              </p14:xfrm>
            </p:contentPart>
          </mc:Choice>
          <mc:Fallback xmlns="">
            <p:pic>
              <p:nvPicPr>
                <p:cNvPr id="4253" name="잉크 4252">
                  <a:extLst>
                    <a:ext uri="{FF2B5EF4-FFF2-40B4-BE49-F238E27FC236}">
                      <a16:creationId xmlns:a16="http://schemas.microsoft.com/office/drawing/2014/main" id="{0438FE2B-7AB2-4D04-8C56-A86E922CC3B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564927" y="4859449"/>
                  <a:ext cx="1512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4254" name="잉크 4253">
                  <a:extLst>
                    <a:ext uri="{FF2B5EF4-FFF2-40B4-BE49-F238E27FC236}">
                      <a16:creationId xmlns:a16="http://schemas.microsoft.com/office/drawing/2014/main" id="{AE11B007-10E4-45CA-85D3-E112684F5B78}"/>
                    </a:ext>
                  </a:extLst>
                </p14:cNvPr>
                <p14:cNvContentPartPr/>
                <p14:nvPr/>
              </p14:nvContentPartPr>
              <p14:xfrm>
                <a:off x="1751047" y="4745689"/>
                <a:ext cx="90720" cy="156600"/>
              </p14:xfrm>
            </p:contentPart>
          </mc:Choice>
          <mc:Fallback xmlns="">
            <p:pic>
              <p:nvPicPr>
                <p:cNvPr id="4254" name="잉크 4253">
                  <a:extLst>
                    <a:ext uri="{FF2B5EF4-FFF2-40B4-BE49-F238E27FC236}">
                      <a16:creationId xmlns:a16="http://schemas.microsoft.com/office/drawing/2014/main" id="{AE11B007-10E4-45CA-85D3-E112684F5B7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742047" y="4737049"/>
                  <a:ext cx="108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4255" name="잉크 4254">
                  <a:extLst>
                    <a:ext uri="{FF2B5EF4-FFF2-40B4-BE49-F238E27FC236}">
                      <a16:creationId xmlns:a16="http://schemas.microsoft.com/office/drawing/2014/main" id="{617FCFD4-F520-4D79-B898-FAE9079C3747}"/>
                    </a:ext>
                  </a:extLst>
                </p14:cNvPr>
                <p14:cNvContentPartPr/>
                <p14:nvPr/>
              </p14:nvContentPartPr>
              <p14:xfrm>
                <a:off x="1778047" y="4846849"/>
                <a:ext cx="80280" cy="22680"/>
              </p14:xfrm>
            </p:contentPart>
          </mc:Choice>
          <mc:Fallback xmlns="">
            <p:pic>
              <p:nvPicPr>
                <p:cNvPr id="4255" name="잉크 4254">
                  <a:extLst>
                    <a:ext uri="{FF2B5EF4-FFF2-40B4-BE49-F238E27FC236}">
                      <a16:creationId xmlns:a16="http://schemas.microsoft.com/office/drawing/2014/main" id="{617FCFD4-F520-4D79-B898-FAE9079C374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769047" y="4837849"/>
                  <a:ext cx="97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4256" name="잉크 4255">
                  <a:extLst>
                    <a:ext uri="{FF2B5EF4-FFF2-40B4-BE49-F238E27FC236}">
                      <a16:creationId xmlns:a16="http://schemas.microsoft.com/office/drawing/2014/main" id="{676436AD-2748-417F-BB9E-1D754B13182A}"/>
                    </a:ext>
                  </a:extLst>
                </p14:cNvPr>
                <p14:cNvContentPartPr/>
                <p14:nvPr/>
              </p14:nvContentPartPr>
              <p14:xfrm>
                <a:off x="1872367" y="4785289"/>
                <a:ext cx="55800" cy="86400"/>
              </p14:xfrm>
            </p:contentPart>
          </mc:Choice>
          <mc:Fallback xmlns="">
            <p:pic>
              <p:nvPicPr>
                <p:cNvPr id="4256" name="잉크 4255">
                  <a:extLst>
                    <a:ext uri="{FF2B5EF4-FFF2-40B4-BE49-F238E27FC236}">
                      <a16:creationId xmlns:a16="http://schemas.microsoft.com/office/drawing/2014/main" id="{676436AD-2748-417F-BB9E-1D754B13182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863367" y="4776649"/>
                  <a:ext cx="734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4257" name="잉크 4256">
                  <a:extLst>
                    <a:ext uri="{FF2B5EF4-FFF2-40B4-BE49-F238E27FC236}">
                      <a16:creationId xmlns:a16="http://schemas.microsoft.com/office/drawing/2014/main" id="{235E0185-8C84-45D3-A52A-EA3B92F9D728}"/>
                    </a:ext>
                  </a:extLst>
                </p14:cNvPr>
                <p14:cNvContentPartPr/>
                <p14:nvPr/>
              </p14:nvContentPartPr>
              <p14:xfrm>
                <a:off x="1902607" y="4734169"/>
                <a:ext cx="114480" cy="177120"/>
              </p14:xfrm>
            </p:contentPart>
          </mc:Choice>
          <mc:Fallback xmlns="">
            <p:pic>
              <p:nvPicPr>
                <p:cNvPr id="4257" name="잉크 4256">
                  <a:extLst>
                    <a:ext uri="{FF2B5EF4-FFF2-40B4-BE49-F238E27FC236}">
                      <a16:creationId xmlns:a16="http://schemas.microsoft.com/office/drawing/2014/main" id="{235E0185-8C84-45D3-A52A-EA3B92F9D72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893967" y="4725529"/>
                  <a:ext cx="132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4258" name="잉크 4257">
                  <a:extLst>
                    <a:ext uri="{FF2B5EF4-FFF2-40B4-BE49-F238E27FC236}">
                      <a16:creationId xmlns:a16="http://schemas.microsoft.com/office/drawing/2014/main" id="{AD4846BD-665E-444C-B3E9-B2155451EBF4}"/>
                    </a:ext>
                  </a:extLst>
                </p14:cNvPr>
                <p14:cNvContentPartPr/>
                <p14:nvPr/>
              </p14:nvContentPartPr>
              <p14:xfrm>
                <a:off x="2027527" y="4780609"/>
                <a:ext cx="55440" cy="109440"/>
              </p14:xfrm>
            </p:contentPart>
          </mc:Choice>
          <mc:Fallback xmlns="">
            <p:pic>
              <p:nvPicPr>
                <p:cNvPr id="4258" name="잉크 4257">
                  <a:extLst>
                    <a:ext uri="{FF2B5EF4-FFF2-40B4-BE49-F238E27FC236}">
                      <a16:creationId xmlns:a16="http://schemas.microsoft.com/office/drawing/2014/main" id="{AD4846BD-665E-444C-B3E9-B2155451EBF4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018527" y="4771969"/>
                  <a:ext cx="73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4259" name="잉크 4258">
                  <a:extLst>
                    <a:ext uri="{FF2B5EF4-FFF2-40B4-BE49-F238E27FC236}">
                      <a16:creationId xmlns:a16="http://schemas.microsoft.com/office/drawing/2014/main" id="{09274979-4B75-4E1A-B2A1-C1A66A5812A3}"/>
                    </a:ext>
                  </a:extLst>
                </p14:cNvPr>
                <p14:cNvContentPartPr/>
                <p14:nvPr/>
              </p14:nvContentPartPr>
              <p14:xfrm>
                <a:off x="2111047" y="4800049"/>
                <a:ext cx="63000" cy="101880"/>
              </p14:xfrm>
            </p:contentPart>
          </mc:Choice>
          <mc:Fallback xmlns="">
            <p:pic>
              <p:nvPicPr>
                <p:cNvPr id="4259" name="잉크 4258">
                  <a:extLst>
                    <a:ext uri="{FF2B5EF4-FFF2-40B4-BE49-F238E27FC236}">
                      <a16:creationId xmlns:a16="http://schemas.microsoft.com/office/drawing/2014/main" id="{09274979-4B75-4E1A-B2A1-C1A66A5812A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102407" y="4791409"/>
                  <a:ext cx="80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4260" name="잉크 4259">
                  <a:extLst>
                    <a:ext uri="{FF2B5EF4-FFF2-40B4-BE49-F238E27FC236}">
                      <a16:creationId xmlns:a16="http://schemas.microsoft.com/office/drawing/2014/main" id="{42FEC1EE-2882-4540-91BB-91A0E13B4F7F}"/>
                    </a:ext>
                  </a:extLst>
                </p14:cNvPr>
                <p14:cNvContentPartPr/>
                <p14:nvPr/>
              </p14:nvContentPartPr>
              <p14:xfrm>
                <a:off x="2134087" y="4760809"/>
                <a:ext cx="61200" cy="139680"/>
              </p14:xfrm>
            </p:contentPart>
          </mc:Choice>
          <mc:Fallback xmlns="">
            <p:pic>
              <p:nvPicPr>
                <p:cNvPr id="4260" name="잉크 4259">
                  <a:extLst>
                    <a:ext uri="{FF2B5EF4-FFF2-40B4-BE49-F238E27FC236}">
                      <a16:creationId xmlns:a16="http://schemas.microsoft.com/office/drawing/2014/main" id="{42FEC1EE-2882-4540-91BB-91A0E13B4F7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125087" y="4751809"/>
                  <a:ext cx="788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4267" name="잉크 4266">
                  <a:extLst>
                    <a:ext uri="{FF2B5EF4-FFF2-40B4-BE49-F238E27FC236}">
                      <a16:creationId xmlns:a16="http://schemas.microsoft.com/office/drawing/2014/main" id="{CD0229E9-C3AA-4155-B4C5-89015ADCAC3B}"/>
                    </a:ext>
                  </a:extLst>
                </p14:cNvPr>
                <p14:cNvContentPartPr/>
                <p14:nvPr/>
              </p14:nvContentPartPr>
              <p14:xfrm>
                <a:off x="2243887" y="4760089"/>
                <a:ext cx="32400" cy="209160"/>
              </p14:xfrm>
            </p:contentPart>
          </mc:Choice>
          <mc:Fallback xmlns="">
            <p:pic>
              <p:nvPicPr>
                <p:cNvPr id="4267" name="잉크 4266">
                  <a:extLst>
                    <a:ext uri="{FF2B5EF4-FFF2-40B4-BE49-F238E27FC236}">
                      <a16:creationId xmlns:a16="http://schemas.microsoft.com/office/drawing/2014/main" id="{CD0229E9-C3AA-4155-B4C5-89015ADCAC3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235247" y="4751089"/>
                  <a:ext cx="50040" cy="22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4268" name="잉크 4267">
                <a:extLst>
                  <a:ext uri="{FF2B5EF4-FFF2-40B4-BE49-F238E27FC236}">
                    <a16:creationId xmlns:a16="http://schemas.microsoft.com/office/drawing/2014/main" id="{7D47DCFE-186A-458F-8159-594C7B498C98}"/>
                  </a:ext>
                </a:extLst>
              </p14:cNvPr>
              <p14:cNvContentPartPr/>
              <p14:nvPr/>
            </p14:nvContentPartPr>
            <p14:xfrm>
              <a:off x="3189247" y="4991929"/>
              <a:ext cx="1145160" cy="47880"/>
            </p14:xfrm>
          </p:contentPart>
        </mc:Choice>
        <mc:Fallback xmlns="">
          <p:pic>
            <p:nvPicPr>
              <p:cNvPr id="4268" name="잉크 4267">
                <a:extLst>
                  <a:ext uri="{FF2B5EF4-FFF2-40B4-BE49-F238E27FC236}">
                    <a16:creationId xmlns:a16="http://schemas.microsoft.com/office/drawing/2014/main" id="{7D47DCFE-186A-458F-8159-594C7B498C98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3180607" y="4982929"/>
                <a:ext cx="11628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4277" name="잉크 4276">
                <a:extLst>
                  <a:ext uri="{FF2B5EF4-FFF2-40B4-BE49-F238E27FC236}">
                    <a16:creationId xmlns:a16="http://schemas.microsoft.com/office/drawing/2014/main" id="{2DA22B77-8F02-4BC3-B95C-78D236104DE9}"/>
                  </a:ext>
                </a:extLst>
              </p14:cNvPr>
              <p14:cNvContentPartPr/>
              <p14:nvPr/>
            </p14:nvContentPartPr>
            <p14:xfrm>
              <a:off x="5607007" y="4706449"/>
              <a:ext cx="331920" cy="323280"/>
            </p14:xfrm>
          </p:contentPart>
        </mc:Choice>
        <mc:Fallback xmlns="">
          <p:pic>
            <p:nvPicPr>
              <p:cNvPr id="4277" name="잉크 4276">
                <a:extLst>
                  <a:ext uri="{FF2B5EF4-FFF2-40B4-BE49-F238E27FC236}">
                    <a16:creationId xmlns:a16="http://schemas.microsoft.com/office/drawing/2014/main" id="{2DA22B77-8F02-4BC3-B95C-78D236104DE9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5598367" y="4697809"/>
                <a:ext cx="34956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4278" name="잉크 4277">
                <a:extLst>
                  <a:ext uri="{FF2B5EF4-FFF2-40B4-BE49-F238E27FC236}">
                    <a16:creationId xmlns:a16="http://schemas.microsoft.com/office/drawing/2014/main" id="{26B08A39-8693-4684-A9DD-0CB4D04E186C}"/>
                  </a:ext>
                </a:extLst>
              </p14:cNvPr>
              <p14:cNvContentPartPr/>
              <p14:nvPr/>
            </p14:nvContentPartPr>
            <p14:xfrm>
              <a:off x="6551287" y="4957369"/>
              <a:ext cx="798480" cy="45360"/>
            </p14:xfrm>
          </p:contentPart>
        </mc:Choice>
        <mc:Fallback xmlns="">
          <p:pic>
            <p:nvPicPr>
              <p:cNvPr id="4278" name="잉크 4277">
                <a:extLst>
                  <a:ext uri="{FF2B5EF4-FFF2-40B4-BE49-F238E27FC236}">
                    <a16:creationId xmlns:a16="http://schemas.microsoft.com/office/drawing/2014/main" id="{26B08A39-8693-4684-A9DD-0CB4D04E186C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6542287" y="4948729"/>
                <a:ext cx="8161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4279" name="잉크 4278">
                <a:extLst>
                  <a:ext uri="{FF2B5EF4-FFF2-40B4-BE49-F238E27FC236}">
                    <a16:creationId xmlns:a16="http://schemas.microsoft.com/office/drawing/2014/main" id="{B98D6DBF-E400-493C-97A0-1C49C2A545DB}"/>
                  </a:ext>
                </a:extLst>
              </p14:cNvPr>
              <p14:cNvContentPartPr/>
              <p14:nvPr/>
            </p14:nvContentPartPr>
            <p14:xfrm>
              <a:off x="2637727" y="5334649"/>
              <a:ext cx="1037880" cy="91800"/>
            </p14:xfrm>
          </p:contentPart>
        </mc:Choice>
        <mc:Fallback xmlns="">
          <p:pic>
            <p:nvPicPr>
              <p:cNvPr id="4279" name="잉크 4278">
                <a:extLst>
                  <a:ext uri="{FF2B5EF4-FFF2-40B4-BE49-F238E27FC236}">
                    <a16:creationId xmlns:a16="http://schemas.microsoft.com/office/drawing/2014/main" id="{B98D6DBF-E400-493C-97A0-1C49C2A545DB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2629087" y="5326009"/>
                <a:ext cx="1055520" cy="10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04" name="그룹 4303">
            <a:extLst>
              <a:ext uri="{FF2B5EF4-FFF2-40B4-BE49-F238E27FC236}">
                <a16:creationId xmlns:a16="http://schemas.microsoft.com/office/drawing/2014/main" id="{DB13F625-43B7-488B-80A9-8134CA4621E3}"/>
              </a:ext>
            </a:extLst>
          </p:cNvPr>
          <p:cNvGrpSpPr/>
          <p:nvPr/>
        </p:nvGrpSpPr>
        <p:grpSpPr>
          <a:xfrm>
            <a:off x="5398567" y="5492689"/>
            <a:ext cx="2706840" cy="329400"/>
            <a:chOff x="5398567" y="5492689"/>
            <a:chExt cx="2706840" cy="32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4280" name="잉크 4279">
                  <a:extLst>
                    <a:ext uri="{FF2B5EF4-FFF2-40B4-BE49-F238E27FC236}">
                      <a16:creationId xmlns:a16="http://schemas.microsoft.com/office/drawing/2014/main" id="{7E5A82B3-0B8F-4360-A785-70E6D12450BD}"/>
                    </a:ext>
                  </a:extLst>
                </p14:cNvPr>
                <p14:cNvContentPartPr/>
                <p14:nvPr/>
              </p14:nvContentPartPr>
              <p14:xfrm>
                <a:off x="5398567" y="5636329"/>
                <a:ext cx="235800" cy="55800"/>
              </p14:xfrm>
            </p:contentPart>
          </mc:Choice>
          <mc:Fallback xmlns="">
            <p:pic>
              <p:nvPicPr>
                <p:cNvPr id="4280" name="잉크 4279">
                  <a:extLst>
                    <a:ext uri="{FF2B5EF4-FFF2-40B4-BE49-F238E27FC236}">
                      <a16:creationId xmlns:a16="http://schemas.microsoft.com/office/drawing/2014/main" id="{7E5A82B3-0B8F-4360-A785-70E6D12450B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389927" y="5627689"/>
                  <a:ext cx="2534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4281" name="잉크 4280">
                  <a:extLst>
                    <a:ext uri="{FF2B5EF4-FFF2-40B4-BE49-F238E27FC236}">
                      <a16:creationId xmlns:a16="http://schemas.microsoft.com/office/drawing/2014/main" id="{40A97B9C-24BB-48E4-B971-FCD97AD790A4}"/>
                    </a:ext>
                  </a:extLst>
                </p14:cNvPr>
                <p14:cNvContentPartPr/>
                <p14:nvPr/>
              </p14:nvContentPartPr>
              <p14:xfrm>
                <a:off x="5540767" y="5542729"/>
                <a:ext cx="171720" cy="263880"/>
              </p14:xfrm>
            </p:contentPart>
          </mc:Choice>
          <mc:Fallback xmlns="">
            <p:pic>
              <p:nvPicPr>
                <p:cNvPr id="4281" name="잉크 4280">
                  <a:extLst>
                    <a:ext uri="{FF2B5EF4-FFF2-40B4-BE49-F238E27FC236}">
                      <a16:creationId xmlns:a16="http://schemas.microsoft.com/office/drawing/2014/main" id="{40A97B9C-24BB-48E4-B971-FCD97AD790A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532127" y="5534089"/>
                  <a:ext cx="1893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4282" name="잉크 4281">
                  <a:extLst>
                    <a:ext uri="{FF2B5EF4-FFF2-40B4-BE49-F238E27FC236}">
                      <a16:creationId xmlns:a16="http://schemas.microsoft.com/office/drawing/2014/main" id="{37FBB5F5-5A68-4C6B-877F-BB523D5B1CE7}"/>
                    </a:ext>
                  </a:extLst>
                </p14:cNvPr>
                <p14:cNvContentPartPr/>
                <p14:nvPr/>
              </p14:nvContentPartPr>
              <p14:xfrm>
                <a:off x="5805007" y="5570449"/>
                <a:ext cx="153360" cy="180000"/>
              </p14:xfrm>
            </p:contentPart>
          </mc:Choice>
          <mc:Fallback xmlns="">
            <p:pic>
              <p:nvPicPr>
                <p:cNvPr id="4282" name="잉크 4281">
                  <a:extLst>
                    <a:ext uri="{FF2B5EF4-FFF2-40B4-BE49-F238E27FC236}">
                      <a16:creationId xmlns:a16="http://schemas.microsoft.com/office/drawing/2014/main" id="{37FBB5F5-5A68-4C6B-877F-BB523D5B1CE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796367" y="5561809"/>
                  <a:ext cx="1710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4283" name="잉크 4282">
                  <a:extLst>
                    <a:ext uri="{FF2B5EF4-FFF2-40B4-BE49-F238E27FC236}">
                      <a16:creationId xmlns:a16="http://schemas.microsoft.com/office/drawing/2014/main" id="{8803EF7B-CDBA-4680-8A87-185F679116B6}"/>
                    </a:ext>
                  </a:extLst>
                </p14:cNvPr>
                <p14:cNvContentPartPr/>
                <p14:nvPr/>
              </p14:nvContentPartPr>
              <p14:xfrm>
                <a:off x="5820847" y="5624089"/>
                <a:ext cx="135720" cy="151920"/>
              </p14:xfrm>
            </p:contentPart>
          </mc:Choice>
          <mc:Fallback xmlns="">
            <p:pic>
              <p:nvPicPr>
                <p:cNvPr id="4283" name="잉크 4282">
                  <a:extLst>
                    <a:ext uri="{FF2B5EF4-FFF2-40B4-BE49-F238E27FC236}">
                      <a16:creationId xmlns:a16="http://schemas.microsoft.com/office/drawing/2014/main" id="{8803EF7B-CDBA-4680-8A87-185F679116B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811847" y="5615089"/>
                  <a:ext cx="153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4284" name="잉크 4283">
                  <a:extLst>
                    <a:ext uri="{FF2B5EF4-FFF2-40B4-BE49-F238E27FC236}">
                      <a16:creationId xmlns:a16="http://schemas.microsoft.com/office/drawing/2014/main" id="{BA104B13-A520-4324-8348-E1C08889C2C8}"/>
                    </a:ext>
                  </a:extLst>
                </p14:cNvPr>
                <p14:cNvContentPartPr/>
                <p14:nvPr/>
              </p14:nvContentPartPr>
              <p14:xfrm>
                <a:off x="5987527" y="5621569"/>
                <a:ext cx="98280" cy="128160"/>
              </p14:xfrm>
            </p:contentPart>
          </mc:Choice>
          <mc:Fallback xmlns="">
            <p:pic>
              <p:nvPicPr>
                <p:cNvPr id="4284" name="잉크 4283">
                  <a:extLst>
                    <a:ext uri="{FF2B5EF4-FFF2-40B4-BE49-F238E27FC236}">
                      <a16:creationId xmlns:a16="http://schemas.microsoft.com/office/drawing/2014/main" id="{BA104B13-A520-4324-8348-E1C08889C2C8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978887" y="5612929"/>
                  <a:ext cx="1159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4285" name="잉크 4284">
                  <a:extLst>
                    <a:ext uri="{FF2B5EF4-FFF2-40B4-BE49-F238E27FC236}">
                      <a16:creationId xmlns:a16="http://schemas.microsoft.com/office/drawing/2014/main" id="{E343B3B2-1E9E-4352-934C-CD1356CCB967}"/>
                    </a:ext>
                  </a:extLst>
                </p14:cNvPr>
                <p14:cNvContentPartPr/>
                <p14:nvPr/>
              </p14:nvContentPartPr>
              <p14:xfrm>
                <a:off x="6042607" y="5604649"/>
                <a:ext cx="117720" cy="85320"/>
              </p14:xfrm>
            </p:contentPart>
          </mc:Choice>
          <mc:Fallback xmlns="">
            <p:pic>
              <p:nvPicPr>
                <p:cNvPr id="4285" name="잉크 4284">
                  <a:extLst>
                    <a:ext uri="{FF2B5EF4-FFF2-40B4-BE49-F238E27FC236}">
                      <a16:creationId xmlns:a16="http://schemas.microsoft.com/office/drawing/2014/main" id="{E343B3B2-1E9E-4352-934C-CD1356CCB96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033967" y="5596009"/>
                  <a:ext cx="135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4286" name="잉크 4285">
                  <a:extLst>
                    <a:ext uri="{FF2B5EF4-FFF2-40B4-BE49-F238E27FC236}">
                      <a16:creationId xmlns:a16="http://schemas.microsoft.com/office/drawing/2014/main" id="{21A148A9-B3DC-4808-9F38-ADD2C158D785}"/>
                    </a:ext>
                  </a:extLst>
                </p14:cNvPr>
                <p14:cNvContentPartPr/>
                <p14:nvPr/>
              </p14:nvContentPartPr>
              <p14:xfrm>
                <a:off x="6183727" y="5585209"/>
                <a:ext cx="14760" cy="125640"/>
              </p14:xfrm>
            </p:contentPart>
          </mc:Choice>
          <mc:Fallback xmlns="">
            <p:pic>
              <p:nvPicPr>
                <p:cNvPr id="4286" name="잉크 4285">
                  <a:extLst>
                    <a:ext uri="{FF2B5EF4-FFF2-40B4-BE49-F238E27FC236}">
                      <a16:creationId xmlns:a16="http://schemas.microsoft.com/office/drawing/2014/main" id="{21A148A9-B3DC-4808-9F38-ADD2C158D78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175087" y="5576569"/>
                  <a:ext cx="32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4287" name="잉크 4286">
                  <a:extLst>
                    <a:ext uri="{FF2B5EF4-FFF2-40B4-BE49-F238E27FC236}">
                      <a16:creationId xmlns:a16="http://schemas.microsoft.com/office/drawing/2014/main" id="{7BCB4D62-EB5B-4240-8EE7-4AB43CF3792D}"/>
                    </a:ext>
                  </a:extLst>
                </p14:cNvPr>
                <p14:cNvContentPartPr/>
                <p14:nvPr/>
              </p14:nvContentPartPr>
              <p14:xfrm>
                <a:off x="6140887" y="5723089"/>
                <a:ext cx="143280" cy="99000"/>
              </p14:xfrm>
            </p:contentPart>
          </mc:Choice>
          <mc:Fallback xmlns="">
            <p:pic>
              <p:nvPicPr>
                <p:cNvPr id="4287" name="잉크 4286">
                  <a:extLst>
                    <a:ext uri="{FF2B5EF4-FFF2-40B4-BE49-F238E27FC236}">
                      <a16:creationId xmlns:a16="http://schemas.microsoft.com/office/drawing/2014/main" id="{7BCB4D62-EB5B-4240-8EE7-4AB43CF3792D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132247" y="5714089"/>
                  <a:ext cx="160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4288" name="잉크 4287">
                  <a:extLst>
                    <a:ext uri="{FF2B5EF4-FFF2-40B4-BE49-F238E27FC236}">
                      <a16:creationId xmlns:a16="http://schemas.microsoft.com/office/drawing/2014/main" id="{AEDEDDE3-5844-4CC4-BE57-11EC4ABB264D}"/>
                    </a:ext>
                  </a:extLst>
                </p14:cNvPr>
                <p14:cNvContentPartPr/>
                <p14:nvPr/>
              </p14:nvContentPartPr>
              <p14:xfrm>
                <a:off x="6284887" y="5584129"/>
                <a:ext cx="165240" cy="191880"/>
              </p14:xfrm>
            </p:contentPart>
          </mc:Choice>
          <mc:Fallback xmlns="">
            <p:pic>
              <p:nvPicPr>
                <p:cNvPr id="4288" name="잉크 4287">
                  <a:extLst>
                    <a:ext uri="{FF2B5EF4-FFF2-40B4-BE49-F238E27FC236}">
                      <a16:creationId xmlns:a16="http://schemas.microsoft.com/office/drawing/2014/main" id="{AEDEDDE3-5844-4CC4-BE57-11EC4ABB264D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276247" y="5575489"/>
                  <a:ext cx="182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4289" name="잉크 4288">
                  <a:extLst>
                    <a:ext uri="{FF2B5EF4-FFF2-40B4-BE49-F238E27FC236}">
                      <a16:creationId xmlns:a16="http://schemas.microsoft.com/office/drawing/2014/main" id="{B88B42B2-7D56-4254-BB17-89CB1D854709}"/>
                    </a:ext>
                  </a:extLst>
                </p14:cNvPr>
                <p14:cNvContentPartPr/>
                <p14:nvPr/>
              </p14:nvContentPartPr>
              <p14:xfrm>
                <a:off x="6473527" y="5673409"/>
                <a:ext cx="10080" cy="142920"/>
              </p14:xfrm>
            </p:contentPart>
          </mc:Choice>
          <mc:Fallback xmlns="">
            <p:pic>
              <p:nvPicPr>
                <p:cNvPr id="4289" name="잉크 4288">
                  <a:extLst>
                    <a:ext uri="{FF2B5EF4-FFF2-40B4-BE49-F238E27FC236}">
                      <a16:creationId xmlns:a16="http://schemas.microsoft.com/office/drawing/2014/main" id="{B88B42B2-7D56-4254-BB17-89CB1D85470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464527" y="5664769"/>
                  <a:ext cx="277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4290" name="잉크 4289">
                  <a:extLst>
                    <a:ext uri="{FF2B5EF4-FFF2-40B4-BE49-F238E27FC236}">
                      <a16:creationId xmlns:a16="http://schemas.microsoft.com/office/drawing/2014/main" id="{043BAB89-9B6D-4E2D-A2A7-2E77D1BA3313}"/>
                    </a:ext>
                  </a:extLst>
                </p14:cNvPr>
                <p14:cNvContentPartPr/>
                <p14:nvPr/>
              </p14:nvContentPartPr>
              <p14:xfrm>
                <a:off x="6663247" y="5653249"/>
                <a:ext cx="130320" cy="122040"/>
              </p14:xfrm>
            </p:contentPart>
          </mc:Choice>
          <mc:Fallback xmlns="">
            <p:pic>
              <p:nvPicPr>
                <p:cNvPr id="4290" name="잉크 4289">
                  <a:extLst>
                    <a:ext uri="{FF2B5EF4-FFF2-40B4-BE49-F238E27FC236}">
                      <a16:creationId xmlns:a16="http://schemas.microsoft.com/office/drawing/2014/main" id="{043BAB89-9B6D-4E2D-A2A7-2E77D1BA331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654607" y="5644609"/>
                  <a:ext cx="147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4291" name="잉크 4290">
                  <a:extLst>
                    <a:ext uri="{FF2B5EF4-FFF2-40B4-BE49-F238E27FC236}">
                      <a16:creationId xmlns:a16="http://schemas.microsoft.com/office/drawing/2014/main" id="{AA6F61B6-5461-4AA8-8F64-E7306057C31C}"/>
                    </a:ext>
                  </a:extLst>
                </p14:cNvPr>
                <p14:cNvContentPartPr/>
                <p14:nvPr/>
              </p14:nvContentPartPr>
              <p14:xfrm>
                <a:off x="6825607" y="5624449"/>
                <a:ext cx="89280" cy="156960"/>
              </p14:xfrm>
            </p:contentPart>
          </mc:Choice>
          <mc:Fallback xmlns="">
            <p:pic>
              <p:nvPicPr>
                <p:cNvPr id="4291" name="잉크 4290">
                  <a:extLst>
                    <a:ext uri="{FF2B5EF4-FFF2-40B4-BE49-F238E27FC236}">
                      <a16:creationId xmlns:a16="http://schemas.microsoft.com/office/drawing/2014/main" id="{AA6F61B6-5461-4AA8-8F64-E7306057C31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816967" y="5615449"/>
                  <a:ext cx="106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4292" name="잉크 4291">
                  <a:extLst>
                    <a:ext uri="{FF2B5EF4-FFF2-40B4-BE49-F238E27FC236}">
                      <a16:creationId xmlns:a16="http://schemas.microsoft.com/office/drawing/2014/main" id="{0657FE0B-D84A-4C6F-B4AE-D0607C8B8CCD}"/>
                    </a:ext>
                  </a:extLst>
                </p14:cNvPr>
                <p14:cNvContentPartPr/>
                <p14:nvPr/>
              </p14:nvContentPartPr>
              <p14:xfrm>
                <a:off x="6902647" y="5619049"/>
                <a:ext cx="75240" cy="129600"/>
              </p14:xfrm>
            </p:contentPart>
          </mc:Choice>
          <mc:Fallback xmlns="">
            <p:pic>
              <p:nvPicPr>
                <p:cNvPr id="4292" name="잉크 4291">
                  <a:extLst>
                    <a:ext uri="{FF2B5EF4-FFF2-40B4-BE49-F238E27FC236}">
                      <a16:creationId xmlns:a16="http://schemas.microsoft.com/office/drawing/2014/main" id="{0657FE0B-D84A-4C6F-B4AE-D0607C8B8CC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894007" y="5610409"/>
                  <a:ext cx="92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4293" name="잉크 4292">
                  <a:extLst>
                    <a:ext uri="{FF2B5EF4-FFF2-40B4-BE49-F238E27FC236}">
                      <a16:creationId xmlns:a16="http://schemas.microsoft.com/office/drawing/2014/main" id="{D8A50D9B-509B-4768-93C0-91E74C00DCEA}"/>
                    </a:ext>
                  </a:extLst>
                </p14:cNvPr>
                <p14:cNvContentPartPr/>
                <p14:nvPr/>
              </p14:nvContentPartPr>
              <p14:xfrm>
                <a:off x="7007767" y="5603929"/>
                <a:ext cx="16560" cy="159480"/>
              </p14:xfrm>
            </p:contentPart>
          </mc:Choice>
          <mc:Fallback xmlns="">
            <p:pic>
              <p:nvPicPr>
                <p:cNvPr id="4293" name="잉크 4292">
                  <a:extLst>
                    <a:ext uri="{FF2B5EF4-FFF2-40B4-BE49-F238E27FC236}">
                      <a16:creationId xmlns:a16="http://schemas.microsoft.com/office/drawing/2014/main" id="{D8A50D9B-509B-4768-93C0-91E74C00DCE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999127" y="5594929"/>
                  <a:ext cx="34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4294" name="잉크 4293">
                  <a:extLst>
                    <a:ext uri="{FF2B5EF4-FFF2-40B4-BE49-F238E27FC236}">
                      <a16:creationId xmlns:a16="http://schemas.microsoft.com/office/drawing/2014/main" id="{AFF8EEBE-75E5-45C6-B153-8E8EE8319BAB}"/>
                    </a:ext>
                  </a:extLst>
                </p14:cNvPr>
                <p14:cNvContentPartPr/>
                <p14:nvPr/>
              </p14:nvContentPartPr>
              <p14:xfrm>
                <a:off x="7066807" y="5552089"/>
                <a:ext cx="151200" cy="204120"/>
              </p14:xfrm>
            </p:contentPart>
          </mc:Choice>
          <mc:Fallback xmlns="">
            <p:pic>
              <p:nvPicPr>
                <p:cNvPr id="4294" name="잉크 4293">
                  <a:extLst>
                    <a:ext uri="{FF2B5EF4-FFF2-40B4-BE49-F238E27FC236}">
                      <a16:creationId xmlns:a16="http://schemas.microsoft.com/office/drawing/2014/main" id="{AFF8EEBE-75E5-45C6-B153-8E8EE8319BAB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058167" y="5543089"/>
                  <a:ext cx="1688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4295" name="잉크 4294">
                  <a:extLst>
                    <a:ext uri="{FF2B5EF4-FFF2-40B4-BE49-F238E27FC236}">
                      <a16:creationId xmlns:a16="http://schemas.microsoft.com/office/drawing/2014/main" id="{C6D2F085-9B49-4579-B5D0-D349A1CC9D4E}"/>
                    </a:ext>
                  </a:extLst>
                </p14:cNvPr>
                <p14:cNvContentPartPr/>
                <p14:nvPr/>
              </p14:nvContentPartPr>
              <p14:xfrm>
                <a:off x="7209007" y="5546689"/>
                <a:ext cx="153360" cy="124920"/>
              </p14:xfrm>
            </p:contentPart>
          </mc:Choice>
          <mc:Fallback xmlns="">
            <p:pic>
              <p:nvPicPr>
                <p:cNvPr id="4295" name="잉크 4294">
                  <a:extLst>
                    <a:ext uri="{FF2B5EF4-FFF2-40B4-BE49-F238E27FC236}">
                      <a16:creationId xmlns:a16="http://schemas.microsoft.com/office/drawing/2014/main" id="{C6D2F085-9B49-4579-B5D0-D349A1CC9D4E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200007" y="5537689"/>
                  <a:ext cx="171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4296" name="잉크 4295">
                  <a:extLst>
                    <a:ext uri="{FF2B5EF4-FFF2-40B4-BE49-F238E27FC236}">
                      <a16:creationId xmlns:a16="http://schemas.microsoft.com/office/drawing/2014/main" id="{21B4FC84-34D0-43BD-B43B-ABCFB97131BD}"/>
                    </a:ext>
                  </a:extLst>
                </p14:cNvPr>
                <p14:cNvContentPartPr/>
                <p14:nvPr/>
              </p14:nvContentPartPr>
              <p14:xfrm>
                <a:off x="7219447" y="5744689"/>
                <a:ext cx="162720" cy="6120"/>
              </p14:xfrm>
            </p:contentPart>
          </mc:Choice>
          <mc:Fallback xmlns="">
            <p:pic>
              <p:nvPicPr>
                <p:cNvPr id="4296" name="잉크 4295">
                  <a:extLst>
                    <a:ext uri="{FF2B5EF4-FFF2-40B4-BE49-F238E27FC236}">
                      <a16:creationId xmlns:a16="http://schemas.microsoft.com/office/drawing/2014/main" id="{21B4FC84-34D0-43BD-B43B-ABCFB97131BD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210807" y="5736049"/>
                  <a:ext cx="1803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4297" name="잉크 4296">
                  <a:extLst>
                    <a:ext uri="{FF2B5EF4-FFF2-40B4-BE49-F238E27FC236}">
                      <a16:creationId xmlns:a16="http://schemas.microsoft.com/office/drawing/2014/main" id="{783BC719-8CC5-4C33-841A-A5C2E0BFDD98}"/>
                    </a:ext>
                  </a:extLst>
                </p14:cNvPr>
                <p14:cNvContentPartPr/>
                <p14:nvPr/>
              </p14:nvContentPartPr>
              <p14:xfrm>
                <a:off x="7506007" y="5492689"/>
                <a:ext cx="148680" cy="70560"/>
              </p14:xfrm>
            </p:contentPart>
          </mc:Choice>
          <mc:Fallback xmlns="">
            <p:pic>
              <p:nvPicPr>
                <p:cNvPr id="4297" name="잉크 4296">
                  <a:extLst>
                    <a:ext uri="{FF2B5EF4-FFF2-40B4-BE49-F238E27FC236}">
                      <a16:creationId xmlns:a16="http://schemas.microsoft.com/office/drawing/2014/main" id="{783BC719-8CC5-4C33-841A-A5C2E0BFDD9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497367" y="5483689"/>
                  <a:ext cx="1663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4298" name="잉크 4297">
                  <a:extLst>
                    <a:ext uri="{FF2B5EF4-FFF2-40B4-BE49-F238E27FC236}">
                      <a16:creationId xmlns:a16="http://schemas.microsoft.com/office/drawing/2014/main" id="{38C55264-6FBA-42A3-B7F1-6E66502594E2}"/>
                    </a:ext>
                  </a:extLst>
                </p14:cNvPr>
                <p14:cNvContentPartPr/>
                <p14:nvPr/>
              </p14:nvContentPartPr>
              <p14:xfrm>
                <a:off x="7518967" y="5576569"/>
                <a:ext cx="204120" cy="147240"/>
              </p14:xfrm>
            </p:contentPart>
          </mc:Choice>
          <mc:Fallback xmlns="">
            <p:pic>
              <p:nvPicPr>
                <p:cNvPr id="4298" name="잉크 4297">
                  <a:extLst>
                    <a:ext uri="{FF2B5EF4-FFF2-40B4-BE49-F238E27FC236}">
                      <a16:creationId xmlns:a16="http://schemas.microsoft.com/office/drawing/2014/main" id="{38C55264-6FBA-42A3-B7F1-6E66502594E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510327" y="5567569"/>
                  <a:ext cx="221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4299" name="잉크 4298">
                  <a:extLst>
                    <a:ext uri="{FF2B5EF4-FFF2-40B4-BE49-F238E27FC236}">
                      <a16:creationId xmlns:a16="http://schemas.microsoft.com/office/drawing/2014/main" id="{7ECD1F78-6553-4392-95D3-3D4C0930F2CC}"/>
                    </a:ext>
                  </a:extLst>
                </p14:cNvPr>
                <p14:cNvContentPartPr/>
                <p14:nvPr/>
              </p14:nvContentPartPr>
              <p14:xfrm>
                <a:off x="7669447" y="5544529"/>
                <a:ext cx="145440" cy="276120"/>
              </p14:xfrm>
            </p:contentPart>
          </mc:Choice>
          <mc:Fallback xmlns="">
            <p:pic>
              <p:nvPicPr>
                <p:cNvPr id="4299" name="잉크 4298">
                  <a:extLst>
                    <a:ext uri="{FF2B5EF4-FFF2-40B4-BE49-F238E27FC236}">
                      <a16:creationId xmlns:a16="http://schemas.microsoft.com/office/drawing/2014/main" id="{7ECD1F78-6553-4392-95D3-3D4C0930F2CC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660447" y="5535529"/>
                  <a:ext cx="1630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4300" name="잉크 4299">
                  <a:extLst>
                    <a:ext uri="{FF2B5EF4-FFF2-40B4-BE49-F238E27FC236}">
                      <a16:creationId xmlns:a16="http://schemas.microsoft.com/office/drawing/2014/main" id="{3170C0F7-D226-4166-A15F-DDB676D09D8F}"/>
                    </a:ext>
                  </a:extLst>
                </p14:cNvPr>
                <p14:cNvContentPartPr/>
                <p14:nvPr/>
              </p14:nvContentPartPr>
              <p14:xfrm>
                <a:off x="7805887" y="5529409"/>
                <a:ext cx="148320" cy="101520"/>
              </p14:xfrm>
            </p:contentPart>
          </mc:Choice>
          <mc:Fallback xmlns="">
            <p:pic>
              <p:nvPicPr>
                <p:cNvPr id="4300" name="잉크 4299">
                  <a:extLst>
                    <a:ext uri="{FF2B5EF4-FFF2-40B4-BE49-F238E27FC236}">
                      <a16:creationId xmlns:a16="http://schemas.microsoft.com/office/drawing/2014/main" id="{3170C0F7-D226-4166-A15F-DDB676D09D8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797247" y="5520769"/>
                  <a:ext cx="165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4301" name="잉크 4300">
                  <a:extLst>
                    <a:ext uri="{FF2B5EF4-FFF2-40B4-BE49-F238E27FC236}">
                      <a16:creationId xmlns:a16="http://schemas.microsoft.com/office/drawing/2014/main" id="{5DA2E0F6-46B0-4CE3-92FC-AA654CA91F35}"/>
                    </a:ext>
                  </a:extLst>
                </p14:cNvPr>
                <p14:cNvContentPartPr/>
                <p14:nvPr/>
              </p14:nvContentPartPr>
              <p14:xfrm>
                <a:off x="7820647" y="5663329"/>
                <a:ext cx="136800" cy="9000"/>
              </p14:xfrm>
            </p:contentPart>
          </mc:Choice>
          <mc:Fallback xmlns="">
            <p:pic>
              <p:nvPicPr>
                <p:cNvPr id="4301" name="잉크 4300">
                  <a:extLst>
                    <a:ext uri="{FF2B5EF4-FFF2-40B4-BE49-F238E27FC236}">
                      <a16:creationId xmlns:a16="http://schemas.microsoft.com/office/drawing/2014/main" id="{5DA2E0F6-46B0-4CE3-92FC-AA654CA91F35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812007" y="5654329"/>
                  <a:ext cx="1544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4302" name="잉크 4301">
                  <a:extLst>
                    <a:ext uri="{FF2B5EF4-FFF2-40B4-BE49-F238E27FC236}">
                      <a16:creationId xmlns:a16="http://schemas.microsoft.com/office/drawing/2014/main" id="{503796E4-31BC-45DB-9E3C-D35E9D2B753C}"/>
                    </a:ext>
                  </a:extLst>
                </p14:cNvPr>
                <p14:cNvContentPartPr/>
                <p14:nvPr/>
              </p14:nvContentPartPr>
              <p14:xfrm>
                <a:off x="7864927" y="5732449"/>
                <a:ext cx="240480" cy="87840"/>
              </p14:xfrm>
            </p:contentPart>
          </mc:Choice>
          <mc:Fallback xmlns="">
            <p:pic>
              <p:nvPicPr>
                <p:cNvPr id="4302" name="잉크 4301">
                  <a:extLst>
                    <a:ext uri="{FF2B5EF4-FFF2-40B4-BE49-F238E27FC236}">
                      <a16:creationId xmlns:a16="http://schemas.microsoft.com/office/drawing/2014/main" id="{503796E4-31BC-45DB-9E3C-D35E9D2B753C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855927" y="5723449"/>
                  <a:ext cx="25812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13" name="그룹 4312">
            <a:extLst>
              <a:ext uri="{FF2B5EF4-FFF2-40B4-BE49-F238E27FC236}">
                <a16:creationId xmlns:a16="http://schemas.microsoft.com/office/drawing/2014/main" id="{CDBBB9C4-A50F-4D84-8736-188FD7FD477F}"/>
              </a:ext>
            </a:extLst>
          </p:cNvPr>
          <p:cNvGrpSpPr/>
          <p:nvPr/>
        </p:nvGrpSpPr>
        <p:grpSpPr>
          <a:xfrm>
            <a:off x="168487" y="3971689"/>
            <a:ext cx="538920" cy="1708200"/>
            <a:chOff x="168487" y="3971689"/>
            <a:chExt cx="538920" cy="170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4305" name="잉크 4304">
                  <a:extLst>
                    <a:ext uri="{FF2B5EF4-FFF2-40B4-BE49-F238E27FC236}">
                      <a16:creationId xmlns:a16="http://schemas.microsoft.com/office/drawing/2014/main" id="{23663199-05BB-46C2-BC8A-389B561D08FC}"/>
                    </a:ext>
                  </a:extLst>
                </p14:cNvPr>
                <p14:cNvContentPartPr/>
                <p14:nvPr/>
              </p14:nvContentPartPr>
              <p14:xfrm>
                <a:off x="428047" y="3971689"/>
                <a:ext cx="279360" cy="237960"/>
              </p14:xfrm>
            </p:contentPart>
          </mc:Choice>
          <mc:Fallback xmlns="">
            <p:pic>
              <p:nvPicPr>
                <p:cNvPr id="4305" name="잉크 4304">
                  <a:extLst>
                    <a:ext uri="{FF2B5EF4-FFF2-40B4-BE49-F238E27FC236}">
                      <a16:creationId xmlns:a16="http://schemas.microsoft.com/office/drawing/2014/main" id="{23663199-05BB-46C2-BC8A-389B561D08F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19047" y="3962689"/>
                  <a:ext cx="297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4306" name="잉크 4305">
                  <a:extLst>
                    <a:ext uri="{FF2B5EF4-FFF2-40B4-BE49-F238E27FC236}">
                      <a16:creationId xmlns:a16="http://schemas.microsoft.com/office/drawing/2014/main" id="{0B9EF5E9-CD82-4041-90C8-B21DBD57E318}"/>
                    </a:ext>
                  </a:extLst>
                </p14:cNvPr>
                <p14:cNvContentPartPr/>
                <p14:nvPr/>
              </p14:nvContentPartPr>
              <p14:xfrm>
                <a:off x="345967" y="4737049"/>
                <a:ext cx="238680" cy="219960"/>
              </p14:xfrm>
            </p:contentPart>
          </mc:Choice>
          <mc:Fallback xmlns="">
            <p:pic>
              <p:nvPicPr>
                <p:cNvPr id="4306" name="잉크 4305">
                  <a:extLst>
                    <a:ext uri="{FF2B5EF4-FFF2-40B4-BE49-F238E27FC236}">
                      <a16:creationId xmlns:a16="http://schemas.microsoft.com/office/drawing/2014/main" id="{0B9EF5E9-CD82-4041-90C8-B21DBD57E318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37327" y="4728409"/>
                  <a:ext cx="2563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4307" name="잉크 4306">
                  <a:extLst>
                    <a:ext uri="{FF2B5EF4-FFF2-40B4-BE49-F238E27FC236}">
                      <a16:creationId xmlns:a16="http://schemas.microsoft.com/office/drawing/2014/main" id="{498DEB60-CC13-4685-8971-13C3FEBC68AF}"/>
                    </a:ext>
                  </a:extLst>
                </p14:cNvPr>
                <p14:cNvContentPartPr/>
                <p14:nvPr/>
              </p14:nvContentPartPr>
              <p14:xfrm>
                <a:off x="397447" y="5468209"/>
                <a:ext cx="222840" cy="211680"/>
              </p14:xfrm>
            </p:contentPart>
          </mc:Choice>
          <mc:Fallback xmlns="">
            <p:pic>
              <p:nvPicPr>
                <p:cNvPr id="4307" name="잉크 4306">
                  <a:extLst>
                    <a:ext uri="{FF2B5EF4-FFF2-40B4-BE49-F238E27FC236}">
                      <a16:creationId xmlns:a16="http://schemas.microsoft.com/office/drawing/2014/main" id="{498DEB60-CC13-4685-8971-13C3FEBC68AF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88447" y="5459569"/>
                  <a:ext cx="2404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4308" name="잉크 4307">
                  <a:extLst>
                    <a:ext uri="{FF2B5EF4-FFF2-40B4-BE49-F238E27FC236}">
                      <a16:creationId xmlns:a16="http://schemas.microsoft.com/office/drawing/2014/main" id="{4DA8CCAF-A4F4-41A8-AB7A-2F58A0538122}"/>
                    </a:ext>
                  </a:extLst>
                </p14:cNvPr>
                <p14:cNvContentPartPr/>
                <p14:nvPr/>
              </p14:nvContentPartPr>
              <p14:xfrm>
                <a:off x="379087" y="5175169"/>
                <a:ext cx="210600" cy="213480"/>
              </p14:xfrm>
            </p:contentPart>
          </mc:Choice>
          <mc:Fallback xmlns="">
            <p:pic>
              <p:nvPicPr>
                <p:cNvPr id="4308" name="잉크 4307">
                  <a:extLst>
                    <a:ext uri="{FF2B5EF4-FFF2-40B4-BE49-F238E27FC236}">
                      <a16:creationId xmlns:a16="http://schemas.microsoft.com/office/drawing/2014/main" id="{4DA8CCAF-A4F4-41A8-AB7A-2F58A053812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70447" y="5166169"/>
                  <a:ext cx="228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4312" name="잉크 4311">
                  <a:extLst>
                    <a:ext uri="{FF2B5EF4-FFF2-40B4-BE49-F238E27FC236}">
                      <a16:creationId xmlns:a16="http://schemas.microsoft.com/office/drawing/2014/main" id="{00EACA22-28DC-4884-B736-6C8B8D70496F}"/>
                    </a:ext>
                  </a:extLst>
                </p14:cNvPr>
                <p14:cNvContentPartPr/>
                <p14:nvPr/>
              </p14:nvContentPartPr>
              <p14:xfrm>
                <a:off x="168487" y="4070329"/>
                <a:ext cx="232200" cy="1375200"/>
              </p14:xfrm>
            </p:contentPart>
          </mc:Choice>
          <mc:Fallback xmlns="">
            <p:pic>
              <p:nvPicPr>
                <p:cNvPr id="4312" name="잉크 4311">
                  <a:extLst>
                    <a:ext uri="{FF2B5EF4-FFF2-40B4-BE49-F238E27FC236}">
                      <a16:creationId xmlns:a16="http://schemas.microsoft.com/office/drawing/2014/main" id="{00EACA22-28DC-4884-B736-6C8B8D70496F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59487" y="4061329"/>
                  <a:ext cx="249840" cy="139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4314" name="잉크 4313">
                <a:extLst>
                  <a:ext uri="{FF2B5EF4-FFF2-40B4-BE49-F238E27FC236}">
                    <a16:creationId xmlns:a16="http://schemas.microsoft.com/office/drawing/2014/main" id="{41D7F8EB-F22B-4BB0-9490-F6B29922B72C}"/>
                  </a:ext>
                </a:extLst>
              </p14:cNvPr>
              <p14:cNvContentPartPr/>
              <p14:nvPr/>
            </p14:nvContentPartPr>
            <p14:xfrm>
              <a:off x="-1002233" y="4620049"/>
              <a:ext cx="140400" cy="187560"/>
            </p14:xfrm>
          </p:contentPart>
        </mc:Choice>
        <mc:Fallback xmlns="">
          <p:pic>
            <p:nvPicPr>
              <p:cNvPr id="4314" name="잉크 4313">
                <a:extLst>
                  <a:ext uri="{FF2B5EF4-FFF2-40B4-BE49-F238E27FC236}">
                    <a16:creationId xmlns:a16="http://schemas.microsoft.com/office/drawing/2014/main" id="{41D7F8EB-F22B-4BB0-9490-F6B29922B72C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-1011233" y="4611049"/>
                <a:ext cx="15804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4315" name="잉크 4314">
                <a:extLst>
                  <a:ext uri="{FF2B5EF4-FFF2-40B4-BE49-F238E27FC236}">
                    <a16:creationId xmlns:a16="http://schemas.microsoft.com/office/drawing/2014/main" id="{BC9958E3-D255-4106-8404-A972632396B4}"/>
                  </a:ext>
                </a:extLst>
              </p14:cNvPr>
              <p14:cNvContentPartPr/>
              <p14:nvPr/>
            </p14:nvContentPartPr>
            <p14:xfrm>
              <a:off x="-835553" y="4558489"/>
              <a:ext cx="52920" cy="209520"/>
            </p14:xfrm>
          </p:contentPart>
        </mc:Choice>
        <mc:Fallback xmlns="">
          <p:pic>
            <p:nvPicPr>
              <p:cNvPr id="4315" name="잉크 4314">
                <a:extLst>
                  <a:ext uri="{FF2B5EF4-FFF2-40B4-BE49-F238E27FC236}">
                    <a16:creationId xmlns:a16="http://schemas.microsoft.com/office/drawing/2014/main" id="{BC9958E3-D255-4106-8404-A972632396B4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-844193" y="4549849"/>
                <a:ext cx="705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3">
            <p14:nvContentPartPr>
              <p14:cNvPr id="4316" name="잉크 4315">
                <a:extLst>
                  <a:ext uri="{FF2B5EF4-FFF2-40B4-BE49-F238E27FC236}">
                    <a16:creationId xmlns:a16="http://schemas.microsoft.com/office/drawing/2014/main" id="{3DA69272-F8F6-44C6-8FCE-1313C33B3B08}"/>
                  </a:ext>
                </a:extLst>
              </p14:cNvPr>
              <p14:cNvContentPartPr/>
              <p14:nvPr/>
            </p14:nvContentPartPr>
            <p14:xfrm>
              <a:off x="-825833" y="4517809"/>
              <a:ext cx="229320" cy="185400"/>
            </p14:xfrm>
          </p:contentPart>
        </mc:Choice>
        <mc:Fallback xmlns="">
          <p:pic>
            <p:nvPicPr>
              <p:cNvPr id="4316" name="잉크 4315">
                <a:extLst>
                  <a:ext uri="{FF2B5EF4-FFF2-40B4-BE49-F238E27FC236}">
                    <a16:creationId xmlns:a16="http://schemas.microsoft.com/office/drawing/2014/main" id="{3DA69272-F8F6-44C6-8FCE-1313C33B3B08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-834833" y="4509169"/>
                <a:ext cx="2469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5">
            <p14:nvContentPartPr>
              <p14:cNvPr id="4317" name="잉크 4316">
                <a:extLst>
                  <a:ext uri="{FF2B5EF4-FFF2-40B4-BE49-F238E27FC236}">
                    <a16:creationId xmlns:a16="http://schemas.microsoft.com/office/drawing/2014/main" id="{45F62F01-E19C-42BA-B983-A4C092ADEB0F}"/>
                  </a:ext>
                </a:extLst>
              </p14:cNvPr>
              <p14:cNvContentPartPr/>
              <p14:nvPr/>
            </p14:nvContentPartPr>
            <p14:xfrm>
              <a:off x="-698753" y="4441489"/>
              <a:ext cx="155520" cy="349920"/>
            </p14:xfrm>
          </p:contentPart>
        </mc:Choice>
        <mc:Fallback xmlns="">
          <p:pic>
            <p:nvPicPr>
              <p:cNvPr id="4317" name="잉크 4316">
                <a:extLst>
                  <a:ext uri="{FF2B5EF4-FFF2-40B4-BE49-F238E27FC236}">
                    <a16:creationId xmlns:a16="http://schemas.microsoft.com/office/drawing/2014/main" id="{45F62F01-E19C-42BA-B983-A4C092ADEB0F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-707393" y="4432849"/>
                <a:ext cx="17316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4318" name="잉크 4317">
                <a:extLst>
                  <a:ext uri="{FF2B5EF4-FFF2-40B4-BE49-F238E27FC236}">
                    <a16:creationId xmlns:a16="http://schemas.microsoft.com/office/drawing/2014/main" id="{30D904C3-1FB4-4926-83FA-08A8040A4812}"/>
                  </a:ext>
                </a:extLst>
              </p14:cNvPr>
              <p14:cNvContentPartPr/>
              <p14:nvPr/>
            </p14:nvContentPartPr>
            <p14:xfrm>
              <a:off x="-609833" y="4446529"/>
              <a:ext cx="160200" cy="174240"/>
            </p14:xfrm>
          </p:contentPart>
        </mc:Choice>
        <mc:Fallback xmlns="">
          <p:pic>
            <p:nvPicPr>
              <p:cNvPr id="4318" name="잉크 4317">
                <a:extLst>
                  <a:ext uri="{FF2B5EF4-FFF2-40B4-BE49-F238E27FC236}">
                    <a16:creationId xmlns:a16="http://schemas.microsoft.com/office/drawing/2014/main" id="{30D904C3-1FB4-4926-83FA-08A8040A4812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-618833" y="4437529"/>
                <a:ext cx="1778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4319" name="잉크 4318">
                <a:extLst>
                  <a:ext uri="{FF2B5EF4-FFF2-40B4-BE49-F238E27FC236}">
                    <a16:creationId xmlns:a16="http://schemas.microsoft.com/office/drawing/2014/main" id="{B9980FD8-14E8-4AD1-9478-2B1B5F054DE7}"/>
                  </a:ext>
                </a:extLst>
              </p14:cNvPr>
              <p14:cNvContentPartPr/>
              <p14:nvPr/>
            </p14:nvContentPartPr>
            <p14:xfrm>
              <a:off x="-456473" y="4461649"/>
              <a:ext cx="113760" cy="116640"/>
            </p14:xfrm>
          </p:contentPart>
        </mc:Choice>
        <mc:Fallback xmlns="">
          <p:pic>
            <p:nvPicPr>
              <p:cNvPr id="4319" name="잉크 4318">
                <a:extLst>
                  <a:ext uri="{FF2B5EF4-FFF2-40B4-BE49-F238E27FC236}">
                    <a16:creationId xmlns:a16="http://schemas.microsoft.com/office/drawing/2014/main" id="{B9980FD8-14E8-4AD1-9478-2B1B5F054DE7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-465113" y="4453009"/>
                <a:ext cx="1314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4320" name="잉크 4319">
                <a:extLst>
                  <a:ext uri="{FF2B5EF4-FFF2-40B4-BE49-F238E27FC236}">
                    <a16:creationId xmlns:a16="http://schemas.microsoft.com/office/drawing/2014/main" id="{0FE006CA-10EC-4B9B-A3D7-FB78144F19CE}"/>
                  </a:ext>
                </a:extLst>
              </p14:cNvPr>
              <p14:cNvContentPartPr/>
              <p14:nvPr/>
            </p14:nvContentPartPr>
            <p14:xfrm>
              <a:off x="-457193" y="4627249"/>
              <a:ext cx="183240" cy="51480"/>
            </p14:xfrm>
          </p:contentPart>
        </mc:Choice>
        <mc:Fallback xmlns="">
          <p:pic>
            <p:nvPicPr>
              <p:cNvPr id="4320" name="잉크 4319">
                <a:extLst>
                  <a:ext uri="{FF2B5EF4-FFF2-40B4-BE49-F238E27FC236}">
                    <a16:creationId xmlns:a16="http://schemas.microsoft.com/office/drawing/2014/main" id="{0FE006CA-10EC-4B9B-A3D7-FB78144F19CE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-465833" y="4618609"/>
                <a:ext cx="2008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4321" name="잉크 4320">
                <a:extLst>
                  <a:ext uri="{FF2B5EF4-FFF2-40B4-BE49-F238E27FC236}">
                    <a16:creationId xmlns:a16="http://schemas.microsoft.com/office/drawing/2014/main" id="{01F73198-9F7B-4BD7-BBB7-C54E508EEE8B}"/>
                  </a:ext>
                </a:extLst>
              </p14:cNvPr>
              <p14:cNvContentPartPr/>
              <p14:nvPr/>
            </p14:nvContentPartPr>
            <p14:xfrm>
              <a:off x="-618113" y="4995169"/>
              <a:ext cx="231120" cy="131400"/>
            </p14:xfrm>
          </p:contentPart>
        </mc:Choice>
        <mc:Fallback xmlns="">
          <p:pic>
            <p:nvPicPr>
              <p:cNvPr id="4321" name="잉크 4320">
                <a:extLst>
                  <a:ext uri="{FF2B5EF4-FFF2-40B4-BE49-F238E27FC236}">
                    <a16:creationId xmlns:a16="http://schemas.microsoft.com/office/drawing/2014/main" id="{01F73198-9F7B-4BD7-BBB7-C54E508EEE8B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-626753" y="4986169"/>
                <a:ext cx="2487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4322" name="잉크 4321">
                <a:extLst>
                  <a:ext uri="{FF2B5EF4-FFF2-40B4-BE49-F238E27FC236}">
                    <a16:creationId xmlns:a16="http://schemas.microsoft.com/office/drawing/2014/main" id="{C1960DF0-1A5E-4B8A-9620-075D220E29B1}"/>
                  </a:ext>
                </a:extLst>
              </p14:cNvPr>
              <p14:cNvContentPartPr/>
              <p14:nvPr/>
            </p14:nvContentPartPr>
            <p14:xfrm>
              <a:off x="-502193" y="5172649"/>
              <a:ext cx="135720" cy="95400"/>
            </p14:xfrm>
          </p:contentPart>
        </mc:Choice>
        <mc:Fallback xmlns="">
          <p:pic>
            <p:nvPicPr>
              <p:cNvPr id="4322" name="잉크 4321">
                <a:extLst>
                  <a:ext uri="{FF2B5EF4-FFF2-40B4-BE49-F238E27FC236}">
                    <a16:creationId xmlns:a16="http://schemas.microsoft.com/office/drawing/2014/main" id="{C1960DF0-1A5E-4B8A-9620-075D220E29B1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-511193" y="5163649"/>
                <a:ext cx="15336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4323" name="잉크 4322">
                <a:extLst>
                  <a:ext uri="{FF2B5EF4-FFF2-40B4-BE49-F238E27FC236}">
                    <a16:creationId xmlns:a16="http://schemas.microsoft.com/office/drawing/2014/main" id="{01F00FB8-ECFF-4428-BBD2-3D7BBD88A85E}"/>
                  </a:ext>
                </a:extLst>
              </p14:cNvPr>
              <p14:cNvContentPartPr/>
              <p14:nvPr/>
            </p14:nvContentPartPr>
            <p14:xfrm>
              <a:off x="-441353" y="5278129"/>
              <a:ext cx="99720" cy="114480"/>
            </p14:xfrm>
          </p:contentPart>
        </mc:Choice>
        <mc:Fallback xmlns="">
          <p:pic>
            <p:nvPicPr>
              <p:cNvPr id="4323" name="잉크 4322">
                <a:extLst>
                  <a:ext uri="{FF2B5EF4-FFF2-40B4-BE49-F238E27FC236}">
                    <a16:creationId xmlns:a16="http://schemas.microsoft.com/office/drawing/2014/main" id="{01F00FB8-ECFF-4428-BBD2-3D7BBD88A85E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-449993" y="5269489"/>
                <a:ext cx="1173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4324" name="잉크 4323">
                <a:extLst>
                  <a:ext uri="{FF2B5EF4-FFF2-40B4-BE49-F238E27FC236}">
                    <a16:creationId xmlns:a16="http://schemas.microsoft.com/office/drawing/2014/main" id="{0375C132-9CFD-405B-8A6C-BC2B59E4DB3E}"/>
                  </a:ext>
                </a:extLst>
              </p14:cNvPr>
              <p14:cNvContentPartPr/>
              <p14:nvPr/>
            </p14:nvContentPartPr>
            <p14:xfrm>
              <a:off x="-337673" y="4963129"/>
              <a:ext cx="219600" cy="301320"/>
            </p14:xfrm>
          </p:contentPart>
        </mc:Choice>
        <mc:Fallback xmlns="">
          <p:pic>
            <p:nvPicPr>
              <p:cNvPr id="4324" name="잉크 4323">
                <a:extLst>
                  <a:ext uri="{FF2B5EF4-FFF2-40B4-BE49-F238E27FC236}">
                    <a16:creationId xmlns:a16="http://schemas.microsoft.com/office/drawing/2014/main" id="{0375C132-9CFD-405B-8A6C-BC2B59E4DB3E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-346313" y="4954489"/>
                <a:ext cx="23724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4325" name="잉크 4324">
                <a:extLst>
                  <a:ext uri="{FF2B5EF4-FFF2-40B4-BE49-F238E27FC236}">
                    <a16:creationId xmlns:a16="http://schemas.microsoft.com/office/drawing/2014/main" id="{38EE86E1-EC9D-478D-BD43-6EAC2A68D866}"/>
                  </a:ext>
                </a:extLst>
              </p14:cNvPr>
              <p14:cNvContentPartPr/>
              <p14:nvPr/>
            </p14:nvContentPartPr>
            <p14:xfrm>
              <a:off x="-21233" y="5185609"/>
              <a:ext cx="10800" cy="47160"/>
            </p14:xfrm>
          </p:contentPart>
        </mc:Choice>
        <mc:Fallback xmlns="">
          <p:pic>
            <p:nvPicPr>
              <p:cNvPr id="4325" name="잉크 4324">
                <a:extLst>
                  <a:ext uri="{FF2B5EF4-FFF2-40B4-BE49-F238E27FC236}">
                    <a16:creationId xmlns:a16="http://schemas.microsoft.com/office/drawing/2014/main" id="{38EE86E1-EC9D-478D-BD43-6EAC2A68D866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-30233" y="5176609"/>
                <a:ext cx="284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4326" name="잉크 4325">
                <a:extLst>
                  <a:ext uri="{FF2B5EF4-FFF2-40B4-BE49-F238E27FC236}">
                    <a16:creationId xmlns:a16="http://schemas.microsoft.com/office/drawing/2014/main" id="{26B3A8DF-735F-416E-89C7-0565172175CC}"/>
                  </a:ext>
                </a:extLst>
              </p14:cNvPr>
              <p14:cNvContentPartPr/>
              <p14:nvPr/>
            </p14:nvContentPartPr>
            <p14:xfrm>
              <a:off x="1344967" y="1975129"/>
              <a:ext cx="252360" cy="470880"/>
            </p14:xfrm>
          </p:contentPart>
        </mc:Choice>
        <mc:Fallback xmlns="">
          <p:pic>
            <p:nvPicPr>
              <p:cNvPr id="4326" name="잉크 4325">
                <a:extLst>
                  <a:ext uri="{FF2B5EF4-FFF2-40B4-BE49-F238E27FC236}">
                    <a16:creationId xmlns:a16="http://schemas.microsoft.com/office/drawing/2014/main" id="{26B3A8DF-735F-416E-89C7-0565172175CC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1336327" y="1966129"/>
                <a:ext cx="27000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4327" name="잉크 4326">
                <a:extLst>
                  <a:ext uri="{FF2B5EF4-FFF2-40B4-BE49-F238E27FC236}">
                    <a16:creationId xmlns:a16="http://schemas.microsoft.com/office/drawing/2014/main" id="{7595FAFD-0606-4B86-A8C7-7EF34BD554B2}"/>
                  </a:ext>
                </a:extLst>
              </p14:cNvPr>
              <p14:cNvContentPartPr/>
              <p14:nvPr/>
            </p14:nvContentPartPr>
            <p14:xfrm>
              <a:off x="1461247" y="1920769"/>
              <a:ext cx="152280" cy="160560"/>
            </p14:xfrm>
          </p:contentPart>
        </mc:Choice>
        <mc:Fallback xmlns="">
          <p:pic>
            <p:nvPicPr>
              <p:cNvPr id="4327" name="잉크 4326">
                <a:extLst>
                  <a:ext uri="{FF2B5EF4-FFF2-40B4-BE49-F238E27FC236}">
                    <a16:creationId xmlns:a16="http://schemas.microsoft.com/office/drawing/2014/main" id="{7595FAFD-0606-4B86-A8C7-7EF34BD554B2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1452607" y="1912129"/>
                <a:ext cx="1699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4328" name="잉크 4327">
                <a:extLst>
                  <a:ext uri="{FF2B5EF4-FFF2-40B4-BE49-F238E27FC236}">
                    <a16:creationId xmlns:a16="http://schemas.microsoft.com/office/drawing/2014/main" id="{3950FA45-D832-4EE2-8CF0-08E361F5D529}"/>
                  </a:ext>
                </a:extLst>
              </p14:cNvPr>
              <p14:cNvContentPartPr/>
              <p14:nvPr/>
            </p14:nvContentPartPr>
            <p14:xfrm>
              <a:off x="1531447" y="1548169"/>
              <a:ext cx="169560" cy="218160"/>
            </p14:xfrm>
          </p:contentPart>
        </mc:Choice>
        <mc:Fallback xmlns="">
          <p:pic>
            <p:nvPicPr>
              <p:cNvPr id="4328" name="잉크 4327">
                <a:extLst>
                  <a:ext uri="{FF2B5EF4-FFF2-40B4-BE49-F238E27FC236}">
                    <a16:creationId xmlns:a16="http://schemas.microsoft.com/office/drawing/2014/main" id="{3950FA45-D832-4EE2-8CF0-08E361F5D529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1522807" y="1539169"/>
                <a:ext cx="1872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9">
            <p14:nvContentPartPr>
              <p14:cNvPr id="4329" name="잉크 4328">
                <a:extLst>
                  <a:ext uri="{FF2B5EF4-FFF2-40B4-BE49-F238E27FC236}">
                    <a16:creationId xmlns:a16="http://schemas.microsoft.com/office/drawing/2014/main" id="{DF98E546-1004-4A63-AEF6-5695DFFB458B}"/>
                  </a:ext>
                </a:extLst>
              </p14:cNvPr>
              <p14:cNvContentPartPr/>
              <p14:nvPr/>
            </p14:nvContentPartPr>
            <p14:xfrm>
              <a:off x="1700287" y="1542409"/>
              <a:ext cx="127440" cy="166680"/>
            </p14:xfrm>
          </p:contentPart>
        </mc:Choice>
        <mc:Fallback xmlns="">
          <p:pic>
            <p:nvPicPr>
              <p:cNvPr id="4329" name="잉크 4328">
                <a:extLst>
                  <a:ext uri="{FF2B5EF4-FFF2-40B4-BE49-F238E27FC236}">
                    <a16:creationId xmlns:a16="http://schemas.microsoft.com/office/drawing/2014/main" id="{DF98E546-1004-4A63-AEF6-5695DFFB458B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1691647" y="1533769"/>
                <a:ext cx="1450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1">
            <p14:nvContentPartPr>
              <p14:cNvPr id="4330" name="잉크 4329">
                <a:extLst>
                  <a:ext uri="{FF2B5EF4-FFF2-40B4-BE49-F238E27FC236}">
                    <a16:creationId xmlns:a16="http://schemas.microsoft.com/office/drawing/2014/main" id="{9F55A1C8-5F29-4EDB-B728-19E8BE68C96A}"/>
                  </a:ext>
                </a:extLst>
              </p14:cNvPr>
              <p14:cNvContentPartPr/>
              <p14:nvPr/>
            </p14:nvContentPartPr>
            <p14:xfrm>
              <a:off x="1731247" y="1568689"/>
              <a:ext cx="96480" cy="56880"/>
            </p14:xfrm>
          </p:contentPart>
        </mc:Choice>
        <mc:Fallback xmlns="">
          <p:pic>
            <p:nvPicPr>
              <p:cNvPr id="4330" name="잉크 4329">
                <a:extLst>
                  <a:ext uri="{FF2B5EF4-FFF2-40B4-BE49-F238E27FC236}">
                    <a16:creationId xmlns:a16="http://schemas.microsoft.com/office/drawing/2014/main" id="{9F55A1C8-5F29-4EDB-B728-19E8BE68C96A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1722607" y="1560049"/>
                <a:ext cx="11412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3">
            <p14:nvContentPartPr>
              <p14:cNvPr id="4331" name="잉크 4330">
                <a:extLst>
                  <a:ext uri="{FF2B5EF4-FFF2-40B4-BE49-F238E27FC236}">
                    <a16:creationId xmlns:a16="http://schemas.microsoft.com/office/drawing/2014/main" id="{E8601D6F-D2F0-4FE4-87B8-2F1BACADC92C}"/>
                  </a:ext>
                </a:extLst>
              </p14:cNvPr>
              <p14:cNvContentPartPr/>
              <p14:nvPr/>
            </p14:nvContentPartPr>
            <p14:xfrm>
              <a:off x="1801807" y="1516849"/>
              <a:ext cx="39600" cy="189720"/>
            </p14:xfrm>
          </p:contentPart>
        </mc:Choice>
        <mc:Fallback xmlns="">
          <p:pic>
            <p:nvPicPr>
              <p:cNvPr id="4331" name="잉크 4330">
                <a:extLst>
                  <a:ext uri="{FF2B5EF4-FFF2-40B4-BE49-F238E27FC236}">
                    <a16:creationId xmlns:a16="http://schemas.microsoft.com/office/drawing/2014/main" id="{E8601D6F-D2F0-4FE4-87B8-2F1BACADC92C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1793167" y="1508209"/>
                <a:ext cx="5724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4332" name="잉크 4331">
                <a:extLst>
                  <a:ext uri="{FF2B5EF4-FFF2-40B4-BE49-F238E27FC236}">
                    <a16:creationId xmlns:a16="http://schemas.microsoft.com/office/drawing/2014/main" id="{1F9F37C0-A698-4CB4-AFE4-AC54CE9F91C8}"/>
                  </a:ext>
                </a:extLst>
              </p14:cNvPr>
              <p14:cNvContentPartPr/>
              <p14:nvPr/>
            </p14:nvContentPartPr>
            <p14:xfrm>
              <a:off x="1857247" y="1466809"/>
              <a:ext cx="167400" cy="277920"/>
            </p14:xfrm>
          </p:contentPart>
        </mc:Choice>
        <mc:Fallback xmlns="">
          <p:pic>
            <p:nvPicPr>
              <p:cNvPr id="4332" name="잉크 4331">
                <a:extLst>
                  <a:ext uri="{FF2B5EF4-FFF2-40B4-BE49-F238E27FC236}">
                    <a16:creationId xmlns:a16="http://schemas.microsoft.com/office/drawing/2014/main" id="{1F9F37C0-A698-4CB4-AFE4-AC54CE9F91C8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1848607" y="1458169"/>
                <a:ext cx="1850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4333" name="잉크 4332">
                <a:extLst>
                  <a:ext uri="{FF2B5EF4-FFF2-40B4-BE49-F238E27FC236}">
                    <a16:creationId xmlns:a16="http://schemas.microsoft.com/office/drawing/2014/main" id="{888709E0-C4D6-4CF9-B829-10133A931E5E}"/>
                  </a:ext>
                </a:extLst>
              </p14:cNvPr>
              <p14:cNvContentPartPr/>
              <p14:nvPr/>
            </p14:nvContentPartPr>
            <p14:xfrm>
              <a:off x="2031847" y="1471849"/>
              <a:ext cx="83520" cy="118800"/>
            </p14:xfrm>
          </p:contentPart>
        </mc:Choice>
        <mc:Fallback xmlns="">
          <p:pic>
            <p:nvPicPr>
              <p:cNvPr id="4333" name="잉크 4332">
                <a:extLst>
                  <a:ext uri="{FF2B5EF4-FFF2-40B4-BE49-F238E27FC236}">
                    <a16:creationId xmlns:a16="http://schemas.microsoft.com/office/drawing/2014/main" id="{888709E0-C4D6-4CF9-B829-10133A931E5E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2023207" y="1462849"/>
                <a:ext cx="1011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4334" name="잉크 4333">
                <a:extLst>
                  <a:ext uri="{FF2B5EF4-FFF2-40B4-BE49-F238E27FC236}">
                    <a16:creationId xmlns:a16="http://schemas.microsoft.com/office/drawing/2014/main" id="{61475A07-823C-4F2E-AB35-55CB80DA8223}"/>
                  </a:ext>
                </a:extLst>
              </p14:cNvPr>
              <p14:cNvContentPartPr/>
              <p14:nvPr/>
            </p14:nvContentPartPr>
            <p14:xfrm>
              <a:off x="2008447" y="1615489"/>
              <a:ext cx="138960" cy="88200"/>
            </p14:xfrm>
          </p:contentPart>
        </mc:Choice>
        <mc:Fallback xmlns="">
          <p:pic>
            <p:nvPicPr>
              <p:cNvPr id="4334" name="잉크 4333">
                <a:extLst>
                  <a:ext uri="{FF2B5EF4-FFF2-40B4-BE49-F238E27FC236}">
                    <a16:creationId xmlns:a16="http://schemas.microsoft.com/office/drawing/2014/main" id="{61475A07-823C-4F2E-AB35-55CB80DA8223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1999447" y="1606849"/>
                <a:ext cx="1566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4335" name="잉크 4334">
                <a:extLst>
                  <a:ext uri="{FF2B5EF4-FFF2-40B4-BE49-F238E27FC236}">
                    <a16:creationId xmlns:a16="http://schemas.microsoft.com/office/drawing/2014/main" id="{656DB60D-B805-4E7A-8064-8540AB0C5A9E}"/>
                  </a:ext>
                </a:extLst>
              </p14:cNvPr>
              <p14:cNvContentPartPr/>
              <p14:nvPr/>
            </p14:nvContentPartPr>
            <p14:xfrm>
              <a:off x="2155327" y="1482289"/>
              <a:ext cx="115920" cy="216360"/>
            </p14:xfrm>
          </p:contentPart>
        </mc:Choice>
        <mc:Fallback xmlns="">
          <p:pic>
            <p:nvPicPr>
              <p:cNvPr id="4335" name="잉크 4334">
                <a:extLst>
                  <a:ext uri="{FF2B5EF4-FFF2-40B4-BE49-F238E27FC236}">
                    <a16:creationId xmlns:a16="http://schemas.microsoft.com/office/drawing/2014/main" id="{656DB60D-B805-4E7A-8064-8540AB0C5A9E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2146687" y="1473289"/>
                <a:ext cx="1335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4336" name="잉크 4335">
                <a:extLst>
                  <a:ext uri="{FF2B5EF4-FFF2-40B4-BE49-F238E27FC236}">
                    <a16:creationId xmlns:a16="http://schemas.microsoft.com/office/drawing/2014/main" id="{143D49A9-85BF-44BB-B5E4-7A7F96C90201}"/>
                  </a:ext>
                </a:extLst>
              </p14:cNvPr>
              <p14:cNvContentPartPr/>
              <p14:nvPr/>
            </p14:nvContentPartPr>
            <p14:xfrm>
              <a:off x="2331367" y="1672369"/>
              <a:ext cx="5400" cy="31320"/>
            </p14:xfrm>
          </p:contentPart>
        </mc:Choice>
        <mc:Fallback xmlns="">
          <p:pic>
            <p:nvPicPr>
              <p:cNvPr id="4336" name="잉크 4335">
                <a:extLst>
                  <a:ext uri="{FF2B5EF4-FFF2-40B4-BE49-F238E27FC236}">
                    <a16:creationId xmlns:a16="http://schemas.microsoft.com/office/drawing/2014/main" id="{143D49A9-85BF-44BB-B5E4-7A7F96C90201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2322727" y="1663369"/>
                <a:ext cx="23040" cy="48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4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en-US"/>
              <a:t>link, symlink</a:t>
            </a:r>
            <a:endParaRPr lang="ko-KR" altLang="en-US"/>
          </a:p>
        </p:txBody>
      </p:sp>
      <p:sp>
        <p:nvSpPr>
          <p:cNvPr id="22531" name="내용 개체 틀 5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 dirty="0"/>
              <a:t>지정한 파일에 대한 하드 링크</a:t>
            </a:r>
            <a:r>
              <a:rPr lang="en-US" altLang="ko-KR" dirty="0"/>
              <a:t>(link)</a:t>
            </a:r>
            <a:r>
              <a:rPr lang="ko-KR" altLang="en-US" dirty="0"/>
              <a:t>와 소프트 링크</a:t>
            </a:r>
            <a:r>
              <a:rPr lang="en-US" altLang="ko-KR" dirty="0"/>
              <a:t>(</a:t>
            </a:r>
            <a:r>
              <a:rPr lang="en-US" altLang="ko-KR" dirty="0" err="1"/>
              <a:t>symlink</a:t>
            </a:r>
            <a:r>
              <a:rPr lang="en-US" altLang="ko-KR" dirty="0"/>
              <a:t>)</a:t>
            </a:r>
            <a:r>
              <a:rPr lang="ko-KR" altLang="en-US" dirty="0"/>
              <a:t>를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하드 링크는 지정한 파일에 새로운 이름을 하나 더 추가</a:t>
            </a:r>
            <a:endParaRPr lang="en-US" altLang="ko-KR" dirty="0"/>
          </a:p>
          <a:p>
            <a:pPr lvl="1"/>
            <a:r>
              <a:rPr lang="ko-KR" altLang="en-US" dirty="0"/>
              <a:t>소프트 링크는 </a:t>
            </a:r>
            <a:r>
              <a:rPr lang="en-US" altLang="ko-KR" dirty="0"/>
              <a:t>MS Windows</a:t>
            </a:r>
            <a:r>
              <a:rPr lang="ko-KR" altLang="en-US" dirty="0"/>
              <a:t>의 바로 가기 아이콘처럼 지정한 파일을 가리키는 새로운 특수한 파일 생성</a:t>
            </a:r>
          </a:p>
          <a:p>
            <a:endParaRPr lang="ko-KR" altLang="en-US" dirty="0"/>
          </a:p>
        </p:txBody>
      </p:sp>
      <p:sp>
        <p:nvSpPr>
          <p:cNvPr id="22532" name="날짜 개체 틀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2B26A9C8-6AD6-4A47-8D27-475A2CE264A8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22533" name="바닥글 개체 틀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22534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82EB68E5-D482-44A1-BFFA-3792C9832E38}" type="slidenum">
              <a:rPr lang="ko-KR" altLang="en-US" smtClean="0">
                <a:latin typeface="Comic Sans MS" pitchFamily="66" charset="0"/>
              </a:rPr>
              <a:pPr eaLnBrk="1" hangingPunct="1"/>
              <a:t>20</a:t>
            </a:fld>
            <a:endParaRPr lang="en-US" altLang="ko-KR">
              <a:latin typeface="Comic Sans MS" pitchFamily="66" charset="0"/>
            </a:endParaRPr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423863" y="2060575"/>
          <a:ext cx="8353425" cy="2565400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28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#include &lt;unistd.h&gt;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 link(const char *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oldpath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const char *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newpath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 symlink(const char *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oldpath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const char *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newpath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oldpath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원본 파일의 경로 이름이다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newpath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하드 링크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소프트 링크의 경로 이름이다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호출이 성공하면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반환하고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실패하면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8C71F43A-DA11-4D0F-9B0C-61134C86F246}"/>
                  </a:ext>
                </a:extLst>
              </p14:cNvPr>
              <p14:cNvContentPartPr/>
              <p14:nvPr/>
            </p14:nvContentPartPr>
            <p14:xfrm>
              <a:off x="2772360" y="811440"/>
              <a:ext cx="4694040" cy="7434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8C71F43A-DA11-4D0F-9B0C-61134C86F2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3000" y="802080"/>
                <a:ext cx="4712760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C971DB8-8123-4989-879C-CED9EE42C33B}"/>
                  </a:ext>
                </a:extLst>
              </p14:cNvPr>
              <p14:cNvContentPartPr/>
              <p14:nvPr/>
            </p14:nvContentPartPr>
            <p14:xfrm>
              <a:off x="491760" y="3484800"/>
              <a:ext cx="5502600" cy="10746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C971DB8-8123-4989-879C-CED9EE42C3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400" y="3475440"/>
                <a:ext cx="5521320" cy="10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B995508-5B62-4A0C-AA4F-10A02C707243}"/>
                  </a:ext>
                </a:extLst>
              </p14:cNvPr>
              <p14:cNvContentPartPr/>
              <p14:nvPr/>
            </p14:nvContentPartPr>
            <p14:xfrm>
              <a:off x="1893960" y="2964240"/>
              <a:ext cx="4867920" cy="30279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B995508-5B62-4A0C-AA4F-10A02C7072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84600" y="2954880"/>
                <a:ext cx="4886640" cy="3046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en-US"/>
              <a:t>link, symlink</a:t>
            </a:r>
            <a:endParaRPr lang="ko-KR" altLang="en-US"/>
          </a:p>
        </p:txBody>
      </p:sp>
      <p:sp>
        <p:nvSpPr>
          <p:cNvPr id="23555" name="내용 개체 틀 2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en-US" altLang="ko-KR"/>
              <a:t> </a:t>
            </a:r>
            <a:r>
              <a:rPr lang="ko-KR" altLang="en-US"/>
              <a:t>하드 링크와 소프트 링크의 비교</a:t>
            </a:r>
          </a:p>
          <a:p>
            <a:endParaRPr lang="ko-KR" altLang="en-US"/>
          </a:p>
        </p:txBody>
      </p:sp>
      <p:sp>
        <p:nvSpPr>
          <p:cNvPr id="23556" name="날짜 개체 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336BC63F-ECED-423E-8DD6-A215DE9AF30A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23557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23558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D4D66015-23B5-43AD-8891-7A7E21B1EE37}" type="slidenum">
              <a:rPr lang="ko-KR" altLang="en-US" smtClean="0">
                <a:latin typeface="Comic Sans MS" pitchFamily="66" charset="0"/>
              </a:rPr>
              <a:pPr eaLnBrk="1" hangingPunct="1"/>
              <a:t>21</a:t>
            </a:fld>
            <a:endParaRPr lang="en-US" altLang="ko-KR">
              <a:latin typeface="Comic Sans MS" pitchFamily="66" charset="0"/>
            </a:endParaRPr>
          </a:p>
        </p:txBody>
      </p:sp>
      <p:pic>
        <p:nvPicPr>
          <p:cNvPr id="23559" name="Picture 4" descr="그림4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2" b="4514"/>
          <a:stretch>
            <a:fillRect/>
          </a:stretch>
        </p:blipFill>
        <p:spPr bwMode="auto">
          <a:xfrm>
            <a:off x="608013" y="1700213"/>
            <a:ext cx="7920037" cy="423545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A881DFE0-9A33-466A-ABBF-FF2BB43A57CC}"/>
                  </a:ext>
                </a:extLst>
              </p14:cNvPr>
              <p14:cNvContentPartPr/>
              <p14:nvPr/>
            </p14:nvContentPartPr>
            <p14:xfrm>
              <a:off x="2519280" y="3282840"/>
              <a:ext cx="3754800" cy="129132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A881DFE0-9A33-466A-ABBF-FF2BB43A57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8440" y="1994400"/>
                <a:ext cx="6044040" cy="30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DAC3DC4-4297-4063-B342-4815C8EAA3C2}"/>
                  </a:ext>
                </a:extLst>
              </p14:cNvPr>
              <p14:cNvContentPartPr/>
              <p14:nvPr/>
            </p14:nvContentPartPr>
            <p14:xfrm>
              <a:off x="153720" y="271080"/>
              <a:ext cx="8382240" cy="608652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DAC3DC4-4297-4063-B342-4815C8EAA3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360" y="261720"/>
                <a:ext cx="8400960" cy="6105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날짜 개체 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315097AF-905B-44EC-A616-1B7EF60D3166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24579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24580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0962ECF7-A7DD-4605-B4EE-856B201B6D7A}" type="slidenum">
              <a:rPr lang="ko-KR" altLang="en-US" smtClean="0">
                <a:latin typeface="Comic Sans MS" pitchFamily="66" charset="0"/>
              </a:rPr>
              <a:pPr eaLnBrk="1" hangingPunct="1"/>
              <a:t>22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24581" name="Rectangle 4"/>
          <p:cNvSpPr>
            <a:spLocks noChangeArrowheads="1"/>
          </p:cNvSpPr>
          <p:nvPr/>
        </p:nvSpPr>
        <p:spPr bwMode="auto">
          <a:xfrm>
            <a:off x="395288" y="468313"/>
            <a:ext cx="7273925" cy="230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ko-KR">
                <a:latin typeface="맑은 고딕" pitchFamily="50" charset="-127"/>
                <a:ea typeface="맑은 고딕" pitchFamily="50" charset="-127"/>
              </a:rPr>
              <a:t>/* </a:t>
            </a:r>
            <a:r>
              <a:rPr lang="ko-KR" altLang="en-US">
                <a:latin typeface="맑은 고딕" pitchFamily="50" charset="-127"/>
                <a:ea typeface="맑은 고딕" pitchFamily="50" charset="-127"/>
              </a:rPr>
              <a:t>예제 프로그램 </a:t>
            </a:r>
            <a:r>
              <a:rPr lang="en-US" altLang="ko-KR">
                <a:latin typeface="맑은 고딕" pitchFamily="50" charset="-127"/>
                <a:ea typeface="맑은 고딕" pitchFamily="50" charset="-127"/>
              </a:rPr>
              <a:t>: ex04-07.c */</a:t>
            </a:r>
          </a:p>
          <a:p>
            <a:r>
              <a:rPr lang="en-US" altLang="ko-KR">
                <a:latin typeface="맑은 고딕" pitchFamily="50" charset="-127"/>
                <a:ea typeface="맑은 고딕" pitchFamily="50" charset="-127"/>
              </a:rPr>
              <a:t>#include &lt;unistd.h&gt; </a:t>
            </a:r>
          </a:p>
          <a:p>
            <a:endParaRPr lang="en-US" altLang="ko-KR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>
                <a:latin typeface="맑은 고딕" pitchFamily="50" charset="-127"/>
                <a:ea typeface="맑은 고딕" pitchFamily="50" charset="-127"/>
              </a:rPr>
              <a:t>int main(int argc, char *argv[]) </a:t>
            </a:r>
          </a:p>
          <a:p>
            <a:r>
              <a:rPr lang="en-US" altLang="ko-KR">
                <a:latin typeface="맑은 고딕" pitchFamily="50" charset="-127"/>
                <a:ea typeface="맑은 고딕" pitchFamily="50" charset="-127"/>
              </a:rPr>
              <a:t>{ </a:t>
            </a:r>
          </a:p>
          <a:p>
            <a:r>
              <a:rPr lang="en-US" altLang="ko-KR">
                <a:latin typeface="맑은 고딕" pitchFamily="50" charset="-127"/>
                <a:ea typeface="맑은 고딕" pitchFamily="50" charset="-127"/>
              </a:rPr>
              <a:t>    if(link(argv[1], argv[2])) </a:t>
            </a:r>
          </a:p>
          <a:p>
            <a:r>
              <a:rPr lang="en-US" altLang="ko-KR">
                <a:latin typeface="맑은 고딕" pitchFamily="50" charset="-127"/>
                <a:ea typeface="맑은 고딕" pitchFamily="50" charset="-127"/>
              </a:rPr>
              <a:t>        printf("hard-link failed\n"); </a:t>
            </a:r>
          </a:p>
          <a:p>
            <a:r>
              <a:rPr lang="en-US" altLang="ko-KR">
                <a:latin typeface="맑은 고딕" pitchFamily="50" charset="-127"/>
                <a:ea typeface="맑은 고딕" pitchFamily="50" charset="-127"/>
              </a:rPr>
              <a:t>} </a:t>
            </a:r>
          </a:p>
        </p:txBody>
      </p:sp>
      <p:sp>
        <p:nvSpPr>
          <p:cNvPr id="24582" name="Rectangle 5"/>
          <p:cNvSpPr>
            <a:spLocks noChangeArrowheads="1"/>
          </p:cNvSpPr>
          <p:nvPr/>
        </p:nvSpPr>
        <p:spPr bwMode="auto">
          <a:xfrm>
            <a:off x="396875" y="3195638"/>
            <a:ext cx="7272338" cy="233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ko-KR">
                <a:latin typeface="맑은 고딕" pitchFamily="50" charset="-127"/>
                <a:ea typeface="맑은 고딕" pitchFamily="50" charset="-127"/>
              </a:rPr>
              <a:t>/* </a:t>
            </a:r>
            <a:r>
              <a:rPr lang="ko-KR" altLang="en-US">
                <a:latin typeface="맑은 고딕" pitchFamily="50" charset="-127"/>
                <a:ea typeface="맑은 고딕" pitchFamily="50" charset="-127"/>
              </a:rPr>
              <a:t>예제 프로그램 </a:t>
            </a:r>
            <a:r>
              <a:rPr lang="en-US" altLang="ko-KR">
                <a:latin typeface="맑은 고딕" pitchFamily="50" charset="-127"/>
                <a:ea typeface="맑은 고딕" pitchFamily="50" charset="-127"/>
              </a:rPr>
              <a:t>: ex04-08.c */</a:t>
            </a:r>
          </a:p>
          <a:p>
            <a:r>
              <a:rPr lang="en-US" altLang="ko-KR">
                <a:latin typeface="맑은 고딕" pitchFamily="50" charset="-127"/>
                <a:ea typeface="맑은 고딕" pitchFamily="50" charset="-127"/>
              </a:rPr>
              <a:t>#include &lt;unistd.h&gt; </a:t>
            </a:r>
          </a:p>
          <a:p>
            <a:endParaRPr lang="en-US" altLang="ko-KR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>
                <a:latin typeface="맑은 고딕" pitchFamily="50" charset="-127"/>
                <a:ea typeface="맑은 고딕" pitchFamily="50" charset="-127"/>
              </a:rPr>
              <a:t>main(int argc, char *argv[]) </a:t>
            </a:r>
          </a:p>
          <a:p>
            <a:r>
              <a:rPr lang="en-US" altLang="ko-KR">
                <a:latin typeface="맑은 고딕" pitchFamily="50" charset="-127"/>
                <a:ea typeface="맑은 고딕" pitchFamily="50" charset="-127"/>
              </a:rPr>
              <a:t>{ </a:t>
            </a:r>
          </a:p>
          <a:p>
            <a:r>
              <a:rPr lang="en-US" altLang="ko-KR">
                <a:latin typeface="맑은 고딕" pitchFamily="50" charset="-127"/>
                <a:ea typeface="맑은 고딕" pitchFamily="50" charset="-127"/>
              </a:rPr>
              <a:t>    if(symlink(argv[1], argv[2])) </a:t>
            </a:r>
          </a:p>
          <a:p>
            <a:r>
              <a:rPr lang="en-US" altLang="ko-KR">
                <a:latin typeface="맑은 고딕" pitchFamily="50" charset="-127"/>
                <a:ea typeface="맑은 고딕" pitchFamily="50" charset="-127"/>
              </a:rPr>
              <a:t>        printf("soft-link failed\n"); </a:t>
            </a:r>
          </a:p>
          <a:p>
            <a:r>
              <a:rPr lang="en-US" altLang="ko-KR">
                <a:latin typeface="맑은 고딕" pitchFamily="50" charset="-127"/>
                <a:ea typeface="맑은 고딕" pitchFamily="50" charset="-127"/>
              </a:rPr>
              <a:t>}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26F37D4B-30E8-48DF-B606-07CFCDB26113}"/>
                  </a:ext>
                </a:extLst>
              </p14:cNvPr>
              <p14:cNvContentPartPr/>
              <p14:nvPr/>
            </p14:nvContentPartPr>
            <p14:xfrm>
              <a:off x="927000" y="190440"/>
              <a:ext cx="3675960" cy="201780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26F37D4B-30E8-48DF-B606-07CFCDB261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7640" y="181080"/>
                <a:ext cx="3694680" cy="20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C98AAC65-D72C-4342-8C14-8274E297670A}"/>
                  </a:ext>
                </a:extLst>
              </p14:cNvPr>
              <p14:cNvContentPartPr/>
              <p14:nvPr/>
            </p14:nvContentPartPr>
            <p14:xfrm>
              <a:off x="2329207" y="1632769"/>
              <a:ext cx="565560" cy="2880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C98AAC65-D72C-4342-8C14-8274E29767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0207" y="1623769"/>
                <a:ext cx="583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584" name="잉크 24583">
                <a:extLst>
                  <a:ext uri="{FF2B5EF4-FFF2-40B4-BE49-F238E27FC236}">
                    <a16:creationId xmlns:a16="http://schemas.microsoft.com/office/drawing/2014/main" id="{470FE212-754F-44D5-902F-D9930608DF21}"/>
                  </a:ext>
                </a:extLst>
              </p14:cNvPr>
              <p14:cNvContentPartPr/>
              <p14:nvPr/>
            </p14:nvContentPartPr>
            <p14:xfrm>
              <a:off x="2314807" y="1334689"/>
              <a:ext cx="647640" cy="340560"/>
            </p14:xfrm>
          </p:contentPart>
        </mc:Choice>
        <mc:Fallback>
          <p:pic>
            <p:nvPicPr>
              <p:cNvPr id="24584" name="잉크 24583">
                <a:extLst>
                  <a:ext uri="{FF2B5EF4-FFF2-40B4-BE49-F238E27FC236}">
                    <a16:creationId xmlns:a16="http://schemas.microsoft.com/office/drawing/2014/main" id="{470FE212-754F-44D5-902F-D9930608DF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06167" y="1326049"/>
                <a:ext cx="66528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938" name="잉크 24937">
                <a:extLst>
                  <a:ext uri="{FF2B5EF4-FFF2-40B4-BE49-F238E27FC236}">
                    <a16:creationId xmlns:a16="http://schemas.microsoft.com/office/drawing/2014/main" id="{ACBCF4BD-8E14-4BDF-A885-C0D0150470BE}"/>
                  </a:ext>
                </a:extLst>
              </p14:cNvPr>
              <p14:cNvContentPartPr/>
              <p14:nvPr/>
            </p14:nvContentPartPr>
            <p14:xfrm>
              <a:off x="2813407" y="2457169"/>
              <a:ext cx="525960" cy="39960"/>
            </p14:xfrm>
          </p:contentPart>
        </mc:Choice>
        <mc:Fallback>
          <p:pic>
            <p:nvPicPr>
              <p:cNvPr id="24938" name="잉크 24937">
                <a:extLst>
                  <a:ext uri="{FF2B5EF4-FFF2-40B4-BE49-F238E27FC236}">
                    <a16:creationId xmlns:a16="http://schemas.microsoft.com/office/drawing/2014/main" id="{ACBCF4BD-8E14-4BDF-A885-C0D0150470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04767" y="2448529"/>
                <a:ext cx="54360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988" name="잉크 24987">
                <a:extLst>
                  <a:ext uri="{FF2B5EF4-FFF2-40B4-BE49-F238E27FC236}">
                    <a16:creationId xmlns:a16="http://schemas.microsoft.com/office/drawing/2014/main" id="{225DFCE3-8918-4E87-9695-D874F04D4AFA}"/>
                  </a:ext>
                </a:extLst>
              </p14:cNvPr>
              <p14:cNvContentPartPr/>
              <p14:nvPr/>
            </p14:nvContentPartPr>
            <p14:xfrm>
              <a:off x="7659367" y="2657689"/>
              <a:ext cx="356400" cy="304920"/>
            </p14:xfrm>
          </p:contentPart>
        </mc:Choice>
        <mc:Fallback>
          <p:pic>
            <p:nvPicPr>
              <p:cNvPr id="24988" name="잉크 24987">
                <a:extLst>
                  <a:ext uri="{FF2B5EF4-FFF2-40B4-BE49-F238E27FC236}">
                    <a16:creationId xmlns:a16="http://schemas.microsoft.com/office/drawing/2014/main" id="{225DFCE3-8918-4E87-9695-D874F04D4A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50367" y="2648689"/>
                <a:ext cx="374040" cy="32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036" name="그룹 25035">
            <a:extLst>
              <a:ext uri="{FF2B5EF4-FFF2-40B4-BE49-F238E27FC236}">
                <a16:creationId xmlns:a16="http://schemas.microsoft.com/office/drawing/2014/main" id="{0995C090-3C65-4084-9C59-ABC8AB8F006E}"/>
              </a:ext>
            </a:extLst>
          </p:cNvPr>
          <p:cNvGrpSpPr/>
          <p:nvPr/>
        </p:nvGrpSpPr>
        <p:grpSpPr>
          <a:xfrm>
            <a:off x="-175313" y="50929"/>
            <a:ext cx="8905680" cy="5454360"/>
            <a:chOff x="-175313" y="50929"/>
            <a:chExt cx="8905680" cy="545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7353200-B63B-4133-B122-0A4556AD2AE5}"/>
                    </a:ext>
                  </a:extLst>
                </p14:cNvPr>
                <p14:cNvContentPartPr/>
                <p14:nvPr/>
              </p14:nvContentPartPr>
              <p14:xfrm>
                <a:off x="4712767" y="750049"/>
                <a:ext cx="76680" cy="2516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7353200-B63B-4133-B122-0A4556AD2AE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03767" y="741409"/>
                  <a:ext cx="943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7B13FE7-E565-422A-9FD7-4531E7ECAD53}"/>
                    </a:ext>
                  </a:extLst>
                </p14:cNvPr>
                <p14:cNvContentPartPr/>
                <p14:nvPr/>
              </p14:nvContentPartPr>
              <p14:xfrm>
                <a:off x="4863967" y="776329"/>
                <a:ext cx="87840" cy="1821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7B13FE7-E565-422A-9FD7-4531E7ECAD5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54967" y="767689"/>
                  <a:ext cx="1054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6AD5928-B1C9-4DD2-B936-3ECEF2242717}"/>
                    </a:ext>
                  </a:extLst>
                </p14:cNvPr>
                <p14:cNvContentPartPr/>
                <p14:nvPr/>
              </p14:nvContentPartPr>
              <p14:xfrm>
                <a:off x="4960807" y="778489"/>
                <a:ext cx="105840" cy="1418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6AD5928-B1C9-4DD2-B936-3ECEF224271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52167" y="769849"/>
                  <a:ext cx="123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AD987924-0E9E-482A-9691-3DC01702BB9A}"/>
                    </a:ext>
                  </a:extLst>
                </p14:cNvPr>
                <p14:cNvContentPartPr/>
                <p14:nvPr/>
              </p14:nvContentPartPr>
              <p14:xfrm>
                <a:off x="5091847" y="773089"/>
                <a:ext cx="76320" cy="1468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AD987924-0E9E-482A-9691-3DC01702BB9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83207" y="764089"/>
                  <a:ext cx="93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61768EC-FEFD-4C0F-988F-D9EA326DCC7B}"/>
                    </a:ext>
                  </a:extLst>
                </p14:cNvPr>
                <p14:cNvContentPartPr/>
                <p14:nvPr/>
              </p14:nvContentPartPr>
              <p14:xfrm>
                <a:off x="5186167" y="760129"/>
                <a:ext cx="144360" cy="2602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61768EC-FEFD-4C0F-988F-D9EA326DCC7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77527" y="751489"/>
                  <a:ext cx="1620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562D7FEB-3577-4FDD-AEAB-B784ADB14B11}"/>
                    </a:ext>
                  </a:extLst>
                </p14:cNvPr>
                <p14:cNvContentPartPr/>
                <p14:nvPr/>
              </p14:nvContentPartPr>
              <p14:xfrm>
                <a:off x="5387047" y="780649"/>
                <a:ext cx="145440" cy="882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562D7FEB-3577-4FDD-AEAB-B784ADB14B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78047" y="771649"/>
                  <a:ext cx="163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A88100D1-0582-4D88-9E0E-4D953AA03914}"/>
                    </a:ext>
                  </a:extLst>
                </p14:cNvPr>
                <p14:cNvContentPartPr/>
                <p14:nvPr/>
              </p14:nvContentPartPr>
              <p14:xfrm>
                <a:off x="5430967" y="885409"/>
                <a:ext cx="150120" cy="1231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A88100D1-0582-4D88-9E0E-4D953AA0391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21967" y="876409"/>
                  <a:ext cx="167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B32F778-DB23-40B2-BAE7-8C10D017FC12}"/>
                    </a:ext>
                  </a:extLst>
                </p14:cNvPr>
                <p14:cNvContentPartPr/>
                <p14:nvPr/>
              </p14:nvContentPartPr>
              <p14:xfrm>
                <a:off x="5525287" y="766969"/>
                <a:ext cx="235080" cy="1504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B32F778-DB23-40B2-BAE7-8C10D017FC1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16287" y="757969"/>
                  <a:ext cx="252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1BFD322-A5A5-4193-8771-5D76B5575123}"/>
                    </a:ext>
                  </a:extLst>
                </p14:cNvPr>
                <p14:cNvContentPartPr/>
                <p14:nvPr/>
              </p14:nvContentPartPr>
              <p14:xfrm>
                <a:off x="5729767" y="726649"/>
                <a:ext cx="238680" cy="2700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1BFD322-A5A5-4193-8771-5D76B557512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21127" y="717649"/>
                  <a:ext cx="2563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0030FD9-2249-49A6-BF17-2DF7FB7FF36C}"/>
                    </a:ext>
                  </a:extLst>
                </p14:cNvPr>
                <p14:cNvContentPartPr/>
                <p14:nvPr/>
              </p14:nvContentPartPr>
              <p14:xfrm>
                <a:off x="6070327" y="814849"/>
                <a:ext cx="270360" cy="561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0030FD9-2249-49A6-BF17-2DF7FB7FF36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61327" y="805849"/>
                  <a:ext cx="2880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4AD7370-8A5E-47D8-B629-256D249029EF}"/>
                    </a:ext>
                  </a:extLst>
                </p14:cNvPr>
                <p14:cNvContentPartPr/>
                <p14:nvPr/>
              </p14:nvContentPartPr>
              <p14:xfrm>
                <a:off x="6230527" y="771649"/>
                <a:ext cx="133920" cy="1404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4AD7370-8A5E-47D8-B629-256D249029E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21887" y="762649"/>
                  <a:ext cx="151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4A2CB72-D536-4C94-98B4-DD5B9D9EA995}"/>
                    </a:ext>
                  </a:extLst>
                </p14:cNvPr>
                <p14:cNvContentPartPr/>
                <p14:nvPr/>
              </p14:nvContentPartPr>
              <p14:xfrm>
                <a:off x="6446527" y="743209"/>
                <a:ext cx="126360" cy="1080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4A2CB72-D536-4C94-98B4-DD5B9D9EA99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37887" y="734209"/>
                  <a:ext cx="144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C3937321-239A-40A1-89C2-2B164D4BD9F9}"/>
                    </a:ext>
                  </a:extLst>
                </p14:cNvPr>
                <p14:cNvContentPartPr/>
                <p14:nvPr/>
              </p14:nvContentPartPr>
              <p14:xfrm>
                <a:off x="6609247" y="742489"/>
                <a:ext cx="93600" cy="9684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C3937321-239A-40A1-89C2-2B164D4BD9F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00247" y="733489"/>
                  <a:ext cx="111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18E7673-74CB-4C82-A667-4513888CF8C3}"/>
                    </a:ext>
                  </a:extLst>
                </p14:cNvPr>
                <p14:cNvContentPartPr/>
                <p14:nvPr/>
              </p14:nvContentPartPr>
              <p14:xfrm>
                <a:off x="6691327" y="748969"/>
                <a:ext cx="151200" cy="1620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18E7673-74CB-4C82-A667-4513888CF8C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82327" y="740329"/>
                  <a:ext cx="1688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69B3931D-6D55-46EC-B485-E74221204A90}"/>
                    </a:ext>
                  </a:extLst>
                </p14:cNvPr>
                <p14:cNvContentPartPr/>
                <p14:nvPr/>
              </p14:nvContentPartPr>
              <p14:xfrm>
                <a:off x="6833167" y="733489"/>
                <a:ext cx="115200" cy="10044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69B3931D-6D55-46EC-B485-E74221204A9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24167" y="724849"/>
                  <a:ext cx="132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8B947EA-2F0F-41A6-AD47-DD275E743B9E}"/>
                    </a:ext>
                  </a:extLst>
                </p14:cNvPr>
                <p14:cNvContentPartPr/>
                <p14:nvPr/>
              </p14:nvContentPartPr>
              <p14:xfrm>
                <a:off x="7012807" y="751489"/>
                <a:ext cx="139320" cy="248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8B947EA-2F0F-41A6-AD47-DD275E743B9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03807" y="742849"/>
                  <a:ext cx="1569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D8E9EDD7-378F-4A2D-BF2B-3513F6587CAE}"/>
                    </a:ext>
                  </a:extLst>
                </p14:cNvPr>
                <p14:cNvContentPartPr/>
                <p14:nvPr/>
              </p14:nvContentPartPr>
              <p14:xfrm>
                <a:off x="7036207" y="824569"/>
                <a:ext cx="132480" cy="338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D8E9EDD7-378F-4A2D-BF2B-3513F6587CA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27207" y="815929"/>
                  <a:ext cx="1501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A0820F9-4007-4E56-B7D0-0BD2895378C9}"/>
                    </a:ext>
                  </a:extLst>
                </p14:cNvPr>
                <p14:cNvContentPartPr/>
                <p14:nvPr/>
              </p14:nvContentPartPr>
              <p14:xfrm>
                <a:off x="7195327" y="687769"/>
                <a:ext cx="108360" cy="19800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A0820F9-4007-4E56-B7D0-0BD2895378C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86327" y="679129"/>
                  <a:ext cx="1260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49C48DC-9412-4CC9-81FC-A85A82A17DA3}"/>
                    </a:ext>
                  </a:extLst>
                </p14:cNvPr>
                <p14:cNvContentPartPr/>
                <p14:nvPr/>
              </p14:nvContentPartPr>
              <p14:xfrm>
                <a:off x="7383967" y="594529"/>
                <a:ext cx="111240" cy="36576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49C48DC-9412-4CC9-81FC-A85A82A17DA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75327" y="585529"/>
                  <a:ext cx="1288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D8B6794A-23E3-47F8-89D8-F09651C5864A}"/>
                    </a:ext>
                  </a:extLst>
                </p14:cNvPr>
                <p14:cNvContentPartPr/>
                <p14:nvPr/>
              </p14:nvContentPartPr>
              <p14:xfrm>
                <a:off x="2656087" y="712609"/>
                <a:ext cx="345600" cy="35460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D8B6794A-23E3-47F8-89D8-F09651C5864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47447" y="703969"/>
                  <a:ext cx="3632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A3102F63-CB37-4914-A0C1-D4CF171AE8EB}"/>
                    </a:ext>
                  </a:extLst>
                </p14:cNvPr>
                <p14:cNvContentPartPr/>
                <p14:nvPr/>
              </p14:nvContentPartPr>
              <p14:xfrm>
                <a:off x="2698927" y="340729"/>
                <a:ext cx="114120" cy="33876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A3102F63-CB37-4914-A0C1-D4CF171AE8E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689927" y="332089"/>
                  <a:ext cx="1317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B78DA50D-B9EE-46A6-BBE4-E9D25F7669AF}"/>
                    </a:ext>
                  </a:extLst>
                </p14:cNvPr>
                <p14:cNvContentPartPr/>
                <p14:nvPr/>
              </p14:nvContentPartPr>
              <p14:xfrm>
                <a:off x="2607847" y="314089"/>
                <a:ext cx="199800" cy="1119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B78DA50D-B9EE-46A6-BBE4-E9D25F7669A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98847" y="305089"/>
                  <a:ext cx="2174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BEC4EF85-1A74-4F65-9610-0227780C99E5}"/>
                    </a:ext>
                  </a:extLst>
                </p14:cNvPr>
                <p14:cNvContentPartPr/>
                <p14:nvPr/>
              </p14:nvContentPartPr>
              <p14:xfrm>
                <a:off x="1807567" y="81889"/>
                <a:ext cx="98640" cy="16416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BEC4EF85-1A74-4F65-9610-0227780C99E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98927" y="73249"/>
                  <a:ext cx="116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D733642C-E24D-4DB1-9A6E-54F8A4304539}"/>
                    </a:ext>
                  </a:extLst>
                </p14:cNvPr>
                <p14:cNvContentPartPr/>
                <p14:nvPr/>
              </p14:nvContentPartPr>
              <p14:xfrm>
                <a:off x="1897567" y="89089"/>
                <a:ext cx="10800" cy="12420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D733642C-E24D-4DB1-9A6E-54F8A43045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88927" y="80449"/>
                  <a:ext cx="28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8E998456-3DB5-43EA-9CAF-67B7BD4006B7}"/>
                    </a:ext>
                  </a:extLst>
                </p14:cNvPr>
                <p14:cNvContentPartPr/>
                <p14:nvPr/>
              </p14:nvContentPartPr>
              <p14:xfrm>
                <a:off x="1858687" y="77569"/>
                <a:ext cx="145080" cy="25740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8E998456-3DB5-43EA-9CAF-67B7BD4006B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50047" y="68569"/>
                  <a:ext cx="1627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031D0D7-434E-40C9-8B14-9D278977AA8C}"/>
                    </a:ext>
                  </a:extLst>
                </p14:cNvPr>
                <p14:cNvContentPartPr/>
                <p14:nvPr/>
              </p14:nvContentPartPr>
              <p14:xfrm>
                <a:off x="1927087" y="99169"/>
                <a:ext cx="159120" cy="16632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031D0D7-434E-40C9-8B14-9D278977AA8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18447" y="90169"/>
                  <a:ext cx="176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AA96C891-4414-4205-ADB2-33BB27E71C2D}"/>
                    </a:ext>
                  </a:extLst>
                </p14:cNvPr>
                <p14:cNvContentPartPr/>
                <p14:nvPr/>
              </p14:nvContentPartPr>
              <p14:xfrm>
                <a:off x="2005567" y="254329"/>
                <a:ext cx="110880" cy="6876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AA96C891-4414-4205-ADB2-33BB27E71C2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96567" y="245329"/>
                  <a:ext cx="128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CEFB285F-7DFE-49F7-A424-2D45FE2CAF8D}"/>
                    </a:ext>
                  </a:extLst>
                </p14:cNvPr>
                <p14:cNvContentPartPr/>
                <p14:nvPr/>
              </p14:nvContentPartPr>
              <p14:xfrm>
                <a:off x="2110687" y="50929"/>
                <a:ext cx="105480" cy="1346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CEFB285F-7DFE-49F7-A424-2D45FE2CAF8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02047" y="41929"/>
                  <a:ext cx="123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3B4FBCE7-4F20-41D9-AE4A-6675ED5600A2}"/>
                    </a:ext>
                  </a:extLst>
                </p14:cNvPr>
                <p14:cNvContentPartPr/>
                <p14:nvPr/>
              </p14:nvContentPartPr>
              <p14:xfrm>
                <a:off x="2131927" y="81889"/>
                <a:ext cx="121680" cy="15948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3B4FBCE7-4F20-41D9-AE4A-6675ED5600A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22927" y="72889"/>
                  <a:ext cx="139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E77B639E-760F-452C-AD81-A22051FF2111}"/>
                    </a:ext>
                  </a:extLst>
                </p14:cNvPr>
                <p14:cNvContentPartPr/>
                <p14:nvPr/>
              </p14:nvContentPartPr>
              <p14:xfrm>
                <a:off x="2135887" y="253969"/>
                <a:ext cx="146160" cy="4176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E77B639E-760F-452C-AD81-A22051FF211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27247" y="245329"/>
                  <a:ext cx="1638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E1998470-6622-4FA6-AECD-CC1B6A1EB9C5}"/>
                    </a:ext>
                  </a:extLst>
                </p14:cNvPr>
                <p14:cNvContentPartPr/>
                <p14:nvPr/>
              </p14:nvContentPartPr>
              <p14:xfrm>
                <a:off x="2195647" y="62089"/>
                <a:ext cx="199800" cy="22320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E1998470-6622-4FA6-AECD-CC1B6A1EB9C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86647" y="53449"/>
                  <a:ext cx="2174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6F8AE055-5223-423A-9B7E-478503D77FE4}"/>
                    </a:ext>
                  </a:extLst>
                </p14:cNvPr>
                <p14:cNvContentPartPr/>
                <p14:nvPr/>
              </p14:nvContentPartPr>
              <p14:xfrm>
                <a:off x="2298967" y="73969"/>
                <a:ext cx="143640" cy="1587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6F8AE055-5223-423A-9B7E-478503D77FE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89967" y="65329"/>
                  <a:ext cx="161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B22CED75-3C7A-489B-BE08-FFEEC7DCDD1B}"/>
                    </a:ext>
                  </a:extLst>
                </p14:cNvPr>
                <p14:cNvContentPartPr/>
                <p14:nvPr/>
              </p14:nvContentPartPr>
              <p14:xfrm>
                <a:off x="2369167" y="269089"/>
                <a:ext cx="92160" cy="1332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B22CED75-3C7A-489B-BE08-FFEEC7DCDD1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60527" y="260089"/>
                  <a:ext cx="109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A6566941-D49B-44AD-9969-1C47E101A9BC}"/>
                    </a:ext>
                  </a:extLst>
                </p14:cNvPr>
                <p14:cNvContentPartPr/>
                <p14:nvPr/>
              </p14:nvContentPartPr>
              <p14:xfrm>
                <a:off x="2467087" y="67129"/>
                <a:ext cx="127440" cy="17964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A6566941-D49B-44AD-9969-1C47E101A9B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58447" y="58489"/>
                  <a:ext cx="1450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2CC268F4-9FA4-4F80-909C-329AFED95D95}"/>
                    </a:ext>
                  </a:extLst>
                </p14:cNvPr>
                <p14:cNvContentPartPr/>
                <p14:nvPr/>
              </p14:nvContentPartPr>
              <p14:xfrm>
                <a:off x="2558887" y="68569"/>
                <a:ext cx="78120" cy="12348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2CC268F4-9FA4-4F80-909C-329AFED95D9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50247" y="59569"/>
                  <a:ext cx="95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DB4DF6A4-3EBE-4B82-BFFB-46B51C55FF45}"/>
                    </a:ext>
                  </a:extLst>
                </p14:cNvPr>
                <p14:cNvContentPartPr/>
                <p14:nvPr/>
              </p14:nvContentPartPr>
              <p14:xfrm>
                <a:off x="2520367" y="229489"/>
                <a:ext cx="97200" cy="10188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DB4DF6A4-3EBE-4B82-BFFB-46B51C55FF4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11367" y="220849"/>
                  <a:ext cx="1148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BDB3FE06-F755-4BD3-BB4C-C382FE6E1976}"/>
                    </a:ext>
                  </a:extLst>
                </p14:cNvPr>
                <p14:cNvContentPartPr/>
                <p14:nvPr/>
              </p14:nvContentPartPr>
              <p14:xfrm>
                <a:off x="2674447" y="101329"/>
                <a:ext cx="84240" cy="13716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BDB3FE06-F755-4BD3-BB4C-C382FE6E197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65807" y="92689"/>
                  <a:ext cx="101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3732F8B9-6B50-4356-B4D0-2B2E98DEAB2C}"/>
                    </a:ext>
                  </a:extLst>
                </p14:cNvPr>
                <p14:cNvContentPartPr/>
                <p14:nvPr/>
              </p14:nvContentPartPr>
              <p14:xfrm>
                <a:off x="2798287" y="94489"/>
                <a:ext cx="12960" cy="16452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3732F8B9-6B50-4356-B4D0-2B2E98DEAB2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89647" y="85489"/>
                  <a:ext cx="306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E6309703-8881-4DC8-95C6-1A8A58E6E9EB}"/>
                    </a:ext>
                  </a:extLst>
                </p14:cNvPr>
                <p14:cNvContentPartPr/>
                <p14:nvPr/>
              </p14:nvContentPartPr>
              <p14:xfrm>
                <a:off x="2817727" y="91969"/>
                <a:ext cx="150120" cy="8100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E6309703-8881-4DC8-95C6-1A8A58E6E9E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08727" y="83329"/>
                  <a:ext cx="167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47FB32CC-BA77-413C-80B6-44A494D5DC31}"/>
                    </a:ext>
                  </a:extLst>
                </p14:cNvPr>
                <p14:cNvContentPartPr/>
                <p14:nvPr/>
              </p14:nvContentPartPr>
              <p14:xfrm>
                <a:off x="2768407" y="207889"/>
                <a:ext cx="158400" cy="7272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47FB32CC-BA77-413C-80B6-44A494D5DC3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59407" y="199249"/>
                  <a:ext cx="176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EDBEEDD3-7FFE-4C3E-86F8-5F14A403A3EC}"/>
                    </a:ext>
                  </a:extLst>
                </p14:cNvPr>
                <p14:cNvContentPartPr/>
                <p14:nvPr/>
              </p14:nvContentPartPr>
              <p14:xfrm>
                <a:off x="2865607" y="214729"/>
                <a:ext cx="217800" cy="10368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EDBEEDD3-7FFE-4C3E-86F8-5F14A403A3E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56607" y="205729"/>
                  <a:ext cx="235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81763A7F-30C7-45A6-AF71-2EAD5D8A16AD}"/>
                    </a:ext>
                  </a:extLst>
                </p14:cNvPr>
                <p14:cNvContentPartPr/>
                <p14:nvPr/>
              </p14:nvContentPartPr>
              <p14:xfrm>
                <a:off x="1508047" y="1729969"/>
                <a:ext cx="107280" cy="4788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81763A7F-30C7-45A6-AF71-2EAD5D8A16A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499407" y="1721329"/>
                  <a:ext cx="1249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A71EEBDA-D664-4C13-84C2-708B3570BE7C}"/>
                    </a:ext>
                  </a:extLst>
                </p14:cNvPr>
                <p14:cNvContentPartPr/>
                <p14:nvPr/>
              </p14:nvContentPartPr>
              <p14:xfrm>
                <a:off x="1503727" y="1769929"/>
                <a:ext cx="115200" cy="13644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A71EEBDA-D664-4C13-84C2-708B3570BE7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95087" y="1760929"/>
                  <a:ext cx="132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0300C057-EF12-4C95-B927-EFA5C801CD83}"/>
                    </a:ext>
                  </a:extLst>
                </p14:cNvPr>
                <p14:cNvContentPartPr/>
                <p14:nvPr/>
              </p14:nvContentPartPr>
              <p14:xfrm>
                <a:off x="1607407" y="1733569"/>
                <a:ext cx="142560" cy="20232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0300C057-EF12-4C95-B927-EFA5C801CD8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98407" y="1724929"/>
                  <a:ext cx="1602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7BF66CF9-F32E-4523-978E-1B6F0F311FAE}"/>
                    </a:ext>
                  </a:extLst>
                </p14:cNvPr>
                <p14:cNvContentPartPr/>
                <p14:nvPr/>
              </p14:nvContentPartPr>
              <p14:xfrm>
                <a:off x="1754647" y="1692889"/>
                <a:ext cx="99360" cy="22320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7BF66CF9-F32E-4523-978E-1B6F0F311FA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45647" y="1684249"/>
                  <a:ext cx="1170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D953133D-0378-4DD8-9E22-E07433C80DF1}"/>
                    </a:ext>
                  </a:extLst>
                </p14:cNvPr>
                <p14:cNvContentPartPr/>
                <p14:nvPr/>
              </p14:nvContentPartPr>
              <p14:xfrm>
                <a:off x="1877047" y="1710889"/>
                <a:ext cx="102240" cy="1720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D953133D-0378-4DD8-9E22-E07433C80DF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68407" y="1701889"/>
                  <a:ext cx="119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8213A3C5-5AFC-4B49-9BDA-DF19C92EE1A3}"/>
                    </a:ext>
                  </a:extLst>
                </p14:cNvPr>
                <p14:cNvContentPartPr/>
                <p14:nvPr/>
              </p14:nvContentPartPr>
              <p14:xfrm>
                <a:off x="1958047" y="1700089"/>
                <a:ext cx="86400" cy="237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8213A3C5-5AFC-4B49-9BDA-DF19C92EE1A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949047" y="1691089"/>
                  <a:ext cx="104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B32EAFD4-3E15-421E-8646-4A2A95DDE73F}"/>
                    </a:ext>
                  </a:extLst>
                </p14:cNvPr>
                <p14:cNvContentPartPr/>
                <p14:nvPr/>
              </p14:nvContentPartPr>
              <p14:xfrm>
                <a:off x="1941487" y="1756609"/>
                <a:ext cx="163800" cy="1234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B32EAFD4-3E15-421E-8646-4A2A95DDE73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32487" y="1747609"/>
                  <a:ext cx="181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AF6FD3B-A3DD-44DD-BC90-0C4BF62FCAF3}"/>
                    </a:ext>
                  </a:extLst>
                </p14:cNvPr>
                <p14:cNvContentPartPr/>
                <p14:nvPr/>
              </p14:nvContentPartPr>
              <p14:xfrm>
                <a:off x="2089447" y="1747249"/>
                <a:ext cx="55800" cy="1260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AF6FD3B-A3DD-44DD-BC90-0C4BF62FCAF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080447" y="1738249"/>
                  <a:ext cx="73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6C0F967-60A5-409A-AACC-7A79170883B9}"/>
                    </a:ext>
                  </a:extLst>
                </p14:cNvPr>
                <p14:cNvContentPartPr/>
                <p14:nvPr/>
              </p14:nvContentPartPr>
              <p14:xfrm>
                <a:off x="2068567" y="1731409"/>
                <a:ext cx="138960" cy="1616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6C0F967-60A5-409A-AACC-7A79170883B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59927" y="1722409"/>
                  <a:ext cx="156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4586" name="잉크 24585">
                  <a:extLst>
                    <a:ext uri="{FF2B5EF4-FFF2-40B4-BE49-F238E27FC236}">
                      <a16:creationId xmlns:a16="http://schemas.microsoft.com/office/drawing/2014/main" id="{53F6894B-A696-41F1-BE53-96A7CF1E2B08}"/>
                    </a:ext>
                  </a:extLst>
                </p14:cNvPr>
                <p14:cNvContentPartPr/>
                <p14:nvPr/>
              </p14:nvContentPartPr>
              <p14:xfrm>
                <a:off x="2437567" y="1702609"/>
                <a:ext cx="143640" cy="25200"/>
              </p14:xfrm>
            </p:contentPart>
          </mc:Choice>
          <mc:Fallback>
            <p:pic>
              <p:nvPicPr>
                <p:cNvPr id="24586" name="잉크 24585">
                  <a:extLst>
                    <a:ext uri="{FF2B5EF4-FFF2-40B4-BE49-F238E27FC236}">
                      <a16:creationId xmlns:a16="http://schemas.microsoft.com/office/drawing/2014/main" id="{53F6894B-A696-41F1-BE53-96A7CF1E2B0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28927" y="1693969"/>
                  <a:ext cx="161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4587" name="잉크 24586">
                  <a:extLst>
                    <a:ext uri="{FF2B5EF4-FFF2-40B4-BE49-F238E27FC236}">
                      <a16:creationId xmlns:a16="http://schemas.microsoft.com/office/drawing/2014/main" id="{0A850493-9725-4E3C-A1CA-D4663D02F4F8}"/>
                    </a:ext>
                  </a:extLst>
                </p14:cNvPr>
                <p14:cNvContentPartPr/>
                <p14:nvPr/>
              </p14:nvContentPartPr>
              <p14:xfrm>
                <a:off x="2498047" y="1726369"/>
                <a:ext cx="23760" cy="65160"/>
              </p14:xfrm>
            </p:contentPart>
          </mc:Choice>
          <mc:Fallback>
            <p:pic>
              <p:nvPicPr>
                <p:cNvPr id="24587" name="잉크 24586">
                  <a:extLst>
                    <a:ext uri="{FF2B5EF4-FFF2-40B4-BE49-F238E27FC236}">
                      <a16:creationId xmlns:a16="http://schemas.microsoft.com/office/drawing/2014/main" id="{0A850493-9725-4E3C-A1CA-D4663D02F4F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89047" y="1717729"/>
                  <a:ext cx="414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4588" name="잉크 24587">
                  <a:extLst>
                    <a:ext uri="{FF2B5EF4-FFF2-40B4-BE49-F238E27FC236}">
                      <a16:creationId xmlns:a16="http://schemas.microsoft.com/office/drawing/2014/main" id="{6AE42FB2-FC59-49FB-B73A-276A16D2B9CE}"/>
                    </a:ext>
                  </a:extLst>
                </p14:cNvPr>
                <p14:cNvContentPartPr/>
                <p14:nvPr/>
              </p14:nvContentPartPr>
              <p14:xfrm>
                <a:off x="2486887" y="1715209"/>
                <a:ext cx="66240" cy="70560"/>
              </p14:xfrm>
            </p:contentPart>
          </mc:Choice>
          <mc:Fallback>
            <p:pic>
              <p:nvPicPr>
                <p:cNvPr id="24588" name="잉크 24587">
                  <a:extLst>
                    <a:ext uri="{FF2B5EF4-FFF2-40B4-BE49-F238E27FC236}">
                      <a16:creationId xmlns:a16="http://schemas.microsoft.com/office/drawing/2014/main" id="{6AE42FB2-FC59-49FB-B73A-276A16D2B9C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478247" y="1706209"/>
                  <a:ext cx="838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4589" name="잉크 24588">
                  <a:extLst>
                    <a:ext uri="{FF2B5EF4-FFF2-40B4-BE49-F238E27FC236}">
                      <a16:creationId xmlns:a16="http://schemas.microsoft.com/office/drawing/2014/main" id="{B8A2A2C0-547B-418D-A9B5-3D82210FCF82}"/>
                    </a:ext>
                  </a:extLst>
                </p14:cNvPr>
                <p14:cNvContentPartPr/>
                <p14:nvPr/>
              </p14:nvContentPartPr>
              <p14:xfrm>
                <a:off x="2498407" y="1781809"/>
                <a:ext cx="87120" cy="55800"/>
              </p14:xfrm>
            </p:contentPart>
          </mc:Choice>
          <mc:Fallback>
            <p:pic>
              <p:nvPicPr>
                <p:cNvPr id="24589" name="잉크 24588">
                  <a:extLst>
                    <a:ext uri="{FF2B5EF4-FFF2-40B4-BE49-F238E27FC236}">
                      <a16:creationId xmlns:a16="http://schemas.microsoft.com/office/drawing/2014/main" id="{B8A2A2C0-547B-418D-A9B5-3D82210FCF8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89767" y="1773169"/>
                  <a:ext cx="104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4590" name="잉크 24589">
                  <a:extLst>
                    <a:ext uri="{FF2B5EF4-FFF2-40B4-BE49-F238E27FC236}">
                      <a16:creationId xmlns:a16="http://schemas.microsoft.com/office/drawing/2014/main" id="{FF3FAF49-EE33-476B-97EF-6374D9768048}"/>
                    </a:ext>
                  </a:extLst>
                </p14:cNvPr>
                <p14:cNvContentPartPr/>
                <p14:nvPr/>
              </p14:nvContentPartPr>
              <p14:xfrm>
                <a:off x="2590927" y="1711609"/>
                <a:ext cx="55800" cy="74520"/>
              </p14:xfrm>
            </p:contentPart>
          </mc:Choice>
          <mc:Fallback>
            <p:pic>
              <p:nvPicPr>
                <p:cNvPr id="24590" name="잉크 24589">
                  <a:extLst>
                    <a:ext uri="{FF2B5EF4-FFF2-40B4-BE49-F238E27FC236}">
                      <a16:creationId xmlns:a16="http://schemas.microsoft.com/office/drawing/2014/main" id="{FF3FAF49-EE33-476B-97EF-6374D976804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582287" y="1702969"/>
                  <a:ext cx="73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4591" name="잉크 24590">
                  <a:extLst>
                    <a:ext uri="{FF2B5EF4-FFF2-40B4-BE49-F238E27FC236}">
                      <a16:creationId xmlns:a16="http://schemas.microsoft.com/office/drawing/2014/main" id="{D7DADA7C-2272-43FA-82D7-6FDCEF7D3B2E}"/>
                    </a:ext>
                  </a:extLst>
                </p14:cNvPr>
                <p14:cNvContentPartPr/>
                <p14:nvPr/>
              </p14:nvContentPartPr>
              <p14:xfrm>
                <a:off x="2622247" y="1715209"/>
                <a:ext cx="79560" cy="133920"/>
              </p14:xfrm>
            </p:contentPart>
          </mc:Choice>
          <mc:Fallback>
            <p:pic>
              <p:nvPicPr>
                <p:cNvPr id="24591" name="잉크 24590">
                  <a:extLst>
                    <a:ext uri="{FF2B5EF4-FFF2-40B4-BE49-F238E27FC236}">
                      <a16:creationId xmlns:a16="http://schemas.microsoft.com/office/drawing/2014/main" id="{D7DADA7C-2272-43FA-82D7-6FDCEF7D3B2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13607" y="1706209"/>
                  <a:ext cx="97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4592" name="잉크 24591">
                  <a:extLst>
                    <a:ext uri="{FF2B5EF4-FFF2-40B4-BE49-F238E27FC236}">
                      <a16:creationId xmlns:a16="http://schemas.microsoft.com/office/drawing/2014/main" id="{BC1F7850-9ACC-4F7F-B8BA-7DF618A557BF}"/>
                    </a:ext>
                  </a:extLst>
                </p14:cNvPr>
                <p14:cNvContentPartPr/>
                <p14:nvPr/>
              </p14:nvContentPartPr>
              <p14:xfrm>
                <a:off x="2702527" y="1714129"/>
                <a:ext cx="83160" cy="112320"/>
              </p14:xfrm>
            </p:contentPart>
          </mc:Choice>
          <mc:Fallback>
            <p:pic>
              <p:nvPicPr>
                <p:cNvPr id="24592" name="잉크 24591">
                  <a:extLst>
                    <a:ext uri="{FF2B5EF4-FFF2-40B4-BE49-F238E27FC236}">
                      <a16:creationId xmlns:a16="http://schemas.microsoft.com/office/drawing/2014/main" id="{BC1F7850-9ACC-4F7F-B8BA-7DF618A557B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93887" y="1705129"/>
                  <a:ext cx="1008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4593" name="잉크 24592">
                  <a:extLst>
                    <a:ext uri="{FF2B5EF4-FFF2-40B4-BE49-F238E27FC236}">
                      <a16:creationId xmlns:a16="http://schemas.microsoft.com/office/drawing/2014/main" id="{E003D826-B5AB-474B-B4FC-5A00262BF44B}"/>
                    </a:ext>
                  </a:extLst>
                </p14:cNvPr>
                <p14:cNvContentPartPr/>
                <p14:nvPr/>
              </p14:nvContentPartPr>
              <p14:xfrm>
                <a:off x="2709007" y="1769569"/>
                <a:ext cx="65520" cy="18000"/>
              </p14:xfrm>
            </p:contentPart>
          </mc:Choice>
          <mc:Fallback>
            <p:pic>
              <p:nvPicPr>
                <p:cNvPr id="24593" name="잉크 24592">
                  <a:extLst>
                    <a:ext uri="{FF2B5EF4-FFF2-40B4-BE49-F238E27FC236}">
                      <a16:creationId xmlns:a16="http://schemas.microsoft.com/office/drawing/2014/main" id="{E003D826-B5AB-474B-B4FC-5A00262BF44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00007" y="1760569"/>
                  <a:ext cx="831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4594" name="잉크 24593">
                  <a:extLst>
                    <a:ext uri="{FF2B5EF4-FFF2-40B4-BE49-F238E27FC236}">
                      <a16:creationId xmlns:a16="http://schemas.microsoft.com/office/drawing/2014/main" id="{FAAB2743-826E-4E6B-9071-281CF9B22B9D}"/>
                    </a:ext>
                  </a:extLst>
                </p14:cNvPr>
                <p14:cNvContentPartPr/>
                <p14:nvPr/>
              </p14:nvContentPartPr>
              <p14:xfrm>
                <a:off x="2779207" y="1733569"/>
                <a:ext cx="30600" cy="123120"/>
              </p14:xfrm>
            </p:contentPart>
          </mc:Choice>
          <mc:Fallback>
            <p:pic>
              <p:nvPicPr>
                <p:cNvPr id="24594" name="잉크 24593">
                  <a:extLst>
                    <a:ext uri="{FF2B5EF4-FFF2-40B4-BE49-F238E27FC236}">
                      <a16:creationId xmlns:a16="http://schemas.microsoft.com/office/drawing/2014/main" id="{FAAB2743-826E-4E6B-9071-281CF9B22B9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770207" y="1724569"/>
                  <a:ext cx="48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4596" name="잉크 24595">
                  <a:extLst>
                    <a:ext uri="{FF2B5EF4-FFF2-40B4-BE49-F238E27FC236}">
                      <a16:creationId xmlns:a16="http://schemas.microsoft.com/office/drawing/2014/main" id="{886C2134-8C7B-4DE8-92CE-C84547FF35FA}"/>
                    </a:ext>
                  </a:extLst>
                </p14:cNvPr>
                <p14:cNvContentPartPr/>
                <p14:nvPr/>
              </p14:nvContentPartPr>
              <p14:xfrm>
                <a:off x="2832847" y="1720249"/>
                <a:ext cx="43200" cy="101160"/>
              </p14:xfrm>
            </p:contentPart>
          </mc:Choice>
          <mc:Fallback>
            <p:pic>
              <p:nvPicPr>
                <p:cNvPr id="24596" name="잉크 24595">
                  <a:extLst>
                    <a:ext uri="{FF2B5EF4-FFF2-40B4-BE49-F238E27FC236}">
                      <a16:creationId xmlns:a16="http://schemas.microsoft.com/office/drawing/2014/main" id="{886C2134-8C7B-4DE8-92CE-C84547FF35F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23847" y="1711249"/>
                  <a:ext cx="60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4597" name="잉크 24596">
                  <a:extLst>
                    <a:ext uri="{FF2B5EF4-FFF2-40B4-BE49-F238E27FC236}">
                      <a16:creationId xmlns:a16="http://schemas.microsoft.com/office/drawing/2014/main" id="{E2F45F0D-DCB7-4A0E-95FE-9AF81881EC1A}"/>
                    </a:ext>
                  </a:extLst>
                </p14:cNvPr>
                <p14:cNvContentPartPr/>
                <p14:nvPr/>
              </p14:nvContentPartPr>
              <p14:xfrm>
                <a:off x="2835727" y="1741489"/>
                <a:ext cx="66240" cy="38160"/>
              </p14:xfrm>
            </p:contentPart>
          </mc:Choice>
          <mc:Fallback>
            <p:pic>
              <p:nvPicPr>
                <p:cNvPr id="24597" name="잉크 24596">
                  <a:extLst>
                    <a:ext uri="{FF2B5EF4-FFF2-40B4-BE49-F238E27FC236}">
                      <a16:creationId xmlns:a16="http://schemas.microsoft.com/office/drawing/2014/main" id="{E2F45F0D-DCB7-4A0E-95FE-9AF81881EC1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827087" y="1732489"/>
                  <a:ext cx="838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4598" name="잉크 24597">
                  <a:extLst>
                    <a:ext uri="{FF2B5EF4-FFF2-40B4-BE49-F238E27FC236}">
                      <a16:creationId xmlns:a16="http://schemas.microsoft.com/office/drawing/2014/main" id="{56FAC5A9-7267-4912-8476-B2BCE49CEE04}"/>
                    </a:ext>
                  </a:extLst>
                </p14:cNvPr>
                <p14:cNvContentPartPr/>
                <p14:nvPr/>
              </p14:nvContentPartPr>
              <p14:xfrm>
                <a:off x="2895487" y="1733209"/>
                <a:ext cx="38880" cy="83520"/>
              </p14:xfrm>
            </p:contentPart>
          </mc:Choice>
          <mc:Fallback>
            <p:pic>
              <p:nvPicPr>
                <p:cNvPr id="24598" name="잉크 24597">
                  <a:extLst>
                    <a:ext uri="{FF2B5EF4-FFF2-40B4-BE49-F238E27FC236}">
                      <a16:creationId xmlns:a16="http://schemas.microsoft.com/office/drawing/2014/main" id="{56FAC5A9-7267-4912-8476-B2BCE49CEE0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86487" y="1724569"/>
                  <a:ext cx="56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4599" name="잉크 24598">
                  <a:extLst>
                    <a:ext uri="{FF2B5EF4-FFF2-40B4-BE49-F238E27FC236}">
                      <a16:creationId xmlns:a16="http://schemas.microsoft.com/office/drawing/2014/main" id="{C9C06C91-9214-4480-B476-D4B37F565185}"/>
                    </a:ext>
                  </a:extLst>
                </p14:cNvPr>
                <p14:cNvContentPartPr/>
                <p14:nvPr/>
              </p14:nvContentPartPr>
              <p14:xfrm>
                <a:off x="2948767" y="1726009"/>
                <a:ext cx="99720" cy="107280"/>
              </p14:xfrm>
            </p:contentPart>
          </mc:Choice>
          <mc:Fallback>
            <p:pic>
              <p:nvPicPr>
                <p:cNvPr id="24599" name="잉크 24598">
                  <a:extLst>
                    <a:ext uri="{FF2B5EF4-FFF2-40B4-BE49-F238E27FC236}">
                      <a16:creationId xmlns:a16="http://schemas.microsoft.com/office/drawing/2014/main" id="{C9C06C91-9214-4480-B476-D4B37F56518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39767" y="1717009"/>
                  <a:ext cx="1173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4608" name="잉크 24607">
                  <a:extLst>
                    <a:ext uri="{FF2B5EF4-FFF2-40B4-BE49-F238E27FC236}">
                      <a16:creationId xmlns:a16="http://schemas.microsoft.com/office/drawing/2014/main" id="{B1ED0535-4777-457C-BA32-41F459058DE3}"/>
                    </a:ext>
                  </a:extLst>
                </p14:cNvPr>
                <p14:cNvContentPartPr/>
                <p14:nvPr/>
              </p14:nvContentPartPr>
              <p14:xfrm>
                <a:off x="3471127" y="1772809"/>
                <a:ext cx="79200" cy="123480"/>
              </p14:xfrm>
            </p:contentPart>
          </mc:Choice>
          <mc:Fallback>
            <p:pic>
              <p:nvPicPr>
                <p:cNvPr id="24608" name="잉크 24607">
                  <a:extLst>
                    <a:ext uri="{FF2B5EF4-FFF2-40B4-BE49-F238E27FC236}">
                      <a16:creationId xmlns:a16="http://schemas.microsoft.com/office/drawing/2014/main" id="{B1ED0535-4777-457C-BA32-41F459058DE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462487" y="1763809"/>
                  <a:ext cx="96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4609" name="잉크 24608">
                  <a:extLst>
                    <a:ext uri="{FF2B5EF4-FFF2-40B4-BE49-F238E27FC236}">
                      <a16:creationId xmlns:a16="http://schemas.microsoft.com/office/drawing/2014/main" id="{2FE1119A-82B8-4DFE-B093-48BF15C0FE1E}"/>
                    </a:ext>
                  </a:extLst>
                </p14:cNvPr>
                <p14:cNvContentPartPr/>
                <p14:nvPr/>
              </p14:nvContentPartPr>
              <p14:xfrm>
                <a:off x="3485167" y="1842649"/>
                <a:ext cx="78480" cy="28440"/>
              </p14:xfrm>
            </p:contentPart>
          </mc:Choice>
          <mc:Fallback>
            <p:pic>
              <p:nvPicPr>
                <p:cNvPr id="24609" name="잉크 24608">
                  <a:extLst>
                    <a:ext uri="{FF2B5EF4-FFF2-40B4-BE49-F238E27FC236}">
                      <a16:creationId xmlns:a16="http://schemas.microsoft.com/office/drawing/2014/main" id="{2FE1119A-82B8-4DFE-B093-48BF15C0FE1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76527" y="1833649"/>
                  <a:ext cx="96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4610" name="잉크 24609">
                  <a:extLst>
                    <a:ext uri="{FF2B5EF4-FFF2-40B4-BE49-F238E27FC236}">
                      <a16:creationId xmlns:a16="http://schemas.microsoft.com/office/drawing/2014/main" id="{2508C605-D53B-44AE-ACAC-EF4A439014F6}"/>
                    </a:ext>
                  </a:extLst>
                </p14:cNvPr>
                <p14:cNvContentPartPr/>
                <p14:nvPr/>
              </p14:nvContentPartPr>
              <p14:xfrm>
                <a:off x="3570847" y="1807009"/>
                <a:ext cx="40320" cy="99360"/>
              </p14:xfrm>
            </p:contentPart>
          </mc:Choice>
          <mc:Fallback>
            <p:pic>
              <p:nvPicPr>
                <p:cNvPr id="24610" name="잉크 24609">
                  <a:extLst>
                    <a:ext uri="{FF2B5EF4-FFF2-40B4-BE49-F238E27FC236}">
                      <a16:creationId xmlns:a16="http://schemas.microsoft.com/office/drawing/2014/main" id="{2508C605-D53B-44AE-ACAC-EF4A439014F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61847" y="1798009"/>
                  <a:ext cx="57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4611" name="잉크 24610">
                  <a:extLst>
                    <a:ext uri="{FF2B5EF4-FFF2-40B4-BE49-F238E27FC236}">
                      <a16:creationId xmlns:a16="http://schemas.microsoft.com/office/drawing/2014/main" id="{058183B6-7D25-4E64-BA97-42BBD0905B0B}"/>
                    </a:ext>
                  </a:extLst>
                </p14:cNvPr>
                <p14:cNvContentPartPr/>
                <p14:nvPr/>
              </p14:nvContentPartPr>
              <p14:xfrm>
                <a:off x="3626287" y="1790089"/>
                <a:ext cx="55800" cy="79920"/>
              </p14:xfrm>
            </p:contentPart>
          </mc:Choice>
          <mc:Fallback>
            <p:pic>
              <p:nvPicPr>
                <p:cNvPr id="24611" name="잉크 24610">
                  <a:extLst>
                    <a:ext uri="{FF2B5EF4-FFF2-40B4-BE49-F238E27FC236}">
                      <a16:creationId xmlns:a16="http://schemas.microsoft.com/office/drawing/2014/main" id="{058183B6-7D25-4E64-BA97-42BBD0905B0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17647" y="1781449"/>
                  <a:ext cx="734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4612" name="잉크 24611">
                  <a:extLst>
                    <a:ext uri="{FF2B5EF4-FFF2-40B4-BE49-F238E27FC236}">
                      <a16:creationId xmlns:a16="http://schemas.microsoft.com/office/drawing/2014/main" id="{928395EA-498A-4FAB-9FEF-0C04EA690C1B}"/>
                    </a:ext>
                  </a:extLst>
                </p14:cNvPr>
                <p14:cNvContentPartPr/>
                <p14:nvPr/>
              </p14:nvContentPartPr>
              <p14:xfrm>
                <a:off x="3660127" y="1791169"/>
                <a:ext cx="66600" cy="157320"/>
              </p14:xfrm>
            </p:contentPart>
          </mc:Choice>
          <mc:Fallback>
            <p:pic>
              <p:nvPicPr>
                <p:cNvPr id="24612" name="잉크 24611">
                  <a:extLst>
                    <a:ext uri="{FF2B5EF4-FFF2-40B4-BE49-F238E27FC236}">
                      <a16:creationId xmlns:a16="http://schemas.microsoft.com/office/drawing/2014/main" id="{928395EA-498A-4FAB-9FEF-0C04EA690C1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51487" y="1782529"/>
                  <a:ext cx="84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4613" name="잉크 24612">
                  <a:extLst>
                    <a:ext uri="{FF2B5EF4-FFF2-40B4-BE49-F238E27FC236}">
                      <a16:creationId xmlns:a16="http://schemas.microsoft.com/office/drawing/2014/main" id="{5EF53245-6196-42D5-84CC-A3FDC2CE9341}"/>
                    </a:ext>
                  </a:extLst>
                </p14:cNvPr>
                <p14:cNvContentPartPr/>
                <p14:nvPr/>
              </p14:nvContentPartPr>
              <p14:xfrm>
                <a:off x="3704047" y="1791169"/>
                <a:ext cx="77760" cy="128520"/>
              </p14:xfrm>
            </p:contentPart>
          </mc:Choice>
          <mc:Fallback>
            <p:pic>
              <p:nvPicPr>
                <p:cNvPr id="24613" name="잉크 24612">
                  <a:extLst>
                    <a:ext uri="{FF2B5EF4-FFF2-40B4-BE49-F238E27FC236}">
                      <a16:creationId xmlns:a16="http://schemas.microsoft.com/office/drawing/2014/main" id="{5EF53245-6196-42D5-84CC-A3FDC2CE934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695407" y="1782529"/>
                  <a:ext cx="95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4614" name="잉크 24613">
                  <a:extLst>
                    <a:ext uri="{FF2B5EF4-FFF2-40B4-BE49-F238E27FC236}">
                      <a16:creationId xmlns:a16="http://schemas.microsoft.com/office/drawing/2014/main" id="{017E3676-2658-4C34-8BBB-99735DFE261F}"/>
                    </a:ext>
                  </a:extLst>
                </p14:cNvPr>
                <p14:cNvContentPartPr/>
                <p14:nvPr/>
              </p14:nvContentPartPr>
              <p14:xfrm>
                <a:off x="3798727" y="1823929"/>
                <a:ext cx="11160" cy="106560"/>
              </p14:xfrm>
            </p:contentPart>
          </mc:Choice>
          <mc:Fallback>
            <p:pic>
              <p:nvPicPr>
                <p:cNvPr id="24614" name="잉크 24613">
                  <a:extLst>
                    <a:ext uri="{FF2B5EF4-FFF2-40B4-BE49-F238E27FC236}">
                      <a16:creationId xmlns:a16="http://schemas.microsoft.com/office/drawing/2014/main" id="{017E3676-2658-4C34-8BBB-99735DFE261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789727" y="1815289"/>
                  <a:ext cx="28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4615" name="잉크 24614">
                  <a:extLst>
                    <a:ext uri="{FF2B5EF4-FFF2-40B4-BE49-F238E27FC236}">
                      <a16:creationId xmlns:a16="http://schemas.microsoft.com/office/drawing/2014/main" id="{A897DF76-280B-41BE-991A-CE5E22E40A52}"/>
                    </a:ext>
                  </a:extLst>
                </p14:cNvPr>
                <p14:cNvContentPartPr/>
                <p14:nvPr/>
              </p14:nvContentPartPr>
              <p14:xfrm>
                <a:off x="3848767" y="1799089"/>
                <a:ext cx="98280" cy="91440"/>
              </p14:xfrm>
            </p:contentPart>
          </mc:Choice>
          <mc:Fallback>
            <p:pic>
              <p:nvPicPr>
                <p:cNvPr id="24615" name="잉크 24614">
                  <a:extLst>
                    <a:ext uri="{FF2B5EF4-FFF2-40B4-BE49-F238E27FC236}">
                      <a16:creationId xmlns:a16="http://schemas.microsoft.com/office/drawing/2014/main" id="{A897DF76-280B-41BE-991A-CE5E22E40A5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839767" y="1790449"/>
                  <a:ext cx="115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4616" name="잉크 24615">
                  <a:extLst>
                    <a:ext uri="{FF2B5EF4-FFF2-40B4-BE49-F238E27FC236}">
                      <a16:creationId xmlns:a16="http://schemas.microsoft.com/office/drawing/2014/main" id="{7AE037CD-47BA-4D29-9B2B-F406C005ACF9}"/>
                    </a:ext>
                  </a:extLst>
                </p14:cNvPr>
                <p14:cNvContentPartPr/>
                <p14:nvPr/>
              </p14:nvContentPartPr>
              <p14:xfrm>
                <a:off x="3886207" y="1814209"/>
                <a:ext cx="52920" cy="99720"/>
              </p14:xfrm>
            </p:contentPart>
          </mc:Choice>
          <mc:Fallback>
            <p:pic>
              <p:nvPicPr>
                <p:cNvPr id="24616" name="잉크 24615">
                  <a:extLst>
                    <a:ext uri="{FF2B5EF4-FFF2-40B4-BE49-F238E27FC236}">
                      <a16:creationId xmlns:a16="http://schemas.microsoft.com/office/drawing/2014/main" id="{7AE037CD-47BA-4D29-9B2B-F406C005ACF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877567" y="1805209"/>
                  <a:ext cx="70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4617" name="잉크 24616">
                  <a:extLst>
                    <a:ext uri="{FF2B5EF4-FFF2-40B4-BE49-F238E27FC236}">
                      <a16:creationId xmlns:a16="http://schemas.microsoft.com/office/drawing/2014/main" id="{A48D4523-8EA7-4514-8282-7034320EC1A2}"/>
                    </a:ext>
                  </a:extLst>
                </p14:cNvPr>
                <p14:cNvContentPartPr/>
                <p14:nvPr/>
              </p14:nvContentPartPr>
              <p14:xfrm>
                <a:off x="3888727" y="1817089"/>
                <a:ext cx="139320" cy="146880"/>
              </p14:xfrm>
            </p:contentPart>
          </mc:Choice>
          <mc:Fallback>
            <p:pic>
              <p:nvPicPr>
                <p:cNvPr id="24617" name="잉크 24616">
                  <a:extLst>
                    <a:ext uri="{FF2B5EF4-FFF2-40B4-BE49-F238E27FC236}">
                      <a16:creationId xmlns:a16="http://schemas.microsoft.com/office/drawing/2014/main" id="{A48D4523-8EA7-4514-8282-7034320EC1A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879727" y="1808449"/>
                  <a:ext cx="156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4618" name="잉크 24617">
                  <a:extLst>
                    <a:ext uri="{FF2B5EF4-FFF2-40B4-BE49-F238E27FC236}">
                      <a16:creationId xmlns:a16="http://schemas.microsoft.com/office/drawing/2014/main" id="{6731A5EB-C240-497E-9D01-76981DAB5C95}"/>
                    </a:ext>
                  </a:extLst>
                </p14:cNvPr>
                <p14:cNvContentPartPr/>
                <p14:nvPr/>
              </p14:nvContentPartPr>
              <p14:xfrm>
                <a:off x="3997807" y="1818169"/>
                <a:ext cx="66960" cy="176400"/>
              </p14:xfrm>
            </p:contentPart>
          </mc:Choice>
          <mc:Fallback>
            <p:pic>
              <p:nvPicPr>
                <p:cNvPr id="24618" name="잉크 24617">
                  <a:extLst>
                    <a:ext uri="{FF2B5EF4-FFF2-40B4-BE49-F238E27FC236}">
                      <a16:creationId xmlns:a16="http://schemas.microsoft.com/office/drawing/2014/main" id="{6731A5EB-C240-497E-9D01-76981DAB5C9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88807" y="1809529"/>
                  <a:ext cx="84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4619" name="잉크 24618">
                  <a:extLst>
                    <a:ext uri="{FF2B5EF4-FFF2-40B4-BE49-F238E27FC236}">
                      <a16:creationId xmlns:a16="http://schemas.microsoft.com/office/drawing/2014/main" id="{51DBCAE5-D8A7-45C9-8E36-81591C8CBA8B}"/>
                    </a:ext>
                  </a:extLst>
                </p14:cNvPr>
                <p14:cNvContentPartPr/>
                <p14:nvPr/>
              </p14:nvContentPartPr>
              <p14:xfrm>
                <a:off x="4075207" y="1831849"/>
                <a:ext cx="70200" cy="123840"/>
              </p14:xfrm>
            </p:contentPart>
          </mc:Choice>
          <mc:Fallback>
            <p:pic>
              <p:nvPicPr>
                <p:cNvPr id="24619" name="잉크 24618">
                  <a:extLst>
                    <a:ext uri="{FF2B5EF4-FFF2-40B4-BE49-F238E27FC236}">
                      <a16:creationId xmlns:a16="http://schemas.microsoft.com/office/drawing/2014/main" id="{51DBCAE5-D8A7-45C9-8E36-81591C8CBA8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066207" y="1822849"/>
                  <a:ext cx="87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4620" name="잉크 24619">
                  <a:extLst>
                    <a:ext uri="{FF2B5EF4-FFF2-40B4-BE49-F238E27FC236}">
                      <a16:creationId xmlns:a16="http://schemas.microsoft.com/office/drawing/2014/main" id="{1FFD5F33-F9FA-48E3-A221-9B7DCC68833F}"/>
                    </a:ext>
                  </a:extLst>
                </p14:cNvPr>
                <p14:cNvContentPartPr/>
                <p14:nvPr/>
              </p14:nvContentPartPr>
              <p14:xfrm>
                <a:off x="4093927" y="1875409"/>
                <a:ext cx="81720" cy="117720"/>
              </p14:xfrm>
            </p:contentPart>
          </mc:Choice>
          <mc:Fallback>
            <p:pic>
              <p:nvPicPr>
                <p:cNvPr id="24620" name="잉크 24619">
                  <a:extLst>
                    <a:ext uri="{FF2B5EF4-FFF2-40B4-BE49-F238E27FC236}">
                      <a16:creationId xmlns:a16="http://schemas.microsoft.com/office/drawing/2014/main" id="{1FFD5F33-F9FA-48E3-A221-9B7DCC68833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84927" y="1866409"/>
                  <a:ext cx="99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4621" name="잉크 24620">
                  <a:extLst>
                    <a:ext uri="{FF2B5EF4-FFF2-40B4-BE49-F238E27FC236}">
                      <a16:creationId xmlns:a16="http://schemas.microsoft.com/office/drawing/2014/main" id="{93215AF6-7C4B-4867-AB74-F96E1116AC34}"/>
                    </a:ext>
                  </a:extLst>
                </p14:cNvPr>
                <p14:cNvContentPartPr/>
                <p14:nvPr/>
              </p14:nvContentPartPr>
              <p14:xfrm>
                <a:off x="4251967" y="1875409"/>
                <a:ext cx="38160" cy="78480"/>
              </p14:xfrm>
            </p:contentPart>
          </mc:Choice>
          <mc:Fallback>
            <p:pic>
              <p:nvPicPr>
                <p:cNvPr id="24621" name="잉크 24620">
                  <a:extLst>
                    <a:ext uri="{FF2B5EF4-FFF2-40B4-BE49-F238E27FC236}">
                      <a16:creationId xmlns:a16="http://schemas.microsoft.com/office/drawing/2014/main" id="{93215AF6-7C4B-4867-AB74-F96E1116AC3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242967" y="1866409"/>
                  <a:ext cx="55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4622" name="잉크 24621">
                  <a:extLst>
                    <a:ext uri="{FF2B5EF4-FFF2-40B4-BE49-F238E27FC236}">
                      <a16:creationId xmlns:a16="http://schemas.microsoft.com/office/drawing/2014/main" id="{7FC408B3-BF2E-414F-90BA-8443CACFCB7B}"/>
                    </a:ext>
                  </a:extLst>
                </p14:cNvPr>
                <p14:cNvContentPartPr/>
                <p14:nvPr/>
              </p14:nvContentPartPr>
              <p14:xfrm>
                <a:off x="4373287" y="1836529"/>
                <a:ext cx="92520" cy="152640"/>
              </p14:xfrm>
            </p:contentPart>
          </mc:Choice>
          <mc:Fallback>
            <p:pic>
              <p:nvPicPr>
                <p:cNvPr id="24622" name="잉크 24621">
                  <a:extLst>
                    <a:ext uri="{FF2B5EF4-FFF2-40B4-BE49-F238E27FC236}">
                      <a16:creationId xmlns:a16="http://schemas.microsoft.com/office/drawing/2014/main" id="{7FC408B3-BF2E-414F-90BA-8443CACFCB7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364647" y="1827889"/>
                  <a:ext cx="110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4623" name="잉크 24622">
                  <a:extLst>
                    <a:ext uri="{FF2B5EF4-FFF2-40B4-BE49-F238E27FC236}">
                      <a16:creationId xmlns:a16="http://schemas.microsoft.com/office/drawing/2014/main" id="{0BFDAA8B-6C72-4114-9391-C9C4F139ED72}"/>
                    </a:ext>
                  </a:extLst>
                </p14:cNvPr>
                <p14:cNvContentPartPr/>
                <p14:nvPr/>
              </p14:nvContentPartPr>
              <p14:xfrm>
                <a:off x="4488847" y="1834369"/>
                <a:ext cx="128880" cy="141120"/>
              </p14:xfrm>
            </p:contentPart>
          </mc:Choice>
          <mc:Fallback>
            <p:pic>
              <p:nvPicPr>
                <p:cNvPr id="24623" name="잉크 24622">
                  <a:extLst>
                    <a:ext uri="{FF2B5EF4-FFF2-40B4-BE49-F238E27FC236}">
                      <a16:creationId xmlns:a16="http://schemas.microsoft.com/office/drawing/2014/main" id="{0BFDAA8B-6C72-4114-9391-C9C4F139ED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480207" y="1825729"/>
                  <a:ext cx="146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4624" name="잉크 24623">
                  <a:extLst>
                    <a:ext uri="{FF2B5EF4-FFF2-40B4-BE49-F238E27FC236}">
                      <a16:creationId xmlns:a16="http://schemas.microsoft.com/office/drawing/2014/main" id="{1CF8B938-B80A-4D31-ABD0-CDE042580777}"/>
                    </a:ext>
                  </a:extLst>
                </p14:cNvPr>
                <p14:cNvContentPartPr/>
                <p14:nvPr/>
              </p14:nvContentPartPr>
              <p14:xfrm>
                <a:off x="4600807" y="1861369"/>
                <a:ext cx="118080" cy="122040"/>
              </p14:xfrm>
            </p:contentPart>
          </mc:Choice>
          <mc:Fallback>
            <p:pic>
              <p:nvPicPr>
                <p:cNvPr id="24624" name="잉크 24623">
                  <a:extLst>
                    <a:ext uri="{FF2B5EF4-FFF2-40B4-BE49-F238E27FC236}">
                      <a16:creationId xmlns:a16="http://schemas.microsoft.com/office/drawing/2014/main" id="{1CF8B938-B80A-4D31-ABD0-CDE04258077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91807" y="1852369"/>
                  <a:ext cx="135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4625" name="잉크 24624">
                  <a:extLst>
                    <a:ext uri="{FF2B5EF4-FFF2-40B4-BE49-F238E27FC236}">
                      <a16:creationId xmlns:a16="http://schemas.microsoft.com/office/drawing/2014/main" id="{4FCE07E8-E51E-4C9F-8C62-C7B177919971}"/>
                    </a:ext>
                  </a:extLst>
                </p14:cNvPr>
                <p14:cNvContentPartPr/>
                <p14:nvPr/>
              </p14:nvContentPartPr>
              <p14:xfrm>
                <a:off x="4654087" y="1835449"/>
                <a:ext cx="22320" cy="129960"/>
              </p14:xfrm>
            </p:contentPart>
          </mc:Choice>
          <mc:Fallback>
            <p:pic>
              <p:nvPicPr>
                <p:cNvPr id="24625" name="잉크 24624">
                  <a:extLst>
                    <a:ext uri="{FF2B5EF4-FFF2-40B4-BE49-F238E27FC236}">
                      <a16:creationId xmlns:a16="http://schemas.microsoft.com/office/drawing/2014/main" id="{4FCE07E8-E51E-4C9F-8C62-C7B17791997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645087" y="1826449"/>
                  <a:ext cx="399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4626" name="잉크 24625">
                  <a:extLst>
                    <a:ext uri="{FF2B5EF4-FFF2-40B4-BE49-F238E27FC236}">
                      <a16:creationId xmlns:a16="http://schemas.microsoft.com/office/drawing/2014/main" id="{C62A8E4B-F1C8-4098-82C2-5409CAE3798E}"/>
                    </a:ext>
                  </a:extLst>
                </p14:cNvPr>
                <p14:cNvContentPartPr/>
                <p14:nvPr/>
              </p14:nvContentPartPr>
              <p14:xfrm>
                <a:off x="4714927" y="1865689"/>
                <a:ext cx="143280" cy="98280"/>
              </p14:xfrm>
            </p:contentPart>
          </mc:Choice>
          <mc:Fallback>
            <p:pic>
              <p:nvPicPr>
                <p:cNvPr id="24626" name="잉크 24625">
                  <a:extLst>
                    <a:ext uri="{FF2B5EF4-FFF2-40B4-BE49-F238E27FC236}">
                      <a16:creationId xmlns:a16="http://schemas.microsoft.com/office/drawing/2014/main" id="{C62A8E4B-F1C8-4098-82C2-5409CAE3798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706287" y="1857049"/>
                  <a:ext cx="1609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4627" name="잉크 24626">
                  <a:extLst>
                    <a:ext uri="{FF2B5EF4-FFF2-40B4-BE49-F238E27FC236}">
                      <a16:creationId xmlns:a16="http://schemas.microsoft.com/office/drawing/2014/main" id="{379EE328-5196-4D1B-806F-9D48FFBEE171}"/>
                    </a:ext>
                  </a:extLst>
                </p14:cNvPr>
                <p14:cNvContentPartPr/>
                <p14:nvPr/>
              </p14:nvContentPartPr>
              <p14:xfrm>
                <a:off x="3493447" y="2004649"/>
                <a:ext cx="82080" cy="105120"/>
              </p14:xfrm>
            </p:contentPart>
          </mc:Choice>
          <mc:Fallback>
            <p:pic>
              <p:nvPicPr>
                <p:cNvPr id="24627" name="잉크 24626">
                  <a:extLst>
                    <a:ext uri="{FF2B5EF4-FFF2-40B4-BE49-F238E27FC236}">
                      <a16:creationId xmlns:a16="http://schemas.microsoft.com/office/drawing/2014/main" id="{379EE328-5196-4D1B-806F-9D48FFBEE17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484807" y="1996009"/>
                  <a:ext cx="99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4628" name="잉크 24627">
                  <a:extLst>
                    <a:ext uri="{FF2B5EF4-FFF2-40B4-BE49-F238E27FC236}">
                      <a16:creationId xmlns:a16="http://schemas.microsoft.com/office/drawing/2014/main" id="{336D5CFD-B71C-4F18-A138-4DCC124FB032}"/>
                    </a:ext>
                  </a:extLst>
                </p14:cNvPr>
                <p14:cNvContentPartPr/>
                <p14:nvPr/>
              </p14:nvContentPartPr>
              <p14:xfrm>
                <a:off x="3516487" y="2065849"/>
                <a:ext cx="79560" cy="5760"/>
              </p14:xfrm>
            </p:contentPart>
          </mc:Choice>
          <mc:Fallback>
            <p:pic>
              <p:nvPicPr>
                <p:cNvPr id="24628" name="잉크 24627">
                  <a:extLst>
                    <a:ext uri="{FF2B5EF4-FFF2-40B4-BE49-F238E27FC236}">
                      <a16:creationId xmlns:a16="http://schemas.microsoft.com/office/drawing/2014/main" id="{336D5CFD-B71C-4F18-A138-4DCC124FB03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07847" y="2057209"/>
                  <a:ext cx="972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4629" name="잉크 24628">
                  <a:extLst>
                    <a:ext uri="{FF2B5EF4-FFF2-40B4-BE49-F238E27FC236}">
                      <a16:creationId xmlns:a16="http://schemas.microsoft.com/office/drawing/2014/main" id="{89099C3D-5BB1-4F25-A86B-1DCA8FA44008}"/>
                    </a:ext>
                  </a:extLst>
                </p14:cNvPr>
                <p14:cNvContentPartPr/>
                <p14:nvPr/>
              </p14:nvContentPartPr>
              <p14:xfrm>
                <a:off x="3593887" y="2027329"/>
                <a:ext cx="51840" cy="99000"/>
              </p14:xfrm>
            </p:contentPart>
          </mc:Choice>
          <mc:Fallback>
            <p:pic>
              <p:nvPicPr>
                <p:cNvPr id="24629" name="잉크 24628">
                  <a:extLst>
                    <a:ext uri="{FF2B5EF4-FFF2-40B4-BE49-F238E27FC236}">
                      <a16:creationId xmlns:a16="http://schemas.microsoft.com/office/drawing/2014/main" id="{89099C3D-5BB1-4F25-A86B-1DCA8FA4400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585247" y="2018329"/>
                  <a:ext cx="694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4630" name="잉크 24629">
                  <a:extLst>
                    <a:ext uri="{FF2B5EF4-FFF2-40B4-BE49-F238E27FC236}">
                      <a16:creationId xmlns:a16="http://schemas.microsoft.com/office/drawing/2014/main" id="{EF6FC485-1805-4A92-BFA2-6C461B5E7E8E}"/>
                    </a:ext>
                  </a:extLst>
                </p14:cNvPr>
                <p14:cNvContentPartPr/>
                <p14:nvPr/>
              </p14:nvContentPartPr>
              <p14:xfrm>
                <a:off x="3661567" y="2029489"/>
                <a:ext cx="83880" cy="74880"/>
              </p14:xfrm>
            </p:contentPart>
          </mc:Choice>
          <mc:Fallback>
            <p:pic>
              <p:nvPicPr>
                <p:cNvPr id="24630" name="잉크 24629">
                  <a:extLst>
                    <a:ext uri="{FF2B5EF4-FFF2-40B4-BE49-F238E27FC236}">
                      <a16:creationId xmlns:a16="http://schemas.microsoft.com/office/drawing/2014/main" id="{EF6FC485-1805-4A92-BFA2-6C461B5E7E8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652567" y="2020849"/>
                  <a:ext cx="1015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4631" name="잉크 24630">
                  <a:extLst>
                    <a:ext uri="{FF2B5EF4-FFF2-40B4-BE49-F238E27FC236}">
                      <a16:creationId xmlns:a16="http://schemas.microsoft.com/office/drawing/2014/main" id="{C114275A-4AB2-4D78-BAA4-5FE9F7941AAD}"/>
                    </a:ext>
                  </a:extLst>
                </p14:cNvPr>
                <p14:cNvContentPartPr/>
                <p14:nvPr/>
              </p14:nvContentPartPr>
              <p14:xfrm>
                <a:off x="3709447" y="2106889"/>
                <a:ext cx="59040" cy="53280"/>
              </p14:xfrm>
            </p:contentPart>
          </mc:Choice>
          <mc:Fallback>
            <p:pic>
              <p:nvPicPr>
                <p:cNvPr id="24631" name="잉크 24630">
                  <a:extLst>
                    <a:ext uri="{FF2B5EF4-FFF2-40B4-BE49-F238E27FC236}">
                      <a16:creationId xmlns:a16="http://schemas.microsoft.com/office/drawing/2014/main" id="{C114275A-4AB2-4D78-BAA4-5FE9F7941AA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700447" y="2098249"/>
                  <a:ext cx="76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4632" name="잉크 24631">
                  <a:extLst>
                    <a:ext uri="{FF2B5EF4-FFF2-40B4-BE49-F238E27FC236}">
                      <a16:creationId xmlns:a16="http://schemas.microsoft.com/office/drawing/2014/main" id="{44276A7A-FA5B-43CB-90CB-7A9B41DD0E06}"/>
                    </a:ext>
                  </a:extLst>
                </p14:cNvPr>
                <p14:cNvContentPartPr/>
                <p14:nvPr/>
              </p14:nvContentPartPr>
              <p14:xfrm>
                <a:off x="3766687" y="2042809"/>
                <a:ext cx="52920" cy="91080"/>
              </p14:xfrm>
            </p:contentPart>
          </mc:Choice>
          <mc:Fallback>
            <p:pic>
              <p:nvPicPr>
                <p:cNvPr id="24632" name="잉크 24631">
                  <a:extLst>
                    <a:ext uri="{FF2B5EF4-FFF2-40B4-BE49-F238E27FC236}">
                      <a16:creationId xmlns:a16="http://schemas.microsoft.com/office/drawing/2014/main" id="{44276A7A-FA5B-43CB-90CB-7A9B41DD0E0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758047" y="2033809"/>
                  <a:ext cx="70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4633" name="잉크 24632">
                  <a:extLst>
                    <a:ext uri="{FF2B5EF4-FFF2-40B4-BE49-F238E27FC236}">
                      <a16:creationId xmlns:a16="http://schemas.microsoft.com/office/drawing/2014/main" id="{F46ED75F-D6BC-4C2A-AEB9-7CF4BF718EE1}"/>
                    </a:ext>
                  </a:extLst>
                </p14:cNvPr>
                <p14:cNvContentPartPr/>
                <p14:nvPr/>
              </p14:nvContentPartPr>
              <p14:xfrm>
                <a:off x="3791167" y="2063329"/>
                <a:ext cx="82800" cy="83520"/>
              </p14:xfrm>
            </p:contentPart>
          </mc:Choice>
          <mc:Fallback>
            <p:pic>
              <p:nvPicPr>
                <p:cNvPr id="24633" name="잉크 24632">
                  <a:extLst>
                    <a:ext uri="{FF2B5EF4-FFF2-40B4-BE49-F238E27FC236}">
                      <a16:creationId xmlns:a16="http://schemas.microsoft.com/office/drawing/2014/main" id="{F46ED75F-D6BC-4C2A-AEB9-7CF4BF718EE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82527" y="2054689"/>
                  <a:ext cx="1004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4634" name="잉크 24633">
                  <a:extLst>
                    <a:ext uri="{FF2B5EF4-FFF2-40B4-BE49-F238E27FC236}">
                      <a16:creationId xmlns:a16="http://schemas.microsoft.com/office/drawing/2014/main" id="{FAC29F18-5E31-4F3D-BAC5-BA7409F8728E}"/>
                    </a:ext>
                  </a:extLst>
                </p14:cNvPr>
                <p14:cNvContentPartPr/>
                <p14:nvPr/>
              </p14:nvContentPartPr>
              <p14:xfrm>
                <a:off x="3903127" y="2055409"/>
                <a:ext cx="54360" cy="59760"/>
              </p14:xfrm>
            </p:contentPart>
          </mc:Choice>
          <mc:Fallback>
            <p:pic>
              <p:nvPicPr>
                <p:cNvPr id="24634" name="잉크 24633">
                  <a:extLst>
                    <a:ext uri="{FF2B5EF4-FFF2-40B4-BE49-F238E27FC236}">
                      <a16:creationId xmlns:a16="http://schemas.microsoft.com/office/drawing/2014/main" id="{FAC29F18-5E31-4F3D-BAC5-BA7409F8728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94127" y="2046409"/>
                  <a:ext cx="720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4635" name="잉크 24634">
                  <a:extLst>
                    <a:ext uri="{FF2B5EF4-FFF2-40B4-BE49-F238E27FC236}">
                      <a16:creationId xmlns:a16="http://schemas.microsoft.com/office/drawing/2014/main" id="{AD65B624-5022-444D-A251-C318E4C6E7C1}"/>
                    </a:ext>
                  </a:extLst>
                </p14:cNvPr>
                <p14:cNvContentPartPr/>
                <p14:nvPr/>
              </p14:nvContentPartPr>
              <p14:xfrm>
                <a:off x="3912847" y="2133169"/>
                <a:ext cx="90720" cy="54360"/>
              </p14:xfrm>
            </p:contentPart>
          </mc:Choice>
          <mc:Fallback>
            <p:pic>
              <p:nvPicPr>
                <p:cNvPr id="24635" name="잉크 24634">
                  <a:extLst>
                    <a:ext uri="{FF2B5EF4-FFF2-40B4-BE49-F238E27FC236}">
                      <a16:creationId xmlns:a16="http://schemas.microsoft.com/office/drawing/2014/main" id="{AD65B624-5022-444D-A251-C318E4C6E7C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903847" y="2124529"/>
                  <a:ext cx="108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4636" name="잉크 24635">
                  <a:extLst>
                    <a:ext uri="{FF2B5EF4-FFF2-40B4-BE49-F238E27FC236}">
                      <a16:creationId xmlns:a16="http://schemas.microsoft.com/office/drawing/2014/main" id="{AF3C318A-9282-45D8-A9A0-ACEA0BA8EE9D}"/>
                    </a:ext>
                  </a:extLst>
                </p14:cNvPr>
                <p14:cNvContentPartPr/>
                <p14:nvPr/>
              </p14:nvContentPartPr>
              <p14:xfrm>
                <a:off x="4074127" y="2053249"/>
                <a:ext cx="16560" cy="118440"/>
              </p14:xfrm>
            </p:contentPart>
          </mc:Choice>
          <mc:Fallback>
            <p:pic>
              <p:nvPicPr>
                <p:cNvPr id="24636" name="잉크 24635">
                  <a:extLst>
                    <a:ext uri="{FF2B5EF4-FFF2-40B4-BE49-F238E27FC236}">
                      <a16:creationId xmlns:a16="http://schemas.microsoft.com/office/drawing/2014/main" id="{AF3C318A-9282-45D8-A9A0-ACEA0BA8EE9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065127" y="2044249"/>
                  <a:ext cx="34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4637" name="잉크 24636">
                  <a:extLst>
                    <a:ext uri="{FF2B5EF4-FFF2-40B4-BE49-F238E27FC236}">
                      <a16:creationId xmlns:a16="http://schemas.microsoft.com/office/drawing/2014/main" id="{BC258C8A-CDD1-4C41-BAE0-020B5D88F871}"/>
                    </a:ext>
                  </a:extLst>
                </p14:cNvPr>
                <p14:cNvContentPartPr/>
                <p14:nvPr/>
              </p14:nvContentPartPr>
              <p14:xfrm>
                <a:off x="4125967" y="2090689"/>
                <a:ext cx="32760" cy="88560"/>
              </p14:xfrm>
            </p:contentPart>
          </mc:Choice>
          <mc:Fallback>
            <p:pic>
              <p:nvPicPr>
                <p:cNvPr id="24637" name="잉크 24636">
                  <a:extLst>
                    <a:ext uri="{FF2B5EF4-FFF2-40B4-BE49-F238E27FC236}">
                      <a16:creationId xmlns:a16="http://schemas.microsoft.com/office/drawing/2014/main" id="{BC258C8A-CDD1-4C41-BAE0-020B5D88F87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16967" y="2082049"/>
                  <a:ext cx="50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4638" name="잉크 24637">
                  <a:extLst>
                    <a:ext uri="{FF2B5EF4-FFF2-40B4-BE49-F238E27FC236}">
                      <a16:creationId xmlns:a16="http://schemas.microsoft.com/office/drawing/2014/main" id="{4A6B993C-1727-4535-B1C1-BFBF80D555EA}"/>
                    </a:ext>
                  </a:extLst>
                </p14:cNvPr>
                <p14:cNvContentPartPr/>
                <p14:nvPr/>
              </p14:nvContentPartPr>
              <p14:xfrm>
                <a:off x="4187527" y="2095009"/>
                <a:ext cx="39960" cy="41400"/>
              </p14:xfrm>
            </p:contentPart>
          </mc:Choice>
          <mc:Fallback>
            <p:pic>
              <p:nvPicPr>
                <p:cNvPr id="24638" name="잉크 24637">
                  <a:extLst>
                    <a:ext uri="{FF2B5EF4-FFF2-40B4-BE49-F238E27FC236}">
                      <a16:creationId xmlns:a16="http://schemas.microsoft.com/office/drawing/2014/main" id="{4A6B993C-1727-4535-B1C1-BFBF80D555E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178887" y="2086009"/>
                  <a:ext cx="57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4639" name="잉크 24638">
                  <a:extLst>
                    <a:ext uri="{FF2B5EF4-FFF2-40B4-BE49-F238E27FC236}">
                      <a16:creationId xmlns:a16="http://schemas.microsoft.com/office/drawing/2014/main" id="{5AFD34BE-C0C5-49BF-93BD-14E01924F790}"/>
                    </a:ext>
                  </a:extLst>
                </p14:cNvPr>
                <p14:cNvContentPartPr/>
                <p14:nvPr/>
              </p14:nvContentPartPr>
              <p14:xfrm>
                <a:off x="4216687" y="2107969"/>
                <a:ext cx="35280" cy="99720"/>
              </p14:xfrm>
            </p:contentPart>
          </mc:Choice>
          <mc:Fallback>
            <p:pic>
              <p:nvPicPr>
                <p:cNvPr id="24639" name="잉크 24638">
                  <a:extLst>
                    <a:ext uri="{FF2B5EF4-FFF2-40B4-BE49-F238E27FC236}">
                      <a16:creationId xmlns:a16="http://schemas.microsoft.com/office/drawing/2014/main" id="{5AFD34BE-C0C5-49BF-93BD-14E01924F79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208047" y="2098969"/>
                  <a:ext cx="52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4642" name="잉크 24641">
                  <a:extLst>
                    <a:ext uri="{FF2B5EF4-FFF2-40B4-BE49-F238E27FC236}">
                      <a16:creationId xmlns:a16="http://schemas.microsoft.com/office/drawing/2014/main" id="{FF97C1AA-39E2-4A43-906E-D5C7F23F2574}"/>
                    </a:ext>
                  </a:extLst>
                </p14:cNvPr>
                <p14:cNvContentPartPr/>
                <p14:nvPr/>
              </p14:nvContentPartPr>
              <p14:xfrm>
                <a:off x="4269247" y="2107609"/>
                <a:ext cx="84960" cy="18360"/>
              </p14:xfrm>
            </p:contentPart>
          </mc:Choice>
          <mc:Fallback>
            <p:pic>
              <p:nvPicPr>
                <p:cNvPr id="24642" name="잉크 24641">
                  <a:extLst>
                    <a:ext uri="{FF2B5EF4-FFF2-40B4-BE49-F238E27FC236}">
                      <a16:creationId xmlns:a16="http://schemas.microsoft.com/office/drawing/2014/main" id="{FF97C1AA-39E2-4A43-906E-D5C7F23F257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60607" y="2098609"/>
                  <a:ext cx="102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4643" name="잉크 24642">
                  <a:extLst>
                    <a:ext uri="{FF2B5EF4-FFF2-40B4-BE49-F238E27FC236}">
                      <a16:creationId xmlns:a16="http://schemas.microsoft.com/office/drawing/2014/main" id="{EABD6985-C3B4-40CD-BA70-B3B2A581559A}"/>
                    </a:ext>
                  </a:extLst>
                </p14:cNvPr>
                <p14:cNvContentPartPr/>
                <p14:nvPr/>
              </p14:nvContentPartPr>
              <p14:xfrm>
                <a:off x="4299847" y="2061529"/>
                <a:ext cx="30240" cy="104400"/>
              </p14:xfrm>
            </p:contentPart>
          </mc:Choice>
          <mc:Fallback>
            <p:pic>
              <p:nvPicPr>
                <p:cNvPr id="24643" name="잉크 24642">
                  <a:extLst>
                    <a:ext uri="{FF2B5EF4-FFF2-40B4-BE49-F238E27FC236}">
                      <a16:creationId xmlns:a16="http://schemas.microsoft.com/office/drawing/2014/main" id="{EABD6985-C3B4-40CD-BA70-B3B2A581559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90847" y="2052529"/>
                  <a:ext cx="47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4644" name="잉크 24643">
                  <a:extLst>
                    <a:ext uri="{FF2B5EF4-FFF2-40B4-BE49-F238E27FC236}">
                      <a16:creationId xmlns:a16="http://schemas.microsoft.com/office/drawing/2014/main" id="{13A33436-F261-451C-88E5-DDBE370C76D8}"/>
                    </a:ext>
                  </a:extLst>
                </p14:cNvPr>
                <p14:cNvContentPartPr/>
                <p14:nvPr/>
              </p14:nvContentPartPr>
              <p14:xfrm>
                <a:off x="4356007" y="2105809"/>
                <a:ext cx="79560" cy="75600"/>
              </p14:xfrm>
            </p:contentPart>
          </mc:Choice>
          <mc:Fallback>
            <p:pic>
              <p:nvPicPr>
                <p:cNvPr id="24644" name="잉크 24643">
                  <a:extLst>
                    <a:ext uri="{FF2B5EF4-FFF2-40B4-BE49-F238E27FC236}">
                      <a16:creationId xmlns:a16="http://schemas.microsoft.com/office/drawing/2014/main" id="{13A33436-F261-451C-88E5-DDBE370C76D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47007" y="2096809"/>
                  <a:ext cx="97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4645" name="잉크 24644">
                  <a:extLst>
                    <a:ext uri="{FF2B5EF4-FFF2-40B4-BE49-F238E27FC236}">
                      <a16:creationId xmlns:a16="http://schemas.microsoft.com/office/drawing/2014/main" id="{B6B7C788-4C37-4B04-8EAD-4138B3CF50CB}"/>
                    </a:ext>
                  </a:extLst>
                </p14:cNvPr>
                <p14:cNvContentPartPr/>
                <p14:nvPr/>
              </p14:nvContentPartPr>
              <p14:xfrm>
                <a:off x="3314167" y="1846609"/>
                <a:ext cx="151200" cy="234360"/>
              </p14:xfrm>
            </p:contentPart>
          </mc:Choice>
          <mc:Fallback>
            <p:pic>
              <p:nvPicPr>
                <p:cNvPr id="24645" name="잉크 24644">
                  <a:extLst>
                    <a:ext uri="{FF2B5EF4-FFF2-40B4-BE49-F238E27FC236}">
                      <a16:creationId xmlns:a16="http://schemas.microsoft.com/office/drawing/2014/main" id="{B6B7C788-4C37-4B04-8EAD-4138B3CF50C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305527" y="1837609"/>
                  <a:ext cx="168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4647" name="잉크 24646">
                  <a:extLst>
                    <a:ext uri="{FF2B5EF4-FFF2-40B4-BE49-F238E27FC236}">
                      <a16:creationId xmlns:a16="http://schemas.microsoft.com/office/drawing/2014/main" id="{DFE38B3B-43D1-402B-90D2-D93D31EAF4AE}"/>
                    </a:ext>
                  </a:extLst>
                </p14:cNvPr>
                <p14:cNvContentPartPr/>
                <p14:nvPr/>
              </p14:nvContentPartPr>
              <p14:xfrm>
                <a:off x="4875847" y="1803409"/>
                <a:ext cx="76320" cy="151560"/>
              </p14:xfrm>
            </p:contentPart>
          </mc:Choice>
          <mc:Fallback>
            <p:pic>
              <p:nvPicPr>
                <p:cNvPr id="24647" name="잉크 24646">
                  <a:extLst>
                    <a:ext uri="{FF2B5EF4-FFF2-40B4-BE49-F238E27FC236}">
                      <a16:creationId xmlns:a16="http://schemas.microsoft.com/office/drawing/2014/main" id="{DFE38B3B-43D1-402B-90D2-D93D31EAF4A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867207" y="1794769"/>
                  <a:ext cx="93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4648" name="잉크 24647">
                  <a:extLst>
                    <a:ext uri="{FF2B5EF4-FFF2-40B4-BE49-F238E27FC236}">
                      <a16:creationId xmlns:a16="http://schemas.microsoft.com/office/drawing/2014/main" id="{21DD5E98-0F53-47F0-A190-52D04B979724}"/>
                    </a:ext>
                  </a:extLst>
                </p14:cNvPr>
                <p14:cNvContentPartPr/>
                <p14:nvPr/>
              </p14:nvContentPartPr>
              <p14:xfrm>
                <a:off x="4979887" y="1796569"/>
                <a:ext cx="95760" cy="145800"/>
              </p14:xfrm>
            </p:contentPart>
          </mc:Choice>
          <mc:Fallback>
            <p:pic>
              <p:nvPicPr>
                <p:cNvPr id="24648" name="잉크 24647">
                  <a:extLst>
                    <a:ext uri="{FF2B5EF4-FFF2-40B4-BE49-F238E27FC236}">
                      <a16:creationId xmlns:a16="http://schemas.microsoft.com/office/drawing/2014/main" id="{21DD5E98-0F53-47F0-A190-52D04B97972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70887" y="1787569"/>
                  <a:ext cx="113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4649" name="잉크 24648">
                  <a:extLst>
                    <a:ext uri="{FF2B5EF4-FFF2-40B4-BE49-F238E27FC236}">
                      <a16:creationId xmlns:a16="http://schemas.microsoft.com/office/drawing/2014/main" id="{FA004D9B-9050-42AA-9707-246BF9D4E182}"/>
                    </a:ext>
                  </a:extLst>
                </p14:cNvPr>
                <p14:cNvContentPartPr/>
                <p14:nvPr/>
              </p14:nvContentPartPr>
              <p14:xfrm>
                <a:off x="5108407" y="1790809"/>
                <a:ext cx="56520" cy="146880"/>
              </p14:xfrm>
            </p:contentPart>
          </mc:Choice>
          <mc:Fallback>
            <p:pic>
              <p:nvPicPr>
                <p:cNvPr id="24649" name="잉크 24648">
                  <a:extLst>
                    <a:ext uri="{FF2B5EF4-FFF2-40B4-BE49-F238E27FC236}">
                      <a16:creationId xmlns:a16="http://schemas.microsoft.com/office/drawing/2014/main" id="{FA004D9B-9050-42AA-9707-246BF9D4E18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99407" y="1781809"/>
                  <a:ext cx="74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4650" name="잉크 24649">
                  <a:extLst>
                    <a:ext uri="{FF2B5EF4-FFF2-40B4-BE49-F238E27FC236}">
                      <a16:creationId xmlns:a16="http://schemas.microsoft.com/office/drawing/2014/main" id="{673DC093-9C65-47FD-8DBB-C7F1F93EE05F}"/>
                    </a:ext>
                  </a:extLst>
                </p14:cNvPr>
                <p14:cNvContentPartPr/>
                <p14:nvPr/>
              </p14:nvContentPartPr>
              <p14:xfrm>
                <a:off x="5195887" y="1832209"/>
                <a:ext cx="48960" cy="54720"/>
              </p14:xfrm>
            </p:contentPart>
          </mc:Choice>
          <mc:Fallback>
            <p:pic>
              <p:nvPicPr>
                <p:cNvPr id="24650" name="잉크 24649">
                  <a:extLst>
                    <a:ext uri="{FF2B5EF4-FFF2-40B4-BE49-F238E27FC236}">
                      <a16:creationId xmlns:a16="http://schemas.microsoft.com/office/drawing/2014/main" id="{673DC093-9C65-47FD-8DBB-C7F1F93EE05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186887" y="1823209"/>
                  <a:ext cx="66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4651" name="잉크 24650">
                  <a:extLst>
                    <a:ext uri="{FF2B5EF4-FFF2-40B4-BE49-F238E27FC236}">
                      <a16:creationId xmlns:a16="http://schemas.microsoft.com/office/drawing/2014/main" id="{6AF56E5B-10E1-45FA-93BB-ADCF5D8AFBC3}"/>
                    </a:ext>
                  </a:extLst>
                </p14:cNvPr>
                <p14:cNvContentPartPr/>
                <p14:nvPr/>
              </p14:nvContentPartPr>
              <p14:xfrm>
                <a:off x="5215327" y="1844809"/>
                <a:ext cx="48600" cy="129960"/>
              </p14:xfrm>
            </p:contentPart>
          </mc:Choice>
          <mc:Fallback>
            <p:pic>
              <p:nvPicPr>
                <p:cNvPr id="24651" name="잉크 24650">
                  <a:extLst>
                    <a:ext uri="{FF2B5EF4-FFF2-40B4-BE49-F238E27FC236}">
                      <a16:creationId xmlns:a16="http://schemas.microsoft.com/office/drawing/2014/main" id="{6AF56E5B-10E1-45FA-93BB-ADCF5D8AFBC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206327" y="1835809"/>
                  <a:ext cx="66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4652" name="잉크 24651">
                  <a:extLst>
                    <a:ext uri="{FF2B5EF4-FFF2-40B4-BE49-F238E27FC236}">
                      <a16:creationId xmlns:a16="http://schemas.microsoft.com/office/drawing/2014/main" id="{1B2E17A9-A041-4ECA-A99B-9319BFC850FA}"/>
                    </a:ext>
                  </a:extLst>
                </p14:cNvPr>
                <p14:cNvContentPartPr/>
                <p14:nvPr/>
              </p14:nvContentPartPr>
              <p14:xfrm>
                <a:off x="5280487" y="1794769"/>
                <a:ext cx="65160" cy="120240"/>
              </p14:xfrm>
            </p:contentPart>
          </mc:Choice>
          <mc:Fallback>
            <p:pic>
              <p:nvPicPr>
                <p:cNvPr id="24652" name="잉크 24651">
                  <a:extLst>
                    <a:ext uri="{FF2B5EF4-FFF2-40B4-BE49-F238E27FC236}">
                      <a16:creationId xmlns:a16="http://schemas.microsoft.com/office/drawing/2014/main" id="{1B2E17A9-A041-4ECA-A99B-9319BFC850F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271847" y="1786129"/>
                  <a:ext cx="82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4653" name="잉크 24652">
                  <a:extLst>
                    <a:ext uri="{FF2B5EF4-FFF2-40B4-BE49-F238E27FC236}">
                      <a16:creationId xmlns:a16="http://schemas.microsoft.com/office/drawing/2014/main" id="{8A6F1748-33C6-4CD1-8D3B-B309D0E3ACEE}"/>
                    </a:ext>
                  </a:extLst>
                </p14:cNvPr>
                <p14:cNvContentPartPr/>
                <p14:nvPr/>
              </p14:nvContentPartPr>
              <p14:xfrm>
                <a:off x="5336287" y="1848049"/>
                <a:ext cx="75960" cy="106920"/>
              </p14:xfrm>
            </p:contentPart>
          </mc:Choice>
          <mc:Fallback>
            <p:pic>
              <p:nvPicPr>
                <p:cNvPr id="24653" name="잉크 24652">
                  <a:extLst>
                    <a:ext uri="{FF2B5EF4-FFF2-40B4-BE49-F238E27FC236}">
                      <a16:creationId xmlns:a16="http://schemas.microsoft.com/office/drawing/2014/main" id="{8A6F1748-33C6-4CD1-8D3B-B309D0E3ACE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327287" y="1839049"/>
                  <a:ext cx="93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4654" name="잉크 24653">
                  <a:extLst>
                    <a:ext uri="{FF2B5EF4-FFF2-40B4-BE49-F238E27FC236}">
                      <a16:creationId xmlns:a16="http://schemas.microsoft.com/office/drawing/2014/main" id="{FA4E761D-BE61-4408-897E-27CB1E49AB0B}"/>
                    </a:ext>
                  </a:extLst>
                </p14:cNvPr>
                <p14:cNvContentPartPr/>
                <p14:nvPr/>
              </p14:nvContentPartPr>
              <p14:xfrm>
                <a:off x="5457247" y="1950289"/>
                <a:ext cx="1800" cy="16560"/>
              </p14:xfrm>
            </p:contentPart>
          </mc:Choice>
          <mc:Fallback>
            <p:pic>
              <p:nvPicPr>
                <p:cNvPr id="24654" name="잉크 24653">
                  <a:extLst>
                    <a:ext uri="{FF2B5EF4-FFF2-40B4-BE49-F238E27FC236}">
                      <a16:creationId xmlns:a16="http://schemas.microsoft.com/office/drawing/2014/main" id="{FA4E761D-BE61-4408-897E-27CB1E49AB0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448607" y="1941649"/>
                  <a:ext cx="19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4655" name="잉크 24654">
                  <a:extLst>
                    <a:ext uri="{FF2B5EF4-FFF2-40B4-BE49-F238E27FC236}">
                      <a16:creationId xmlns:a16="http://schemas.microsoft.com/office/drawing/2014/main" id="{ACE6E364-F5A3-4EBB-B7D0-4E8E36BB38A9}"/>
                    </a:ext>
                  </a:extLst>
                </p14:cNvPr>
                <p14:cNvContentPartPr/>
                <p14:nvPr/>
              </p14:nvContentPartPr>
              <p14:xfrm>
                <a:off x="4357807" y="1983409"/>
                <a:ext cx="450360" cy="84600"/>
              </p14:xfrm>
            </p:contentPart>
          </mc:Choice>
          <mc:Fallback>
            <p:pic>
              <p:nvPicPr>
                <p:cNvPr id="24655" name="잉크 24654">
                  <a:extLst>
                    <a:ext uri="{FF2B5EF4-FFF2-40B4-BE49-F238E27FC236}">
                      <a16:creationId xmlns:a16="http://schemas.microsoft.com/office/drawing/2014/main" id="{ACE6E364-F5A3-4EBB-B7D0-4E8E36BB38A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349167" y="1974769"/>
                  <a:ext cx="468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4657" name="잉크 24656">
                  <a:extLst>
                    <a:ext uri="{FF2B5EF4-FFF2-40B4-BE49-F238E27FC236}">
                      <a16:creationId xmlns:a16="http://schemas.microsoft.com/office/drawing/2014/main" id="{265EF173-5424-4741-BBB4-3278BDF3CDC5}"/>
                    </a:ext>
                  </a:extLst>
                </p14:cNvPr>
                <p14:cNvContentPartPr/>
                <p14:nvPr/>
              </p14:nvContentPartPr>
              <p14:xfrm>
                <a:off x="4639327" y="2060809"/>
                <a:ext cx="120240" cy="137520"/>
              </p14:xfrm>
            </p:contentPart>
          </mc:Choice>
          <mc:Fallback>
            <p:pic>
              <p:nvPicPr>
                <p:cNvPr id="24657" name="잉크 24656">
                  <a:extLst>
                    <a:ext uri="{FF2B5EF4-FFF2-40B4-BE49-F238E27FC236}">
                      <a16:creationId xmlns:a16="http://schemas.microsoft.com/office/drawing/2014/main" id="{265EF173-5424-4741-BBB4-3278BDF3CDC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630327" y="2051809"/>
                  <a:ext cx="1378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4658" name="잉크 24657">
                  <a:extLst>
                    <a:ext uri="{FF2B5EF4-FFF2-40B4-BE49-F238E27FC236}">
                      <a16:creationId xmlns:a16="http://schemas.microsoft.com/office/drawing/2014/main" id="{92CA0158-8CF7-4C99-B214-18BCBA24E42D}"/>
                    </a:ext>
                  </a:extLst>
                </p14:cNvPr>
                <p14:cNvContentPartPr/>
                <p14:nvPr/>
              </p14:nvContentPartPr>
              <p14:xfrm>
                <a:off x="4740487" y="2138929"/>
                <a:ext cx="72360" cy="127440"/>
              </p14:xfrm>
            </p:contentPart>
          </mc:Choice>
          <mc:Fallback>
            <p:pic>
              <p:nvPicPr>
                <p:cNvPr id="24658" name="잉크 24657">
                  <a:extLst>
                    <a:ext uri="{FF2B5EF4-FFF2-40B4-BE49-F238E27FC236}">
                      <a16:creationId xmlns:a16="http://schemas.microsoft.com/office/drawing/2014/main" id="{92CA0158-8CF7-4C99-B214-18BCBA24E42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731847" y="2130289"/>
                  <a:ext cx="90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4659" name="잉크 24658">
                  <a:extLst>
                    <a:ext uri="{FF2B5EF4-FFF2-40B4-BE49-F238E27FC236}">
                      <a16:creationId xmlns:a16="http://schemas.microsoft.com/office/drawing/2014/main" id="{20A4831F-B172-4A4D-9F79-79A40A5706C6}"/>
                    </a:ext>
                  </a:extLst>
                </p14:cNvPr>
                <p14:cNvContentPartPr/>
                <p14:nvPr/>
              </p14:nvContentPartPr>
              <p14:xfrm>
                <a:off x="4846327" y="2135689"/>
                <a:ext cx="71640" cy="94320"/>
              </p14:xfrm>
            </p:contentPart>
          </mc:Choice>
          <mc:Fallback>
            <p:pic>
              <p:nvPicPr>
                <p:cNvPr id="24659" name="잉크 24658">
                  <a:extLst>
                    <a:ext uri="{FF2B5EF4-FFF2-40B4-BE49-F238E27FC236}">
                      <a16:creationId xmlns:a16="http://schemas.microsoft.com/office/drawing/2014/main" id="{20A4831F-B172-4A4D-9F79-79A40A5706C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837687" y="2127049"/>
                  <a:ext cx="892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4660" name="잉크 24659">
                  <a:extLst>
                    <a:ext uri="{FF2B5EF4-FFF2-40B4-BE49-F238E27FC236}">
                      <a16:creationId xmlns:a16="http://schemas.microsoft.com/office/drawing/2014/main" id="{695B8C3E-C8B8-4AFF-8831-B87EE22AB857}"/>
                    </a:ext>
                  </a:extLst>
                </p14:cNvPr>
                <p14:cNvContentPartPr/>
                <p14:nvPr/>
              </p14:nvContentPartPr>
              <p14:xfrm>
                <a:off x="4940287" y="2117689"/>
                <a:ext cx="18000" cy="100440"/>
              </p14:xfrm>
            </p:contentPart>
          </mc:Choice>
          <mc:Fallback>
            <p:pic>
              <p:nvPicPr>
                <p:cNvPr id="24660" name="잉크 24659">
                  <a:extLst>
                    <a:ext uri="{FF2B5EF4-FFF2-40B4-BE49-F238E27FC236}">
                      <a16:creationId xmlns:a16="http://schemas.microsoft.com/office/drawing/2014/main" id="{695B8C3E-C8B8-4AFF-8831-B87EE22AB85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931287" y="2109049"/>
                  <a:ext cx="35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4661" name="잉크 24660">
                  <a:extLst>
                    <a:ext uri="{FF2B5EF4-FFF2-40B4-BE49-F238E27FC236}">
                      <a16:creationId xmlns:a16="http://schemas.microsoft.com/office/drawing/2014/main" id="{5D93872D-FF12-4626-8A9D-0D8A176EC8BB}"/>
                    </a:ext>
                  </a:extLst>
                </p14:cNvPr>
                <p14:cNvContentPartPr/>
                <p14:nvPr/>
              </p14:nvContentPartPr>
              <p14:xfrm>
                <a:off x="4973047" y="2137129"/>
                <a:ext cx="60120" cy="88920"/>
              </p14:xfrm>
            </p:contentPart>
          </mc:Choice>
          <mc:Fallback>
            <p:pic>
              <p:nvPicPr>
                <p:cNvPr id="24661" name="잉크 24660">
                  <a:extLst>
                    <a:ext uri="{FF2B5EF4-FFF2-40B4-BE49-F238E27FC236}">
                      <a16:creationId xmlns:a16="http://schemas.microsoft.com/office/drawing/2014/main" id="{5D93872D-FF12-4626-8A9D-0D8A176EC8B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964407" y="2128129"/>
                  <a:ext cx="77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4662" name="잉크 24661">
                  <a:extLst>
                    <a:ext uri="{FF2B5EF4-FFF2-40B4-BE49-F238E27FC236}">
                      <a16:creationId xmlns:a16="http://schemas.microsoft.com/office/drawing/2014/main" id="{8D2AC32A-5EAF-4474-986B-F50F64AABE33}"/>
                    </a:ext>
                  </a:extLst>
                </p14:cNvPr>
                <p14:cNvContentPartPr/>
                <p14:nvPr/>
              </p14:nvContentPartPr>
              <p14:xfrm>
                <a:off x="5049007" y="2117329"/>
                <a:ext cx="65160" cy="111600"/>
              </p14:xfrm>
            </p:contentPart>
          </mc:Choice>
          <mc:Fallback>
            <p:pic>
              <p:nvPicPr>
                <p:cNvPr id="24662" name="잉크 24661">
                  <a:extLst>
                    <a:ext uri="{FF2B5EF4-FFF2-40B4-BE49-F238E27FC236}">
                      <a16:creationId xmlns:a16="http://schemas.microsoft.com/office/drawing/2014/main" id="{8D2AC32A-5EAF-4474-986B-F50F64AABE3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040007" y="2108329"/>
                  <a:ext cx="82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4663" name="잉크 24662">
                  <a:extLst>
                    <a:ext uri="{FF2B5EF4-FFF2-40B4-BE49-F238E27FC236}">
                      <a16:creationId xmlns:a16="http://schemas.microsoft.com/office/drawing/2014/main" id="{77EEF8B6-486A-44B6-AACA-0F74F09437B7}"/>
                    </a:ext>
                  </a:extLst>
                </p14:cNvPr>
                <p14:cNvContentPartPr/>
                <p14:nvPr/>
              </p14:nvContentPartPr>
              <p14:xfrm>
                <a:off x="5148727" y="2107249"/>
                <a:ext cx="36000" cy="84960"/>
              </p14:xfrm>
            </p:contentPart>
          </mc:Choice>
          <mc:Fallback>
            <p:pic>
              <p:nvPicPr>
                <p:cNvPr id="24663" name="잉크 24662">
                  <a:extLst>
                    <a:ext uri="{FF2B5EF4-FFF2-40B4-BE49-F238E27FC236}">
                      <a16:creationId xmlns:a16="http://schemas.microsoft.com/office/drawing/2014/main" id="{77EEF8B6-486A-44B6-AACA-0F74F09437B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140087" y="2098609"/>
                  <a:ext cx="53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4664" name="잉크 24663">
                  <a:extLst>
                    <a:ext uri="{FF2B5EF4-FFF2-40B4-BE49-F238E27FC236}">
                      <a16:creationId xmlns:a16="http://schemas.microsoft.com/office/drawing/2014/main" id="{F188F087-CC35-4D4E-AAE1-17FFE08AA587}"/>
                    </a:ext>
                  </a:extLst>
                </p14:cNvPr>
                <p14:cNvContentPartPr/>
                <p14:nvPr/>
              </p14:nvContentPartPr>
              <p14:xfrm>
                <a:off x="5213167" y="2136409"/>
                <a:ext cx="45360" cy="73080"/>
              </p14:xfrm>
            </p:contentPart>
          </mc:Choice>
          <mc:Fallback>
            <p:pic>
              <p:nvPicPr>
                <p:cNvPr id="24664" name="잉크 24663">
                  <a:extLst>
                    <a:ext uri="{FF2B5EF4-FFF2-40B4-BE49-F238E27FC236}">
                      <a16:creationId xmlns:a16="http://schemas.microsoft.com/office/drawing/2014/main" id="{F188F087-CC35-4D4E-AAE1-17FFE08AA58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204527" y="2127769"/>
                  <a:ext cx="630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4665" name="잉크 24664">
                  <a:extLst>
                    <a:ext uri="{FF2B5EF4-FFF2-40B4-BE49-F238E27FC236}">
                      <a16:creationId xmlns:a16="http://schemas.microsoft.com/office/drawing/2014/main" id="{3B71FB82-2410-4259-B055-D5F44916708B}"/>
                    </a:ext>
                  </a:extLst>
                </p14:cNvPr>
                <p14:cNvContentPartPr/>
                <p14:nvPr/>
              </p14:nvContentPartPr>
              <p14:xfrm>
                <a:off x="5253487" y="2112289"/>
                <a:ext cx="77040" cy="106920"/>
              </p14:xfrm>
            </p:contentPart>
          </mc:Choice>
          <mc:Fallback>
            <p:pic>
              <p:nvPicPr>
                <p:cNvPr id="24665" name="잉크 24664">
                  <a:extLst>
                    <a:ext uri="{FF2B5EF4-FFF2-40B4-BE49-F238E27FC236}">
                      <a16:creationId xmlns:a16="http://schemas.microsoft.com/office/drawing/2014/main" id="{3B71FB82-2410-4259-B055-D5F44916708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244487" y="2103289"/>
                  <a:ext cx="946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4666" name="잉크 24665">
                  <a:extLst>
                    <a:ext uri="{FF2B5EF4-FFF2-40B4-BE49-F238E27FC236}">
                      <a16:creationId xmlns:a16="http://schemas.microsoft.com/office/drawing/2014/main" id="{F38B8038-E6AC-4182-BD70-E40242620836}"/>
                    </a:ext>
                  </a:extLst>
                </p14:cNvPr>
                <p14:cNvContentPartPr/>
                <p14:nvPr/>
              </p14:nvContentPartPr>
              <p14:xfrm>
                <a:off x="5323327" y="2132449"/>
                <a:ext cx="50400" cy="71280"/>
              </p14:xfrm>
            </p:contentPart>
          </mc:Choice>
          <mc:Fallback>
            <p:pic>
              <p:nvPicPr>
                <p:cNvPr id="24666" name="잉크 24665">
                  <a:extLst>
                    <a:ext uri="{FF2B5EF4-FFF2-40B4-BE49-F238E27FC236}">
                      <a16:creationId xmlns:a16="http://schemas.microsoft.com/office/drawing/2014/main" id="{F38B8038-E6AC-4182-BD70-E4024262083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314327" y="2123809"/>
                  <a:ext cx="680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4667" name="잉크 24666">
                  <a:extLst>
                    <a:ext uri="{FF2B5EF4-FFF2-40B4-BE49-F238E27FC236}">
                      <a16:creationId xmlns:a16="http://schemas.microsoft.com/office/drawing/2014/main" id="{ADCA8E9B-D469-464E-8C8E-480C6D10AC6E}"/>
                    </a:ext>
                  </a:extLst>
                </p14:cNvPr>
                <p14:cNvContentPartPr/>
                <p14:nvPr/>
              </p14:nvContentPartPr>
              <p14:xfrm>
                <a:off x="5330887" y="2210929"/>
                <a:ext cx="108720" cy="50760"/>
              </p14:xfrm>
            </p:contentPart>
          </mc:Choice>
          <mc:Fallback>
            <p:pic>
              <p:nvPicPr>
                <p:cNvPr id="24667" name="잉크 24666">
                  <a:extLst>
                    <a:ext uri="{FF2B5EF4-FFF2-40B4-BE49-F238E27FC236}">
                      <a16:creationId xmlns:a16="http://schemas.microsoft.com/office/drawing/2014/main" id="{ADCA8E9B-D469-464E-8C8E-480C6D10AC6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321887" y="2201929"/>
                  <a:ext cx="1263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6B948829-3CC4-48BA-B66D-4F43BE47F4F3}"/>
                    </a:ext>
                  </a:extLst>
                </p14:cNvPr>
                <p14:cNvContentPartPr/>
                <p14:nvPr/>
              </p14:nvContentPartPr>
              <p14:xfrm>
                <a:off x="3316327" y="1224169"/>
                <a:ext cx="109440" cy="9144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6B948829-3CC4-48BA-B66D-4F43BE47F4F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307327" y="1215529"/>
                  <a:ext cx="127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02AD0D75-DDDF-4A40-9C84-511FB7BB106C}"/>
                    </a:ext>
                  </a:extLst>
                </p14:cNvPr>
                <p14:cNvContentPartPr/>
                <p14:nvPr/>
              </p14:nvContentPartPr>
              <p14:xfrm>
                <a:off x="3339727" y="1260529"/>
                <a:ext cx="99360" cy="1476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02AD0D75-DDDF-4A40-9C84-511FB7BB106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30727" y="1251889"/>
                  <a:ext cx="117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DE829D72-B895-4B09-9039-34C86F402408}"/>
                    </a:ext>
                  </a:extLst>
                </p14:cNvPr>
                <p14:cNvContentPartPr/>
                <p14:nvPr/>
              </p14:nvContentPartPr>
              <p14:xfrm>
                <a:off x="3435847" y="1202209"/>
                <a:ext cx="58320" cy="9000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DE829D72-B895-4B09-9039-34C86F40240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427207" y="1193209"/>
                  <a:ext cx="75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4576" name="잉크 24575">
                  <a:extLst>
                    <a:ext uri="{FF2B5EF4-FFF2-40B4-BE49-F238E27FC236}">
                      <a16:creationId xmlns:a16="http://schemas.microsoft.com/office/drawing/2014/main" id="{F10E8C3B-5E79-474C-A6AC-C8BD3BF72C29}"/>
                    </a:ext>
                  </a:extLst>
                </p14:cNvPr>
                <p14:cNvContentPartPr/>
                <p14:nvPr/>
              </p14:nvContentPartPr>
              <p14:xfrm>
                <a:off x="3513607" y="1208329"/>
                <a:ext cx="78120" cy="80280"/>
              </p14:xfrm>
            </p:contentPart>
          </mc:Choice>
          <mc:Fallback>
            <p:pic>
              <p:nvPicPr>
                <p:cNvPr id="24576" name="잉크 24575">
                  <a:extLst>
                    <a:ext uri="{FF2B5EF4-FFF2-40B4-BE49-F238E27FC236}">
                      <a16:creationId xmlns:a16="http://schemas.microsoft.com/office/drawing/2014/main" id="{F10E8C3B-5E79-474C-A6AC-C8BD3BF72C2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504967" y="1199689"/>
                  <a:ext cx="957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4577" name="잉크 24576">
                  <a:extLst>
                    <a:ext uri="{FF2B5EF4-FFF2-40B4-BE49-F238E27FC236}">
                      <a16:creationId xmlns:a16="http://schemas.microsoft.com/office/drawing/2014/main" id="{285E97E7-DE18-4D31-8471-A04FA85F5415}"/>
                    </a:ext>
                  </a:extLst>
                </p14:cNvPr>
                <p14:cNvContentPartPr/>
                <p14:nvPr/>
              </p14:nvContentPartPr>
              <p14:xfrm>
                <a:off x="3551407" y="1200049"/>
                <a:ext cx="88920" cy="137160"/>
              </p14:xfrm>
            </p:contentPart>
          </mc:Choice>
          <mc:Fallback>
            <p:pic>
              <p:nvPicPr>
                <p:cNvPr id="24577" name="잉크 24576">
                  <a:extLst>
                    <a:ext uri="{FF2B5EF4-FFF2-40B4-BE49-F238E27FC236}">
                      <a16:creationId xmlns:a16="http://schemas.microsoft.com/office/drawing/2014/main" id="{285E97E7-DE18-4D31-8471-A04FA85F541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542767" y="1191049"/>
                  <a:ext cx="106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4601" name="잉크 24600">
                  <a:extLst>
                    <a:ext uri="{FF2B5EF4-FFF2-40B4-BE49-F238E27FC236}">
                      <a16:creationId xmlns:a16="http://schemas.microsoft.com/office/drawing/2014/main" id="{E219C694-ABB9-4F95-802E-53E462D5E960}"/>
                    </a:ext>
                  </a:extLst>
                </p14:cNvPr>
                <p14:cNvContentPartPr/>
                <p14:nvPr/>
              </p14:nvContentPartPr>
              <p14:xfrm>
                <a:off x="3643567" y="1469329"/>
                <a:ext cx="243000" cy="32760"/>
              </p14:xfrm>
            </p:contentPart>
          </mc:Choice>
          <mc:Fallback>
            <p:pic>
              <p:nvPicPr>
                <p:cNvPr id="24601" name="잉크 24600">
                  <a:extLst>
                    <a:ext uri="{FF2B5EF4-FFF2-40B4-BE49-F238E27FC236}">
                      <a16:creationId xmlns:a16="http://schemas.microsoft.com/office/drawing/2014/main" id="{E219C694-ABB9-4F95-802E-53E462D5E96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634567" y="1460689"/>
                  <a:ext cx="260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4602" name="잉크 24601">
                  <a:extLst>
                    <a:ext uri="{FF2B5EF4-FFF2-40B4-BE49-F238E27FC236}">
                      <a16:creationId xmlns:a16="http://schemas.microsoft.com/office/drawing/2014/main" id="{465DF07B-DE3D-4547-AEA0-1AA7F1770700}"/>
                    </a:ext>
                  </a:extLst>
                </p14:cNvPr>
                <p14:cNvContentPartPr/>
                <p14:nvPr/>
              </p14:nvContentPartPr>
              <p14:xfrm>
                <a:off x="3823927" y="1437289"/>
                <a:ext cx="97200" cy="145080"/>
              </p14:xfrm>
            </p:contentPart>
          </mc:Choice>
          <mc:Fallback>
            <p:pic>
              <p:nvPicPr>
                <p:cNvPr id="24602" name="잉크 24601">
                  <a:extLst>
                    <a:ext uri="{FF2B5EF4-FFF2-40B4-BE49-F238E27FC236}">
                      <a16:creationId xmlns:a16="http://schemas.microsoft.com/office/drawing/2014/main" id="{465DF07B-DE3D-4547-AEA0-1AA7F177070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814927" y="1428289"/>
                  <a:ext cx="114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4603" name="잉크 24602">
                  <a:extLst>
                    <a:ext uri="{FF2B5EF4-FFF2-40B4-BE49-F238E27FC236}">
                      <a16:creationId xmlns:a16="http://schemas.microsoft.com/office/drawing/2014/main" id="{17ED8FCB-B2F1-4D00-B876-7676F1D6D612}"/>
                    </a:ext>
                  </a:extLst>
                </p14:cNvPr>
                <p14:cNvContentPartPr/>
                <p14:nvPr/>
              </p14:nvContentPartPr>
              <p14:xfrm>
                <a:off x="4056127" y="1373929"/>
                <a:ext cx="834480" cy="280800"/>
              </p14:xfrm>
            </p:contentPart>
          </mc:Choice>
          <mc:Fallback>
            <p:pic>
              <p:nvPicPr>
                <p:cNvPr id="24603" name="잉크 24602">
                  <a:extLst>
                    <a:ext uri="{FF2B5EF4-FFF2-40B4-BE49-F238E27FC236}">
                      <a16:creationId xmlns:a16="http://schemas.microsoft.com/office/drawing/2014/main" id="{17ED8FCB-B2F1-4D00-B876-7676F1D6D61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047127" y="1365289"/>
                  <a:ext cx="8521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4604" name="잉크 24603">
                  <a:extLst>
                    <a:ext uri="{FF2B5EF4-FFF2-40B4-BE49-F238E27FC236}">
                      <a16:creationId xmlns:a16="http://schemas.microsoft.com/office/drawing/2014/main" id="{D3DBA549-8663-419C-A28F-DC8BD4F3998C}"/>
                    </a:ext>
                  </a:extLst>
                </p14:cNvPr>
                <p14:cNvContentPartPr/>
                <p14:nvPr/>
              </p14:nvContentPartPr>
              <p14:xfrm>
                <a:off x="4048207" y="1363129"/>
                <a:ext cx="818280" cy="256680"/>
              </p14:xfrm>
            </p:contentPart>
          </mc:Choice>
          <mc:Fallback>
            <p:pic>
              <p:nvPicPr>
                <p:cNvPr id="24604" name="잉크 24603">
                  <a:extLst>
                    <a:ext uri="{FF2B5EF4-FFF2-40B4-BE49-F238E27FC236}">
                      <a16:creationId xmlns:a16="http://schemas.microsoft.com/office/drawing/2014/main" id="{D3DBA549-8663-419C-A28F-DC8BD4F3998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039207" y="1354489"/>
                  <a:ext cx="8359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4605" name="잉크 24604">
                  <a:extLst>
                    <a:ext uri="{FF2B5EF4-FFF2-40B4-BE49-F238E27FC236}">
                      <a16:creationId xmlns:a16="http://schemas.microsoft.com/office/drawing/2014/main" id="{1FCF7F19-DE2D-41B7-8A93-B414BA721B72}"/>
                    </a:ext>
                  </a:extLst>
                </p14:cNvPr>
                <p14:cNvContentPartPr/>
                <p14:nvPr/>
              </p14:nvContentPartPr>
              <p14:xfrm>
                <a:off x="4295527" y="1379689"/>
                <a:ext cx="36000" cy="271440"/>
              </p14:xfrm>
            </p:contentPart>
          </mc:Choice>
          <mc:Fallback>
            <p:pic>
              <p:nvPicPr>
                <p:cNvPr id="24605" name="잉크 24604">
                  <a:extLst>
                    <a:ext uri="{FF2B5EF4-FFF2-40B4-BE49-F238E27FC236}">
                      <a16:creationId xmlns:a16="http://schemas.microsoft.com/office/drawing/2014/main" id="{1FCF7F19-DE2D-41B7-8A93-B414BA721B7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286527" y="1371049"/>
                  <a:ext cx="536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4606" name="잉크 24605">
                  <a:extLst>
                    <a:ext uri="{FF2B5EF4-FFF2-40B4-BE49-F238E27FC236}">
                      <a16:creationId xmlns:a16="http://schemas.microsoft.com/office/drawing/2014/main" id="{463BEC4A-9CA7-4F86-99B6-399A43656D49}"/>
                    </a:ext>
                  </a:extLst>
                </p14:cNvPr>
                <p14:cNvContentPartPr/>
                <p14:nvPr/>
              </p14:nvContentPartPr>
              <p14:xfrm>
                <a:off x="4525567" y="1415689"/>
                <a:ext cx="14040" cy="273240"/>
              </p14:xfrm>
            </p:contentPart>
          </mc:Choice>
          <mc:Fallback>
            <p:pic>
              <p:nvPicPr>
                <p:cNvPr id="24606" name="잉크 24605">
                  <a:extLst>
                    <a:ext uri="{FF2B5EF4-FFF2-40B4-BE49-F238E27FC236}">
                      <a16:creationId xmlns:a16="http://schemas.microsoft.com/office/drawing/2014/main" id="{463BEC4A-9CA7-4F86-99B6-399A43656D4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516567" y="1406689"/>
                  <a:ext cx="316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4669" name="잉크 24668">
                  <a:extLst>
                    <a:ext uri="{FF2B5EF4-FFF2-40B4-BE49-F238E27FC236}">
                      <a16:creationId xmlns:a16="http://schemas.microsoft.com/office/drawing/2014/main" id="{9D349CBE-2888-49C6-AE57-2BA34CF4FA2E}"/>
                    </a:ext>
                  </a:extLst>
                </p14:cNvPr>
                <p14:cNvContentPartPr/>
                <p14:nvPr/>
              </p14:nvContentPartPr>
              <p14:xfrm>
                <a:off x="4212367" y="1287169"/>
                <a:ext cx="432000" cy="144000"/>
              </p14:xfrm>
            </p:contentPart>
          </mc:Choice>
          <mc:Fallback>
            <p:pic>
              <p:nvPicPr>
                <p:cNvPr id="24669" name="잉크 24668">
                  <a:extLst>
                    <a:ext uri="{FF2B5EF4-FFF2-40B4-BE49-F238E27FC236}">
                      <a16:creationId xmlns:a16="http://schemas.microsoft.com/office/drawing/2014/main" id="{9D349CBE-2888-49C6-AE57-2BA34CF4FA2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203727" y="1278169"/>
                  <a:ext cx="449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4670" name="잉크 24669">
                  <a:extLst>
                    <a:ext uri="{FF2B5EF4-FFF2-40B4-BE49-F238E27FC236}">
                      <a16:creationId xmlns:a16="http://schemas.microsoft.com/office/drawing/2014/main" id="{ED629CD9-E4A5-4110-8EE2-D8D5B3AD8E04}"/>
                    </a:ext>
                  </a:extLst>
                </p14:cNvPr>
                <p14:cNvContentPartPr/>
                <p14:nvPr/>
              </p14:nvContentPartPr>
              <p14:xfrm>
                <a:off x="4242967" y="1131649"/>
                <a:ext cx="28440" cy="95040"/>
              </p14:xfrm>
            </p:contentPart>
          </mc:Choice>
          <mc:Fallback>
            <p:pic>
              <p:nvPicPr>
                <p:cNvPr id="24670" name="잉크 24669">
                  <a:extLst>
                    <a:ext uri="{FF2B5EF4-FFF2-40B4-BE49-F238E27FC236}">
                      <a16:creationId xmlns:a16="http://schemas.microsoft.com/office/drawing/2014/main" id="{ED629CD9-E4A5-4110-8EE2-D8D5B3AD8E0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234327" y="1122649"/>
                  <a:ext cx="460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4671" name="잉크 24670">
                  <a:extLst>
                    <a:ext uri="{FF2B5EF4-FFF2-40B4-BE49-F238E27FC236}">
                      <a16:creationId xmlns:a16="http://schemas.microsoft.com/office/drawing/2014/main" id="{01BC9B0A-E4DF-48C3-A3FA-45D5BA4E0D65}"/>
                    </a:ext>
                  </a:extLst>
                </p14:cNvPr>
                <p14:cNvContentPartPr/>
                <p14:nvPr/>
              </p14:nvContentPartPr>
              <p14:xfrm>
                <a:off x="4276087" y="1137769"/>
                <a:ext cx="131400" cy="97200"/>
              </p14:xfrm>
            </p:contentPart>
          </mc:Choice>
          <mc:Fallback>
            <p:pic>
              <p:nvPicPr>
                <p:cNvPr id="24671" name="잉크 24670">
                  <a:extLst>
                    <a:ext uri="{FF2B5EF4-FFF2-40B4-BE49-F238E27FC236}">
                      <a16:creationId xmlns:a16="http://schemas.microsoft.com/office/drawing/2014/main" id="{01BC9B0A-E4DF-48C3-A3FA-45D5BA4E0D6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267447" y="1129129"/>
                  <a:ext cx="1490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4672" name="잉크 24671">
                  <a:extLst>
                    <a:ext uri="{FF2B5EF4-FFF2-40B4-BE49-F238E27FC236}">
                      <a16:creationId xmlns:a16="http://schemas.microsoft.com/office/drawing/2014/main" id="{C33FDEA1-AB2A-4C5D-822E-BF6411CD6ED6}"/>
                    </a:ext>
                  </a:extLst>
                </p14:cNvPr>
                <p14:cNvContentPartPr/>
                <p14:nvPr/>
              </p14:nvContentPartPr>
              <p14:xfrm>
                <a:off x="4408567" y="1129849"/>
                <a:ext cx="63720" cy="95760"/>
              </p14:xfrm>
            </p:contentPart>
          </mc:Choice>
          <mc:Fallback>
            <p:pic>
              <p:nvPicPr>
                <p:cNvPr id="24672" name="잉크 24671">
                  <a:extLst>
                    <a:ext uri="{FF2B5EF4-FFF2-40B4-BE49-F238E27FC236}">
                      <a16:creationId xmlns:a16="http://schemas.microsoft.com/office/drawing/2014/main" id="{C33FDEA1-AB2A-4C5D-822E-BF6411CD6ED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399567" y="1121209"/>
                  <a:ext cx="81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4673" name="잉크 24672">
                  <a:extLst>
                    <a:ext uri="{FF2B5EF4-FFF2-40B4-BE49-F238E27FC236}">
                      <a16:creationId xmlns:a16="http://schemas.microsoft.com/office/drawing/2014/main" id="{098B331C-0FD0-47E9-8F4E-3F37B8DE78EC}"/>
                    </a:ext>
                  </a:extLst>
                </p14:cNvPr>
                <p14:cNvContentPartPr/>
                <p14:nvPr/>
              </p14:nvContentPartPr>
              <p14:xfrm>
                <a:off x="4473007" y="1171249"/>
                <a:ext cx="66960" cy="46800"/>
              </p14:xfrm>
            </p:contentPart>
          </mc:Choice>
          <mc:Fallback>
            <p:pic>
              <p:nvPicPr>
                <p:cNvPr id="24673" name="잉크 24672">
                  <a:extLst>
                    <a:ext uri="{FF2B5EF4-FFF2-40B4-BE49-F238E27FC236}">
                      <a16:creationId xmlns:a16="http://schemas.microsoft.com/office/drawing/2014/main" id="{098B331C-0FD0-47E9-8F4E-3F37B8DE78E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464007" y="1162609"/>
                  <a:ext cx="84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4674" name="잉크 24673">
                  <a:extLst>
                    <a:ext uri="{FF2B5EF4-FFF2-40B4-BE49-F238E27FC236}">
                      <a16:creationId xmlns:a16="http://schemas.microsoft.com/office/drawing/2014/main" id="{CC30E0DD-B564-49E6-9959-4B4557E31EB5}"/>
                    </a:ext>
                  </a:extLst>
                </p14:cNvPr>
                <p14:cNvContentPartPr/>
                <p14:nvPr/>
              </p14:nvContentPartPr>
              <p14:xfrm>
                <a:off x="4519447" y="1167289"/>
                <a:ext cx="129960" cy="99720"/>
              </p14:xfrm>
            </p:contentPart>
          </mc:Choice>
          <mc:Fallback>
            <p:pic>
              <p:nvPicPr>
                <p:cNvPr id="24674" name="잉크 24673">
                  <a:extLst>
                    <a:ext uri="{FF2B5EF4-FFF2-40B4-BE49-F238E27FC236}">
                      <a16:creationId xmlns:a16="http://schemas.microsoft.com/office/drawing/2014/main" id="{CC30E0DD-B564-49E6-9959-4B4557E31EB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510447" y="1158289"/>
                  <a:ext cx="147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4675" name="잉크 24674">
                  <a:extLst>
                    <a:ext uri="{FF2B5EF4-FFF2-40B4-BE49-F238E27FC236}">
                      <a16:creationId xmlns:a16="http://schemas.microsoft.com/office/drawing/2014/main" id="{ED35AA15-9F74-462E-AE51-11BCF8C537B7}"/>
                    </a:ext>
                  </a:extLst>
                </p14:cNvPr>
                <p14:cNvContentPartPr/>
                <p14:nvPr/>
              </p14:nvContentPartPr>
              <p14:xfrm>
                <a:off x="4594687" y="1132369"/>
                <a:ext cx="24120" cy="107640"/>
              </p14:xfrm>
            </p:contentPart>
          </mc:Choice>
          <mc:Fallback>
            <p:pic>
              <p:nvPicPr>
                <p:cNvPr id="24675" name="잉크 24674">
                  <a:extLst>
                    <a:ext uri="{FF2B5EF4-FFF2-40B4-BE49-F238E27FC236}">
                      <a16:creationId xmlns:a16="http://schemas.microsoft.com/office/drawing/2014/main" id="{ED35AA15-9F74-462E-AE51-11BCF8C537B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585687" y="1123729"/>
                  <a:ext cx="41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4676" name="잉크 24675">
                  <a:extLst>
                    <a:ext uri="{FF2B5EF4-FFF2-40B4-BE49-F238E27FC236}">
                      <a16:creationId xmlns:a16="http://schemas.microsoft.com/office/drawing/2014/main" id="{BF596FBB-4595-4580-920A-FAB83AF18F0E}"/>
                    </a:ext>
                  </a:extLst>
                </p14:cNvPr>
                <p14:cNvContentPartPr/>
                <p14:nvPr/>
              </p14:nvContentPartPr>
              <p14:xfrm>
                <a:off x="4652647" y="1179529"/>
                <a:ext cx="156600" cy="88920"/>
              </p14:xfrm>
            </p:contentPart>
          </mc:Choice>
          <mc:Fallback>
            <p:pic>
              <p:nvPicPr>
                <p:cNvPr id="24676" name="잉크 24675">
                  <a:extLst>
                    <a:ext uri="{FF2B5EF4-FFF2-40B4-BE49-F238E27FC236}">
                      <a16:creationId xmlns:a16="http://schemas.microsoft.com/office/drawing/2014/main" id="{BF596FBB-4595-4580-920A-FAB83AF18F0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644007" y="1170529"/>
                  <a:ext cx="174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4685" name="잉크 24684">
                  <a:extLst>
                    <a:ext uri="{FF2B5EF4-FFF2-40B4-BE49-F238E27FC236}">
                      <a16:creationId xmlns:a16="http://schemas.microsoft.com/office/drawing/2014/main" id="{82AAAD50-B7AC-4A95-8B95-4FBA24F68AFC}"/>
                    </a:ext>
                  </a:extLst>
                </p14:cNvPr>
                <p14:cNvContentPartPr/>
                <p14:nvPr/>
              </p14:nvContentPartPr>
              <p14:xfrm>
                <a:off x="4915807" y="1433329"/>
                <a:ext cx="248760" cy="39960"/>
              </p14:xfrm>
            </p:contentPart>
          </mc:Choice>
          <mc:Fallback>
            <p:pic>
              <p:nvPicPr>
                <p:cNvPr id="24685" name="잉크 24684">
                  <a:extLst>
                    <a:ext uri="{FF2B5EF4-FFF2-40B4-BE49-F238E27FC236}">
                      <a16:creationId xmlns:a16="http://schemas.microsoft.com/office/drawing/2014/main" id="{82AAAD50-B7AC-4A95-8B95-4FBA24F68AF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907167" y="1424689"/>
                  <a:ext cx="266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4686" name="잉크 24685">
                  <a:extLst>
                    <a:ext uri="{FF2B5EF4-FFF2-40B4-BE49-F238E27FC236}">
                      <a16:creationId xmlns:a16="http://schemas.microsoft.com/office/drawing/2014/main" id="{2733D45C-EC06-4DEB-BD03-E2304F3BABF2}"/>
                    </a:ext>
                  </a:extLst>
                </p14:cNvPr>
                <p14:cNvContentPartPr/>
                <p14:nvPr/>
              </p14:nvContentPartPr>
              <p14:xfrm>
                <a:off x="5127487" y="1377529"/>
                <a:ext cx="72000" cy="172080"/>
              </p14:xfrm>
            </p:contentPart>
          </mc:Choice>
          <mc:Fallback>
            <p:pic>
              <p:nvPicPr>
                <p:cNvPr id="24686" name="잉크 24685">
                  <a:extLst>
                    <a:ext uri="{FF2B5EF4-FFF2-40B4-BE49-F238E27FC236}">
                      <a16:creationId xmlns:a16="http://schemas.microsoft.com/office/drawing/2014/main" id="{2733D45C-EC06-4DEB-BD03-E2304F3BABF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118487" y="1368889"/>
                  <a:ext cx="89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4688" name="잉크 24687">
                  <a:extLst>
                    <a:ext uri="{FF2B5EF4-FFF2-40B4-BE49-F238E27FC236}">
                      <a16:creationId xmlns:a16="http://schemas.microsoft.com/office/drawing/2014/main" id="{5F5A3FED-8560-4CF4-9095-ED6903DE5631}"/>
                    </a:ext>
                  </a:extLst>
                </p14:cNvPr>
                <p14:cNvContentPartPr/>
                <p14:nvPr/>
              </p14:nvContentPartPr>
              <p14:xfrm>
                <a:off x="5250607" y="1393369"/>
                <a:ext cx="118080" cy="108000"/>
              </p14:xfrm>
            </p:contentPart>
          </mc:Choice>
          <mc:Fallback>
            <p:pic>
              <p:nvPicPr>
                <p:cNvPr id="24688" name="잉크 24687">
                  <a:extLst>
                    <a:ext uri="{FF2B5EF4-FFF2-40B4-BE49-F238E27FC236}">
                      <a16:creationId xmlns:a16="http://schemas.microsoft.com/office/drawing/2014/main" id="{5F5A3FED-8560-4CF4-9095-ED6903DE563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241607" y="1384729"/>
                  <a:ext cx="135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4689" name="잉크 24688">
                  <a:extLst>
                    <a:ext uri="{FF2B5EF4-FFF2-40B4-BE49-F238E27FC236}">
                      <a16:creationId xmlns:a16="http://schemas.microsoft.com/office/drawing/2014/main" id="{B1B2891A-6490-4B27-8834-3825D56DED36}"/>
                    </a:ext>
                  </a:extLst>
                </p14:cNvPr>
                <p14:cNvContentPartPr/>
                <p14:nvPr/>
              </p14:nvContentPartPr>
              <p14:xfrm>
                <a:off x="5315767" y="1465369"/>
                <a:ext cx="69840" cy="4680"/>
              </p14:xfrm>
            </p:contentPart>
          </mc:Choice>
          <mc:Fallback>
            <p:pic>
              <p:nvPicPr>
                <p:cNvPr id="24689" name="잉크 24688">
                  <a:extLst>
                    <a:ext uri="{FF2B5EF4-FFF2-40B4-BE49-F238E27FC236}">
                      <a16:creationId xmlns:a16="http://schemas.microsoft.com/office/drawing/2014/main" id="{B1B2891A-6490-4B27-8834-3825D56DED3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307127" y="1456369"/>
                  <a:ext cx="874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4690" name="잉크 24689">
                  <a:extLst>
                    <a:ext uri="{FF2B5EF4-FFF2-40B4-BE49-F238E27FC236}">
                      <a16:creationId xmlns:a16="http://schemas.microsoft.com/office/drawing/2014/main" id="{EE6768BC-E3A9-4703-AF2C-DC3A7D50DA2D}"/>
                    </a:ext>
                  </a:extLst>
                </p14:cNvPr>
                <p14:cNvContentPartPr/>
                <p14:nvPr/>
              </p14:nvContentPartPr>
              <p14:xfrm>
                <a:off x="5363287" y="1362769"/>
                <a:ext cx="88200" cy="143280"/>
              </p14:xfrm>
            </p:contentPart>
          </mc:Choice>
          <mc:Fallback>
            <p:pic>
              <p:nvPicPr>
                <p:cNvPr id="24690" name="잉크 24689">
                  <a:extLst>
                    <a:ext uri="{FF2B5EF4-FFF2-40B4-BE49-F238E27FC236}">
                      <a16:creationId xmlns:a16="http://schemas.microsoft.com/office/drawing/2014/main" id="{EE6768BC-E3A9-4703-AF2C-DC3A7D50DA2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354287" y="1353769"/>
                  <a:ext cx="105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4691" name="잉크 24690">
                  <a:extLst>
                    <a:ext uri="{FF2B5EF4-FFF2-40B4-BE49-F238E27FC236}">
                      <a16:creationId xmlns:a16="http://schemas.microsoft.com/office/drawing/2014/main" id="{7FFD5C9D-5DAA-430C-AF02-CFA218E985BD}"/>
                    </a:ext>
                  </a:extLst>
                </p14:cNvPr>
                <p14:cNvContentPartPr/>
                <p14:nvPr/>
              </p14:nvContentPartPr>
              <p14:xfrm>
                <a:off x="5492527" y="1409929"/>
                <a:ext cx="12600" cy="141840"/>
              </p14:xfrm>
            </p:contentPart>
          </mc:Choice>
          <mc:Fallback>
            <p:pic>
              <p:nvPicPr>
                <p:cNvPr id="24691" name="잉크 24690">
                  <a:extLst>
                    <a:ext uri="{FF2B5EF4-FFF2-40B4-BE49-F238E27FC236}">
                      <a16:creationId xmlns:a16="http://schemas.microsoft.com/office/drawing/2014/main" id="{7FFD5C9D-5DAA-430C-AF02-CFA218E985B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483527" y="1401289"/>
                  <a:ext cx="30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4693" name="잉크 24692">
                  <a:extLst>
                    <a:ext uri="{FF2B5EF4-FFF2-40B4-BE49-F238E27FC236}">
                      <a16:creationId xmlns:a16="http://schemas.microsoft.com/office/drawing/2014/main" id="{1FA6ED4F-A6B1-4C1C-8A63-8E0E1066CAE0}"/>
                    </a:ext>
                  </a:extLst>
                </p14:cNvPr>
                <p14:cNvContentPartPr/>
                <p14:nvPr/>
              </p14:nvContentPartPr>
              <p14:xfrm>
                <a:off x="5579647" y="1336489"/>
                <a:ext cx="137880" cy="109800"/>
              </p14:xfrm>
            </p:contentPart>
          </mc:Choice>
          <mc:Fallback>
            <p:pic>
              <p:nvPicPr>
                <p:cNvPr id="24693" name="잉크 24692">
                  <a:extLst>
                    <a:ext uri="{FF2B5EF4-FFF2-40B4-BE49-F238E27FC236}">
                      <a16:creationId xmlns:a16="http://schemas.microsoft.com/office/drawing/2014/main" id="{1FA6ED4F-A6B1-4C1C-8A63-8E0E1066CAE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570647" y="1327849"/>
                  <a:ext cx="155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4694" name="잉크 24693">
                  <a:extLst>
                    <a:ext uri="{FF2B5EF4-FFF2-40B4-BE49-F238E27FC236}">
                      <a16:creationId xmlns:a16="http://schemas.microsoft.com/office/drawing/2014/main" id="{4406B732-42C3-49F3-A759-AB20682395A6}"/>
                    </a:ext>
                  </a:extLst>
                </p14:cNvPr>
                <p14:cNvContentPartPr/>
                <p14:nvPr/>
              </p14:nvContentPartPr>
              <p14:xfrm>
                <a:off x="5707447" y="1334689"/>
                <a:ext cx="60840" cy="97200"/>
              </p14:xfrm>
            </p:contentPart>
          </mc:Choice>
          <mc:Fallback>
            <p:pic>
              <p:nvPicPr>
                <p:cNvPr id="24694" name="잉크 24693">
                  <a:extLst>
                    <a:ext uri="{FF2B5EF4-FFF2-40B4-BE49-F238E27FC236}">
                      <a16:creationId xmlns:a16="http://schemas.microsoft.com/office/drawing/2014/main" id="{4406B732-42C3-49F3-A759-AB20682395A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698447" y="1325689"/>
                  <a:ext cx="784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4695" name="잉크 24694">
                  <a:extLst>
                    <a:ext uri="{FF2B5EF4-FFF2-40B4-BE49-F238E27FC236}">
                      <a16:creationId xmlns:a16="http://schemas.microsoft.com/office/drawing/2014/main" id="{0BE296B1-9E20-4080-8983-E5EAD4979F19}"/>
                    </a:ext>
                  </a:extLst>
                </p14:cNvPr>
                <p14:cNvContentPartPr/>
                <p14:nvPr/>
              </p14:nvContentPartPr>
              <p14:xfrm>
                <a:off x="5686927" y="1464649"/>
                <a:ext cx="85320" cy="67680"/>
              </p14:xfrm>
            </p:contentPart>
          </mc:Choice>
          <mc:Fallback>
            <p:pic>
              <p:nvPicPr>
                <p:cNvPr id="24695" name="잉크 24694">
                  <a:extLst>
                    <a:ext uri="{FF2B5EF4-FFF2-40B4-BE49-F238E27FC236}">
                      <a16:creationId xmlns:a16="http://schemas.microsoft.com/office/drawing/2014/main" id="{0BE296B1-9E20-4080-8983-E5EAD4979F1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678287" y="1456009"/>
                  <a:ext cx="1029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4696" name="잉크 24695">
                  <a:extLst>
                    <a:ext uri="{FF2B5EF4-FFF2-40B4-BE49-F238E27FC236}">
                      <a16:creationId xmlns:a16="http://schemas.microsoft.com/office/drawing/2014/main" id="{CA12BC19-F6CF-4A13-9285-7045A30DB6DB}"/>
                    </a:ext>
                  </a:extLst>
                </p14:cNvPr>
                <p14:cNvContentPartPr/>
                <p14:nvPr/>
              </p14:nvContentPartPr>
              <p14:xfrm>
                <a:off x="5743087" y="1377889"/>
                <a:ext cx="125280" cy="133560"/>
              </p14:xfrm>
            </p:contentPart>
          </mc:Choice>
          <mc:Fallback>
            <p:pic>
              <p:nvPicPr>
                <p:cNvPr id="24696" name="잉크 24695">
                  <a:extLst>
                    <a:ext uri="{FF2B5EF4-FFF2-40B4-BE49-F238E27FC236}">
                      <a16:creationId xmlns:a16="http://schemas.microsoft.com/office/drawing/2014/main" id="{CA12BC19-F6CF-4A13-9285-7045A30DB6D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734087" y="1368889"/>
                  <a:ext cx="142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4697" name="잉크 24696">
                  <a:extLst>
                    <a:ext uri="{FF2B5EF4-FFF2-40B4-BE49-F238E27FC236}">
                      <a16:creationId xmlns:a16="http://schemas.microsoft.com/office/drawing/2014/main" id="{0AC1C5B7-7876-404A-989F-0D58ED674485}"/>
                    </a:ext>
                  </a:extLst>
                </p14:cNvPr>
                <p14:cNvContentPartPr/>
                <p14:nvPr/>
              </p14:nvContentPartPr>
              <p14:xfrm>
                <a:off x="5874127" y="1353409"/>
                <a:ext cx="80280" cy="75240"/>
              </p14:xfrm>
            </p:contentPart>
          </mc:Choice>
          <mc:Fallback>
            <p:pic>
              <p:nvPicPr>
                <p:cNvPr id="24697" name="잉크 24696">
                  <a:extLst>
                    <a:ext uri="{FF2B5EF4-FFF2-40B4-BE49-F238E27FC236}">
                      <a16:creationId xmlns:a16="http://schemas.microsoft.com/office/drawing/2014/main" id="{0AC1C5B7-7876-404A-989F-0D58ED67448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865487" y="1344409"/>
                  <a:ext cx="979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4698" name="잉크 24697">
                  <a:extLst>
                    <a:ext uri="{FF2B5EF4-FFF2-40B4-BE49-F238E27FC236}">
                      <a16:creationId xmlns:a16="http://schemas.microsoft.com/office/drawing/2014/main" id="{76EAC691-8B34-461D-A60A-5E3528924B91}"/>
                    </a:ext>
                  </a:extLst>
                </p14:cNvPr>
                <p14:cNvContentPartPr/>
                <p14:nvPr/>
              </p14:nvContentPartPr>
              <p14:xfrm>
                <a:off x="5871967" y="1468609"/>
                <a:ext cx="108720" cy="78480"/>
              </p14:xfrm>
            </p:contentPart>
          </mc:Choice>
          <mc:Fallback>
            <p:pic>
              <p:nvPicPr>
                <p:cNvPr id="24698" name="잉크 24697">
                  <a:extLst>
                    <a:ext uri="{FF2B5EF4-FFF2-40B4-BE49-F238E27FC236}">
                      <a16:creationId xmlns:a16="http://schemas.microsoft.com/office/drawing/2014/main" id="{76EAC691-8B34-461D-A60A-5E3528924B9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863327" y="1459969"/>
                  <a:ext cx="126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4699" name="잉크 24698">
                  <a:extLst>
                    <a:ext uri="{FF2B5EF4-FFF2-40B4-BE49-F238E27FC236}">
                      <a16:creationId xmlns:a16="http://schemas.microsoft.com/office/drawing/2014/main" id="{46B6CAEC-9E4C-4A84-80EC-87760AA418CF}"/>
                    </a:ext>
                  </a:extLst>
                </p14:cNvPr>
                <p14:cNvContentPartPr/>
                <p14:nvPr/>
              </p14:nvContentPartPr>
              <p14:xfrm>
                <a:off x="6007687" y="1343689"/>
                <a:ext cx="87120" cy="93240"/>
              </p14:xfrm>
            </p:contentPart>
          </mc:Choice>
          <mc:Fallback>
            <p:pic>
              <p:nvPicPr>
                <p:cNvPr id="24699" name="잉크 24698">
                  <a:extLst>
                    <a:ext uri="{FF2B5EF4-FFF2-40B4-BE49-F238E27FC236}">
                      <a16:creationId xmlns:a16="http://schemas.microsoft.com/office/drawing/2014/main" id="{46B6CAEC-9E4C-4A84-80EC-87760AA418C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998687" y="1335049"/>
                  <a:ext cx="104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4700" name="잉크 24699">
                  <a:extLst>
                    <a:ext uri="{FF2B5EF4-FFF2-40B4-BE49-F238E27FC236}">
                      <a16:creationId xmlns:a16="http://schemas.microsoft.com/office/drawing/2014/main" id="{7371E5D9-2D18-4AE7-9C5E-E897EB9A1D7A}"/>
                    </a:ext>
                  </a:extLst>
                </p14:cNvPr>
                <p14:cNvContentPartPr/>
                <p14:nvPr/>
              </p14:nvContentPartPr>
              <p14:xfrm>
                <a:off x="6028927" y="1486609"/>
                <a:ext cx="67680" cy="61200"/>
              </p14:xfrm>
            </p:contentPart>
          </mc:Choice>
          <mc:Fallback>
            <p:pic>
              <p:nvPicPr>
                <p:cNvPr id="24700" name="잉크 24699">
                  <a:extLst>
                    <a:ext uri="{FF2B5EF4-FFF2-40B4-BE49-F238E27FC236}">
                      <a16:creationId xmlns:a16="http://schemas.microsoft.com/office/drawing/2014/main" id="{7371E5D9-2D18-4AE7-9C5E-E897EB9A1D7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020287" y="1477609"/>
                  <a:ext cx="853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4701" name="잉크 24700">
                  <a:extLst>
                    <a:ext uri="{FF2B5EF4-FFF2-40B4-BE49-F238E27FC236}">
                      <a16:creationId xmlns:a16="http://schemas.microsoft.com/office/drawing/2014/main" id="{5AE1AD6D-7D8C-406F-9933-CCE4E12E9307}"/>
                    </a:ext>
                  </a:extLst>
                </p14:cNvPr>
                <p14:cNvContentPartPr/>
                <p14:nvPr/>
              </p14:nvContentPartPr>
              <p14:xfrm>
                <a:off x="6129007" y="1351969"/>
                <a:ext cx="80640" cy="168840"/>
              </p14:xfrm>
            </p:contentPart>
          </mc:Choice>
          <mc:Fallback>
            <p:pic>
              <p:nvPicPr>
                <p:cNvPr id="24701" name="잉크 24700">
                  <a:extLst>
                    <a:ext uri="{FF2B5EF4-FFF2-40B4-BE49-F238E27FC236}">
                      <a16:creationId xmlns:a16="http://schemas.microsoft.com/office/drawing/2014/main" id="{5AE1AD6D-7D8C-406F-9933-CCE4E12E930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120367" y="1343329"/>
                  <a:ext cx="982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4702" name="잉크 24701">
                  <a:extLst>
                    <a:ext uri="{FF2B5EF4-FFF2-40B4-BE49-F238E27FC236}">
                      <a16:creationId xmlns:a16="http://schemas.microsoft.com/office/drawing/2014/main" id="{AEC96E80-F903-4744-9B4D-EBF71A76348A}"/>
                    </a:ext>
                  </a:extLst>
                </p14:cNvPr>
                <p14:cNvContentPartPr/>
                <p14:nvPr/>
              </p14:nvContentPartPr>
              <p14:xfrm>
                <a:off x="6194887" y="1333249"/>
                <a:ext cx="91800" cy="91800"/>
              </p14:xfrm>
            </p:contentPart>
          </mc:Choice>
          <mc:Fallback>
            <p:pic>
              <p:nvPicPr>
                <p:cNvPr id="24702" name="잉크 24701">
                  <a:extLst>
                    <a:ext uri="{FF2B5EF4-FFF2-40B4-BE49-F238E27FC236}">
                      <a16:creationId xmlns:a16="http://schemas.microsoft.com/office/drawing/2014/main" id="{AEC96E80-F903-4744-9B4D-EBF71A76348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185887" y="1324609"/>
                  <a:ext cx="109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4703" name="잉크 24702">
                  <a:extLst>
                    <a:ext uri="{FF2B5EF4-FFF2-40B4-BE49-F238E27FC236}">
                      <a16:creationId xmlns:a16="http://schemas.microsoft.com/office/drawing/2014/main" id="{F15E4D1D-FF96-4458-A6D8-4CC55D9DA7C5}"/>
                    </a:ext>
                  </a:extLst>
                </p14:cNvPr>
                <p14:cNvContentPartPr/>
                <p14:nvPr/>
              </p14:nvContentPartPr>
              <p14:xfrm>
                <a:off x="6224407" y="1454209"/>
                <a:ext cx="95760" cy="101880"/>
              </p14:xfrm>
            </p:contentPart>
          </mc:Choice>
          <mc:Fallback>
            <p:pic>
              <p:nvPicPr>
                <p:cNvPr id="24703" name="잉크 24702">
                  <a:extLst>
                    <a:ext uri="{FF2B5EF4-FFF2-40B4-BE49-F238E27FC236}">
                      <a16:creationId xmlns:a16="http://schemas.microsoft.com/office/drawing/2014/main" id="{F15E4D1D-FF96-4458-A6D8-4CC55D9DA7C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215767" y="1445569"/>
                  <a:ext cx="113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4704" name="잉크 24703">
                  <a:extLst>
                    <a:ext uri="{FF2B5EF4-FFF2-40B4-BE49-F238E27FC236}">
                      <a16:creationId xmlns:a16="http://schemas.microsoft.com/office/drawing/2014/main" id="{1CCFC08D-AE61-432F-9EE2-37819C0FA261}"/>
                    </a:ext>
                  </a:extLst>
                </p14:cNvPr>
                <p14:cNvContentPartPr/>
                <p14:nvPr/>
              </p14:nvContentPartPr>
              <p14:xfrm>
                <a:off x="6332407" y="1350889"/>
                <a:ext cx="85320" cy="213840"/>
              </p14:xfrm>
            </p:contentPart>
          </mc:Choice>
          <mc:Fallback>
            <p:pic>
              <p:nvPicPr>
                <p:cNvPr id="24704" name="잉크 24703">
                  <a:extLst>
                    <a:ext uri="{FF2B5EF4-FFF2-40B4-BE49-F238E27FC236}">
                      <a16:creationId xmlns:a16="http://schemas.microsoft.com/office/drawing/2014/main" id="{1CCFC08D-AE61-432F-9EE2-37819C0FA26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323407" y="1341889"/>
                  <a:ext cx="102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4705" name="잉크 24704">
                  <a:extLst>
                    <a:ext uri="{FF2B5EF4-FFF2-40B4-BE49-F238E27FC236}">
                      <a16:creationId xmlns:a16="http://schemas.microsoft.com/office/drawing/2014/main" id="{30CF1340-58EA-4AC1-9037-AC15297BF65E}"/>
                    </a:ext>
                  </a:extLst>
                </p14:cNvPr>
                <p14:cNvContentPartPr/>
                <p14:nvPr/>
              </p14:nvContentPartPr>
              <p14:xfrm>
                <a:off x="6564607" y="1213009"/>
                <a:ext cx="227520" cy="242280"/>
              </p14:xfrm>
            </p:contentPart>
          </mc:Choice>
          <mc:Fallback>
            <p:pic>
              <p:nvPicPr>
                <p:cNvPr id="24705" name="잉크 24704">
                  <a:extLst>
                    <a:ext uri="{FF2B5EF4-FFF2-40B4-BE49-F238E27FC236}">
                      <a16:creationId xmlns:a16="http://schemas.microsoft.com/office/drawing/2014/main" id="{30CF1340-58EA-4AC1-9037-AC15297BF65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555607" y="1204009"/>
                  <a:ext cx="2451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4706" name="잉크 24705">
                  <a:extLst>
                    <a:ext uri="{FF2B5EF4-FFF2-40B4-BE49-F238E27FC236}">
                      <a16:creationId xmlns:a16="http://schemas.microsoft.com/office/drawing/2014/main" id="{DBA1F09A-1C54-4C7C-B251-7475C9BF05B6}"/>
                    </a:ext>
                  </a:extLst>
                </p14:cNvPr>
                <p14:cNvContentPartPr/>
                <p14:nvPr/>
              </p14:nvContentPartPr>
              <p14:xfrm>
                <a:off x="6748207" y="1176649"/>
                <a:ext cx="76320" cy="149760"/>
              </p14:xfrm>
            </p:contentPart>
          </mc:Choice>
          <mc:Fallback>
            <p:pic>
              <p:nvPicPr>
                <p:cNvPr id="24706" name="잉크 24705">
                  <a:extLst>
                    <a:ext uri="{FF2B5EF4-FFF2-40B4-BE49-F238E27FC236}">
                      <a16:creationId xmlns:a16="http://schemas.microsoft.com/office/drawing/2014/main" id="{DBA1F09A-1C54-4C7C-B251-7475C9BF05B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739207" y="1168009"/>
                  <a:ext cx="939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4708" name="잉크 24707">
                  <a:extLst>
                    <a:ext uri="{FF2B5EF4-FFF2-40B4-BE49-F238E27FC236}">
                      <a16:creationId xmlns:a16="http://schemas.microsoft.com/office/drawing/2014/main" id="{504CBA73-D8FB-4D5A-9F63-9FC144F0E362}"/>
                    </a:ext>
                  </a:extLst>
                </p14:cNvPr>
                <p14:cNvContentPartPr/>
                <p14:nvPr/>
              </p14:nvContentPartPr>
              <p14:xfrm>
                <a:off x="6956647" y="1136329"/>
                <a:ext cx="95040" cy="155160"/>
              </p14:xfrm>
            </p:contentPart>
          </mc:Choice>
          <mc:Fallback>
            <p:pic>
              <p:nvPicPr>
                <p:cNvPr id="24708" name="잉크 24707">
                  <a:extLst>
                    <a:ext uri="{FF2B5EF4-FFF2-40B4-BE49-F238E27FC236}">
                      <a16:creationId xmlns:a16="http://schemas.microsoft.com/office/drawing/2014/main" id="{504CBA73-D8FB-4D5A-9F63-9FC144F0E36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948007" y="1127329"/>
                  <a:ext cx="112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4709" name="잉크 24708">
                  <a:extLst>
                    <a:ext uri="{FF2B5EF4-FFF2-40B4-BE49-F238E27FC236}">
                      <a16:creationId xmlns:a16="http://schemas.microsoft.com/office/drawing/2014/main" id="{186D12E9-0BAB-4E53-9C0A-454AFA44C268}"/>
                    </a:ext>
                  </a:extLst>
                </p14:cNvPr>
                <p14:cNvContentPartPr/>
                <p14:nvPr/>
              </p14:nvContentPartPr>
              <p14:xfrm>
                <a:off x="6564247" y="1472569"/>
                <a:ext cx="272880" cy="59760"/>
              </p14:xfrm>
            </p:contentPart>
          </mc:Choice>
          <mc:Fallback>
            <p:pic>
              <p:nvPicPr>
                <p:cNvPr id="24709" name="잉크 24708">
                  <a:extLst>
                    <a:ext uri="{FF2B5EF4-FFF2-40B4-BE49-F238E27FC236}">
                      <a16:creationId xmlns:a16="http://schemas.microsoft.com/office/drawing/2014/main" id="{186D12E9-0BAB-4E53-9C0A-454AFA44C26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555247" y="1463569"/>
                  <a:ext cx="2905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4710" name="잉크 24709">
                  <a:extLst>
                    <a:ext uri="{FF2B5EF4-FFF2-40B4-BE49-F238E27FC236}">
                      <a16:creationId xmlns:a16="http://schemas.microsoft.com/office/drawing/2014/main" id="{3D7E828E-FD51-49D2-94CF-DAC5E3350ECC}"/>
                    </a:ext>
                  </a:extLst>
                </p14:cNvPr>
                <p14:cNvContentPartPr/>
                <p14:nvPr/>
              </p14:nvContentPartPr>
              <p14:xfrm>
                <a:off x="6798607" y="1472929"/>
                <a:ext cx="74160" cy="113400"/>
              </p14:xfrm>
            </p:contentPart>
          </mc:Choice>
          <mc:Fallback>
            <p:pic>
              <p:nvPicPr>
                <p:cNvPr id="24710" name="잉크 24709">
                  <a:extLst>
                    <a:ext uri="{FF2B5EF4-FFF2-40B4-BE49-F238E27FC236}">
                      <a16:creationId xmlns:a16="http://schemas.microsoft.com/office/drawing/2014/main" id="{3D7E828E-FD51-49D2-94CF-DAC5E3350EC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789607" y="1464289"/>
                  <a:ext cx="91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4711" name="잉크 24710">
                  <a:extLst>
                    <a:ext uri="{FF2B5EF4-FFF2-40B4-BE49-F238E27FC236}">
                      <a16:creationId xmlns:a16="http://schemas.microsoft.com/office/drawing/2014/main" id="{16503167-FB3D-4F00-B1E4-109EBE78D7CC}"/>
                    </a:ext>
                  </a:extLst>
                </p14:cNvPr>
                <p14:cNvContentPartPr/>
                <p14:nvPr/>
              </p14:nvContentPartPr>
              <p14:xfrm>
                <a:off x="7004887" y="1412449"/>
                <a:ext cx="19440" cy="161640"/>
              </p14:xfrm>
            </p:contentPart>
          </mc:Choice>
          <mc:Fallback>
            <p:pic>
              <p:nvPicPr>
                <p:cNvPr id="24711" name="잉크 24710">
                  <a:extLst>
                    <a:ext uri="{FF2B5EF4-FFF2-40B4-BE49-F238E27FC236}">
                      <a16:creationId xmlns:a16="http://schemas.microsoft.com/office/drawing/2014/main" id="{16503167-FB3D-4F00-B1E4-109EBE78D7C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995887" y="1403449"/>
                  <a:ext cx="37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4712" name="잉크 24711">
                  <a:extLst>
                    <a:ext uri="{FF2B5EF4-FFF2-40B4-BE49-F238E27FC236}">
                      <a16:creationId xmlns:a16="http://schemas.microsoft.com/office/drawing/2014/main" id="{3BABA36D-45B4-4997-9AE5-E2949A1D7D5C}"/>
                    </a:ext>
                  </a:extLst>
                </p14:cNvPr>
                <p14:cNvContentPartPr/>
                <p14:nvPr/>
              </p14:nvContentPartPr>
              <p14:xfrm>
                <a:off x="7089487" y="1569049"/>
                <a:ext cx="38160" cy="18360"/>
              </p14:xfrm>
            </p:contentPart>
          </mc:Choice>
          <mc:Fallback>
            <p:pic>
              <p:nvPicPr>
                <p:cNvPr id="24712" name="잉크 24711">
                  <a:extLst>
                    <a:ext uri="{FF2B5EF4-FFF2-40B4-BE49-F238E27FC236}">
                      <a16:creationId xmlns:a16="http://schemas.microsoft.com/office/drawing/2014/main" id="{3BABA36D-45B4-4997-9AE5-E2949A1D7D5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080487" y="1560049"/>
                  <a:ext cx="55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4713" name="잉크 24712">
                  <a:extLst>
                    <a:ext uri="{FF2B5EF4-FFF2-40B4-BE49-F238E27FC236}">
                      <a16:creationId xmlns:a16="http://schemas.microsoft.com/office/drawing/2014/main" id="{C173A6D4-0635-41BA-BCB2-0D2823C1CB0A}"/>
                    </a:ext>
                  </a:extLst>
                </p14:cNvPr>
                <p14:cNvContentPartPr/>
                <p14:nvPr/>
              </p14:nvContentPartPr>
              <p14:xfrm>
                <a:off x="7135927" y="1423969"/>
                <a:ext cx="72720" cy="162720"/>
              </p14:xfrm>
            </p:contentPart>
          </mc:Choice>
          <mc:Fallback>
            <p:pic>
              <p:nvPicPr>
                <p:cNvPr id="24713" name="잉크 24712">
                  <a:extLst>
                    <a:ext uri="{FF2B5EF4-FFF2-40B4-BE49-F238E27FC236}">
                      <a16:creationId xmlns:a16="http://schemas.microsoft.com/office/drawing/2014/main" id="{C173A6D4-0635-41BA-BCB2-0D2823C1CB0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126927" y="1414969"/>
                  <a:ext cx="903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4714" name="잉크 24713">
                  <a:extLst>
                    <a:ext uri="{FF2B5EF4-FFF2-40B4-BE49-F238E27FC236}">
                      <a16:creationId xmlns:a16="http://schemas.microsoft.com/office/drawing/2014/main" id="{87088268-8A25-4AD4-AA93-ACA49EDAC061}"/>
                    </a:ext>
                  </a:extLst>
                </p14:cNvPr>
                <p14:cNvContentPartPr/>
                <p14:nvPr/>
              </p14:nvContentPartPr>
              <p14:xfrm>
                <a:off x="7264087" y="1466809"/>
                <a:ext cx="33120" cy="94320"/>
              </p14:xfrm>
            </p:contentPart>
          </mc:Choice>
          <mc:Fallback>
            <p:pic>
              <p:nvPicPr>
                <p:cNvPr id="24714" name="잉크 24713">
                  <a:extLst>
                    <a:ext uri="{FF2B5EF4-FFF2-40B4-BE49-F238E27FC236}">
                      <a16:creationId xmlns:a16="http://schemas.microsoft.com/office/drawing/2014/main" id="{87088268-8A25-4AD4-AA93-ACA49EDAC06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255087" y="1458169"/>
                  <a:ext cx="507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715" name="잉크 24714">
                  <a:extLst>
                    <a:ext uri="{FF2B5EF4-FFF2-40B4-BE49-F238E27FC236}">
                      <a16:creationId xmlns:a16="http://schemas.microsoft.com/office/drawing/2014/main" id="{EF66E9A8-EC40-4C5D-A619-D1CB12209462}"/>
                    </a:ext>
                  </a:extLst>
                </p14:cNvPr>
                <p14:cNvContentPartPr/>
                <p14:nvPr/>
              </p14:nvContentPartPr>
              <p14:xfrm>
                <a:off x="7229527" y="1438369"/>
                <a:ext cx="152280" cy="103680"/>
              </p14:xfrm>
            </p:contentPart>
          </mc:Choice>
          <mc:Fallback>
            <p:pic>
              <p:nvPicPr>
                <p:cNvPr id="24715" name="잉크 24714">
                  <a:extLst>
                    <a:ext uri="{FF2B5EF4-FFF2-40B4-BE49-F238E27FC236}">
                      <a16:creationId xmlns:a16="http://schemas.microsoft.com/office/drawing/2014/main" id="{EF66E9A8-EC40-4C5D-A619-D1CB1220946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220527" y="1429369"/>
                  <a:ext cx="169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716" name="잉크 24715">
                  <a:extLst>
                    <a:ext uri="{FF2B5EF4-FFF2-40B4-BE49-F238E27FC236}">
                      <a16:creationId xmlns:a16="http://schemas.microsoft.com/office/drawing/2014/main" id="{0C75D960-F5D9-4720-ACE5-35C5DC069DF3}"/>
                    </a:ext>
                  </a:extLst>
                </p14:cNvPr>
                <p14:cNvContentPartPr/>
                <p14:nvPr/>
              </p14:nvContentPartPr>
              <p14:xfrm>
                <a:off x="7338607" y="1389049"/>
                <a:ext cx="21600" cy="166680"/>
              </p14:xfrm>
            </p:contentPart>
          </mc:Choice>
          <mc:Fallback>
            <p:pic>
              <p:nvPicPr>
                <p:cNvPr id="24716" name="잉크 24715">
                  <a:extLst>
                    <a:ext uri="{FF2B5EF4-FFF2-40B4-BE49-F238E27FC236}">
                      <a16:creationId xmlns:a16="http://schemas.microsoft.com/office/drawing/2014/main" id="{0C75D960-F5D9-4720-ACE5-35C5DC069DF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329607" y="1380409"/>
                  <a:ext cx="39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4717" name="잉크 24716">
                  <a:extLst>
                    <a:ext uri="{FF2B5EF4-FFF2-40B4-BE49-F238E27FC236}">
                      <a16:creationId xmlns:a16="http://schemas.microsoft.com/office/drawing/2014/main" id="{7A3D76A1-966E-4AA6-B6D4-9CE55D9BFCFB}"/>
                    </a:ext>
                  </a:extLst>
                </p14:cNvPr>
                <p14:cNvContentPartPr/>
                <p14:nvPr/>
              </p14:nvContentPartPr>
              <p14:xfrm>
                <a:off x="6552727" y="1521889"/>
                <a:ext cx="289440" cy="248040"/>
              </p14:xfrm>
            </p:contentPart>
          </mc:Choice>
          <mc:Fallback>
            <p:pic>
              <p:nvPicPr>
                <p:cNvPr id="24717" name="잉크 24716">
                  <a:extLst>
                    <a:ext uri="{FF2B5EF4-FFF2-40B4-BE49-F238E27FC236}">
                      <a16:creationId xmlns:a16="http://schemas.microsoft.com/office/drawing/2014/main" id="{7A3D76A1-966E-4AA6-B6D4-9CE55D9BFCF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543727" y="1512889"/>
                  <a:ext cx="307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718" name="잉크 24717">
                  <a:extLst>
                    <a:ext uri="{FF2B5EF4-FFF2-40B4-BE49-F238E27FC236}">
                      <a16:creationId xmlns:a16="http://schemas.microsoft.com/office/drawing/2014/main" id="{A357FAC3-43CC-450D-B38B-2BEAB84FCDA6}"/>
                    </a:ext>
                  </a:extLst>
                </p14:cNvPr>
                <p14:cNvContentPartPr/>
                <p14:nvPr/>
              </p14:nvContentPartPr>
              <p14:xfrm>
                <a:off x="6818407" y="1697929"/>
                <a:ext cx="56520" cy="162360"/>
              </p14:xfrm>
            </p:contentPart>
          </mc:Choice>
          <mc:Fallback>
            <p:pic>
              <p:nvPicPr>
                <p:cNvPr id="24718" name="잉크 24717">
                  <a:extLst>
                    <a:ext uri="{FF2B5EF4-FFF2-40B4-BE49-F238E27FC236}">
                      <a16:creationId xmlns:a16="http://schemas.microsoft.com/office/drawing/2014/main" id="{A357FAC3-43CC-450D-B38B-2BEAB84FCDA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809407" y="1689289"/>
                  <a:ext cx="74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4720" name="잉크 24719">
                  <a:extLst>
                    <a:ext uri="{FF2B5EF4-FFF2-40B4-BE49-F238E27FC236}">
                      <a16:creationId xmlns:a16="http://schemas.microsoft.com/office/drawing/2014/main" id="{769837F8-3DD8-4EF4-9A4F-4E07626ED584}"/>
                    </a:ext>
                  </a:extLst>
                </p14:cNvPr>
                <p14:cNvContentPartPr/>
                <p14:nvPr/>
              </p14:nvContentPartPr>
              <p14:xfrm>
                <a:off x="6950887" y="1733209"/>
                <a:ext cx="106920" cy="159120"/>
              </p14:xfrm>
            </p:contentPart>
          </mc:Choice>
          <mc:Fallback>
            <p:pic>
              <p:nvPicPr>
                <p:cNvPr id="24720" name="잉크 24719">
                  <a:extLst>
                    <a:ext uri="{FF2B5EF4-FFF2-40B4-BE49-F238E27FC236}">
                      <a16:creationId xmlns:a16="http://schemas.microsoft.com/office/drawing/2014/main" id="{769837F8-3DD8-4EF4-9A4F-4E07626ED58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942247" y="1724209"/>
                  <a:ext cx="1245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4721" name="잉크 24720">
                  <a:extLst>
                    <a:ext uri="{FF2B5EF4-FFF2-40B4-BE49-F238E27FC236}">
                      <a16:creationId xmlns:a16="http://schemas.microsoft.com/office/drawing/2014/main" id="{76170B68-B54F-4FFD-BFE3-C074AD22D698}"/>
                    </a:ext>
                  </a:extLst>
                </p14:cNvPr>
                <p14:cNvContentPartPr/>
                <p14:nvPr/>
              </p14:nvContentPartPr>
              <p14:xfrm>
                <a:off x="7100287" y="1901329"/>
                <a:ext cx="43920" cy="8280"/>
              </p14:xfrm>
            </p:contentPart>
          </mc:Choice>
          <mc:Fallback>
            <p:pic>
              <p:nvPicPr>
                <p:cNvPr id="24721" name="잉크 24720">
                  <a:extLst>
                    <a:ext uri="{FF2B5EF4-FFF2-40B4-BE49-F238E27FC236}">
                      <a16:creationId xmlns:a16="http://schemas.microsoft.com/office/drawing/2014/main" id="{76170B68-B54F-4FFD-BFE3-C074AD22D69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091647" y="1892329"/>
                  <a:ext cx="615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4722" name="잉크 24721">
                  <a:extLst>
                    <a:ext uri="{FF2B5EF4-FFF2-40B4-BE49-F238E27FC236}">
                      <a16:creationId xmlns:a16="http://schemas.microsoft.com/office/drawing/2014/main" id="{667876E4-82B1-4213-B26D-5AAAE0DEB122}"/>
                    </a:ext>
                  </a:extLst>
                </p14:cNvPr>
                <p14:cNvContentPartPr/>
                <p14:nvPr/>
              </p14:nvContentPartPr>
              <p14:xfrm>
                <a:off x="7145647" y="1771729"/>
                <a:ext cx="108360" cy="10440"/>
              </p14:xfrm>
            </p:contentPart>
          </mc:Choice>
          <mc:Fallback>
            <p:pic>
              <p:nvPicPr>
                <p:cNvPr id="24722" name="잉크 24721">
                  <a:extLst>
                    <a:ext uri="{FF2B5EF4-FFF2-40B4-BE49-F238E27FC236}">
                      <a16:creationId xmlns:a16="http://schemas.microsoft.com/office/drawing/2014/main" id="{667876E4-82B1-4213-B26D-5AAAE0DEB12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137007" y="1762729"/>
                  <a:ext cx="126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4723" name="잉크 24722">
                  <a:extLst>
                    <a:ext uri="{FF2B5EF4-FFF2-40B4-BE49-F238E27FC236}">
                      <a16:creationId xmlns:a16="http://schemas.microsoft.com/office/drawing/2014/main" id="{50FEE288-44B8-4FD3-8AB6-FCC3C95E963B}"/>
                    </a:ext>
                  </a:extLst>
                </p14:cNvPr>
                <p14:cNvContentPartPr/>
                <p14:nvPr/>
              </p14:nvContentPartPr>
              <p14:xfrm>
                <a:off x="7201447" y="1735729"/>
                <a:ext cx="23040" cy="127800"/>
              </p14:xfrm>
            </p:contentPart>
          </mc:Choice>
          <mc:Fallback>
            <p:pic>
              <p:nvPicPr>
                <p:cNvPr id="24723" name="잉크 24722">
                  <a:extLst>
                    <a:ext uri="{FF2B5EF4-FFF2-40B4-BE49-F238E27FC236}">
                      <a16:creationId xmlns:a16="http://schemas.microsoft.com/office/drawing/2014/main" id="{50FEE288-44B8-4FD3-8AB6-FCC3C95E963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192807" y="1727089"/>
                  <a:ext cx="40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4724" name="잉크 24723">
                  <a:extLst>
                    <a:ext uri="{FF2B5EF4-FFF2-40B4-BE49-F238E27FC236}">
                      <a16:creationId xmlns:a16="http://schemas.microsoft.com/office/drawing/2014/main" id="{8D98C03E-02FD-4D4F-AA22-50868B6B7DF1}"/>
                    </a:ext>
                  </a:extLst>
                </p14:cNvPr>
                <p14:cNvContentPartPr/>
                <p14:nvPr/>
              </p14:nvContentPartPr>
              <p14:xfrm>
                <a:off x="7284967" y="1750489"/>
                <a:ext cx="54360" cy="75600"/>
              </p14:xfrm>
            </p:contentPart>
          </mc:Choice>
          <mc:Fallback>
            <p:pic>
              <p:nvPicPr>
                <p:cNvPr id="24724" name="잉크 24723">
                  <a:extLst>
                    <a:ext uri="{FF2B5EF4-FFF2-40B4-BE49-F238E27FC236}">
                      <a16:creationId xmlns:a16="http://schemas.microsoft.com/office/drawing/2014/main" id="{8D98C03E-02FD-4D4F-AA22-50868B6B7DF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275967" y="1741849"/>
                  <a:ext cx="720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725" name="잉크 24724">
                  <a:extLst>
                    <a:ext uri="{FF2B5EF4-FFF2-40B4-BE49-F238E27FC236}">
                      <a16:creationId xmlns:a16="http://schemas.microsoft.com/office/drawing/2014/main" id="{D2D0B07A-9458-4783-B16C-58350324C4B9}"/>
                    </a:ext>
                  </a:extLst>
                </p14:cNvPr>
                <p14:cNvContentPartPr/>
                <p14:nvPr/>
              </p14:nvContentPartPr>
              <p14:xfrm>
                <a:off x="7258687" y="1737169"/>
                <a:ext cx="102600" cy="123120"/>
              </p14:xfrm>
            </p:contentPart>
          </mc:Choice>
          <mc:Fallback>
            <p:pic>
              <p:nvPicPr>
                <p:cNvPr id="24725" name="잉크 24724">
                  <a:extLst>
                    <a:ext uri="{FF2B5EF4-FFF2-40B4-BE49-F238E27FC236}">
                      <a16:creationId xmlns:a16="http://schemas.microsoft.com/office/drawing/2014/main" id="{D2D0B07A-9458-4783-B16C-58350324C4B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249687" y="1728169"/>
                  <a:ext cx="120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726" name="잉크 24725">
                  <a:extLst>
                    <a:ext uri="{FF2B5EF4-FFF2-40B4-BE49-F238E27FC236}">
                      <a16:creationId xmlns:a16="http://schemas.microsoft.com/office/drawing/2014/main" id="{066F2749-024D-467A-8943-FA6A645F3175}"/>
                    </a:ext>
                  </a:extLst>
                </p14:cNvPr>
                <p14:cNvContentPartPr/>
                <p14:nvPr/>
              </p14:nvContentPartPr>
              <p14:xfrm>
                <a:off x="7367407" y="1805929"/>
                <a:ext cx="69120" cy="12600"/>
              </p14:xfrm>
            </p:contentPart>
          </mc:Choice>
          <mc:Fallback>
            <p:pic>
              <p:nvPicPr>
                <p:cNvPr id="24726" name="잉크 24725">
                  <a:extLst>
                    <a:ext uri="{FF2B5EF4-FFF2-40B4-BE49-F238E27FC236}">
                      <a16:creationId xmlns:a16="http://schemas.microsoft.com/office/drawing/2014/main" id="{066F2749-024D-467A-8943-FA6A645F317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358767" y="1796929"/>
                  <a:ext cx="867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4727" name="잉크 24726">
                  <a:extLst>
                    <a:ext uri="{FF2B5EF4-FFF2-40B4-BE49-F238E27FC236}">
                      <a16:creationId xmlns:a16="http://schemas.microsoft.com/office/drawing/2014/main" id="{5F25ADC5-0D3A-49A1-A75D-484F9F30AC98}"/>
                    </a:ext>
                  </a:extLst>
                </p14:cNvPr>
                <p14:cNvContentPartPr/>
                <p14:nvPr/>
              </p14:nvContentPartPr>
              <p14:xfrm>
                <a:off x="7411327" y="1750849"/>
                <a:ext cx="7560" cy="133920"/>
              </p14:xfrm>
            </p:contentPart>
          </mc:Choice>
          <mc:Fallback>
            <p:pic>
              <p:nvPicPr>
                <p:cNvPr id="24727" name="잉크 24726">
                  <a:extLst>
                    <a:ext uri="{FF2B5EF4-FFF2-40B4-BE49-F238E27FC236}">
                      <a16:creationId xmlns:a16="http://schemas.microsoft.com/office/drawing/2014/main" id="{5F25ADC5-0D3A-49A1-A75D-484F9F30AC9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402687" y="1742209"/>
                  <a:ext cx="25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729" name="잉크 24728">
                  <a:extLst>
                    <a:ext uri="{FF2B5EF4-FFF2-40B4-BE49-F238E27FC236}">
                      <a16:creationId xmlns:a16="http://schemas.microsoft.com/office/drawing/2014/main" id="{CDF5EF58-36AB-4664-B568-0314A8CCBD26}"/>
                    </a:ext>
                  </a:extLst>
                </p14:cNvPr>
                <p14:cNvContentPartPr/>
                <p14:nvPr/>
              </p14:nvContentPartPr>
              <p14:xfrm>
                <a:off x="7482607" y="1204729"/>
                <a:ext cx="172080" cy="555840"/>
              </p14:xfrm>
            </p:contentPart>
          </mc:Choice>
          <mc:Fallback>
            <p:pic>
              <p:nvPicPr>
                <p:cNvPr id="24729" name="잉크 24728">
                  <a:extLst>
                    <a:ext uri="{FF2B5EF4-FFF2-40B4-BE49-F238E27FC236}">
                      <a16:creationId xmlns:a16="http://schemas.microsoft.com/office/drawing/2014/main" id="{CDF5EF58-36AB-4664-B568-0314A8CCBD2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473607" y="1195729"/>
                  <a:ext cx="18972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730" name="잉크 24729">
                  <a:extLst>
                    <a:ext uri="{FF2B5EF4-FFF2-40B4-BE49-F238E27FC236}">
                      <a16:creationId xmlns:a16="http://schemas.microsoft.com/office/drawing/2014/main" id="{9B608A59-2BED-406B-89DC-1F98F761AD44}"/>
                    </a:ext>
                  </a:extLst>
                </p14:cNvPr>
                <p14:cNvContentPartPr/>
                <p14:nvPr/>
              </p14:nvContentPartPr>
              <p14:xfrm>
                <a:off x="7707247" y="1350889"/>
                <a:ext cx="52560" cy="112680"/>
              </p14:xfrm>
            </p:contentPart>
          </mc:Choice>
          <mc:Fallback>
            <p:pic>
              <p:nvPicPr>
                <p:cNvPr id="24730" name="잉크 24729">
                  <a:extLst>
                    <a:ext uri="{FF2B5EF4-FFF2-40B4-BE49-F238E27FC236}">
                      <a16:creationId xmlns:a16="http://schemas.microsoft.com/office/drawing/2014/main" id="{9B608A59-2BED-406B-89DC-1F98F761AD4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698607" y="1342249"/>
                  <a:ext cx="70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731" name="잉크 24730">
                  <a:extLst>
                    <a:ext uri="{FF2B5EF4-FFF2-40B4-BE49-F238E27FC236}">
                      <a16:creationId xmlns:a16="http://schemas.microsoft.com/office/drawing/2014/main" id="{F29EA4F8-0F80-4F81-AA00-EA6721D46B45}"/>
                    </a:ext>
                  </a:extLst>
                </p14:cNvPr>
                <p14:cNvContentPartPr/>
                <p14:nvPr/>
              </p14:nvContentPartPr>
              <p14:xfrm>
                <a:off x="7763407" y="1380409"/>
                <a:ext cx="70200" cy="173880"/>
              </p14:xfrm>
            </p:contentPart>
          </mc:Choice>
          <mc:Fallback>
            <p:pic>
              <p:nvPicPr>
                <p:cNvPr id="24731" name="잉크 24730">
                  <a:extLst>
                    <a:ext uri="{FF2B5EF4-FFF2-40B4-BE49-F238E27FC236}">
                      <a16:creationId xmlns:a16="http://schemas.microsoft.com/office/drawing/2014/main" id="{F29EA4F8-0F80-4F81-AA00-EA6721D46B4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754407" y="1371409"/>
                  <a:ext cx="87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732" name="잉크 24731">
                  <a:extLst>
                    <a:ext uri="{FF2B5EF4-FFF2-40B4-BE49-F238E27FC236}">
                      <a16:creationId xmlns:a16="http://schemas.microsoft.com/office/drawing/2014/main" id="{79968669-1307-4C20-84A1-2C2EA3B5B053}"/>
                    </a:ext>
                  </a:extLst>
                </p14:cNvPr>
                <p14:cNvContentPartPr/>
                <p14:nvPr/>
              </p14:nvContentPartPr>
              <p14:xfrm>
                <a:off x="7864567" y="1348729"/>
                <a:ext cx="77760" cy="99720"/>
              </p14:xfrm>
            </p:contentPart>
          </mc:Choice>
          <mc:Fallback>
            <p:pic>
              <p:nvPicPr>
                <p:cNvPr id="24732" name="잉크 24731">
                  <a:extLst>
                    <a:ext uri="{FF2B5EF4-FFF2-40B4-BE49-F238E27FC236}">
                      <a16:creationId xmlns:a16="http://schemas.microsoft.com/office/drawing/2014/main" id="{79968669-1307-4C20-84A1-2C2EA3B5B05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855567" y="1340089"/>
                  <a:ext cx="95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733" name="잉크 24732">
                  <a:extLst>
                    <a:ext uri="{FF2B5EF4-FFF2-40B4-BE49-F238E27FC236}">
                      <a16:creationId xmlns:a16="http://schemas.microsoft.com/office/drawing/2014/main" id="{A0F12BC8-FBAD-4E17-8C2E-8DB8EDA1CBFE}"/>
                    </a:ext>
                  </a:extLst>
                </p14:cNvPr>
                <p14:cNvContentPartPr/>
                <p14:nvPr/>
              </p14:nvContentPartPr>
              <p14:xfrm>
                <a:off x="7868527" y="1456009"/>
                <a:ext cx="117360" cy="87480"/>
              </p14:xfrm>
            </p:contentPart>
          </mc:Choice>
          <mc:Fallback>
            <p:pic>
              <p:nvPicPr>
                <p:cNvPr id="24733" name="잉크 24732">
                  <a:extLst>
                    <a:ext uri="{FF2B5EF4-FFF2-40B4-BE49-F238E27FC236}">
                      <a16:creationId xmlns:a16="http://schemas.microsoft.com/office/drawing/2014/main" id="{A0F12BC8-FBAD-4E17-8C2E-8DB8EDA1CBF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859887" y="1447009"/>
                  <a:ext cx="135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734" name="잉크 24733">
                  <a:extLst>
                    <a:ext uri="{FF2B5EF4-FFF2-40B4-BE49-F238E27FC236}">
                      <a16:creationId xmlns:a16="http://schemas.microsoft.com/office/drawing/2014/main" id="{3D00D248-0EED-4956-8C91-B94157302E4A}"/>
                    </a:ext>
                  </a:extLst>
                </p14:cNvPr>
                <p14:cNvContentPartPr/>
                <p14:nvPr/>
              </p14:nvContentPartPr>
              <p14:xfrm>
                <a:off x="7956727" y="1355929"/>
                <a:ext cx="95400" cy="122760"/>
              </p14:xfrm>
            </p:contentPart>
          </mc:Choice>
          <mc:Fallback>
            <p:pic>
              <p:nvPicPr>
                <p:cNvPr id="24734" name="잉크 24733">
                  <a:extLst>
                    <a:ext uri="{FF2B5EF4-FFF2-40B4-BE49-F238E27FC236}">
                      <a16:creationId xmlns:a16="http://schemas.microsoft.com/office/drawing/2014/main" id="{3D00D248-0EED-4956-8C91-B94157302E4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947727" y="1346929"/>
                  <a:ext cx="113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735" name="잉크 24734">
                  <a:extLst>
                    <a:ext uri="{FF2B5EF4-FFF2-40B4-BE49-F238E27FC236}">
                      <a16:creationId xmlns:a16="http://schemas.microsoft.com/office/drawing/2014/main" id="{FC265A7F-B413-4BBA-A4BE-DE2D47387D35}"/>
                    </a:ext>
                  </a:extLst>
                </p14:cNvPr>
                <p14:cNvContentPartPr/>
                <p14:nvPr/>
              </p14:nvContentPartPr>
              <p14:xfrm>
                <a:off x="8052847" y="1422169"/>
                <a:ext cx="33840" cy="65160"/>
              </p14:xfrm>
            </p:contentPart>
          </mc:Choice>
          <mc:Fallback>
            <p:pic>
              <p:nvPicPr>
                <p:cNvPr id="24735" name="잉크 24734">
                  <a:extLst>
                    <a:ext uri="{FF2B5EF4-FFF2-40B4-BE49-F238E27FC236}">
                      <a16:creationId xmlns:a16="http://schemas.microsoft.com/office/drawing/2014/main" id="{FC265A7F-B413-4BBA-A4BE-DE2D47387D3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044207" y="1413529"/>
                  <a:ext cx="51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4736" name="잉크 24735">
                  <a:extLst>
                    <a:ext uri="{FF2B5EF4-FFF2-40B4-BE49-F238E27FC236}">
                      <a16:creationId xmlns:a16="http://schemas.microsoft.com/office/drawing/2014/main" id="{709C8F01-21D8-41A9-8A7F-0654F4B470A6}"/>
                    </a:ext>
                  </a:extLst>
                </p14:cNvPr>
                <p14:cNvContentPartPr/>
                <p14:nvPr/>
              </p14:nvContentPartPr>
              <p14:xfrm>
                <a:off x="8107567" y="1368169"/>
                <a:ext cx="135000" cy="126360"/>
              </p14:xfrm>
            </p:contentPart>
          </mc:Choice>
          <mc:Fallback>
            <p:pic>
              <p:nvPicPr>
                <p:cNvPr id="24736" name="잉크 24735">
                  <a:extLst>
                    <a:ext uri="{FF2B5EF4-FFF2-40B4-BE49-F238E27FC236}">
                      <a16:creationId xmlns:a16="http://schemas.microsoft.com/office/drawing/2014/main" id="{709C8F01-21D8-41A9-8A7F-0654F4B470A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098927" y="1359529"/>
                  <a:ext cx="152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4737" name="잉크 24736">
                  <a:extLst>
                    <a:ext uri="{FF2B5EF4-FFF2-40B4-BE49-F238E27FC236}">
                      <a16:creationId xmlns:a16="http://schemas.microsoft.com/office/drawing/2014/main" id="{6CB293B1-6627-4D40-9360-B96689EED13D}"/>
                    </a:ext>
                  </a:extLst>
                </p14:cNvPr>
                <p14:cNvContentPartPr/>
                <p14:nvPr/>
              </p14:nvContentPartPr>
              <p14:xfrm>
                <a:off x="8245087" y="1379689"/>
                <a:ext cx="111240" cy="199080"/>
              </p14:xfrm>
            </p:contentPart>
          </mc:Choice>
          <mc:Fallback>
            <p:pic>
              <p:nvPicPr>
                <p:cNvPr id="24737" name="잉크 24736">
                  <a:extLst>
                    <a:ext uri="{FF2B5EF4-FFF2-40B4-BE49-F238E27FC236}">
                      <a16:creationId xmlns:a16="http://schemas.microsoft.com/office/drawing/2014/main" id="{6CB293B1-6627-4D40-9360-B96689EED13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236447" y="1370689"/>
                  <a:ext cx="1288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4738" name="잉크 24737">
                  <a:extLst>
                    <a:ext uri="{FF2B5EF4-FFF2-40B4-BE49-F238E27FC236}">
                      <a16:creationId xmlns:a16="http://schemas.microsoft.com/office/drawing/2014/main" id="{EC911E01-1586-4DEA-BA0A-0ED276EC371E}"/>
                    </a:ext>
                  </a:extLst>
                </p14:cNvPr>
                <p14:cNvContentPartPr/>
                <p14:nvPr/>
              </p14:nvContentPartPr>
              <p14:xfrm>
                <a:off x="8411767" y="1327129"/>
                <a:ext cx="104760" cy="104760"/>
              </p14:xfrm>
            </p:contentPart>
          </mc:Choice>
          <mc:Fallback>
            <p:pic>
              <p:nvPicPr>
                <p:cNvPr id="24738" name="잉크 24737">
                  <a:extLst>
                    <a:ext uri="{FF2B5EF4-FFF2-40B4-BE49-F238E27FC236}">
                      <a16:creationId xmlns:a16="http://schemas.microsoft.com/office/drawing/2014/main" id="{EC911E01-1586-4DEA-BA0A-0ED276EC371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402767" y="1318489"/>
                  <a:ext cx="122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4739" name="잉크 24738">
                  <a:extLst>
                    <a:ext uri="{FF2B5EF4-FFF2-40B4-BE49-F238E27FC236}">
                      <a16:creationId xmlns:a16="http://schemas.microsoft.com/office/drawing/2014/main" id="{C1974FF2-7FD4-4213-9EC5-4579819751A9}"/>
                    </a:ext>
                  </a:extLst>
                </p14:cNvPr>
                <p14:cNvContentPartPr/>
                <p14:nvPr/>
              </p14:nvContentPartPr>
              <p14:xfrm>
                <a:off x="8417527" y="1463569"/>
                <a:ext cx="102600" cy="70920"/>
              </p14:xfrm>
            </p:contentPart>
          </mc:Choice>
          <mc:Fallback>
            <p:pic>
              <p:nvPicPr>
                <p:cNvPr id="24739" name="잉크 24738">
                  <a:extLst>
                    <a:ext uri="{FF2B5EF4-FFF2-40B4-BE49-F238E27FC236}">
                      <a16:creationId xmlns:a16="http://schemas.microsoft.com/office/drawing/2014/main" id="{C1974FF2-7FD4-4213-9EC5-4579819751A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408527" y="1454929"/>
                  <a:ext cx="120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4740" name="잉크 24739">
                  <a:extLst>
                    <a:ext uri="{FF2B5EF4-FFF2-40B4-BE49-F238E27FC236}">
                      <a16:creationId xmlns:a16="http://schemas.microsoft.com/office/drawing/2014/main" id="{E0AE35B8-3C6D-4B01-8F53-A8030840497F}"/>
                    </a:ext>
                  </a:extLst>
                </p14:cNvPr>
                <p14:cNvContentPartPr/>
                <p14:nvPr/>
              </p14:nvContentPartPr>
              <p14:xfrm>
                <a:off x="8538487" y="1369249"/>
                <a:ext cx="100080" cy="153000"/>
              </p14:xfrm>
            </p:contentPart>
          </mc:Choice>
          <mc:Fallback>
            <p:pic>
              <p:nvPicPr>
                <p:cNvPr id="24740" name="잉크 24739">
                  <a:extLst>
                    <a:ext uri="{FF2B5EF4-FFF2-40B4-BE49-F238E27FC236}">
                      <a16:creationId xmlns:a16="http://schemas.microsoft.com/office/drawing/2014/main" id="{E0AE35B8-3C6D-4B01-8F53-A8030840497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529487" y="1360609"/>
                  <a:ext cx="1177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741" name="잉크 24740">
                  <a:extLst>
                    <a:ext uri="{FF2B5EF4-FFF2-40B4-BE49-F238E27FC236}">
                      <a16:creationId xmlns:a16="http://schemas.microsoft.com/office/drawing/2014/main" id="{B46E3A53-0A37-4A32-8ED2-3A1930959D4B}"/>
                    </a:ext>
                  </a:extLst>
                </p14:cNvPr>
                <p14:cNvContentPartPr/>
                <p14:nvPr/>
              </p14:nvContentPartPr>
              <p14:xfrm>
                <a:off x="8712007" y="1531609"/>
                <a:ext cx="18360" cy="22680"/>
              </p14:xfrm>
            </p:contentPart>
          </mc:Choice>
          <mc:Fallback>
            <p:pic>
              <p:nvPicPr>
                <p:cNvPr id="24741" name="잉크 24740">
                  <a:extLst>
                    <a:ext uri="{FF2B5EF4-FFF2-40B4-BE49-F238E27FC236}">
                      <a16:creationId xmlns:a16="http://schemas.microsoft.com/office/drawing/2014/main" id="{B46E3A53-0A37-4A32-8ED2-3A1930959D4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703007" y="1522969"/>
                  <a:ext cx="36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743" name="잉크 24742">
                  <a:extLst>
                    <a:ext uri="{FF2B5EF4-FFF2-40B4-BE49-F238E27FC236}">
                      <a16:creationId xmlns:a16="http://schemas.microsoft.com/office/drawing/2014/main" id="{945C1C5E-5848-4A17-A662-AA31D7C22238}"/>
                    </a:ext>
                  </a:extLst>
                </p14:cNvPr>
                <p14:cNvContentPartPr/>
                <p14:nvPr/>
              </p14:nvContentPartPr>
              <p14:xfrm>
                <a:off x="6226207" y="2096089"/>
                <a:ext cx="100800" cy="108000"/>
              </p14:xfrm>
            </p:contentPart>
          </mc:Choice>
          <mc:Fallback>
            <p:pic>
              <p:nvPicPr>
                <p:cNvPr id="24743" name="잉크 24742">
                  <a:extLst>
                    <a:ext uri="{FF2B5EF4-FFF2-40B4-BE49-F238E27FC236}">
                      <a16:creationId xmlns:a16="http://schemas.microsoft.com/office/drawing/2014/main" id="{945C1C5E-5848-4A17-A662-AA31D7C2223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217207" y="2087449"/>
                  <a:ext cx="118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744" name="잉크 24743">
                  <a:extLst>
                    <a:ext uri="{FF2B5EF4-FFF2-40B4-BE49-F238E27FC236}">
                      <a16:creationId xmlns:a16="http://schemas.microsoft.com/office/drawing/2014/main" id="{765D333B-BD19-4B1E-8CE8-6FB91BFF1997}"/>
                    </a:ext>
                  </a:extLst>
                </p14:cNvPr>
                <p14:cNvContentPartPr/>
                <p14:nvPr/>
              </p14:nvContentPartPr>
              <p14:xfrm>
                <a:off x="6247807" y="2233969"/>
                <a:ext cx="70560" cy="12600"/>
              </p14:xfrm>
            </p:contentPart>
          </mc:Choice>
          <mc:Fallback>
            <p:pic>
              <p:nvPicPr>
                <p:cNvPr id="24744" name="잉크 24743">
                  <a:extLst>
                    <a:ext uri="{FF2B5EF4-FFF2-40B4-BE49-F238E27FC236}">
                      <a16:creationId xmlns:a16="http://schemas.microsoft.com/office/drawing/2014/main" id="{765D333B-BD19-4B1E-8CE8-6FB91BFF199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239167" y="2224969"/>
                  <a:ext cx="882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745" name="잉크 24744">
                  <a:extLst>
                    <a:ext uri="{FF2B5EF4-FFF2-40B4-BE49-F238E27FC236}">
                      <a16:creationId xmlns:a16="http://schemas.microsoft.com/office/drawing/2014/main" id="{5BF73658-88F1-49BC-BBDB-23B8188596D8}"/>
                    </a:ext>
                  </a:extLst>
                </p14:cNvPr>
                <p14:cNvContentPartPr/>
                <p14:nvPr/>
              </p14:nvContentPartPr>
              <p14:xfrm>
                <a:off x="6262927" y="2281129"/>
                <a:ext cx="60120" cy="72720"/>
              </p14:xfrm>
            </p:contentPart>
          </mc:Choice>
          <mc:Fallback>
            <p:pic>
              <p:nvPicPr>
                <p:cNvPr id="24745" name="잉크 24744">
                  <a:extLst>
                    <a:ext uri="{FF2B5EF4-FFF2-40B4-BE49-F238E27FC236}">
                      <a16:creationId xmlns:a16="http://schemas.microsoft.com/office/drawing/2014/main" id="{5BF73658-88F1-49BC-BBDB-23B8188596D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253927" y="2272489"/>
                  <a:ext cx="777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746" name="잉크 24745">
                  <a:extLst>
                    <a:ext uri="{FF2B5EF4-FFF2-40B4-BE49-F238E27FC236}">
                      <a16:creationId xmlns:a16="http://schemas.microsoft.com/office/drawing/2014/main" id="{B11CB189-0773-48DC-B9CA-2A58C182B3F6}"/>
                    </a:ext>
                  </a:extLst>
                </p14:cNvPr>
                <p14:cNvContentPartPr/>
                <p14:nvPr/>
              </p14:nvContentPartPr>
              <p14:xfrm>
                <a:off x="6383527" y="2300929"/>
                <a:ext cx="33120" cy="37800"/>
              </p14:xfrm>
            </p:contentPart>
          </mc:Choice>
          <mc:Fallback>
            <p:pic>
              <p:nvPicPr>
                <p:cNvPr id="24746" name="잉크 24745">
                  <a:extLst>
                    <a:ext uri="{FF2B5EF4-FFF2-40B4-BE49-F238E27FC236}">
                      <a16:creationId xmlns:a16="http://schemas.microsoft.com/office/drawing/2014/main" id="{B11CB189-0773-48DC-B9CA-2A58C182B3F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374887" y="2291929"/>
                  <a:ext cx="507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748" name="잉크 24747">
                  <a:extLst>
                    <a:ext uri="{FF2B5EF4-FFF2-40B4-BE49-F238E27FC236}">
                      <a16:creationId xmlns:a16="http://schemas.microsoft.com/office/drawing/2014/main" id="{0820876B-AC2B-42D6-9AC2-831A3604ABC5}"/>
                    </a:ext>
                  </a:extLst>
                </p14:cNvPr>
                <p14:cNvContentPartPr/>
                <p14:nvPr/>
              </p14:nvContentPartPr>
              <p14:xfrm>
                <a:off x="6533647" y="2172409"/>
                <a:ext cx="97920" cy="127440"/>
              </p14:xfrm>
            </p:contentPart>
          </mc:Choice>
          <mc:Fallback>
            <p:pic>
              <p:nvPicPr>
                <p:cNvPr id="24748" name="잉크 24747">
                  <a:extLst>
                    <a:ext uri="{FF2B5EF4-FFF2-40B4-BE49-F238E27FC236}">
                      <a16:creationId xmlns:a16="http://schemas.microsoft.com/office/drawing/2014/main" id="{0820876B-AC2B-42D6-9AC2-831A3604ABC5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525007" y="2163409"/>
                  <a:ext cx="115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749" name="잉크 24748">
                  <a:extLst>
                    <a:ext uri="{FF2B5EF4-FFF2-40B4-BE49-F238E27FC236}">
                      <a16:creationId xmlns:a16="http://schemas.microsoft.com/office/drawing/2014/main" id="{C14993AA-A71C-4875-9421-5CFF4F789B06}"/>
                    </a:ext>
                  </a:extLst>
                </p14:cNvPr>
                <p14:cNvContentPartPr/>
                <p14:nvPr/>
              </p14:nvContentPartPr>
              <p14:xfrm>
                <a:off x="6656767" y="2203009"/>
                <a:ext cx="73800" cy="88920"/>
              </p14:xfrm>
            </p:contentPart>
          </mc:Choice>
          <mc:Fallback>
            <p:pic>
              <p:nvPicPr>
                <p:cNvPr id="24749" name="잉크 24748">
                  <a:extLst>
                    <a:ext uri="{FF2B5EF4-FFF2-40B4-BE49-F238E27FC236}">
                      <a16:creationId xmlns:a16="http://schemas.microsoft.com/office/drawing/2014/main" id="{C14993AA-A71C-4875-9421-5CFF4F789B0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648127" y="2194369"/>
                  <a:ext cx="91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750" name="잉크 24749">
                  <a:extLst>
                    <a:ext uri="{FF2B5EF4-FFF2-40B4-BE49-F238E27FC236}">
                      <a16:creationId xmlns:a16="http://schemas.microsoft.com/office/drawing/2014/main" id="{2159254E-7C5B-4FCA-9334-24B0C044D6AC}"/>
                    </a:ext>
                  </a:extLst>
                </p14:cNvPr>
                <p14:cNvContentPartPr/>
                <p14:nvPr/>
              </p14:nvContentPartPr>
              <p14:xfrm>
                <a:off x="6742447" y="2194009"/>
                <a:ext cx="117360" cy="184680"/>
              </p14:xfrm>
            </p:contentPart>
          </mc:Choice>
          <mc:Fallback>
            <p:pic>
              <p:nvPicPr>
                <p:cNvPr id="24750" name="잉크 24749">
                  <a:extLst>
                    <a:ext uri="{FF2B5EF4-FFF2-40B4-BE49-F238E27FC236}">
                      <a16:creationId xmlns:a16="http://schemas.microsoft.com/office/drawing/2014/main" id="{2159254E-7C5B-4FCA-9334-24B0C044D6A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733807" y="2185009"/>
                  <a:ext cx="135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751" name="잉크 24750">
                  <a:extLst>
                    <a:ext uri="{FF2B5EF4-FFF2-40B4-BE49-F238E27FC236}">
                      <a16:creationId xmlns:a16="http://schemas.microsoft.com/office/drawing/2014/main" id="{D07D1AFF-628C-4A0D-8D51-339FF8118696}"/>
                    </a:ext>
                  </a:extLst>
                </p14:cNvPr>
                <p14:cNvContentPartPr/>
                <p14:nvPr/>
              </p14:nvContentPartPr>
              <p14:xfrm>
                <a:off x="6866647" y="2185369"/>
                <a:ext cx="84960" cy="126000"/>
              </p14:xfrm>
            </p:contentPart>
          </mc:Choice>
          <mc:Fallback>
            <p:pic>
              <p:nvPicPr>
                <p:cNvPr id="24751" name="잉크 24750">
                  <a:extLst>
                    <a:ext uri="{FF2B5EF4-FFF2-40B4-BE49-F238E27FC236}">
                      <a16:creationId xmlns:a16="http://schemas.microsoft.com/office/drawing/2014/main" id="{D07D1AFF-628C-4A0D-8D51-339FF811869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857647" y="2176369"/>
                  <a:ext cx="102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752" name="잉크 24751">
                  <a:extLst>
                    <a:ext uri="{FF2B5EF4-FFF2-40B4-BE49-F238E27FC236}">
                      <a16:creationId xmlns:a16="http://schemas.microsoft.com/office/drawing/2014/main" id="{C9148915-10CB-4935-ABA9-98BA9C646AA1}"/>
                    </a:ext>
                  </a:extLst>
                </p14:cNvPr>
                <p14:cNvContentPartPr/>
                <p14:nvPr/>
              </p14:nvContentPartPr>
              <p14:xfrm>
                <a:off x="7017127" y="2111929"/>
                <a:ext cx="83880" cy="177120"/>
              </p14:xfrm>
            </p:contentPart>
          </mc:Choice>
          <mc:Fallback>
            <p:pic>
              <p:nvPicPr>
                <p:cNvPr id="24752" name="잉크 24751">
                  <a:extLst>
                    <a:ext uri="{FF2B5EF4-FFF2-40B4-BE49-F238E27FC236}">
                      <a16:creationId xmlns:a16="http://schemas.microsoft.com/office/drawing/2014/main" id="{C9148915-10CB-4935-ABA9-98BA9C646AA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008487" y="2102929"/>
                  <a:ext cx="101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753" name="잉크 24752">
                  <a:extLst>
                    <a:ext uri="{FF2B5EF4-FFF2-40B4-BE49-F238E27FC236}">
                      <a16:creationId xmlns:a16="http://schemas.microsoft.com/office/drawing/2014/main" id="{C6A52760-D92B-4075-B9E3-21D50B0D3442}"/>
                    </a:ext>
                  </a:extLst>
                </p14:cNvPr>
                <p14:cNvContentPartPr/>
                <p14:nvPr/>
              </p14:nvContentPartPr>
              <p14:xfrm>
                <a:off x="7130527" y="2193649"/>
                <a:ext cx="49320" cy="86040"/>
              </p14:xfrm>
            </p:contentPart>
          </mc:Choice>
          <mc:Fallback>
            <p:pic>
              <p:nvPicPr>
                <p:cNvPr id="24753" name="잉크 24752">
                  <a:extLst>
                    <a:ext uri="{FF2B5EF4-FFF2-40B4-BE49-F238E27FC236}">
                      <a16:creationId xmlns:a16="http://schemas.microsoft.com/office/drawing/2014/main" id="{C6A52760-D92B-4075-B9E3-21D50B0D344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121527" y="2185009"/>
                  <a:ext cx="669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4754" name="잉크 24753">
                  <a:extLst>
                    <a:ext uri="{FF2B5EF4-FFF2-40B4-BE49-F238E27FC236}">
                      <a16:creationId xmlns:a16="http://schemas.microsoft.com/office/drawing/2014/main" id="{DC4BE4F1-DDFA-40EE-BA1C-C41BF16B2940}"/>
                    </a:ext>
                  </a:extLst>
                </p14:cNvPr>
                <p14:cNvContentPartPr/>
                <p14:nvPr/>
              </p14:nvContentPartPr>
              <p14:xfrm>
                <a:off x="7224127" y="2136049"/>
                <a:ext cx="65880" cy="190800"/>
              </p14:xfrm>
            </p:contentPart>
          </mc:Choice>
          <mc:Fallback>
            <p:pic>
              <p:nvPicPr>
                <p:cNvPr id="24754" name="잉크 24753">
                  <a:extLst>
                    <a:ext uri="{FF2B5EF4-FFF2-40B4-BE49-F238E27FC236}">
                      <a16:creationId xmlns:a16="http://schemas.microsoft.com/office/drawing/2014/main" id="{DC4BE4F1-DDFA-40EE-BA1C-C41BF16B294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215127" y="2127049"/>
                  <a:ext cx="835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755" name="잉크 24754">
                  <a:extLst>
                    <a:ext uri="{FF2B5EF4-FFF2-40B4-BE49-F238E27FC236}">
                      <a16:creationId xmlns:a16="http://schemas.microsoft.com/office/drawing/2014/main" id="{BF59FC83-37E7-4A83-B2BE-C3345BD4DE7F}"/>
                    </a:ext>
                  </a:extLst>
                </p14:cNvPr>
                <p14:cNvContentPartPr/>
                <p14:nvPr/>
              </p14:nvContentPartPr>
              <p14:xfrm>
                <a:off x="7415647" y="2167369"/>
                <a:ext cx="69120" cy="28440"/>
              </p14:xfrm>
            </p:contentPart>
          </mc:Choice>
          <mc:Fallback>
            <p:pic>
              <p:nvPicPr>
                <p:cNvPr id="24755" name="잉크 24754">
                  <a:extLst>
                    <a:ext uri="{FF2B5EF4-FFF2-40B4-BE49-F238E27FC236}">
                      <a16:creationId xmlns:a16="http://schemas.microsoft.com/office/drawing/2014/main" id="{BF59FC83-37E7-4A83-B2BE-C3345BD4DE7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407007" y="2158729"/>
                  <a:ext cx="86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4756" name="잉크 24755">
                  <a:extLst>
                    <a:ext uri="{FF2B5EF4-FFF2-40B4-BE49-F238E27FC236}">
                      <a16:creationId xmlns:a16="http://schemas.microsoft.com/office/drawing/2014/main" id="{39129946-11A4-4CBA-B81B-624E5AC30799}"/>
                    </a:ext>
                  </a:extLst>
                </p14:cNvPr>
                <p14:cNvContentPartPr/>
                <p14:nvPr/>
              </p14:nvContentPartPr>
              <p14:xfrm>
                <a:off x="7411327" y="2227849"/>
                <a:ext cx="106200" cy="13680"/>
              </p14:xfrm>
            </p:contentPart>
          </mc:Choice>
          <mc:Fallback>
            <p:pic>
              <p:nvPicPr>
                <p:cNvPr id="24756" name="잉크 24755">
                  <a:extLst>
                    <a:ext uri="{FF2B5EF4-FFF2-40B4-BE49-F238E27FC236}">
                      <a16:creationId xmlns:a16="http://schemas.microsoft.com/office/drawing/2014/main" id="{39129946-11A4-4CBA-B81B-624E5AC3079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402687" y="2218849"/>
                  <a:ext cx="123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4757" name="잉크 24756">
                  <a:extLst>
                    <a:ext uri="{FF2B5EF4-FFF2-40B4-BE49-F238E27FC236}">
                      <a16:creationId xmlns:a16="http://schemas.microsoft.com/office/drawing/2014/main" id="{E019ACA8-C24A-4695-8CD9-B4E2E725351E}"/>
                    </a:ext>
                  </a:extLst>
                </p14:cNvPr>
                <p14:cNvContentPartPr/>
                <p14:nvPr/>
              </p14:nvContentPartPr>
              <p14:xfrm>
                <a:off x="7617967" y="2148649"/>
                <a:ext cx="122760" cy="133560"/>
              </p14:xfrm>
            </p:contentPart>
          </mc:Choice>
          <mc:Fallback>
            <p:pic>
              <p:nvPicPr>
                <p:cNvPr id="24757" name="잉크 24756">
                  <a:extLst>
                    <a:ext uri="{FF2B5EF4-FFF2-40B4-BE49-F238E27FC236}">
                      <a16:creationId xmlns:a16="http://schemas.microsoft.com/office/drawing/2014/main" id="{E019ACA8-C24A-4695-8CD9-B4E2E725351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609327" y="2140009"/>
                  <a:ext cx="140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4758" name="잉크 24757">
                  <a:extLst>
                    <a:ext uri="{FF2B5EF4-FFF2-40B4-BE49-F238E27FC236}">
                      <a16:creationId xmlns:a16="http://schemas.microsoft.com/office/drawing/2014/main" id="{C8BAE775-C445-426E-BA51-AC450466971F}"/>
                    </a:ext>
                  </a:extLst>
                </p14:cNvPr>
                <p14:cNvContentPartPr/>
                <p14:nvPr/>
              </p14:nvContentPartPr>
              <p14:xfrm>
                <a:off x="7794727" y="2106529"/>
                <a:ext cx="105480" cy="153000"/>
              </p14:xfrm>
            </p:contentPart>
          </mc:Choice>
          <mc:Fallback>
            <p:pic>
              <p:nvPicPr>
                <p:cNvPr id="24758" name="잉크 24757">
                  <a:extLst>
                    <a:ext uri="{FF2B5EF4-FFF2-40B4-BE49-F238E27FC236}">
                      <a16:creationId xmlns:a16="http://schemas.microsoft.com/office/drawing/2014/main" id="{C8BAE775-C445-426E-BA51-AC450466971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785727" y="2097529"/>
                  <a:ext cx="123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4759" name="잉크 24758">
                  <a:extLst>
                    <a:ext uri="{FF2B5EF4-FFF2-40B4-BE49-F238E27FC236}">
                      <a16:creationId xmlns:a16="http://schemas.microsoft.com/office/drawing/2014/main" id="{B9812EB1-17D4-45CE-99DB-FE1D0C11E382}"/>
                    </a:ext>
                  </a:extLst>
                </p14:cNvPr>
                <p14:cNvContentPartPr/>
                <p14:nvPr/>
              </p14:nvContentPartPr>
              <p14:xfrm>
                <a:off x="7899127" y="2182489"/>
                <a:ext cx="23040" cy="109800"/>
              </p14:xfrm>
            </p:contentPart>
          </mc:Choice>
          <mc:Fallback>
            <p:pic>
              <p:nvPicPr>
                <p:cNvPr id="24759" name="잉크 24758">
                  <a:extLst>
                    <a:ext uri="{FF2B5EF4-FFF2-40B4-BE49-F238E27FC236}">
                      <a16:creationId xmlns:a16="http://schemas.microsoft.com/office/drawing/2014/main" id="{B9812EB1-17D4-45CE-99DB-FE1D0C11E38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890487" y="2173849"/>
                  <a:ext cx="40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760" name="잉크 24759">
                  <a:extLst>
                    <a:ext uri="{FF2B5EF4-FFF2-40B4-BE49-F238E27FC236}">
                      <a16:creationId xmlns:a16="http://schemas.microsoft.com/office/drawing/2014/main" id="{E0DD778B-3D4C-471C-AE11-1E39353D49D8}"/>
                    </a:ext>
                  </a:extLst>
                </p14:cNvPr>
                <p14:cNvContentPartPr/>
                <p14:nvPr/>
              </p14:nvContentPartPr>
              <p14:xfrm>
                <a:off x="8006407" y="2092129"/>
                <a:ext cx="78480" cy="99360"/>
              </p14:xfrm>
            </p:contentPart>
          </mc:Choice>
          <mc:Fallback>
            <p:pic>
              <p:nvPicPr>
                <p:cNvPr id="24760" name="잉크 24759">
                  <a:extLst>
                    <a:ext uri="{FF2B5EF4-FFF2-40B4-BE49-F238E27FC236}">
                      <a16:creationId xmlns:a16="http://schemas.microsoft.com/office/drawing/2014/main" id="{E0DD778B-3D4C-471C-AE11-1E39353D49D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997767" y="2083129"/>
                  <a:ext cx="961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761" name="잉크 24760">
                  <a:extLst>
                    <a:ext uri="{FF2B5EF4-FFF2-40B4-BE49-F238E27FC236}">
                      <a16:creationId xmlns:a16="http://schemas.microsoft.com/office/drawing/2014/main" id="{246CC775-FBB6-432B-B694-2355E3605F81}"/>
                    </a:ext>
                  </a:extLst>
                </p14:cNvPr>
                <p14:cNvContentPartPr/>
                <p14:nvPr/>
              </p14:nvContentPartPr>
              <p14:xfrm>
                <a:off x="7995247" y="2207329"/>
                <a:ext cx="92880" cy="69840"/>
              </p14:xfrm>
            </p:contentPart>
          </mc:Choice>
          <mc:Fallback>
            <p:pic>
              <p:nvPicPr>
                <p:cNvPr id="24761" name="잉크 24760">
                  <a:extLst>
                    <a:ext uri="{FF2B5EF4-FFF2-40B4-BE49-F238E27FC236}">
                      <a16:creationId xmlns:a16="http://schemas.microsoft.com/office/drawing/2014/main" id="{246CC775-FBB6-432B-B694-2355E3605F8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986247" y="2198689"/>
                  <a:ext cx="110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762" name="잉크 24761">
                  <a:extLst>
                    <a:ext uri="{FF2B5EF4-FFF2-40B4-BE49-F238E27FC236}">
                      <a16:creationId xmlns:a16="http://schemas.microsoft.com/office/drawing/2014/main" id="{D2651784-E43A-4FE6-AD14-6A8B8C696A73}"/>
                    </a:ext>
                  </a:extLst>
                </p14:cNvPr>
                <p14:cNvContentPartPr/>
                <p14:nvPr/>
              </p14:nvContentPartPr>
              <p14:xfrm>
                <a:off x="8144287" y="2109409"/>
                <a:ext cx="91080" cy="147960"/>
              </p14:xfrm>
            </p:contentPart>
          </mc:Choice>
          <mc:Fallback>
            <p:pic>
              <p:nvPicPr>
                <p:cNvPr id="24762" name="잉크 24761">
                  <a:extLst>
                    <a:ext uri="{FF2B5EF4-FFF2-40B4-BE49-F238E27FC236}">
                      <a16:creationId xmlns:a16="http://schemas.microsoft.com/office/drawing/2014/main" id="{D2651784-E43A-4FE6-AD14-6A8B8C696A7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135647" y="2100769"/>
                  <a:ext cx="108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4763" name="잉크 24762">
                  <a:extLst>
                    <a:ext uri="{FF2B5EF4-FFF2-40B4-BE49-F238E27FC236}">
                      <a16:creationId xmlns:a16="http://schemas.microsoft.com/office/drawing/2014/main" id="{F66D1026-BC62-4C0D-8D84-572781429CA9}"/>
                    </a:ext>
                  </a:extLst>
                </p14:cNvPr>
                <p14:cNvContentPartPr/>
                <p14:nvPr/>
              </p14:nvContentPartPr>
              <p14:xfrm>
                <a:off x="8320687" y="2229649"/>
                <a:ext cx="5400" cy="5040"/>
              </p14:xfrm>
            </p:contentPart>
          </mc:Choice>
          <mc:Fallback>
            <p:pic>
              <p:nvPicPr>
                <p:cNvPr id="24763" name="잉크 24762">
                  <a:extLst>
                    <a:ext uri="{FF2B5EF4-FFF2-40B4-BE49-F238E27FC236}">
                      <a16:creationId xmlns:a16="http://schemas.microsoft.com/office/drawing/2014/main" id="{F66D1026-BC62-4C0D-8D84-572781429CA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311687" y="2221009"/>
                  <a:ext cx="230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4765" name="잉크 24764">
                  <a:extLst>
                    <a:ext uri="{FF2B5EF4-FFF2-40B4-BE49-F238E27FC236}">
                      <a16:creationId xmlns:a16="http://schemas.microsoft.com/office/drawing/2014/main" id="{F6CFE1F6-699D-4433-8483-EA2279D48D94}"/>
                    </a:ext>
                  </a:extLst>
                </p14:cNvPr>
                <p14:cNvContentPartPr/>
                <p14:nvPr/>
              </p14:nvContentPartPr>
              <p14:xfrm>
                <a:off x="1435687" y="2140729"/>
                <a:ext cx="35640" cy="73080"/>
              </p14:xfrm>
            </p:contentPart>
          </mc:Choice>
          <mc:Fallback>
            <p:pic>
              <p:nvPicPr>
                <p:cNvPr id="24765" name="잉크 24764">
                  <a:extLst>
                    <a:ext uri="{FF2B5EF4-FFF2-40B4-BE49-F238E27FC236}">
                      <a16:creationId xmlns:a16="http://schemas.microsoft.com/office/drawing/2014/main" id="{F6CFE1F6-699D-4433-8483-EA2279D48D9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427047" y="2131729"/>
                  <a:ext cx="53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4766" name="잉크 24765">
                  <a:extLst>
                    <a:ext uri="{FF2B5EF4-FFF2-40B4-BE49-F238E27FC236}">
                      <a16:creationId xmlns:a16="http://schemas.microsoft.com/office/drawing/2014/main" id="{A5BE0BA6-1721-4E6A-8C52-3E176936EFCD}"/>
                    </a:ext>
                  </a:extLst>
                </p14:cNvPr>
                <p14:cNvContentPartPr/>
                <p14:nvPr/>
              </p14:nvContentPartPr>
              <p14:xfrm>
                <a:off x="1438927" y="2224969"/>
                <a:ext cx="54720" cy="38160"/>
              </p14:xfrm>
            </p:contentPart>
          </mc:Choice>
          <mc:Fallback>
            <p:pic>
              <p:nvPicPr>
                <p:cNvPr id="24766" name="잉크 24765">
                  <a:extLst>
                    <a:ext uri="{FF2B5EF4-FFF2-40B4-BE49-F238E27FC236}">
                      <a16:creationId xmlns:a16="http://schemas.microsoft.com/office/drawing/2014/main" id="{A5BE0BA6-1721-4E6A-8C52-3E176936EFCD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429927" y="2216329"/>
                  <a:ext cx="723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4767" name="잉크 24766">
                  <a:extLst>
                    <a:ext uri="{FF2B5EF4-FFF2-40B4-BE49-F238E27FC236}">
                      <a16:creationId xmlns:a16="http://schemas.microsoft.com/office/drawing/2014/main" id="{E6AD1FAF-374E-41DC-B762-A48B55651AB7}"/>
                    </a:ext>
                  </a:extLst>
                </p14:cNvPr>
                <p14:cNvContentPartPr/>
                <p14:nvPr/>
              </p14:nvContentPartPr>
              <p14:xfrm>
                <a:off x="1484287" y="2160169"/>
                <a:ext cx="67320" cy="64800"/>
              </p14:xfrm>
            </p:contentPart>
          </mc:Choice>
          <mc:Fallback>
            <p:pic>
              <p:nvPicPr>
                <p:cNvPr id="24767" name="잉크 24766">
                  <a:extLst>
                    <a:ext uri="{FF2B5EF4-FFF2-40B4-BE49-F238E27FC236}">
                      <a16:creationId xmlns:a16="http://schemas.microsoft.com/office/drawing/2014/main" id="{E6AD1FAF-374E-41DC-B762-A48B55651AB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475647" y="2151529"/>
                  <a:ext cx="849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4768" name="잉크 24767">
                  <a:extLst>
                    <a:ext uri="{FF2B5EF4-FFF2-40B4-BE49-F238E27FC236}">
                      <a16:creationId xmlns:a16="http://schemas.microsoft.com/office/drawing/2014/main" id="{496141DD-8CF3-49FB-8AD7-39CFDC86619D}"/>
                    </a:ext>
                  </a:extLst>
                </p14:cNvPr>
                <p14:cNvContentPartPr/>
                <p14:nvPr/>
              </p14:nvContentPartPr>
              <p14:xfrm>
                <a:off x="1552687" y="2155129"/>
                <a:ext cx="20160" cy="99720"/>
              </p14:xfrm>
            </p:contentPart>
          </mc:Choice>
          <mc:Fallback>
            <p:pic>
              <p:nvPicPr>
                <p:cNvPr id="24768" name="잉크 24767">
                  <a:extLst>
                    <a:ext uri="{FF2B5EF4-FFF2-40B4-BE49-F238E27FC236}">
                      <a16:creationId xmlns:a16="http://schemas.microsoft.com/office/drawing/2014/main" id="{496141DD-8CF3-49FB-8AD7-39CFDC86619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544047" y="2146489"/>
                  <a:ext cx="37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4769" name="잉크 24768">
                  <a:extLst>
                    <a:ext uri="{FF2B5EF4-FFF2-40B4-BE49-F238E27FC236}">
                      <a16:creationId xmlns:a16="http://schemas.microsoft.com/office/drawing/2014/main" id="{8CB2A185-0785-4F9E-8882-56AF61286F71}"/>
                    </a:ext>
                  </a:extLst>
                </p14:cNvPr>
                <p14:cNvContentPartPr/>
                <p14:nvPr/>
              </p14:nvContentPartPr>
              <p14:xfrm>
                <a:off x="1577527" y="2150449"/>
                <a:ext cx="78840" cy="77760"/>
              </p14:xfrm>
            </p:contentPart>
          </mc:Choice>
          <mc:Fallback>
            <p:pic>
              <p:nvPicPr>
                <p:cNvPr id="24769" name="잉크 24768">
                  <a:extLst>
                    <a:ext uri="{FF2B5EF4-FFF2-40B4-BE49-F238E27FC236}">
                      <a16:creationId xmlns:a16="http://schemas.microsoft.com/office/drawing/2014/main" id="{8CB2A185-0785-4F9E-8882-56AF61286F7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568527" y="2141809"/>
                  <a:ext cx="964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4770" name="잉크 24769">
                  <a:extLst>
                    <a:ext uri="{FF2B5EF4-FFF2-40B4-BE49-F238E27FC236}">
                      <a16:creationId xmlns:a16="http://schemas.microsoft.com/office/drawing/2014/main" id="{1B4CFB94-E2BE-4C2E-9277-382E9C0ED638}"/>
                    </a:ext>
                  </a:extLst>
                </p14:cNvPr>
                <p14:cNvContentPartPr/>
                <p14:nvPr/>
              </p14:nvContentPartPr>
              <p14:xfrm>
                <a:off x="1653847" y="2145769"/>
                <a:ext cx="77400" cy="93240"/>
              </p14:xfrm>
            </p:contentPart>
          </mc:Choice>
          <mc:Fallback>
            <p:pic>
              <p:nvPicPr>
                <p:cNvPr id="24770" name="잉크 24769">
                  <a:extLst>
                    <a:ext uri="{FF2B5EF4-FFF2-40B4-BE49-F238E27FC236}">
                      <a16:creationId xmlns:a16="http://schemas.microsoft.com/office/drawing/2014/main" id="{1B4CFB94-E2BE-4C2E-9277-382E9C0ED63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645207" y="2137129"/>
                  <a:ext cx="950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4771" name="잉크 24770">
                  <a:extLst>
                    <a:ext uri="{FF2B5EF4-FFF2-40B4-BE49-F238E27FC236}">
                      <a16:creationId xmlns:a16="http://schemas.microsoft.com/office/drawing/2014/main" id="{F35CB526-2932-4B87-B72A-D7F89808FDA2}"/>
                    </a:ext>
                  </a:extLst>
                </p14:cNvPr>
                <p14:cNvContentPartPr/>
                <p14:nvPr/>
              </p14:nvContentPartPr>
              <p14:xfrm>
                <a:off x="1714687" y="2144689"/>
                <a:ext cx="95760" cy="109800"/>
              </p14:xfrm>
            </p:contentPart>
          </mc:Choice>
          <mc:Fallback>
            <p:pic>
              <p:nvPicPr>
                <p:cNvPr id="24771" name="잉크 24770">
                  <a:extLst>
                    <a:ext uri="{FF2B5EF4-FFF2-40B4-BE49-F238E27FC236}">
                      <a16:creationId xmlns:a16="http://schemas.microsoft.com/office/drawing/2014/main" id="{F35CB526-2932-4B87-B72A-D7F89808FDA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705687" y="2136049"/>
                  <a:ext cx="113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4773" name="잉크 24772">
                  <a:extLst>
                    <a:ext uri="{FF2B5EF4-FFF2-40B4-BE49-F238E27FC236}">
                      <a16:creationId xmlns:a16="http://schemas.microsoft.com/office/drawing/2014/main" id="{277245A5-2462-44BE-B004-44700EEB5805}"/>
                    </a:ext>
                  </a:extLst>
                </p14:cNvPr>
                <p14:cNvContentPartPr/>
                <p14:nvPr/>
              </p14:nvContentPartPr>
              <p14:xfrm>
                <a:off x="2341087" y="2123089"/>
                <a:ext cx="93240" cy="101520"/>
              </p14:xfrm>
            </p:contentPart>
          </mc:Choice>
          <mc:Fallback>
            <p:pic>
              <p:nvPicPr>
                <p:cNvPr id="24773" name="잉크 24772">
                  <a:extLst>
                    <a:ext uri="{FF2B5EF4-FFF2-40B4-BE49-F238E27FC236}">
                      <a16:creationId xmlns:a16="http://schemas.microsoft.com/office/drawing/2014/main" id="{277245A5-2462-44BE-B004-44700EEB580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32087" y="2114449"/>
                  <a:ext cx="110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4774" name="잉크 24773">
                  <a:extLst>
                    <a:ext uri="{FF2B5EF4-FFF2-40B4-BE49-F238E27FC236}">
                      <a16:creationId xmlns:a16="http://schemas.microsoft.com/office/drawing/2014/main" id="{6AE016EF-0E43-4C1F-8869-853208E28D80}"/>
                    </a:ext>
                  </a:extLst>
                </p14:cNvPr>
                <p14:cNvContentPartPr/>
                <p14:nvPr/>
              </p14:nvContentPartPr>
              <p14:xfrm>
                <a:off x="2453047" y="2138929"/>
                <a:ext cx="72720" cy="96840"/>
              </p14:xfrm>
            </p:contentPart>
          </mc:Choice>
          <mc:Fallback>
            <p:pic>
              <p:nvPicPr>
                <p:cNvPr id="24774" name="잉크 24773">
                  <a:extLst>
                    <a:ext uri="{FF2B5EF4-FFF2-40B4-BE49-F238E27FC236}">
                      <a16:creationId xmlns:a16="http://schemas.microsoft.com/office/drawing/2014/main" id="{6AE016EF-0E43-4C1F-8869-853208E28D8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444407" y="2129929"/>
                  <a:ext cx="903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4775" name="잉크 24774">
                  <a:extLst>
                    <a:ext uri="{FF2B5EF4-FFF2-40B4-BE49-F238E27FC236}">
                      <a16:creationId xmlns:a16="http://schemas.microsoft.com/office/drawing/2014/main" id="{CF8F2C1A-2225-41D4-B93E-5E9505A68427}"/>
                    </a:ext>
                  </a:extLst>
                </p14:cNvPr>
                <p14:cNvContentPartPr/>
                <p14:nvPr/>
              </p14:nvContentPartPr>
              <p14:xfrm>
                <a:off x="2516407" y="2139649"/>
                <a:ext cx="56520" cy="109440"/>
              </p14:xfrm>
            </p:contentPart>
          </mc:Choice>
          <mc:Fallback>
            <p:pic>
              <p:nvPicPr>
                <p:cNvPr id="24775" name="잉크 24774">
                  <a:extLst>
                    <a:ext uri="{FF2B5EF4-FFF2-40B4-BE49-F238E27FC236}">
                      <a16:creationId xmlns:a16="http://schemas.microsoft.com/office/drawing/2014/main" id="{CF8F2C1A-2225-41D4-B93E-5E9505A6842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507407" y="2131009"/>
                  <a:ext cx="74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4776" name="잉크 24775">
                  <a:extLst>
                    <a:ext uri="{FF2B5EF4-FFF2-40B4-BE49-F238E27FC236}">
                      <a16:creationId xmlns:a16="http://schemas.microsoft.com/office/drawing/2014/main" id="{3AA53D2B-4213-4A25-8355-24563987EB17}"/>
                    </a:ext>
                  </a:extLst>
                </p14:cNvPr>
                <p14:cNvContentPartPr/>
                <p14:nvPr/>
              </p14:nvContentPartPr>
              <p14:xfrm>
                <a:off x="2604967" y="2147569"/>
                <a:ext cx="14760" cy="97200"/>
              </p14:xfrm>
            </p:contentPart>
          </mc:Choice>
          <mc:Fallback>
            <p:pic>
              <p:nvPicPr>
                <p:cNvPr id="24776" name="잉크 24775">
                  <a:extLst>
                    <a:ext uri="{FF2B5EF4-FFF2-40B4-BE49-F238E27FC236}">
                      <a16:creationId xmlns:a16="http://schemas.microsoft.com/office/drawing/2014/main" id="{3AA53D2B-4213-4A25-8355-24563987EB1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596327" y="2138929"/>
                  <a:ext cx="324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4777" name="잉크 24776">
                  <a:extLst>
                    <a:ext uri="{FF2B5EF4-FFF2-40B4-BE49-F238E27FC236}">
                      <a16:creationId xmlns:a16="http://schemas.microsoft.com/office/drawing/2014/main" id="{C59D3BD4-FFFE-4246-8805-0437B0E07E5E}"/>
                    </a:ext>
                  </a:extLst>
                </p14:cNvPr>
                <p14:cNvContentPartPr/>
                <p14:nvPr/>
              </p14:nvContentPartPr>
              <p14:xfrm>
                <a:off x="2595607" y="2145049"/>
                <a:ext cx="45360" cy="54360"/>
              </p14:xfrm>
            </p:contentPart>
          </mc:Choice>
          <mc:Fallback>
            <p:pic>
              <p:nvPicPr>
                <p:cNvPr id="24777" name="잉크 24776">
                  <a:extLst>
                    <a:ext uri="{FF2B5EF4-FFF2-40B4-BE49-F238E27FC236}">
                      <a16:creationId xmlns:a16="http://schemas.microsoft.com/office/drawing/2014/main" id="{C59D3BD4-FFFE-4246-8805-0437B0E07E5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586967" y="2136409"/>
                  <a:ext cx="63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4778" name="잉크 24777">
                  <a:extLst>
                    <a:ext uri="{FF2B5EF4-FFF2-40B4-BE49-F238E27FC236}">
                      <a16:creationId xmlns:a16="http://schemas.microsoft.com/office/drawing/2014/main" id="{FF061BFA-5DA4-4C06-8FEE-A0549FFBB567}"/>
                    </a:ext>
                  </a:extLst>
                </p14:cNvPr>
                <p14:cNvContentPartPr/>
                <p14:nvPr/>
              </p14:nvContentPartPr>
              <p14:xfrm>
                <a:off x="2645647" y="2142529"/>
                <a:ext cx="70560" cy="92880"/>
              </p14:xfrm>
            </p:contentPart>
          </mc:Choice>
          <mc:Fallback>
            <p:pic>
              <p:nvPicPr>
                <p:cNvPr id="24778" name="잉크 24777">
                  <a:extLst>
                    <a:ext uri="{FF2B5EF4-FFF2-40B4-BE49-F238E27FC236}">
                      <a16:creationId xmlns:a16="http://schemas.microsoft.com/office/drawing/2014/main" id="{FF061BFA-5DA4-4C06-8FEE-A0549FFBB56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637007" y="2133889"/>
                  <a:ext cx="882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4779" name="잉크 24778">
                  <a:extLst>
                    <a:ext uri="{FF2B5EF4-FFF2-40B4-BE49-F238E27FC236}">
                      <a16:creationId xmlns:a16="http://schemas.microsoft.com/office/drawing/2014/main" id="{0819C741-2B9D-4A70-8C8A-A7DF7D46AC23}"/>
                    </a:ext>
                  </a:extLst>
                </p14:cNvPr>
                <p14:cNvContentPartPr/>
                <p14:nvPr/>
              </p14:nvContentPartPr>
              <p14:xfrm>
                <a:off x="2695327" y="2152249"/>
                <a:ext cx="54360" cy="16200"/>
              </p14:xfrm>
            </p:contentPart>
          </mc:Choice>
          <mc:Fallback>
            <p:pic>
              <p:nvPicPr>
                <p:cNvPr id="24779" name="잉크 24778">
                  <a:extLst>
                    <a:ext uri="{FF2B5EF4-FFF2-40B4-BE49-F238E27FC236}">
                      <a16:creationId xmlns:a16="http://schemas.microsoft.com/office/drawing/2014/main" id="{0819C741-2B9D-4A70-8C8A-A7DF7D46AC2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686327" y="2143609"/>
                  <a:ext cx="72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4780" name="잉크 24779">
                  <a:extLst>
                    <a:ext uri="{FF2B5EF4-FFF2-40B4-BE49-F238E27FC236}">
                      <a16:creationId xmlns:a16="http://schemas.microsoft.com/office/drawing/2014/main" id="{48E84C58-BC9D-409C-BA72-3DD0E93767BF}"/>
                    </a:ext>
                  </a:extLst>
                </p14:cNvPr>
                <p14:cNvContentPartPr/>
                <p14:nvPr/>
              </p14:nvContentPartPr>
              <p14:xfrm>
                <a:off x="2724847" y="2118769"/>
                <a:ext cx="14760" cy="87120"/>
              </p14:xfrm>
            </p:contentPart>
          </mc:Choice>
          <mc:Fallback>
            <p:pic>
              <p:nvPicPr>
                <p:cNvPr id="24780" name="잉크 24779">
                  <a:extLst>
                    <a:ext uri="{FF2B5EF4-FFF2-40B4-BE49-F238E27FC236}">
                      <a16:creationId xmlns:a16="http://schemas.microsoft.com/office/drawing/2014/main" id="{48E84C58-BC9D-409C-BA72-3DD0E93767B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716207" y="2109769"/>
                  <a:ext cx="32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4781" name="잉크 24780">
                  <a:extLst>
                    <a:ext uri="{FF2B5EF4-FFF2-40B4-BE49-F238E27FC236}">
                      <a16:creationId xmlns:a16="http://schemas.microsoft.com/office/drawing/2014/main" id="{70A1E3FB-6285-4DFB-843D-5816DFB5A1CE}"/>
                    </a:ext>
                  </a:extLst>
                </p14:cNvPr>
                <p14:cNvContentPartPr/>
                <p14:nvPr/>
              </p14:nvContentPartPr>
              <p14:xfrm>
                <a:off x="2757967" y="2136409"/>
                <a:ext cx="114840" cy="97560"/>
              </p14:xfrm>
            </p:contentPart>
          </mc:Choice>
          <mc:Fallback>
            <p:pic>
              <p:nvPicPr>
                <p:cNvPr id="24781" name="잉크 24780">
                  <a:extLst>
                    <a:ext uri="{FF2B5EF4-FFF2-40B4-BE49-F238E27FC236}">
                      <a16:creationId xmlns:a16="http://schemas.microsoft.com/office/drawing/2014/main" id="{70A1E3FB-6285-4DFB-843D-5816DFB5A1C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748967" y="2127769"/>
                  <a:ext cx="132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4814" name="잉크 24813">
                  <a:extLst>
                    <a:ext uri="{FF2B5EF4-FFF2-40B4-BE49-F238E27FC236}">
                      <a16:creationId xmlns:a16="http://schemas.microsoft.com/office/drawing/2014/main" id="{36362A46-3635-4871-9D3E-4A5EBF619BE1}"/>
                    </a:ext>
                  </a:extLst>
                </p14:cNvPr>
                <p14:cNvContentPartPr/>
                <p14:nvPr/>
              </p14:nvContentPartPr>
              <p14:xfrm>
                <a:off x="1552687" y="2705929"/>
                <a:ext cx="280440" cy="203760"/>
              </p14:xfrm>
            </p:contentPart>
          </mc:Choice>
          <mc:Fallback>
            <p:pic>
              <p:nvPicPr>
                <p:cNvPr id="24814" name="잉크 24813">
                  <a:extLst>
                    <a:ext uri="{FF2B5EF4-FFF2-40B4-BE49-F238E27FC236}">
                      <a16:creationId xmlns:a16="http://schemas.microsoft.com/office/drawing/2014/main" id="{36362A46-3635-4871-9D3E-4A5EBF619BE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543687" y="2697289"/>
                  <a:ext cx="298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4815" name="잉크 24814">
                  <a:extLst>
                    <a:ext uri="{FF2B5EF4-FFF2-40B4-BE49-F238E27FC236}">
                      <a16:creationId xmlns:a16="http://schemas.microsoft.com/office/drawing/2014/main" id="{093FBEC2-A0A3-4C4A-AA01-C0DF7C91D7B2}"/>
                    </a:ext>
                  </a:extLst>
                </p14:cNvPr>
                <p14:cNvContentPartPr/>
                <p14:nvPr/>
              </p14:nvContentPartPr>
              <p14:xfrm>
                <a:off x="1807927" y="2845609"/>
                <a:ext cx="88200" cy="141120"/>
              </p14:xfrm>
            </p:contentPart>
          </mc:Choice>
          <mc:Fallback>
            <p:pic>
              <p:nvPicPr>
                <p:cNvPr id="24815" name="잉크 24814">
                  <a:extLst>
                    <a:ext uri="{FF2B5EF4-FFF2-40B4-BE49-F238E27FC236}">
                      <a16:creationId xmlns:a16="http://schemas.microsoft.com/office/drawing/2014/main" id="{093FBEC2-A0A3-4C4A-AA01-C0DF7C91D7B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798927" y="2836969"/>
                  <a:ext cx="105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4817" name="잉크 24816">
                  <a:extLst>
                    <a:ext uri="{FF2B5EF4-FFF2-40B4-BE49-F238E27FC236}">
                      <a16:creationId xmlns:a16="http://schemas.microsoft.com/office/drawing/2014/main" id="{992AEEBD-841D-484F-94B8-C2AE36D19E9B}"/>
                    </a:ext>
                  </a:extLst>
                </p14:cNvPr>
                <p14:cNvContentPartPr/>
                <p14:nvPr/>
              </p14:nvContentPartPr>
              <p14:xfrm>
                <a:off x="1969567" y="2824369"/>
                <a:ext cx="70200" cy="118440"/>
              </p14:xfrm>
            </p:contentPart>
          </mc:Choice>
          <mc:Fallback>
            <p:pic>
              <p:nvPicPr>
                <p:cNvPr id="24817" name="잉크 24816">
                  <a:extLst>
                    <a:ext uri="{FF2B5EF4-FFF2-40B4-BE49-F238E27FC236}">
                      <a16:creationId xmlns:a16="http://schemas.microsoft.com/office/drawing/2014/main" id="{992AEEBD-841D-484F-94B8-C2AE36D19E9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960567" y="2815729"/>
                  <a:ext cx="87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4818" name="잉크 24817">
                  <a:extLst>
                    <a:ext uri="{FF2B5EF4-FFF2-40B4-BE49-F238E27FC236}">
                      <a16:creationId xmlns:a16="http://schemas.microsoft.com/office/drawing/2014/main" id="{3E2142A2-D58B-4DCE-902E-5695DD8F3C56}"/>
                    </a:ext>
                  </a:extLst>
                </p14:cNvPr>
                <p14:cNvContentPartPr/>
                <p14:nvPr/>
              </p14:nvContentPartPr>
              <p14:xfrm>
                <a:off x="2086207" y="2778289"/>
                <a:ext cx="205560" cy="172440"/>
              </p14:xfrm>
            </p:contentPart>
          </mc:Choice>
          <mc:Fallback>
            <p:pic>
              <p:nvPicPr>
                <p:cNvPr id="24818" name="잉크 24817">
                  <a:extLst>
                    <a:ext uri="{FF2B5EF4-FFF2-40B4-BE49-F238E27FC236}">
                      <a16:creationId xmlns:a16="http://schemas.microsoft.com/office/drawing/2014/main" id="{3E2142A2-D58B-4DCE-902E-5695DD8F3C5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77207" y="2769289"/>
                  <a:ext cx="223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4819" name="잉크 24818">
                  <a:extLst>
                    <a:ext uri="{FF2B5EF4-FFF2-40B4-BE49-F238E27FC236}">
                      <a16:creationId xmlns:a16="http://schemas.microsoft.com/office/drawing/2014/main" id="{5FBEC8DD-73DE-4A0D-B3A7-A7228FFA05C7}"/>
                    </a:ext>
                  </a:extLst>
                </p14:cNvPr>
                <p14:cNvContentPartPr/>
                <p14:nvPr/>
              </p14:nvContentPartPr>
              <p14:xfrm>
                <a:off x="2215807" y="2788369"/>
                <a:ext cx="93600" cy="163800"/>
              </p14:xfrm>
            </p:contentPart>
          </mc:Choice>
          <mc:Fallback>
            <p:pic>
              <p:nvPicPr>
                <p:cNvPr id="24819" name="잉크 24818">
                  <a:extLst>
                    <a:ext uri="{FF2B5EF4-FFF2-40B4-BE49-F238E27FC236}">
                      <a16:creationId xmlns:a16="http://schemas.microsoft.com/office/drawing/2014/main" id="{5FBEC8DD-73DE-4A0D-B3A7-A7228FFA05C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207167" y="2779729"/>
                  <a:ext cx="111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4820" name="잉크 24819">
                  <a:extLst>
                    <a:ext uri="{FF2B5EF4-FFF2-40B4-BE49-F238E27FC236}">
                      <a16:creationId xmlns:a16="http://schemas.microsoft.com/office/drawing/2014/main" id="{CE526144-7A6E-44FD-9973-0A014AF120CF}"/>
                    </a:ext>
                  </a:extLst>
                </p14:cNvPr>
                <p14:cNvContentPartPr/>
                <p14:nvPr/>
              </p14:nvContentPartPr>
              <p14:xfrm>
                <a:off x="2338207" y="2763889"/>
                <a:ext cx="113400" cy="174600"/>
              </p14:xfrm>
            </p:contentPart>
          </mc:Choice>
          <mc:Fallback>
            <p:pic>
              <p:nvPicPr>
                <p:cNvPr id="24820" name="잉크 24819">
                  <a:extLst>
                    <a:ext uri="{FF2B5EF4-FFF2-40B4-BE49-F238E27FC236}">
                      <a16:creationId xmlns:a16="http://schemas.microsoft.com/office/drawing/2014/main" id="{CE526144-7A6E-44FD-9973-0A014AF120C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329207" y="2755249"/>
                  <a:ext cx="1310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4821" name="잉크 24820">
                  <a:extLst>
                    <a:ext uri="{FF2B5EF4-FFF2-40B4-BE49-F238E27FC236}">
                      <a16:creationId xmlns:a16="http://schemas.microsoft.com/office/drawing/2014/main" id="{90446796-56D1-4EE0-B10E-8CBCA3A6AD16}"/>
                    </a:ext>
                  </a:extLst>
                </p14:cNvPr>
                <p14:cNvContentPartPr/>
                <p14:nvPr/>
              </p14:nvContentPartPr>
              <p14:xfrm>
                <a:off x="2443687" y="2756329"/>
                <a:ext cx="103320" cy="169200"/>
              </p14:xfrm>
            </p:contentPart>
          </mc:Choice>
          <mc:Fallback>
            <p:pic>
              <p:nvPicPr>
                <p:cNvPr id="24821" name="잉크 24820">
                  <a:extLst>
                    <a:ext uri="{FF2B5EF4-FFF2-40B4-BE49-F238E27FC236}">
                      <a16:creationId xmlns:a16="http://schemas.microsoft.com/office/drawing/2014/main" id="{90446796-56D1-4EE0-B10E-8CBCA3A6AD1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434687" y="2747329"/>
                  <a:ext cx="120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4822" name="잉크 24821">
                  <a:extLst>
                    <a:ext uri="{FF2B5EF4-FFF2-40B4-BE49-F238E27FC236}">
                      <a16:creationId xmlns:a16="http://schemas.microsoft.com/office/drawing/2014/main" id="{DC2D41FA-65CD-46F8-87D4-B879DD5B6A80}"/>
                    </a:ext>
                  </a:extLst>
                </p14:cNvPr>
                <p14:cNvContentPartPr/>
                <p14:nvPr/>
              </p14:nvContentPartPr>
              <p14:xfrm>
                <a:off x="2551687" y="2772169"/>
                <a:ext cx="108000" cy="132480"/>
              </p14:xfrm>
            </p:contentPart>
          </mc:Choice>
          <mc:Fallback>
            <p:pic>
              <p:nvPicPr>
                <p:cNvPr id="24822" name="잉크 24821">
                  <a:extLst>
                    <a:ext uri="{FF2B5EF4-FFF2-40B4-BE49-F238E27FC236}">
                      <a16:creationId xmlns:a16="http://schemas.microsoft.com/office/drawing/2014/main" id="{DC2D41FA-65CD-46F8-87D4-B879DD5B6A8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543047" y="2763169"/>
                  <a:ext cx="1256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4823" name="잉크 24822">
                  <a:extLst>
                    <a:ext uri="{FF2B5EF4-FFF2-40B4-BE49-F238E27FC236}">
                      <a16:creationId xmlns:a16="http://schemas.microsoft.com/office/drawing/2014/main" id="{2A38AAF9-E70D-4FA4-837C-54744B54088B}"/>
                    </a:ext>
                  </a:extLst>
                </p14:cNvPr>
                <p14:cNvContentPartPr/>
                <p14:nvPr/>
              </p14:nvContentPartPr>
              <p14:xfrm>
                <a:off x="2626927" y="2906449"/>
                <a:ext cx="90720" cy="70200"/>
              </p14:xfrm>
            </p:contentPart>
          </mc:Choice>
          <mc:Fallback>
            <p:pic>
              <p:nvPicPr>
                <p:cNvPr id="24823" name="잉크 24822">
                  <a:extLst>
                    <a:ext uri="{FF2B5EF4-FFF2-40B4-BE49-F238E27FC236}">
                      <a16:creationId xmlns:a16="http://schemas.microsoft.com/office/drawing/2014/main" id="{2A38AAF9-E70D-4FA4-837C-54744B54088B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617927" y="2897809"/>
                  <a:ext cx="108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4824" name="잉크 24823">
                  <a:extLst>
                    <a:ext uri="{FF2B5EF4-FFF2-40B4-BE49-F238E27FC236}">
                      <a16:creationId xmlns:a16="http://schemas.microsoft.com/office/drawing/2014/main" id="{00B34569-07B1-44A6-86A7-7544ADE3A378}"/>
                    </a:ext>
                  </a:extLst>
                </p14:cNvPr>
                <p14:cNvContentPartPr/>
                <p14:nvPr/>
              </p14:nvContentPartPr>
              <p14:xfrm>
                <a:off x="2701807" y="2776849"/>
                <a:ext cx="182880" cy="220320"/>
              </p14:xfrm>
            </p:contentPart>
          </mc:Choice>
          <mc:Fallback>
            <p:pic>
              <p:nvPicPr>
                <p:cNvPr id="24824" name="잉크 24823">
                  <a:extLst>
                    <a:ext uri="{FF2B5EF4-FFF2-40B4-BE49-F238E27FC236}">
                      <a16:creationId xmlns:a16="http://schemas.microsoft.com/office/drawing/2014/main" id="{00B34569-07B1-44A6-86A7-7544ADE3A37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693167" y="2768209"/>
                  <a:ext cx="2005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4825" name="잉크 24824">
                  <a:extLst>
                    <a:ext uri="{FF2B5EF4-FFF2-40B4-BE49-F238E27FC236}">
                      <a16:creationId xmlns:a16="http://schemas.microsoft.com/office/drawing/2014/main" id="{7F2D61C7-FEB7-48E9-9F02-DC1F7F66E366}"/>
                    </a:ext>
                  </a:extLst>
                </p14:cNvPr>
                <p14:cNvContentPartPr/>
                <p14:nvPr/>
              </p14:nvContentPartPr>
              <p14:xfrm>
                <a:off x="2973967" y="2772529"/>
                <a:ext cx="127800" cy="141120"/>
              </p14:xfrm>
            </p:contentPart>
          </mc:Choice>
          <mc:Fallback>
            <p:pic>
              <p:nvPicPr>
                <p:cNvPr id="24825" name="잉크 24824">
                  <a:extLst>
                    <a:ext uri="{FF2B5EF4-FFF2-40B4-BE49-F238E27FC236}">
                      <a16:creationId xmlns:a16="http://schemas.microsoft.com/office/drawing/2014/main" id="{7F2D61C7-FEB7-48E9-9F02-DC1F7F66E366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965327" y="2763529"/>
                  <a:ext cx="145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4826" name="잉크 24825">
                  <a:extLst>
                    <a:ext uri="{FF2B5EF4-FFF2-40B4-BE49-F238E27FC236}">
                      <a16:creationId xmlns:a16="http://schemas.microsoft.com/office/drawing/2014/main" id="{10943E4C-DA26-4F54-8949-52F462212139}"/>
                    </a:ext>
                  </a:extLst>
                </p14:cNvPr>
                <p14:cNvContentPartPr/>
                <p14:nvPr/>
              </p14:nvContentPartPr>
              <p14:xfrm>
                <a:off x="3111487" y="2796649"/>
                <a:ext cx="24480" cy="153360"/>
              </p14:xfrm>
            </p:contentPart>
          </mc:Choice>
          <mc:Fallback>
            <p:pic>
              <p:nvPicPr>
                <p:cNvPr id="24826" name="잉크 24825">
                  <a:extLst>
                    <a:ext uri="{FF2B5EF4-FFF2-40B4-BE49-F238E27FC236}">
                      <a16:creationId xmlns:a16="http://schemas.microsoft.com/office/drawing/2014/main" id="{10943E4C-DA26-4F54-8949-52F462212139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102847" y="2788009"/>
                  <a:ext cx="42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4827" name="잉크 24826">
                  <a:extLst>
                    <a:ext uri="{FF2B5EF4-FFF2-40B4-BE49-F238E27FC236}">
                      <a16:creationId xmlns:a16="http://schemas.microsoft.com/office/drawing/2014/main" id="{F7655ADD-8CB4-4396-936C-2111380C98C1}"/>
                    </a:ext>
                  </a:extLst>
                </p14:cNvPr>
                <p14:cNvContentPartPr/>
                <p14:nvPr/>
              </p14:nvContentPartPr>
              <p14:xfrm>
                <a:off x="3166207" y="2792329"/>
                <a:ext cx="192240" cy="216360"/>
              </p14:xfrm>
            </p:contentPart>
          </mc:Choice>
          <mc:Fallback>
            <p:pic>
              <p:nvPicPr>
                <p:cNvPr id="24827" name="잉크 24826">
                  <a:extLst>
                    <a:ext uri="{FF2B5EF4-FFF2-40B4-BE49-F238E27FC236}">
                      <a16:creationId xmlns:a16="http://schemas.microsoft.com/office/drawing/2014/main" id="{F7655ADD-8CB4-4396-936C-2111380C98C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157567" y="2783689"/>
                  <a:ext cx="2098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4828" name="잉크 24827">
                  <a:extLst>
                    <a:ext uri="{FF2B5EF4-FFF2-40B4-BE49-F238E27FC236}">
                      <a16:creationId xmlns:a16="http://schemas.microsoft.com/office/drawing/2014/main" id="{6B367B3A-AF4B-4CD1-97E7-2AC320E787F2}"/>
                    </a:ext>
                  </a:extLst>
                </p14:cNvPr>
                <p14:cNvContentPartPr/>
                <p14:nvPr/>
              </p14:nvContentPartPr>
              <p14:xfrm>
                <a:off x="3377887" y="2784769"/>
                <a:ext cx="130320" cy="138960"/>
              </p14:xfrm>
            </p:contentPart>
          </mc:Choice>
          <mc:Fallback>
            <p:pic>
              <p:nvPicPr>
                <p:cNvPr id="24828" name="잉크 24827">
                  <a:extLst>
                    <a:ext uri="{FF2B5EF4-FFF2-40B4-BE49-F238E27FC236}">
                      <a16:creationId xmlns:a16="http://schemas.microsoft.com/office/drawing/2014/main" id="{6B367B3A-AF4B-4CD1-97E7-2AC320E787F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369247" y="2776129"/>
                  <a:ext cx="147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4829" name="잉크 24828">
                  <a:extLst>
                    <a:ext uri="{FF2B5EF4-FFF2-40B4-BE49-F238E27FC236}">
                      <a16:creationId xmlns:a16="http://schemas.microsoft.com/office/drawing/2014/main" id="{53E9007E-FDE8-4DAE-ACA1-BED7CBECFFA1}"/>
                    </a:ext>
                  </a:extLst>
                </p14:cNvPr>
                <p14:cNvContentPartPr/>
                <p14:nvPr/>
              </p14:nvContentPartPr>
              <p14:xfrm>
                <a:off x="3449887" y="2835889"/>
                <a:ext cx="159120" cy="151200"/>
              </p14:xfrm>
            </p:contentPart>
          </mc:Choice>
          <mc:Fallback>
            <p:pic>
              <p:nvPicPr>
                <p:cNvPr id="24829" name="잉크 24828">
                  <a:extLst>
                    <a:ext uri="{FF2B5EF4-FFF2-40B4-BE49-F238E27FC236}">
                      <a16:creationId xmlns:a16="http://schemas.microsoft.com/office/drawing/2014/main" id="{53E9007E-FDE8-4DAE-ACA1-BED7CBECFFA1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440887" y="2827249"/>
                  <a:ext cx="176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4830" name="잉크 24829">
                  <a:extLst>
                    <a:ext uri="{FF2B5EF4-FFF2-40B4-BE49-F238E27FC236}">
                      <a16:creationId xmlns:a16="http://schemas.microsoft.com/office/drawing/2014/main" id="{23B92F74-2AED-42CB-86D1-6880B28D9CF1}"/>
                    </a:ext>
                  </a:extLst>
                </p14:cNvPr>
                <p14:cNvContentPartPr/>
                <p14:nvPr/>
              </p14:nvContentPartPr>
              <p14:xfrm>
                <a:off x="3600007" y="2807089"/>
                <a:ext cx="83880" cy="222120"/>
              </p14:xfrm>
            </p:contentPart>
          </mc:Choice>
          <mc:Fallback>
            <p:pic>
              <p:nvPicPr>
                <p:cNvPr id="24830" name="잉크 24829">
                  <a:extLst>
                    <a:ext uri="{FF2B5EF4-FFF2-40B4-BE49-F238E27FC236}">
                      <a16:creationId xmlns:a16="http://schemas.microsoft.com/office/drawing/2014/main" id="{23B92F74-2AED-42CB-86D1-6880B28D9CF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3591007" y="2798449"/>
                  <a:ext cx="1015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4831" name="잉크 24830">
                  <a:extLst>
                    <a:ext uri="{FF2B5EF4-FFF2-40B4-BE49-F238E27FC236}">
                      <a16:creationId xmlns:a16="http://schemas.microsoft.com/office/drawing/2014/main" id="{2307471F-B75C-42E0-928A-ADA0178ACE34}"/>
                    </a:ext>
                  </a:extLst>
                </p14:cNvPr>
                <p14:cNvContentPartPr/>
                <p14:nvPr/>
              </p14:nvContentPartPr>
              <p14:xfrm>
                <a:off x="3770287" y="3007249"/>
                <a:ext cx="7200" cy="15840"/>
              </p14:xfrm>
            </p:contentPart>
          </mc:Choice>
          <mc:Fallback>
            <p:pic>
              <p:nvPicPr>
                <p:cNvPr id="24831" name="잉크 24830">
                  <a:extLst>
                    <a:ext uri="{FF2B5EF4-FFF2-40B4-BE49-F238E27FC236}">
                      <a16:creationId xmlns:a16="http://schemas.microsoft.com/office/drawing/2014/main" id="{2307471F-B75C-42E0-928A-ADA0178ACE34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761287" y="2998249"/>
                  <a:ext cx="248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4833" name="잉크 24832">
                  <a:extLst>
                    <a:ext uri="{FF2B5EF4-FFF2-40B4-BE49-F238E27FC236}">
                      <a16:creationId xmlns:a16="http://schemas.microsoft.com/office/drawing/2014/main" id="{AD77AD56-E367-412E-AF95-DC47FC3DFB30}"/>
                    </a:ext>
                  </a:extLst>
                </p14:cNvPr>
                <p14:cNvContentPartPr/>
                <p14:nvPr/>
              </p14:nvContentPartPr>
              <p14:xfrm>
                <a:off x="3903847" y="2812849"/>
                <a:ext cx="169920" cy="144720"/>
              </p14:xfrm>
            </p:contentPart>
          </mc:Choice>
          <mc:Fallback>
            <p:pic>
              <p:nvPicPr>
                <p:cNvPr id="24833" name="잉크 24832">
                  <a:extLst>
                    <a:ext uri="{FF2B5EF4-FFF2-40B4-BE49-F238E27FC236}">
                      <a16:creationId xmlns:a16="http://schemas.microsoft.com/office/drawing/2014/main" id="{AD77AD56-E367-412E-AF95-DC47FC3DFB30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894847" y="2804209"/>
                  <a:ext cx="1875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4834" name="잉크 24833">
                  <a:extLst>
                    <a:ext uri="{FF2B5EF4-FFF2-40B4-BE49-F238E27FC236}">
                      <a16:creationId xmlns:a16="http://schemas.microsoft.com/office/drawing/2014/main" id="{0171870F-2A57-42AC-8D32-A9476BDC79A3}"/>
                    </a:ext>
                  </a:extLst>
                </p14:cNvPr>
                <p14:cNvContentPartPr/>
                <p14:nvPr/>
              </p14:nvContentPartPr>
              <p14:xfrm>
                <a:off x="4082767" y="2801329"/>
                <a:ext cx="101520" cy="135000"/>
              </p14:xfrm>
            </p:contentPart>
          </mc:Choice>
          <mc:Fallback>
            <p:pic>
              <p:nvPicPr>
                <p:cNvPr id="24834" name="잉크 24833">
                  <a:extLst>
                    <a:ext uri="{FF2B5EF4-FFF2-40B4-BE49-F238E27FC236}">
                      <a16:creationId xmlns:a16="http://schemas.microsoft.com/office/drawing/2014/main" id="{0171870F-2A57-42AC-8D32-A9476BDC79A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074127" y="2792689"/>
                  <a:ext cx="119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4835" name="잉크 24834">
                  <a:extLst>
                    <a:ext uri="{FF2B5EF4-FFF2-40B4-BE49-F238E27FC236}">
                      <a16:creationId xmlns:a16="http://schemas.microsoft.com/office/drawing/2014/main" id="{9AF86706-C581-47BA-AA3C-7BF58BD96A9E}"/>
                    </a:ext>
                  </a:extLst>
                </p14:cNvPr>
                <p14:cNvContentPartPr/>
                <p14:nvPr/>
              </p14:nvContentPartPr>
              <p14:xfrm>
                <a:off x="4192927" y="2836969"/>
                <a:ext cx="151560" cy="158400"/>
              </p14:xfrm>
            </p:contentPart>
          </mc:Choice>
          <mc:Fallback>
            <p:pic>
              <p:nvPicPr>
                <p:cNvPr id="24835" name="잉크 24834">
                  <a:extLst>
                    <a:ext uri="{FF2B5EF4-FFF2-40B4-BE49-F238E27FC236}">
                      <a16:creationId xmlns:a16="http://schemas.microsoft.com/office/drawing/2014/main" id="{9AF86706-C581-47BA-AA3C-7BF58BD96A9E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183927" y="2827969"/>
                  <a:ext cx="169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4836" name="잉크 24835">
                  <a:extLst>
                    <a:ext uri="{FF2B5EF4-FFF2-40B4-BE49-F238E27FC236}">
                      <a16:creationId xmlns:a16="http://schemas.microsoft.com/office/drawing/2014/main" id="{73D8DCCF-27A6-4E0F-A3F1-7C93CF08C6FE}"/>
                    </a:ext>
                  </a:extLst>
                </p14:cNvPr>
                <p14:cNvContentPartPr/>
                <p14:nvPr/>
              </p14:nvContentPartPr>
              <p14:xfrm>
                <a:off x="4319287" y="2793769"/>
                <a:ext cx="105480" cy="150120"/>
              </p14:xfrm>
            </p:contentPart>
          </mc:Choice>
          <mc:Fallback>
            <p:pic>
              <p:nvPicPr>
                <p:cNvPr id="24836" name="잉크 24835">
                  <a:extLst>
                    <a:ext uri="{FF2B5EF4-FFF2-40B4-BE49-F238E27FC236}">
                      <a16:creationId xmlns:a16="http://schemas.microsoft.com/office/drawing/2014/main" id="{73D8DCCF-27A6-4E0F-A3F1-7C93CF08C6FE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310287" y="2784769"/>
                  <a:ext cx="123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4837" name="잉크 24836">
                  <a:extLst>
                    <a:ext uri="{FF2B5EF4-FFF2-40B4-BE49-F238E27FC236}">
                      <a16:creationId xmlns:a16="http://schemas.microsoft.com/office/drawing/2014/main" id="{34D07F97-531A-4085-8C1D-AEF0CAB0ED5A}"/>
                    </a:ext>
                  </a:extLst>
                </p14:cNvPr>
                <p14:cNvContentPartPr/>
                <p14:nvPr/>
              </p14:nvContentPartPr>
              <p14:xfrm>
                <a:off x="4418287" y="2781889"/>
                <a:ext cx="97200" cy="105120"/>
              </p14:xfrm>
            </p:contentPart>
          </mc:Choice>
          <mc:Fallback>
            <p:pic>
              <p:nvPicPr>
                <p:cNvPr id="24837" name="잉크 24836">
                  <a:extLst>
                    <a:ext uri="{FF2B5EF4-FFF2-40B4-BE49-F238E27FC236}">
                      <a16:creationId xmlns:a16="http://schemas.microsoft.com/office/drawing/2014/main" id="{34D07F97-531A-4085-8C1D-AEF0CAB0ED5A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409287" y="2772889"/>
                  <a:ext cx="1148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4838" name="잉크 24837">
                  <a:extLst>
                    <a:ext uri="{FF2B5EF4-FFF2-40B4-BE49-F238E27FC236}">
                      <a16:creationId xmlns:a16="http://schemas.microsoft.com/office/drawing/2014/main" id="{CB923109-70ED-437B-AC97-829A8DF02E6A}"/>
                    </a:ext>
                  </a:extLst>
                </p14:cNvPr>
                <p14:cNvContentPartPr/>
                <p14:nvPr/>
              </p14:nvContentPartPr>
              <p14:xfrm>
                <a:off x="4537807" y="2801329"/>
                <a:ext cx="84240" cy="128160"/>
              </p14:xfrm>
            </p:contentPart>
          </mc:Choice>
          <mc:Fallback>
            <p:pic>
              <p:nvPicPr>
                <p:cNvPr id="24838" name="잉크 24837">
                  <a:extLst>
                    <a:ext uri="{FF2B5EF4-FFF2-40B4-BE49-F238E27FC236}">
                      <a16:creationId xmlns:a16="http://schemas.microsoft.com/office/drawing/2014/main" id="{CB923109-70ED-437B-AC97-829A8DF02E6A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528807" y="2792689"/>
                  <a:ext cx="1018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4839" name="잉크 24838">
                  <a:extLst>
                    <a:ext uri="{FF2B5EF4-FFF2-40B4-BE49-F238E27FC236}">
                      <a16:creationId xmlns:a16="http://schemas.microsoft.com/office/drawing/2014/main" id="{89C84203-488D-46E8-83DB-0EBD90892CC6}"/>
                    </a:ext>
                  </a:extLst>
                </p14:cNvPr>
                <p14:cNvContentPartPr/>
                <p14:nvPr/>
              </p14:nvContentPartPr>
              <p14:xfrm>
                <a:off x="4752007" y="2740129"/>
                <a:ext cx="77400" cy="180720"/>
              </p14:xfrm>
            </p:contentPart>
          </mc:Choice>
          <mc:Fallback>
            <p:pic>
              <p:nvPicPr>
                <p:cNvPr id="24839" name="잉크 24838">
                  <a:extLst>
                    <a:ext uri="{FF2B5EF4-FFF2-40B4-BE49-F238E27FC236}">
                      <a16:creationId xmlns:a16="http://schemas.microsoft.com/office/drawing/2014/main" id="{89C84203-488D-46E8-83DB-0EBD90892CC6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743367" y="2731489"/>
                  <a:ext cx="950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4840" name="잉크 24839">
                  <a:extLst>
                    <a:ext uri="{FF2B5EF4-FFF2-40B4-BE49-F238E27FC236}">
                      <a16:creationId xmlns:a16="http://schemas.microsoft.com/office/drawing/2014/main" id="{12788F82-0027-4FC2-8921-551EAF7D17F9}"/>
                    </a:ext>
                  </a:extLst>
                </p14:cNvPr>
                <p14:cNvContentPartPr/>
                <p14:nvPr/>
              </p14:nvContentPartPr>
              <p14:xfrm>
                <a:off x="4867927" y="2778289"/>
                <a:ext cx="84960" cy="99360"/>
              </p14:xfrm>
            </p:contentPart>
          </mc:Choice>
          <mc:Fallback>
            <p:pic>
              <p:nvPicPr>
                <p:cNvPr id="24840" name="잉크 24839">
                  <a:extLst>
                    <a:ext uri="{FF2B5EF4-FFF2-40B4-BE49-F238E27FC236}">
                      <a16:creationId xmlns:a16="http://schemas.microsoft.com/office/drawing/2014/main" id="{12788F82-0027-4FC2-8921-551EAF7D17F9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859287" y="2769289"/>
                  <a:ext cx="102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4841" name="잉크 24840">
                  <a:extLst>
                    <a:ext uri="{FF2B5EF4-FFF2-40B4-BE49-F238E27FC236}">
                      <a16:creationId xmlns:a16="http://schemas.microsoft.com/office/drawing/2014/main" id="{5B61BD6C-5A2D-4506-A90B-8DB5F1EF8793}"/>
                    </a:ext>
                  </a:extLst>
                </p14:cNvPr>
                <p14:cNvContentPartPr/>
                <p14:nvPr/>
              </p14:nvContentPartPr>
              <p14:xfrm>
                <a:off x="4908607" y="2791969"/>
                <a:ext cx="112680" cy="180000"/>
              </p14:xfrm>
            </p:contentPart>
          </mc:Choice>
          <mc:Fallback>
            <p:pic>
              <p:nvPicPr>
                <p:cNvPr id="24841" name="잉크 24840">
                  <a:extLst>
                    <a:ext uri="{FF2B5EF4-FFF2-40B4-BE49-F238E27FC236}">
                      <a16:creationId xmlns:a16="http://schemas.microsoft.com/office/drawing/2014/main" id="{5B61BD6C-5A2D-4506-A90B-8DB5F1EF8793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899607" y="2783329"/>
                  <a:ext cx="130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4842" name="잉크 24841">
                  <a:extLst>
                    <a:ext uri="{FF2B5EF4-FFF2-40B4-BE49-F238E27FC236}">
                      <a16:creationId xmlns:a16="http://schemas.microsoft.com/office/drawing/2014/main" id="{0B2C7512-9C5B-4AB5-8D6D-28F1B4A2C879}"/>
                    </a:ext>
                  </a:extLst>
                </p14:cNvPr>
                <p14:cNvContentPartPr/>
                <p14:nvPr/>
              </p14:nvContentPartPr>
              <p14:xfrm>
                <a:off x="5002927" y="2790169"/>
                <a:ext cx="101160" cy="229320"/>
              </p14:xfrm>
            </p:contentPart>
          </mc:Choice>
          <mc:Fallback>
            <p:pic>
              <p:nvPicPr>
                <p:cNvPr id="24842" name="잉크 24841">
                  <a:extLst>
                    <a:ext uri="{FF2B5EF4-FFF2-40B4-BE49-F238E27FC236}">
                      <a16:creationId xmlns:a16="http://schemas.microsoft.com/office/drawing/2014/main" id="{0B2C7512-9C5B-4AB5-8D6D-28F1B4A2C879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994287" y="2781169"/>
                  <a:ext cx="1188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4843" name="잉크 24842">
                  <a:extLst>
                    <a:ext uri="{FF2B5EF4-FFF2-40B4-BE49-F238E27FC236}">
                      <a16:creationId xmlns:a16="http://schemas.microsoft.com/office/drawing/2014/main" id="{6E14181C-C7C1-4C67-B459-01C1EC40A2BB}"/>
                    </a:ext>
                  </a:extLst>
                </p14:cNvPr>
                <p14:cNvContentPartPr/>
                <p14:nvPr/>
              </p14:nvContentPartPr>
              <p14:xfrm>
                <a:off x="5267167" y="2718889"/>
                <a:ext cx="84600" cy="46080"/>
              </p14:xfrm>
            </p:contentPart>
          </mc:Choice>
          <mc:Fallback>
            <p:pic>
              <p:nvPicPr>
                <p:cNvPr id="24843" name="잉크 24842">
                  <a:extLst>
                    <a:ext uri="{FF2B5EF4-FFF2-40B4-BE49-F238E27FC236}">
                      <a16:creationId xmlns:a16="http://schemas.microsoft.com/office/drawing/2014/main" id="{6E14181C-C7C1-4C67-B459-01C1EC40A2BB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258527" y="2710249"/>
                  <a:ext cx="1022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24844" name="잉크 24843">
                  <a:extLst>
                    <a:ext uri="{FF2B5EF4-FFF2-40B4-BE49-F238E27FC236}">
                      <a16:creationId xmlns:a16="http://schemas.microsoft.com/office/drawing/2014/main" id="{A0F73671-C996-4D2A-94E5-3C44ADDA2876}"/>
                    </a:ext>
                  </a:extLst>
                </p14:cNvPr>
                <p14:cNvContentPartPr/>
                <p14:nvPr/>
              </p14:nvContentPartPr>
              <p14:xfrm>
                <a:off x="5259967" y="2780089"/>
                <a:ext cx="134640" cy="148680"/>
              </p14:xfrm>
            </p:contentPart>
          </mc:Choice>
          <mc:Fallback>
            <p:pic>
              <p:nvPicPr>
                <p:cNvPr id="24844" name="잉크 24843">
                  <a:extLst>
                    <a:ext uri="{FF2B5EF4-FFF2-40B4-BE49-F238E27FC236}">
                      <a16:creationId xmlns:a16="http://schemas.microsoft.com/office/drawing/2014/main" id="{A0F73671-C996-4D2A-94E5-3C44ADDA2876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250967" y="2771449"/>
                  <a:ext cx="152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24845" name="잉크 24844">
                  <a:extLst>
                    <a:ext uri="{FF2B5EF4-FFF2-40B4-BE49-F238E27FC236}">
                      <a16:creationId xmlns:a16="http://schemas.microsoft.com/office/drawing/2014/main" id="{BA4FA1B9-F294-47AE-B823-E0AEAB7C6C8C}"/>
                    </a:ext>
                  </a:extLst>
                </p14:cNvPr>
                <p14:cNvContentPartPr/>
                <p14:nvPr/>
              </p14:nvContentPartPr>
              <p14:xfrm>
                <a:off x="5377687" y="2822929"/>
                <a:ext cx="84240" cy="211680"/>
              </p14:xfrm>
            </p:contentPart>
          </mc:Choice>
          <mc:Fallback>
            <p:pic>
              <p:nvPicPr>
                <p:cNvPr id="24845" name="잉크 24844">
                  <a:extLst>
                    <a:ext uri="{FF2B5EF4-FFF2-40B4-BE49-F238E27FC236}">
                      <a16:creationId xmlns:a16="http://schemas.microsoft.com/office/drawing/2014/main" id="{BA4FA1B9-F294-47AE-B823-E0AEAB7C6C8C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368687" y="2814289"/>
                  <a:ext cx="1018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24846" name="잉크 24845">
                  <a:extLst>
                    <a:ext uri="{FF2B5EF4-FFF2-40B4-BE49-F238E27FC236}">
                      <a16:creationId xmlns:a16="http://schemas.microsoft.com/office/drawing/2014/main" id="{E877C7AE-D978-4869-9036-E53667EA68E5}"/>
                    </a:ext>
                  </a:extLst>
                </p14:cNvPr>
                <p14:cNvContentPartPr/>
                <p14:nvPr/>
              </p14:nvContentPartPr>
              <p14:xfrm>
                <a:off x="5448967" y="2760649"/>
                <a:ext cx="79920" cy="127080"/>
              </p14:xfrm>
            </p:contentPart>
          </mc:Choice>
          <mc:Fallback>
            <p:pic>
              <p:nvPicPr>
                <p:cNvPr id="24846" name="잉크 24845">
                  <a:extLst>
                    <a:ext uri="{FF2B5EF4-FFF2-40B4-BE49-F238E27FC236}">
                      <a16:creationId xmlns:a16="http://schemas.microsoft.com/office/drawing/2014/main" id="{E877C7AE-D978-4869-9036-E53667EA68E5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439967" y="2752009"/>
                  <a:ext cx="97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24847" name="잉크 24846">
                  <a:extLst>
                    <a:ext uri="{FF2B5EF4-FFF2-40B4-BE49-F238E27FC236}">
                      <a16:creationId xmlns:a16="http://schemas.microsoft.com/office/drawing/2014/main" id="{C2AFE78B-6C52-4317-8A01-8E641F6E9917}"/>
                    </a:ext>
                  </a:extLst>
                </p14:cNvPr>
                <p14:cNvContentPartPr/>
                <p14:nvPr/>
              </p14:nvContentPartPr>
              <p14:xfrm>
                <a:off x="5505487" y="2795209"/>
                <a:ext cx="99360" cy="194400"/>
              </p14:xfrm>
            </p:contentPart>
          </mc:Choice>
          <mc:Fallback>
            <p:pic>
              <p:nvPicPr>
                <p:cNvPr id="24847" name="잉크 24846">
                  <a:extLst>
                    <a:ext uri="{FF2B5EF4-FFF2-40B4-BE49-F238E27FC236}">
                      <a16:creationId xmlns:a16="http://schemas.microsoft.com/office/drawing/2014/main" id="{C2AFE78B-6C52-4317-8A01-8E641F6E9917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496847" y="2786569"/>
                  <a:ext cx="117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24848" name="잉크 24847">
                  <a:extLst>
                    <a:ext uri="{FF2B5EF4-FFF2-40B4-BE49-F238E27FC236}">
                      <a16:creationId xmlns:a16="http://schemas.microsoft.com/office/drawing/2014/main" id="{0D5CAA13-7764-4576-B9BB-ECEB0E4A930E}"/>
                    </a:ext>
                  </a:extLst>
                </p14:cNvPr>
                <p14:cNvContentPartPr/>
                <p14:nvPr/>
              </p14:nvContentPartPr>
              <p14:xfrm>
                <a:off x="5612407" y="2771449"/>
                <a:ext cx="51120" cy="31320"/>
              </p14:xfrm>
            </p:contentPart>
          </mc:Choice>
          <mc:Fallback>
            <p:pic>
              <p:nvPicPr>
                <p:cNvPr id="24848" name="잉크 24847">
                  <a:extLst>
                    <a:ext uri="{FF2B5EF4-FFF2-40B4-BE49-F238E27FC236}">
                      <a16:creationId xmlns:a16="http://schemas.microsoft.com/office/drawing/2014/main" id="{0D5CAA13-7764-4576-B9BB-ECEB0E4A930E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603767" y="2762449"/>
                  <a:ext cx="68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24849" name="잉크 24848">
                  <a:extLst>
                    <a:ext uri="{FF2B5EF4-FFF2-40B4-BE49-F238E27FC236}">
                      <a16:creationId xmlns:a16="http://schemas.microsoft.com/office/drawing/2014/main" id="{E4268D37-3455-407C-AD41-AFD44BC42D6C}"/>
                    </a:ext>
                  </a:extLst>
                </p14:cNvPr>
                <p14:cNvContentPartPr/>
                <p14:nvPr/>
              </p14:nvContentPartPr>
              <p14:xfrm>
                <a:off x="5592247" y="2829049"/>
                <a:ext cx="167760" cy="137160"/>
              </p14:xfrm>
            </p:contentPart>
          </mc:Choice>
          <mc:Fallback>
            <p:pic>
              <p:nvPicPr>
                <p:cNvPr id="24849" name="잉크 24848">
                  <a:extLst>
                    <a:ext uri="{FF2B5EF4-FFF2-40B4-BE49-F238E27FC236}">
                      <a16:creationId xmlns:a16="http://schemas.microsoft.com/office/drawing/2014/main" id="{E4268D37-3455-407C-AD41-AFD44BC42D6C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583247" y="2820049"/>
                  <a:ext cx="185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24850" name="잉크 24849">
                  <a:extLst>
                    <a:ext uri="{FF2B5EF4-FFF2-40B4-BE49-F238E27FC236}">
                      <a16:creationId xmlns:a16="http://schemas.microsoft.com/office/drawing/2014/main" id="{8F06A8CF-2F36-4548-8A62-11897A103F20}"/>
                    </a:ext>
                  </a:extLst>
                </p14:cNvPr>
                <p14:cNvContentPartPr/>
                <p14:nvPr/>
              </p14:nvContentPartPr>
              <p14:xfrm>
                <a:off x="5759287" y="2802409"/>
                <a:ext cx="129960" cy="59760"/>
              </p14:xfrm>
            </p:contentPart>
          </mc:Choice>
          <mc:Fallback>
            <p:pic>
              <p:nvPicPr>
                <p:cNvPr id="24850" name="잉크 24849">
                  <a:extLst>
                    <a:ext uri="{FF2B5EF4-FFF2-40B4-BE49-F238E27FC236}">
                      <a16:creationId xmlns:a16="http://schemas.microsoft.com/office/drawing/2014/main" id="{8F06A8CF-2F36-4548-8A62-11897A103F20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750287" y="2793769"/>
                  <a:ext cx="1476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24851" name="잉크 24850">
                  <a:extLst>
                    <a:ext uri="{FF2B5EF4-FFF2-40B4-BE49-F238E27FC236}">
                      <a16:creationId xmlns:a16="http://schemas.microsoft.com/office/drawing/2014/main" id="{60006151-426B-45B1-8B98-B3B2C5082A8C}"/>
                    </a:ext>
                  </a:extLst>
                </p14:cNvPr>
                <p14:cNvContentPartPr/>
                <p14:nvPr/>
              </p14:nvContentPartPr>
              <p14:xfrm>
                <a:off x="5775127" y="2913289"/>
                <a:ext cx="181080" cy="110880"/>
              </p14:xfrm>
            </p:contentPart>
          </mc:Choice>
          <mc:Fallback>
            <p:pic>
              <p:nvPicPr>
                <p:cNvPr id="24851" name="잉크 24850">
                  <a:extLst>
                    <a:ext uri="{FF2B5EF4-FFF2-40B4-BE49-F238E27FC236}">
                      <a16:creationId xmlns:a16="http://schemas.microsoft.com/office/drawing/2014/main" id="{60006151-426B-45B1-8B98-B3B2C5082A8C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766127" y="2904649"/>
                  <a:ext cx="198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24852" name="잉크 24851">
                  <a:extLst>
                    <a:ext uri="{FF2B5EF4-FFF2-40B4-BE49-F238E27FC236}">
                      <a16:creationId xmlns:a16="http://schemas.microsoft.com/office/drawing/2014/main" id="{B5553E39-1800-4C72-82A6-9B12E6AA9186}"/>
                    </a:ext>
                  </a:extLst>
                </p14:cNvPr>
                <p14:cNvContentPartPr/>
                <p14:nvPr/>
              </p14:nvContentPartPr>
              <p14:xfrm>
                <a:off x="6077887" y="2820769"/>
                <a:ext cx="151560" cy="119880"/>
              </p14:xfrm>
            </p:contentPart>
          </mc:Choice>
          <mc:Fallback>
            <p:pic>
              <p:nvPicPr>
                <p:cNvPr id="24852" name="잉크 24851">
                  <a:extLst>
                    <a:ext uri="{FF2B5EF4-FFF2-40B4-BE49-F238E27FC236}">
                      <a16:creationId xmlns:a16="http://schemas.microsoft.com/office/drawing/2014/main" id="{B5553E39-1800-4C72-82A6-9B12E6AA918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6068887" y="2812129"/>
                  <a:ext cx="169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24853" name="잉크 24852">
                  <a:extLst>
                    <a:ext uri="{FF2B5EF4-FFF2-40B4-BE49-F238E27FC236}">
                      <a16:creationId xmlns:a16="http://schemas.microsoft.com/office/drawing/2014/main" id="{AA089525-82F5-42A5-B8A4-C29A3FF7D1C7}"/>
                    </a:ext>
                  </a:extLst>
                </p14:cNvPr>
                <p14:cNvContentPartPr/>
                <p14:nvPr/>
              </p14:nvContentPartPr>
              <p14:xfrm>
                <a:off x="6142327" y="2790169"/>
                <a:ext cx="115560" cy="151200"/>
              </p14:xfrm>
            </p:contentPart>
          </mc:Choice>
          <mc:Fallback>
            <p:pic>
              <p:nvPicPr>
                <p:cNvPr id="24853" name="잉크 24852">
                  <a:extLst>
                    <a:ext uri="{FF2B5EF4-FFF2-40B4-BE49-F238E27FC236}">
                      <a16:creationId xmlns:a16="http://schemas.microsoft.com/office/drawing/2014/main" id="{AA089525-82F5-42A5-B8A4-C29A3FF7D1C7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6133687" y="2781169"/>
                  <a:ext cx="133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24854" name="잉크 24853">
                  <a:extLst>
                    <a:ext uri="{FF2B5EF4-FFF2-40B4-BE49-F238E27FC236}">
                      <a16:creationId xmlns:a16="http://schemas.microsoft.com/office/drawing/2014/main" id="{14DDBB9A-B42A-489F-9BCD-85270F4DE841}"/>
                    </a:ext>
                  </a:extLst>
                </p14:cNvPr>
                <p14:cNvContentPartPr/>
                <p14:nvPr/>
              </p14:nvContentPartPr>
              <p14:xfrm>
                <a:off x="6284527" y="2790169"/>
                <a:ext cx="26640" cy="130320"/>
              </p14:xfrm>
            </p:contentPart>
          </mc:Choice>
          <mc:Fallback>
            <p:pic>
              <p:nvPicPr>
                <p:cNvPr id="24854" name="잉크 24853">
                  <a:extLst>
                    <a:ext uri="{FF2B5EF4-FFF2-40B4-BE49-F238E27FC236}">
                      <a16:creationId xmlns:a16="http://schemas.microsoft.com/office/drawing/2014/main" id="{14DDBB9A-B42A-489F-9BCD-85270F4DE84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6275887" y="2781169"/>
                  <a:ext cx="44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24855" name="잉크 24854">
                  <a:extLst>
                    <a:ext uri="{FF2B5EF4-FFF2-40B4-BE49-F238E27FC236}">
                      <a16:creationId xmlns:a16="http://schemas.microsoft.com/office/drawing/2014/main" id="{F5426723-9B98-4168-B28B-C89F50D5CEBA}"/>
                    </a:ext>
                  </a:extLst>
                </p14:cNvPr>
                <p14:cNvContentPartPr/>
                <p14:nvPr/>
              </p14:nvContentPartPr>
              <p14:xfrm>
                <a:off x="6299287" y="2772169"/>
                <a:ext cx="164520" cy="195840"/>
              </p14:xfrm>
            </p:contentPart>
          </mc:Choice>
          <mc:Fallback>
            <p:pic>
              <p:nvPicPr>
                <p:cNvPr id="24855" name="잉크 24854">
                  <a:extLst>
                    <a:ext uri="{FF2B5EF4-FFF2-40B4-BE49-F238E27FC236}">
                      <a16:creationId xmlns:a16="http://schemas.microsoft.com/office/drawing/2014/main" id="{F5426723-9B98-4168-B28B-C89F50D5CEBA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6290287" y="2763529"/>
                  <a:ext cx="182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24856" name="잉크 24855">
                  <a:extLst>
                    <a:ext uri="{FF2B5EF4-FFF2-40B4-BE49-F238E27FC236}">
                      <a16:creationId xmlns:a16="http://schemas.microsoft.com/office/drawing/2014/main" id="{A3BE72F0-5FE2-40D5-AAC3-B8440EF8D18C}"/>
                    </a:ext>
                  </a:extLst>
                </p14:cNvPr>
                <p14:cNvContentPartPr/>
                <p14:nvPr/>
              </p14:nvContentPartPr>
              <p14:xfrm>
                <a:off x="6475327" y="2730049"/>
                <a:ext cx="92520" cy="38880"/>
              </p14:xfrm>
            </p:contentPart>
          </mc:Choice>
          <mc:Fallback>
            <p:pic>
              <p:nvPicPr>
                <p:cNvPr id="24856" name="잉크 24855">
                  <a:extLst>
                    <a:ext uri="{FF2B5EF4-FFF2-40B4-BE49-F238E27FC236}">
                      <a16:creationId xmlns:a16="http://schemas.microsoft.com/office/drawing/2014/main" id="{A3BE72F0-5FE2-40D5-AAC3-B8440EF8D18C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466687" y="2721049"/>
                  <a:ext cx="1101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24857" name="잉크 24856">
                  <a:extLst>
                    <a:ext uri="{FF2B5EF4-FFF2-40B4-BE49-F238E27FC236}">
                      <a16:creationId xmlns:a16="http://schemas.microsoft.com/office/drawing/2014/main" id="{0790813A-9469-4CFF-B2E9-ECA26E91F37C}"/>
                    </a:ext>
                  </a:extLst>
                </p14:cNvPr>
                <p14:cNvContentPartPr/>
                <p14:nvPr/>
              </p14:nvContentPartPr>
              <p14:xfrm>
                <a:off x="6463447" y="2823289"/>
                <a:ext cx="139320" cy="111600"/>
              </p14:xfrm>
            </p:contentPart>
          </mc:Choice>
          <mc:Fallback>
            <p:pic>
              <p:nvPicPr>
                <p:cNvPr id="24857" name="잉크 24856">
                  <a:extLst>
                    <a:ext uri="{FF2B5EF4-FFF2-40B4-BE49-F238E27FC236}">
                      <a16:creationId xmlns:a16="http://schemas.microsoft.com/office/drawing/2014/main" id="{0790813A-9469-4CFF-B2E9-ECA26E91F37C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454807" y="2814289"/>
                  <a:ext cx="1569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24858" name="잉크 24857">
                  <a:extLst>
                    <a:ext uri="{FF2B5EF4-FFF2-40B4-BE49-F238E27FC236}">
                      <a16:creationId xmlns:a16="http://schemas.microsoft.com/office/drawing/2014/main" id="{9BF2AE97-2E4D-4036-A01E-2B2A81780ACE}"/>
                    </a:ext>
                  </a:extLst>
                </p14:cNvPr>
                <p14:cNvContentPartPr/>
                <p14:nvPr/>
              </p14:nvContentPartPr>
              <p14:xfrm>
                <a:off x="6548407" y="2816089"/>
                <a:ext cx="89280" cy="133560"/>
              </p14:xfrm>
            </p:contentPart>
          </mc:Choice>
          <mc:Fallback>
            <p:pic>
              <p:nvPicPr>
                <p:cNvPr id="24858" name="잉크 24857">
                  <a:extLst>
                    <a:ext uri="{FF2B5EF4-FFF2-40B4-BE49-F238E27FC236}">
                      <a16:creationId xmlns:a16="http://schemas.microsoft.com/office/drawing/2014/main" id="{9BF2AE97-2E4D-4036-A01E-2B2A81780ACE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6539767" y="2807089"/>
                  <a:ext cx="106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24859" name="잉크 24858">
                  <a:extLst>
                    <a:ext uri="{FF2B5EF4-FFF2-40B4-BE49-F238E27FC236}">
                      <a16:creationId xmlns:a16="http://schemas.microsoft.com/office/drawing/2014/main" id="{BDBD58CE-B5A5-4576-BD03-4D796E54EA8A}"/>
                    </a:ext>
                  </a:extLst>
                </p14:cNvPr>
                <p14:cNvContentPartPr/>
                <p14:nvPr/>
              </p14:nvContentPartPr>
              <p14:xfrm>
                <a:off x="6635527" y="2807449"/>
                <a:ext cx="147960" cy="192600"/>
              </p14:xfrm>
            </p:contentPart>
          </mc:Choice>
          <mc:Fallback>
            <p:pic>
              <p:nvPicPr>
                <p:cNvPr id="24859" name="잉크 24858">
                  <a:extLst>
                    <a:ext uri="{FF2B5EF4-FFF2-40B4-BE49-F238E27FC236}">
                      <a16:creationId xmlns:a16="http://schemas.microsoft.com/office/drawing/2014/main" id="{BDBD58CE-B5A5-4576-BD03-4D796E54EA8A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626887" y="2798809"/>
                  <a:ext cx="165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24860" name="잉크 24859">
                  <a:extLst>
                    <a:ext uri="{FF2B5EF4-FFF2-40B4-BE49-F238E27FC236}">
                      <a16:creationId xmlns:a16="http://schemas.microsoft.com/office/drawing/2014/main" id="{D1A49B68-AF4F-4C3E-A7B2-A9018E54E38A}"/>
                    </a:ext>
                  </a:extLst>
                </p14:cNvPr>
                <p14:cNvContentPartPr/>
                <p14:nvPr/>
              </p14:nvContentPartPr>
              <p14:xfrm>
                <a:off x="6756487" y="2765329"/>
                <a:ext cx="121680" cy="167040"/>
              </p14:xfrm>
            </p:contentPart>
          </mc:Choice>
          <mc:Fallback>
            <p:pic>
              <p:nvPicPr>
                <p:cNvPr id="24860" name="잉크 24859">
                  <a:extLst>
                    <a:ext uri="{FF2B5EF4-FFF2-40B4-BE49-F238E27FC236}">
                      <a16:creationId xmlns:a16="http://schemas.microsoft.com/office/drawing/2014/main" id="{D1A49B68-AF4F-4C3E-A7B2-A9018E54E38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747487" y="2756329"/>
                  <a:ext cx="139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24861" name="잉크 24860">
                  <a:extLst>
                    <a:ext uri="{FF2B5EF4-FFF2-40B4-BE49-F238E27FC236}">
                      <a16:creationId xmlns:a16="http://schemas.microsoft.com/office/drawing/2014/main" id="{08E64AE5-CDE9-4B52-B049-A9426231FE83}"/>
                    </a:ext>
                  </a:extLst>
                </p14:cNvPr>
                <p14:cNvContentPartPr/>
                <p14:nvPr/>
              </p14:nvContentPartPr>
              <p14:xfrm>
                <a:off x="6883207" y="2839849"/>
                <a:ext cx="115920" cy="104760"/>
              </p14:xfrm>
            </p:contentPart>
          </mc:Choice>
          <mc:Fallback>
            <p:pic>
              <p:nvPicPr>
                <p:cNvPr id="24861" name="잉크 24860">
                  <a:extLst>
                    <a:ext uri="{FF2B5EF4-FFF2-40B4-BE49-F238E27FC236}">
                      <a16:creationId xmlns:a16="http://schemas.microsoft.com/office/drawing/2014/main" id="{08E64AE5-CDE9-4B52-B049-A9426231FE8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874567" y="2830849"/>
                  <a:ext cx="133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24862" name="잉크 24861">
                  <a:extLst>
                    <a:ext uri="{FF2B5EF4-FFF2-40B4-BE49-F238E27FC236}">
                      <a16:creationId xmlns:a16="http://schemas.microsoft.com/office/drawing/2014/main" id="{2F2DC4F0-3FD8-4784-8A62-67A401916FC1}"/>
                    </a:ext>
                  </a:extLst>
                </p14:cNvPr>
                <p14:cNvContentPartPr/>
                <p14:nvPr/>
              </p14:nvContentPartPr>
              <p14:xfrm>
                <a:off x="7112527" y="2751649"/>
                <a:ext cx="165600" cy="132120"/>
              </p14:xfrm>
            </p:contentPart>
          </mc:Choice>
          <mc:Fallback>
            <p:pic>
              <p:nvPicPr>
                <p:cNvPr id="24862" name="잉크 24861">
                  <a:extLst>
                    <a:ext uri="{FF2B5EF4-FFF2-40B4-BE49-F238E27FC236}">
                      <a16:creationId xmlns:a16="http://schemas.microsoft.com/office/drawing/2014/main" id="{2F2DC4F0-3FD8-4784-8A62-67A401916FC1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103527" y="2743009"/>
                  <a:ext cx="1832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24863" name="잉크 24862">
                  <a:extLst>
                    <a:ext uri="{FF2B5EF4-FFF2-40B4-BE49-F238E27FC236}">
                      <a16:creationId xmlns:a16="http://schemas.microsoft.com/office/drawing/2014/main" id="{175C9F5D-8570-4108-A9EA-019BBB71A64B}"/>
                    </a:ext>
                  </a:extLst>
                </p14:cNvPr>
                <p14:cNvContentPartPr/>
                <p14:nvPr/>
              </p14:nvContentPartPr>
              <p14:xfrm>
                <a:off x="7167607" y="2774329"/>
                <a:ext cx="186120" cy="128160"/>
              </p14:xfrm>
            </p:contentPart>
          </mc:Choice>
          <mc:Fallback>
            <p:pic>
              <p:nvPicPr>
                <p:cNvPr id="24863" name="잉크 24862">
                  <a:extLst>
                    <a:ext uri="{FF2B5EF4-FFF2-40B4-BE49-F238E27FC236}">
                      <a16:creationId xmlns:a16="http://schemas.microsoft.com/office/drawing/2014/main" id="{175C9F5D-8570-4108-A9EA-019BBB71A64B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158607" y="2765689"/>
                  <a:ext cx="203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24864" name="잉크 24863">
                  <a:extLst>
                    <a:ext uri="{FF2B5EF4-FFF2-40B4-BE49-F238E27FC236}">
                      <a16:creationId xmlns:a16="http://schemas.microsoft.com/office/drawing/2014/main" id="{02F07724-0DFC-4C0F-8300-693E22FBE9C8}"/>
                    </a:ext>
                  </a:extLst>
                </p14:cNvPr>
                <p14:cNvContentPartPr/>
                <p14:nvPr/>
              </p14:nvContentPartPr>
              <p14:xfrm>
                <a:off x="7246087" y="2757049"/>
                <a:ext cx="155880" cy="282600"/>
              </p14:xfrm>
            </p:contentPart>
          </mc:Choice>
          <mc:Fallback>
            <p:pic>
              <p:nvPicPr>
                <p:cNvPr id="24864" name="잉크 24863">
                  <a:extLst>
                    <a:ext uri="{FF2B5EF4-FFF2-40B4-BE49-F238E27FC236}">
                      <a16:creationId xmlns:a16="http://schemas.microsoft.com/office/drawing/2014/main" id="{02F07724-0DFC-4C0F-8300-693E22FBE9C8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237447" y="2748049"/>
                  <a:ext cx="1735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24865" name="잉크 24864">
                  <a:extLst>
                    <a:ext uri="{FF2B5EF4-FFF2-40B4-BE49-F238E27FC236}">
                      <a16:creationId xmlns:a16="http://schemas.microsoft.com/office/drawing/2014/main" id="{C980BE30-8631-4E42-A8CC-350EF18782E0}"/>
                    </a:ext>
                  </a:extLst>
                </p14:cNvPr>
                <p14:cNvContentPartPr/>
                <p14:nvPr/>
              </p14:nvContentPartPr>
              <p14:xfrm>
                <a:off x="7394407" y="2796649"/>
                <a:ext cx="139680" cy="180360"/>
              </p14:xfrm>
            </p:contentPart>
          </mc:Choice>
          <mc:Fallback>
            <p:pic>
              <p:nvPicPr>
                <p:cNvPr id="24865" name="잉크 24864">
                  <a:extLst>
                    <a:ext uri="{FF2B5EF4-FFF2-40B4-BE49-F238E27FC236}">
                      <a16:creationId xmlns:a16="http://schemas.microsoft.com/office/drawing/2014/main" id="{C980BE30-8631-4E42-A8CC-350EF18782E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385407" y="2788009"/>
                  <a:ext cx="1573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24866" name="잉크 24865">
                  <a:extLst>
                    <a:ext uri="{FF2B5EF4-FFF2-40B4-BE49-F238E27FC236}">
                      <a16:creationId xmlns:a16="http://schemas.microsoft.com/office/drawing/2014/main" id="{30DD197A-4A30-4F51-AD5C-A5E9BD6474B3}"/>
                    </a:ext>
                  </a:extLst>
                </p14:cNvPr>
                <p14:cNvContentPartPr/>
                <p14:nvPr/>
              </p14:nvContentPartPr>
              <p14:xfrm>
                <a:off x="7628047" y="2982769"/>
                <a:ext cx="34920" cy="24120"/>
              </p14:xfrm>
            </p:contentPart>
          </mc:Choice>
          <mc:Fallback>
            <p:pic>
              <p:nvPicPr>
                <p:cNvPr id="24866" name="잉크 24865">
                  <a:extLst>
                    <a:ext uri="{FF2B5EF4-FFF2-40B4-BE49-F238E27FC236}">
                      <a16:creationId xmlns:a16="http://schemas.microsoft.com/office/drawing/2014/main" id="{30DD197A-4A30-4F51-AD5C-A5E9BD6474B3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619407" y="2974129"/>
                  <a:ext cx="525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24869" name="잉크 24868">
                  <a:extLst>
                    <a:ext uri="{FF2B5EF4-FFF2-40B4-BE49-F238E27FC236}">
                      <a16:creationId xmlns:a16="http://schemas.microsoft.com/office/drawing/2014/main" id="{8C0AAECE-D068-41CE-B772-4CB8FF2BA391}"/>
                    </a:ext>
                  </a:extLst>
                </p14:cNvPr>
                <p14:cNvContentPartPr/>
                <p14:nvPr/>
              </p14:nvContentPartPr>
              <p14:xfrm>
                <a:off x="3932647" y="3045049"/>
                <a:ext cx="61920" cy="217080"/>
              </p14:xfrm>
            </p:contentPart>
          </mc:Choice>
          <mc:Fallback>
            <p:pic>
              <p:nvPicPr>
                <p:cNvPr id="24869" name="잉크 24868">
                  <a:extLst>
                    <a:ext uri="{FF2B5EF4-FFF2-40B4-BE49-F238E27FC236}">
                      <a16:creationId xmlns:a16="http://schemas.microsoft.com/office/drawing/2014/main" id="{8C0AAECE-D068-41CE-B772-4CB8FF2BA391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923647" y="3036409"/>
                  <a:ext cx="795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24870" name="잉크 24869">
                  <a:extLst>
                    <a:ext uri="{FF2B5EF4-FFF2-40B4-BE49-F238E27FC236}">
                      <a16:creationId xmlns:a16="http://schemas.microsoft.com/office/drawing/2014/main" id="{9F3252AA-F0F9-43ED-805E-5D305CC15D45}"/>
                    </a:ext>
                  </a:extLst>
                </p14:cNvPr>
                <p14:cNvContentPartPr/>
                <p14:nvPr/>
              </p14:nvContentPartPr>
              <p14:xfrm>
                <a:off x="4075927" y="3087529"/>
                <a:ext cx="63360" cy="115920"/>
              </p14:xfrm>
            </p:contentPart>
          </mc:Choice>
          <mc:Fallback>
            <p:pic>
              <p:nvPicPr>
                <p:cNvPr id="24870" name="잉크 24869">
                  <a:extLst>
                    <a:ext uri="{FF2B5EF4-FFF2-40B4-BE49-F238E27FC236}">
                      <a16:creationId xmlns:a16="http://schemas.microsoft.com/office/drawing/2014/main" id="{9F3252AA-F0F9-43ED-805E-5D305CC15D45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067287" y="3078889"/>
                  <a:ext cx="81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24871" name="잉크 24870">
                  <a:extLst>
                    <a:ext uri="{FF2B5EF4-FFF2-40B4-BE49-F238E27FC236}">
                      <a16:creationId xmlns:a16="http://schemas.microsoft.com/office/drawing/2014/main" id="{AF9C90D6-87E0-4EC4-A2A2-21B467023B0D}"/>
                    </a:ext>
                  </a:extLst>
                </p14:cNvPr>
                <p14:cNvContentPartPr/>
                <p14:nvPr/>
              </p14:nvContentPartPr>
              <p14:xfrm>
                <a:off x="4173127" y="3097969"/>
                <a:ext cx="5400" cy="96120"/>
              </p14:xfrm>
            </p:contentPart>
          </mc:Choice>
          <mc:Fallback>
            <p:pic>
              <p:nvPicPr>
                <p:cNvPr id="24871" name="잉크 24870">
                  <a:extLst>
                    <a:ext uri="{FF2B5EF4-FFF2-40B4-BE49-F238E27FC236}">
                      <a16:creationId xmlns:a16="http://schemas.microsoft.com/office/drawing/2014/main" id="{AF9C90D6-87E0-4EC4-A2A2-21B467023B0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164127" y="3088969"/>
                  <a:ext cx="23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24872" name="잉크 24871">
                  <a:extLst>
                    <a:ext uri="{FF2B5EF4-FFF2-40B4-BE49-F238E27FC236}">
                      <a16:creationId xmlns:a16="http://schemas.microsoft.com/office/drawing/2014/main" id="{7EF23D1A-A2B9-429E-9837-E63957191405}"/>
                    </a:ext>
                  </a:extLst>
                </p14:cNvPr>
                <p14:cNvContentPartPr/>
                <p14:nvPr/>
              </p14:nvContentPartPr>
              <p14:xfrm>
                <a:off x="4132807" y="3186169"/>
                <a:ext cx="88200" cy="93960"/>
              </p14:xfrm>
            </p:contentPart>
          </mc:Choice>
          <mc:Fallback>
            <p:pic>
              <p:nvPicPr>
                <p:cNvPr id="24872" name="잉크 24871">
                  <a:extLst>
                    <a:ext uri="{FF2B5EF4-FFF2-40B4-BE49-F238E27FC236}">
                      <a16:creationId xmlns:a16="http://schemas.microsoft.com/office/drawing/2014/main" id="{7EF23D1A-A2B9-429E-9837-E63957191405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4124167" y="3177529"/>
                  <a:ext cx="1058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24873" name="잉크 24872">
                  <a:extLst>
                    <a:ext uri="{FF2B5EF4-FFF2-40B4-BE49-F238E27FC236}">
                      <a16:creationId xmlns:a16="http://schemas.microsoft.com/office/drawing/2014/main" id="{5CBB4CF6-C2F2-4C24-82E0-C39B83BF562D}"/>
                    </a:ext>
                  </a:extLst>
                </p14:cNvPr>
                <p14:cNvContentPartPr/>
                <p14:nvPr/>
              </p14:nvContentPartPr>
              <p14:xfrm>
                <a:off x="4223527" y="3085009"/>
                <a:ext cx="118080" cy="128880"/>
              </p14:xfrm>
            </p:contentPart>
          </mc:Choice>
          <mc:Fallback>
            <p:pic>
              <p:nvPicPr>
                <p:cNvPr id="24873" name="잉크 24872">
                  <a:extLst>
                    <a:ext uri="{FF2B5EF4-FFF2-40B4-BE49-F238E27FC236}">
                      <a16:creationId xmlns:a16="http://schemas.microsoft.com/office/drawing/2014/main" id="{5CBB4CF6-C2F2-4C24-82E0-C39B83BF562D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4214887" y="3076369"/>
                  <a:ext cx="135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24874" name="잉크 24873">
                  <a:extLst>
                    <a:ext uri="{FF2B5EF4-FFF2-40B4-BE49-F238E27FC236}">
                      <a16:creationId xmlns:a16="http://schemas.microsoft.com/office/drawing/2014/main" id="{E73D2C92-8EC6-4EC4-946E-D1488CE3F763}"/>
                    </a:ext>
                  </a:extLst>
                </p14:cNvPr>
                <p14:cNvContentPartPr/>
                <p14:nvPr/>
              </p14:nvContentPartPr>
              <p14:xfrm>
                <a:off x="4284367" y="3106249"/>
                <a:ext cx="75960" cy="133560"/>
              </p14:xfrm>
            </p:contentPart>
          </mc:Choice>
          <mc:Fallback>
            <p:pic>
              <p:nvPicPr>
                <p:cNvPr id="24874" name="잉크 24873">
                  <a:extLst>
                    <a:ext uri="{FF2B5EF4-FFF2-40B4-BE49-F238E27FC236}">
                      <a16:creationId xmlns:a16="http://schemas.microsoft.com/office/drawing/2014/main" id="{E73D2C92-8EC6-4EC4-946E-D1488CE3F763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4275727" y="3097249"/>
                  <a:ext cx="93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24875" name="잉크 24874">
                  <a:extLst>
                    <a:ext uri="{FF2B5EF4-FFF2-40B4-BE49-F238E27FC236}">
                      <a16:creationId xmlns:a16="http://schemas.microsoft.com/office/drawing/2014/main" id="{A8B866F8-15A6-4760-B8AB-38630C6C0AC5}"/>
                    </a:ext>
                  </a:extLst>
                </p14:cNvPr>
                <p14:cNvContentPartPr/>
                <p14:nvPr/>
              </p14:nvContentPartPr>
              <p14:xfrm>
                <a:off x="4312087" y="3250969"/>
                <a:ext cx="79200" cy="65520"/>
              </p14:xfrm>
            </p:contentPart>
          </mc:Choice>
          <mc:Fallback>
            <p:pic>
              <p:nvPicPr>
                <p:cNvPr id="24875" name="잉크 24874">
                  <a:extLst>
                    <a:ext uri="{FF2B5EF4-FFF2-40B4-BE49-F238E27FC236}">
                      <a16:creationId xmlns:a16="http://schemas.microsoft.com/office/drawing/2014/main" id="{A8B866F8-15A6-4760-B8AB-38630C6C0AC5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303087" y="3241969"/>
                  <a:ext cx="968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24876" name="잉크 24875">
                  <a:extLst>
                    <a:ext uri="{FF2B5EF4-FFF2-40B4-BE49-F238E27FC236}">
                      <a16:creationId xmlns:a16="http://schemas.microsoft.com/office/drawing/2014/main" id="{1FFD1E33-B3C2-4A26-AF70-F530AE145AAE}"/>
                    </a:ext>
                  </a:extLst>
                </p14:cNvPr>
                <p14:cNvContentPartPr/>
                <p14:nvPr/>
              </p14:nvContentPartPr>
              <p14:xfrm>
                <a:off x="4410727" y="3134329"/>
                <a:ext cx="91080" cy="146880"/>
              </p14:xfrm>
            </p:contentPart>
          </mc:Choice>
          <mc:Fallback>
            <p:pic>
              <p:nvPicPr>
                <p:cNvPr id="24876" name="잉크 24875">
                  <a:extLst>
                    <a:ext uri="{FF2B5EF4-FFF2-40B4-BE49-F238E27FC236}">
                      <a16:creationId xmlns:a16="http://schemas.microsoft.com/office/drawing/2014/main" id="{1FFD1E33-B3C2-4A26-AF70-F530AE145AAE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402087" y="3125689"/>
                  <a:ext cx="1087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24878" name="잉크 24877">
                  <a:extLst>
                    <a:ext uri="{FF2B5EF4-FFF2-40B4-BE49-F238E27FC236}">
                      <a16:creationId xmlns:a16="http://schemas.microsoft.com/office/drawing/2014/main" id="{F4CA75EE-5B47-47A9-925F-FC7F6D7D1F7F}"/>
                    </a:ext>
                  </a:extLst>
                </p14:cNvPr>
                <p14:cNvContentPartPr/>
                <p14:nvPr/>
              </p14:nvContentPartPr>
              <p14:xfrm>
                <a:off x="4678567" y="3075649"/>
                <a:ext cx="67680" cy="167040"/>
              </p14:xfrm>
            </p:contentPart>
          </mc:Choice>
          <mc:Fallback>
            <p:pic>
              <p:nvPicPr>
                <p:cNvPr id="24878" name="잉크 24877">
                  <a:extLst>
                    <a:ext uri="{FF2B5EF4-FFF2-40B4-BE49-F238E27FC236}">
                      <a16:creationId xmlns:a16="http://schemas.microsoft.com/office/drawing/2014/main" id="{F4CA75EE-5B47-47A9-925F-FC7F6D7D1F7F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669567" y="3067009"/>
                  <a:ext cx="85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24879" name="잉크 24878">
                  <a:extLst>
                    <a:ext uri="{FF2B5EF4-FFF2-40B4-BE49-F238E27FC236}">
                      <a16:creationId xmlns:a16="http://schemas.microsoft.com/office/drawing/2014/main" id="{9E39B6CC-BB16-4099-9811-8CFFBE32E2E7}"/>
                    </a:ext>
                  </a:extLst>
                </p14:cNvPr>
                <p14:cNvContentPartPr/>
                <p14:nvPr/>
              </p14:nvContentPartPr>
              <p14:xfrm>
                <a:off x="4789447" y="3094369"/>
                <a:ext cx="56160" cy="123120"/>
              </p14:xfrm>
            </p:contentPart>
          </mc:Choice>
          <mc:Fallback>
            <p:pic>
              <p:nvPicPr>
                <p:cNvPr id="24879" name="잉크 24878">
                  <a:extLst>
                    <a:ext uri="{FF2B5EF4-FFF2-40B4-BE49-F238E27FC236}">
                      <a16:creationId xmlns:a16="http://schemas.microsoft.com/office/drawing/2014/main" id="{9E39B6CC-BB16-4099-9811-8CFFBE32E2E7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780807" y="3085369"/>
                  <a:ext cx="73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24880" name="잉크 24879">
                  <a:extLst>
                    <a:ext uri="{FF2B5EF4-FFF2-40B4-BE49-F238E27FC236}">
                      <a16:creationId xmlns:a16="http://schemas.microsoft.com/office/drawing/2014/main" id="{5EB577D4-1250-4257-A9B9-6B6E8D6804D9}"/>
                    </a:ext>
                  </a:extLst>
                </p14:cNvPr>
                <p14:cNvContentPartPr/>
                <p14:nvPr/>
              </p14:nvContentPartPr>
              <p14:xfrm>
                <a:off x="4863247" y="3115609"/>
                <a:ext cx="65520" cy="92520"/>
              </p14:xfrm>
            </p:contentPart>
          </mc:Choice>
          <mc:Fallback>
            <p:pic>
              <p:nvPicPr>
                <p:cNvPr id="24880" name="잉크 24879">
                  <a:extLst>
                    <a:ext uri="{FF2B5EF4-FFF2-40B4-BE49-F238E27FC236}">
                      <a16:creationId xmlns:a16="http://schemas.microsoft.com/office/drawing/2014/main" id="{5EB577D4-1250-4257-A9B9-6B6E8D6804D9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854607" y="3106969"/>
                  <a:ext cx="83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24881" name="잉크 24880">
                  <a:extLst>
                    <a:ext uri="{FF2B5EF4-FFF2-40B4-BE49-F238E27FC236}">
                      <a16:creationId xmlns:a16="http://schemas.microsoft.com/office/drawing/2014/main" id="{D40E6923-7344-4444-B136-4DBC139DDF5A}"/>
                    </a:ext>
                  </a:extLst>
                </p14:cNvPr>
                <p14:cNvContentPartPr/>
                <p14:nvPr/>
              </p14:nvContentPartPr>
              <p14:xfrm>
                <a:off x="4929847" y="3070969"/>
                <a:ext cx="75960" cy="120960"/>
              </p14:xfrm>
            </p:contentPart>
          </mc:Choice>
          <mc:Fallback>
            <p:pic>
              <p:nvPicPr>
                <p:cNvPr id="24881" name="잉크 24880">
                  <a:extLst>
                    <a:ext uri="{FF2B5EF4-FFF2-40B4-BE49-F238E27FC236}">
                      <a16:creationId xmlns:a16="http://schemas.microsoft.com/office/drawing/2014/main" id="{D40E6923-7344-4444-B136-4DBC139DDF5A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920847" y="3062329"/>
                  <a:ext cx="93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24882" name="잉크 24881">
                  <a:extLst>
                    <a:ext uri="{FF2B5EF4-FFF2-40B4-BE49-F238E27FC236}">
                      <a16:creationId xmlns:a16="http://schemas.microsoft.com/office/drawing/2014/main" id="{AB1D4458-3686-405B-80DF-2613FCF66822}"/>
                    </a:ext>
                  </a:extLst>
                </p14:cNvPr>
                <p14:cNvContentPartPr/>
                <p14:nvPr/>
              </p14:nvContentPartPr>
              <p14:xfrm>
                <a:off x="5026327" y="3129289"/>
                <a:ext cx="34560" cy="93240"/>
              </p14:xfrm>
            </p:contentPart>
          </mc:Choice>
          <mc:Fallback>
            <p:pic>
              <p:nvPicPr>
                <p:cNvPr id="24882" name="잉크 24881">
                  <a:extLst>
                    <a:ext uri="{FF2B5EF4-FFF2-40B4-BE49-F238E27FC236}">
                      <a16:creationId xmlns:a16="http://schemas.microsoft.com/office/drawing/2014/main" id="{AB1D4458-3686-405B-80DF-2613FCF66822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017327" y="3120289"/>
                  <a:ext cx="52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24883" name="잉크 24882">
                  <a:extLst>
                    <a:ext uri="{FF2B5EF4-FFF2-40B4-BE49-F238E27FC236}">
                      <a16:creationId xmlns:a16="http://schemas.microsoft.com/office/drawing/2014/main" id="{4A1AD9C2-5E63-43ED-A23E-316FEAF4875B}"/>
                    </a:ext>
                  </a:extLst>
                </p14:cNvPr>
                <p14:cNvContentPartPr/>
                <p14:nvPr/>
              </p14:nvContentPartPr>
              <p14:xfrm>
                <a:off x="5167087" y="3090769"/>
                <a:ext cx="81720" cy="88200"/>
              </p14:xfrm>
            </p:contentPart>
          </mc:Choice>
          <mc:Fallback>
            <p:pic>
              <p:nvPicPr>
                <p:cNvPr id="24883" name="잉크 24882">
                  <a:extLst>
                    <a:ext uri="{FF2B5EF4-FFF2-40B4-BE49-F238E27FC236}">
                      <a16:creationId xmlns:a16="http://schemas.microsoft.com/office/drawing/2014/main" id="{4A1AD9C2-5E63-43ED-A23E-316FEAF4875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158447" y="3082129"/>
                  <a:ext cx="993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24884" name="잉크 24883">
                  <a:extLst>
                    <a:ext uri="{FF2B5EF4-FFF2-40B4-BE49-F238E27FC236}">
                      <a16:creationId xmlns:a16="http://schemas.microsoft.com/office/drawing/2014/main" id="{2742A5C3-29CF-49E7-BF65-DD41FFBFCA5B}"/>
                    </a:ext>
                  </a:extLst>
                </p14:cNvPr>
                <p14:cNvContentPartPr/>
                <p14:nvPr/>
              </p14:nvContentPartPr>
              <p14:xfrm>
                <a:off x="5287327" y="3116689"/>
                <a:ext cx="47160" cy="73080"/>
              </p14:xfrm>
            </p:contentPart>
          </mc:Choice>
          <mc:Fallback>
            <p:pic>
              <p:nvPicPr>
                <p:cNvPr id="24884" name="잉크 24883">
                  <a:extLst>
                    <a:ext uri="{FF2B5EF4-FFF2-40B4-BE49-F238E27FC236}">
                      <a16:creationId xmlns:a16="http://schemas.microsoft.com/office/drawing/2014/main" id="{2742A5C3-29CF-49E7-BF65-DD41FFBFCA5B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5278327" y="3107689"/>
                  <a:ext cx="648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24885" name="잉크 24884">
                  <a:extLst>
                    <a:ext uri="{FF2B5EF4-FFF2-40B4-BE49-F238E27FC236}">
                      <a16:creationId xmlns:a16="http://schemas.microsoft.com/office/drawing/2014/main" id="{5E95B7C6-DC0E-4E38-9DB8-4142CF6285B9}"/>
                    </a:ext>
                  </a:extLst>
                </p14:cNvPr>
                <p14:cNvContentPartPr/>
                <p14:nvPr/>
              </p14:nvContentPartPr>
              <p14:xfrm>
                <a:off x="5235127" y="3210289"/>
                <a:ext cx="125280" cy="60480"/>
              </p14:xfrm>
            </p:contentPart>
          </mc:Choice>
          <mc:Fallback>
            <p:pic>
              <p:nvPicPr>
                <p:cNvPr id="24885" name="잉크 24884">
                  <a:extLst>
                    <a:ext uri="{FF2B5EF4-FFF2-40B4-BE49-F238E27FC236}">
                      <a16:creationId xmlns:a16="http://schemas.microsoft.com/office/drawing/2014/main" id="{5E95B7C6-DC0E-4E38-9DB8-4142CF6285B9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5226127" y="3201289"/>
                  <a:ext cx="142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24886" name="잉크 24885">
                  <a:extLst>
                    <a:ext uri="{FF2B5EF4-FFF2-40B4-BE49-F238E27FC236}">
                      <a16:creationId xmlns:a16="http://schemas.microsoft.com/office/drawing/2014/main" id="{20B60E49-5151-49E3-AC42-1D5808BEDA74}"/>
                    </a:ext>
                  </a:extLst>
                </p14:cNvPr>
                <p14:cNvContentPartPr/>
                <p14:nvPr/>
              </p14:nvContentPartPr>
              <p14:xfrm>
                <a:off x="5371567" y="3088249"/>
                <a:ext cx="105840" cy="90720"/>
              </p14:xfrm>
            </p:contentPart>
          </mc:Choice>
          <mc:Fallback>
            <p:pic>
              <p:nvPicPr>
                <p:cNvPr id="24886" name="잉크 24885">
                  <a:extLst>
                    <a:ext uri="{FF2B5EF4-FFF2-40B4-BE49-F238E27FC236}">
                      <a16:creationId xmlns:a16="http://schemas.microsoft.com/office/drawing/2014/main" id="{20B60E49-5151-49E3-AC42-1D5808BEDA74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362927" y="3079249"/>
                  <a:ext cx="123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24887" name="잉크 24886">
                  <a:extLst>
                    <a:ext uri="{FF2B5EF4-FFF2-40B4-BE49-F238E27FC236}">
                      <a16:creationId xmlns:a16="http://schemas.microsoft.com/office/drawing/2014/main" id="{A14F32B7-3810-4937-90CC-8DE80F2F4CA0}"/>
                    </a:ext>
                  </a:extLst>
                </p14:cNvPr>
                <p14:cNvContentPartPr/>
                <p14:nvPr/>
              </p14:nvContentPartPr>
              <p14:xfrm>
                <a:off x="5373007" y="3207409"/>
                <a:ext cx="150840" cy="105120"/>
              </p14:xfrm>
            </p:contentPart>
          </mc:Choice>
          <mc:Fallback>
            <p:pic>
              <p:nvPicPr>
                <p:cNvPr id="24887" name="잉크 24886">
                  <a:extLst>
                    <a:ext uri="{FF2B5EF4-FFF2-40B4-BE49-F238E27FC236}">
                      <a16:creationId xmlns:a16="http://schemas.microsoft.com/office/drawing/2014/main" id="{A14F32B7-3810-4937-90CC-8DE80F2F4CA0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5364367" y="3198409"/>
                  <a:ext cx="168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24888" name="잉크 24887">
                  <a:extLst>
                    <a:ext uri="{FF2B5EF4-FFF2-40B4-BE49-F238E27FC236}">
                      <a16:creationId xmlns:a16="http://schemas.microsoft.com/office/drawing/2014/main" id="{D3E25BCE-117D-4EB0-8905-937833769CA4}"/>
                    </a:ext>
                  </a:extLst>
                </p14:cNvPr>
                <p14:cNvContentPartPr/>
                <p14:nvPr/>
              </p14:nvContentPartPr>
              <p14:xfrm>
                <a:off x="5484967" y="3143689"/>
                <a:ext cx="143280" cy="160920"/>
              </p14:xfrm>
            </p:contentPart>
          </mc:Choice>
          <mc:Fallback>
            <p:pic>
              <p:nvPicPr>
                <p:cNvPr id="24888" name="잉크 24887">
                  <a:extLst>
                    <a:ext uri="{FF2B5EF4-FFF2-40B4-BE49-F238E27FC236}">
                      <a16:creationId xmlns:a16="http://schemas.microsoft.com/office/drawing/2014/main" id="{D3E25BCE-117D-4EB0-8905-937833769CA4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5475967" y="3135049"/>
                  <a:ext cx="160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24889" name="잉크 24888">
                  <a:extLst>
                    <a:ext uri="{FF2B5EF4-FFF2-40B4-BE49-F238E27FC236}">
                      <a16:creationId xmlns:a16="http://schemas.microsoft.com/office/drawing/2014/main" id="{A8848D29-60F9-4583-A16A-383C5518F709}"/>
                    </a:ext>
                  </a:extLst>
                </p14:cNvPr>
                <p14:cNvContentPartPr/>
                <p14:nvPr/>
              </p14:nvContentPartPr>
              <p14:xfrm>
                <a:off x="5675767" y="3119569"/>
                <a:ext cx="71640" cy="232200"/>
              </p14:xfrm>
            </p:contentPart>
          </mc:Choice>
          <mc:Fallback>
            <p:pic>
              <p:nvPicPr>
                <p:cNvPr id="24889" name="잉크 24888">
                  <a:extLst>
                    <a:ext uri="{FF2B5EF4-FFF2-40B4-BE49-F238E27FC236}">
                      <a16:creationId xmlns:a16="http://schemas.microsoft.com/office/drawing/2014/main" id="{A8848D29-60F9-4583-A16A-383C5518F709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5666767" y="3110929"/>
                  <a:ext cx="892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24783" name="잉크 24782">
                  <a:extLst>
                    <a:ext uri="{FF2B5EF4-FFF2-40B4-BE49-F238E27FC236}">
                      <a16:creationId xmlns:a16="http://schemas.microsoft.com/office/drawing/2014/main" id="{917A679F-1D7F-42B8-88AC-0C302FD6F084}"/>
                    </a:ext>
                  </a:extLst>
                </p14:cNvPr>
                <p14:cNvContentPartPr/>
                <p14:nvPr/>
              </p14:nvContentPartPr>
              <p14:xfrm>
                <a:off x="457927" y="2151889"/>
                <a:ext cx="549000" cy="92160"/>
              </p14:xfrm>
            </p:contentPart>
          </mc:Choice>
          <mc:Fallback>
            <p:pic>
              <p:nvPicPr>
                <p:cNvPr id="24783" name="잉크 24782">
                  <a:extLst>
                    <a:ext uri="{FF2B5EF4-FFF2-40B4-BE49-F238E27FC236}">
                      <a16:creationId xmlns:a16="http://schemas.microsoft.com/office/drawing/2014/main" id="{917A679F-1D7F-42B8-88AC-0C302FD6F08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49287" y="2143249"/>
                  <a:ext cx="5666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24784" name="잉크 24783">
                  <a:extLst>
                    <a:ext uri="{FF2B5EF4-FFF2-40B4-BE49-F238E27FC236}">
                      <a16:creationId xmlns:a16="http://schemas.microsoft.com/office/drawing/2014/main" id="{9D7065DA-0A28-4588-9D5F-418515F4A860}"/>
                    </a:ext>
                  </a:extLst>
                </p14:cNvPr>
                <p14:cNvContentPartPr/>
                <p14:nvPr/>
              </p14:nvContentPartPr>
              <p14:xfrm>
                <a:off x="440647" y="2185009"/>
                <a:ext cx="92160" cy="146520"/>
              </p14:xfrm>
            </p:contentPart>
          </mc:Choice>
          <mc:Fallback>
            <p:pic>
              <p:nvPicPr>
                <p:cNvPr id="24784" name="잉크 24783">
                  <a:extLst>
                    <a:ext uri="{FF2B5EF4-FFF2-40B4-BE49-F238E27FC236}">
                      <a16:creationId xmlns:a16="http://schemas.microsoft.com/office/drawing/2014/main" id="{9D7065DA-0A28-4588-9D5F-418515F4A860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31647" y="2176369"/>
                  <a:ext cx="109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24785" name="잉크 24784">
                  <a:extLst>
                    <a:ext uri="{FF2B5EF4-FFF2-40B4-BE49-F238E27FC236}">
                      <a16:creationId xmlns:a16="http://schemas.microsoft.com/office/drawing/2014/main" id="{B361A5A2-E6F8-44CF-B51B-32964174CAEE}"/>
                    </a:ext>
                  </a:extLst>
                </p14:cNvPr>
                <p14:cNvContentPartPr/>
                <p14:nvPr/>
              </p14:nvContentPartPr>
              <p14:xfrm>
                <a:off x="78847" y="2380849"/>
                <a:ext cx="77400" cy="103680"/>
              </p14:xfrm>
            </p:contentPart>
          </mc:Choice>
          <mc:Fallback>
            <p:pic>
              <p:nvPicPr>
                <p:cNvPr id="24785" name="잉크 24784">
                  <a:extLst>
                    <a:ext uri="{FF2B5EF4-FFF2-40B4-BE49-F238E27FC236}">
                      <a16:creationId xmlns:a16="http://schemas.microsoft.com/office/drawing/2014/main" id="{B361A5A2-E6F8-44CF-B51B-32964174CAEE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70207" y="2372209"/>
                  <a:ext cx="95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24786" name="잉크 24785">
                  <a:extLst>
                    <a:ext uri="{FF2B5EF4-FFF2-40B4-BE49-F238E27FC236}">
                      <a16:creationId xmlns:a16="http://schemas.microsoft.com/office/drawing/2014/main" id="{24E78EC7-F60F-47C0-8B29-3CAFA62565CF}"/>
                    </a:ext>
                  </a:extLst>
                </p14:cNvPr>
                <p14:cNvContentPartPr/>
                <p14:nvPr/>
              </p14:nvContentPartPr>
              <p14:xfrm>
                <a:off x="180007" y="2365009"/>
                <a:ext cx="48600" cy="111240"/>
              </p14:xfrm>
            </p:contentPart>
          </mc:Choice>
          <mc:Fallback>
            <p:pic>
              <p:nvPicPr>
                <p:cNvPr id="24786" name="잉크 24785">
                  <a:extLst>
                    <a:ext uri="{FF2B5EF4-FFF2-40B4-BE49-F238E27FC236}">
                      <a16:creationId xmlns:a16="http://schemas.microsoft.com/office/drawing/2014/main" id="{24E78EC7-F60F-47C0-8B29-3CAFA62565CF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71007" y="2356369"/>
                  <a:ext cx="662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24787" name="잉크 24786">
                  <a:extLst>
                    <a:ext uri="{FF2B5EF4-FFF2-40B4-BE49-F238E27FC236}">
                      <a16:creationId xmlns:a16="http://schemas.microsoft.com/office/drawing/2014/main" id="{1D64F27F-BF4F-4D63-BF4D-241E76D45CCC}"/>
                    </a:ext>
                  </a:extLst>
                </p14:cNvPr>
                <p14:cNvContentPartPr/>
                <p14:nvPr/>
              </p14:nvContentPartPr>
              <p14:xfrm>
                <a:off x="233287" y="2350249"/>
                <a:ext cx="28440" cy="56880"/>
              </p14:xfrm>
            </p:contentPart>
          </mc:Choice>
          <mc:Fallback>
            <p:pic>
              <p:nvPicPr>
                <p:cNvPr id="24787" name="잉크 24786">
                  <a:extLst>
                    <a:ext uri="{FF2B5EF4-FFF2-40B4-BE49-F238E27FC236}">
                      <a16:creationId xmlns:a16="http://schemas.microsoft.com/office/drawing/2014/main" id="{1D64F27F-BF4F-4D63-BF4D-241E76D45CCC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24647" y="2341249"/>
                  <a:ext cx="460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24788" name="잉크 24787">
                  <a:extLst>
                    <a:ext uri="{FF2B5EF4-FFF2-40B4-BE49-F238E27FC236}">
                      <a16:creationId xmlns:a16="http://schemas.microsoft.com/office/drawing/2014/main" id="{0D3CFEE9-331D-4194-98DD-D865BB50EC4C}"/>
                    </a:ext>
                  </a:extLst>
                </p14:cNvPr>
                <p14:cNvContentPartPr/>
                <p14:nvPr/>
              </p14:nvContentPartPr>
              <p14:xfrm>
                <a:off x="250567" y="2426209"/>
                <a:ext cx="7200" cy="56880"/>
              </p14:xfrm>
            </p:contentPart>
          </mc:Choice>
          <mc:Fallback>
            <p:pic>
              <p:nvPicPr>
                <p:cNvPr id="24788" name="잉크 24787">
                  <a:extLst>
                    <a:ext uri="{FF2B5EF4-FFF2-40B4-BE49-F238E27FC236}">
                      <a16:creationId xmlns:a16="http://schemas.microsoft.com/office/drawing/2014/main" id="{0D3CFEE9-331D-4194-98DD-D865BB50EC4C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241567" y="2417209"/>
                  <a:ext cx="248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24789" name="잉크 24788">
                  <a:extLst>
                    <a:ext uri="{FF2B5EF4-FFF2-40B4-BE49-F238E27FC236}">
                      <a16:creationId xmlns:a16="http://schemas.microsoft.com/office/drawing/2014/main" id="{C7A469CA-C437-4C97-8DFF-295D0795F895}"/>
                    </a:ext>
                  </a:extLst>
                </p14:cNvPr>
                <p14:cNvContentPartPr/>
                <p14:nvPr/>
              </p14:nvContentPartPr>
              <p14:xfrm>
                <a:off x="292687" y="2412889"/>
                <a:ext cx="74160" cy="133920"/>
              </p14:xfrm>
            </p:contentPart>
          </mc:Choice>
          <mc:Fallback>
            <p:pic>
              <p:nvPicPr>
                <p:cNvPr id="24789" name="잉크 24788">
                  <a:extLst>
                    <a:ext uri="{FF2B5EF4-FFF2-40B4-BE49-F238E27FC236}">
                      <a16:creationId xmlns:a16="http://schemas.microsoft.com/office/drawing/2014/main" id="{C7A469CA-C437-4C97-8DFF-295D0795F895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283687" y="2403889"/>
                  <a:ext cx="91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24790" name="잉크 24789">
                  <a:extLst>
                    <a:ext uri="{FF2B5EF4-FFF2-40B4-BE49-F238E27FC236}">
                      <a16:creationId xmlns:a16="http://schemas.microsoft.com/office/drawing/2014/main" id="{F79E6F71-B0FB-428C-A651-3940A56153DD}"/>
                    </a:ext>
                  </a:extLst>
                </p14:cNvPr>
                <p14:cNvContentPartPr/>
                <p14:nvPr/>
              </p14:nvContentPartPr>
              <p14:xfrm>
                <a:off x="352087" y="2388769"/>
                <a:ext cx="42120" cy="111240"/>
              </p14:xfrm>
            </p:contentPart>
          </mc:Choice>
          <mc:Fallback>
            <p:pic>
              <p:nvPicPr>
                <p:cNvPr id="24790" name="잉크 24789">
                  <a:extLst>
                    <a:ext uri="{FF2B5EF4-FFF2-40B4-BE49-F238E27FC236}">
                      <a16:creationId xmlns:a16="http://schemas.microsoft.com/office/drawing/2014/main" id="{F79E6F71-B0FB-428C-A651-3940A56153DD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43087" y="2380129"/>
                  <a:ext cx="597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24791" name="잉크 24790">
                  <a:extLst>
                    <a:ext uri="{FF2B5EF4-FFF2-40B4-BE49-F238E27FC236}">
                      <a16:creationId xmlns:a16="http://schemas.microsoft.com/office/drawing/2014/main" id="{E634DC9A-C282-4187-BBF1-37F1D2E702A1}"/>
                    </a:ext>
                  </a:extLst>
                </p14:cNvPr>
                <p14:cNvContentPartPr/>
                <p14:nvPr/>
              </p14:nvContentPartPr>
              <p14:xfrm>
                <a:off x="409687" y="2434849"/>
                <a:ext cx="55440" cy="84960"/>
              </p14:xfrm>
            </p:contentPart>
          </mc:Choice>
          <mc:Fallback>
            <p:pic>
              <p:nvPicPr>
                <p:cNvPr id="24791" name="잉크 24790">
                  <a:extLst>
                    <a:ext uri="{FF2B5EF4-FFF2-40B4-BE49-F238E27FC236}">
                      <a16:creationId xmlns:a16="http://schemas.microsoft.com/office/drawing/2014/main" id="{E634DC9A-C282-4187-BBF1-37F1D2E702A1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01047" y="2426209"/>
                  <a:ext cx="730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24792" name="잉크 24791">
                  <a:extLst>
                    <a:ext uri="{FF2B5EF4-FFF2-40B4-BE49-F238E27FC236}">
                      <a16:creationId xmlns:a16="http://schemas.microsoft.com/office/drawing/2014/main" id="{4F8023A8-DB70-4B4A-B0BB-AC384DC5ECB7}"/>
                    </a:ext>
                  </a:extLst>
                </p14:cNvPr>
                <p14:cNvContentPartPr/>
                <p14:nvPr/>
              </p14:nvContentPartPr>
              <p14:xfrm>
                <a:off x="467647" y="2445649"/>
                <a:ext cx="54000" cy="81360"/>
              </p14:xfrm>
            </p:contentPart>
          </mc:Choice>
          <mc:Fallback>
            <p:pic>
              <p:nvPicPr>
                <p:cNvPr id="24792" name="잉크 24791">
                  <a:extLst>
                    <a:ext uri="{FF2B5EF4-FFF2-40B4-BE49-F238E27FC236}">
                      <a16:creationId xmlns:a16="http://schemas.microsoft.com/office/drawing/2014/main" id="{4F8023A8-DB70-4B4A-B0BB-AC384DC5ECB7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459007" y="2436649"/>
                  <a:ext cx="716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24793" name="잉크 24792">
                  <a:extLst>
                    <a:ext uri="{FF2B5EF4-FFF2-40B4-BE49-F238E27FC236}">
                      <a16:creationId xmlns:a16="http://schemas.microsoft.com/office/drawing/2014/main" id="{89DDEF9D-1AF8-4704-8D58-787AE7A3C918}"/>
                    </a:ext>
                  </a:extLst>
                </p14:cNvPr>
                <p14:cNvContentPartPr/>
                <p14:nvPr/>
              </p14:nvContentPartPr>
              <p14:xfrm>
                <a:off x="549007" y="2410009"/>
                <a:ext cx="7920" cy="109800"/>
              </p14:xfrm>
            </p:contentPart>
          </mc:Choice>
          <mc:Fallback>
            <p:pic>
              <p:nvPicPr>
                <p:cNvPr id="24793" name="잉크 24792">
                  <a:extLst>
                    <a:ext uri="{FF2B5EF4-FFF2-40B4-BE49-F238E27FC236}">
                      <a16:creationId xmlns:a16="http://schemas.microsoft.com/office/drawing/2014/main" id="{89DDEF9D-1AF8-4704-8D58-787AE7A3C918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40367" y="2401009"/>
                  <a:ext cx="25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24794" name="잉크 24793">
                  <a:extLst>
                    <a:ext uri="{FF2B5EF4-FFF2-40B4-BE49-F238E27FC236}">
                      <a16:creationId xmlns:a16="http://schemas.microsoft.com/office/drawing/2014/main" id="{FE1FF41D-8983-48F7-AD32-3AFF825E0A54}"/>
                    </a:ext>
                  </a:extLst>
                </p14:cNvPr>
                <p14:cNvContentPartPr/>
                <p14:nvPr/>
              </p14:nvContentPartPr>
              <p14:xfrm>
                <a:off x="581047" y="2445289"/>
                <a:ext cx="62280" cy="107640"/>
              </p14:xfrm>
            </p:contentPart>
          </mc:Choice>
          <mc:Fallback>
            <p:pic>
              <p:nvPicPr>
                <p:cNvPr id="24794" name="잉크 24793">
                  <a:extLst>
                    <a:ext uri="{FF2B5EF4-FFF2-40B4-BE49-F238E27FC236}">
                      <a16:creationId xmlns:a16="http://schemas.microsoft.com/office/drawing/2014/main" id="{FE1FF41D-8983-48F7-AD32-3AFF825E0A54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72047" y="2436649"/>
                  <a:ext cx="799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24796" name="잉크 24795">
                  <a:extLst>
                    <a:ext uri="{FF2B5EF4-FFF2-40B4-BE49-F238E27FC236}">
                      <a16:creationId xmlns:a16="http://schemas.microsoft.com/office/drawing/2014/main" id="{04D4210D-C094-4FCB-8A22-6CD9646D1EE5}"/>
                    </a:ext>
                  </a:extLst>
                </p14:cNvPr>
                <p14:cNvContentPartPr/>
                <p14:nvPr/>
              </p14:nvContentPartPr>
              <p14:xfrm>
                <a:off x="677887" y="2444929"/>
                <a:ext cx="57960" cy="93960"/>
              </p14:xfrm>
            </p:contentPart>
          </mc:Choice>
          <mc:Fallback>
            <p:pic>
              <p:nvPicPr>
                <p:cNvPr id="24796" name="잉크 24795">
                  <a:extLst>
                    <a:ext uri="{FF2B5EF4-FFF2-40B4-BE49-F238E27FC236}">
                      <a16:creationId xmlns:a16="http://schemas.microsoft.com/office/drawing/2014/main" id="{04D4210D-C094-4FCB-8A22-6CD9646D1EE5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668887" y="2436289"/>
                  <a:ext cx="75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24797" name="잉크 24796">
                  <a:extLst>
                    <a:ext uri="{FF2B5EF4-FFF2-40B4-BE49-F238E27FC236}">
                      <a16:creationId xmlns:a16="http://schemas.microsoft.com/office/drawing/2014/main" id="{20D2B51F-57CF-4A6E-97F5-B8E904663F5B}"/>
                    </a:ext>
                  </a:extLst>
                </p14:cNvPr>
                <p14:cNvContentPartPr/>
                <p14:nvPr/>
              </p14:nvContentPartPr>
              <p14:xfrm>
                <a:off x="744487" y="2462569"/>
                <a:ext cx="123120" cy="77760"/>
              </p14:xfrm>
            </p:contentPart>
          </mc:Choice>
          <mc:Fallback>
            <p:pic>
              <p:nvPicPr>
                <p:cNvPr id="24797" name="잉크 24796">
                  <a:extLst>
                    <a:ext uri="{FF2B5EF4-FFF2-40B4-BE49-F238E27FC236}">
                      <a16:creationId xmlns:a16="http://schemas.microsoft.com/office/drawing/2014/main" id="{20D2B51F-57CF-4A6E-97F5-B8E904663F5B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735487" y="2453929"/>
                  <a:ext cx="140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24798" name="잉크 24797">
                  <a:extLst>
                    <a:ext uri="{FF2B5EF4-FFF2-40B4-BE49-F238E27FC236}">
                      <a16:creationId xmlns:a16="http://schemas.microsoft.com/office/drawing/2014/main" id="{1D0F6451-E4E7-4F05-A60A-EB1AB539750C}"/>
                    </a:ext>
                  </a:extLst>
                </p14:cNvPr>
                <p14:cNvContentPartPr/>
                <p14:nvPr/>
              </p14:nvContentPartPr>
              <p14:xfrm>
                <a:off x="860767" y="2448529"/>
                <a:ext cx="41040" cy="101160"/>
              </p14:xfrm>
            </p:contentPart>
          </mc:Choice>
          <mc:Fallback>
            <p:pic>
              <p:nvPicPr>
                <p:cNvPr id="24798" name="잉크 24797">
                  <a:extLst>
                    <a:ext uri="{FF2B5EF4-FFF2-40B4-BE49-F238E27FC236}">
                      <a16:creationId xmlns:a16="http://schemas.microsoft.com/office/drawing/2014/main" id="{1D0F6451-E4E7-4F05-A60A-EB1AB539750C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51767" y="2439889"/>
                  <a:ext cx="586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24799" name="잉크 24798">
                  <a:extLst>
                    <a:ext uri="{FF2B5EF4-FFF2-40B4-BE49-F238E27FC236}">
                      <a16:creationId xmlns:a16="http://schemas.microsoft.com/office/drawing/2014/main" id="{E2B67140-5521-412D-B9AE-1C6ABBC36ED9}"/>
                    </a:ext>
                  </a:extLst>
                </p14:cNvPr>
                <p14:cNvContentPartPr/>
                <p14:nvPr/>
              </p14:nvContentPartPr>
              <p14:xfrm>
                <a:off x="878407" y="2455009"/>
                <a:ext cx="108720" cy="95760"/>
              </p14:xfrm>
            </p:contentPart>
          </mc:Choice>
          <mc:Fallback>
            <p:pic>
              <p:nvPicPr>
                <p:cNvPr id="24799" name="잉크 24798">
                  <a:extLst>
                    <a:ext uri="{FF2B5EF4-FFF2-40B4-BE49-F238E27FC236}">
                      <a16:creationId xmlns:a16="http://schemas.microsoft.com/office/drawing/2014/main" id="{E2B67140-5521-412D-B9AE-1C6ABBC36ED9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869767" y="2446369"/>
                  <a:ext cx="126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24800" name="잉크 24799">
                  <a:extLst>
                    <a:ext uri="{FF2B5EF4-FFF2-40B4-BE49-F238E27FC236}">
                      <a16:creationId xmlns:a16="http://schemas.microsoft.com/office/drawing/2014/main" id="{53F229E4-0963-4A0D-B863-3FD319E22FCF}"/>
                    </a:ext>
                  </a:extLst>
                </p14:cNvPr>
                <p14:cNvContentPartPr/>
                <p14:nvPr/>
              </p14:nvContentPartPr>
              <p14:xfrm>
                <a:off x="1004047" y="2474089"/>
                <a:ext cx="36000" cy="79920"/>
              </p14:xfrm>
            </p:contentPart>
          </mc:Choice>
          <mc:Fallback>
            <p:pic>
              <p:nvPicPr>
                <p:cNvPr id="24800" name="잉크 24799">
                  <a:extLst>
                    <a:ext uri="{FF2B5EF4-FFF2-40B4-BE49-F238E27FC236}">
                      <a16:creationId xmlns:a16="http://schemas.microsoft.com/office/drawing/2014/main" id="{53F229E4-0963-4A0D-B863-3FD319E22FCF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95407" y="2465089"/>
                  <a:ext cx="53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24801" name="잉크 24800">
                  <a:extLst>
                    <a:ext uri="{FF2B5EF4-FFF2-40B4-BE49-F238E27FC236}">
                      <a16:creationId xmlns:a16="http://schemas.microsoft.com/office/drawing/2014/main" id="{455AE73C-C757-4801-880E-4B21E8E8B2B7}"/>
                    </a:ext>
                  </a:extLst>
                </p14:cNvPr>
                <p14:cNvContentPartPr/>
                <p14:nvPr/>
              </p14:nvContentPartPr>
              <p14:xfrm>
                <a:off x="1146607" y="2501809"/>
                <a:ext cx="8640" cy="50760"/>
              </p14:xfrm>
            </p:contentPart>
          </mc:Choice>
          <mc:Fallback>
            <p:pic>
              <p:nvPicPr>
                <p:cNvPr id="24801" name="잉크 24800">
                  <a:extLst>
                    <a:ext uri="{FF2B5EF4-FFF2-40B4-BE49-F238E27FC236}">
                      <a16:creationId xmlns:a16="http://schemas.microsoft.com/office/drawing/2014/main" id="{455AE73C-C757-4801-880E-4B21E8E8B2B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137607" y="2493169"/>
                  <a:ext cx="26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24803" name="잉크 24802">
                  <a:extLst>
                    <a:ext uri="{FF2B5EF4-FFF2-40B4-BE49-F238E27FC236}">
                      <a16:creationId xmlns:a16="http://schemas.microsoft.com/office/drawing/2014/main" id="{0FE10399-8BAD-4567-8FEA-E233628FC613}"/>
                    </a:ext>
                  </a:extLst>
                </p14:cNvPr>
                <p14:cNvContentPartPr/>
                <p14:nvPr/>
              </p14:nvContentPartPr>
              <p14:xfrm>
                <a:off x="201607" y="2619889"/>
                <a:ext cx="104760" cy="108360"/>
              </p14:xfrm>
            </p:contentPart>
          </mc:Choice>
          <mc:Fallback>
            <p:pic>
              <p:nvPicPr>
                <p:cNvPr id="24803" name="잉크 24802">
                  <a:extLst>
                    <a:ext uri="{FF2B5EF4-FFF2-40B4-BE49-F238E27FC236}">
                      <a16:creationId xmlns:a16="http://schemas.microsoft.com/office/drawing/2014/main" id="{0FE10399-8BAD-4567-8FEA-E233628FC613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92607" y="2611249"/>
                  <a:ext cx="1224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24804" name="잉크 24803">
                  <a:extLst>
                    <a:ext uri="{FF2B5EF4-FFF2-40B4-BE49-F238E27FC236}">
                      <a16:creationId xmlns:a16="http://schemas.microsoft.com/office/drawing/2014/main" id="{AA3CD410-A5C5-4E7E-B098-AEF2095E87DD}"/>
                    </a:ext>
                  </a:extLst>
                </p14:cNvPr>
                <p14:cNvContentPartPr/>
                <p14:nvPr/>
              </p14:nvContentPartPr>
              <p14:xfrm>
                <a:off x="330487" y="2634289"/>
                <a:ext cx="28440" cy="73080"/>
              </p14:xfrm>
            </p:contentPart>
          </mc:Choice>
          <mc:Fallback>
            <p:pic>
              <p:nvPicPr>
                <p:cNvPr id="24804" name="잉크 24803">
                  <a:extLst>
                    <a:ext uri="{FF2B5EF4-FFF2-40B4-BE49-F238E27FC236}">
                      <a16:creationId xmlns:a16="http://schemas.microsoft.com/office/drawing/2014/main" id="{AA3CD410-A5C5-4E7E-B098-AEF2095E87DD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321847" y="2625649"/>
                  <a:ext cx="46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24805" name="잉크 24804">
                  <a:extLst>
                    <a:ext uri="{FF2B5EF4-FFF2-40B4-BE49-F238E27FC236}">
                      <a16:creationId xmlns:a16="http://schemas.microsoft.com/office/drawing/2014/main" id="{5585B4F4-365D-4C86-A92D-C26A7F0752A5}"/>
                    </a:ext>
                  </a:extLst>
                </p14:cNvPr>
                <p14:cNvContentPartPr/>
                <p14:nvPr/>
              </p14:nvContentPartPr>
              <p14:xfrm>
                <a:off x="303127" y="2736169"/>
                <a:ext cx="63720" cy="62640"/>
              </p14:xfrm>
            </p:contentPart>
          </mc:Choice>
          <mc:Fallback>
            <p:pic>
              <p:nvPicPr>
                <p:cNvPr id="24805" name="잉크 24804">
                  <a:extLst>
                    <a:ext uri="{FF2B5EF4-FFF2-40B4-BE49-F238E27FC236}">
                      <a16:creationId xmlns:a16="http://schemas.microsoft.com/office/drawing/2014/main" id="{5585B4F4-365D-4C86-A92D-C26A7F0752A5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294127" y="2727169"/>
                  <a:ext cx="813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24806" name="잉크 24805">
                  <a:extLst>
                    <a:ext uri="{FF2B5EF4-FFF2-40B4-BE49-F238E27FC236}">
                      <a16:creationId xmlns:a16="http://schemas.microsoft.com/office/drawing/2014/main" id="{4AB56B58-FAE2-4A73-A334-7E25D416E7C0}"/>
                    </a:ext>
                  </a:extLst>
                </p14:cNvPr>
                <p14:cNvContentPartPr/>
                <p14:nvPr/>
              </p14:nvContentPartPr>
              <p14:xfrm>
                <a:off x="402487" y="2681089"/>
                <a:ext cx="96480" cy="135000"/>
              </p14:xfrm>
            </p:contentPart>
          </mc:Choice>
          <mc:Fallback>
            <p:pic>
              <p:nvPicPr>
                <p:cNvPr id="24806" name="잉크 24805">
                  <a:extLst>
                    <a:ext uri="{FF2B5EF4-FFF2-40B4-BE49-F238E27FC236}">
                      <a16:creationId xmlns:a16="http://schemas.microsoft.com/office/drawing/2014/main" id="{4AB56B58-FAE2-4A73-A334-7E25D416E7C0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393487" y="2672089"/>
                  <a:ext cx="114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24807" name="잉크 24806">
                  <a:extLst>
                    <a:ext uri="{FF2B5EF4-FFF2-40B4-BE49-F238E27FC236}">
                      <a16:creationId xmlns:a16="http://schemas.microsoft.com/office/drawing/2014/main" id="{BC3DDAFF-8556-4D0B-8489-83981ABAD817}"/>
                    </a:ext>
                  </a:extLst>
                </p14:cNvPr>
                <p14:cNvContentPartPr/>
                <p14:nvPr/>
              </p14:nvContentPartPr>
              <p14:xfrm>
                <a:off x="494647" y="2680369"/>
                <a:ext cx="66600" cy="112320"/>
              </p14:xfrm>
            </p:contentPart>
          </mc:Choice>
          <mc:Fallback>
            <p:pic>
              <p:nvPicPr>
                <p:cNvPr id="24807" name="잉크 24806">
                  <a:extLst>
                    <a:ext uri="{FF2B5EF4-FFF2-40B4-BE49-F238E27FC236}">
                      <a16:creationId xmlns:a16="http://schemas.microsoft.com/office/drawing/2014/main" id="{BC3DDAFF-8556-4D0B-8489-83981ABAD817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485647" y="2671729"/>
                  <a:ext cx="84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24808" name="잉크 24807">
                  <a:extLst>
                    <a:ext uri="{FF2B5EF4-FFF2-40B4-BE49-F238E27FC236}">
                      <a16:creationId xmlns:a16="http://schemas.microsoft.com/office/drawing/2014/main" id="{DA1E023C-EE9E-47A7-8188-49422E35E09A}"/>
                    </a:ext>
                  </a:extLst>
                </p14:cNvPr>
                <p14:cNvContentPartPr/>
                <p14:nvPr/>
              </p14:nvContentPartPr>
              <p14:xfrm>
                <a:off x="564127" y="2708089"/>
                <a:ext cx="10800" cy="19080"/>
              </p14:xfrm>
            </p:contentPart>
          </mc:Choice>
          <mc:Fallback>
            <p:pic>
              <p:nvPicPr>
                <p:cNvPr id="24808" name="잉크 24807">
                  <a:extLst>
                    <a:ext uri="{FF2B5EF4-FFF2-40B4-BE49-F238E27FC236}">
                      <a16:creationId xmlns:a16="http://schemas.microsoft.com/office/drawing/2014/main" id="{DA1E023C-EE9E-47A7-8188-49422E35E09A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555127" y="2699089"/>
                  <a:ext cx="28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24809" name="잉크 24808">
                  <a:extLst>
                    <a:ext uri="{FF2B5EF4-FFF2-40B4-BE49-F238E27FC236}">
                      <a16:creationId xmlns:a16="http://schemas.microsoft.com/office/drawing/2014/main" id="{74CD2479-2E73-4316-B940-D68CE0497A22}"/>
                    </a:ext>
                  </a:extLst>
                </p14:cNvPr>
                <p14:cNvContentPartPr/>
                <p14:nvPr/>
              </p14:nvContentPartPr>
              <p14:xfrm>
                <a:off x="495367" y="2677129"/>
                <a:ext cx="88200" cy="139320"/>
              </p14:xfrm>
            </p:contentPart>
          </mc:Choice>
          <mc:Fallback>
            <p:pic>
              <p:nvPicPr>
                <p:cNvPr id="24809" name="잉크 24808">
                  <a:extLst>
                    <a:ext uri="{FF2B5EF4-FFF2-40B4-BE49-F238E27FC236}">
                      <a16:creationId xmlns:a16="http://schemas.microsoft.com/office/drawing/2014/main" id="{74CD2479-2E73-4316-B940-D68CE0497A22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486727" y="2668489"/>
                  <a:ext cx="105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24810" name="잉크 24809">
                  <a:extLst>
                    <a:ext uri="{FF2B5EF4-FFF2-40B4-BE49-F238E27FC236}">
                      <a16:creationId xmlns:a16="http://schemas.microsoft.com/office/drawing/2014/main" id="{E1C254D4-E7B4-48F7-BA64-83EABE609361}"/>
                    </a:ext>
                  </a:extLst>
                </p14:cNvPr>
                <p14:cNvContentPartPr/>
                <p14:nvPr/>
              </p14:nvContentPartPr>
              <p14:xfrm>
                <a:off x="593647" y="2701609"/>
                <a:ext cx="56880" cy="94320"/>
              </p14:xfrm>
            </p:contentPart>
          </mc:Choice>
          <mc:Fallback>
            <p:pic>
              <p:nvPicPr>
                <p:cNvPr id="24810" name="잉크 24809">
                  <a:extLst>
                    <a:ext uri="{FF2B5EF4-FFF2-40B4-BE49-F238E27FC236}">
                      <a16:creationId xmlns:a16="http://schemas.microsoft.com/office/drawing/2014/main" id="{E1C254D4-E7B4-48F7-BA64-83EABE609361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584647" y="2692609"/>
                  <a:ext cx="745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24811" name="잉크 24810">
                  <a:extLst>
                    <a:ext uri="{FF2B5EF4-FFF2-40B4-BE49-F238E27FC236}">
                      <a16:creationId xmlns:a16="http://schemas.microsoft.com/office/drawing/2014/main" id="{8B085755-C236-4EF6-AD2C-562E6C3F9DAB}"/>
                    </a:ext>
                  </a:extLst>
                </p14:cNvPr>
                <p14:cNvContentPartPr/>
                <p14:nvPr/>
              </p14:nvContentPartPr>
              <p14:xfrm>
                <a:off x="667087" y="2644009"/>
                <a:ext cx="120240" cy="133200"/>
              </p14:xfrm>
            </p:contentPart>
          </mc:Choice>
          <mc:Fallback>
            <p:pic>
              <p:nvPicPr>
                <p:cNvPr id="24811" name="잉크 24810">
                  <a:extLst>
                    <a:ext uri="{FF2B5EF4-FFF2-40B4-BE49-F238E27FC236}">
                      <a16:creationId xmlns:a16="http://schemas.microsoft.com/office/drawing/2014/main" id="{8B085755-C236-4EF6-AD2C-562E6C3F9DAB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658447" y="2635009"/>
                  <a:ext cx="137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24812" name="잉크 24811">
                  <a:extLst>
                    <a:ext uri="{FF2B5EF4-FFF2-40B4-BE49-F238E27FC236}">
                      <a16:creationId xmlns:a16="http://schemas.microsoft.com/office/drawing/2014/main" id="{D522C62A-3283-4B63-83B7-94BC3C914218}"/>
                    </a:ext>
                  </a:extLst>
                </p14:cNvPr>
                <p14:cNvContentPartPr/>
                <p14:nvPr/>
              </p14:nvContentPartPr>
              <p14:xfrm>
                <a:off x="831607" y="2795209"/>
                <a:ext cx="9720" cy="7200"/>
              </p14:xfrm>
            </p:contentPart>
          </mc:Choice>
          <mc:Fallback>
            <p:pic>
              <p:nvPicPr>
                <p:cNvPr id="24812" name="잉크 24811">
                  <a:extLst>
                    <a:ext uri="{FF2B5EF4-FFF2-40B4-BE49-F238E27FC236}">
                      <a16:creationId xmlns:a16="http://schemas.microsoft.com/office/drawing/2014/main" id="{D522C62A-3283-4B63-83B7-94BC3C914218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822607" y="2786569"/>
                  <a:ext cx="27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24891" name="잉크 24890">
                  <a:extLst>
                    <a:ext uri="{FF2B5EF4-FFF2-40B4-BE49-F238E27FC236}">
                      <a16:creationId xmlns:a16="http://schemas.microsoft.com/office/drawing/2014/main" id="{B0A27CBF-5886-4D5F-8C9A-DC9BA62D76FF}"/>
                    </a:ext>
                  </a:extLst>
                </p14:cNvPr>
                <p14:cNvContentPartPr/>
                <p14:nvPr/>
              </p14:nvContentPartPr>
              <p14:xfrm>
                <a:off x="678247" y="1879009"/>
                <a:ext cx="358920" cy="237960"/>
              </p14:xfrm>
            </p:contentPart>
          </mc:Choice>
          <mc:Fallback>
            <p:pic>
              <p:nvPicPr>
                <p:cNvPr id="24891" name="잉크 24890">
                  <a:extLst>
                    <a:ext uri="{FF2B5EF4-FFF2-40B4-BE49-F238E27FC236}">
                      <a16:creationId xmlns:a16="http://schemas.microsoft.com/office/drawing/2014/main" id="{B0A27CBF-5886-4D5F-8C9A-DC9BA62D76FF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669607" y="1870009"/>
                  <a:ext cx="3765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24893" name="잉크 24892">
                  <a:extLst>
                    <a:ext uri="{FF2B5EF4-FFF2-40B4-BE49-F238E27FC236}">
                      <a16:creationId xmlns:a16="http://schemas.microsoft.com/office/drawing/2014/main" id="{BDFAB463-121B-44D1-AFB3-FCE411E409FC}"/>
                    </a:ext>
                  </a:extLst>
                </p14:cNvPr>
                <p14:cNvContentPartPr/>
                <p14:nvPr/>
              </p14:nvContentPartPr>
              <p14:xfrm>
                <a:off x="5047" y="1948129"/>
                <a:ext cx="687240" cy="996480"/>
              </p14:xfrm>
            </p:contentPart>
          </mc:Choice>
          <mc:Fallback>
            <p:pic>
              <p:nvPicPr>
                <p:cNvPr id="24893" name="잉크 24892">
                  <a:extLst>
                    <a:ext uri="{FF2B5EF4-FFF2-40B4-BE49-F238E27FC236}">
                      <a16:creationId xmlns:a16="http://schemas.microsoft.com/office/drawing/2014/main" id="{BDFAB463-121B-44D1-AFB3-FCE411E409FC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-3593" y="1939489"/>
                  <a:ext cx="704880" cy="10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24894" name="잉크 24893">
                  <a:extLst>
                    <a:ext uri="{FF2B5EF4-FFF2-40B4-BE49-F238E27FC236}">
                      <a16:creationId xmlns:a16="http://schemas.microsoft.com/office/drawing/2014/main" id="{0E6709F2-50C4-4E3D-B7E3-A63C0E0690BC}"/>
                    </a:ext>
                  </a:extLst>
                </p14:cNvPr>
                <p14:cNvContentPartPr/>
                <p14:nvPr/>
              </p14:nvContentPartPr>
              <p14:xfrm>
                <a:off x="514447" y="2838409"/>
                <a:ext cx="73800" cy="211320"/>
              </p14:xfrm>
            </p:contentPart>
          </mc:Choice>
          <mc:Fallback>
            <p:pic>
              <p:nvPicPr>
                <p:cNvPr id="24894" name="잉크 24893">
                  <a:extLst>
                    <a:ext uri="{FF2B5EF4-FFF2-40B4-BE49-F238E27FC236}">
                      <a16:creationId xmlns:a16="http://schemas.microsoft.com/office/drawing/2014/main" id="{0E6709F2-50C4-4E3D-B7E3-A63C0E0690BC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05447" y="2829409"/>
                  <a:ext cx="914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24895" name="잉크 24894">
                  <a:extLst>
                    <a:ext uri="{FF2B5EF4-FFF2-40B4-BE49-F238E27FC236}">
                      <a16:creationId xmlns:a16="http://schemas.microsoft.com/office/drawing/2014/main" id="{558280E8-34BF-466D-9394-E9CE7A075075}"/>
                    </a:ext>
                  </a:extLst>
                </p14:cNvPr>
                <p14:cNvContentPartPr/>
                <p14:nvPr/>
              </p14:nvContentPartPr>
              <p14:xfrm>
                <a:off x="654487" y="2903929"/>
                <a:ext cx="11160" cy="47160"/>
              </p14:xfrm>
            </p:contentPart>
          </mc:Choice>
          <mc:Fallback>
            <p:pic>
              <p:nvPicPr>
                <p:cNvPr id="24895" name="잉크 24894">
                  <a:extLst>
                    <a:ext uri="{FF2B5EF4-FFF2-40B4-BE49-F238E27FC236}">
                      <a16:creationId xmlns:a16="http://schemas.microsoft.com/office/drawing/2014/main" id="{558280E8-34BF-466D-9394-E9CE7A075075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645487" y="2894929"/>
                  <a:ext cx="288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24896" name="잉크 24895">
                  <a:extLst>
                    <a:ext uri="{FF2B5EF4-FFF2-40B4-BE49-F238E27FC236}">
                      <a16:creationId xmlns:a16="http://schemas.microsoft.com/office/drawing/2014/main" id="{AB957FBB-3FBE-492D-8B20-422BD96321FE}"/>
                    </a:ext>
                  </a:extLst>
                </p14:cNvPr>
                <p14:cNvContentPartPr/>
                <p14:nvPr/>
              </p14:nvContentPartPr>
              <p14:xfrm>
                <a:off x="657727" y="3023449"/>
                <a:ext cx="11520" cy="78120"/>
              </p14:xfrm>
            </p:contentPart>
          </mc:Choice>
          <mc:Fallback>
            <p:pic>
              <p:nvPicPr>
                <p:cNvPr id="24896" name="잉크 24895">
                  <a:extLst>
                    <a:ext uri="{FF2B5EF4-FFF2-40B4-BE49-F238E27FC236}">
                      <a16:creationId xmlns:a16="http://schemas.microsoft.com/office/drawing/2014/main" id="{AB957FBB-3FBE-492D-8B20-422BD96321FE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648727" y="3014449"/>
                  <a:ext cx="29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24897" name="잉크 24896">
                  <a:extLst>
                    <a:ext uri="{FF2B5EF4-FFF2-40B4-BE49-F238E27FC236}">
                      <a16:creationId xmlns:a16="http://schemas.microsoft.com/office/drawing/2014/main" id="{5D50C43B-067B-4716-90FB-47F301337014}"/>
                    </a:ext>
                  </a:extLst>
                </p14:cNvPr>
                <p14:cNvContentPartPr/>
                <p14:nvPr/>
              </p14:nvContentPartPr>
              <p14:xfrm>
                <a:off x="699487" y="2932729"/>
                <a:ext cx="107640" cy="166320"/>
              </p14:xfrm>
            </p:contentPart>
          </mc:Choice>
          <mc:Fallback>
            <p:pic>
              <p:nvPicPr>
                <p:cNvPr id="24897" name="잉크 24896">
                  <a:extLst>
                    <a:ext uri="{FF2B5EF4-FFF2-40B4-BE49-F238E27FC236}">
                      <a16:creationId xmlns:a16="http://schemas.microsoft.com/office/drawing/2014/main" id="{5D50C43B-067B-4716-90FB-47F301337014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690847" y="2924089"/>
                  <a:ext cx="125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24898" name="잉크 24897">
                  <a:extLst>
                    <a:ext uri="{FF2B5EF4-FFF2-40B4-BE49-F238E27FC236}">
                      <a16:creationId xmlns:a16="http://schemas.microsoft.com/office/drawing/2014/main" id="{84392E71-2A1C-43CF-81E0-5500F78D1A04}"/>
                    </a:ext>
                  </a:extLst>
                </p14:cNvPr>
                <p14:cNvContentPartPr/>
                <p14:nvPr/>
              </p14:nvContentPartPr>
              <p14:xfrm>
                <a:off x="832327" y="2963329"/>
                <a:ext cx="121320" cy="124920"/>
              </p14:xfrm>
            </p:contentPart>
          </mc:Choice>
          <mc:Fallback>
            <p:pic>
              <p:nvPicPr>
                <p:cNvPr id="24898" name="잉크 24897">
                  <a:extLst>
                    <a:ext uri="{FF2B5EF4-FFF2-40B4-BE49-F238E27FC236}">
                      <a16:creationId xmlns:a16="http://schemas.microsoft.com/office/drawing/2014/main" id="{84392E71-2A1C-43CF-81E0-5500F78D1A04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23687" y="2954329"/>
                  <a:ext cx="138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24899" name="잉크 24898">
                  <a:extLst>
                    <a:ext uri="{FF2B5EF4-FFF2-40B4-BE49-F238E27FC236}">
                      <a16:creationId xmlns:a16="http://schemas.microsoft.com/office/drawing/2014/main" id="{30F493F6-A98D-4D1E-913C-21053F2E4C53}"/>
                    </a:ext>
                  </a:extLst>
                </p14:cNvPr>
                <p14:cNvContentPartPr/>
                <p14:nvPr/>
              </p14:nvContentPartPr>
              <p14:xfrm>
                <a:off x="985327" y="2979169"/>
                <a:ext cx="8280" cy="107280"/>
              </p14:xfrm>
            </p:contentPart>
          </mc:Choice>
          <mc:Fallback>
            <p:pic>
              <p:nvPicPr>
                <p:cNvPr id="24899" name="잉크 24898">
                  <a:extLst>
                    <a:ext uri="{FF2B5EF4-FFF2-40B4-BE49-F238E27FC236}">
                      <a16:creationId xmlns:a16="http://schemas.microsoft.com/office/drawing/2014/main" id="{30F493F6-A98D-4D1E-913C-21053F2E4C53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976327" y="2970529"/>
                  <a:ext cx="25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24900" name="잉크 24899">
                  <a:extLst>
                    <a:ext uri="{FF2B5EF4-FFF2-40B4-BE49-F238E27FC236}">
                      <a16:creationId xmlns:a16="http://schemas.microsoft.com/office/drawing/2014/main" id="{9CC4FA6F-4067-49DC-9EB9-0881D5D9430A}"/>
                    </a:ext>
                  </a:extLst>
                </p14:cNvPr>
                <p14:cNvContentPartPr/>
                <p14:nvPr/>
              </p14:nvContentPartPr>
              <p14:xfrm>
                <a:off x="1029967" y="2998249"/>
                <a:ext cx="92880" cy="84240"/>
              </p14:xfrm>
            </p:contentPart>
          </mc:Choice>
          <mc:Fallback>
            <p:pic>
              <p:nvPicPr>
                <p:cNvPr id="24900" name="잉크 24899">
                  <a:extLst>
                    <a:ext uri="{FF2B5EF4-FFF2-40B4-BE49-F238E27FC236}">
                      <a16:creationId xmlns:a16="http://schemas.microsoft.com/office/drawing/2014/main" id="{9CC4FA6F-4067-49DC-9EB9-0881D5D9430A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021327" y="2989609"/>
                  <a:ext cx="110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24901" name="잉크 24900">
                  <a:extLst>
                    <a:ext uri="{FF2B5EF4-FFF2-40B4-BE49-F238E27FC236}">
                      <a16:creationId xmlns:a16="http://schemas.microsoft.com/office/drawing/2014/main" id="{3F38D42F-3A5A-4A30-94C2-91763C0BC22F}"/>
                    </a:ext>
                  </a:extLst>
                </p14:cNvPr>
                <p14:cNvContentPartPr/>
                <p14:nvPr/>
              </p14:nvContentPartPr>
              <p14:xfrm>
                <a:off x="1096207" y="2970529"/>
                <a:ext cx="63000" cy="186840"/>
              </p14:xfrm>
            </p:contentPart>
          </mc:Choice>
          <mc:Fallback>
            <p:pic>
              <p:nvPicPr>
                <p:cNvPr id="24901" name="잉크 24900">
                  <a:extLst>
                    <a:ext uri="{FF2B5EF4-FFF2-40B4-BE49-F238E27FC236}">
                      <a16:creationId xmlns:a16="http://schemas.microsoft.com/office/drawing/2014/main" id="{3F38D42F-3A5A-4A30-94C2-91763C0BC22F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087567" y="2961529"/>
                  <a:ext cx="80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24903" name="잉크 24902">
                  <a:extLst>
                    <a:ext uri="{FF2B5EF4-FFF2-40B4-BE49-F238E27FC236}">
                      <a16:creationId xmlns:a16="http://schemas.microsoft.com/office/drawing/2014/main" id="{731AACF8-0A00-4E7C-87D7-5E5FCADF3B00}"/>
                    </a:ext>
                  </a:extLst>
                </p14:cNvPr>
                <p14:cNvContentPartPr/>
                <p14:nvPr/>
              </p14:nvContentPartPr>
              <p14:xfrm>
                <a:off x="1336687" y="3029929"/>
                <a:ext cx="45000" cy="72000"/>
              </p14:xfrm>
            </p:contentPart>
          </mc:Choice>
          <mc:Fallback>
            <p:pic>
              <p:nvPicPr>
                <p:cNvPr id="24903" name="잉크 24902">
                  <a:extLst>
                    <a:ext uri="{FF2B5EF4-FFF2-40B4-BE49-F238E27FC236}">
                      <a16:creationId xmlns:a16="http://schemas.microsoft.com/office/drawing/2014/main" id="{731AACF8-0A00-4E7C-87D7-5E5FCADF3B00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327687" y="3020929"/>
                  <a:ext cx="62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24904" name="잉크 24903">
                  <a:extLst>
                    <a:ext uri="{FF2B5EF4-FFF2-40B4-BE49-F238E27FC236}">
                      <a16:creationId xmlns:a16="http://schemas.microsoft.com/office/drawing/2014/main" id="{78BA8C8E-460C-4DA1-91D5-A87E82F35433}"/>
                    </a:ext>
                  </a:extLst>
                </p14:cNvPr>
                <p14:cNvContentPartPr/>
                <p14:nvPr/>
              </p14:nvContentPartPr>
              <p14:xfrm>
                <a:off x="1443247" y="2993929"/>
                <a:ext cx="28080" cy="129600"/>
              </p14:xfrm>
            </p:contentPart>
          </mc:Choice>
          <mc:Fallback>
            <p:pic>
              <p:nvPicPr>
                <p:cNvPr id="24904" name="잉크 24903">
                  <a:extLst>
                    <a:ext uri="{FF2B5EF4-FFF2-40B4-BE49-F238E27FC236}">
                      <a16:creationId xmlns:a16="http://schemas.microsoft.com/office/drawing/2014/main" id="{78BA8C8E-460C-4DA1-91D5-A87E82F35433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434607" y="2984929"/>
                  <a:ext cx="45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24905" name="잉크 24904">
                  <a:extLst>
                    <a:ext uri="{FF2B5EF4-FFF2-40B4-BE49-F238E27FC236}">
                      <a16:creationId xmlns:a16="http://schemas.microsoft.com/office/drawing/2014/main" id="{4707D490-6DB2-4D04-84F2-821818A18449}"/>
                    </a:ext>
                  </a:extLst>
                </p14:cNvPr>
                <p14:cNvContentPartPr/>
                <p14:nvPr/>
              </p14:nvContentPartPr>
              <p14:xfrm>
                <a:off x="1500127" y="2998969"/>
                <a:ext cx="78840" cy="132840"/>
              </p14:xfrm>
            </p:contentPart>
          </mc:Choice>
          <mc:Fallback>
            <p:pic>
              <p:nvPicPr>
                <p:cNvPr id="24905" name="잉크 24904">
                  <a:extLst>
                    <a:ext uri="{FF2B5EF4-FFF2-40B4-BE49-F238E27FC236}">
                      <a16:creationId xmlns:a16="http://schemas.microsoft.com/office/drawing/2014/main" id="{4707D490-6DB2-4D04-84F2-821818A18449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491127" y="2989969"/>
                  <a:ext cx="96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24906" name="잉크 24905">
                  <a:extLst>
                    <a:ext uri="{FF2B5EF4-FFF2-40B4-BE49-F238E27FC236}">
                      <a16:creationId xmlns:a16="http://schemas.microsoft.com/office/drawing/2014/main" id="{E99F15CE-A8DB-466D-B946-BA31CB05E265}"/>
                    </a:ext>
                  </a:extLst>
                </p14:cNvPr>
                <p14:cNvContentPartPr/>
                <p14:nvPr/>
              </p14:nvContentPartPr>
              <p14:xfrm>
                <a:off x="1593007" y="3047569"/>
                <a:ext cx="16560" cy="99720"/>
              </p14:xfrm>
            </p:contentPart>
          </mc:Choice>
          <mc:Fallback>
            <p:pic>
              <p:nvPicPr>
                <p:cNvPr id="24906" name="잉크 24905">
                  <a:extLst>
                    <a:ext uri="{FF2B5EF4-FFF2-40B4-BE49-F238E27FC236}">
                      <a16:creationId xmlns:a16="http://schemas.microsoft.com/office/drawing/2014/main" id="{E99F15CE-A8DB-466D-B946-BA31CB05E265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584007" y="3038929"/>
                  <a:ext cx="34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24907" name="잉크 24906">
                  <a:extLst>
                    <a:ext uri="{FF2B5EF4-FFF2-40B4-BE49-F238E27FC236}">
                      <a16:creationId xmlns:a16="http://schemas.microsoft.com/office/drawing/2014/main" id="{F5B6F137-A738-444B-9E5E-D5C42A0E71E2}"/>
                    </a:ext>
                  </a:extLst>
                </p14:cNvPr>
                <p14:cNvContentPartPr/>
                <p14:nvPr/>
              </p14:nvContentPartPr>
              <p14:xfrm>
                <a:off x="1630447" y="3061249"/>
                <a:ext cx="84240" cy="71280"/>
              </p14:xfrm>
            </p:contentPart>
          </mc:Choice>
          <mc:Fallback>
            <p:pic>
              <p:nvPicPr>
                <p:cNvPr id="24907" name="잉크 24906">
                  <a:extLst>
                    <a:ext uri="{FF2B5EF4-FFF2-40B4-BE49-F238E27FC236}">
                      <a16:creationId xmlns:a16="http://schemas.microsoft.com/office/drawing/2014/main" id="{F5B6F137-A738-444B-9E5E-D5C42A0E71E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621447" y="3052249"/>
                  <a:ext cx="1018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24908" name="잉크 24907">
                  <a:extLst>
                    <a:ext uri="{FF2B5EF4-FFF2-40B4-BE49-F238E27FC236}">
                      <a16:creationId xmlns:a16="http://schemas.microsoft.com/office/drawing/2014/main" id="{D43CDE39-F768-491D-923B-B3368F949F33}"/>
                    </a:ext>
                  </a:extLst>
                </p14:cNvPr>
                <p14:cNvContentPartPr/>
                <p14:nvPr/>
              </p14:nvContentPartPr>
              <p14:xfrm>
                <a:off x="1665007" y="3045409"/>
                <a:ext cx="81720" cy="100080"/>
              </p14:xfrm>
            </p:contentPart>
          </mc:Choice>
          <mc:Fallback>
            <p:pic>
              <p:nvPicPr>
                <p:cNvPr id="24908" name="잉크 24907">
                  <a:extLst>
                    <a:ext uri="{FF2B5EF4-FFF2-40B4-BE49-F238E27FC236}">
                      <a16:creationId xmlns:a16="http://schemas.microsoft.com/office/drawing/2014/main" id="{D43CDE39-F768-491D-923B-B3368F949F33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656367" y="3036769"/>
                  <a:ext cx="993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24909" name="잉크 24908">
                  <a:extLst>
                    <a:ext uri="{FF2B5EF4-FFF2-40B4-BE49-F238E27FC236}">
                      <a16:creationId xmlns:a16="http://schemas.microsoft.com/office/drawing/2014/main" id="{06D9AB00-11FD-4901-AF3B-99ABA9FD56E1}"/>
                    </a:ext>
                  </a:extLst>
                </p14:cNvPr>
                <p14:cNvContentPartPr/>
                <p14:nvPr/>
              </p14:nvContentPartPr>
              <p14:xfrm>
                <a:off x="1688407" y="3151969"/>
                <a:ext cx="71640" cy="52200"/>
              </p14:xfrm>
            </p:contentPart>
          </mc:Choice>
          <mc:Fallback>
            <p:pic>
              <p:nvPicPr>
                <p:cNvPr id="24909" name="잉크 24908">
                  <a:extLst>
                    <a:ext uri="{FF2B5EF4-FFF2-40B4-BE49-F238E27FC236}">
                      <a16:creationId xmlns:a16="http://schemas.microsoft.com/office/drawing/2014/main" id="{06D9AB00-11FD-4901-AF3B-99ABA9FD56E1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679767" y="3142969"/>
                  <a:ext cx="89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24911" name="잉크 24910">
                  <a:extLst>
                    <a:ext uri="{FF2B5EF4-FFF2-40B4-BE49-F238E27FC236}">
                      <a16:creationId xmlns:a16="http://schemas.microsoft.com/office/drawing/2014/main" id="{103C3E48-776F-4D90-8096-4CFA59547512}"/>
                    </a:ext>
                  </a:extLst>
                </p14:cNvPr>
                <p14:cNvContentPartPr/>
                <p14:nvPr/>
              </p14:nvContentPartPr>
              <p14:xfrm>
                <a:off x="1197367" y="3000769"/>
                <a:ext cx="60840" cy="144360"/>
              </p14:xfrm>
            </p:contentPart>
          </mc:Choice>
          <mc:Fallback>
            <p:pic>
              <p:nvPicPr>
                <p:cNvPr id="24911" name="잉크 24910">
                  <a:extLst>
                    <a:ext uri="{FF2B5EF4-FFF2-40B4-BE49-F238E27FC236}">
                      <a16:creationId xmlns:a16="http://schemas.microsoft.com/office/drawing/2014/main" id="{103C3E48-776F-4D90-8096-4CFA59547512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188727" y="2991769"/>
                  <a:ext cx="784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24913" name="잉크 24912">
                  <a:extLst>
                    <a:ext uri="{FF2B5EF4-FFF2-40B4-BE49-F238E27FC236}">
                      <a16:creationId xmlns:a16="http://schemas.microsoft.com/office/drawing/2014/main" id="{6C16E0FF-DF55-442D-BF02-8AEC182D3DD8}"/>
                    </a:ext>
                  </a:extLst>
                </p14:cNvPr>
                <p14:cNvContentPartPr/>
                <p14:nvPr/>
              </p14:nvContentPartPr>
              <p14:xfrm>
                <a:off x="1875967" y="3029569"/>
                <a:ext cx="12600" cy="78120"/>
              </p14:xfrm>
            </p:contentPart>
          </mc:Choice>
          <mc:Fallback>
            <p:pic>
              <p:nvPicPr>
                <p:cNvPr id="24913" name="잉크 24912">
                  <a:extLst>
                    <a:ext uri="{FF2B5EF4-FFF2-40B4-BE49-F238E27FC236}">
                      <a16:creationId xmlns:a16="http://schemas.microsoft.com/office/drawing/2014/main" id="{6C16E0FF-DF55-442D-BF02-8AEC182D3DD8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866967" y="3020569"/>
                  <a:ext cx="302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24914" name="잉크 24913">
                  <a:extLst>
                    <a:ext uri="{FF2B5EF4-FFF2-40B4-BE49-F238E27FC236}">
                      <a16:creationId xmlns:a16="http://schemas.microsoft.com/office/drawing/2014/main" id="{1F3E22BC-E523-4905-93C9-E0317478FF27}"/>
                    </a:ext>
                  </a:extLst>
                </p14:cNvPr>
                <p14:cNvContentPartPr/>
                <p14:nvPr/>
              </p14:nvContentPartPr>
              <p14:xfrm>
                <a:off x="1920607" y="3038209"/>
                <a:ext cx="11160" cy="85320"/>
              </p14:xfrm>
            </p:contentPart>
          </mc:Choice>
          <mc:Fallback>
            <p:pic>
              <p:nvPicPr>
                <p:cNvPr id="24914" name="잉크 24913">
                  <a:extLst>
                    <a:ext uri="{FF2B5EF4-FFF2-40B4-BE49-F238E27FC236}">
                      <a16:creationId xmlns:a16="http://schemas.microsoft.com/office/drawing/2014/main" id="{1F3E22BC-E523-4905-93C9-E0317478FF27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911607" y="3029569"/>
                  <a:ext cx="288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24915" name="잉크 24914">
                  <a:extLst>
                    <a:ext uri="{FF2B5EF4-FFF2-40B4-BE49-F238E27FC236}">
                      <a16:creationId xmlns:a16="http://schemas.microsoft.com/office/drawing/2014/main" id="{F68B1A51-FD8C-451E-9DDC-000FB284B250}"/>
                    </a:ext>
                  </a:extLst>
                </p14:cNvPr>
                <p14:cNvContentPartPr/>
                <p14:nvPr/>
              </p14:nvContentPartPr>
              <p14:xfrm>
                <a:off x="1957327" y="3044689"/>
                <a:ext cx="76680" cy="118080"/>
              </p14:xfrm>
            </p:contentPart>
          </mc:Choice>
          <mc:Fallback>
            <p:pic>
              <p:nvPicPr>
                <p:cNvPr id="24915" name="잉크 24914">
                  <a:extLst>
                    <a:ext uri="{FF2B5EF4-FFF2-40B4-BE49-F238E27FC236}">
                      <a16:creationId xmlns:a16="http://schemas.microsoft.com/office/drawing/2014/main" id="{F68B1A51-FD8C-451E-9DDC-000FB284B250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948327" y="3035689"/>
                  <a:ext cx="943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24916" name="잉크 24915">
                  <a:extLst>
                    <a:ext uri="{FF2B5EF4-FFF2-40B4-BE49-F238E27FC236}">
                      <a16:creationId xmlns:a16="http://schemas.microsoft.com/office/drawing/2014/main" id="{E33B4A66-27D9-4028-9C25-384A9128BBFA}"/>
                    </a:ext>
                  </a:extLst>
                </p14:cNvPr>
                <p14:cNvContentPartPr/>
                <p14:nvPr/>
              </p14:nvContentPartPr>
              <p14:xfrm>
                <a:off x="2023207" y="3075649"/>
                <a:ext cx="38880" cy="128160"/>
              </p14:xfrm>
            </p:contentPart>
          </mc:Choice>
          <mc:Fallback>
            <p:pic>
              <p:nvPicPr>
                <p:cNvPr id="24916" name="잉크 24915">
                  <a:extLst>
                    <a:ext uri="{FF2B5EF4-FFF2-40B4-BE49-F238E27FC236}">
                      <a16:creationId xmlns:a16="http://schemas.microsoft.com/office/drawing/2014/main" id="{E33B4A66-27D9-4028-9C25-384A9128BBFA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2014207" y="3067009"/>
                  <a:ext cx="56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24917" name="잉크 24916">
                  <a:extLst>
                    <a:ext uri="{FF2B5EF4-FFF2-40B4-BE49-F238E27FC236}">
                      <a16:creationId xmlns:a16="http://schemas.microsoft.com/office/drawing/2014/main" id="{BD86AA51-D6DD-4237-A990-1BDC43489549}"/>
                    </a:ext>
                  </a:extLst>
                </p14:cNvPr>
                <p14:cNvContentPartPr/>
                <p14:nvPr/>
              </p14:nvContentPartPr>
              <p14:xfrm>
                <a:off x="2014207" y="3180769"/>
                <a:ext cx="61560" cy="59760"/>
              </p14:xfrm>
            </p:contentPart>
          </mc:Choice>
          <mc:Fallback>
            <p:pic>
              <p:nvPicPr>
                <p:cNvPr id="24917" name="잉크 24916">
                  <a:extLst>
                    <a:ext uri="{FF2B5EF4-FFF2-40B4-BE49-F238E27FC236}">
                      <a16:creationId xmlns:a16="http://schemas.microsoft.com/office/drawing/2014/main" id="{BD86AA51-D6DD-4237-A990-1BDC43489549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2005207" y="3172129"/>
                  <a:ext cx="79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24918" name="잉크 24917">
                  <a:extLst>
                    <a:ext uri="{FF2B5EF4-FFF2-40B4-BE49-F238E27FC236}">
                      <a16:creationId xmlns:a16="http://schemas.microsoft.com/office/drawing/2014/main" id="{4A9B7CA3-D55F-4438-A86E-A48DC6E8EF29}"/>
                    </a:ext>
                  </a:extLst>
                </p14:cNvPr>
                <p14:cNvContentPartPr/>
                <p14:nvPr/>
              </p14:nvContentPartPr>
              <p14:xfrm>
                <a:off x="2088007" y="3078889"/>
                <a:ext cx="69120" cy="65520"/>
              </p14:xfrm>
            </p:contentPart>
          </mc:Choice>
          <mc:Fallback>
            <p:pic>
              <p:nvPicPr>
                <p:cNvPr id="24918" name="잉크 24917">
                  <a:extLst>
                    <a:ext uri="{FF2B5EF4-FFF2-40B4-BE49-F238E27FC236}">
                      <a16:creationId xmlns:a16="http://schemas.microsoft.com/office/drawing/2014/main" id="{4A9B7CA3-D55F-4438-A86E-A48DC6E8EF29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2079367" y="3069889"/>
                  <a:ext cx="86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24919" name="잉크 24918">
                  <a:extLst>
                    <a:ext uri="{FF2B5EF4-FFF2-40B4-BE49-F238E27FC236}">
                      <a16:creationId xmlns:a16="http://schemas.microsoft.com/office/drawing/2014/main" id="{8EB7E7BA-E42A-4D78-8309-91272C762893}"/>
                    </a:ext>
                  </a:extLst>
                </p14:cNvPr>
                <p14:cNvContentPartPr/>
                <p14:nvPr/>
              </p14:nvContentPartPr>
              <p14:xfrm>
                <a:off x="2106367" y="3132169"/>
                <a:ext cx="57600" cy="115200"/>
              </p14:xfrm>
            </p:contentPart>
          </mc:Choice>
          <mc:Fallback>
            <p:pic>
              <p:nvPicPr>
                <p:cNvPr id="24919" name="잉크 24918">
                  <a:extLst>
                    <a:ext uri="{FF2B5EF4-FFF2-40B4-BE49-F238E27FC236}">
                      <a16:creationId xmlns:a16="http://schemas.microsoft.com/office/drawing/2014/main" id="{8EB7E7BA-E42A-4D78-8309-91272C762893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2097367" y="3123169"/>
                  <a:ext cx="75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24920" name="잉크 24919">
                  <a:extLst>
                    <a:ext uri="{FF2B5EF4-FFF2-40B4-BE49-F238E27FC236}">
                      <a16:creationId xmlns:a16="http://schemas.microsoft.com/office/drawing/2014/main" id="{BEB61728-18BE-4B68-BB89-B79598895655}"/>
                    </a:ext>
                  </a:extLst>
                </p14:cNvPr>
                <p14:cNvContentPartPr/>
                <p14:nvPr/>
              </p14:nvContentPartPr>
              <p14:xfrm>
                <a:off x="2198887" y="3040369"/>
                <a:ext cx="6120" cy="57240"/>
              </p14:xfrm>
            </p:contentPart>
          </mc:Choice>
          <mc:Fallback>
            <p:pic>
              <p:nvPicPr>
                <p:cNvPr id="24920" name="잉크 24919">
                  <a:extLst>
                    <a:ext uri="{FF2B5EF4-FFF2-40B4-BE49-F238E27FC236}">
                      <a16:creationId xmlns:a16="http://schemas.microsoft.com/office/drawing/2014/main" id="{BEB61728-18BE-4B68-BB89-B79598895655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2189887" y="3031729"/>
                  <a:ext cx="23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24921" name="잉크 24920">
                  <a:extLst>
                    <a:ext uri="{FF2B5EF4-FFF2-40B4-BE49-F238E27FC236}">
                      <a16:creationId xmlns:a16="http://schemas.microsoft.com/office/drawing/2014/main" id="{8F200A08-E3D2-4581-83FE-6C2B43341B3E}"/>
                    </a:ext>
                  </a:extLst>
                </p14:cNvPr>
                <p14:cNvContentPartPr/>
                <p14:nvPr/>
              </p14:nvContentPartPr>
              <p14:xfrm>
                <a:off x="2210047" y="3055489"/>
                <a:ext cx="30960" cy="99360"/>
              </p14:xfrm>
            </p:contentPart>
          </mc:Choice>
          <mc:Fallback>
            <p:pic>
              <p:nvPicPr>
                <p:cNvPr id="24921" name="잉크 24920">
                  <a:extLst>
                    <a:ext uri="{FF2B5EF4-FFF2-40B4-BE49-F238E27FC236}">
                      <a16:creationId xmlns:a16="http://schemas.microsoft.com/office/drawing/2014/main" id="{8F200A08-E3D2-4581-83FE-6C2B43341B3E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2201407" y="3046489"/>
                  <a:ext cx="48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24923" name="잉크 24922">
                  <a:extLst>
                    <a:ext uri="{FF2B5EF4-FFF2-40B4-BE49-F238E27FC236}">
                      <a16:creationId xmlns:a16="http://schemas.microsoft.com/office/drawing/2014/main" id="{7060C516-52DC-4B9B-AB2C-774D82FB3D33}"/>
                    </a:ext>
                  </a:extLst>
                </p14:cNvPr>
                <p14:cNvContentPartPr/>
                <p14:nvPr/>
              </p14:nvContentPartPr>
              <p14:xfrm>
                <a:off x="2236327" y="3136849"/>
                <a:ext cx="134280" cy="40320"/>
              </p14:xfrm>
            </p:contentPart>
          </mc:Choice>
          <mc:Fallback>
            <p:pic>
              <p:nvPicPr>
                <p:cNvPr id="24923" name="잉크 24922">
                  <a:extLst>
                    <a:ext uri="{FF2B5EF4-FFF2-40B4-BE49-F238E27FC236}">
                      <a16:creationId xmlns:a16="http://schemas.microsoft.com/office/drawing/2014/main" id="{7060C516-52DC-4B9B-AB2C-774D82FB3D33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2227687" y="3127849"/>
                  <a:ext cx="151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24924" name="잉크 24923">
                  <a:extLst>
                    <a:ext uri="{FF2B5EF4-FFF2-40B4-BE49-F238E27FC236}">
                      <a16:creationId xmlns:a16="http://schemas.microsoft.com/office/drawing/2014/main" id="{793C8067-A338-465F-90FD-E7536BE347EA}"/>
                    </a:ext>
                  </a:extLst>
                </p14:cNvPr>
                <p14:cNvContentPartPr/>
                <p14:nvPr/>
              </p14:nvContentPartPr>
              <p14:xfrm>
                <a:off x="2318047" y="3124609"/>
                <a:ext cx="55800" cy="107280"/>
              </p14:xfrm>
            </p:contentPart>
          </mc:Choice>
          <mc:Fallback>
            <p:pic>
              <p:nvPicPr>
                <p:cNvPr id="24924" name="잉크 24923">
                  <a:extLst>
                    <a:ext uri="{FF2B5EF4-FFF2-40B4-BE49-F238E27FC236}">
                      <a16:creationId xmlns:a16="http://schemas.microsoft.com/office/drawing/2014/main" id="{793C8067-A338-465F-90FD-E7536BE347EA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2309047" y="3115609"/>
                  <a:ext cx="734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24925" name="잉크 24924">
                  <a:extLst>
                    <a:ext uri="{FF2B5EF4-FFF2-40B4-BE49-F238E27FC236}">
                      <a16:creationId xmlns:a16="http://schemas.microsoft.com/office/drawing/2014/main" id="{FF186C59-3B6F-49ED-8040-BC404D6B3D0B}"/>
                    </a:ext>
                  </a:extLst>
                </p14:cNvPr>
                <p14:cNvContentPartPr/>
                <p14:nvPr/>
              </p14:nvContentPartPr>
              <p14:xfrm>
                <a:off x="2457007" y="3063769"/>
                <a:ext cx="21600" cy="32760"/>
              </p14:xfrm>
            </p:contentPart>
          </mc:Choice>
          <mc:Fallback>
            <p:pic>
              <p:nvPicPr>
                <p:cNvPr id="24925" name="잉크 24924">
                  <a:extLst>
                    <a:ext uri="{FF2B5EF4-FFF2-40B4-BE49-F238E27FC236}">
                      <a16:creationId xmlns:a16="http://schemas.microsoft.com/office/drawing/2014/main" id="{FF186C59-3B6F-49ED-8040-BC404D6B3D0B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2448007" y="3055129"/>
                  <a:ext cx="39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24926" name="잉크 24925">
                  <a:extLst>
                    <a:ext uri="{FF2B5EF4-FFF2-40B4-BE49-F238E27FC236}">
                      <a16:creationId xmlns:a16="http://schemas.microsoft.com/office/drawing/2014/main" id="{B0E0C9E6-A1F0-4EDE-95CA-3E83A829784A}"/>
                    </a:ext>
                  </a:extLst>
                </p14:cNvPr>
                <p14:cNvContentPartPr/>
                <p14:nvPr/>
              </p14:nvContentPartPr>
              <p14:xfrm>
                <a:off x="2452687" y="3154489"/>
                <a:ext cx="8280" cy="72360"/>
              </p14:xfrm>
            </p:contentPart>
          </mc:Choice>
          <mc:Fallback>
            <p:pic>
              <p:nvPicPr>
                <p:cNvPr id="24926" name="잉크 24925">
                  <a:extLst>
                    <a:ext uri="{FF2B5EF4-FFF2-40B4-BE49-F238E27FC236}">
                      <a16:creationId xmlns:a16="http://schemas.microsoft.com/office/drawing/2014/main" id="{B0E0C9E6-A1F0-4EDE-95CA-3E83A829784A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2444047" y="3145489"/>
                  <a:ext cx="25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24927" name="잉크 24926">
                  <a:extLst>
                    <a:ext uri="{FF2B5EF4-FFF2-40B4-BE49-F238E27FC236}">
                      <a16:creationId xmlns:a16="http://schemas.microsoft.com/office/drawing/2014/main" id="{A3A76117-4A9E-4FD0-BAEE-8D4BAFC27D1D}"/>
                    </a:ext>
                  </a:extLst>
                </p14:cNvPr>
                <p14:cNvContentPartPr/>
                <p14:nvPr/>
              </p14:nvContentPartPr>
              <p14:xfrm>
                <a:off x="2512447" y="3101929"/>
                <a:ext cx="53640" cy="118440"/>
              </p14:xfrm>
            </p:contentPart>
          </mc:Choice>
          <mc:Fallback>
            <p:pic>
              <p:nvPicPr>
                <p:cNvPr id="24927" name="잉크 24926">
                  <a:extLst>
                    <a:ext uri="{FF2B5EF4-FFF2-40B4-BE49-F238E27FC236}">
                      <a16:creationId xmlns:a16="http://schemas.microsoft.com/office/drawing/2014/main" id="{A3A76117-4A9E-4FD0-BAEE-8D4BAFC27D1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2503447" y="3093289"/>
                  <a:ext cx="71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24928" name="잉크 24927">
                  <a:extLst>
                    <a:ext uri="{FF2B5EF4-FFF2-40B4-BE49-F238E27FC236}">
                      <a16:creationId xmlns:a16="http://schemas.microsoft.com/office/drawing/2014/main" id="{A1D64C44-9835-4E41-93D6-467CD2AFBB95}"/>
                    </a:ext>
                  </a:extLst>
                </p14:cNvPr>
                <p14:cNvContentPartPr/>
                <p14:nvPr/>
              </p14:nvContentPartPr>
              <p14:xfrm>
                <a:off x="2479687" y="3179329"/>
                <a:ext cx="78120" cy="9720"/>
              </p14:xfrm>
            </p:contentPart>
          </mc:Choice>
          <mc:Fallback>
            <p:pic>
              <p:nvPicPr>
                <p:cNvPr id="24928" name="잉크 24927">
                  <a:extLst>
                    <a:ext uri="{FF2B5EF4-FFF2-40B4-BE49-F238E27FC236}">
                      <a16:creationId xmlns:a16="http://schemas.microsoft.com/office/drawing/2014/main" id="{A1D64C44-9835-4E41-93D6-467CD2AFBB95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2471047" y="3170329"/>
                  <a:ext cx="95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24929" name="잉크 24928">
                  <a:extLst>
                    <a:ext uri="{FF2B5EF4-FFF2-40B4-BE49-F238E27FC236}">
                      <a16:creationId xmlns:a16="http://schemas.microsoft.com/office/drawing/2014/main" id="{70542E42-6A06-4C81-87ED-90C8E8C9ABA5}"/>
                    </a:ext>
                  </a:extLst>
                </p14:cNvPr>
                <p14:cNvContentPartPr/>
                <p14:nvPr/>
              </p14:nvContentPartPr>
              <p14:xfrm>
                <a:off x="2591287" y="3084649"/>
                <a:ext cx="60840" cy="45000"/>
              </p14:xfrm>
            </p:contentPart>
          </mc:Choice>
          <mc:Fallback>
            <p:pic>
              <p:nvPicPr>
                <p:cNvPr id="24929" name="잉크 24928">
                  <a:extLst>
                    <a:ext uri="{FF2B5EF4-FFF2-40B4-BE49-F238E27FC236}">
                      <a16:creationId xmlns:a16="http://schemas.microsoft.com/office/drawing/2014/main" id="{70542E42-6A06-4C81-87ED-90C8E8C9ABA5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2582287" y="3076009"/>
                  <a:ext cx="784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24930" name="잉크 24929">
                  <a:extLst>
                    <a:ext uri="{FF2B5EF4-FFF2-40B4-BE49-F238E27FC236}">
                      <a16:creationId xmlns:a16="http://schemas.microsoft.com/office/drawing/2014/main" id="{549D2610-A214-4CB2-9D13-1B54A0CE26FD}"/>
                    </a:ext>
                  </a:extLst>
                </p14:cNvPr>
                <p14:cNvContentPartPr/>
                <p14:nvPr/>
              </p14:nvContentPartPr>
              <p14:xfrm>
                <a:off x="2595247" y="3149809"/>
                <a:ext cx="67320" cy="104040"/>
              </p14:xfrm>
            </p:contentPart>
          </mc:Choice>
          <mc:Fallback>
            <p:pic>
              <p:nvPicPr>
                <p:cNvPr id="24930" name="잉크 24929">
                  <a:extLst>
                    <a:ext uri="{FF2B5EF4-FFF2-40B4-BE49-F238E27FC236}">
                      <a16:creationId xmlns:a16="http://schemas.microsoft.com/office/drawing/2014/main" id="{549D2610-A214-4CB2-9D13-1B54A0CE26FD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2586607" y="3140809"/>
                  <a:ext cx="84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24931" name="잉크 24930">
                  <a:extLst>
                    <a:ext uri="{FF2B5EF4-FFF2-40B4-BE49-F238E27FC236}">
                      <a16:creationId xmlns:a16="http://schemas.microsoft.com/office/drawing/2014/main" id="{467E0C0F-4134-4C7F-A575-EB009F2BFC4D}"/>
                    </a:ext>
                  </a:extLst>
                </p14:cNvPr>
                <p14:cNvContentPartPr/>
                <p14:nvPr/>
              </p14:nvContentPartPr>
              <p14:xfrm>
                <a:off x="2690287" y="3065569"/>
                <a:ext cx="74160" cy="99000"/>
              </p14:xfrm>
            </p:contentPart>
          </mc:Choice>
          <mc:Fallback>
            <p:pic>
              <p:nvPicPr>
                <p:cNvPr id="24931" name="잉크 24930">
                  <a:extLst>
                    <a:ext uri="{FF2B5EF4-FFF2-40B4-BE49-F238E27FC236}">
                      <a16:creationId xmlns:a16="http://schemas.microsoft.com/office/drawing/2014/main" id="{467E0C0F-4134-4C7F-A575-EB009F2BFC4D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2681647" y="3056569"/>
                  <a:ext cx="91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24932" name="잉크 24931">
                  <a:extLst>
                    <a:ext uri="{FF2B5EF4-FFF2-40B4-BE49-F238E27FC236}">
                      <a16:creationId xmlns:a16="http://schemas.microsoft.com/office/drawing/2014/main" id="{1C9D2420-8D95-4575-907A-0258277E5394}"/>
                    </a:ext>
                  </a:extLst>
                </p14:cNvPr>
                <p14:cNvContentPartPr/>
                <p14:nvPr/>
              </p14:nvContentPartPr>
              <p14:xfrm>
                <a:off x="2692807" y="3067729"/>
                <a:ext cx="127440" cy="81000"/>
              </p14:xfrm>
            </p:contentPart>
          </mc:Choice>
          <mc:Fallback>
            <p:pic>
              <p:nvPicPr>
                <p:cNvPr id="24932" name="잉크 24931">
                  <a:extLst>
                    <a:ext uri="{FF2B5EF4-FFF2-40B4-BE49-F238E27FC236}">
                      <a16:creationId xmlns:a16="http://schemas.microsoft.com/office/drawing/2014/main" id="{1C9D2420-8D95-4575-907A-0258277E5394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2683807" y="3059089"/>
                  <a:ext cx="1450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24933" name="잉크 24932">
                  <a:extLst>
                    <a:ext uri="{FF2B5EF4-FFF2-40B4-BE49-F238E27FC236}">
                      <a16:creationId xmlns:a16="http://schemas.microsoft.com/office/drawing/2014/main" id="{A6987435-6D06-4B2E-BB9A-0A5BE24626CE}"/>
                    </a:ext>
                  </a:extLst>
                </p14:cNvPr>
                <p14:cNvContentPartPr/>
                <p14:nvPr/>
              </p14:nvContentPartPr>
              <p14:xfrm>
                <a:off x="2757247" y="3185449"/>
                <a:ext cx="78840" cy="56880"/>
              </p14:xfrm>
            </p:contentPart>
          </mc:Choice>
          <mc:Fallback>
            <p:pic>
              <p:nvPicPr>
                <p:cNvPr id="24933" name="잉크 24932">
                  <a:extLst>
                    <a:ext uri="{FF2B5EF4-FFF2-40B4-BE49-F238E27FC236}">
                      <a16:creationId xmlns:a16="http://schemas.microsoft.com/office/drawing/2014/main" id="{A6987435-6D06-4B2E-BB9A-0A5BE24626CE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2748247" y="3176809"/>
                  <a:ext cx="964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24934" name="잉크 24933">
                  <a:extLst>
                    <a:ext uri="{FF2B5EF4-FFF2-40B4-BE49-F238E27FC236}">
                      <a16:creationId xmlns:a16="http://schemas.microsoft.com/office/drawing/2014/main" id="{0AE6727B-16B4-40D0-BF75-16A7D23A9A46}"/>
                    </a:ext>
                  </a:extLst>
                </p14:cNvPr>
                <p14:cNvContentPartPr/>
                <p14:nvPr/>
              </p14:nvContentPartPr>
              <p14:xfrm>
                <a:off x="2829967" y="3070969"/>
                <a:ext cx="60840" cy="23400"/>
              </p14:xfrm>
            </p:contentPart>
          </mc:Choice>
          <mc:Fallback>
            <p:pic>
              <p:nvPicPr>
                <p:cNvPr id="24934" name="잉크 24933">
                  <a:extLst>
                    <a:ext uri="{FF2B5EF4-FFF2-40B4-BE49-F238E27FC236}">
                      <a16:creationId xmlns:a16="http://schemas.microsoft.com/office/drawing/2014/main" id="{0AE6727B-16B4-40D0-BF75-16A7D23A9A46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2821327" y="3062329"/>
                  <a:ext cx="78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24935" name="잉크 24934">
                  <a:extLst>
                    <a:ext uri="{FF2B5EF4-FFF2-40B4-BE49-F238E27FC236}">
                      <a16:creationId xmlns:a16="http://schemas.microsoft.com/office/drawing/2014/main" id="{7F7213BC-2861-4C72-A44E-5A91D6D1ABD8}"/>
                    </a:ext>
                  </a:extLst>
                </p14:cNvPr>
                <p14:cNvContentPartPr/>
                <p14:nvPr/>
              </p14:nvContentPartPr>
              <p14:xfrm>
                <a:off x="2820247" y="3121729"/>
                <a:ext cx="95040" cy="33120"/>
              </p14:xfrm>
            </p:contentPart>
          </mc:Choice>
          <mc:Fallback>
            <p:pic>
              <p:nvPicPr>
                <p:cNvPr id="24935" name="잉크 24934">
                  <a:extLst>
                    <a:ext uri="{FF2B5EF4-FFF2-40B4-BE49-F238E27FC236}">
                      <a16:creationId xmlns:a16="http://schemas.microsoft.com/office/drawing/2014/main" id="{7F7213BC-2861-4C72-A44E-5A91D6D1ABD8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2811247" y="3113089"/>
                  <a:ext cx="112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24936" name="잉크 24935">
                  <a:extLst>
                    <a:ext uri="{FF2B5EF4-FFF2-40B4-BE49-F238E27FC236}">
                      <a16:creationId xmlns:a16="http://schemas.microsoft.com/office/drawing/2014/main" id="{DD9BD7E5-7276-4F55-851F-1D9FC9F2BDFD}"/>
                    </a:ext>
                  </a:extLst>
                </p14:cNvPr>
                <p14:cNvContentPartPr/>
                <p14:nvPr/>
              </p14:nvContentPartPr>
              <p14:xfrm>
                <a:off x="2844007" y="3172489"/>
                <a:ext cx="96480" cy="106200"/>
              </p14:xfrm>
            </p:contentPart>
          </mc:Choice>
          <mc:Fallback>
            <p:pic>
              <p:nvPicPr>
                <p:cNvPr id="24936" name="잉크 24935">
                  <a:extLst>
                    <a:ext uri="{FF2B5EF4-FFF2-40B4-BE49-F238E27FC236}">
                      <a16:creationId xmlns:a16="http://schemas.microsoft.com/office/drawing/2014/main" id="{DD9BD7E5-7276-4F55-851F-1D9FC9F2BDFD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2835007" y="3163849"/>
                  <a:ext cx="1141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24939" name="잉크 24938">
                  <a:extLst>
                    <a:ext uri="{FF2B5EF4-FFF2-40B4-BE49-F238E27FC236}">
                      <a16:creationId xmlns:a16="http://schemas.microsoft.com/office/drawing/2014/main" id="{A1E82F9F-EF84-4DBF-8F6D-1596213363CE}"/>
                    </a:ext>
                  </a:extLst>
                </p14:cNvPr>
                <p14:cNvContentPartPr/>
                <p14:nvPr/>
              </p14:nvContentPartPr>
              <p14:xfrm>
                <a:off x="2661487" y="2548609"/>
                <a:ext cx="15840" cy="42480"/>
              </p14:xfrm>
            </p:contentPart>
          </mc:Choice>
          <mc:Fallback>
            <p:pic>
              <p:nvPicPr>
                <p:cNvPr id="24939" name="잉크 24938">
                  <a:extLst>
                    <a:ext uri="{FF2B5EF4-FFF2-40B4-BE49-F238E27FC236}">
                      <a16:creationId xmlns:a16="http://schemas.microsoft.com/office/drawing/2014/main" id="{A1E82F9F-EF84-4DBF-8F6D-1596213363CE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2652847" y="2539969"/>
                  <a:ext cx="33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24940" name="잉크 24939">
                  <a:extLst>
                    <a:ext uri="{FF2B5EF4-FFF2-40B4-BE49-F238E27FC236}">
                      <a16:creationId xmlns:a16="http://schemas.microsoft.com/office/drawing/2014/main" id="{945CC880-3723-4142-A40E-DC09935AE825}"/>
                    </a:ext>
                  </a:extLst>
                </p14:cNvPr>
                <p14:cNvContentPartPr/>
                <p14:nvPr/>
              </p14:nvContentPartPr>
              <p14:xfrm>
                <a:off x="2647447" y="2610889"/>
                <a:ext cx="18720" cy="74880"/>
              </p14:xfrm>
            </p:contentPart>
          </mc:Choice>
          <mc:Fallback>
            <p:pic>
              <p:nvPicPr>
                <p:cNvPr id="24940" name="잉크 24939">
                  <a:extLst>
                    <a:ext uri="{FF2B5EF4-FFF2-40B4-BE49-F238E27FC236}">
                      <a16:creationId xmlns:a16="http://schemas.microsoft.com/office/drawing/2014/main" id="{945CC880-3723-4142-A40E-DC09935AE82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2638447" y="2601889"/>
                  <a:ext cx="363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24941" name="잉크 24940">
                  <a:extLst>
                    <a:ext uri="{FF2B5EF4-FFF2-40B4-BE49-F238E27FC236}">
                      <a16:creationId xmlns:a16="http://schemas.microsoft.com/office/drawing/2014/main" id="{D8848F2A-9935-4B8F-ABBB-AF4B9EEF3BA7}"/>
                    </a:ext>
                  </a:extLst>
                </p14:cNvPr>
                <p14:cNvContentPartPr/>
                <p14:nvPr/>
              </p14:nvContentPartPr>
              <p14:xfrm>
                <a:off x="2732407" y="2552929"/>
                <a:ext cx="50760" cy="97920"/>
              </p14:xfrm>
            </p:contentPart>
          </mc:Choice>
          <mc:Fallback>
            <p:pic>
              <p:nvPicPr>
                <p:cNvPr id="24941" name="잉크 24940">
                  <a:extLst>
                    <a:ext uri="{FF2B5EF4-FFF2-40B4-BE49-F238E27FC236}">
                      <a16:creationId xmlns:a16="http://schemas.microsoft.com/office/drawing/2014/main" id="{D8848F2A-9935-4B8F-ABBB-AF4B9EEF3BA7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2723767" y="2544289"/>
                  <a:ext cx="684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24942" name="잉크 24941">
                  <a:extLst>
                    <a:ext uri="{FF2B5EF4-FFF2-40B4-BE49-F238E27FC236}">
                      <a16:creationId xmlns:a16="http://schemas.microsoft.com/office/drawing/2014/main" id="{3BCA7A41-E12B-47F3-AD1C-001371BF4138}"/>
                    </a:ext>
                  </a:extLst>
                </p14:cNvPr>
                <p14:cNvContentPartPr/>
                <p14:nvPr/>
              </p14:nvContentPartPr>
              <p14:xfrm>
                <a:off x="2707927" y="2624569"/>
                <a:ext cx="82080" cy="20520"/>
              </p14:xfrm>
            </p:contentPart>
          </mc:Choice>
          <mc:Fallback>
            <p:pic>
              <p:nvPicPr>
                <p:cNvPr id="24942" name="잉크 24941">
                  <a:extLst>
                    <a:ext uri="{FF2B5EF4-FFF2-40B4-BE49-F238E27FC236}">
                      <a16:creationId xmlns:a16="http://schemas.microsoft.com/office/drawing/2014/main" id="{3BCA7A41-E12B-47F3-AD1C-001371BF4138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2699287" y="2615929"/>
                  <a:ext cx="997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24943" name="잉크 24942">
                  <a:extLst>
                    <a:ext uri="{FF2B5EF4-FFF2-40B4-BE49-F238E27FC236}">
                      <a16:creationId xmlns:a16="http://schemas.microsoft.com/office/drawing/2014/main" id="{CF6A2422-CEE0-4ECA-A474-2BE4F2C09E2E}"/>
                    </a:ext>
                  </a:extLst>
                </p14:cNvPr>
                <p14:cNvContentPartPr/>
                <p14:nvPr/>
              </p14:nvContentPartPr>
              <p14:xfrm>
                <a:off x="2807647" y="2540329"/>
                <a:ext cx="57240" cy="65160"/>
              </p14:xfrm>
            </p:contentPart>
          </mc:Choice>
          <mc:Fallback>
            <p:pic>
              <p:nvPicPr>
                <p:cNvPr id="24943" name="잉크 24942">
                  <a:extLst>
                    <a:ext uri="{FF2B5EF4-FFF2-40B4-BE49-F238E27FC236}">
                      <a16:creationId xmlns:a16="http://schemas.microsoft.com/office/drawing/2014/main" id="{CF6A2422-CEE0-4ECA-A474-2BE4F2C09E2E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2798647" y="2531329"/>
                  <a:ext cx="748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24944" name="잉크 24943">
                  <a:extLst>
                    <a:ext uri="{FF2B5EF4-FFF2-40B4-BE49-F238E27FC236}">
                      <a16:creationId xmlns:a16="http://schemas.microsoft.com/office/drawing/2014/main" id="{65C83090-4CDD-4AEC-9C3B-4EDAE460E357}"/>
                    </a:ext>
                  </a:extLst>
                </p14:cNvPr>
                <p14:cNvContentPartPr/>
                <p14:nvPr/>
              </p14:nvContentPartPr>
              <p14:xfrm>
                <a:off x="2814847" y="2632129"/>
                <a:ext cx="51480" cy="78120"/>
              </p14:xfrm>
            </p:contentPart>
          </mc:Choice>
          <mc:Fallback>
            <p:pic>
              <p:nvPicPr>
                <p:cNvPr id="24944" name="잉크 24943">
                  <a:extLst>
                    <a:ext uri="{FF2B5EF4-FFF2-40B4-BE49-F238E27FC236}">
                      <a16:creationId xmlns:a16="http://schemas.microsoft.com/office/drawing/2014/main" id="{65C83090-4CDD-4AEC-9C3B-4EDAE460E357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2805847" y="2623129"/>
                  <a:ext cx="691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24946" name="잉크 24945">
                  <a:extLst>
                    <a:ext uri="{FF2B5EF4-FFF2-40B4-BE49-F238E27FC236}">
                      <a16:creationId xmlns:a16="http://schemas.microsoft.com/office/drawing/2014/main" id="{36838F71-90E2-433B-A93A-C28EA78B290D}"/>
                    </a:ext>
                  </a:extLst>
                </p14:cNvPr>
                <p14:cNvContentPartPr/>
                <p14:nvPr/>
              </p14:nvContentPartPr>
              <p14:xfrm>
                <a:off x="2718007" y="2632849"/>
                <a:ext cx="32040" cy="82080"/>
              </p14:xfrm>
            </p:contentPart>
          </mc:Choice>
          <mc:Fallback>
            <p:pic>
              <p:nvPicPr>
                <p:cNvPr id="24946" name="잉크 24945">
                  <a:extLst>
                    <a:ext uri="{FF2B5EF4-FFF2-40B4-BE49-F238E27FC236}">
                      <a16:creationId xmlns:a16="http://schemas.microsoft.com/office/drawing/2014/main" id="{36838F71-90E2-433B-A93A-C28EA78B290D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2709007" y="2624209"/>
                  <a:ext cx="49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24947" name="잉크 24946">
                  <a:extLst>
                    <a:ext uri="{FF2B5EF4-FFF2-40B4-BE49-F238E27FC236}">
                      <a16:creationId xmlns:a16="http://schemas.microsoft.com/office/drawing/2014/main" id="{0FC0F75B-894C-4410-A187-D43AFDD3AE53}"/>
                    </a:ext>
                  </a:extLst>
                </p14:cNvPr>
                <p14:cNvContentPartPr/>
                <p14:nvPr/>
              </p14:nvContentPartPr>
              <p14:xfrm>
                <a:off x="2907367" y="2576689"/>
                <a:ext cx="74520" cy="80640"/>
              </p14:xfrm>
            </p:contentPart>
          </mc:Choice>
          <mc:Fallback>
            <p:pic>
              <p:nvPicPr>
                <p:cNvPr id="24947" name="잉크 24946">
                  <a:extLst>
                    <a:ext uri="{FF2B5EF4-FFF2-40B4-BE49-F238E27FC236}">
                      <a16:creationId xmlns:a16="http://schemas.microsoft.com/office/drawing/2014/main" id="{0FC0F75B-894C-4410-A187-D43AFDD3AE53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2898367" y="2567689"/>
                  <a:ext cx="921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24948" name="잉크 24947">
                  <a:extLst>
                    <a:ext uri="{FF2B5EF4-FFF2-40B4-BE49-F238E27FC236}">
                      <a16:creationId xmlns:a16="http://schemas.microsoft.com/office/drawing/2014/main" id="{509F258D-5C42-4864-B038-AD094E1EF1E2}"/>
                    </a:ext>
                  </a:extLst>
                </p14:cNvPr>
                <p14:cNvContentPartPr/>
                <p14:nvPr/>
              </p14:nvContentPartPr>
              <p14:xfrm>
                <a:off x="2997727" y="2575969"/>
                <a:ext cx="15120" cy="93240"/>
              </p14:xfrm>
            </p:contentPart>
          </mc:Choice>
          <mc:Fallback>
            <p:pic>
              <p:nvPicPr>
                <p:cNvPr id="24948" name="잉크 24947">
                  <a:extLst>
                    <a:ext uri="{FF2B5EF4-FFF2-40B4-BE49-F238E27FC236}">
                      <a16:creationId xmlns:a16="http://schemas.microsoft.com/office/drawing/2014/main" id="{509F258D-5C42-4864-B038-AD094E1EF1E2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2989087" y="2567329"/>
                  <a:ext cx="32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24949" name="잉크 24948">
                  <a:extLst>
                    <a:ext uri="{FF2B5EF4-FFF2-40B4-BE49-F238E27FC236}">
                      <a16:creationId xmlns:a16="http://schemas.microsoft.com/office/drawing/2014/main" id="{163DE6EE-31C8-4D89-A1CD-9EB46FB586A8}"/>
                    </a:ext>
                  </a:extLst>
                </p14:cNvPr>
                <p14:cNvContentPartPr/>
                <p14:nvPr/>
              </p14:nvContentPartPr>
              <p14:xfrm>
                <a:off x="3025807" y="2579569"/>
                <a:ext cx="77400" cy="80280"/>
              </p14:xfrm>
            </p:contentPart>
          </mc:Choice>
          <mc:Fallback>
            <p:pic>
              <p:nvPicPr>
                <p:cNvPr id="24949" name="잉크 24948">
                  <a:extLst>
                    <a:ext uri="{FF2B5EF4-FFF2-40B4-BE49-F238E27FC236}">
                      <a16:creationId xmlns:a16="http://schemas.microsoft.com/office/drawing/2014/main" id="{163DE6EE-31C8-4D89-A1CD-9EB46FB586A8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3017167" y="2570929"/>
                  <a:ext cx="95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24950" name="잉크 24949">
                  <a:extLst>
                    <a:ext uri="{FF2B5EF4-FFF2-40B4-BE49-F238E27FC236}">
                      <a16:creationId xmlns:a16="http://schemas.microsoft.com/office/drawing/2014/main" id="{6FC2AA2D-39FD-4EBB-8369-39183F8E066E}"/>
                    </a:ext>
                  </a:extLst>
                </p14:cNvPr>
                <p14:cNvContentPartPr/>
                <p14:nvPr/>
              </p14:nvContentPartPr>
              <p14:xfrm>
                <a:off x="3057127" y="2569489"/>
                <a:ext cx="65160" cy="113400"/>
              </p14:xfrm>
            </p:contentPart>
          </mc:Choice>
          <mc:Fallback>
            <p:pic>
              <p:nvPicPr>
                <p:cNvPr id="24950" name="잉크 24949">
                  <a:extLst>
                    <a:ext uri="{FF2B5EF4-FFF2-40B4-BE49-F238E27FC236}">
                      <a16:creationId xmlns:a16="http://schemas.microsoft.com/office/drawing/2014/main" id="{6FC2AA2D-39FD-4EBB-8369-39183F8E066E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3048127" y="2560849"/>
                  <a:ext cx="82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24951" name="잉크 24950">
                  <a:extLst>
                    <a:ext uri="{FF2B5EF4-FFF2-40B4-BE49-F238E27FC236}">
                      <a16:creationId xmlns:a16="http://schemas.microsoft.com/office/drawing/2014/main" id="{9BB14769-3530-4650-B59F-538BC0507E79}"/>
                    </a:ext>
                  </a:extLst>
                </p14:cNvPr>
                <p14:cNvContentPartPr/>
                <p14:nvPr/>
              </p14:nvContentPartPr>
              <p14:xfrm>
                <a:off x="3209407" y="2583889"/>
                <a:ext cx="37440" cy="61920"/>
              </p14:xfrm>
            </p:contentPart>
          </mc:Choice>
          <mc:Fallback>
            <p:pic>
              <p:nvPicPr>
                <p:cNvPr id="24951" name="잉크 24950">
                  <a:extLst>
                    <a:ext uri="{FF2B5EF4-FFF2-40B4-BE49-F238E27FC236}">
                      <a16:creationId xmlns:a16="http://schemas.microsoft.com/office/drawing/2014/main" id="{9BB14769-3530-4650-B59F-538BC0507E79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3200407" y="2574889"/>
                  <a:ext cx="550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24952" name="잉크 24951">
                  <a:extLst>
                    <a:ext uri="{FF2B5EF4-FFF2-40B4-BE49-F238E27FC236}">
                      <a16:creationId xmlns:a16="http://schemas.microsoft.com/office/drawing/2014/main" id="{F2B394B6-6B52-4498-8710-8655DA917266}"/>
                    </a:ext>
                  </a:extLst>
                </p14:cNvPr>
                <p14:cNvContentPartPr/>
                <p14:nvPr/>
              </p14:nvContentPartPr>
              <p14:xfrm>
                <a:off x="3278167" y="2575609"/>
                <a:ext cx="11160" cy="83160"/>
              </p14:xfrm>
            </p:contentPart>
          </mc:Choice>
          <mc:Fallback>
            <p:pic>
              <p:nvPicPr>
                <p:cNvPr id="24952" name="잉크 24951">
                  <a:extLst>
                    <a:ext uri="{FF2B5EF4-FFF2-40B4-BE49-F238E27FC236}">
                      <a16:creationId xmlns:a16="http://schemas.microsoft.com/office/drawing/2014/main" id="{F2B394B6-6B52-4498-8710-8655DA917266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3269167" y="2566969"/>
                  <a:ext cx="288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24954" name="잉크 24953">
                  <a:extLst>
                    <a:ext uri="{FF2B5EF4-FFF2-40B4-BE49-F238E27FC236}">
                      <a16:creationId xmlns:a16="http://schemas.microsoft.com/office/drawing/2014/main" id="{88710BAB-BF49-4C32-99E8-D534F31B587C}"/>
                    </a:ext>
                  </a:extLst>
                </p14:cNvPr>
                <p14:cNvContentPartPr/>
                <p14:nvPr/>
              </p14:nvContentPartPr>
              <p14:xfrm>
                <a:off x="3268807" y="2586409"/>
                <a:ext cx="42120" cy="68040"/>
              </p14:xfrm>
            </p:contentPart>
          </mc:Choice>
          <mc:Fallback>
            <p:pic>
              <p:nvPicPr>
                <p:cNvPr id="24954" name="잉크 24953">
                  <a:extLst>
                    <a:ext uri="{FF2B5EF4-FFF2-40B4-BE49-F238E27FC236}">
                      <a16:creationId xmlns:a16="http://schemas.microsoft.com/office/drawing/2014/main" id="{88710BAB-BF49-4C32-99E8-D534F31B587C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3259807" y="2577409"/>
                  <a:ext cx="597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24955" name="잉크 24954">
                  <a:extLst>
                    <a:ext uri="{FF2B5EF4-FFF2-40B4-BE49-F238E27FC236}">
                      <a16:creationId xmlns:a16="http://schemas.microsoft.com/office/drawing/2014/main" id="{EBD3A2DB-864F-4B60-96EE-B775640E39F7}"/>
                    </a:ext>
                  </a:extLst>
                </p14:cNvPr>
                <p14:cNvContentPartPr/>
                <p14:nvPr/>
              </p14:nvContentPartPr>
              <p14:xfrm>
                <a:off x="3339727" y="2569129"/>
                <a:ext cx="14400" cy="90720"/>
              </p14:xfrm>
            </p:contentPart>
          </mc:Choice>
          <mc:Fallback>
            <p:pic>
              <p:nvPicPr>
                <p:cNvPr id="24955" name="잉크 24954">
                  <a:extLst>
                    <a:ext uri="{FF2B5EF4-FFF2-40B4-BE49-F238E27FC236}">
                      <a16:creationId xmlns:a16="http://schemas.microsoft.com/office/drawing/2014/main" id="{EBD3A2DB-864F-4B60-96EE-B775640E39F7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3330727" y="2560129"/>
                  <a:ext cx="320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24957" name="잉크 24956">
                  <a:extLst>
                    <a:ext uri="{FF2B5EF4-FFF2-40B4-BE49-F238E27FC236}">
                      <a16:creationId xmlns:a16="http://schemas.microsoft.com/office/drawing/2014/main" id="{BBAAD3C4-7548-455D-83C1-B726AD2AF800}"/>
                    </a:ext>
                  </a:extLst>
                </p14:cNvPr>
                <p14:cNvContentPartPr/>
                <p14:nvPr/>
              </p14:nvContentPartPr>
              <p14:xfrm>
                <a:off x="3424327" y="2567329"/>
                <a:ext cx="35640" cy="88560"/>
              </p14:xfrm>
            </p:contentPart>
          </mc:Choice>
          <mc:Fallback>
            <p:pic>
              <p:nvPicPr>
                <p:cNvPr id="24957" name="잉크 24956">
                  <a:extLst>
                    <a:ext uri="{FF2B5EF4-FFF2-40B4-BE49-F238E27FC236}">
                      <a16:creationId xmlns:a16="http://schemas.microsoft.com/office/drawing/2014/main" id="{BBAAD3C4-7548-455D-83C1-B726AD2AF800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3415327" y="2558689"/>
                  <a:ext cx="532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6">
              <p14:nvContentPartPr>
                <p14:cNvPr id="24958" name="잉크 24957">
                  <a:extLst>
                    <a:ext uri="{FF2B5EF4-FFF2-40B4-BE49-F238E27FC236}">
                      <a16:creationId xmlns:a16="http://schemas.microsoft.com/office/drawing/2014/main" id="{770D9402-EC09-4785-BB8E-7E22F5B07BFB}"/>
                    </a:ext>
                  </a:extLst>
                </p14:cNvPr>
                <p14:cNvContentPartPr/>
                <p14:nvPr/>
              </p14:nvContentPartPr>
              <p14:xfrm>
                <a:off x="3489487" y="2554729"/>
                <a:ext cx="91440" cy="79560"/>
              </p14:xfrm>
            </p:contentPart>
          </mc:Choice>
          <mc:Fallback>
            <p:pic>
              <p:nvPicPr>
                <p:cNvPr id="24958" name="잉크 24957">
                  <a:extLst>
                    <a:ext uri="{FF2B5EF4-FFF2-40B4-BE49-F238E27FC236}">
                      <a16:creationId xmlns:a16="http://schemas.microsoft.com/office/drawing/2014/main" id="{770D9402-EC09-4785-BB8E-7E22F5B07BFB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3480487" y="2546089"/>
                  <a:ext cx="109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8">
              <p14:nvContentPartPr>
                <p14:cNvPr id="24959" name="잉크 24958">
                  <a:extLst>
                    <a:ext uri="{FF2B5EF4-FFF2-40B4-BE49-F238E27FC236}">
                      <a16:creationId xmlns:a16="http://schemas.microsoft.com/office/drawing/2014/main" id="{9DE49BCC-5C05-483E-85DB-4ECBB218BDA2}"/>
                    </a:ext>
                  </a:extLst>
                </p14:cNvPr>
                <p14:cNvContentPartPr/>
                <p14:nvPr/>
              </p14:nvContentPartPr>
              <p14:xfrm>
                <a:off x="3572647" y="2544289"/>
                <a:ext cx="10080" cy="62640"/>
              </p14:xfrm>
            </p:contentPart>
          </mc:Choice>
          <mc:Fallback>
            <p:pic>
              <p:nvPicPr>
                <p:cNvPr id="24959" name="잉크 24958">
                  <a:extLst>
                    <a:ext uri="{FF2B5EF4-FFF2-40B4-BE49-F238E27FC236}">
                      <a16:creationId xmlns:a16="http://schemas.microsoft.com/office/drawing/2014/main" id="{9DE49BCC-5C05-483E-85DB-4ECBB218BDA2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3564007" y="2535649"/>
                  <a:ext cx="277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24960" name="잉크 24959">
                  <a:extLst>
                    <a:ext uri="{FF2B5EF4-FFF2-40B4-BE49-F238E27FC236}">
                      <a16:creationId xmlns:a16="http://schemas.microsoft.com/office/drawing/2014/main" id="{55D4A262-3CBB-4BAD-8EF3-518CF514677A}"/>
                    </a:ext>
                  </a:extLst>
                </p14:cNvPr>
                <p14:cNvContentPartPr/>
                <p14:nvPr/>
              </p14:nvContentPartPr>
              <p14:xfrm>
                <a:off x="3562207" y="2656249"/>
                <a:ext cx="47520" cy="47160"/>
              </p14:xfrm>
            </p:contentPart>
          </mc:Choice>
          <mc:Fallback>
            <p:pic>
              <p:nvPicPr>
                <p:cNvPr id="24960" name="잉크 24959">
                  <a:extLst>
                    <a:ext uri="{FF2B5EF4-FFF2-40B4-BE49-F238E27FC236}">
                      <a16:creationId xmlns:a16="http://schemas.microsoft.com/office/drawing/2014/main" id="{55D4A262-3CBB-4BAD-8EF3-518CF514677A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3553207" y="2647609"/>
                  <a:ext cx="651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24961" name="잉크 24960">
                  <a:extLst>
                    <a:ext uri="{FF2B5EF4-FFF2-40B4-BE49-F238E27FC236}">
                      <a16:creationId xmlns:a16="http://schemas.microsoft.com/office/drawing/2014/main" id="{CF1F22C9-4A9A-42BF-88F6-72AD76F52B7A}"/>
                    </a:ext>
                  </a:extLst>
                </p14:cNvPr>
                <p14:cNvContentPartPr/>
                <p14:nvPr/>
              </p14:nvContentPartPr>
              <p14:xfrm>
                <a:off x="3659407" y="2529889"/>
                <a:ext cx="63000" cy="151920"/>
              </p14:xfrm>
            </p:contentPart>
          </mc:Choice>
          <mc:Fallback>
            <p:pic>
              <p:nvPicPr>
                <p:cNvPr id="24961" name="잉크 24960">
                  <a:extLst>
                    <a:ext uri="{FF2B5EF4-FFF2-40B4-BE49-F238E27FC236}">
                      <a16:creationId xmlns:a16="http://schemas.microsoft.com/office/drawing/2014/main" id="{CF1F22C9-4A9A-42BF-88F6-72AD76F52B7A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3650767" y="2520889"/>
                  <a:ext cx="80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4">
              <p14:nvContentPartPr>
                <p14:cNvPr id="24962" name="잉크 24961">
                  <a:extLst>
                    <a:ext uri="{FF2B5EF4-FFF2-40B4-BE49-F238E27FC236}">
                      <a16:creationId xmlns:a16="http://schemas.microsoft.com/office/drawing/2014/main" id="{A4FB8303-E589-4F31-9578-FD7AF979BAC1}"/>
                    </a:ext>
                  </a:extLst>
                </p14:cNvPr>
                <p14:cNvContentPartPr/>
                <p14:nvPr/>
              </p14:nvContentPartPr>
              <p14:xfrm>
                <a:off x="3732127" y="2602969"/>
                <a:ext cx="61920" cy="6480"/>
              </p14:xfrm>
            </p:contentPart>
          </mc:Choice>
          <mc:Fallback>
            <p:pic>
              <p:nvPicPr>
                <p:cNvPr id="24962" name="잉크 24961">
                  <a:extLst>
                    <a:ext uri="{FF2B5EF4-FFF2-40B4-BE49-F238E27FC236}">
                      <a16:creationId xmlns:a16="http://schemas.microsoft.com/office/drawing/2014/main" id="{A4FB8303-E589-4F31-9578-FD7AF979BAC1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3723127" y="2593969"/>
                  <a:ext cx="795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6">
              <p14:nvContentPartPr>
                <p14:cNvPr id="24963" name="잉크 24962">
                  <a:extLst>
                    <a:ext uri="{FF2B5EF4-FFF2-40B4-BE49-F238E27FC236}">
                      <a16:creationId xmlns:a16="http://schemas.microsoft.com/office/drawing/2014/main" id="{1A97300D-27BC-4AF3-9179-CDD6A974E91E}"/>
                    </a:ext>
                  </a:extLst>
                </p14:cNvPr>
                <p14:cNvContentPartPr/>
                <p14:nvPr/>
              </p14:nvContentPartPr>
              <p14:xfrm>
                <a:off x="3809527" y="2546809"/>
                <a:ext cx="19800" cy="109800"/>
              </p14:xfrm>
            </p:contentPart>
          </mc:Choice>
          <mc:Fallback>
            <p:pic>
              <p:nvPicPr>
                <p:cNvPr id="24963" name="잉크 24962">
                  <a:extLst>
                    <a:ext uri="{FF2B5EF4-FFF2-40B4-BE49-F238E27FC236}">
                      <a16:creationId xmlns:a16="http://schemas.microsoft.com/office/drawing/2014/main" id="{1A97300D-27BC-4AF3-9179-CDD6A974E91E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3800527" y="2537809"/>
                  <a:ext cx="37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8">
              <p14:nvContentPartPr>
                <p14:cNvPr id="24965" name="잉크 24964">
                  <a:extLst>
                    <a:ext uri="{FF2B5EF4-FFF2-40B4-BE49-F238E27FC236}">
                      <a16:creationId xmlns:a16="http://schemas.microsoft.com/office/drawing/2014/main" id="{A45A25BE-953E-4CE7-874D-12FA99AB58C5}"/>
                    </a:ext>
                  </a:extLst>
                </p14:cNvPr>
                <p14:cNvContentPartPr/>
                <p14:nvPr/>
              </p14:nvContentPartPr>
              <p14:xfrm>
                <a:off x="3868927" y="2560489"/>
                <a:ext cx="44280" cy="63720"/>
              </p14:xfrm>
            </p:contentPart>
          </mc:Choice>
          <mc:Fallback>
            <p:pic>
              <p:nvPicPr>
                <p:cNvPr id="24965" name="잉크 24964">
                  <a:extLst>
                    <a:ext uri="{FF2B5EF4-FFF2-40B4-BE49-F238E27FC236}">
                      <a16:creationId xmlns:a16="http://schemas.microsoft.com/office/drawing/2014/main" id="{A45A25BE-953E-4CE7-874D-12FA99AB58C5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3860287" y="2551489"/>
                  <a:ext cx="61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0">
              <p14:nvContentPartPr>
                <p14:cNvPr id="24966" name="잉크 24965">
                  <a:extLst>
                    <a:ext uri="{FF2B5EF4-FFF2-40B4-BE49-F238E27FC236}">
                      <a16:creationId xmlns:a16="http://schemas.microsoft.com/office/drawing/2014/main" id="{954D69DA-A3DD-4E8D-BF60-A73EB43DC0F1}"/>
                    </a:ext>
                  </a:extLst>
                </p14:cNvPr>
                <p14:cNvContentPartPr/>
                <p14:nvPr/>
              </p14:nvContentPartPr>
              <p14:xfrm>
                <a:off x="3936607" y="2536729"/>
                <a:ext cx="9720" cy="72000"/>
              </p14:xfrm>
            </p:contentPart>
          </mc:Choice>
          <mc:Fallback>
            <p:pic>
              <p:nvPicPr>
                <p:cNvPr id="24966" name="잉크 24965">
                  <a:extLst>
                    <a:ext uri="{FF2B5EF4-FFF2-40B4-BE49-F238E27FC236}">
                      <a16:creationId xmlns:a16="http://schemas.microsoft.com/office/drawing/2014/main" id="{954D69DA-A3DD-4E8D-BF60-A73EB43DC0F1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3927967" y="2528089"/>
                  <a:ext cx="273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2">
              <p14:nvContentPartPr>
                <p14:cNvPr id="24967" name="잉크 24966">
                  <a:extLst>
                    <a:ext uri="{FF2B5EF4-FFF2-40B4-BE49-F238E27FC236}">
                      <a16:creationId xmlns:a16="http://schemas.microsoft.com/office/drawing/2014/main" id="{ADCDCFBB-7F43-4897-95A7-0A27AFCE8886}"/>
                    </a:ext>
                  </a:extLst>
                </p14:cNvPr>
                <p14:cNvContentPartPr/>
                <p14:nvPr/>
              </p14:nvContentPartPr>
              <p14:xfrm>
                <a:off x="3917887" y="2628889"/>
                <a:ext cx="56880" cy="59400"/>
              </p14:xfrm>
            </p:contentPart>
          </mc:Choice>
          <mc:Fallback>
            <p:pic>
              <p:nvPicPr>
                <p:cNvPr id="24967" name="잉크 24966">
                  <a:extLst>
                    <a:ext uri="{FF2B5EF4-FFF2-40B4-BE49-F238E27FC236}">
                      <a16:creationId xmlns:a16="http://schemas.microsoft.com/office/drawing/2014/main" id="{ADCDCFBB-7F43-4897-95A7-0A27AFCE8886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3909247" y="2619889"/>
                  <a:ext cx="745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4">
              <p14:nvContentPartPr>
                <p14:cNvPr id="24968" name="잉크 24967">
                  <a:extLst>
                    <a:ext uri="{FF2B5EF4-FFF2-40B4-BE49-F238E27FC236}">
                      <a16:creationId xmlns:a16="http://schemas.microsoft.com/office/drawing/2014/main" id="{64C54DBC-9B42-4744-9FAD-A0B6BD0DCE5F}"/>
                    </a:ext>
                  </a:extLst>
                </p14:cNvPr>
                <p14:cNvContentPartPr/>
                <p14:nvPr/>
              </p14:nvContentPartPr>
              <p14:xfrm>
                <a:off x="3975847" y="2568769"/>
                <a:ext cx="52560" cy="69120"/>
              </p14:xfrm>
            </p:contentPart>
          </mc:Choice>
          <mc:Fallback>
            <p:pic>
              <p:nvPicPr>
                <p:cNvPr id="24968" name="잉크 24967">
                  <a:extLst>
                    <a:ext uri="{FF2B5EF4-FFF2-40B4-BE49-F238E27FC236}">
                      <a16:creationId xmlns:a16="http://schemas.microsoft.com/office/drawing/2014/main" id="{64C54DBC-9B42-4744-9FAD-A0B6BD0DCE5F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3966847" y="2559769"/>
                  <a:ext cx="702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6">
              <p14:nvContentPartPr>
                <p14:cNvPr id="24969" name="잉크 24968">
                  <a:extLst>
                    <a:ext uri="{FF2B5EF4-FFF2-40B4-BE49-F238E27FC236}">
                      <a16:creationId xmlns:a16="http://schemas.microsoft.com/office/drawing/2014/main" id="{7DE63F0A-494C-4303-9C01-FDE0B7C07A61}"/>
                    </a:ext>
                  </a:extLst>
                </p14:cNvPr>
                <p14:cNvContentPartPr/>
                <p14:nvPr/>
              </p14:nvContentPartPr>
              <p14:xfrm>
                <a:off x="4023007" y="2568049"/>
                <a:ext cx="47160" cy="68400"/>
              </p14:xfrm>
            </p:contentPart>
          </mc:Choice>
          <mc:Fallback>
            <p:pic>
              <p:nvPicPr>
                <p:cNvPr id="24969" name="잉크 24968">
                  <a:extLst>
                    <a:ext uri="{FF2B5EF4-FFF2-40B4-BE49-F238E27FC236}">
                      <a16:creationId xmlns:a16="http://schemas.microsoft.com/office/drawing/2014/main" id="{7DE63F0A-494C-4303-9C01-FDE0B7C07A61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4014367" y="2559049"/>
                  <a:ext cx="64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8">
              <p14:nvContentPartPr>
                <p14:cNvPr id="24970" name="잉크 24969">
                  <a:extLst>
                    <a:ext uri="{FF2B5EF4-FFF2-40B4-BE49-F238E27FC236}">
                      <a16:creationId xmlns:a16="http://schemas.microsoft.com/office/drawing/2014/main" id="{9753128A-5426-448C-AAE3-72FA77D57B7E}"/>
                    </a:ext>
                  </a:extLst>
                </p14:cNvPr>
                <p14:cNvContentPartPr/>
                <p14:nvPr/>
              </p14:nvContentPartPr>
              <p14:xfrm>
                <a:off x="4064047" y="2531329"/>
                <a:ext cx="80280" cy="160920"/>
              </p14:xfrm>
            </p:contentPart>
          </mc:Choice>
          <mc:Fallback>
            <p:pic>
              <p:nvPicPr>
                <p:cNvPr id="24970" name="잉크 24969">
                  <a:extLst>
                    <a:ext uri="{FF2B5EF4-FFF2-40B4-BE49-F238E27FC236}">
                      <a16:creationId xmlns:a16="http://schemas.microsoft.com/office/drawing/2014/main" id="{9753128A-5426-448C-AAE3-72FA77D57B7E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4055047" y="2522689"/>
                  <a:ext cx="97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0">
              <p14:nvContentPartPr>
                <p14:cNvPr id="24972" name="잉크 24971">
                  <a:extLst>
                    <a:ext uri="{FF2B5EF4-FFF2-40B4-BE49-F238E27FC236}">
                      <a16:creationId xmlns:a16="http://schemas.microsoft.com/office/drawing/2014/main" id="{5DEEACB1-5C42-4BDC-AEC4-5739F0ED3EEE}"/>
                    </a:ext>
                  </a:extLst>
                </p14:cNvPr>
                <p14:cNvContentPartPr/>
                <p14:nvPr/>
              </p14:nvContentPartPr>
              <p14:xfrm>
                <a:off x="4284007" y="2469409"/>
                <a:ext cx="74520" cy="158760"/>
              </p14:xfrm>
            </p:contentPart>
          </mc:Choice>
          <mc:Fallback>
            <p:pic>
              <p:nvPicPr>
                <p:cNvPr id="24972" name="잉크 24971">
                  <a:extLst>
                    <a:ext uri="{FF2B5EF4-FFF2-40B4-BE49-F238E27FC236}">
                      <a16:creationId xmlns:a16="http://schemas.microsoft.com/office/drawing/2014/main" id="{5DEEACB1-5C42-4BDC-AEC4-5739F0ED3EEE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4275007" y="2460769"/>
                  <a:ext cx="92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2">
              <p14:nvContentPartPr>
                <p14:cNvPr id="24973" name="잉크 24972">
                  <a:extLst>
                    <a:ext uri="{FF2B5EF4-FFF2-40B4-BE49-F238E27FC236}">
                      <a16:creationId xmlns:a16="http://schemas.microsoft.com/office/drawing/2014/main" id="{B6318E16-0D74-4139-AAEC-90B3D6C2969A}"/>
                    </a:ext>
                  </a:extLst>
                </p14:cNvPr>
                <p14:cNvContentPartPr/>
                <p14:nvPr/>
              </p14:nvContentPartPr>
              <p14:xfrm>
                <a:off x="4251247" y="2589289"/>
                <a:ext cx="96840" cy="8640"/>
              </p14:xfrm>
            </p:contentPart>
          </mc:Choice>
          <mc:Fallback>
            <p:pic>
              <p:nvPicPr>
                <p:cNvPr id="24973" name="잉크 24972">
                  <a:extLst>
                    <a:ext uri="{FF2B5EF4-FFF2-40B4-BE49-F238E27FC236}">
                      <a16:creationId xmlns:a16="http://schemas.microsoft.com/office/drawing/2014/main" id="{B6318E16-0D74-4139-AAEC-90B3D6C2969A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4242607" y="2580649"/>
                  <a:ext cx="114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4">
              <p14:nvContentPartPr>
                <p14:cNvPr id="24974" name="잉크 24973">
                  <a:extLst>
                    <a:ext uri="{FF2B5EF4-FFF2-40B4-BE49-F238E27FC236}">
                      <a16:creationId xmlns:a16="http://schemas.microsoft.com/office/drawing/2014/main" id="{D104D89C-F580-4706-B9AD-B8040EF185C8}"/>
                    </a:ext>
                  </a:extLst>
                </p14:cNvPr>
                <p14:cNvContentPartPr/>
                <p14:nvPr/>
              </p14:nvContentPartPr>
              <p14:xfrm>
                <a:off x="4352767" y="2482729"/>
                <a:ext cx="102240" cy="159840"/>
              </p14:xfrm>
            </p:contentPart>
          </mc:Choice>
          <mc:Fallback>
            <p:pic>
              <p:nvPicPr>
                <p:cNvPr id="24974" name="잉크 24973">
                  <a:extLst>
                    <a:ext uri="{FF2B5EF4-FFF2-40B4-BE49-F238E27FC236}">
                      <a16:creationId xmlns:a16="http://schemas.microsoft.com/office/drawing/2014/main" id="{D104D89C-F580-4706-B9AD-B8040EF185C8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4344127" y="2473729"/>
                  <a:ext cx="119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6">
              <p14:nvContentPartPr>
                <p14:cNvPr id="24975" name="잉크 24974">
                  <a:extLst>
                    <a:ext uri="{FF2B5EF4-FFF2-40B4-BE49-F238E27FC236}">
                      <a16:creationId xmlns:a16="http://schemas.microsoft.com/office/drawing/2014/main" id="{C05E8330-F070-4B3B-ACAF-F59EDFC77434}"/>
                    </a:ext>
                  </a:extLst>
                </p14:cNvPr>
                <p14:cNvContentPartPr/>
                <p14:nvPr/>
              </p14:nvContentPartPr>
              <p14:xfrm>
                <a:off x="4455007" y="2487409"/>
                <a:ext cx="78120" cy="143280"/>
              </p14:xfrm>
            </p:contentPart>
          </mc:Choice>
          <mc:Fallback>
            <p:pic>
              <p:nvPicPr>
                <p:cNvPr id="24975" name="잉크 24974">
                  <a:extLst>
                    <a:ext uri="{FF2B5EF4-FFF2-40B4-BE49-F238E27FC236}">
                      <a16:creationId xmlns:a16="http://schemas.microsoft.com/office/drawing/2014/main" id="{C05E8330-F070-4B3B-ACAF-F59EDFC77434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4446007" y="2478769"/>
                  <a:ext cx="95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8">
              <p14:nvContentPartPr>
                <p14:cNvPr id="24976" name="잉크 24975">
                  <a:extLst>
                    <a:ext uri="{FF2B5EF4-FFF2-40B4-BE49-F238E27FC236}">
                      <a16:creationId xmlns:a16="http://schemas.microsoft.com/office/drawing/2014/main" id="{1753321E-3C3D-4B8E-A582-CE5F04AD5157}"/>
                    </a:ext>
                  </a:extLst>
                </p14:cNvPr>
                <p14:cNvContentPartPr/>
                <p14:nvPr/>
              </p14:nvContentPartPr>
              <p14:xfrm>
                <a:off x="4540327" y="2548249"/>
                <a:ext cx="79920" cy="98640"/>
              </p14:xfrm>
            </p:contentPart>
          </mc:Choice>
          <mc:Fallback>
            <p:pic>
              <p:nvPicPr>
                <p:cNvPr id="24976" name="잉크 24975">
                  <a:extLst>
                    <a:ext uri="{FF2B5EF4-FFF2-40B4-BE49-F238E27FC236}">
                      <a16:creationId xmlns:a16="http://schemas.microsoft.com/office/drawing/2014/main" id="{1753321E-3C3D-4B8E-A582-CE5F04AD5157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4531327" y="2539609"/>
                  <a:ext cx="97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0">
              <p14:nvContentPartPr>
                <p14:cNvPr id="24977" name="잉크 24976">
                  <a:extLst>
                    <a:ext uri="{FF2B5EF4-FFF2-40B4-BE49-F238E27FC236}">
                      <a16:creationId xmlns:a16="http://schemas.microsoft.com/office/drawing/2014/main" id="{CFDFB304-6F5B-4073-9BF2-5583C7EEF514}"/>
                    </a:ext>
                  </a:extLst>
                </p14:cNvPr>
                <p14:cNvContentPartPr/>
                <p14:nvPr/>
              </p14:nvContentPartPr>
              <p14:xfrm>
                <a:off x="4602607" y="2519449"/>
                <a:ext cx="87480" cy="126720"/>
              </p14:xfrm>
            </p:contentPart>
          </mc:Choice>
          <mc:Fallback>
            <p:pic>
              <p:nvPicPr>
                <p:cNvPr id="24977" name="잉크 24976">
                  <a:extLst>
                    <a:ext uri="{FF2B5EF4-FFF2-40B4-BE49-F238E27FC236}">
                      <a16:creationId xmlns:a16="http://schemas.microsoft.com/office/drawing/2014/main" id="{CFDFB304-6F5B-4073-9BF2-5583C7EEF514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4593967" y="2510809"/>
                  <a:ext cx="105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2">
              <p14:nvContentPartPr>
                <p14:cNvPr id="24978" name="잉크 24977">
                  <a:extLst>
                    <a:ext uri="{FF2B5EF4-FFF2-40B4-BE49-F238E27FC236}">
                      <a16:creationId xmlns:a16="http://schemas.microsoft.com/office/drawing/2014/main" id="{04881F6F-DEF2-4B5F-A1CC-EF2685CCF655}"/>
                    </a:ext>
                  </a:extLst>
                </p14:cNvPr>
                <p14:cNvContentPartPr/>
                <p14:nvPr/>
              </p14:nvContentPartPr>
              <p14:xfrm>
                <a:off x="4783687" y="2411809"/>
                <a:ext cx="75240" cy="37800"/>
              </p14:xfrm>
            </p:contentPart>
          </mc:Choice>
          <mc:Fallback>
            <p:pic>
              <p:nvPicPr>
                <p:cNvPr id="24978" name="잉크 24977">
                  <a:extLst>
                    <a:ext uri="{FF2B5EF4-FFF2-40B4-BE49-F238E27FC236}">
                      <a16:creationId xmlns:a16="http://schemas.microsoft.com/office/drawing/2014/main" id="{04881F6F-DEF2-4B5F-A1CC-EF2685CCF655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4774687" y="2402809"/>
                  <a:ext cx="92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4">
              <p14:nvContentPartPr>
                <p14:cNvPr id="24979" name="잉크 24978">
                  <a:extLst>
                    <a:ext uri="{FF2B5EF4-FFF2-40B4-BE49-F238E27FC236}">
                      <a16:creationId xmlns:a16="http://schemas.microsoft.com/office/drawing/2014/main" id="{951BE360-EB13-468B-8013-52B5772381E0}"/>
                    </a:ext>
                  </a:extLst>
                </p14:cNvPr>
                <p14:cNvContentPartPr/>
                <p14:nvPr/>
              </p14:nvContentPartPr>
              <p14:xfrm>
                <a:off x="4771807" y="2468329"/>
                <a:ext cx="92880" cy="58680"/>
              </p14:xfrm>
            </p:contentPart>
          </mc:Choice>
          <mc:Fallback>
            <p:pic>
              <p:nvPicPr>
                <p:cNvPr id="24979" name="잉크 24978">
                  <a:extLst>
                    <a:ext uri="{FF2B5EF4-FFF2-40B4-BE49-F238E27FC236}">
                      <a16:creationId xmlns:a16="http://schemas.microsoft.com/office/drawing/2014/main" id="{951BE360-EB13-468B-8013-52B5772381E0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4762807" y="2459689"/>
                  <a:ext cx="1105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6">
              <p14:nvContentPartPr>
                <p14:cNvPr id="24980" name="잉크 24979">
                  <a:extLst>
                    <a:ext uri="{FF2B5EF4-FFF2-40B4-BE49-F238E27FC236}">
                      <a16:creationId xmlns:a16="http://schemas.microsoft.com/office/drawing/2014/main" id="{5128CFE9-FB05-4759-AC59-B69D99BF25BE}"/>
                    </a:ext>
                  </a:extLst>
                </p14:cNvPr>
                <p14:cNvContentPartPr/>
                <p14:nvPr/>
              </p14:nvContentPartPr>
              <p14:xfrm>
                <a:off x="4793407" y="2559049"/>
                <a:ext cx="72720" cy="34200"/>
              </p14:xfrm>
            </p:contentPart>
          </mc:Choice>
          <mc:Fallback>
            <p:pic>
              <p:nvPicPr>
                <p:cNvPr id="24980" name="잉크 24979">
                  <a:extLst>
                    <a:ext uri="{FF2B5EF4-FFF2-40B4-BE49-F238E27FC236}">
                      <a16:creationId xmlns:a16="http://schemas.microsoft.com/office/drawing/2014/main" id="{5128CFE9-FB05-4759-AC59-B69D99BF25BE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4784767" y="2550049"/>
                  <a:ext cx="903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8">
              <p14:nvContentPartPr>
                <p14:cNvPr id="24981" name="잉크 24980">
                  <a:extLst>
                    <a:ext uri="{FF2B5EF4-FFF2-40B4-BE49-F238E27FC236}">
                      <a16:creationId xmlns:a16="http://schemas.microsoft.com/office/drawing/2014/main" id="{86929817-08AA-485E-B604-63FD5A93651C}"/>
                    </a:ext>
                  </a:extLst>
                </p14:cNvPr>
                <p14:cNvContentPartPr/>
                <p14:nvPr/>
              </p14:nvContentPartPr>
              <p14:xfrm>
                <a:off x="4812487" y="2605129"/>
                <a:ext cx="110880" cy="51480"/>
              </p14:xfrm>
            </p:contentPart>
          </mc:Choice>
          <mc:Fallback>
            <p:pic>
              <p:nvPicPr>
                <p:cNvPr id="24981" name="잉크 24980">
                  <a:extLst>
                    <a:ext uri="{FF2B5EF4-FFF2-40B4-BE49-F238E27FC236}">
                      <a16:creationId xmlns:a16="http://schemas.microsoft.com/office/drawing/2014/main" id="{86929817-08AA-485E-B604-63FD5A93651C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4803847" y="2596129"/>
                  <a:ext cx="1285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0">
              <p14:nvContentPartPr>
                <p14:cNvPr id="24982" name="잉크 24981">
                  <a:extLst>
                    <a:ext uri="{FF2B5EF4-FFF2-40B4-BE49-F238E27FC236}">
                      <a16:creationId xmlns:a16="http://schemas.microsoft.com/office/drawing/2014/main" id="{78A97331-094E-43B3-B0B5-54866A3876E7}"/>
                    </a:ext>
                  </a:extLst>
                </p14:cNvPr>
                <p14:cNvContentPartPr/>
                <p14:nvPr/>
              </p14:nvContentPartPr>
              <p14:xfrm>
                <a:off x="4893487" y="2456449"/>
                <a:ext cx="108360" cy="120960"/>
              </p14:xfrm>
            </p:contentPart>
          </mc:Choice>
          <mc:Fallback>
            <p:pic>
              <p:nvPicPr>
                <p:cNvPr id="24982" name="잉크 24981">
                  <a:extLst>
                    <a:ext uri="{FF2B5EF4-FFF2-40B4-BE49-F238E27FC236}">
                      <a16:creationId xmlns:a16="http://schemas.microsoft.com/office/drawing/2014/main" id="{78A97331-094E-43B3-B0B5-54866A3876E7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4884847" y="2447449"/>
                  <a:ext cx="126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2">
              <p14:nvContentPartPr>
                <p14:cNvPr id="24983" name="잉크 24982">
                  <a:extLst>
                    <a:ext uri="{FF2B5EF4-FFF2-40B4-BE49-F238E27FC236}">
                      <a16:creationId xmlns:a16="http://schemas.microsoft.com/office/drawing/2014/main" id="{FF9E49B0-800E-4A2B-8B26-3BA857D42B37}"/>
                    </a:ext>
                  </a:extLst>
                </p14:cNvPr>
                <p14:cNvContentPartPr/>
                <p14:nvPr/>
              </p14:nvContentPartPr>
              <p14:xfrm>
                <a:off x="4946047" y="2471929"/>
                <a:ext cx="73080" cy="151560"/>
              </p14:xfrm>
            </p:contentPart>
          </mc:Choice>
          <mc:Fallback>
            <p:pic>
              <p:nvPicPr>
                <p:cNvPr id="24983" name="잉크 24982">
                  <a:extLst>
                    <a:ext uri="{FF2B5EF4-FFF2-40B4-BE49-F238E27FC236}">
                      <a16:creationId xmlns:a16="http://schemas.microsoft.com/office/drawing/2014/main" id="{FF9E49B0-800E-4A2B-8B26-3BA857D42B37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4937407" y="2462929"/>
                  <a:ext cx="90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4">
              <p14:nvContentPartPr>
                <p14:cNvPr id="24984" name="잉크 24983">
                  <a:extLst>
                    <a:ext uri="{FF2B5EF4-FFF2-40B4-BE49-F238E27FC236}">
                      <a16:creationId xmlns:a16="http://schemas.microsoft.com/office/drawing/2014/main" id="{6E92116D-47A8-4754-97D0-8FE5735EE7DB}"/>
                    </a:ext>
                  </a:extLst>
                </p14:cNvPr>
                <p14:cNvContentPartPr/>
                <p14:nvPr/>
              </p14:nvContentPartPr>
              <p14:xfrm>
                <a:off x="5051527" y="2465809"/>
                <a:ext cx="62640" cy="212760"/>
              </p14:xfrm>
            </p:contentPart>
          </mc:Choice>
          <mc:Fallback>
            <p:pic>
              <p:nvPicPr>
                <p:cNvPr id="24984" name="잉크 24983">
                  <a:extLst>
                    <a:ext uri="{FF2B5EF4-FFF2-40B4-BE49-F238E27FC236}">
                      <a16:creationId xmlns:a16="http://schemas.microsoft.com/office/drawing/2014/main" id="{6E92116D-47A8-4754-97D0-8FE5735EE7DB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5042887" y="2456809"/>
                  <a:ext cx="80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6">
              <p14:nvContentPartPr>
                <p14:cNvPr id="24986" name="잉크 24985">
                  <a:extLst>
                    <a:ext uri="{FF2B5EF4-FFF2-40B4-BE49-F238E27FC236}">
                      <a16:creationId xmlns:a16="http://schemas.microsoft.com/office/drawing/2014/main" id="{B4FFE2B5-57F4-4B08-AE15-5284A07A604E}"/>
                    </a:ext>
                  </a:extLst>
                </p14:cNvPr>
                <p14:cNvContentPartPr/>
                <p14:nvPr/>
              </p14:nvContentPartPr>
              <p14:xfrm>
                <a:off x="2470327" y="2543929"/>
                <a:ext cx="67320" cy="169920"/>
              </p14:xfrm>
            </p:contentPart>
          </mc:Choice>
          <mc:Fallback>
            <p:pic>
              <p:nvPicPr>
                <p:cNvPr id="24986" name="잉크 24985">
                  <a:extLst>
                    <a:ext uri="{FF2B5EF4-FFF2-40B4-BE49-F238E27FC236}">
                      <a16:creationId xmlns:a16="http://schemas.microsoft.com/office/drawing/2014/main" id="{B4FFE2B5-57F4-4B08-AE15-5284A07A604E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2461327" y="2535289"/>
                  <a:ext cx="84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8">
              <p14:nvContentPartPr>
                <p14:cNvPr id="24990" name="잉크 24989">
                  <a:extLst>
                    <a:ext uri="{FF2B5EF4-FFF2-40B4-BE49-F238E27FC236}">
                      <a16:creationId xmlns:a16="http://schemas.microsoft.com/office/drawing/2014/main" id="{49A274B3-1232-4388-B511-546ADA7D17D4}"/>
                    </a:ext>
                  </a:extLst>
                </p14:cNvPr>
                <p14:cNvContentPartPr/>
                <p14:nvPr/>
              </p14:nvContentPartPr>
              <p14:xfrm>
                <a:off x="2974687" y="3146209"/>
                <a:ext cx="101880" cy="25200"/>
              </p14:xfrm>
            </p:contentPart>
          </mc:Choice>
          <mc:Fallback>
            <p:pic>
              <p:nvPicPr>
                <p:cNvPr id="24990" name="잉크 24989">
                  <a:extLst>
                    <a:ext uri="{FF2B5EF4-FFF2-40B4-BE49-F238E27FC236}">
                      <a16:creationId xmlns:a16="http://schemas.microsoft.com/office/drawing/2014/main" id="{49A274B3-1232-4388-B511-546ADA7D17D4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2965687" y="3137209"/>
                  <a:ext cx="1195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0">
              <p14:nvContentPartPr>
                <p14:cNvPr id="24991" name="잉크 24990">
                  <a:extLst>
                    <a:ext uri="{FF2B5EF4-FFF2-40B4-BE49-F238E27FC236}">
                      <a16:creationId xmlns:a16="http://schemas.microsoft.com/office/drawing/2014/main" id="{79941591-9192-41A7-A3F6-AAE61043C2C8}"/>
                    </a:ext>
                  </a:extLst>
                </p14:cNvPr>
                <p14:cNvContentPartPr/>
                <p14:nvPr/>
              </p14:nvContentPartPr>
              <p14:xfrm>
                <a:off x="3048127" y="3103729"/>
                <a:ext cx="55440" cy="111960"/>
              </p14:xfrm>
            </p:contentPart>
          </mc:Choice>
          <mc:Fallback>
            <p:pic>
              <p:nvPicPr>
                <p:cNvPr id="24991" name="잉크 24990">
                  <a:extLst>
                    <a:ext uri="{FF2B5EF4-FFF2-40B4-BE49-F238E27FC236}">
                      <a16:creationId xmlns:a16="http://schemas.microsoft.com/office/drawing/2014/main" id="{79941591-9192-41A7-A3F6-AAE61043C2C8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3039127" y="3095089"/>
                  <a:ext cx="73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2">
              <p14:nvContentPartPr>
                <p14:cNvPr id="24992" name="잉크 24991">
                  <a:extLst>
                    <a:ext uri="{FF2B5EF4-FFF2-40B4-BE49-F238E27FC236}">
                      <a16:creationId xmlns:a16="http://schemas.microsoft.com/office/drawing/2014/main" id="{D6974684-6382-465C-810B-BFD7A52C25B1}"/>
                    </a:ext>
                  </a:extLst>
                </p14:cNvPr>
                <p14:cNvContentPartPr/>
                <p14:nvPr/>
              </p14:nvContentPartPr>
              <p14:xfrm>
                <a:off x="3129847" y="3075289"/>
                <a:ext cx="73800" cy="72000"/>
              </p14:xfrm>
            </p:contentPart>
          </mc:Choice>
          <mc:Fallback>
            <p:pic>
              <p:nvPicPr>
                <p:cNvPr id="24992" name="잉크 24991">
                  <a:extLst>
                    <a:ext uri="{FF2B5EF4-FFF2-40B4-BE49-F238E27FC236}">
                      <a16:creationId xmlns:a16="http://schemas.microsoft.com/office/drawing/2014/main" id="{D6974684-6382-465C-810B-BFD7A52C25B1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3120847" y="3066289"/>
                  <a:ext cx="914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4">
              <p14:nvContentPartPr>
                <p14:cNvPr id="24993" name="잉크 24992">
                  <a:extLst>
                    <a:ext uri="{FF2B5EF4-FFF2-40B4-BE49-F238E27FC236}">
                      <a16:creationId xmlns:a16="http://schemas.microsoft.com/office/drawing/2014/main" id="{6768D192-5E55-44D0-8AEC-27CE7832BCE8}"/>
                    </a:ext>
                  </a:extLst>
                </p14:cNvPr>
                <p14:cNvContentPartPr/>
                <p14:nvPr/>
              </p14:nvContentPartPr>
              <p14:xfrm>
                <a:off x="3198607" y="3112729"/>
                <a:ext cx="47880" cy="39600"/>
              </p14:xfrm>
            </p:contentPart>
          </mc:Choice>
          <mc:Fallback>
            <p:pic>
              <p:nvPicPr>
                <p:cNvPr id="24993" name="잉크 24992">
                  <a:extLst>
                    <a:ext uri="{FF2B5EF4-FFF2-40B4-BE49-F238E27FC236}">
                      <a16:creationId xmlns:a16="http://schemas.microsoft.com/office/drawing/2014/main" id="{6768D192-5E55-44D0-8AEC-27CE7832BCE8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3189967" y="3103729"/>
                  <a:ext cx="65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6">
              <p14:nvContentPartPr>
                <p14:cNvPr id="24994" name="잉크 24993">
                  <a:extLst>
                    <a:ext uri="{FF2B5EF4-FFF2-40B4-BE49-F238E27FC236}">
                      <a16:creationId xmlns:a16="http://schemas.microsoft.com/office/drawing/2014/main" id="{AC7619E8-5EE0-47A9-85DA-06BC1E6DE381}"/>
                    </a:ext>
                  </a:extLst>
                </p14:cNvPr>
                <p14:cNvContentPartPr/>
                <p14:nvPr/>
              </p14:nvContentPartPr>
              <p14:xfrm>
                <a:off x="3169447" y="3180769"/>
                <a:ext cx="122040" cy="64440"/>
              </p14:xfrm>
            </p:contentPart>
          </mc:Choice>
          <mc:Fallback>
            <p:pic>
              <p:nvPicPr>
                <p:cNvPr id="24994" name="잉크 24993">
                  <a:extLst>
                    <a:ext uri="{FF2B5EF4-FFF2-40B4-BE49-F238E27FC236}">
                      <a16:creationId xmlns:a16="http://schemas.microsoft.com/office/drawing/2014/main" id="{AC7619E8-5EE0-47A9-85DA-06BC1E6DE381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3160807" y="3171769"/>
                  <a:ext cx="1396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8">
              <p14:nvContentPartPr>
                <p14:cNvPr id="24995" name="잉크 24994">
                  <a:extLst>
                    <a:ext uri="{FF2B5EF4-FFF2-40B4-BE49-F238E27FC236}">
                      <a16:creationId xmlns:a16="http://schemas.microsoft.com/office/drawing/2014/main" id="{8A31ED58-8864-4505-8707-CE0F3884687E}"/>
                    </a:ext>
                  </a:extLst>
                </p14:cNvPr>
                <p14:cNvContentPartPr/>
                <p14:nvPr/>
              </p14:nvContentPartPr>
              <p14:xfrm>
                <a:off x="3262327" y="3060169"/>
                <a:ext cx="61560" cy="75600"/>
              </p14:xfrm>
            </p:contentPart>
          </mc:Choice>
          <mc:Fallback>
            <p:pic>
              <p:nvPicPr>
                <p:cNvPr id="24995" name="잉크 24994">
                  <a:extLst>
                    <a:ext uri="{FF2B5EF4-FFF2-40B4-BE49-F238E27FC236}">
                      <a16:creationId xmlns:a16="http://schemas.microsoft.com/office/drawing/2014/main" id="{8A31ED58-8864-4505-8707-CE0F3884687E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3253327" y="3051169"/>
                  <a:ext cx="79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0">
              <p14:nvContentPartPr>
                <p14:cNvPr id="24996" name="잉크 24995">
                  <a:extLst>
                    <a:ext uri="{FF2B5EF4-FFF2-40B4-BE49-F238E27FC236}">
                      <a16:creationId xmlns:a16="http://schemas.microsoft.com/office/drawing/2014/main" id="{ABEFF525-6575-4A7D-A56E-AFAFE499C907}"/>
                    </a:ext>
                  </a:extLst>
                </p14:cNvPr>
                <p14:cNvContentPartPr/>
                <p14:nvPr/>
              </p14:nvContentPartPr>
              <p14:xfrm>
                <a:off x="3266647" y="3149089"/>
                <a:ext cx="71280" cy="84960"/>
              </p14:xfrm>
            </p:contentPart>
          </mc:Choice>
          <mc:Fallback>
            <p:pic>
              <p:nvPicPr>
                <p:cNvPr id="24996" name="잉크 24995">
                  <a:extLst>
                    <a:ext uri="{FF2B5EF4-FFF2-40B4-BE49-F238E27FC236}">
                      <a16:creationId xmlns:a16="http://schemas.microsoft.com/office/drawing/2014/main" id="{ABEFF525-6575-4A7D-A56E-AFAFE499C907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3257647" y="3140449"/>
                  <a:ext cx="88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2">
              <p14:nvContentPartPr>
                <p14:cNvPr id="24997" name="잉크 24996">
                  <a:extLst>
                    <a:ext uri="{FF2B5EF4-FFF2-40B4-BE49-F238E27FC236}">
                      <a16:creationId xmlns:a16="http://schemas.microsoft.com/office/drawing/2014/main" id="{7ABA1145-3BCD-49F9-8277-D128BCDBB73E}"/>
                    </a:ext>
                  </a:extLst>
                </p14:cNvPr>
                <p14:cNvContentPartPr/>
                <p14:nvPr/>
              </p14:nvContentPartPr>
              <p14:xfrm>
                <a:off x="3313087" y="3086449"/>
                <a:ext cx="69840" cy="62280"/>
              </p14:xfrm>
            </p:contentPart>
          </mc:Choice>
          <mc:Fallback>
            <p:pic>
              <p:nvPicPr>
                <p:cNvPr id="24997" name="잉크 24996">
                  <a:extLst>
                    <a:ext uri="{FF2B5EF4-FFF2-40B4-BE49-F238E27FC236}">
                      <a16:creationId xmlns:a16="http://schemas.microsoft.com/office/drawing/2014/main" id="{7ABA1145-3BCD-49F9-8277-D128BCDBB73E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3304447" y="3077809"/>
                  <a:ext cx="874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4">
              <p14:nvContentPartPr>
                <p14:cNvPr id="24998" name="잉크 24997">
                  <a:extLst>
                    <a:ext uri="{FF2B5EF4-FFF2-40B4-BE49-F238E27FC236}">
                      <a16:creationId xmlns:a16="http://schemas.microsoft.com/office/drawing/2014/main" id="{C6D4AF20-B234-4000-A4F2-545CA3B7C154}"/>
                    </a:ext>
                  </a:extLst>
                </p14:cNvPr>
                <p14:cNvContentPartPr/>
                <p14:nvPr/>
              </p14:nvContentPartPr>
              <p14:xfrm>
                <a:off x="3379327" y="3091849"/>
                <a:ext cx="31680" cy="68040"/>
              </p14:xfrm>
            </p:contentPart>
          </mc:Choice>
          <mc:Fallback>
            <p:pic>
              <p:nvPicPr>
                <p:cNvPr id="24998" name="잉크 24997">
                  <a:extLst>
                    <a:ext uri="{FF2B5EF4-FFF2-40B4-BE49-F238E27FC236}">
                      <a16:creationId xmlns:a16="http://schemas.microsoft.com/office/drawing/2014/main" id="{C6D4AF20-B234-4000-A4F2-545CA3B7C154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3370687" y="3083209"/>
                  <a:ext cx="49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6">
              <p14:nvContentPartPr>
                <p14:cNvPr id="24999" name="잉크 24998">
                  <a:extLst>
                    <a:ext uri="{FF2B5EF4-FFF2-40B4-BE49-F238E27FC236}">
                      <a16:creationId xmlns:a16="http://schemas.microsoft.com/office/drawing/2014/main" id="{5C411EEF-8FC2-4B47-B5AD-1E3D7A1A9BD4}"/>
                    </a:ext>
                  </a:extLst>
                </p14:cNvPr>
                <p14:cNvContentPartPr/>
                <p14:nvPr/>
              </p14:nvContentPartPr>
              <p14:xfrm>
                <a:off x="3343327" y="3165649"/>
                <a:ext cx="71280" cy="71640"/>
              </p14:xfrm>
            </p:contentPart>
          </mc:Choice>
          <mc:Fallback>
            <p:pic>
              <p:nvPicPr>
                <p:cNvPr id="24999" name="잉크 24998">
                  <a:extLst>
                    <a:ext uri="{FF2B5EF4-FFF2-40B4-BE49-F238E27FC236}">
                      <a16:creationId xmlns:a16="http://schemas.microsoft.com/office/drawing/2014/main" id="{5C411EEF-8FC2-4B47-B5AD-1E3D7A1A9BD4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3334687" y="3157009"/>
                  <a:ext cx="889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8">
              <p14:nvContentPartPr>
                <p14:cNvPr id="25000" name="잉크 24999">
                  <a:extLst>
                    <a:ext uri="{FF2B5EF4-FFF2-40B4-BE49-F238E27FC236}">
                      <a16:creationId xmlns:a16="http://schemas.microsoft.com/office/drawing/2014/main" id="{88E4BCB7-D6ED-47F3-8668-3DA75B251704}"/>
                    </a:ext>
                  </a:extLst>
                </p14:cNvPr>
                <p14:cNvContentPartPr/>
                <p14:nvPr/>
              </p14:nvContentPartPr>
              <p14:xfrm>
                <a:off x="3395167" y="3074209"/>
                <a:ext cx="84600" cy="114840"/>
              </p14:xfrm>
            </p:contentPart>
          </mc:Choice>
          <mc:Fallback>
            <p:pic>
              <p:nvPicPr>
                <p:cNvPr id="25000" name="잉크 24999">
                  <a:extLst>
                    <a:ext uri="{FF2B5EF4-FFF2-40B4-BE49-F238E27FC236}">
                      <a16:creationId xmlns:a16="http://schemas.microsoft.com/office/drawing/2014/main" id="{88E4BCB7-D6ED-47F3-8668-3DA75B251704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3386527" y="3065569"/>
                  <a:ext cx="1022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0">
              <p14:nvContentPartPr>
                <p14:cNvPr id="25001" name="잉크 25000">
                  <a:extLst>
                    <a:ext uri="{FF2B5EF4-FFF2-40B4-BE49-F238E27FC236}">
                      <a16:creationId xmlns:a16="http://schemas.microsoft.com/office/drawing/2014/main" id="{11F752D7-45C8-4BA3-A8A4-36AA24140A99}"/>
                    </a:ext>
                  </a:extLst>
                </p14:cNvPr>
                <p14:cNvContentPartPr/>
                <p14:nvPr/>
              </p14:nvContentPartPr>
              <p14:xfrm>
                <a:off x="3419287" y="3231169"/>
                <a:ext cx="41760" cy="43920"/>
              </p14:xfrm>
            </p:contentPart>
          </mc:Choice>
          <mc:Fallback>
            <p:pic>
              <p:nvPicPr>
                <p:cNvPr id="25001" name="잉크 25000">
                  <a:extLst>
                    <a:ext uri="{FF2B5EF4-FFF2-40B4-BE49-F238E27FC236}">
                      <a16:creationId xmlns:a16="http://schemas.microsoft.com/office/drawing/2014/main" id="{11F752D7-45C8-4BA3-A8A4-36AA24140A99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3410647" y="3222169"/>
                  <a:ext cx="59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2">
              <p14:nvContentPartPr>
                <p14:cNvPr id="25002" name="잉크 25001">
                  <a:extLst>
                    <a:ext uri="{FF2B5EF4-FFF2-40B4-BE49-F238E27FC236}">
                      <a16:creationId xmlns:a16="http://schemas.microsoft.com/office/drawing/2014/main" id="{FAD84400-76F9-4365-8AAB-E0EB14E1CD04}"/>
                    </a:ext>
                  </a:extLst>
                </p14:cNvPr>
                <p14:cNvContentPartPr/>
                <p14:nvPr/>
              </p14:nvContentPartPr>
              <p14:xfrm>
                <a:off x="3451687" y="3223609"/>
                <a:ext cx="39960" cy="68040"/>
              </p14:xfrm>
            </p:contentPart>
          </mc:Choice>
          <mc:Fallback>
            <p:pic>
              <p:nvPicPr>
                <p:cNvPr id="25002" name="잉크 25001">
                  <a:extLst>
                    <a:ext uri="{FF2B5EF4-FFF2-40B4-BE49-F238E27FC236}">
                      <a16:creationId xmlns:a16="http://schemas.microsoft.com/office/drawing/2014/main" id="{FAD84400-76F9-4365-8AAB-E0EB14E1CD04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3443047" y="3214609"/>
                  <a:ext cx="576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4">
              <p14:nvContentPartPr>
                <p14:cNvPr id="25003" name="잉크 25002">
                  <a:extLst>
                    <a:ext uri="{FF2B5EF4-FFF2-40B4-BE49-F238E27FC236}">
                      <a16:creationId xmlns:a16="http://schemas.microsoft.com/office/drawing/2014/main" id="{242F10BB-CE97-4967-A594-FCEC67D89C8A}"/>
                    </a:ext>
                  </a:extLst>
                </p14:cNvPr>
                <p14:cNvContentPartPr/>
                <p14:nvPr/>
              </p14:nvContentPartPr>
              <p14:xfrm>
                <a:off x="3520447" y="3095089"/>
                <a:ext cx="44640" cy="152640"/>
              </p14:xfrm>
            </p:contentPart>
          </mc:Choice>
          <mc:Fallback>
            <p:pic>
              <p:nvPicPr>
                <p:cNvPr id="25003" name="잉크 25002">
                  <a:extLst>
                    <a:ext uri="{FF2B5EF4-FFF2-40B4-BE49-F238E27FC236}">
                      <a16:creationId xmlns:a16="http://schemas.microsoft.com/office/drawing/2014/main" id="{242F10BB-CE97-4967-A594-FCEC67D89C8A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3511447" y="3086089"/>
                  <a:ext cx="62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6">
              <p14:nvContentPartPr>
                <p14:cNvPr id="25005" name="잉크 25004">
                  <a:extLst>
                    <a:ext uri="{FF2B5EF4-FFF2-40B4-BE49-F238E27FC236}">
                      <a16:creationId xmlns:a16="http://schemas.microsoft.com/office/drawing/2014/main" id="{7BFD0CCA-861E-463A-9F25-BEC2B943F490}"/>
                    </a:ext>
                  </a:extLst>
                </p14:cNvPr>
                <p14:cNvContentPartPr/>
                <p14:nvPr/>
              </p14:nvContentPartPr>
              <p14:xfrm>
                <a:off x="3577327" y="3099769"/>
                <a:ext cx="41760" cy="86400"/>
              </p14:xfrm>
            </p:contentPart>
          </mc:Choice>
          <mc:Fallback>
            <p:pic>
              <p:nvPicPr>
                <p:cNvPr id="25005" name="잉크 25004">
                  <a:extLst>
                    <a:ext uri="{FF2B5EF4-FFF2-40B4-BE49-F238E27FC236}">
                      <a16:creationId xmlns:a16="http://schemas.microsoft.com/office/drawing/2014/main" id="{7BFD0CCA-861E-463A-9F25-BEC2B943F490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3568327" y="3090769"/>
                  <a:ext cx="59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8">
              <p14:nvContentPartPr>
                <p14:cNvPr id="25006" name="잉크 25005">
                  <a:extLst>
                    <a:ext uri="{FF2B5EF4-FFF2-40B4-BE49-F238E27FC236}">
                      <a16:creationId xmlns:a16="http://schemas.microsoft.com/office/drawing/2014/main" id="{89FDBEA8-23A1-4DA3-B78C-E1F7AED721AF}"/>
                    </a:ext>
                  </a:extLst>
                </p14:cNvPr>
                <p14:cNvContentPartPr/>
                <p14:nvPr/>
              </p14:nvContentPartPr>
              <p14:xfrm>
                <a:off x="3606487" y="3110569"/>
                <a:ext cx="32760" cy="73800"/>
              </p14:xfrm>
            </p:contentPart>
          </mc:Choice>
          <mc:Fallback>
            <p:pic>
              <p:nvPicPr>
                <p:cNvPr id="25006" name="잉크 25005">
                  <a:extLst>
                    <a:ext uri="{FF2B5EF4-FFF2-40B4-BE49-F238E27FC236}">
                      <a16:creationId xmlns:a16="http://schemas.microsoft.com/office/drawing/2014/main" id="{89FDBEA8-23A1-4DA3-B78C-E1F7AED721AF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3597847" y="3101569"/>
                  <a:ext cx="50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0">
              <p14:nvContentPartPr>
                <p14:cNvPr id="25007" name="잉크 25006">
                  <a:extLst>
                    <a:ext uri="{FF2B5EF4-FFF2-40B4-BE49-F238E27FC236}">
                      <a16:creationId xmlns:a16="http://schemas.microsoft.com/office/drawing/2014/main" id="{C35AFF16-CB00-4315-A96D-A6AD606CA0D7}"/>
                    </a:ext>
                  </a:extLst>
                </p14:cNvPr>
                <p14:cNvContentPartPr/>
                <p14:nvPr/>
              </p14:nvContentPartPr>
              <p14:xfrm>
                <a:off x="3610087" y="3191209"/>
                <a:ext cx="34200" cy="42840"/>
              </p14:xfrm>
            </p:contentPart>
          </mc:Choice>
          <mc:Fallback>
            <p:pic>
              <p:nvPicPr>
                <p:cNvPr id="25007" name="잉크 25006">
                  <a:extLst>
                    <a:ext uri="{FF2B5EF4-FFF2-40B4-BE49-F238E27FC236}">
                      <a16:creationId xmlns:a16="http://schemas.microsoft.com/office/drawing/2014/main" id="{C35AFF16-CB00-4315-A96D-A6AD606CA0D7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3601087" y="3182569"/>
                  <a:ext cx="51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2">
              <p14:nvContentPartPr>
                <p14:cNvPr id="25008" name="잉크 25007">
                  <a:extLst>
                    <a:ext uri="{FF2B5EF4-FFF2-40B4-BE49-F238E27FC236}">
                      <a16:creationId xmlns:a16="http://schemas.microsoft.com/office/drawing/2014/main" id="{D998341D-B78C-47AF-96C7-21D37D0077DD}"/>
                    </a:ext>
                  </a:extLst>
                </p14:cNvPr>
                <p14:cNvContentPartPr/>
                <p14:nvPr/>
              </p14:nvContentPartPr>
              <p14:xfrm>
                <a:off x="3646087" y="3106609"/>
                <a:ext cx="29520" cy="61200"/>
              </p14:xfrm>
            </p:contentPart>
          </mc:Choice>
          <mc:Fallback>
            <p:pic>
              <p:nvPicPr>
                <p:cNvPr id="25008" name="잉크 25007">
                  <a:extLst>
                    <a:ext uri="{FF2B5EF4-FFF2-40B4-BE49-F238E27FC236}">
                      <a16:creationId xmlns:a16="http://schemas.microsoft.com/office/drawing/2014/main" id="{D998341D-B78C-47AF-96C7-21D37D0077DD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3637447" y="3097609"/>
                  <a:ext cx="471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4">
              <p14:nvContentPartPr>
                <p14:cNvPr id="25009" name="잉크 25008">
                  <a:extLst>
                    <a:ext uri="{FF2B5EF4-FFF2-40B4-BE49-F238E27FC236}">
                      <a16:creationId xmlns:a16="http://schemas.microsoft.com/office/drawing/2014/main" id="{744812AD-C07A-4AD9-B768-B08C72A78B0B}"/>
                    </a:ext>
                  </a:extLst>
                </p14:cNvPr>
                <p14:cNvContentPartPr/>
                <p14:nvPr/>
              </p14:nvContentPartPr>
              <p14:xfrm>
                <a:off x="3649687" y="3166369"/>
                <a:ext cx="36720" cy="99360"/>
              </p14:xfrm>
            </p:contentPart>
          </mc:Choice>
          <mc:Fallback>
            <p:pic>
              <p:nvPicPr>
                <p:cNvPr id="25009" name="잉크 25008">
                  <a:extLst>
                    <a:ext uri="{FF2B5EF4-FFF2-40B4-BE49-F238E27FC236}">
                      <a16:creationId xmlns:a16="http://schemas.microsoft.com/office/drawing/2014/main" id="{744812AD-C07A-4AD9-B768-B08C72A78B0B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3640687" y="3157369"/>
                  <a:ext cx="54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6">
              <p14:nvContentPartPr>
                <p14:cNvPr id="25010" name="잉크 25009">
                  <a:extLst>
                    <a:ext uri="{FF2B5EF4-FFF2-40B4-BE49-F238E27FC236}">
                      <a16:creationId xmlns:a16="http://schemas.microsoft.com/office/drawing/2014/main" id="{069D8DD8-7E47-4906-8AC8-1C7B04FD7604}"/>
                    </a:ext>
                  </a:extLst>
                </p14:cNvPr>
                <p14:cNvContentPartPr/>
                <p14:nvPr/>
              </p14:nvContentPartPr>
              <p14:xfrm>
                <a:off x="3697207" y="3110569"/>
                <a:ext cx="35640" cy="79920"/>
              </p14:xfrm>
            </p:contentPart>
          </mc:Choice>
          <mc:Fallback>
            <p:pic>
              <p:nvPicPr>
                <p:cNvPr id="25010" name="잉크 25009">
                  <a:extLst>
                    <a:ext uri="{FF2B5EF4-FFF2-40B4-BE49-F238E27FC236}">
                      <a16:creationId xmlns:a16="http://schemas.microsoft.com/office/drawing/2014/main" id="{069D8DD8-7E47-4906-8AC8-1C7B04FD7604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3688207" y="3101929"/>
                  <a:ext cx="53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8">
              <p14:nvContentPartPr>
                <p14:cNvPr id="25011" name="잉크 25010">
                  <a:extLst>
                    <a:ext uri="{FF2B5EF4-FFF2-40B4-BE49-F238E27FC236}">
                      <a16:creationId xmlns:a16="http://schemas.microsoft.com/office/drawing/2014/main" id="{662D0134-FCAA-4DEF-8518-6198D34F5A51}"/>
                    </a:ext>
                  </a:extLst>
                </p14:cNvPr>
                <p14:cNvContentPartPr/>
                <p14:nvPr/>
              </p14:nvContentPartPr>
              <p14:xfrm>
                <a:off x="3715567" y="3137929"/>
                <a:ext cx="47520" cy="119880"/>
              </p14:xfrm>
            </p:contentPart>
          </mc:Choice>
          <mc:Fallback>
            <p:pic>
              <p:nvPicPr>
                <p:cNvPr id="25011" name="잉크 25010">
                  <a:extLst>
                    <a:ext uri="{FF2B5EF4-FFF2-40B4-BE49-F238E27FC236}">
                      <a16:creationId xmlns:a16="http://schemas.microsoft.com/office/drawing/2014/main" id="{662D0134-FCAA-4DEF-8518-6198D34F5A51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3706927" y="3129289"/>
                  <a:ext cx="65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0">
              <p14:nvContentPartPr>
                <p14:cNvPr id="25012" name="잉크 25011">
                  <a:extLst>
                    <a:ext uri="{FF2B5EF4-FFF2-40B4-BE49-F238E27FC236}">
                      <a16:creationId xmlns:a16="http://schemas.microsoft.com/office/drawing/2014/main" id="{E8FAE20A-AD06-44AA-98E7-AA9459410363}"/>
                    </a:ext>
                  </a:extLst>
                </p14:cNvPr>
                <p14:cNvContentPartPr/>
                <p14:nvPr/>
              </p14:nvContentPartPr>
              <p14:xfrm>
                <a:off x="3765967" y="3137209"/>
                <a:ext cx="20160" cy="82800"/>
              </p14:xfrm>
            </p:contentPart>
          </mc:Choice>
          <mc:Fallback>
            <p:pic>
              <p:nvPicPr>
                <p:cNvPr id="25012" name="잉크 25011">
                  <a:extLst>
                    <a:ext uri="{FF2B5EF4-FFF2-40B4-BE49-F238E27FC236}">
                      <a16:creationId xmlns:a16="http://schemas.microsoft.com/office/drawing/2014/main" id="{E8FAE20A-AD06-44AA-98E7-AA9459410363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3757327" y="3128209"/>
                  <a:ext cx="378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2">
              <p14:nvContentPartPr>
                <p14:cNvPr id="25013" name="잉크 25012">
                  <a:extLst>
                    <a:ext uri="{FF2B5EF4-FFF2-40B4-BE49-F238E27FC236}">
                      <a16:creationId xmlns:a16="http://schemas.microsoft.com/office/drawing/2014/main" id="{85327D0D-5020-4AF2-BBF7-5878B6511B3E}"/>
                    </a:ext>
                  </a:extLst>
                </p14:cNvPr>
                <p14:cNvContentPartPr/>
                <p14:nvPr/>
              </p14:nvContentPartPr>
              <p14:xfrm>
                <a:off x="3786487" y="3143329"/>
                <a:ext cx="22320" cy="54360"/>
              </p14:xfrm>
            </p:contentPart>
          </mc:Choice>
          <mc:Fallback>
            <p:pic>
              <p:nvPicPr>
                <p:cNvPr id="25013" name="잉크 25012">
                  <a:extLst>
                    <a:ext uri="{FF2B5EF4-FFF2-40B4-BE49-F238E27FC236}">
                      <a16:creationId xmlns:a16="http://schemas.microsoft.com/office/drawing/2014/main" id="{85327D0D-5020-4AF2-BBF7-5878B6511B3E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3777847" y="3134329"/>
                  <a:ext cx="399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4">
              <p14:nvContentPartPr>
                <p14:cNvPr id="25014" name="잉크 25013">
                  <a:extLst>
                    <a:ext uri="{FF2B5EF4-FFF2-40B4-BE49-F238E27FC236}">
                      <a16:creationId xmlns:a16="http://schemas.microsoft.com/office/drawing/2014/main" id="{116212E0-8596-4BF6-A51F-BCCBDA3A025B}"/>
                    </a:ext>
                  </a:extLst>
                </p14:cNvPr>
                <p14:cNvContentPartPr/>
                <p14:nvPr/>
              </p14:nvContentPartPr>
              <p14:xfrm>
                <a:off x="3765607" y="3248809"/>
                <a:ext cx="46440" cy="33840"/>
              </p14:xfrm>
            </p:contentPart>
          </mc:Choice>
          <mc:Fallback>
            <p:pic>
              <p:nvPicPr>
                <p:cNvPr id="25014" name="잉크 25013">
                  <a:extLst>
                    <a:ext uri="{FF2B5EF4-FFF2-40B4-BE49-F238E27FC236}">
                      <a16:creationId xmlns:a16="http://schemas.microsoft.com/office/drawing/2014/main" id="{116212E0-8596-4BF6-A51F-BCCBDA3A025B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3756967" y="3240169"/>
                  <a:ext cx="64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6">
              <p14:nvContentPartPr>
                <p14:cNvPr id="25015" name="잉크 25014">
                  <a:extLst>
                    <a:ext uri="{FF2B5EF4-FFF2-40B4-BE49-F238E27FC236}">
                      <a16:creationId xmlns:a16="http://schemas.microsoft.com/office/drawing/2014/main" id="{CD7816E7-8A17-43C7-8F0A-E23A3F69C74B}"/>
                    </a:ext>
                  </a:extLst>
                </p14:cNvPr>
                <p14:cNvContentPartPr/>
                <p14:nvPr/>
              </p14:nvContentPartPr>
              <p14:xfrm>
                <a:off x="3803047" y="3163129"/>
                <a:ext cx="38520" cy="108360"/>
              </p14:xfrm>
            </p:contentPart>
          </mc:Choice>
          <mc:Fallback>
            <p:pic>
              <p:nvPicPr>
                <p:cNvPr id="25015" name="잉크 25014">
                  <a:extLst>
                    <a:ext uri="{FF2B5EF4-FFF2-40B4-BE49-F238E27FC236}">
                      <a16:creationId xmlns:a16="http://schemas.microsoft.com/office/drawing/2014/main" id="{CD7816E7-8A17-43C7-8F0A-E23A3F69C74B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3794047" y="3154129"/>
                  <a:ext cx="56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8">
              <p14:nvContentPartPr>
                <p14:cNvPr id="25016" name="잉크 25015">
                  <a:extLst>
                    <a:ext uri="{FF2B5EF4-FFF2-40B4-BE49-F238E27FC236}">
                      <a16:creationId xmlns:a16="http://schemas.microsoft.com/office/drawing/2014/main" id="{9A867B1B-4346-437C-AB7C-158350C3737A}"/>
                    </a:ext>
                  </a:extLst>
                </p14:cNvPr>
                <p14:cNvContentPartPr/>
                <p14:nvPr/>
              </p14:nvContentPartPr>
              <p14:xfrm>
                <a:off x="3842287" y="3207769"/>
                <a:ext cx="41040" cy="134280"/>
              </p14:xfrm>
            </p:contentPart>
          </mc:Choice>
          <mc:Fallback>
            <p:pic>
              <p:nvPicPr>
                <p:cNvPr id="25016" name="잉크 25015">
                  <a:extLst>
                    <a:ext uri="{FF2B5EF4-FFF2-40B4-BE49-F238E27FC236}">
                      <a16:creationId xmlns:a16="http://schemas.microsoft.com/office/drawing/2014/main" id="{9A867B1B-4346-437C-AB7C-158350C3737A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3833287" y="3198769"/>
                  <a:ext cx="58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0">
              <p14:nvContentPartPr>
                <p14:cNvPr id="25017" name="잉크 25016">
                  <a:extLst>
                    <a:ext uri="{FF2B5EF4-FFF2-40B4-BE49-F238E27FC236}">
                      <a16:creationId xmlns:a16="http://schemas.microsoft.com/office/drawing/2014/main" id="{CCA6E4BD-3EEA-4426-A039-21A9BD629A71}"/>
                    </a:ext>
                  </a:extLst>
                </p14:cNvPr>
                <p14:cNvContentPartPr/>
                <p14:nvPr/>
              </p14:nvContentPartPr>
              <p14:xfrm>
                <a:off x="3900967" y="3249889"/>
                <a:ext cx="9720" cy="174600"/>
              </p14:xfrm>
            </p:contentPart>
          </mc:Choice>
          <mc:Fallback>
            <p:pic>
              <p:nvPicPr>
                <p:cNvPr id="25017" name="잉크 25016">
                  <a:extLst>
                    <a:ext uri="{FF2B5EF4-FFF2-40B4-BE49-F238E27FC236}">
                      <a16:creationId xmlns:a16="http://schemas.microsoft.com/office/drawing/2014/main" id="{CCA6E4BD-3EEA-4426-A039-21A9BD629A71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3891967" y="3240889"/>
                  <a:ext cx="27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2">
              <p14:nvContentPartPr>
                <p14:cNvPr id="25020" name="잉크 25019">
                  <a:extLst>
                    <a:ext uri="{FF2B5EF4-FFF2-40B4-BE49-F238E27FC236}">
                      <a16:creationId xmlns:a16="http://schemas.microsoft.com/office/drawing/2014/main" id="{461D6F56-4075-406E-ABB4-E4409C8F0452}"/>
                    </a:ext>
                  </a:extLst>
                </p14:cNvPr>
                <p14:cNvContentPartPr/>
                <p14:nvPr/>
              </p14:nvContentPartPr>
              <p14:xfrm>
                <a:off x="1082527" y="4456969"/>
                <a:ext cx="115200" cy="157320"/>
              </p14:xfrm>
            </p:contentPart>
          </mc:Choice>
          <mc:Fallback>
            <p:pic>
              <p:nvPicPr>
                <p:cNvPr id="25020" name="잉크 25019">
                  <a:extLst>
                    <a:ext uri="{FF2B5EF4-FFF2-40B4-BE49-F238E27FC236}">
                      <a16:creationId xmlns:a16="http://schemas.microsoft.com/office/drawing/2014/main" id="{461D6F56-4075-406E-ABB4-E4409C8F0452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1073527" y="4447969"/>
                  <a:ext cx="1328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4">
              <p14:nvContentPartPr>
                <p14:cNvPr id="25021" name="잉크 25020">
                  <a:extLst>
                    <a:ext uri="{FF2B5EF4-FFF2-40B4-BE49-F238E27FC236}">
                      <a16:creationId xmlns:a16="http://schemas.microsoft.com/office/drawing/2014/main" id="{182ADC7E-C332-4D78-BFBA-4AC61F60A8CD}"/>
                    </a:ext>
                  </a:extLst>
                </p14:cNvPr>
                <p14:cNvContentPartPr/>
                <p14:nvPr/>
              </p14:nvContentPartPr>
              <p14:xfrm>
                <a:off x="1102327" y="4561009"/>
                <a:ext cx="106920" cy="66600"/>
              </p14:xfrm>
            </p:contentPart>
          </mc:Choice>
          <mc:Fallback>
            <p:pic>
              <p:nvPicPr>
                <p:cNvPr id="25021" name="잉크 25020">
                  <a:extLst>
                    <a:ext uri="{FF2B5EF4-FFF2-40B4-BE49-F238E27FC236}">
                      <a16:creationId xmlns:a16="http://schemas.microsoft.com/office/drawing/2014/main" id="{182ADC7E-C332-4D78-BFBA-4AC61F60A8CD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1093327" y="4552369"/>
                  <a:ext cx="124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6">
              <p14:nvContentPartPr>
                <p14:cNvPr id="25022" name="잉크 25021">
                  <a:extLst>
                    <a:ext uri="{FF2B5EF4-FFF2-40B4-BE49-F238E27FC236}">
                      <a16:creationId xmlns:a16="http://schemas.microsoft.com/office/drawing/2014/main" id="{02E1F4E2-450A-41E5-9DE7-4C81E56D20E9}"/>
                    </a:ext>
                  </a:extLst>
                </p14:cNvPr>
                <p14:cNvContentPartPr/>
                <p14:nvPr/>
              </p14:nvContentPartPr>
              <p14:xfrm>
                <a:off x="1203847" y="4426729"/>
                <a:ext cx="93240" cy="145800"/>
              </p14:xfrm>
            </p:contentPart>
          </mc:Choice>
          <mc:Fallback>
            <p:pic>
              <p:nvPicPr>
                <p:cNvPr id="25022" name="잉크 25021">
                  <a:extLst>
                    <a:ext uri="{FF2B5EF4-FFF2-40B4-BE49-F238E27FC236}">
                      <a16:creationId xmlns:a16="http://schemas.microsoft.com/office/drawing/2014/main" id="{02E1F4E2-450A-41E5-9DE7-4C81E56D20E9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1195207" y="4418089"/>
                  <a:ext cx="1108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8">
              <p14:nvContentPartPr>
                <p14:cNvPr id="25023" name="잉크 25022">
                  <a:extLst>
                    <a:ext uri="{FF2B5EF4-FFF2-40B4-BE49-F238E27FC236}">
                      <a16:creationId xmlns:a16="http://schemas.microsoft.com/office/drawing/2014/main" id="{5FC45C72-D30D-4A39-9C41-6B6C37B757A3}"/>
                    </a:ext>
                  </a:extLst>
                </p14:cNvPr>
                <p14:cNvContentPartPr/>
                <p14:nvPr/>
              </p14:nvContentPartPr>
              <p14:xfrm>
                <a:off x="1213927" y="4617169"/>
                <a:ext cx="106200" cy="15840"/>
              </p14:xfrm>
            </p:contentPart>
          </mc:Choice>
          <mc:Fallback>
            <p:pic>
              <p:nvPicPr>
                <p:cNvPr id="25023" name="잉크 25022">
                  <a:extLst>
                    <a:ext uri="{FF2B5EF4-FFF2-40B4-BE49-F238E27FC236}">
                      <a16:creationId xmlns:a16="http://schemas.microsoft.com/office/drawing/2014/main" id="{5FC45C72-D30D-4A39-9C41-6B6C37B757A3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1205287" y="4608169"/>
                  <a:ext cx="1238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0">
              <p14:nvContentPartPr>
                <p14:cNvPr id="25024" name="잉크 25023">
                  <a:extLst>
                    <a:ext uri="{FF2B5EF4-FFF2-40B4-BE49-F238E27FC236}">
                      <a16:creationId xmlns:a16="http://schemas.microsoft.com/office/drawing/2014/main" id="{EBCAADBD-8849-4BB6-B0D3-E0F0D49D94B8}"/>
                    </a:ext>
                  </a:extLst>
                </p14:cNvPr>
                <p14:cNvContentPartPr/>
                <p14:nvPr/>
              </p14:nvContentPartPr>
              <p14:xfrm>
                <a:off x="1314727" y="4437169"/>
                <a:ext cx="109440" cy="117720"/>
              </p14:xfrm>
            </p:contentPart>
          </mc:Choice>
          <mc:Fallback>
            <p:pic>
              <p:nvPicPr>
                <p:cNvPr id="25024" name="잉크 25023">
                  <a:extLst>
                    <a:ext uri="{FF2B5EF4-FFF2-40B4-BE49-F238E27FC236}">
                      <a16:creationId xmlns:a16="http://schemas.microsoft.com/office/drawing/2014/main" id="{EBCAADBD-8849-4BB6-B0D3-E0F0D49D94B8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1305727" y="4428529"/>
                  <a:ext cx="1270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2">
              <p14:nvContentPartPr>
                <p14:cNvPr id="25025" name="잉크 25024">
                  <a:extLst>
                    <a:ext uri="{FF2B5EF4-FFF2-40B4-BE49-F238E27FC236}">
                      <a16:creationId xmlns:a16="http://schemas.microsoft.com/office/drawing/2014/main" id="{326DE332-F9CC-4178-B2B0-8C36C471A152}"/>
                    </a:ext>
                  </a:extLst>
                </p14:cNvPr>
                <p14:cNvContentPartPr/>
                <p14:nvPr/>
              </p14:nvContentPartPr>
              <p14:xfrm>
                <a:off x="1326967" y="4599529"/>
                <a:ext cx="122760" cy="27000"/>
              </p14:xfrm>
            </p:contentPart>
          </mc:Choice>
          <mc:Fallback>
            <p:pic>
              <p:nvPicPr>
                <p:cNvPr id="25025" name="잉크 25024">
                  <a:extLst>
                    <a:ext uri="{FF2B5EF4-FFF2-40B4-BE49-F238E27FC236}">
                      <a16:creationId xmlns:a16="http://schemas.microsoft.com/office/drawing/2014/main" id="{326DE332-F9CC-4178-B2B0-8C36C471A152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1317967" y="4590529"/>
                  <a:ext cx="1404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4">
              <p14:nvContentPartPr>
                <p14:cNvPr id="25026" name="잉크 25025">
                  <a:extLst>
                    <a:ext uri="{FF2B5EF4-FFF2-40B4-BE49-F238E27FC236}">
                      <a16:creationId xmlns:a16="http://schemas.microsoft.com/office/drawing/2014/main" id="{267ED7FF-6089-4E2A-B451-6D045490C7FD}"/>
                    </a:ext>
                  </a:extLst>
                </p14:cNvPr>
                <p14:cNvContentPartPr/>
                <p14:nvPr/>
              </p14:nvContentPartPr>
              <p14:xfrm>
                <a:off x="1405087" y="4439689"/>
                <a:ext cx="118800" cy="117720"/>
              </p14:xfrm>
            </p:contentPart>
          </mc:Choice>
          <mc:Fallback>
            <p:pic>
              <p:nvPicPr>
                <p:cNvPr id="25026" name="잉크 25025">
                  <a:extLst>
                    <a:ext uri="{FF2B5EF4-FFF2-40B4-BE49-F238E27FC236}">
                      <a16:creationId xmlns:a16="http://schemas.microsoft.com/office/drawing/2014/main" id="{267ED7FF-6089-4E2A-B451-6D045490C7FD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1396447" y="4431049"/>
                  <a:ext cx="136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6">
              <p14:nvContentPartPr>
                <p14:cNvPr id="25027" name="잉크 25026">
                  <a:extLst>
                    <a:ext uri="{FF2B5EF4-FFF2-40B4-BE49-F238E27FC236}">
                      <a16:creationId xmlns:a16="http://schemas.microsoft.com/office/drawing/2014/main" id="{407C171F-B8E2-4C0E-9FC9-39AFD3951ED9}"/>
                    </a:ext>
                  </a:extLst>
                </p14:cNvPr>
                <p14:cNvContentPartPr/>
                <p14:nvPr/>
              </p14:nvContentPartPr>
              <p14:xfrm>
                <a:off x="1463047" y="4576489"/>
                <a:ext cx="72360" cy="59040"/>
              </p14:xfrm>
            </p:contentPart>
          </mc:Choice>
          <mc:Fallback>
            <p:pic>
              <p:nvPicPr>
                <p:cNvPr id="25027" name="잉크 25026">
                  <a:extLst>
                    <a:ext uri="{FF2B5EF4-FFF2-40B4-BE49-F238E27FC236}">
                      <a16:creationId xmlns:a16="http://schemas.microsoft.com/office/drawing/2014/main" id="{407C171F-B8E2-4C0E-9FC9-39AFD3951ED9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1454407" y="4567849"/>
                  <a:ext cx="90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8">
              <p14:nvContentPartPr>
                <p14:cNvPr id="25028" name="잉크 25027">
                  <a:extLst>
                    <a:ext uri="{FF2B5EF4-FFF2-40B4-BE49-F238E27FC236}">
                      <a16:creationId xmlns:a16="http://schemas.microsoft.com/office/drawing/2014/main" id="{787AB1B5-4419-4BF5-A785-3AEE1655DD01}"/>
                    </a:ext>
                  </a:extLst>
                </p14:cNvPr>
                <p14:cNvContentPartPr/>
                <p14:nvPr/>
              </p14:nvContentPartPr>
              <p14:xfrm>
                <a:off x="1535407" y="4441129"/>
                <a:ext cx="113040" cy="118080"/>
              </p14:xfrm>
            </p:contentPart>
          </mc:Choice>
          <mc:Fallback>
            <p:pic>
              <p:nvPicPr>
                <p:cNvPr id="25028" name="잉크 25027">
                  <a:extLst>
                    <a:ext uri="{FF2B5EF4-FFF2-40B4-BE49-F238E27FC236}">
                      <a16:creationId xmlns:a16="http://schemas.microsoft.com/office/drawing/2014/main" id="{787AB1B5-4419-4BF5-A785-3AEE1655DD01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1526407" y="4432129"/>
                  <a:ext cx="1306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0">
              <p14:nvContentPartPr>
                <p14:cNvPr id="25029" name="잉크 25028">
                  <a:extLst>
                    <a:ext uri="{FF2B5EF4-FFF2-40B4-BE49-F238E27FC236}">
                      <a16:creationId xmlns:a16="http://schemas.microsoft.com/office/drawing/2014/main" id="{8190C232-002C-42E1-B92A-F4860F9E4793}"/>
                    </a:ext>
                  </a:extLst>
                </p14:cNvPr>
                <p14:cNvContentPartPr/>
                <p14:nvPr/>
              </p14:nvContentPartPr>
              <p14:xfrm>
                <a:off x="1575727" y="4380289"/>
                <a:ext cx="248040" cy="235080"/>
              </p14:xfrm>
            </p:contentPart>
          </mc:Choice>
          <mc:Fallback>
            <p:pic>
              <p:nvPicPr>
                <p:cNvPr id="25029" name="잉크 25028">
                  <a:extLst>
                    <a:ext uri="{FF2B5EF4-FFF2-40B4-BE49-F238E27FC236}">
                      <a16:creationId xmlns:a16="http://schemas.microsoft.com/office/drawing/2014/main" id="{8190C232-002C-42E1-B92A-F4860F9E4793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1567087" y="4371289"/>
                  <a:ext cx="2656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2">
              <p14:nvContentPartPr>
                <p14:cNvPr id="25030" name="잉크 25029">
                  <a:extLst>
                    <a:ext uri="{FF2B5EF4-FFF2-40B4-BE49-F238E27FC236}">
                      <a16:creationId xmlns:a16="http://schemas.microsoft.com/office/drawing/2014/main" id="{EA2D1B3F-D128-489C-893A-B30799986DAF}"/>
                    </a:ext>
                  </a:extLst>
                </p14:cNvPr>
                <p14:cNvContentPartPr/>
                <p14:nvPr/>
              </p14:nvContentPartPr>
              <p14:xfrm>
                <a:off x="1782007" y="4463089"/>
                <a:ext cx="44640" cy="43920"/>
              </p14:xfrm>
            </p:contentPart>
          </mc:Choice>
          <mc:Fallback>
            <p:pic>
              <p:nvPicPr>
                <p:cNvPr id="25030" name="잉크 25029">
                  <a:extLst>
                    <a:ext uri="{FF2B5EF4-FFF2-40B4-BE49-F238E27FC236}">
                      <a16:creationId xmlns:a16="http://schemas.microsoft.com/office/drawing/2014/main" id="{EA2D1B3F-D128-489C-893A-B30799986DAF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1773367" y="4454449"/>
                  <a:ext cx="62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4">
              <p14:nvContentPartPr>
                <p14:cNvPr id="25031" name="잉크 25030">
                  <a:extLst>
                    <a:ext uri="{FF2B5EF4-FFF2-40B4-BE49-F238E27FC236}">
                      <a16:creationId xmlns:a16="http://schemas.microsoft.com/office/drawing/2014/main" id="{BF7C1F28-D2AD-4AFD-9F15-F2D296C93DC2}"/>
                    </a:ext>
                  </a:extLst>
                </p14:cNvPr>
                <p14:cNvContentPartPr/>
                <p14:nvPr/>
              </p14:nvContentPartPr>
              <p14:xfrm>
                <a:off x="1806127" y="4443649"/>
                <a:ext cx="81000" cy="186120"/>
              </p14:xfrm>
            </p:contentPart>
          </mc:Choice>
          <mc:Fallback>
            <p:pic>
              <p:nvPicPr>
                <p:cNvPr id="25031" name="잉크 25030">
                  <a:extLst>
                    <a:ext uri="{FF2B5EF4-FFF2-40B4-BE49-F238E27FC236}">
                      <a16:creationId xmlns:a16="http://schemas.microsoft.com/office/drawing/2014/main" id="{BF7C1F28-D2AD-4AFD-9F15-F2D296C93DC2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1797127" y="4434649"/>
                  <a:ext cx="986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6">
              <p14:nvContentPartPr>
                <p14:cNvPr id="25032" name="잉크 25031">
                  <a:extLst>
                    <a:ext uri="{FF2B5EF4-FFF2-40B4-BE49-F238E27FC236}">
                      <a16:creationId xmlns:a16="http://schemas.microsoft.com/office/drawing/2014/main" id="{EC8A7002-C670-4183-A917-7568D999F2C0}"/>
                    </a:ext>
                  </a:extLst>
                </p14:cNvPr>
                <p14:cNvContentPartPr/>
                <p14:nvPr/>
              </p14:nvContentPartPr>
              <p14:xfrm>
                <a:off x="1895047" y="4435369"/>
                <a:ext cx="130320" cy="154800"/>
              </p14:xfrm>
            </p:contentPart>
          </mc:Choice>
          <mc:Fallback>
            <p:pic>
              <p:nvPicPr>
                <p:cNvPr id="25032" name="잉크 25031">
                  <a:extLst>
                    <a:ext uri="{FF2B5EF4-FFF2-40B4-BE49-F238E27FC236}">
                      <a16:creationId xmlns:a16="http://schemas.microsoft.com/office/drawing/2014/main" id="{EC8A7002-C670-4183-A917-7568D999F2C0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1886047" y="4426729"/>
                  <a:ext cx="147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8">
              <p14:nvContentPartPr>
                <p14:cNvPr id="25033" name="잉크 25032">
                  <a:extLst>
                    <a:ext uri="{FF2B5EF4-FFF2-40B4-BE49-F238E27FC236}">
                      <a16:creationId xmlns:a16="http://schemas.microsoft.com/office/drawing/2014/main" id="{470CE4C9-8E58-44EC-9C2B-4203DA10DEB4}"/>
                    </a:ext>
                  </a:extLst>
                </p14:cNvPr>
                <p14:cNvContentPartPr/>
                <p14:nvPr/>
              </p14:nvContentPartPr>
              <p14:xfrm>
                <a:off x="1969207" y="4602409"/>
                <a:ext cx="93600" cy="88920"/>
              </p14:xfrm>
            </p:contentPart>
          </mc:Choice>
          <mc:Fallback>
            <p:pic>
              <p:nvPicPr>
                <p:cNvPr id="25033" name="잉크 25032">
                  <a:extLst>
                    <a:ext uri="{FF2B5EF4-FFF2-40B4-BE49-F238E27FC236}">
                      <a16:creationId xmlns:a16="http://schemas.microsoft.com/office/drawing/2014/main" id="{470CE4C9-8E58-44EC-9C2B-4203DA10DEB4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1960207" y="4593409"/>
                  <a:ext cx="111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0">
              <p14:nvContentPartPr>
                <p14:cNvPr id="25035" name="잉크 25034">
                  <a:extLst>
                    <a:ext uri="{FF2B5EF4-FFF2-40B4-BE49-F238E27FC236}">
                      <a16:creationId xmlns:a16="http://schemas.microsoft.com/office/drawing/2014/main" id="{862D7C1D-EB82-41AE-876B-8C56D78018BF}"/>
                    </a:ext>
                  </a:extLst>
                </p14:cNvPr>
                <p14:cNvContentPartPr/>
                <p14:nvPr/>
              </p14:nvContentPartPr>
              <p14:xfrm>
                <a:off x="-175313" y="665449"/>
                <a:ext cx="743760" cy="4839840"/>
              </p14:xfrm>
            </p:contentPart>
          </mc:Choice>
          <mc:Fallback>
            <p:pic>
              <p:nvPicPr>
                <p:cNvPr id="25035" name="잉크 25034">
                  <a:extLst>
                    <a:ext uri="{FF2B5EF4-FFF2-40B4-BE49-F238E27FC236}">
                      <a16:creationId xmlns:a16="http://schemas.microsoft.com/office/drawing/2014/main" id="{862D7C1D-EB82-41AE-876B-8C56D78018BF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-183953" y="656809"/>
                  <a:ext cx="761400" cy="485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12">
            <p14:nvContentPartPr>
              <p14:cNvPr id="25037" name="잉크 25036">
                <a:extLst>
                  <a:ext uri="{FF2B5EF4-FFF2-40B4-BE49-F238E27FC236}">
                    <a16:creationId xmlns:a16="http://schemas.microsoft.com/office/drawing/2014/main" id="{6894DECD-F18A-483C-AA4A-5E5B92B213B7}"/>
                  </a:ext>
                </a:extLst>
              </p14:cNvPr>
              <p14:cNvContentPartPr/>
              <p14:nvPr/>
            </p14:nvContentPartPr>
            <p14:xfrm>
              <a:off x="-2023913" y="1680289"/>
              <a:ext cx="425520" cy="748800"/>
            </p14:xfrm>
          </p:contentPart>
        </mc:Choice>
        <mc:Fallback>
          <p:pic>
            <p:nvPicPr>
              <p:cNvPr id="25037" name="잉크 25036">
                <a:extLst>
                  <a:ext uri="{FF2B5EF4-FFF2-40B4-BE49-F238E27FC236}">
                    <a16:creationId xmlns:a16="http://schemas.microsoft.com/office/drawing/2014/main" id="{6894DECD-F18A-483C-AA4A-5E5B92B213B7}"/>
                  </a:ext>
                </a:extLst>
              </p:cNvPr>
              <p:cNvPicPr/>
              <p:nvPr/>
            </p:nvPicPr>
            <p:blipFill>
              <a:blip r:embed="rId913"/>
              <a:stretch>
                <a:fillRect/>
              </a:stretch>
            </p:blipFill>
            <p:spPr>
              <a:xfrm>
                <a:off x="-2032553" y="1671649"/>
                <a:ext cx="443160" cy="76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4">
            <p14:nvContentPartPr>
              <p14:cNvPr id="25038" name="잉크 25037">
                <a:extLst>
                  <a:ext uri="{FF2B5EF4-FFF2-40B4-BE49-F238E27FC236}">
                    <a16:creationId xmlns:a16="http://schemas.microsoft.com/office/drawing/2014/main" id="{E20B1A4E-9A89-48F7-9EF9-F7453D56C6FB}"/>
                  </a:ext>
                </a:extLst>
              </p14:cNvPr>
              <p14:cNvContentPartPr/>
              <p14:nvPr/>
            </p14:nvContentPartPr>
            <p14:xfrm>
              <a:off x="-1775873" y="2054689"/>
              <a:ext cx="354960" cy="187560"/>
            </p14:xfrm>
          </p:contentPart>
        </mc:Choice>
        <mc:Fallback>
          <p:pic>
            <p:nvPicPr>
              <p:cNvPr id="25038" name="잉크 25037">
                <a:extLst>
                  <a:ext uri="{FF2B5EF4-FFF2-40B4-BE49-F238E27FC236}">
                    <a16:creationId xmlns:a16="http://schemas.microsoft.com/office/drawing/2014/main" id="{E20B1A4E-9A89-48F7-9EF9-F7453D56C6FB}"/>
                  </a:ext>
                </a:extLst>
              </p:cNvPr>
              <p:cNvPicPr/>
              <p:nvPr/>
            </p:nvPicPr>
            <p:blipFill>
              <a:blip r:embed="rId915"/>
              <a:stretch>
                <a:fillRect/>
              </a:stretch>
            </p:blipFill>
            <p:spPr>
              <a:xfrm>
                <a:off x="-1784513" y="2045689"/>
                <a:ext cx="37260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6">
            <p14:nvContentPartPr>
              <p14:cNvPr id="25039" name="잉크 25038">
                <a:extLst>
                  <a:ext uri="{FF2B5EF4-FFF2-40B4-BE49-F238E27FC236}">
                    <a16:creationId xmlns:a16="http://schemas.microsoft.com/office/drawing/2014/main" id="{A2C1916A-C964-4F6F-9D4D-1835EF96323B}"/>
                  </a:ext>
                </a:extLst>
              </p14:cNvPr>
              <p14:cNvContentPartPr/>
              <p14:nvPr/>
            </p14:nvContentPartPr>
            <p14:xfrm>
              <a:off x="-1931033" y="2441329"/>
              <a:ext cx="379800" cy="409320"/>
            </p14:xfrm>
          </p:contentPart>
        </mc:Choice>
        <mc:Fallback>
          <p:pic>
            <p:nvPicPr>
              <p:cNvPr id="25039" name="잉크 25038">
                <a:extLst>
                  <a:ext uri="{FF2B5EF4-FFF2-40B4-BE49-F238E27FC236}">
                    <a16:creationId xmlns:a16="http://schemas.microsoft.com/office/drawing/2014/main" id="{A2C1916A-C964-4F6F-9D4D-1835EF96323B}"/>
                  </a:ext>
                </a:extLst>
              </p:cNvPr>
              <p:cNvPicPr/>
              <p:nvPr/>
            </p:nvPicPr>
            <p:blipFill>
              <a:blip r:embed="rId917"/>
              <a:stretch>
                <a:fillRect/>
              </a:stretch>
            </p:blipFill>
            <p:spPr>
              <a:xfrm>
                <a:off x="-1940033" y="2432689"/>
                <a:ext cx="3974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8">
            <p14:nvContentPartPr>
              <p14:cNvPr id="25040" name="잉크 25039">
                <a:extLst>
                  <a:ext uri="{FF2B5EF4-FFF2-40B4-BE49-F238E27FC236}">
                    <a16:creationId xmlns:a16="http://schemas.microsoft.com/office/drawing/2014/main" id="{DF0D1121-1E69-4AB2-8885-579FD6A7B629}"/>
                  </a:ext>
                </a:extLst>
              </p14:cNvPr>
              <p14:cNvContentPartPr/>
              <p14:nvPr/>
            </p14:nvContentPartPr>
            <p14:xfrm>
              <a:off x="-1790273" y="2799889"/>
              <a:ext cx="371160" cy="338400"/>
            </p14:xfrm>
          </p:contentPart>
        </mc:Choice>
        <mc:Fallback>
          <p:pic>
            <p:nvPicPr>
              <p:cNvPr id="25040" name="잉크 25039">
                <a:extLst>
                  <a:ext uri="{FF2B5EF4-FFF2-40B4-BE49-F238E27FC236}">
                    <a16:creationId xmlns:a16="http://schemas.microsoft.com/office/drawing/2014/main" id="{DF0D1121-1E69-4AB2-8885-579FD6A7B629}"/>
                  </a:ext>
                </a:extLst>
              </p:cNvPr>
              <p:cNvPicPr/>
              <p:nvPr/>
            </p:nvPicPr>
            <p:blipFill>
              <a:blip r:embed="rId919"/>
              <a:stretch>
                <a:fillRect/>
              </a:stretch>
            </p:blipFill>
            <p:spPr>
              <a:xfrm>
                <a:off x="-1798913" y="2790889"/>
                <a:ext cx="38880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0">
            <p14:nvContentPartPr>
              <p14:cNvPr id="25041" name="잉크 25040">
                <a:extLst>
                  <a:ext uri="{FF2B5EF4-FFF2-40B4-BE49-F238E27FC236}">
                    <a16:creationId xmlns:a16="http://schemas.microsoft.com/office/drawing/2014/main" id="{74D8D7CE-6259-44C6-A3ED-000BF450E3EF}"/>
                  </a:ext>
                </a:extLst>
              </p14:cNvPr>
              <p14:cNvContentPartPr/>
              <p14:nvPr/>
            </p14:nvContentPartPr>
            <p14:xfrm>
              <a:off x="-1369433" y="1719169"/>
              <a:ext cx="362160" cy="929520"/>
            </p14:xfrm>
          </p:contentPart>
        </mc:Choice>
        <mc:Fallback>
          <p:pic>
            <p:nvPicPr>
              <p:cNvPr id="25041" name="잉크 25040">
                <a:extLst>
                  <a:ext uri="{FF2B5EF4-FFF2-40B4-BE49-F238E27FC236}">
                    <a16:creationId xmlns:a16="http://schemas.microsoft.com/office/drawing/2014/main" id="{74D8D7CE-6259-44C6-A3ED-000BF450E3EF}"/>
                  </a:ext>
                </a:extLst>
              </p:cNvPr>
              <p:cNvPicPr/>
              <p:nvPr/>
            </p:nvPicPr>
            <p:blipFill>
              <a:blip r:embed="rId921"/>
              <a:stretch>
                <a:fillRect/>
              </a:stretch>
            </p:blipFill>
            <p:spPr>
              <a:xfrm>
                <a:off x="-1378073" y="1710529"/>
                <a:ext cx="379800" cy="9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2">
            <p14:nvContentPartPr>
              <p14:cNvPr id="25042" name="잉크 25041">
                <a:extLst>
                  <a:ext uri="{FF2B5EF4-FFF2-40B4-BE49-F238E27FC236}">
                    <a16:creationId xmlns:a16="http://schemas.microsoft.com/office/drawing/2014/main" id="{540C0C28-A503-4CC3-BBFA-B696435FDD46}"/>
                  </a:ext>
                </a:extLst>
              </p14:cNvPr>
              <p14:cNvContentPartPr/>
              <p14:nvPr/>
            </p14:nvContentPartPr>
            <p14:xfrm>
              <a:off x="-1255673" y="2199049"/>
              <a:ext cx="602640" cy="605520"/>
            </p14:xfrm>
          </p:contentPart>
        </mc:Choice>
        <mc:Fallback>
          <p:pic>
            <p:nvPicPr>
              <p:cNvPr id="25042" name="잉크 25041">
                <a:extLst>
                  <a:ext uri="{FF2B5EF4-FFF2-40B4-BE49-F238E27FC236}">
                    <a16:creationId xmlns:a16="http://schemas.microsoft.com/office/drawing/2014/main" id="{540C0C28-A503-4CC3-BBFA-B696435FDD46}"/>
                  </a:ext>
                </a:extLst>
              </p:cNvPr>
              <p:cNvPicPr/>
              <p:nvPr/>
            </p:nvPicPr>
            <p:blipFill>
              <a:blip r:embed="rId923"/>
              <a:stretch>
                <a:fillRect/>
              </a:stretch>
            </p:blipFill>
            <p:spPr>
              <a:xfrm>
                <a:off x="-1264673" y="2190049"/>
                <a:ext cx="62028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4">
            <p14:nvContentPartPr>
              <p14:cNvPr id="25043" name="잉크 25042">
                <a:extLst>
                  <a:ext uri="{FF2B5EF4-FFF2-40B4-BE49-F238E27FC236}">
                    <a16:creationId xmlns:a16="http://schemas.microsoft.com/office/drawing/2014/main" id="{EF2AEAB6-0592-4CCA-BF9A-F6A74D90137D}"/>
                  </a:ext>
                </a:extLst>
              </p14:cNvPr>
              <p14:cNvContentPartPr/>
              <p14:nvPr/>
            </p14:nvContentPartPr>
            <p14:xfrm>
              <a:off x="-1957313" y="3425209"/>
              <a:ext cx="405360" cy="475920"/>
            </p14:xfrm>
          </p:contentPart>
        </mc:Choice>
        <mc:Fallback>
          <p:pic>
            <p:nvPicPr>
              <p:cNvPr id="25043" name="잉크 25042">
                <a:extLst>
                  <a:ext uri="{FF2B5EF4-FFF2-40B4-BE49-F238E27FC236}">
                    <a16:creationId xmlns:a16="http://schemas.microsoft.com/office/drawing/2014/main" id="{EF2AEAB6-0592-4CCA-BF9A-F6A74D90137D}"/>
                  </a:ext>
                </a:extLst>
              </p:cNvPr>
              <p:cNvPicPr/>
              <p:nvPr/>
            </p:nvPicPr>
            <p:blipFill>
              <a:blip r:embed="rId925"/>
              <a:stretch>
                <a:fillRect/>
              </a:stretch>
            </p:blipFill>
            <p:spPr>
              <a:xfrm>
                <a:off x="-1966313" y="3416209"/>
                <a:ext cx="42300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6">
            <p14:nvContentPartPr>
              <p14:cNvPr id="25044" name="잉크 25043">
                <a:extLst>
                  <a:ext uri="{FF2B5EF4-FFF2-40B4-BE49-F238E27FC236}">
                    <a16:creationId xmlns:a16="http://schemas.microsoft.com/office/drawing/2014/main" id="{5B523833-00DC-4D2D-9602-F8F924DFC739}"/>
                  </a:ext>
                </a:extLst>
              </p14:cNvPr>
              <p14:cNvContentPartPr/>
              <p14:nvPr/>
            </p14:nvContentPartPr>
            <p14:xfrm>
              <a:off x="-1907993" y="3682609"/>
              <a:ext cx="320040" cy="22680"/>
            </p14:xfrm>
          </p:contentPart>
        </mc:Choice>
        <mc:Fallback>
          <p:pic>
            <p:nvPicPr>
              <p:cNvPr id="25044" name="잉크 25043">
                <a:extLst>
                  <a:ext uri="{FF2B5EF4-FFF2-40B4-BE49-F238E27FC236}">
                    <a16:creationId xmlns:a16="http://schemas.microsoft.com/office/drawing/2014/main" id="{5B523833-00DC-4D2D-9602-F8F924DFC739}"/>
                  </a:ext>
                </a:extLst>
              </p:cNvPr>
              <p:cNvPicPr/>
              <p:nvPr/>
            </p:nvPicPr>
            <p:blipFill>
              <a:blip r:embed="rId927"/>
              <a:stretch>
                <a:fillRect/>
              </a:stretch>
            </p:blipFill>
            <p:spPr>
              <a:xfrm>
                <a:off x="-1916633" y="3673609"/>
                <a:ext cx="3376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8">
            <p14:nvContentPartPr>
              <p14:cNvPr id="25045" name="잉크 25044">
                <a:extLst>
                  <a:ext uri="{FF2B5EF4-FFF2-40B4-BE49-F238E27FC236}">
                    <a16:creationId xmlns:a16="http://schemas.microsoft.com/office/drawing/2014/main" id="{4A745CFD-C646-4C70-9C98-C4774EB70FC9}"/>
                  </a:ext>
                </a:extLst>
              </p14:cNvPr>
              <p14:cNvContentPartPr/>
              <p14:nvPr/>
            </p14:nvContentPartPr>
            <p14:xfrm>
              <a:off x="-1875233" y="3893929"/>
              <a:ext cx="395640" cy="266400"/>
            </p14:xfrm>
          </p:contentPart>
        </mc:Choice>
        <mc:Fallback>
          <p:pic>
            <p:nvPicPr>
              <p:cNvPr id="25045" name="잉크 25044">
                <a:extLst>
                  <a:ext uri="{FF2B5EF4-FFF2-40B4-BE49-F238E27FC236}">
                    <a16:creationId xmlns:a16="http://schemas.microsoft.com/office/drawing/2014/main" id="{4A745CFD-C646-4C70-9C98-C4774EB70FC9}"/>
                  </a:ext>
                </a:extLst>
              </p:cNvPr>
              <p:cNvPicPr/>
              <p:nvPr/>
            </p:nvPicPr>
            <p:blipFill>
              <a:blip r:embed="rId929"/>
              <a:stretch>
                <a:fillRect/>
              </a:stretch>
            </p:blipFill>
            <p:spPr>
              <a:xfrm>
                <a:off x="-1884233" y="3885289"/>
                <a:ext cx="4132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0">
            <p14:nvContentPartPr>
              <p14:cNvPr id="25046" name="잉크 25045">
                <a:extLst>
                  <a:ext uri="{FF2B5EF4-FFF2-40B4-BE49-F238E27FC236}">
                    <a16:creationId xmlns:a16="http://schemas.microsoft.com/office/drawing/2014/main" id="{20E14B38-4829-455D-A8C8-9C475EE184FC}"/>
                  </a:ext>
                </a:extLst>
              </p14:cNvPr>
              <p14:cNvContentPartPr/>
              <p14:nvPr/>
            </p14:nvContentPartPr>
            <p14:xfrm>
              <a:off x="-1506233" y="3413329"/>
              <a:ext cx="453960" cy="405000"/>
            </p14:xfrm>
          </p:contentPart>
        </mc:Choice>
        <mc:Fallback>
          <p:pic>
            <p:nvPicPr>
              <p:cNvPr id="25046" name="잉크 25045">
                <a:extLst>
                  <a:ext uri="{FF2B5EF4-FFF2-40B4-BE49-F238E27FC236}">
                    <a16:creationId xmlns:a16="http://schemas.microsoft.com/office/drawing/2014/main" id="{20E14B38-4829-455D-A8C8-9C475EE184FC}"/>
                  </a:ext>
                </a:extLst>
              </p:cNvPr>
              <p:cNvPicPr/>
              <p:nvPr/>
            </p:nvPicPr>
            <p:blipFill>
              <a:blip r:embed="rId931"/>
              <a:stretch>
                <a:fillRect/>
              </a:stretch>
            </p:blipFill>
            <p:spPr>
              <a:xfrm>
                <a:off x="-1514873" y="3404329"/>
                <a:ext cx="47160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2">
            <p14:nvContentPartPr>
              <p14:cNvPr id="25047" name="잉크 25046">
                <a:extLst>
                  <a:ext uri="{FF2B5EF4-FFF2-40B4-BE49-F238E27FC236}">
                    <a16:creationId xmlns:a16="http://schemas.microsoft.com/office/drawing/2014/main" id="{C7C92748-E930-464B-B132-7879E58A36B3}"/>
                  </a:ext>
                </a:extLst>
              </p14:cNvPr>
              <p14:cNvContentPartPr/>
              <p14:nvPr/>
            </p14:nvContentPartPr>
            <p14:xfrm>
              <a:off x="-1407233" y="3913729"/>
              <a:ext cx="347400" cy="138960"/>
            </p14:xfrm>
          </p:contentPart>
        </mc:Choice>
        <mc:Fallback>
          <p:pic>
            <p:nvPicPr>
              <p:cNvPr id="25047" name="잉크 25046">
                <a:extLst>
                  <a:ext uri="{FF2B5EF4-FFF2-40B4-BE49-F238E27FC236}">
                    <a16:creationId xmlns:a16="http://schemas.microsoft.com/office/drawing/2014/main" id="{C7C92748-E930-464B-B132-7879E58A36B3}"/>
                  </a:ext>
                </a:extLst>
              </p:cNvPr>
              <p:cNvPicPr/>
              <p:nvPr/>
            </p:nvPicPr>
            <p:blipFill>
              <a:blip r:embed="rId933"/>
              <a:stretch>
                <a:fillRect/>
              </a:stretch>
            </p:blipFill>
            <p:spPr>
              <a:xfrm>
                <a:off x="-1416233" y="3905089"/>
                <a:ext cx="3650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4">
            <p14:nvContentPartPr>
              <p14:cNvPr id="25048" name="잉크 25047">
                <a:extLst>
                  <a:ext uri="{FF2B5EF4-FFF2-40B4-BE49-F238E27FC236}">
                    <a16:creationId xmlns:a16="http://schemas.microsoft.com/office/drawing/2014/main" id="{10AA7EE1-CB93-4419-958C-9EA60F46DB12}"/>
                  </a:ext>
                </a:extLst>
              </p14:cNvPr>
              <p14:cNvContentPartPr/>
              <p14:nvPr/>
            </p14:nvContentPartPr>
            <p14:xfrm>
              <a:off x="-1220393" y="3375169"/>
              <a:ext cx="305640" cy="346680"/>
            </p14:xfrm>
          </p:contentPart>
        </mc:Choice>
        <mc:Fallback>
          <p:pic>
            <p:nvPicPr>
              <p:cNvPr id="25048" name="잉크 25047">
                <a:extLst>
                  <a:ext uri="{FF2B5EF4-FFF2-40B4-BE49-F238E27FC236}">
                    <a16:creationId xmlns:a16="http://schemas.microsoft.com/office/drawing/2014/main" id="{10AA7EE1-CB93-4419-958C-9EA60F46DB12}"/>
                  </a:ext>
                </a:extLst>
              </p:cNvPr>
              <p:cNvPicPr/>
              <p:nvPr/>
            </p:nvPicPr>
            <p:blipFill>
              <a:blip r:embed="rId935"/>
              <a:stretch>
                <a:fillRect/>
              </a:stretch>
            </p:blipFill>
            <p:spPr>
              <a:xfrm>
                <a:off x="-1229393" y="3366529"/>
                <a:ext cx="32328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6">
            <p14:nvContentPartPr>
              <p14:cNvPr id="25049" name="잉크 25048">
                <a:extLst>
                  <a:ext uri="{FF2B5EF4-FFF2-40B4-BE49-F238E27FC236}">
                    <a16:creationId xmlns:a16="http://schemas.microsoft.com/office/drawing/2014/main" id="{A08882C2-36E5-4AF0-9499-5686E43ED2E8}"/>
                  </a:ext>
                </a:extLst>
              </p14:cNvPr>
              <p14:cNvContentPartPr/>
              <p14:nvPr/>
            </p14:nvContentPartPr>
            <p14:xfrm>
              <a:off x="-1012673" y="3525649"/>
              <a:ext cx="143280" cy="174960"/>
            </p14:xfrm>
          </p:contentPart>
        </mc:Choice>
        <mc:Fallback>
          <p:pic>
            <p:nvPicPr>
              <p:cNvPr id="25049" name="잉크 25048">
                <a:extLst>
                  <a:ext uri="{FF2B5EF4-FFF2-40B4-BE49-F238E27FC236}">
                    <a16:creationId xmlns:a16="http://schemas.microsoft.com/office/drawing/2014/main" id="{A08882C2-36E5-4AF0-9499-5686E43ED2E8}"/>
                  </a:ext>
                </a:extLst>
              </p:cNvPr>
              <p:cNvPicPr/>
              <p:nvPr/>
            </p:nvPicPr>
            <p:blipFill>
              <a:blip r:embed="rId937"/>
              <a:stretch>
                <a:fillRect/>
              </a:stretch>
            </p:blipFill>
            <p:spPr>
              <a:xfrm>
                <a:off x="-1021313" y="3517009"/>
                <a:ext cx="1609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8">
            <p14:nvContentPartPr>
              <p14:cNvPr id="25050" name="잉크 25049">
                <a:extLst>
                  <a:ext uri="{FF2B5EF4-FFF2-40B4-BE49-F238E27FC236}">
                    <a16:creationId xmlns:a16="http://schemas.microsoft.com/office/drawing/2014/main" id="{DEF2B871-2AE0-427C-A3D6-0896D18FACA0}"/>
                  </a:ext>
                </a:extLst>
              </p14:cNvPr>
              <p14:cNvContentPartPr/>
              <p14:nvPr/>
            </p14:nvContentPartPr>
            <p14:xfrm>
              <a:off x="-1041473" y="3937129"/>
              <a:ext cx="141120" cy="146880"/>
            </p14:xfrm>
          </p:contentPart>
        </mc:Choice>
        <mc:Fallback>
          <p:pic>
            <p:nvPicPr>
              <p:cNvPr id="25050" name="잉크 25049">
                <a:extLst>
                  <a:ext uri="{FF2B5EF4-FFF2-40B4-BE49-F238E27FC236}">
                    <a16:creationId xmlns:a16="http://schemas.microsoft.com/office/drawing/2014/main" id="{DEF2B871-2AE0-427C-A3D6-0896D18FACA0}"/>
                  </a:ext>
                </a:extLst>
              </p:cNvPr>
              <p:cNvPicPr/>
              <p:nvPr/>
            </p:nvPicPr>
            <p:blipFill>
              <a:blip r:embed="rId939"/>
              <a:stretch>
                <a:fillRect/>
              </a:stretch>
            </p:blipFill>
            <p:spPr>
              <a:xfrm>
                <a:off x="-1050113" y="3928489"/>
                <a:ext cx="15876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0">
            <p14:nvContentPartPr>
              <p14:cNvPr id="25051" name="잉크 25050">
                <a:extLst>
                  <a:ext uri="{FF2B5EF4-FFF2-40B4-BE49-F238E27FC236}">
                    <a16:creationId xmlns:a16="http://schemas.microsoft.com/office/drawing/2014/main" id="{0913B3AD-6EE8-4CFC-AE21-659477DCF86E}"/>
                  </a:ext>
                </a:extLst>
              </p14:cNvPr>
              <p14:cNvContentPartPr/>
              <p14:nvPr/>
            </p14:nvContentPartPr>
            <p14:xfrm>
              <a:off x="-866153" y="3251329"/>
              <a:ext cx="325800" cy="547560"/>
            </p14:xfrm>
          </p:contentPart>
        </mc:Choice>
        <mc:Fallback>
          <p:pic>
            <p:nvPicPr>
              <p:cNvPr id="25051" name="잉크 25050">
                <a:extLst>
                  <a:ext uri="{FF2B5EF4-FFF2-40B4-BE49-F238E27FC236}">
                    <a16:creationId xmlns:a16="http://schemas.microsoft.com/office/drawing/2014/main" id="{0913B3AD-6EE8-4CFC-AE21-659477DCF86E}"/>
                  </a:ext>
                </a:extLst>
              </p:cNvPr>
              <p:cNvPicPr/>
              <p:nvPr/>
            </p:nvPicPr>
            <p:blipFill>
              <a:blip r:embed="rId941"/>
              <a:stretch>
                <a:fillRect/>
              </a:stretch>
            </p:blipFill>
            <p:spPr>
              <a:xfrm>
                <a:off x="-874793" y="3242689"/>
                <a:ext cx="34344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2">
            <p14:nvContentPartPr>
              <p14:cNvPr id="25052" name="잉크 25051">
                <a:extLst>
                  <a:ext uri="{FF2B5EF4-FFF2-40B4-BE49-F238E27FC236}">
                    <a16:creationId xmlns:a16="http://schemas.microsoft.com/office/drawing/2014/main" id="{472AC5C9-FE86-4D63-AD70-3DE0A977A128}"/>
                  </a:ext>
                </a:extLst>
              </p14:cNvPr>
              <p14:cNvContentPartPr/>
              <p14:nvPr/>
            </p14:nvContentPartPr>
            <p14:xfrm>
              <a:off x="-721433" y="3418729"/>
              <a:ext cx="146520" cy="410400"/>
            </p14:xfrm>
          </p:contentPart>
        </mc:Choice>
        <mc:Fallback>
          <p:pic>
            <p:nvPicPr>
              <p:cNvPr id="25052" name="잉크 25051">
                <a:extLst>
                  <a:ext uri="{FF2B5EF4-FFF2-40B4-BE49-F238E27FC236}">
                    <a16:creationId xmlns:a16="http://schemas.microsoft.com/office/drawing/2014/main" id="{472AC5C9-FE86-4D63-AD70-3DE0A977A128}"/>
                  </a:ext>
                </a:extLst>
              </p:cNvPr>
              <p:cNvPicPr/>
              <p:nvPr/>
            </p:nvPicPr>
            <p:blipFill>
              <a:blip r:embed="rId943"/>
              <a:stretch>
                <a:fillRect/>
              </a:stretch>
            </p:blipFill>
            <p:spPr>
              <a:xfrm>
                <a:off x="-730433" y="3409729"/>
                <a:ext cx="16416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4">
            <p14:nvContentPartPr>
              <p14:cNvPr id="25053" name="잉크 25052">
                <a:extLst>
                  <a:ext uri="{FF2B5EF4-FFF2-40B4-BE49-F238E27FC236}">
                    <a16:creationId xmlns:a16="http://schemas.microsoft.com/office/drawing/2014/main" id="{EB845919-0C50-4E3E-B56A-36D800A0C23F}"/>
                  </a:ext>
                </a:extLst>
              </p14:cNvPr>
              <p14:cNvContentPartPr/>
              <p14:nvPr/>
            </p14:nvContentPartPr>
            <p14:xfrm>
              <a:off x="-801353" y="3832369"/>
              <a:ext cx="316800" cy="198360"/>
            </p14:xfrm>
          </p:contentPart>
        </mc:Choice>
        <mc:Fallback>
          <p:pic>
            <p:nvPicPr>
              <p:cNvPr id="25053" name="잉크 25052">
                <a:extLst>
                  <a:ext uri="{FF2B5EF4-FFF2-40B4-BE49-F238E27FC236}">
                    <a16:creationId xmlns:a16="http://schemas.microsoft.com/office/drawing/2014/main" id="{EB845919-0C50-4E3E-B56A-36D800A0C23F}"/>
                  </a:ext>
                </a:extLst>
              </p:cNvPr>
              <p:cNvPicPr/>
              <p:nvPr/>
            </p:nvPicPr>
            <p:blipFill>
              <a:blip r:embed="rId945"/>
              <a:stretch>
                <a:fillRect/>
              </a:stretch>
            </p:blipFill>
            <p:spPr>
              <a:xfrm>
                <a:off x="-809993" y="3823729"/>
                <a:ext cx="334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6">
            <p14:nvContentPartPr>
              <p14:cNvPr id="25054" name="잉크 25053">
                <a:extLst>
                  <a:ext uri="{FF2B5EF4-FFF2-40B4-BE49-F238E27FC236}">
                    <a16:creationId xmlns:a16="http://schemas.microsoft.com/office/drawing/2014/main" id="{045B8A3B-0C1C-4055-B39C-1F148AA8AAA8}"/>
                  </a:ext>
                </a:extLst>
              </p14:cNvPr>
              <p14:cNvContentPartPr/>
              <p14:nvPr/>
            </p14:nvContentPartPr>
            <p14:xfrm>
              <a:off x="-1804313" y="4563529"/>
              <a:ext cx="312120" cy="15840"/>
            </p14:xfrm>
          </p:contentPart>
        </mc:Choice>
        <mc:Fallback>
          <p:pic>
            <p:nvPicPr>
              <p:cNvPr id="25054" name="잉크 25053">
                <a:extLst>
                  <a:ext uri="{FF2B5EF4-FFF2-40B4-BE49-F238E27FC236}">
                    <a16:creationId xmlns:a16="http://schemas.microsoft.com/office/drawing/2014/main" id="{045B8A3B-0C1C-4055-B39C-1F148AA8AAA8}"/>
                  </a:ext>
                </a:extLst>
              </p:cNvPr>
              <p:cNvPicPr/>
              <p:nvPr/>
            </p:nvPicPr>
            <p:blipFill>
              <a:blip r:embed="rId947"/>
              <a:stretch>
                <a:fillRect/>
              </a:stretch>
            </p:blipFill>
            <p:spPr>
              <a:xfrm>
                <a:off x="-1812953" y="4554889"/>
                <a:ext cx="3297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8">
            <p14:nvContentPartPr>
              <p14:cNvPr id="25055" name="잉크 25054">
                <a:extLst>
                  <a:ext uri="{FF2B5EF4-FFF2-40B4-BE49-F238E27FC236}">
                    <a16:creationId xmlns:a16="http://schemas.microsoft.com/office/drawing/2014/main" id="{C03804D8-6A33-4226-9174-907CAFBB5F70}"/>
                  </a:ext>
                </a:extLst>
              </p14:cNvPr>
              <p14:cNvContentPartPr/>
              <p14:nvPr/>
            </p14:nvContentPartPr>
            <p14:xfrm>
              <a:off x="-1749233" y="4720849"/>
              <a:ext cx="234360" cy="248040"/>
            </p14:xfrm>
          </p:contentPart>
        </mc:Choice>
        <mc:Fallback>
          <p:pic>
            <p:nvPicPr>
              <p:cNvPr id="25055" name="잉크 25054">
                <a:extLst>
                  <a:ext uri="{FF2B5EF4-FFF2-40B4-BE49-F238E27FC236}">
                    <a16:creationId xmlns:a16="http://schemas.microsoft.com/office/drawing/2014/main" id="{C03804D8-6A33-4226-9174-907CAFBB5F70}"/>
                  </a:ext>
                </a:extLst>
              </p:cNvPr>
              <p:cNvPicPr/>
              <p:nvPr/>
            </p:nvPicPr>
            <p:blipFill>
              <a:blip r:embed="rId949"/>
              <a:stretch>
                <a:fillRect/>
              </a:stretch>
            </p:blipFill>
            <p:spPr>
              <a:xfrm>
                <a:off x="-1758233" y="4712209"/>
                <a:ext cx="25200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0">
            <p14:nvContentPartPr>
              <p14:cNvPr id="25056" name="잉크 25055">
                <a:extLst>
                  <a:ext uri="{FF2B5EF4-FFF2-40B4-BE49-F238E27FC236}">
                    <a16:creationId xmlns:a16="http://schemas.microsoft.com/office/drawing/2014/main" id="{9072BD1E-D67C-4314-B9F5-C31309AF4127}"/>
                  </a:ext>
                </a:extLst>
              </p14:cNvPr>
              <p14:cNvContentPartPr/>
              <p14:nvPr/>
            </p14:nvContentPartPr>
            <p14:xfrm>
              <a:off x="-1477073" y="4578649"/>
              <a:ext cx="129960" cy="325080"/>
            </p14:xfrm>
          </p:contentPart>
        </mc:Choice>
        <mc:Fallback>
          <p:pic>
            <p:nvPicPr>
              <p:cNvPr id="25056" name="잉크 25055">
                <a:extLst>
                  <a:ext uri="{FF2B5EF4-FFF2-40B4-BE49-F238E27FC236}">
                    <a16:creationId xmlns:a16="http://schemas.microsoft.com/office/drawing/2014/main" id="{9072BD1E-D67C-4314-B9F5-C31309AF4127}"/>
                  </a:ext>
                </a:extLst>
              </p:cNvPr>
              <p:cNvPicPr/>
              <p:nvPr/>
            </p:nvPicPr>
            <p:blipFill>
              <a:blip r:embed="rId951"/>
              <a:stretch>
                <a:fillRect/>
              </a:stretch>
            </p:blipFill>
            <p:spPr>
              <a:xfrm>
                <a:off x="-1486073" y="4570009"/>
                <a:ext cx="14760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2">
            <p14:nvContentPartPr>
              <p14:cNvPr id="25057" name="잉크 25056">
                <a:extLst>
                  <a:ext uri="{FF2B5EF4-FFF2-40B4-BE49-F238E27FC236}">
                    <a16:creationId xmlns:a16="http://schemas.microsoft.com/office/drawing/2014/main" id="{63AFC9D0-33C4-4D41-A60F-07ACF80CFB96}"/>
                  </a:ext>
                </a:extLst>
              </p14:cNvPr>
              <p14:cNvContentPartPr/>
              <p14:nvPr/>
            </p14:nvContentPartPr>
            <p14:xfrm>
              <a:off x="-1316513" y="4603489"/>
              <a:ext cx="73080" cy="371520"/>
            </p14:xfrm>
          </p:contentPart>
        </mc:Choice>
        <mc:Fallback>
          <p:pic>
            <p:nvPicPr>
              <p:cNvPr id="25057" name="잉크 25056">
                <a:extLst>
                  <a:ext uri="{FF2B5EF4-FFF2-40B4-BE49-F238E27FC236}">
                    <a16:creationId xmlns:a16="http://schemas.microsoft.com/office/drawing/2014/main" id="{63AFC9D0-33C4-4D41-A60F-07ACF80CFB96}"/>
                  </a:ext>
                </a:extLst>
              </p:cNvPr>
              <p:cNvPicPr/>
              <p:nvPr/>
            </p:nvPicPr>
            <p:blipFill>
              <a:blip r:embed="rId953"/>
              <a:stretch>
                <a:fillRect/>
              </a:stretch>
            </p:blipFill>
            <p:spPr>
              <a:xfrm>
                <a:off x="-1325513" y="4594849"/>
                <a:ext cx="9072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4">
            <p14:nvContentPartPr>
              <p14:cNvPr id="25058" name="잉크 25057">
                <a:extLst>
                  <a:ext uri="{FF2B5EF4-FFF2-40B4-BE49-F238E27FC236}">
                    <a16:creationId xmlns:a16="http://schemas.microsoft.com/office/drawing/2014/main" id="{F65E22A7-748C-4977-B92B-6C4EC8D6C8EB}"/>
                  </a:ext>
                </a:extLst>
              </p14:cNvPr>
              <p14:cNvContentPartPr/>
              <p14:nvPr/>
            </p14:nvContentPartPr>
            <p14:xfrm>
              <a:off x="-1167473" y="4456969"/>
              <a:ext cx="214560" cy="607680"/>
            </p14:xfrm>
          </p:contentPart>
        </mc:Choice>
        <mc:Fallback>
          <p:pic>
            <p:nvPicPr>
              <p:cNvPr id="25058" name="잉크 25057">
                <a:extLst>
                  <a:ext uri="{FF2B5EF4-FFF2-40B4-BE49-F238E27FC236}">
                    <a16:creationId xmlns:a16="http://schemas.microsoft.com/office/drawing/2014/main" id="{F65E22A7-748C-4977-B92B-6C4EC8D6C8EB}"/>
                  </a:ext>
                </a:extLst>
              </p:cNvPr>
              <p:cNvPicPr/>
              <p:nvPr/>
            </p:nvPicPr>
            <p:blipFill>
              <a:blip r:embed="rId955"/>
              <a:stretch>
                <a:fillRect/>
              </a:stretch>
            </p:blipFill>
            <p:spPr>
              <a:xfrm>
                <a:off x="-1176113" y="4447969"/>
                <a:ext cx="232200" cy="6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6">
            <p14:nvContentPartPr>
              <p14:cNvPr id="25059" name="잉크 25058">
                <a:extLst>
                  <a:ext uri="{FF2B5EF4-FFF2-40B4-BE49-F238E27FC236}">
                    <a16:creationId xmlns:a16="http://schemas.microsoft.com/office/drawing/2014/main" id="{3AACDD61-765C-427C-A6DC-B7D4EB3A8CFF}"/>
                  </a:ext>
                </a:extLst>
              </p14:cNvPr>
              <p14:cNvContentPartPr/>
              <p14:nvPr/>
            </p14:nvContentPartPr>
            <p14:xfrm>
              <a:off x="-908993" y="4652809"/>
              <a:ext cx="245160" cy="312120"/>
            </p14:xfrm>
          </p:contentPart>
        </mc:Choice>
        <mc:Fallback>
          <p:pic>
            <p:nvPicPr>
              <p:cNvPr id="25059" name="잉크 25058">
                <a:extLst>
                  <a:ext uri="{FF2B5EF4-FFF2-40B4-BE49-F238E27FC236}">
                    <a16:creationId xmlns:a16="http://schemas.microsoft.com/office/drawing/2014/main" id="{3AACDD61-765C-427C-A6DC-B7D4EB3A8CFF}"/>
                  </a:ext>
                </a:extLst>
              </p:cNvPr>
              <p:cNvPicPr/>
              <p:nvPr/>
            </p:nvPicPr>
            <p:blipFill>
              <a:blip r:embed="rId957"/>
              <a:stretch>
                <a:fillRect/>
              </a:stretch>
            </p:blipFill>
            <p:spPr>
              <a:xfrm>
                <a:off x="-917993" y="4644169"/>
                <a:ext cx="26280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8">
            <p14:nvContentPartPr>
              <p14:cNvPr id="25060" name="잉크 25059">
                <a:extLst>
                  <a:ext uri="{FF2B5EF4-FFF2-40B4-BE49-F238E27FC236}">
                    <a16:creationId xmlns:a16="http://schemas.microsoft.com/office/drawing/2014/main" id="{7AC62795-99DC-4B8B-8855-C5F12D270C14}"/>
                  </a:ext>
                </a:extLst>
              </p14:cNvPr>
              <p14:cNvContentPartPr/>
              <p14:nvPr/>
            </p14:nvContentPartPr>
            <p14:xfrm>
              <a:off x="-818993" y="4591609"/>
              <a:ext cx="358560" cy="345960"/>
            </p14:xfrm>
          </p:contentPart>
        </mc:Choice>
        <mc:Fallback>
          <p:pic>
            <p:nvPicPr>
              <p:cNvPr id="25060" name="잉크 25059">
                <a:extLst>
                  <a:ext uri="{FF2B5EF4-FFF2-40B4-BE49-F238E27FC236}">
                    <a16:creationId xmlns:a16="http://schemas.microsoft.com/office/drawing/2014/main" id="{7AC62795-99DC-4B8B-8855-C5F12D270C14}"/>
                  </a:ext>
                </a:extLst>
              </p:cNvPr>
              <p:cNvPicPr/>
              <p:nvPr/>
            </p:nvPicPr>
            <p:blipFill>
              <a:blip r:embed="rId959"/>
              <a:stretch>
                <a:fillRect/>
              </a:stretch>
            </p:blipFill>
            <p:spPr>
              <a:xfrm>
                <a:off x="-827633" y="4582969"/>
                <a:ext cx="37620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0">
            <p14:nvContentPartPr>
              <p14:cNvPr id="25061" name="잉크 25060">
                <a:extLst>
                  <a:ext uri="{FF2B5EF4-FFF2-40B4-BE49-F238E27FC236}">
                    <a16:creationId xmlns:a16="http://schemas.microsoft.com/office/drawing/2014/main" id="{94BBDE81-F1ED-45A1-BA18-AED115543D87}"/>
                  </a:ext>
                </a:extLst>
              </p14:cNvPr>
              <p14:cNvContentPartPr/>
              <p14:nvPr/>
            </p14:nvContentPartPr>
            <p14:xfrm>
              <a:off x="-350273" y="4953409"/>
              <a:ext cx="72000" cy="22680"/>
            </p14:xfrm>
          </p:contentPart>
        </mc:Choice>
        <mc:Fallback>
          <p:pic>
            <p:nvPicPr>
              <p:cNvPr id="25061" name="잉크 25060">
                <a:extLst>
                  <a:ext uri="{FF2B5EF4-FFF2-40B4-BE49-F238E27FC236}">
                    <a16:creationId xmlns:a16="http://schemas.microsoft.com/office/drawing/2014/main" id="{94BBDE81-F1ED-45A1-BA18-AED115543D87}"/>
                  </a:ext>
                </a:extLst>
              </p:cNvPr>
              <p:cNvPicPr/>
              <p:nvPr/>
            </p:nvPicPr>
            <p:blipFill>
              <a:blip r:embed="rId961"/>
              <a:stretch>
                <a:fillRect/>
              </a:stretch>
            </p:blipFill>
            <p:spPr>
              <a:xfrm>
                <a:off x="-359273" y="4944769"/>
                <a:ext cx="896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2">
            <p14:nvContentPartPr>
              <p14:cNvPr id="25066" name="잉크 25065">
                <a:extLst>
                  <a:ext uri="{FF2B5EF4-FFF2-40B4-BE49-F238E27FC236}">
                    <a16:creationId xmlns:a16="http://schemas.microsoft.com/office/drawing/2014/main" id="{F5425E64-764A-4FBF-B8C7-113D2D37F070}"/>
                  </a:ext>
                </a:extLst>
              </p14:cNvPr>
              <p14:cNvContentPartPr/>
              <p14:nvPr/>
            </p14:nvContentPartPr>
            <p14:xfrm>
              <a:off x="-2028953" y="5540209"/>
              <a:ext cx="174600" cy="255960"/>
            </p14:xfrm>
          </p:contentPart>
        </mc:Choice>
        <mc:Fallback>
          <p:pic>
            <p:nvPicPr>
              <p:cNvPr id="25066" name="잉크 25065">
                <a:extLst>
                  <a:ext uri="{FF2B5EF4-FFF2-40B4-BE49-F238E27FC236}">
                    <a16:creationId xmlns:a16="http://schemas.microsoft.com/office/drawing/2014/main" id="{F5425E64-764A-4FBF-B8C7-113D2D37F070}"/>
                  </a:ext>
                </a:extLst>
              </p:cNvPr>
              <p:cNvPicPr/>
              <p:nvPr/>
            </p:nvPicPr>
            <p:blipFill>
              <a:blip r:embed="rId963"/>
              <a:stretch>
                <a:fillRect/>
              </a:stretch>
            </p:blipFill>
            <p:spPr>
              <a:xfrm>
                <a:off x="-2037593" y="5531209"/>
                <a:ext cx="19224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4">
            <p14:nvContentPartPr>
              <p14:cNvPr id="25067" name="잉크 25066">
                <a:extLst>
                  <a:ext uri="{FF2B5EF4-FFF2-40B4-BE49-F238E27FC236}">
                    <a16:creationId xmlns:a16="http://schemas.microsoft.com/office/drawing/2014/main" id="{460EF606-7C53-47A7-BED6-772C70565F55}"/>
                  </a:ext>
                </a:extLst>
              </p14:cNvPr>
              <p14:cNvContentPartPr/>
              <p14:nvPr/>
            </p14:nvContentPartPr>
            <p14:xfrm>
              <a:off x="-1854713" y="5565049"/>
              <a:ext cx="77760" cy="20520"/>
            </p14:xfrm>
          </p:contentPart>
        </mc:Choice>
        <mc:Fallback>
          <p:pic>
            <p:nvPicPr>
              <p:cNvPr id="25067" name="잉크 25066">
                <a:extLst>
                  <a:ext uri="{FF2B5EF4-FFF2-40B4-BE49-F238E27FC236}">
                    <a16:creationId xmlns:a16="http://schemas.microsoft.com/office/drawing/2014/main" id="{460EF606-7C53-47A7-BED6-772C70565F55}"/>
                  </a:ext>
                </a:extLst>
              </p:cNvPr>
              <p:cNvPicPr/>
              <p:nvPr/>
            </p:nvPicPr>
            <p:blipFill>
              <a:blip r:embed="rId965"/>
              <a:stretch>
                <a:fillRect/>
              </a:stretch>
            </p:blipFill>
            <p:spPr>
              <a:xfrm>
                <a:off x="-1863353" y="5556049"/>
                <a:ext cx="954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6">
            <p14:nvContentPartPr>
              <p14:cNvPr id="25068" name="잉크 25067">
                <a:extLst>
                  <a:ext uri="{FF2B5EF4-FFF2-40B4-BE49-F238E27FC236}">
                    <a16:creationId xmlns:a16="http://schemas.microsoft.com/office/drawing/2014/main" id="{90822E77-7DE7-4F96-9CEC-4F860274EDA3}"/>
                  </a:ext>
                </a:extLst>
              </p14:cNvPr>
              <p14:cNvContentPartPr/>
              <p14:nvPr/>
            </p14:nvContentPartPr>
            <p14:xfrm>
              <a:off x="-1932113" y="5457409"/>
              <a:ext cx="273600" cy="299520"/>
            </p14:xfrm>
          </p:contentPart>
        </mc:Choice>
        <mc:Fallback>
          <p:pic>
            <p:nvPicPr>
              <p:cNvPr id="25068" name="잉크 25067">
                <a:extLst>
                  <a:ext uri="{FF2B5EF4-FFF2-40B4-BE49-F238E27FC236}">
                    <a16:creationId xmlns:a16="http://schemas.microsoft.com/office/drawing/2014/main" id="{90822E77-7DE7-4F96-9CEC-4F860274EDA3}"/>
                  </a:ext>
                </a:extLst>
              </p:cNvPr>
              <p:cNvPicPr/>
              <p:nvPr/>
            </p:nvPicPr>
            <p:blipFill>
              <a:blip r:embed="rId967"/>
              <a:stretch>
                <a:fillRect/>
              </a:stretch>
            </p:blipFill>
            <p:spPr>
              <a:xfrm>
                <a:off x="-1941113" y="5448769"/>
                <a:ext cx="29124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8">
            <p14:nvContentPartPr>
              <p14:cNvPr id="25069" name="잉크 25068">
                <a:extLst>
                  <a:ext uri="{FF2B5EF4-FFF2-40B4-BE49-F238E27FC236}">
                    <a16:creationId xmlns:a16="http://schemas.microsoft.com/office/drawing/2014/main" id="{2CAE4CFC-E4A4-43E8-A8C4-2EE17827097A}"/>
                  </a:ext>
                </a:extLst>
              </p14:cNvPr>
              <p14:cNvContentPartPr/>
              <p14:nvPr/>
            </p14:nvContentPartPr>
            <p14:xfrm>
              <a:off x="-1622153" y="5442649"/>
              <a:ext cx="34200" cy="357840"/>
            </p14:xfrm>
          </p:contentPart>
        </mc:Choice>
        <mc:Fallback>
          <p:pic>
            <p:nvPicPr>
              <p:cNvPr id="25069" name="잉크 25068">
                <a:extLst>
                  <a:ext uri="{FF2B5EF4-FFF2-40B4-BE49-F238E27FC236}">
                    <a16:creationId xmlns:a16="http://schemas.microsoft.com/office/drawing/2014/main" id="{2CAE4CFC-E4A4-43E8-A8C4-2EE17827097A}"/>
                  </a:ext>
                </a:extLst>
              </p:cNvPr>
              <p:cNvPicPr/>
              <p:nvPr/>
            </p:nvPicPr>
            <p:blipFill>
              <a:blip r:embed="rId969"/>
              <a:stretch>
                <a:fillRect/>
              </a:stretch>
            </p:blipFill>
            <p:spPr>
              <a:xfrm>
                <a:off x="-1631153" y="5434009"/>
                <a:ext cx="5184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0">
            <p14:nvContentPartPr>
              <p14:cNvPr id="25070" name="잉크 25069">
                <a:extLst>
                  <a:ext uri="{FF2B5EF4-FFF2-40B4-BE49-F238E27FC236}">
                    <a16:creationId xmlns:a16="http://schemas.microsoft.com/office/drawing/2014/main" id="{37F0E026-6F21-4442-99AA-4E4D0B38A209}"/>
                  </a:ext>
                </a:extLst>
              </p14:cNvPr>
              <p14:cNvContentPartPr/>
              <p14:nvPr/>
            </p14:nvContentPartPr>
            <p14:xfrm>
              <a:off x="-1528553" y="5368489"/>
              <a:ext cx="171360" cy="369000"/>
            </p14:xfrm>
          </p:contentPart>
        </mc:Choice>
        <mc:Fallback>
          <p:pic>
            <p:nvPicPr>
              <p:cNvPr id="25070" name="잉크 25069">
                <a:extLst>
                  <a:ext uri="{FF2B5EF4-FFF2-40B4-BE49-F238E27FC236}">
                    <a16:creationId xmlns:a16="http://schemas.microsoft.com/office/drawing/2014/main" id="{37F0E026-6F21-4442-99AA-4E4D0B38A209}"/>
                  </a:ext>
                </a:extLst>
              </p:cNvPr>
              <p:cNvPicPr/>
              <p:nvPr/>
            </p:nvPicPr>
            <p:blipFill>
              <a:blip r:embed="rId971"/>
              <a:stretch>
                <a:fillRect/>
              </a:stretch>
            </p:blipFill>
            <p:spPr>
              <a:xfrm>
                <a:off x="-1537193" y="5359849"/>
                <a:ext cx="1890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2">
            <p14:nvContentPartPr>
              <p14:cNvPr id="25071" name="잉크 25070">
                <a:extLst>
                  <a:ext uri="{FF2B5EF4-FFF2-40B4-BE49-F238E27FC236}">
                    <a16:creationId xmlns:a16="http://schemas.microsoft.com/office/drawing/2014/main" id="{BBDEC04D-3901-4C3E-B106-43E4E8853574}"/>
                  </a:ext>
                </a:extLst>
              </p14:cNvPr>
              <p14:cNvContentPartPr/>
              <p14:nvPr/>
            </p14:nvContentPartPr>
            <p14:xfrm>
              <a:off x="-1426313" y="5496649"/>
              <a:ext cx="75600" cy="312840"/>
            </p14:xfrm>
          </p:contentPart>
        </mc:Choice>
        <mc:Fallback>
          <p:pic>
            <p:nvPicPr>
              <p:cNvPr id="25071" name="잉크 25070">
                <a:extLst>
                  <a:ext uri="{FF2B5EF4-FFF2-40B4-BE49-F238E27FC236}">
                    <a16:creationId xmlns:a16="http://schemas.microsoft.com/office/drawing/2014/main" id="{BBDEC04D-3901-4C3E-B106-43E4E8853574}"/>
                  </a:ext>
                </a:extLst>
              </p:cNvPr>
              <p:cNvPicPr/>
              <p:nvPr/>
            </p:nvPicPr>
            <p:blipFill>
              <a:blip r:embed="rId973"/>
              <a:stretch>
                <a:fillRect/>
              </a:stretch>
            </p:blipFill>
            <p:spPr>
              <a:xfrm>
                <a:off x="-1435313" y="5488009"/>
                <a:ext cx="9324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4">
            <p14:nvContentPartPr>
              <p14:cNvPr id="25072" name="잉크 25071">
                <a:extLst>
                  <a:ext uri="{FF2B5EF4-FFF2-40B4-BE49-F238E27FC236}">
                    <a16:creationId xmlns:a16="http://schemas.microsoft.com/office/drawing/2014/main" id="{BACDA699-DB5F-4E50-8CA3-1FE897A0B3B0}"/>
                  </a:ext>
                </a:extLst>
              </p14:cNvPr>
              <p14:cNvContentPartPr/>
              <p14:nvPr/>
            </p14:nvContentPartPr>
            <p14:xfrm>
              <a:off x="-1310393" y="5338609"/>
              <a:ext cx="131040" cy="16560"/>
            </p14:xfrm>
          </p:contentPart>
        </mc:Choice>
        <mc:Fallback>
          <p:pic>
            <p:nvPicPr>
              <p:cNvPr id="25072" name="잉크 25071">
                <a:extLst>
                  <a:ext uri="{FF2B5EF4-FFF2-40B4-BE49-F238E27FC236}">
                    <a16:creationId xmlns:a16="http://schemas.microsoft.com/office/drawing/2014/main" id="{BACDA699-DB5F-4E50-8CA3-1FE897A0B3B0}"/>
                  </a:ext>
                </a:extLst>
              </p:cNvPr>
              <p:cNvPicPr/>
              <p:nvPr/>
            </p:nvPicPr>
            <p:blipFill>
              <a:blip r:embed="rId975"/>
              <a:stretch>
                <a:fillRect/>
              </a:stretch>
            </p:blipFill>
            <p:spPr>
              <a:xfrm>
                <a:off x="-1319033" y="5329609"/>
                <a:ext cx="1486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6">
            <p14:nvContentPartPr>
              <p14:cNvPr id="25073" name="잉크 25072">
                <a:extLst>
                  <a:ext uri="{FF2B5EF4-FFF2-40B4-BE49-F238E27FC236}">
                    <a16:creationId xmlns:a16="http://schemas.microsoft.com/office/drawing/2014/main" id="{593F6D8E-30AA-403D-8917-AEFACD26F096}"/>
                  </a:ext>
                </a:extLst>
              </p14:cNvPr>
              <p14:cNvContentPartPr/>
              <p14:nvPr/>
            </p14:nvContentPartPr>
            <p14:xfrm>
              <a:off x="-1336673" y="5439409"/>
              <a:ext cx="251280" cy="165240"/>
            </p14:xfrm>
          </p:contentPart>
        </mc:Choice>
        <mc:Fallback>
          <p:pic>
            <p:nvPicPr>
              <p:cNvPr id="25073" name="잉크 25072">
                <a:extLst>
                  <a:ext uri="{FF2B5EF4-FFF2-40B4-BE49-F238E27FC236}">
                    <a16:creationId xmlns:a16="http://schemas.microsoft.com/office/drawing/2014/main" id="{593F6D8E-30AA-403D-8917-AEFACD26F096}"/>
                  </a:ext>
                </a:extLst>
              </p:cNvPr>
              <p:cNvPicPr/>
              <p:nvPr/>
            </p:nvPicPr>
            <p:blipFill>
              <a:blip r:embed="rId977"/>
              <a:stretch>
                <a:fillRect/>
              </a:stretch>
            </p:blipFill>
            <p:spPr>
              <a:xfrm>
                <a:off x="-1345673" y="5430769"/>
                <a:ext cx="26892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8">
            <p14:nvContentPartPr>
              <p14:cNvPr id="25074" name="잉크 25073">
                <a:extLst>
                  <a:ext uri="{FF2B5EF4-FFF2-40B4-BE49-F238E27FC236}">
                    <a16:creationId xmlns:a16="http://schemas.microsoft.com/office/drawing/2014/main" id="{982BB655-6ED7-43E2-81E0-9862B09DF4E7}"/>
                  </a:ext>
                </a:extLst>
              </p14:cNvPr>
              <p14:cNvContentPartPr/>
              <p14:nvPr/>
            </p14:nvContentPartPr>
            <p14:xfrm>
              <a:off x="-1200953" y="5365609"/>
              <a:ext cx="207720" cy="253800"/>
            </p14:xfrm>
          </p:contentPart>
        </mc:Choice>
        <mc:Fallback>
          <p:pic>
            <p:nvPicPr>
              <p:cNvPr id="25074" name="잉크 25073">
                <a:extLst>
                  <a:ext uri="{FF2B5EF4-FFF2-40B4-BE49-F238E27FC236}">
                    <a16:creationId xmlns:a16="http://schemas.microsoft.com/office/drawing/2014/main" id="{982BB655-6ED7-43E2-81E0-9862B09DF4E7}"/>
                  </a:ext>
                </a:extLst>
              </p:cNvPr>
              <p:cNvPicPr/>
              <p:nvPr/>
            </p:nvPicPr>
            <p:blipFill>
              <a:blip r:embed="rId979"/>
              <a:stretch>
                <a:fillRect/>
              </a:stretch>
            </p:blipFill>
            <p:spPr>
              <a:xfrm>
                <a:off x="-1209593" y="5356969"/>
                <a:ext cx="22536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0">
            <p14:nvContentPartPr>
              <p14:cNvPr id="25075" name="잉크 25074">
                <a:extLst>
                  <a:ext uri="{FF2B5EF4-FFF2-40B4-BE49-F238E27FC236}">
                    <a16:creationId xmlns:a16="http://schemas.microsoft.com/office/drawing/2014/main" id="{93CD2D0E-2EC2-48FA-B03C-E662C82BB53A}"/>
                  </a:ext>
                </a:extLst>
              </p14:cNvPr>
              <p14:cNvContentPartPr/>
              <p14:nvPr/>
            </p14:nvContentPartPr>
            <p14:xfrm>
              <a:off x="-1038593" y="5301169"/>
              <a:ext cx="245520" cy="325080"/>
            </p14:xfrm>
          </p:contentPart>
        </mc:Choice>
        <mc:Fallback>
          <p:pic>
            <p:nvPicPr>
              <p:cNvPr id="25075" name="잉크 25074">
                <a:extLst>
                  <a:ext uri="{FF2B5EF4-FFF2-40B4-BE49-F238E27FC236}">
                    <a16:creationId xmlns:a16="http://schemas.microsoft.com/office/drawing/2014/main" id="{93CD2D0E-2EC2-48FA-B03C-E662C82BB53A}"/>
                  </a:ext>
                </a:extLst>
              </p:cNvPr>
              <p:cNvPicPr/>
              <p:nvPr/>
            </p:nvPicPr>
            <p:blipFill>
              <a:blip r:embed="rId981"/>
              <a:stretch>
                <a:fillRect/>
              </a:stretch>
            </p:blipFill>
            <p:spPr>
              <a:xfrm>
                <a:off x="-1047593" y="5292529"/>
                <a:ext cx="26316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2">
            <p14:nvContentPartPr>
              <p14:cNvPr id="25076" name="잉크 25075">
                <a:extLst>
                  <a:ext uri="{FF2B5EF4-FFF2-40B4-BE49-F238E27FC236}">
                    <a16:creationId xmlns:a16="http://schemas.microsoft.com/office/drawing/2014/main" id="{F590C880-01CC-4078-8E0D-FD7F58924921}"/>
                  </a:ext>
                </a:extLst>
              </p14:cNvPr>
              <p14:cNvContentPartPr/>
              <p14:nvPr/>
            </p14:nvContentPartPr>
            <p14:xfrm>
              <a:off x="-788393" y="5259769"/>
              <a:ext cx="275400" cy="349200"/>
            </p14:xfrm>
          </p:contentPart>
        </mc:Choice>
        <mc:Fallback>
          <p:pic>
            <p:nvPicPr>
              <p:cNvPr id="25076" name="잉크 25075">
                <a:extLst>
                  <a:ext uri="{FF2B5EF4-FFF2-40B4-BE49-F238E27FC236}">
                    <a16:creationId xmlns:a16="http://schemas.microsoft.com/office/drawing/2014/main" id="{F590C880-01CC-4078-8E0D-FD7F58924921}"/>
                  </a:ext>
                </a:extLst>
              </p:cNvPr>
              <p:cNvPicPr/>
              <p:nvPr/>
            </p:nvPicPr>
            <p:blipFill>
              <a:blip r:embed="rId983"/>
              <a:stretch>
                <a:fillRect/>
              </a:stretch>
            </p:blipFill>
            <p:spPr>
              <a:xfrm>
                <a:off x="-797393" y="5250769"/>
                <a:ext cx="29304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4">
            <p14:nvContentPartPr>
              <p14:cNvPr id="25077" name="잉크 25076">
                <a:extLst>
                  <a:ext uri="{FF2B5EF4-FFF2-40B4-BE49-F238E27FC236}">
                    <a16:creationId xmlns:a16="http://schemas.microsoft.com/office/drawing/2014/main" id="{1323B5DC-A1AD-43A6-A258-9F2866F6ADE9}"/>
                  </a:ext>
                </a:extLst>
              </p14:cNvPr>
              <p14:cNvContentPartPr/>
              <p14:nvPr/>
            </p14:nvContentPartPr>
            <p14:xfrm>
              <a:off x="-564113" y="5176609"/>
              <a:ext cx="123480" cy="19080"/>
            </p14:xfrm>
          </p:contentPart>
        </mc:Choice>
        <mc:Fallback>
          <p:pic>
            <p:nvPicPr>
              <p:cNvPr id="25077" name="잉크 25076">
                <a:extLst>
                  <a:ext uri="{FF2B5EF4-FFF2-40B4-BE49-F238E27FC236}">
                    <a16:creationId xmlns:a16="http://schemas.microsoft.com/office/drawing/2014/main" id="{1323B5DC-A1AD-43A6-A258-9F2866F6ADE9}"/>
                  </a:ext>
                </a:extLst>
              </p:cNvPr>
              <p:cNvPicPr/>
              <p:nvPr/>
            </p:nvPicPr>
            <p:blipFill>
              <a:blip r:embed="rId985"/>
              <a:stretch>
                <a:fillRect/>
              </a:stretch>
            </p:blipFill>
            <p:spPr>
              <a:xfrm>
                <a:off x="-572753" y="5167609"/>
                <a:ext cx="1411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6">
            <p14:nvContentPartPr>
              <p14:cNvPr id="25078" name="잉크 25077">
                <a:extLst>
                  <a:ext uri="{FF2B5EF4-FFF2-40B4-BE49-F238E27FC236}">
                    <a16:creationId xmlns:a16="http://schemas.microsoft.com/office/drawing/2014/main" id="{E5F766C8-61B0-4515-BD45-4ECB9FFACB70}"/>
                  </a:ext>
                </a:extLst>
              </p14:cNvPr>
              <p14:cNvContentPartPr/>
              <p14:nvPr/>
            </p14:nvContentPartPr>
            <p14:xfrm>
              <a:off x="-558353" y="5275249"/>
              <a:ext cx="351720" cy="208080"/>
            </p14:xfrm>
          </p:contentPart>
        </mc:Choice>
        <mc:Fallback>
          <p:pic>
            <p:nvPicPr>
              <p:cNvPr id="25078" name="잉크 25077">
                <a:extLst>
                  <a:ext uri="{FF2B5EF4-FFF2-40B4-BE49-F238E27FC236}">
                    <a16:creationId xmlns:a16="http://schemas.microsoft.com/office/drawing/2014/main" id="{E5F766C8-61B0-4515-BD45-4ECB9FFACB70}"/>
                  </a:ext>
                </a:extLst>
              </p:cNvPr>
              <p:cNvPicPr/>
              <p:nvPr/>
            </p:nvPicPr>
            <p:blipFill>
              <a:blip r:embed="rId987"/>
              <a:stretch>
                <a:fillRect/>
              </a:stretch>
            </p:blipFill>
            <p:spPr>
              <a:xfrm>
                <a:off x="-566993" y="5266249"/>
                <a:ext cx="3693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8">
            <p14:nvContentPartPr>
              <p14:cNvPr id="25079" name="잉크 25078">
                <a:extLst>
                  <a:ext uri="{FF2B5EF4-FFF2-40B4-BE49-F238E27FC236}">
                    <a16:creationId xmlns:a16="http://schemas.microsoft.com/office/drawing/2014/main" id="{F07A894C-5EC4-4086-A7F9-9E15C065FF27}"/>
                  </a:ext>
                </a:extLst>
              </p14:cNvPr>
              <p14:cNvContentPartPr/>
              <p14:nvPr/>
            </p14:nvContentPartPr>
            <p14:xfrm>
              <a:off x="-287273" y="5198569"/>
              <a:ext cx="206280" cy="380160"/>
            </p14:xfrm>
          </p:contentPart>
        </mc:Choice>
        <mc:Fallback>
          <p:pic>
            <p:nvPicPr>
              <p:cNvPr id="25079" name="잉크 25078">
                <a:extLst>
                  <a:ext uri="{FF2B5EF4-FFF2-40B4-BE49-F238E27FC236}">
                    <a16:creationId xmlns:a16="http://schemas.microsoft.com/office/drawing/2014/main" id="{F07A894C-5EC4-4086-A7F9-9E15C065FF27}"/>
                  </a:ext>
                </a:extLst>
              </p:cNvPr>
              <p:cNvPicPr/>
              <p:nvPr/>
            </p:nvPicPr>
            <p:blipFill>
              <a:blip r:embed="rId989"/>
              <a:stretch>
                <a:fillRect/>
              </a:stretch>
            </p:blipFill>
            <p:spPr>
              <a:xfrm>
                <a:off x="-296273" y="5189569"/>
                <a:ext cx="22392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0">
            <p14:nvContentPartPr>
              <p14:cNvPr id="25080" name="잉크 25079">
                <a:extLst>
                  <a:ext uri="{FF2B5EF4-FFF2-40B4-BE49-F238E27FC236}">
                    <a16:creationId xmlns:a16="http://schemas.microsoft.com/office/drawing/2014/main" id="{C91FFE6F-1654-4FD5-B4E3-9944AEA656F1}"/>
                  </a:ext>
                </a:extLst>
              </p14:cNvPr>
              <p14:cNvContentPartPr/>
              <p14:nvPr/>
            </p14:nvContentPartPr>
            <p14:xfrm>
              <a:off x="95407" y="5495569"/>
              <a:ext cx="18000" cy="21600"/>
            </p14:xfrm>
          </p:contentPart>
        </mc:Choice>
        <mc:Fallback>
          <p:pic>
            <p:nvPicPr>
              <p:cNvPr id="25080" name="잉크 25079">
                <a:extLst>
                  <a:ext uri="{FF2B5EF4-FFF2-40B4-BE49-F238E27FC236}">
                    <a16:creationId xmlns:a16="http://schemas.microsoft.com/office/drawing/2014/main" id="{C91FFE6F-1654-4FD5-B4E3-9944AEA656F1}"/>
                  </a:ext>
                </a:extLst>
              </p:cNvPr>
              <p:cNvPicPr/>
              <p:nvPr/>
            </p:nvPicPr>
            <p:blipFill>
              <a:blip r:embed="rId991"/>
              <a:stretch>
                <a:fillRect/>
              </a:stretch>
            </p:blipFill>
            <p:spPr>
              <a:xfrm>
                <a:off x="86767" y="5486929"/>
                <a:ext cx="3564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24" name="그룹 25123">
            <a:extLst>
              <a:ext uri="{FF2B5EF4-FFF2-40B4-BE49-F238E27FC236}">
                <a16:creationId xmlns:a16="http://schemas.microsoft.com/office/drawing/2014/main" id="{1578CC5A-E71D-4AD9-9D83-48AAD804BB9A}"/>
              </a:ext>
            </a:extLst>
          </p:cNvPr>
          <p:cNvGrpSpPr/>
          <p:nvPr/>
        </p:nvGrpSpPr>
        <p:grpSpPr>
          <a:xfrm>
            <a:off x="4492807" y="3963049"/>
            <a:ext cx="4322520" cy="533160"/>
            <a:chOff x="4492807" y="3963049"/>
            <a:chExt cx="4322520" cy="53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2">
              <p14:nvContentPartPr>
                <p14:cNvPr id="25081" name="잉크 25080">
                  <a:extLst>
                    <a:ext uri="{FF2B5EF4-FFF2-40B4-BE49-F238E27FC236}">
                      <a16:creationId xmlns:a16="http://schemas.microsoft.com/office/drawing/2014/main" id="{4640DB5E-E150-457E-82F5-534DD525341A}"/>
                    </a:ext>
                  </a:extLst>
                </p14:cNvPr>
                <p14:cNvContentPartPr/>
                <p14:nvPr/>
              </p14:nvContentPartPr>
              <p14:xfrm>
                <a:off x="4492807" y="4151329"/>
                <a:ext cx="217080" cy="245880"/>
              </p14:xfrm>
            </p:contentPart>
          </mc:Choice>
          <mc:Fallback>
            <p:pic>
              <p:nvPicPr>
                <p:cNvPr id="25081" name="잉크 25080">
                  <a:extLst>
                    <a:ext uri="{FF2B5EF4-FFF2-40B4-BE49-F238E27FC236}">
                      <a16:creationId xmlns:a16="http://schemas.microsoft.com/office/drawing/2014/main" id="{4640DB5E-E150-457E-82F5-534DD525341A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4483807" y="4142329"/>
                  <a:ext cx="234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4">
              <p14:nvContentPartPr>
                <p14:cNvPr id="25082" name="잉크 25081">
                  <a:extLst>
                    <a:ext uri="{FF2B5EF4-FFF2-40B4-BE49-F238E27FC236}">
                      <a16:creationId xmlns:a16="http://schemas.microsoft.com/office/drawing/2014/main" id="{6C1CBD8B-95B7-4414-99E5-043E5A5F42C7}"/>
                    </a:ext>
                  </a:extLst>
                </p14:cNvPr>
                <p14:cNvContentPartPr/>
                <p14:nvPr/>
              </p14:nvContentPartPr>
              <p14:xfrm>
                <a:off x="4678927" y="4144489"/>
                <a:ext cx="151200" cy="6480"/>
              </p14:xfrm>
            </p:contentPart>
          </mc:Choice>
          <mc:Fallback>
            <p:pic>
              <p:nvPicPr>
                <p:cNvPr id="25082" name="잉크 25081">
                  <a:extLst>
                    <a:ext uri="{FF2B5EF4-FFF2-40B4-BE49-F238E27FC236}">
                      <a16:creationId xmlns:a16="http://schemas.microsoft.com/office/drawing/2014/main" id="{6C1CBD8B-95B7-4414-99E5-043E5A5F42C7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4669927" y="4135489"/>
                  <a:ext cx="1688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6">
              <p14:nvContentPartPr>
                <p14:cNvPr id="25083" name="잉크 25082">
                  <a:extLst>
                    <a:ext uri="{FF2B5EF4-FFF2-40B4-BE49-F238E27FC236}">
                      <a16:creationId xmlns:a16="http://schemas.microsoft.com/office/drawing/2014/main" id="{11D1A637-E2F2-43A3-8167-8F1F41DBEA84}"/>
                    </a:ext>
                  </a:extLst>
                </p14:cNvPr>
                <p14:cNvContentPartPr/>
                <p14:nvPr/>
              </p14:nvContentPartPr>
              <p14:xfrm>
                <a:off x="4647247" y="4104529"/>
                <a:ext cx="190800" cy="271440"/>
              </p14:xfrm>
            </p:contentPart>
          </mc:Choice>
          <mc:Fallback>
            <p:pic>
              <p:nvPicPr>
                <p:cNvPr id="25083" name="잉크 25082">
                  <a:extLst>
                    <a:ext uri="{FF2B5EF4-FFF2-40B4-BE49-F238E27FC236}">
                      <a16:creationId xmlns:a16="http://schemas.microsoft.com/office/drawing/2014/main" id="{11D1A637-E2F2-43A3-8167-8F1F41DBEA84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4638607" y="4095889"/>
                  <a:ext cx="2084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8">
              <p14:nvContentPartPr>
                <p14:cNvPr id="25084" name="잉크 25083">
                  <a:extLst>
                    <a:ext uri="{FF2B5EF4-FFF2-40B4-BE49-F238E27FC236}">
                      <a16:creationId xmlns:a16="http://schemas.microsoft.com/office/drawing/2014/main" id="{BF1D764E-3493-48AE-9D20-7A788653299F}"/>
                    </a:ext>
                  </a:extLst>
                </p14:cNvPr>
                <p14:cNvContentPartPr/>
                <p14:nvPr/>
              </p14:nvContentPartPr>
              <p14:xfrm>
                <a:off x="4914367" y="4049449"/>
                <a:ext cx="17280" cy="342360"/>
              </p14:xfrm>
            </p:contentPart>
          </mc:Choice>
          <mc:Fallback>
            <p:pic>
              <p:nvPicPr>
                <p:cNvPr id="25084" name="잉크 25083">
                  <a:extLst>
                    <a:ext uri="{FF2B5EF4-FFF2-40B4-BE49-F238E27FC236}">
                      <a16:creationId xmlns:a16="http://schemas.microsoft.com/office/drawing/2014/main" id="{BF1D764E-3493-48AE-9D20-7A788653299F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4905367" y="4040809"/>
                  <a:ext cx="349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0">
              <p14:nvContentPartPr>
                <p14:cNvPr id="25085" name="잉크 25084">
                  <a:extLst>
                    <a:ext uri="{FF2B5EF4-FFF2-40B4-BE49-F238E27FC236}">
                      <a16:creationId xmlns:a16="http://schemas.microsoft.com/office/drawing/2014/main" id="{DCB2C62E-ECF8-43B6-A8BE-BF79388302F8}"/>
                    </a:ext>
                  </a:extLst>
                </p14:cNvPr>
                <p14:cNvContentPartPr/>
                <p14:nvPr/>
              </p14:nvContentPartPr>
              <p14:xfrm>
                <a:off x="4950367" y="4042609"/>
                <a:ext cx="195120" cy="282960"/>
              </p14:xfrm>
            </p:contentPart>
          </mc:Choice>
          <mc:Fallback>
            <p:pic>
              <p:nvPicPr>
                <p:cNvPr id="25085" name="잉크 25084">
                  <a:extLst>
                    <a:ext uri="{FF2B5EF4-FFF2-40B4-BE49-F238E27FC236}">
                      <a16:creationId xmlns:a16="http://schemas.microsoft.com/office/drawing/2014/main" id="{DCB2C62E-ECF8-43B6-A8BE-BF79388302F8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4941367" y="4033969"/>
                  <a:ext cx="2127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2">
              <p14:nvContentPartPr>
                <p14:cNvPr id="25086" name="잉크 25085">
                  <a:extLst>
                    <a:ext uri="{FF2B5EF4-FFF2-40B4-BE49-F238E27FC236}">
                      <a16:creationId xmlns:a16="http://schemas.microsoft.com/office/drawing/2014/main" id="{5529A7F5-FDBD-4B96-AF30-7364BFC737BF}"/>
                    </a:ext>
                  </a:extLst>
                </p14:cNvPr>
                <p14:cNvContentPartPr/>
                <p14:nvPr/>
              </p14:nvContentPartPr>
              <p14:xfrm>
                <a:off x="5123887" y="4095529"/>
                <a:ext cx="28800" cy="270000"/>
              </p14:xfrm>
            </p:contentPart>
          </mc:Choice>
          <mc:Fallback>
            <p:pic>
              <p:nvPicPr>
                <p:cNvPr id="25086" name="잉크 25085">
                  <a:extLst>
                    <a:ext uri="{FF2B5EF4-FFF2-40B4-BE49-F238E27FC236}">
                      <a16:creationId xmlns:a16="http://schemas.microsoft.com/office/drawing/2014/main" id="{5529A7F5-FDBD-4B96-AF30-7364BFC737BF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5115247" y="4086889"/>
                  <a:ext cx="464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4">
              <p14:nvContentPartPr>
                <p14:cNvPr id="25087" name="잉크 25086">
                  <a:extLst>
                    <a:ext uri="{FF2B5EF4-FFF2-40B4-BE49-F238E27FC236}">
                      <a16:creationId xmlns:a16="http://schemas.microsoft.com/office/drawing/2014/main" id="{AF62D24B-D802-409A-B40A-71734E7EC1E0}"/>
                    </a:ext>
                  </a:extLst>
                </p14:cNvPr>
                <p14:cNvContentPartPr/>
                <p14:nvPr/>
              </p14:nvContentPartPr>
              <p14:xfrm>
                <a:off x="5225047" y="4067089"/>
                <a:ext cx="124920" cy="31320"/>
              </p14:xfrm>
            </p:contentPart>
          </mc:Choice>
          <mc:Fallback>
            <p:pic>
              <p:nvPicPr>
                <p:cNvPr id="25087" name="잉크 25086">
                  <a:extLst>
                    <a:ext uri="{FF2B5EF4-FFF2-40B4-BE49-F238E27FC236}">
                      <a16:creationId xmlns:a16="http://schemas.microsoft.com/office/drawing/2014/main" id="{AF62D24B-D802-409A-B40A-71734E7EC1E0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5216047" y="4058449"/>
                  <a:ext cx="142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6">
              <p14:nvContentPartPr>
                <p14:cNvPr id="25088" name="잉크 25087">
                  <a:extLst>
                    <a:ext uri="{FF2B5EF4-FFF2-40B4-BE49-F238E27FC236}">
                      <a16:creationId xmlns:a16="http://schemas.microsoft.com/office/drawing/2014/main" id="{5665B3E2-9EFA-4B13-942B-6F2027C9428B}"/>
                    </a:ext>
                  </a:extLst>
                </p14:cNvPr>
                <p14:cNvContentPartPr/>
                <p14:nvPr/>
              </p14:nvContentPartPr>
              <p14:xfrm>
                <a:off x="5244847" y="4131889"/>
                <a:ext cx="156600" cy="196560"/>
              </p14:xfrm>
            </p:contentPart>
          </mc:Choice>
          <mc:Fallback>
            <p:pic>
              <p:nvPicPr>
                <p:cNvPr id="25088" name="잉크 25087">
                  <a:extLst>
                    <a:ext uri="{FF2B5EF4-FFF2-40B4-BE49-F238E27FC236}">
                      <a16:creationId xmlns:a16="http://schemas.microsoft.com/office/drawing/2014/main" id="{5665B3E2-9EFA-4B13-942B-6F2027C9428B}"/>
                    </a:ext>
                  </a:extLst>
                </p:cNvPr>
                <p:cNvPicPr/>
                <p:nvPr/>
              </p:nvPicPr>
              <p:blipFill>
                <a:blip r:embed="rId1007"/>
                <a:stretch>
                  <a:fillRect/>
                </a:stretch>
              </p:blipFill>
              <p:spPr>
                <a:xfrm>
                  <a:off x="5236207" y="4123249"/>
                  <a:ext cx="1742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8">
              <p14:nvContentPartPr>
                <p14:cNvPr id="25089" name="잉크 25088">
                  <a:extLst>
                    <a:ext uri="{FF2B5EF4-FFF2-40B4-BE49-F238E27FC236}">
                      <a16:creationId xmlns:a16="http://schemas.microsoft.com/office/drawing/2014/main" id="{30181B56-9308-441D-A648-74EAF8EC9381}"/>
                    </a:ext>
                  </a:extLst>
                </p14:cNvPr>
                <p14:cNvContentPartPr/>
                <p14:nvPr/>
              </p14:nvContentPartPr>
              <p14:xfrm>
                <a:off x="5332687" y="4113889"/>
                <a:ext cx="111240" cy="222480"/>
              </p14:xfrm>
            </p:contentPart>
          </mc:Choice>
          <mc:Fallback>
            <p:pic>
              <p:nvPicPr>
                <p:cNvPr id="25089" name="잉크 25088">
                  <a:extLst>
                    <a:ext uri="{FF2B5EF4-FFF2-40B4-BE49-F238E27FC236}">
                      <a16:creationId xmlns:a16="http://schemas.microsoft.com/office/drawing/2014/main" id="{30181B56-9308-441D-A648-74EAF8EC9381}"/>
                    </a:ext>
                  </a:extLst>
                </p:cNvPr>
                <p:cNvPicPr/>
                <p:nvPr/>
              </p:nvPicPr>
              <p:blipFill>
                <a:blip r:embed="rId1009"/>
                <a:stretch>
                  <a:fillRect/>
                </a:stretch>
              </p:blipFill>
              <p:spPr>
                <a:xfrm>
                  <a:off x="5323687" y="4105249"/>
                  <a:ext cx="128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0">
              <p14:nvContentPartPr>
                <p14:cNvPr id="25090" name="잉크 25089">
                  <a:extLst>
                    <a:ext uri="{FF2B5EF4-FFF2-40B4-BE49-F238E27FC236}">
                      <a16:creationId xmlns:a16="http://schemas.microsoft.com/office/drawing/2014/main" id="{B9855C10-18E7-418E-9FAC-7CE8841E5279}"/>
                    </a:ext>
                  </a:extLst>
                </p14:cNvPr>
                <p14:cNvContentPartPr/>
                <p14:nvPr/>
              </p14:nvContentPartPr>
              <p14:xfrm>
                <a:off x="5466247" y="3997249"/>
                <a:ext cx="200880" cy="379800"/>
              </p14:xfrm>
            </p:contentPart>
          </mc:Choice>
          <mc:Fallback>
            <p:pic>
              <p:nvPicPr>
                <p:cNvPr id="25090" name="잉크 25089">
                  <a:extLst>
                    <a:ext uri="{FF2B5EF4-FFF2-40B4-BE49-F238E27FC236}">
                      <a16:creationId xmlns:a16="http://schemas.microsoft.com/office/drawing/2014/main" id="{B9855C10-18E7-418E-9FAC-7CE8841E5279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5457607" y="3988249"/>
                  <a:ext cx="2185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2">
              <p14:nvContentPartPr>
                <p14:cNvPr id="25091" name="잉크 25090">
                  <a:extLst>
                    <a:ext uri="{FF2B5EF4-FFF2-40B4-BE49-F238E27FC236}">
                      <a16:creationId xmlns:a16="http://schemas.microsoft.com/office/drawing/2014/main" id="{E9270A39-8995-4BD0-ADA0-1EB20746B101}"/>
                    </a:ext>
                  </a:extLst>
                </p14:cNvPr>
                <p14:cNvContentPartPr/>
                <p14:nvPr/>
              </p14:nvContentPartPr>
              <p14:xfrm>
                <a:off x="5693047" y="4052689"/>
                <a:ext cx="30960" cy="261360"/>
              </p14:xfrm>
            </p:contentPart>
          </mc:Choice>
          <mc:Fallback>
            <p:pic>
              <p:nvPicPr>
                <p:cNvPr id="25091" name="잉크 25090">
                  <a:extLst>
                    <a:ext uri="{FF2B5EF4-FFF2-40B4-BE49-F238E27FC236}">
                      <a16:creationId xmlns:a16="http://schemas.microsoft.com/office/drawing/2014/main" id="{E9270A39-8995-4BD0-ADA0-1EB20746B101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5684407" y="4043689"/>
                  <a:ext cx="486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4">
              <p14:nvContentPartPr>
                <p14:cNvPr id="25092" name="잉크 25091">
                  <a:extLst>
                    <a:ext uri="{FF2B5EF4-FFF2-40B4-BE49-F238E27FC236}">
                      <a16:creationId xmlns:a16="http://schemas.microsoft.com/office/drawing/2014/main" id="{4A123F8A-39AA-4C2E-BAF5-760D24D9454F}"/>
                    </a:ext>
                  </a:extLst>
                </p14:cNvPr>
                <p14:cNvContentPartPr/>
                <p14:nvPr/>
              </p14:nvContentPartPr>
              <p14:xfrm>
                <a:off x="5753167" y="3963049"/>
                <a:ext cx="110160" cy="118440"/>
              </p14:xfrm>
            </p:contentPart>
          </mc:Choice>
          <mc:Fallback>
            <p:pic>
              <p:nvPicPr>
                <p:cNvPr id="25092" name="잉크 25091">
                  <a:extLst>
                    <a:ext uri="{FF2B5EF4-FFF2-40B4-BE49-F238E27FC236}">
                      <a16:creationId xmlns:a16="http://schemas.microsoft.com/office/drawing/2014/main" id="{4A123F8A-39AA-4C2E-BAF5-760D24D9454F}"/>
                    </a:ext>
                  </a:extLst>
                </p:cNvPr>
                <p:cNvPicPr/>
                <p:nvPr/>
              </p:nvPicPr>
              <p:blipFill>
                <a:blip r:embed="rId1015"/>
                <a:stretch>
                  <a:fillRect/>
                </a:stretch>
              </p:blipFill>
              <p:spPr>
                <a:xfrm>
                  <a:off x="5744527" y="3954049"/>
                  <a:ext cx="127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6">
              <p14:nvContentPartPr>
                <p14:cNvPr id="25093" name="잉크 25092">
                  <a:extLst>
                    <a:ext uri="{FF2B5EF4-FFF2-40B4-BE49-F238E27FC236}">
                      <a16:creationId xmlns:a16="http://schemas.microsoft.com/office/drawing/2014/main" id="{B36BB25D-BCE2-4E24-AE9A-8B6DA5155509}"/>
                    </a:ext>
                  </a:extLst>
                </p14:cNvPr>
                <p14:cNvContentPartPr/>
                <p14:nvPr/>
              </p14:nvContentPartPr>
              <p14:xfrm>
                <a:off x="5714647" y="4060249"/>
                <a:ext cx="312480" cy="267120"/>
              </p14:xfrm>
            </p:contentPart>
          </mc:Choice>
          <mc:Fallback>
            <p:pic>
              <p:nvPicPr>
                <p:cNvPr id="25093" name="잉크 25092">
                  <a:extLst>
                    <a:ext uri="{FF2B5EF4-FFF2-40B4-BE49-F238E27FC236}">
                      <a16:creationId xmlns:a16="http://schemas.microsoft.com/office/drawing/2014/main" id="{B36BB25D-BCE2-4E24-AE9A-8B6DA5155509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5705647" y="4051249"/>
                  <a:ext cx="3301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8">
              <p14:nvContentPartPr>
                <p14:cNvPr id="25094" name="잉크 25093">
                  <a:extLst>
                    <a:ext uri="{FF2B5EF4-FFF2-40B4-BE49-F238E27FC236}">
                      <a16:creationId xmlns:a16="http://schemas.microsoft.com/office/drawing/2014/main" id="{1BBF27D9-AB3A-4898-9E9D-F0A691B412A5}"/>
                    </a:ext>
                  </a:extLst>
                </p14:cNvPr>
                <p14:cNvContentPartPr/>
                <p14:nvPr/>
              </p14:nvContentPartPr>
              <p14:xfrm>
                <a:off x="5796727" y="4296409"/>
                <a:ext cx="192600" cy="123120"/>
              </p14:xfrm>
            </p:contentPart>
          </mc:Choice>
          <mc:Fallback>
            <p:pic>
              <p:nvPicPr>
                <p:cNvPr id="25094" name="잉크 25093">
                  <a:extLst>
                    <a:ext uri="{FF2B5EF4-FFF2-40B4-BE49-F238E27FC236}">
                      <a16:creationId xmlns:a16="http://schemas.microsoft.com/office/drawing/2014/main" id="{1BBF27D9-AB3A-4898-9E9D-F0A691B412A5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5788087" y="4287769"/>
                  <a:ext cx="210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0">
              <p14:nvContentPartPr>
                <p14:cNvPr id="25095" name="잉크 25094">
                  <a:extLst>
                    <a:ext uri="{FF2B5EF4-FFF2-40B4-BE49-F238E27FC236}">
                      <a16:creationId xmlns:a16="http://schemas.microsoft.com/office/drawing/2014/main" id="{42C2780B-EBA4-4AFA-87F1-59FA4CD7C182}"/>
                    </a:ext>
                  </a:extLst>
                </p14:cNvPr>
                <p14:cNvContentPartPr/>
                <p14:nvPr/>
              </p14:nvContentPartPr>
              <p14:xfrm>
                <a:off x="6038287" y="4080409"/>
                <a:ext cx="391320" cy="240840"/>
              </p14:xfrm>
            </p:contentPart>
          </mc:Choice>
          <mc:Fallback>
            <p:pic>
              <p:nvPicPr>
                <p:cNvPr id="25095" name="잉크 25094">
                  <a:extLst>
                    <a:ext uri="{FF2B5EF4-FFF2-40B4-BE49-F238E27FC236}">
                      <a16:creationId xmlns:a16="http://schemas.microsoft.com/office/drawing/2014/main" id="{42C2780B-EBA4-4AFA-87F1-59FA4CD7C182}"/>
                    </a:ext>
                  </a:extLst>
                </p:cNvPr>
                <p:cNvPicPr/>
                <p:nvPr/>
              </p:nvPicPr>
              <p:blipFill>
                <a:blip r:embed="rId1021"/>
                <a:stretch>
                  <a:fillRect/>
                </a:stretch>
              </p:blipFill>
              <p:spPr>
                <a:xfrm>
                  <a:off x="6029287" y="4071769"/>
                  <a:ext cx="4089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2">
              <p14:nvContentPartPr>
                <p14:cNvPr id="25096" name="잉크 25095">
                  <a:extLst>
                    <a:ext uri="{FF2B5EF4-FFF2-40B4-BE49-F238E27FC236}">
                      <a16:creationId xmlns:a16="http://schemas.microsoft.com/office/drawing/2014/main" id="{02C55BA8-BF03-4B94-BF3B-E75C1C32340D}"/>
                    </a:ext>
                  </a:extLst>
                </p14:cNvPr>
                <p14:cNvContentPartPr/>
                <p14:nvPr/>
              </p14:nvContentPartPr>
              <p14:xfrm>
                <a:off x="6449407" y="4023529"/>
                <a:ext cx="240480" cy="407880"/>
              </p14:xfrm>
            </p:contentPart>
          </mc:Choice>
          <mc:Fallback>
            <p:pic>
              <p:nvPicPr>
                <p:cNvPr id="25096" name="잉크 25095">
                  <a:extLst>
                    <a:ext uri="{FF2B5EF4-FFF2-40B4-BE49-F238E27FC236}">
                      <a16:creationId xmlns:a16="http://schemas.microsoft.com/office/drawing/2014/main" id="{02C55BA8-BF03-4B94-BF3B-E75C1C32340D}"/>
                    </a:ext>
                  </a:extLst>
                </p:cNvPr>
                <p:cNvPicPr/>
                <p:nvPr/>
              </p:nvPicPr>
              <p:blipFill>
                <a:blip r:embed="rId1023"/>
                <a:stretch>
                  <a:fillRect/>
                </a:stretch>
              </p:blipFill>
              <p:spPr>
                <a:xfrm>
                  <a:off x="6440407" y="4014889"/>
                  <a:ext cx="2581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4">
              <p14:nvContentPartPr>
                <p14:cNvPr id="25097" name="잉크 25096">
                  <a:extLst>
                    <a:ext uri="{FF2B5EF4-FFF2-40B4-BE49-F238E27FC236}">
                      <a16:creationId xmlns:a16="http://schemas.microsoft.com/office/drawing/2014/main" id="{2DE17D56-B682-44E5-9A56-58B23A473D1D}"/>
                    </a:ext>
                  </a:extLst>
                </p14:cNvPr>
                <p14:cNvContentPartPr/>
                <p14:nvPr/>
              </p14:nvContentPartPr>
              <p14:xfrm>
                <a:off x="6880327" y="4144849"/>
                <a:ext cx="212760" cy="9000"/>
              </p14:xfrm>
            </p:contentPart>
          </mc:Choice>
          <mc:Fallback>
            <p:pic>
              <p:nvPicPr>
                <p:cNvPr id="25097" name="잉크 25096">
                  <a:extLst>
                    <a:ext uri="{FF2B5EF4-FFF2-40B4-BE49-F238E27FC236}">
                      <a16:creationId xmlns:a16="http://schemas.microsoft.com/office/drawing/2014/main" id="{2DE17D56-B682-44E5-9A56-58B23A473D1D}"/>
                    </a:ext>
                  </a:extLst>
                </p:cNvPr>
                <p:cNvPicPr/>
                <p:nvPr/>
              </p:nvPicPr>
              <p:blipFill>
                <a:blip r:embed="rId1025"/>
                <a:stretch>
                  <a:fillRect/>
                </a:stretch>
              </p:blipFill>
              <p:spPr>
                <a:xfrm>
                  <a:off x="6871327" y="4136209"/>
                  <a:ext cx="2304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6">
              <p14:nvContentPartPr>
                <p14:cNvPr id="25098" name="잉크 25097">
                  <a:extLst>
                    <a:ext uri="{FF2B5EF4-FFF2-40B4-BE49-F238E27FC236}">
                      <a16:creationId xmlns:a16="http://schemas.microsoft.com/office/drawing/2014/main" id="{7FD60790-DB79-43C5-B6C2-38ABD98862B9}"/>
                    </a:ext>
                  </a:extLst>
                </p14:cNvPr>
                <p14:cNvContentPartPr/>
                <p14:nvPr/>
              </p14:nvContentPartPr>
              <p14:xfrm>
                <a:off x="6841087" y="4241689"/>
                <a:ext cx="281880" cy="42120"/>
              </p14:xfrm>
            </p:contentPart>
          </mc:Choice>
          <mc:Fallback>
            <p:pic>
              <p:nvPicPr>
                <p:cNvPr id="25098" name="잉크 25097">
                  <a:extLst>
                    <a:ext uri="{FF2B5EF4-FFF2-40B4-BE49-F238E27FC236}">
                      <a16:creationId xmlns:a16="http://schemas.microsoft.com/office/drawing/2014/main" id="{7FD60790-DB79-43C5-B6C2-38ABD98862B9}"/>
                    </a:ext>
                  </a:extLst>
                </p:cNvPr>
                <p:cNvPicPr/>
                <p:nvPr/>
              </p:nvPicPr>
              <p:blipFill>
                <a:blip r:embed="rId1027"/>
                <a:stretch>
                  <a:fillRect/>
                </a:stretch>
              </p:blipFill>
              <p:spPr>
                <a:xfrm>
                  <a:off x="6832447" y="4233049"/>
                  <a:ext cx="2995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8">
              <p14:nvContentPartPr>
                <p14:cNvPr id="25099" name="잉크 25098">
                  <a:extLst>
                    <a:ext uri="{FF2B5EF4-FFF2-40B4-BE49-F238E27FC236}">
                      <a16:creationId xmlns:a16="http://schemas.microsoft.com/office/drawing/2014/main" id="{C2B8422F-087F-486A-8611-5890441F3BC1}"/>
                    </a:ext>
                  </a:extLst>
                </p14:cNvPr>
                <p14:cNvContentPartPr/>
                <p14:nvPr/>
              </p14:nvContentPartPr>
              <p14:xfrm>
                <a:off x="7133047" y="4138369"/>
                <a:ext cx="140400" cy="20880"/>
              </p14:xfrm>
            </p:contentPart>
          </mc:Choice>
          <mc:Fallback>
            <p:pic>
              <p:nvPicPr>
                <p:cNvPr id="25099" name="잉크 25098">
                  <a:extLst>
                    <a:ext uri="{FF2B5EF4-FFF2-40B4-BE49-F238E27FC236}">
                      <a16:creationId xmlns:a16="http://schemas.microsoft.com/office/drawing/2014/main" id="{C2B8422F-087F-486A-8611-5890441F3BC1}"/>
                    </a:ext>
                  </a:extLst>
                </p:cNvPr>
                <p:cNvPicPr/>
                <p:nvPr/>
              </p:nvPicPr>
              <p:blipFill>
                <a:blip r:embed="rId1029"/>
                <a:stretch>
                  <a:fillRect/>
                </a:stretch>
              </p:blipFill>
              <p:spPr>
                <a:xfrm>
                  <a:off x="7124407" y="4129729"/>
                  <a:ext cx="1580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0">
              <p14:nvContentPartPr>
                <p14:cNvPr id="25100" name="잉크 25099">
                  <a:extLst>
                    <a:ext uri="{FF2B5EF4-FFF2-40B4-BE49-F238E27FC236}">
                      <a16:creationId xmlns:a16="http://schemas.microsoft.com/office/drawing/2014/main" id="{57636BF4-5CB1-4C56-9CCD-7ED5FB60489A}"/>
                    </a:ext>
                  </a:extLst>
                </p14:cNvPr>
                <p14:cNvContentPartPr/>
                <p14:nvPr/>
              </p14:nvContentPartPr>
              <p14:xfrm>
                <a:off x="7071487" y="4245289"/>
                <a:ext cx="291600" cy="47880"/>
              </p14:xfrm>
            </p:contentPart>
          </mc:Choice>
          <mc:Fallback>
            <p:pic>
              <p:nvPicPr>
                <p:cNvPr id="25100" name="잉크 25099">
                  <a:extLst>
                    <a:ext uri="{FF2B5EF4-FFF2-40B4-BE49-F238E27FC236}">
                      <a16:creationId xmlns:a16="http://schemas.microsoft.com/office/drawing/2014/main" id="{57636BF4-5CB1-4C56-9CCD-7ED5FB60489A}"/>
                    </a:ext>
                  </a:extLst>
                </p:cNvPr>
                <p:cNvPicPr/>
                <p:nvPr/>
              </p:nvPicPr>
              <p:blipFill>
                <a:blip r:embed="rId1031"/>
                <a:stretch>
                  <a:fillRect/>
                </a:stretch>
              </p:blipFill>
              <p:spPr>
                <a:xfrm>
                  <a:off x="7062487" y="4236649"/>
                  <a:ext cx="3092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2">
              <p14:nvContentPartPr>
                <p14:cNvPr id="25101" name="잉크 25100">
                  <a:extLst>
                    <a:ext uri="{FF2B5EF4-FFF2-40B4-BE49-F238E27FC236}">
                      <a16:creationId xmlns:a16="http://schemas.microsoft.com/office/drawing/2014/main" id="{92450D3A-273C-44D0-96F6-A3465CB6245C}"/>
                    </a:ext>
                  </a:extLst>
                </p14:cNvPr>
                <p14:cNvContentPartPr/>
                <p14:nvPr/>
              </p14:nvContentPartPr>
              <p14:xfrm>
                <a:off x="7351567" y="4031449"/>
                <a:ext cx="347040" cy="201240"/>
              </p14:xfrm>
            </p:contentPart>
          </mc:Choice>
          <mc:Fallback>
            <p:pic>
              <p:nvPicPr>
                <p:cNvPr id="25101" name="잉크 25100">
                  <a:extLst>
                    <a:ext uri="{FF2B5EF4-FFF2-40B4-BE49-F238E27FC236}">
                      <a16:creationId xmlns:a16="http://schemas.microsoft.com/office/drawing/2014/main" id="{92450D3A-273C-44D0-96F6-A3465CB6245C}"/>
                    </a:ext>
                  </a:extLst>
                </p:cNvPr>
                <p:cNvPicPr/>
                <p:nvPr/>
              </p:nvPicPr>
              <p:blipFill>
                <a:blip r:embed="rId1033"/>
                <a:stretch>
                  <a:fillRect/>
                </a:stretch>
              </p:blipFill>
              <p:spPr>
                <a:xfrm>
                  <a:off x="7342567" y="4022809"/>
                  <a:ext cx="3646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4">
              <p14:nvContentPartPr>
                <p14:cNvPr id="25102" name="잉크 25101">
                  <a:extLst>
                    <a:ext uri="{FF2B5EF4-FFF2-40B4-BE49-F238E27FC236}">
                      <a16:creationId xmlns:a16="http://schemas.microsoft.com/office/drawing/2014/main" id="{63A24A92-C101-42D3-B8DF-6D2098F0BF5D}"/>
                    </a:ext>
                  </a:extLst>
                </p14:cNvPr>
                <p14:cNvContentPartPr/>
                <p14:nvPr/>
              </p14:nvContentPartPr>
              <p14:xfrm>
                <a:off x="7463887" y="4204969"/>
                <a:ext cx="199080" cy="258480"/>
              </p14:xfrm>
            </p:contentPart>
          </mc:Choice>
          <mc:Fallback>
            <p:pic>
              <p:nvPicPr>
                <p:cNvPr id="25102" name="잉크 25101">
                  <a:extLst>
                    <a:ext uri="{FF2B5EF4-FFF2-40B4-BE49-F238E27FC236}">
                      <a16:creationId xmlns:a16="http://schemas.microsoft.com/office/drawing/2014/main" id="{63A24A92-C101-42D3-B8DF-6D2098F0BF5D}"/>
                    </a:ext>
                  </a:extLst>
                </p:cNvPr>
                <p:cNvPicPr/>
                <p:nvPr/>
              </p:nvPicPr>
              <p:blipFill>
                <a:blip r:embed="rId1035"/>
                <a:stretch>
                  <a:fillRect/>
                </a:stretch>
              </p:blipFill>
              <p:spPr>
                <a:xfrm>
                  <a:off x="7455247" y="4196329"/>
                  <a:ext cx="2167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6">
              <p14:nvContentPartPr>
                <p14:cNvPr id="25103" name="잉크 25102">
                  <a:extLst>
                    <a:ext uri="{FF2B5EF4-FFF2-40B4-BE49-F238E27FC236}">
                      <a16:creationId xmlns:a16="http://schemas.microsoft.com/office/drawing/2014/main" id="{C6851AA3-0642-4321-AC1E-BBC107D0A4A7}"/>
                    </a:ext>
                  </a:extLst>
                </p14:cNvPr>
                <p14:cNvContentPartPr/>
                <p14:nvPr/>
              </p14:nvContentPartPr>
              <p14:xfrm>
                <a:off x="7466767" y="4339249"/>
                <a:ext cx="201600" cy="28800"/>
              </p14:xfrm>
            </p:contentPart>
          </mc:Choice>
          <mc:Fallback>
            <p:pic>
              <p:nvPicPr>
                <p:cNvPr id="25103" name="잉크 25102">
                  <a:extLst>
                    <a:ext uri="{FF2B5EF4-FFF2-40B4-BE49-F238E27FC236}">
                      <a16:creationId xmlns:a16="http://schemas.microsoft.com/office/drawing/2014/main" id="{C6851AA3-0642-4321-AC1E-BBC107D0A4A7}"/>
                    </a:ext>
                  </a:extLst>
                </p:cNvPr>
                <p:cNvPicPr/>
                <p:nvPr/>
              </p:nvPicPr>
              <p:blipFill>
                <a:blip r:embed="rId1037"/>
                <a:stretch>
                  <a:fillRect/>
                </a:stretch>
              </p:blipFill>
              <p:spPr>
                <a:xfrm>
                  <a:off x="7458127" y="4330609"/>
                  <a:ext cx="219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8">
              <p14:nvContentPartPr>
                <p14:cNvPr id="25104" name="잉크 25103">
                  <a:extLst>
                    <a:ext uri="{FF2B5EF4-FFF2-40B4-BE49-F238E27FC236}">
                      <a16:creationId xmlns:a16="http://schemas.microsoft.com/office/drawing/2014/main" id="{3257AA6D-81EB-4B4D-BA10-5162D3A22F33}"/>
                    </a:ext>
                  </a:extLst>
                </p14:cNvPr>
                <p14:cNvContentPartPr/>
                <p14:nvPr/>
              </p14:nvContentPartPr>
              <p14:xfrm>
                <a:off x="7609687" y="4144489"/>
                <a:ext cx="317160" cy="307080"/>
              </p14:xfrm>
            </p:contentPart>
          </mc:Choice>
          <mc:Fallback>
            <p:pic>
              <p:nvPicPr>
                <p:cNvPr id="25104" name="잉크 25103">
                  <a:extLst>
                    <a:ext uri="{FF2B5EF4-FFF2-40B4-BE49-F238E27FC236}">
                      <a16:creationId xmlns:a16="http://schemas.microsoft.com/office/drawing/2014/main" id="{3257AA6D-81EB-4B4D-BA10-5162D3A22F33}"/>
                    </a:ext>
                  </a:extLst>
                </p:cNvPr>
                <p:cNvPicPr/>
                <p:nvPr/>
              </p:nvPicPr>
              <p:blipFill>
                <a:blip r:embed="rId1039"/>
                <a:stretch>
                  <a:fillRect/>
                </a:stretch>
              </p:blipFill>
              <p:spPr>
                <a:xfrm>
                  <a:off x="7601047" y="4135849"/>
                  <a:ext cx="3348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0">
              <p14:nvContentPartPr>
                <p14:cNvPr id="25105" name="잉크 25104">
                  <a:extLst>
                    <a:ext uri="{FF2B5EF4-FFF2-40B4-BE49-F238E27FC236}">
                      <a16:creationId xmlns:a16="http://schemas.microsoft.com/office/drawing/2014/main" id="{2AA0DEF2-DCEC-4C70-89DD-F788BCE5616E}"/>
                    </a:ext>
                  </a:extLst>
                </p14:cNvPr>
                <p14:cNvContentPartPr/>
                <p14:nvPr/>
              </p14:nvContentPartPr>
              <p14:xfrm>
                <a:off x="7873927" y="4135129"/>
                <a:ext cx="190440" cy="256680"/>
              </p14:xfrm>
            </p:contentPart>
          </mc:Choice>
          <mc:Fallback>
            <p:pic>
              <p:nvPicPr>
                <p:cNvPr id="25105" name="잉크 25104">
                  <a:extLst>
                    <a:ext uri="{FF2B5EF4-FFF2-40B4-BE49-F238E27FC236}">
                      <a16:creationId xmlns:a16="http://schemas.microsoft.com/office/drawing/2014/main" id="{2AA0DEF2-DCEC-4C70-89DD-F788BCE5616E}"/>
                    </a:ext>
                  </a:extLst>
                </p:cNvPr>
                <p:cNvPicPr/>
                <p:nvPr/>
              </p:nvPicPr>
              <p:blipFill>
                <a:blip r:embed="rId1041"/>
                <a:stretch>
                  <a:fillRect/>
                </a:stretch>
              </p:blipFill>
              <p:spPr>
                <a:xfrm>
                  <a:off x="7864927" y="4126489"/>
                  <a:ext cx="208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2">
              <p14:nvContentPartPr>
                <p14:cNvPr id="25106" name="잉크 25105">
                  <a:extLst>
                    <a:ext uri="{FF2B5EF4-FFF2-40B4-BE49-F238E27FC236}">
                      <a16:creationId xmlns:a16="http://schemas.microsoft.com/office/drawing/2014/main" id="{BC90161B-3267-4BEA-8307-E4E8C5667828}"/>
                    </a:ext>
                  </a:extLst>
                </p14:cNvPr>
                <p14:cNvContentPartPr/>
                <p14:nvPr/>
              </p14:nvContentPartPr>
              <p14:xfrm>
                <a:off x="8188207" y="4056289"/>
                <a:ext cx="239040" cy="284040"/>
              </p14:xfrm>
            </p:contentPart>
          </mc:Choice>
          <mc:Fallback>
            <p:pic>
              <p:nvPicPr>
                <p:cNvPr id="25106" name="잉크 25105">
                  <a:extLst>
                    <a:ext uri="{FF2B5EF4-FFF2-40B4-BE49-F238E27FC236}">
                      <a16:creationId xmlns:a16="http://schemas.microsoft.com/office/drawing/2014/main" id="{BC90161B-3267-4BEA-8307-E4E8C5667828}"/>
                    </a:ext>
                  </a:extLst>
                </p:cNvPr>
                <p:cNvPicPr/>
                <p:nvPr/>
              </p:nvPicPr>
              <p:blipFill>
                <a:blip r:embed="rId1043"/>
                <a:stretch>
                  <a:fillRect/>
                </a:stretch>
              </p:blipFill>
              <p:spPr>
                <a:xfrm>
                  <a:off x="8179207" y="4047289"/>
                  <a:ext cx="256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4">
              <p14:nvContentPartPr>
                <p14:cNvPr id="25107" name="잉크 25106">
                  <a:extLst>
                    <a:ext uri="{FF2B5EF4-FFF2-40B4-BE49-F238E27FC236}">
                      <a16:creationId xmlns:a16="http://schemas.microsoft.com/office/drawing/2014/main" id="{7174DC31-D52D-41C4-89CF-E1CFA130FE19}"/>
                    </a:ext>
                  </a:extLst>
                </p14:cNvPr>
                <p14:cNvContentPartPr/>
                <p14:nvPr/>
              </p14:nvContentPartPr>
              <p14:xfrm>
                <a:off x="8310247" y="4185169"/>
                <a:ext cx="265680" cy="229680"/>
              </p14:xfrm>
            </p:contentPart>
          </mc:Choice>
          <mc:Fallback>
            <p:pic>
              <p:nvPicPr>
                <p:cNvPr id="25107" name="잉크 25106">
                  <a:extLst>
                    <a:ext uri="{FF2B5EF4-FFF2-40B4-BE49-F238E27FC236}">
                      <a16:creationId xmlns:a16="http://schemas.microsoft.com/office/drawing/2014/main" id="{7174DC31-D52D-41C4-89CF-E1CFA130FE19}"/>
                    </a:ext>
                  </a:extLst>
                </p:cNvPr>
                <p:cNvPicPr/>
                <p:nvPr/>
              </p:nvPicPr>
              <p:blipFill>
                <a:blip r:embed="rId1045"/>
                <a:stretch>
                  <a:fillRect/>
                </a:stretch>
              </p:blipFill>
              <p:spPr>
                <a:xfrm>
                  <a:off x="8301247" y="4176529"/>
                  <a:ext cx="283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6">
              <p14:nvContentPartPr>
                <p14:cNvPr id="25108" name="잉크 25107">
                  <a:extLst>
                    <a:ext uri="{FF2B5EF4-FFF2-40B4-BE49-F238E27FC236}">
                      <a16:creationId xmlns:a16="http://schemas.microsoft.com/office/drawing/2014/main" id="{DDEDB747-5163-489A-9612-88B02D2DF4B5}"/>
                    </a:ext>
                  </a:extLst>
                </p14:cNvPr>
                <p14:cNvContentPartPr/>
                <p14:nvPr/>
              </p14:nvContentPartPr>
              <p14:xfrm>
                <a:off x="8472607" y="4188049"/>
                <a:ext cx="74160" cy="219600"/>
              </p14:xfrm>
            </p:contentPart>
          </mc:Choice>
          <mc:Fallback>
            <p:pic>
              <p:nvPicPr>
                <p:cNvPr id="25108" name="잉크 25107">
                  <a:extLst>
                    <a:ext uri="{FF2B5EF4-FFF2-40B4-BE49-F238E27FC236}">
                      <a16:creationId xmlns:a16="http://schemas.microsoft.com/office/drawing/2014/main" id="{DDEDB747-5163-489A-9612-88B02D2DF4B5}"/>
                    </a:ext>
                  </a:extLst>
                </p:cNvPr>
                <p:cNvPicPr/>
                <p:nvPr/>
              </p:nvPicPr>
              <p:blipFill>
                <a:blip r:embed="rId1047"/>
                <a:stretch>
                  <a:fillRect/>
                </a:stretch>
              </p:blipFill>
              <p:spPr>
                <a:xfrm>
                  <a:off x="8463607" y="4179409"/>
                  <a:ext cx="91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8">
              <p14:nvContentPartPr>
                <p14:cNvPr id="25109" name="잉크 25108">
                  <a:extLst>
                    <a:ext uri="{FF2B5EF4-FFF2-40B4-BE49-F238E27FC236}">
                      <a16:creationId xmlns:a16="http://schemas.microsoft.com/office/drawing/2014/main" id="{016CA39A-87E0-4A30-9731-2B85F505DE5C}"/>
                    </a:ext>
                  </a:extLst>
                </p14:cNvPr>
                <p14:cNvContentPartPr/>
                <p14:nvPr/>
              </p14:nvContentPartPr>
              <p14:xfrm>
                <a:off x="8547127" y="4118569"/>
                <a:ext cx="215640" cy="302760"/>
              </p14:xfrm>
            </p:contentPart>
          </mc:Choice>
          <mc:Fallback>
            <p:pic>
              <p:nvPicPr>
                <p:cNvPr id="25109" name="잉크 25108">
                  <a:extLst>
                    <a:ext uri="{FF2B5EF4-FFF2-40B4-BE49-F238E27FC236}">
                      <a16:creationId xmlns:a16="http://schemas.microsoft.com/office/drawing/2014/main" id="{016CA39A-87E0-4A30-9731-2B85F505DE5C}"/>
                    </a:ext>
                  </a:extLst>
                </p:cNvPr>
                <p:cNvPicPr/>
                <p:nvPr/>
              </p:nvPicPr>
              <p:blipFill>
                <a:blip r:embed="rId1049"/>
                <a:stretch>
                  <a:fillRect/>
                </a:stretch>
              </p:blipFill>
              <p:spPr>
                <a:xfrm>
                  <a:off x="8538487" y="4109569"/>
                  <a:ext cx="233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0">
              <p14:nvContentPartPr>
                <p14:cNvPr id="25110" name="잉크 25109">
                  <a:extLst>
                    <a:ext uri="{FF2B5EF4-FFF2-40B4-BE49-F238E27FC236}">
                      <a16:creationId xmlns:a16="http://schemas.microsoft.com/office/drawing/2014/main" id="{A629443F-2892-4C72-8EB8-4C0E491121D3}"/>
                    </a:ext>
                  </a:extLst>
                </p14:cNvPr>
                <p14:cNvContentPartPr/>
                <p14:nvPr/>
              </p14:nvContentPartPr>
              <p14:xfrm>
                <a:off x="8788687" y="4481449"/>
                <a:ext cx="26640" cy="14760"/>
              </p14:xfrm>
            </p:contentPart>
          </mc:Choice>
          <mc:Fallback>
            <p:pic>
              <p:nvPicPr>
                <p:cNvPr id="25110" name="잉크 25109">
                  <a:extLst>
                    <a:ext uri="{FF2B5EF4-FFF2-40B4-BE49-F238E27FC236}">
                      <a16:creationId xmlns:a16="http://schemas.microsoft.com/office/drawing/2014/main" id="{A629443F-2892-4C72-8EB8-4C0E491121D3}"/>
                    </a:ext>
                  </a:extLst>
                </p:cNvPr>
                <p:cNvPicPr/>
                <p:nvPr/>
              </p:nvPicPr>
              <p:blipFill>
                <a:blip r:embed="rId1051"/>
                <a:stretch>
                  <a:fillRect/>
                </a:stretch>
              </p:blipFill>
              <p:spPr>
                <a:xfrm>
                  <a:off x="8779687" y="4472449"/>
                  <a:ext cx="4428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23" name="그룹 25122">
            <a:extLst>
              <a:ext uri="{FF2B5EF4-FFF2-40B4-BE49-F238E27FC236}">
                <a16:creationId xmlns:a16="http://schemas.microsoft.com/office/drawing/2014/main" id="{B287B40E-C8E5-4763-9EF5-2CBE31452FDF}"/>
              </a:ext>
            </a:extLst>
          </p:cNvPr>
          <p:cNvGrpSpPr/>
          <p:nvPr/>
        </p:nvGrpSpPr>
        <p:grpSpPr>
          <a:xfrm>
            <a:off x="6311887" y="4590169"/>
            <a:ext cx="1504800" cy="438120"/>
            <a:chOff x="6311887" y="4590169"/>
            <a:chExt cx="1504800" cy="43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2">
              <p14:nvContentPartPr>
                <p14:cNvPr id="25111" name="잉크 25110">
                  <a:extLst>
                    <a:ext uri="{FF2B5EF4-FFF2-40B4-BE49-F238E27FC236}">
                      <a16:creationId xmlns:a16="http://schemas.microsoft.com/office/drawing/2014/main" id="{58158240-D9A9-46DE-BA18-3BDEB153FBF8}"/>
                    </a:ext>
                  </a:extLst>
                </p14:cNvPr>
                <p14:cNvContentPartPr/>
                <p14:nvPr/>
              </p14:nvContentPartPr>
              <p14:xfrm>
                <a:off x="6311887" y="4679809"/>
                <a:ext cx="168480" cy="305280"/>
              </p14:xfrm>
            </p:contentPart>
          </mc:Choice>
          <mc:Fallback>
            <p:pic>
              <p:nvPicPr>
                <p:cNvPr id="25111" name="잉크 25110">
                  <a:extLst>
                    <a:ext uri="{FF2B5EF4-FFF2-40B4-BE49-F238E27FC236}">
                      <a16:creationId xmlns:a16="http://schemas.microsoft.com/office/drawing/2014/main" id="{58158240-D9A9-46DE-BA18-3BDEB153FBF8}"/>
                    </a:ext>
                  </a:extLst>
                </p:cNvPr>
                <p:cNvPicPr/>
                <p:nvPr/>
              </p:nvPicPr>
              <p:blipFill>
                <a:blip r:embed="rId1053"/>
                <a:stretch>
                  <a:fillRect/>
                </a:stretch>
              </p:blipFill>
              <p:spPr>
                <a:xfrm>
                  <a:off x="6303247" y="4670809"/>
                  <a:ext cx="1861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4">
              <p14:nvContentPartPr>
                <p14:cNvPr id="25112" name="잉크 25111">
                  <a:extLst>
                    <a:ext uri="{FF2B5EF4-FFF2-40B4-BE49-F238E27FC236}">
                      <a16:creationId xmlns:a16="http://schemas.microsoft.com/office/drawing/2014/main" id="{82593C38-F323-438A-A4F0-09E3F4558881}"/>
                    </a:ext>
                  </a:extLst>
                </p14:cNvPr>
                <p14:cNvContentPartPr/>
                <p14:nvPr/>
              </p14:nvContentPartPr>
              <p14:xfrm>
                <a:off x="6446887" y="4743169"/>
                <a:ext cx="282240" cy="178920"/>
              </p14:xfrm>
            </p:contentPart>
          </mc:Choice>
          <mc:Fallback>
            <p:pic>
              <p:nvPicPr>
                <p:cNvPr id="25112" name="잉크 25111">
                  <a:extLst>
                    <a:ext uri="{FF2B5EF4-FFF2-40B4-BE49-F238E27FC236}">
                      <a16:creationId xmlns:a16="http://schemas.microsoft.com/office/drawing/2014/main" id="{82593C38-F323-438A-A4F0-09E3F4558881}"/>
                    </a:ext>
                  </a:extLst>
                </p:cNvPr>
                <p:cNvPicPr/>
                <p:nvPr/>
              </p:nvPicPr>
              <p:blipFill>
                <a:blip r:embed="rId1055"/>
                <a:stretch>
                  <a:fillRect/>
                </a:stretch>
              </p:blipFill>
              <p:spPr>
                <a:xfrm>
                  <a:off x="6437887" y="4734529"/>
                  <a:ext cx="2998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6">
              <p14:nvContentPartPr>
                <p14:cNvPr id="25113" name="잉크 25112">
                  <a:extLst>
                    <a:ext uri="{FF2B5EF4-FFF2-40B4-BE49-F238E27FC236}">
                      <a16:creationId xmlns:a16="http://schemas.microsoft.com/office/drawing/2014/main" id="{6EBF216A-A2E8-4F73-93A4-0D113A2FB74F}"/>
                    </a:ext>
                  </a:extLst>
                </p14:cNvPr>
                <p14:cNvContentPartPr/>
                <p14:nvPr/>
              </p14:nvContentPartPr>
              <p14:xfrm>
                <a:off x="6675847" y="4730209"/>
                <a:ext cx="132480" cy="20880"/>
              </p14:xfrm>
            </p:contentPart>
          </mc:Choice>
          <mc:Fallback>
            <p:pic>
              <p:nvPicPr>
                <p:cNvPr id="25113" name="잉크 25112">
                  <a:extLst>
                    <a:ext uri="{FF2B5EF4-FFF2-40B4-BE49-F238E27FC236}">
                      <a16:creationId xmlns:a16="http://schemas.microsoft.com/office/drawing/2014/main" id="{6EBF216A-A2E8-4F73-93A4-0D113A2FB74F}"/>
                    </a:ext>
                  </a:extLst>
                </p:cNvPr>
                <p:cNvPicPr/>
                <p:nvPr/>
              </p:nvPicPr>
              <p:blipFill>
                <a:blip r:embed="rId1057"/>
                <a:stretch>
                  <a:fillRect/>
                </a:stretch>
              </p:blipFill>
              <p:spPr>
                <a:xfrm>
                  <a:off x="6667207" y="4721209"/>
                  <a:ext cx="150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8">
              <p14:nvContentPartPr>
                <p14:cNvPr id="25114" name="잉크 25113">
                  <a:extLst>
                    <a:ext uri="{FF2B5EF4-FFF2-40B4-BE49-F238E27FC236}">
                      <a16:creationId xmlns:a16="http://schemas.microsoft.com/office/drawing/2014/main" id="{9A4E1B3A-1BCD-4353-BF74-7EB76A3F8D5E}"/>
                    </a:ext>
                  </a:extLst>
                </p14:cNvPr>
                <p14:cNvContentPartPr/>
                <p14:nvPr/>
              </p14:nvContentPartPr>
              <p14:xfrm>
                <a:off x="6680167" y="4590169"/>
                <a:ext cx="206640" cy="216000"/>
              </p14:xfrm>
            </p:contentPart>
          </mc:Choice>
          <mc:Fallback>
            <p:pic>
              <p:nvPicPr>
                <p:cNvPr id="25114" name="잉크 25113">
                  <a:extLst>
                    <a:ext uri="{FF2B5EF4-FFF2-40B4-BE49-F238E27FC236}">
                      <a16:creationId xmlns:a16="http://schemas.microsoft.com/office/drawing/2014/main" id="{9A4E1B3A-1BCD-4353-BF74-7EB76A3F8D5E}"/>
                    </a:ext>
                  </a:extLst>
                </p:cNvPr>
                <p:cNvPicPr/>
                <p:nvPr/>
              </p:nvPicPr>
              <p:blipFill>
                <a:blip r:embed="rId1059"/>
                <a:stretch>
                  <a:fillRect/>
                </a:stretch>
              </p:blipFill>
              <p:spPr>
                <a:xfrm>
                  <a:off x="6671167" y="4581169"/>
                  <a:ext cx="2242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0">
              <p14:nvContentPartPr>
                <p14:cNvPr id="25115" name="잉크 25114">
                  <a:extLst>
                    <a:ext uri="{FF2B5EF4-FFF2-40B4-BE49-F238E27FC236}">
                      <a16:creationId xmlns:a16="http://schemas.microsoft.com/office/drawing/2014/main" id="{B96D550C-3985-4150-B008-09FE8578FA9D}"/>
                    </a:ext>
                  </a:extLst>
                </p14:cNvPr>
                <p14:cNvContentPartPr/>
                <p14:nvPr/>
              </p14:nvContentPartPr>
              <p14:xfrm>
                <a:off x="6738487" y="4819129"/>
                <a:ext cx="113040" cy="112320"/>
              </p14:xfrm>
            </p:contentPart>
          </mc:Choice>
          <mc:Fallback>
            <p:pic>
              <p:nvPicPr>
                <p:cNvPr id="25115" name="잉크 25114">
                  <a:extLst>
                    <a:ext uri="{FF2B5EF4-FFF2-40B4-BE49-F238E27FC236}">
                      <a16:creationId xmlns:a16="http://schemas.microsoft.com/office/drawing/2014/main" id="{B96D550C-3985-4150-B008-09FE8578FA9D}"/>
                    </a:ext>
                  </a:extLst>
                </p:cNvPr>
                <p:cNvPicPr/>
                <p:nvPr/>
              </p:nvPicPr>
              <p:blipFill>
                <a:blip r:embed="rId1061"/>
                <a:stretch>
                  <a:fillRect/>
                </a:stretch>
              </p:blipFill>
              <p:spPr>
                <a:xfrm>
                  <a:off x="6729847" y="4810489"/>
                  <a:ext cx="1306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2">
              <p14:nvContentPartPr>
                <p14:cNvPr id="25116" name="잉크 25115">
                  <a:extLst>
                    <a:ext uri="{FF2B5EF4-FFF2-40B4-BE49-F238E27FC236}">
                      <a16:creationId xmlns:a16="http://schemas.microsoft.com/office/drawing/2014/main" id="{74055DAA-5EAE-48F1-B420-F32EB941DAF8}"/>
                    </a:ext>
                  </a:extLst>
                </p14:cNvPr>
                <p14:cNvContentPartPr/>
                <p14:nvPr/>
              </p14:nvContentPartPr>
              <p14:xfrm>
                <a:off x="6930727" y="4663969"/>
                <a:ext cx="195480" cy="296280"/>
              </p14:xfrm>
            </p:contentPart>
          </mc:Choice>
          <mc:Fallback>
            <p:pic>
              <p:nvPicPr>
                <p:cNvPr id="25116" name="잉크 25115">
                  <a:extLst>
                    <a:ext uri="{FF2B5EF4-FFF2-40B4-BE49-F238E27FC236}">
                      <a16:creationId xmlns:a16="http://schemas.microsoft.com/office/drawing/2014/main" id="{74055DAA-5EAE-48F1-B420-F32EB941DAF8}"/>
                    </a:ext>
                  </a:extLst>
                </p:cNvPr>
                <p:cNvPicPr/>
                <p:nvPr/>
              </p:nvPicPr>
              <p:blipFill>
                <a:blip r:embed="rId1063"/>
                <a:stretch>
                  <a:fillRect/>
                </a:stretch>
              </p:blipFill>
              <p:spPr>
                <a:xfrm>
                  <a:off x="6921727" y="4654969"/>
                  <a:ext cx="2131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4">
              <p14:nvContentPartPr>
                <p14:cNvPr id="25117" name="잉크 25116">
                  <a:extLst>
                    <a:ext uri="{FF2B5EF4-FFF2-40B4-BE49-F238E27FC236}">
                      <a16:creationId xmlns:a16="http://schemas.microsoft.com/office/drawing/2014/main" id="{91CBD470-495A-471E-AA8C-D0DED0917848}"/>
                    </a:ext>
                  </a:extLst>
                </p14:cNvPr>
                <p14:cNvContentPartPr/>
                <p14:nvPr/>
              </p14:nvContentPartPr>
              <p14:xfrm>
                <a:off x="7095247" y="4647769"/>
                <a:ext cx="101520" cy="12240"/>
              </p14:xfrm>
            </p:contentPart>
          </mc:Choice>
          <mc:Fallback>
            <p:pic>
              <p:nvPicPr>
                <p:cNvPr id="25117" name="잉크 25116">
                  <a:extLst>
                    <a:ext uri="{FF2B5EF4-FFF2-40B4-BE49-F238E27FC236}">
                      <a16:creationId xmlns:a16="http://schemas.microsoft.com/office/drawing/2014/main" id="{91CBD470-495A-471E-AA8C-D0DED0917848}"/>
                    </a:ext>
                  </a:extLst>
                </p:cNvPr>
                <p:cNvPicPr/>
                <p:nvPr/>
              </p:nvPicPr>
              <p:blipFill>
                <a:blip r:embed="rId1065"/>
                <a:stretch>
                  <a:fillRect/>
                </a:stretch>
              </p:blipFill>
              <p:spPr>
                <a:xfrm>
                  <a:off x="7086607" y="4638769"/>
                  <a:ext cx="119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6">
              <p14:nvContentPartPr>
                <p14:cNvPr id="25118" name="잉크 25117">
                  <a:extLst>
                    <a:ext uri="{FF2B5EF4-FFF2-40B4-BE49-F238E27FC236}">
                      <a16:creationId xmlns:a16="http://schemas.microsoft.com/office/drawing/2014/main" id="{301F3B32-C281-414B-A8B5-807775816C9D}"/>
                    </a:ext>
                  </a:extLst>
                </p14:cNvPr>
                <p14:cNvContentPartPr/>
                <p14:nvPr/>
              </p14:nvContentPartPr>
              <p14:xfrm>
                <a:off x="7044847" y="4736689"/>
                <a:ext cx="151560" cy="160920"/>
              </p14:xfrm>
            </p:contentPart>
          </mc:Choice>
          <mc:Fallback>
            <p:pic>
              <p:nvPicPr>
                <p:cNvPr id="25118" name="잉크 25117">
                  <a:extLst>
                    <a:ext uri="{FF2B5EF4-FFF2-40B4-BE49-F238E27FC236}">
                      <a16:creationId xmlns:a16="http://schemas.microsoft.com/office/drawing/2014/main" id="{301F3B32-C281-414B-A8B5-807775816C9D}"/>
                    </a:ext>
                  </a:extLst>
                </p:cNvPr>
                <p:cNvPicPr/>
                <p:nvPr/>
              </p:nvPicPr>
              <p:blipFill>
                <a:blip r:embed="rId1067"/>
                <a:stretch>
                  <a:fillRect/>
                </a:stretch>
              </p:blipFill>
              <p:spPr>
                <a:xfrm>
                  <a:off x="7036207" y="4727689"/>
                  <a:ext cx="169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8">
              <p14:nvContentPartPr>
                <p14:cNvPr id="25119" name="잉크 25118">
                  <a:extLst>
                    <a:ext uri="{FF2B5EF4-FFF2-40B4-BE49-F238E27FC236}">
                      <a16:creationId xmlns:a16="http://schemas.microsoft.com/office/drawing/2014/main" id="{5C2FA590-CC87-49F0-B132-B4BE80AC907C}"/>
                    </a:ext>
                  </a:extLst>
                </p14:cNvPr>
                <p14:cNvContentPartPr/>
                <p14:nvPr/>
              </p14:nvContentPartPr>
              <p14:xfrm>
                <a:off x="7272367" y="4717609"/>
                <a:ext cx="91440" cy="219240"/>
              </p14:xfrm>
            </p:contentPart>
          </mc:Choice>
          <mc:Fallback>
            <p:pic>
              <p:nvPicPr>
                <p:cNvPr id="25119" name="잉크 25118">
                  <a:extLst>
                    <a:ext uri="{FF2B5EF4-FFF2-40B4-BE49-F238E27FC236}">
                      <a16:creationId xmlns:a16="http://schemas.microsoft.com/office/drawing/2014/main" id="{5C2FA590-CC87-49F0-B132-B4BE80AC907C}"/>
                    </a:ext>
                  </a:extLst>
                </p:cNvPr>
                <p:cNvPicPr/>
                <p:nvPr/>
              </p:nvPicPr>
              <p:blipFill>
                <a:blip r:embed="rId1069"/>
                <a:stretch>
                  <a:fillRect/>
                </a:stretch>
              </p:blipFill>
              <p:spPr>
                <a:xfrm>
                  <a:off x="7263367" y="4708969"/>
                  <a:ext cx="109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0">
              <p14:nvContentPartPr>
                <p14:cNvPr id="25120" name="잉크 25119">
                  <a:extLst>
                    <a:ext uri="{FF2B5EF4-FFF2-40B4-BE49-F238E27FC236}">
                      <a16:creationId xmlns:a16="http://schemas.microsoft.com/office/drawing/2014/main" id="{9BC5FFDB-7E25-4187-98EB-54C25875AD62}"/>
                    </a:ext>
                  </a:extLst>
                </p14:cNvPr>
                <p14:cNvContentPartPr/>
                <p14:nvPr/>
              </p14:nvContentPartPr>
              <p14:xfrm>
                <a:off x="7378927" y="4620409"/>
                <a:ext cx="218520" cy="234720"/>
              </p14:xfrm>
            </p:contentPart>
          </mc:Choice>
          <mc:Fallback>
            <p:pic>
              <p:nvPicPr>
                <p:cNvPr id="25120" name="잉크 25119">
                  <a:extLst>
                    <a:ext uri="{FF2B5EF4-FFF2-40B4-BE49-F238E27FC236}">
                      <a16:creationId xmlns:a16="http://schemas.microsoft.com/office/drawing/2014/main" id="{9BC5FFDB-7E25-4187-98EB-54C25875AD62}"/>
                    </a:ext>
                  </a:extLst>
                </p:cNvPr>
                <p:cNvPicPr/>
                <p:nvPr/>
              </p:nvPicPr>
              <p:blipFill>
                <a:blip r:embed="rId1071"/>
                <a:stretch>
                  <a:fillRect/>
                </a:stretch>
              </p:blipFill>
              <p:spPr>
                <a:xfrm>
                  <a:off x="7369927" y="4611769"/>
                  <a:ext cx="2361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2">
              <p14:nvContentPartPr>
                <p14:cNvPr id="25121" name="잉크 25120">
                  <a:extLst>
                    <a:ext uri="{FF2B5EF4-FFF2-40B4-BE49-F238E27FC236}">
                      <a16:creationId xmlns:a16="http://schemas.microsoft.com/office/drawing/2014/main" id="{600E4639-3512-46BD-89A3-91F962B9FC56}"/>
                    </a:ext>
                  </a:extLst>
                </p14:cNvPr>
                <p14:cNvContentPartPr/>
                <p14:nvPr/>
              </p14:nvContentPartPr>
              <p14:xfrm>
                <a:off x="7679527" y="4621129"/>
                <a:ext cx="26640" cy="277200"/>
              </p14:xfrm>
            </p:contentPart>
          </mc:Choice>
          <mc:Fallback>
            <p:pic>
              <p:nvPicPr>
                <p:cNvPr id="25121" name="잉크 25120">
                  <a:extLst>
                    <a:ext uri="{FF2B5EF4-FFF2-40B4-BE49-F238E27FC236}">
                      <a16:creationId xmlns:a16="http://schemas.microsoft.com/office/drawing/2014/main" id="{600E4639-3512-46BD-89A3-91F962B9FC56}"/>
                    </a:ext>
                  </a:extLst>
                </p:cNvPr>
                <p:cNvPicPr/>
                <p:nvPr/>
              </p:nvPicPr>
              <p:blipFill>
                <a:blip r:embed="rId1073"/>
                <a:stretch>
                  <a:fillRect/>
                </a:stretch>
              </p:blipFill>
              <p:spPr>
                <a:xfrm>
                  <a:off x="7670527" y="4612489"/>
                  <a:ext cx="442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4">
              <p14:nvContentPartPr>
                <p14:cNvPr id="25122" name="잉크 25121">
                  <a:extLst>
                    <a:ext uri="{FF2B5EF4-FFF2-40B4-BE49-F238E27FC236}">
                      <a16:creationId xmlns:a16="http://schemas.microsoft.com/office/drawing/2014/main" id="{66AC73F7-F101-401F-8E38-EDB38D05E88E}"/>
                    </a:ext>
                  </a:extLst>
                </p14:cNvPr>
                <p14:cNvContentPartPr/>
                <p14:nvPr/>
              </p14:nvContentPartPr>
              <p14:xfrm>
                <a:off x="7741087" y="4640929"/>
                <a:ext cx="75600" cy="387360"/>
              </p14:xfrm>
            </p:contentPart>
          </mc:Choice>
          <mc:Fallback>
            <p:pic>
              <p:nvPicPr>
                <p:cNvPr id="25122" name="잉크 25121">
                  <a:extLst>
                    <a:ext uri="{FF2B5EF4-FFF2-40B4-BE49-F238E27FC236}">
                      <a16:creationId xmlns:a16="http://schemas.microsoft.com/office/drawing/2014/main" id="{66AC73F7-F101-401F-8E38-EDB38D05E88E}"/>
                    </a:ext>
                  </a:extLst>
                </p:cNvPr>
                <p:cNvPicPr/>
                <p:nvPr/>
              </p:nvPicPr>
              <p:blipFill>
                <a:blip r:embed="rId1075"/>
                <a:stretch>
                  <a:fillRect/>
                </a:stretch>
              </p:blipFill>
              <p:spPr>
                <a:xfrm>
                  <a:off x="7732447" y="4631929"/>
                  <a:ext cx="93240" cy="405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날짜 개체 틀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96170985-BD0B-42E3-B03D-85DC23F9030B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25603" name="바닥글 개체 틀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25604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7F375B03-EBE8-4342-BD19-BC960923BE0B}" type="slidenum">
              <a:rPr lang="ko-KR" altLang="en-US" smtClean="0">
                <a:latin typeface="Comic Sans MS" pitchFamily="66" charset="0"/>
              </a:rPr>
              <a:pPr eaLnBrk="1" hangingPunct="1"/>
              <a:t>23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25605" name="Rectangle 3"/>
          <p:cNvSpPr>
            <a:spLocks noChangeArrowheads="1"/>
          </p:cNvSpPr>
          <p:nvPr/>
        </p:nvSpPr>
        <p:spPr bwMode="auto">
          <a:xfrm>
            <a:off x="323850" y="1747630"/>
            <a:ext cx="8496300" cy="280076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[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root@localhost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chap03]# ./ex04-07 test1.txt test1.hard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[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root@localhost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chap03]# ./ex04-08 test1.txt test1.soft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[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root@localhost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chap03]#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ls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-l test1.*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-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rw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-r--r--. 2 lp100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lp100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5 Mar 24 00:07 test1.hard</a:t>
            </a:r>
          </a:p>
          <a:p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lrwxrwxrwx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. 1 root 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root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 9 Mar 24 00:33 test1.soft -&gt; test1.txt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-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rw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-r--r--. 2 lp100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lp100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5 Mar 24 00:07 test1.txt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[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root@localhost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chap03]#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ls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-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il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test1.*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261743 -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rw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-r--r--. 2 lp100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lp100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5 Mar 24 00:07 test1.hard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261749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lrwxrwxrwx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. 1 root 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root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 9 Mar 24 00:33 test1.soft -&gt; test1.txt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261743 -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rw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-r--r--. 2 lp100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lp100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5 Mar 24 00:07 test1.txt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[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root@localhost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chap03]#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610" name="잉크 25609">
                <a:extLst>
                  <a:ext uri="{FF2B5EF4-FFF2-40B4-BE49-F238E27FC236}">
                    <a16:creationId xmlns:a16="http://schemas.microsoft.com/office/drawing/2014/main" id="{D8F23D1C-172B-47B7-9A09-F0D156375E1A}"/>
                  </a:ext>
                </a:extLst>
              </p14:cNvPr>
              <p14:cNvContentPartPr/>
              <p14:nvPr/>
            </p14:nvContentPartPr>
            <p14:xfrm>
              <a:off x="2297167" y="365569"/>
              <a:ext cx="308520" cy="187920"/>
            </p14:xfrm>
          </p:contentPart>
        </mc:Choice>
        <mc:Fallback>
          <p:pic>
            <p:nvPicPr>
              <p:cNvPr id="25610" name="잉크 25609">
                <a:extLst>
                  <a:ext uri="{FF2B5EF4-FFF2-40B4-BE49-F238E27FC236}">
                    <a16:creationId xmlns:a16="http://schemas.microsoft.com/office/drawing/2014/main" id="{D8F23D1C-172B-47B7-9A09-F0D156375E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8167" y="356929"/>
                <a:ext cx="3261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5701" name="잉크 25700">
                <a:extLst>
                  <a:ext uri="{FF2B5EF4-FFF2-40B4-BE49-F238E27FC236}">
                    <a16:creationId xmlns:a16="http://schemas.microsoft.com/office/drawing/2014/main" id="{C83FA397-53CE-4B69-80F4-C93EA9B91519}"/>
                  </a:ext>
                </a:extLst>
              </p14:cNvPr>
              <p14:cNvContentPartPr/>
              <p14:nvPr/>
            </p14:nvContentPartPr>
            <p14:xfrm>
              <a:off x="-248393" y="3937489"/>
              <a:ext cx="109080" cy="218160"/>
            </p14:xfrm>
          </p:contentPart>
        </mc:Choice>
        <mc:Fallback>
          <p:pic>
            <p:nvPicPr>
              <p:cNvPr id="25701" name="잉크 25700">
                <a:extLst>
                  <a:ext uri="{FF2B5EF4-FFF2-40B4-BE49-F238E27FC236}">
                    <a16:creationId xmlns:a16="http://schemas.microsoft.com/office/drawing/2014/main" id="{C83FA397-53CE-4B69-80F4-C93EA9B915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57033" y="3928849"/>
                <a:ext cx="1267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702" name="잉크 25701">
                <a:extLst>
                  <a:ext uri="{FF2B5EF4-FFF2-40B4-BE49-F238E27FC236}">
                    <a16:creationId xmlns:a16="http://schemas.microsoft.com/office/drawing/2014/main" id="{57BC7485-2438-4B04-A143-A035694A6237}"/>
                  </a:ext>
                </a:extLst>
              </p14:cNvPr>
              <p14:cNvContentPartPr/>
              <p14:nvPr/>
            </p14:nvContentPartPr>
            <p14:xfrm>
              <a:off x="-613073" y="4222969"/>
              <a:ext cx="181800" cy="265320"/>
            </p14:xfrm>
          </p:contentPart>
        </mc:Choice>
        <mc:Fallback>
          <p:pic>
            <p:nvPicPr>
              <p:cNvPr id="25702" name="잉크 25701">
                <a:extLst>
                  <a:ext uri="{FF2B5EF4-FFF2-40B4-BE49-F238E27FC236}">
                    <a16:creationId xmlns:a16="http://schemas.microsoft.com/office/drawing/2014/main" id="{57BC7485-2438-4B04-A143-A035694A62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22073" y="4213969"/>
                <a:ext cx="1994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703" name="잉크 25702">
                <a:extLst>
                  <a:ext uri="{FF2B5EF4-FFF2-40B4-BE49-F238E27FC236}">
                    <a16:creationId xmlns:a16="http://schemas.microsoft.com/office/drawing/2014/main" id="{B966F36A-8B05-478C-8D62-9871DCC1B6ED}"/>
                  </a:ext>
                </a:extLst>
              </p14:cNvPr>
              <p14:cNvContentPartPr/>
              <p14:nvPr/>
            </p14:nvContentPartPr>
            <p14:xfrm>
              <a:off x="-506873" y="4492249"/>
              <a:ext cx="112680" cy="118800"/>
            </p14:xfrm>
          </p:contentPart>
        </mc:Choice>
        <mc:Fallback>
          <p:pic>
            <p:nvPicPr>
              <p:cNvPr id="25703" name="잉크 25702">
                <a:extLst>
                  <a:ext uri="{FF2B5EF4-FFF2-40B4-BE49-F238E27FC236}">
                    <a16:creationId xmlns:a16="http://schemas.microsoft.com/office/drawing/2014/main" id="{B966F36A-8B05-478C-8D62-9871DCC1B6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515513" y="4483249"/>
                <a:ext cx="1303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704" name="잉크 25703">
                <a:extLst>
                  <a:ext uri="{FF2B5EF4-FFF2-40B4-BE49-F238E27FC236}">
                    <a16:creationId xmlns:a16="http://schemas.microsoft.com/office/drawing/2014/main" id="{A8D6A844-C14D-45EB-A926-A3830BA06060}"/>
                  </a:ext>
                </a:extLst>
              </p14:cNvPr>
              <p14:cNvContentPartPr/>
              <p14:nvPr/>
            </p14:nvContentPartPr>
            <p14:xfrm>
              <a:off x="-394913" y="4288849"/>
              <a:ext cx="147600" cy="184320"/>
            </p14:xfrm>
          </p:contentPart>
        </mc:Choice>
        <mc:Fallback>
          <p:pic>
            <p:nvPicPr>
              <p:cNvPr id="25704" name="잉크 25703">
                <a:extLst>
                  <a:ext uri="{FF2B5EF4-FFF2-40B4-BE49-F238E27FC236}">
                    <a16:creationId xmlns:a16="http://schemas.microsoft.com/office/drawing/2014/main" id="{A8D6A844-C14D-45EB-A926-A3830BA060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403553" y="4280209"/>
                <a:ext cx="1652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705" name="잉크 25704">
                <a:extLst>
                  <a:ext uri="{FF2B5EF4-FFF2-40B4-BE49-F238E27FC236}">
                    <a16:creationId xmlns:a16="http://schemas.microsoft.com/office/drawing/2014/main" id="{E4FEC7CA-1841-4786-9235-9A28D3B258AF}"/>
                  </a:ext>
                </a:extLst>
              </p14:cNvPr>
              <p14:cNvContentPartPr/>
              <p14:nvPr/>
            </p14:nvContentPartPr>
            <p14:xfrm>
              <a:off x="-358553" y="4451929"/>
              <a:ext cx="205560" cy="138240"/>
            </p14:xfrm>
          </p:contentPart>
        </mc:Choice>
        <mc:Fallback>
          <p:pic>
            <p:nvPicPr>
              <p:cNvPr id="25705" name="잉크 25704">
                <a:extLst>
                  <a:ext uri="{FF2B5EF4-FFF2-40B4-BE49-F238E27FC236}">
                    <a16:creationId xmlns:a16="http://schemas.microsoft.com/office/drawing/2014/main" id="{E4FEC7CA-1841-4786-9235-9A28D3B258A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367553" y="4442929"/>
                <a:ext cx="223200" cy="15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94" name="그룹 25793">
            <a:extLst>
              <a:ext uri="{FF2B5EF4-FFF2-40B4-BE49-F238E27FC236}">
                <a16:creationId xmlns:a16="http://schemas.microsoft.com/office/drawing/2014/main" id="{C201C2DF-D78D-4D7A-A81B-9AD49F37D352}"/>
              </a:ext>
            </a:extLst>
          </p:cNvPr>
          <p:cNvGrpSpPr/>
          <p:nvPr/>
        </p:nvGrpSpPr>
        <p:grpSpPr>
          <a:xfrm>
            <a:off x="-1001153" y="671209"/>
            <a:ext cx="10188720" cy="5003640"/>
            <a:chOff x="-1001153" y="671209"/>
            <a:chExt cx="10188720" cy="500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7A249C7C-E359-405B-9BDF-0E22F420A822}"/>
                    </a:ext>
                  </a:extLst>
                </p14:cNvPr>
                <p14:cNvContentPartPr/>
                <p14:nvPr/>
              </p14:nvContentPartPr>
              <p14:xfrm>
                <a:off x="3588127" y="2301289"/>
                <a:ext cx="418320" cy="26172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7A249C7C-E359-405B-9BDF-0E22F420A82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79127" y="2292649"/>
                  <a:ext cx="4359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A88214EB-2E46-486C-8E55-CA6BDDC8E78F}"/>
                    </a:ext>
                  </a:extLst>
                </p14:cNvPr>
                <p14:cNvContentPartPr/>
                <p14:nvPr/>
              </p14:nvContentPartPr>
              <p14:xfrm>
                <a:off x="3951367" y="2329369"/>
                <a:ext cx="443160" cy="10620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A88214EB-2E46-486C-8E55-CA6BDDC8E7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42367" y="2320369"/>
                  <a:ext cx="460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8D4A7019-E939-4662-9D8F-5FCAD81225F7}"/>
                    </a:ext>
                  </a:extLst>
                </p14:cNvPr>
                <p14:cNvContentPartPr/>
                <p14:nvPr/>
              </p14:nvContentPartPr>
              <p14:xfrm>
                <a:off x="4326127" y="2337649"/>
                <a:ext cx="89280" cy="14076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8D4A7019-E939-4662-9D8F-5FCAD81225F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17487" y="2328649"/>
                  <a:ext cx="106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6B9B785F-959D-403A-9A32-AA1DBC6D1CDB}"/>
                    </a:ext>
                  </a:extLst>
                </p14:cNvPr>
                <p14:cNvContentPartPr/>
                <p14:nvPr/>
              </p14:nvContentPartPr>
              <p14:xfrm>
                <a:off x="4458247" y="2354569"/>
                <a:ext cx="47160" cy="10584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6B9B785F-959D-403A-9A32-AA1DBC6D1CD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49607" y="2345569"/>
                  <a:ext cx="64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74562751-4BB7-4FD0-A000-B4E4C9C91BB5}"/>
                    </a:ext>
                  </a:extLst>
                </p14:cNvPr>
                <p14:cNvContentPartPr/>
                <p14:nvPr/>
              </p14:nvContentPartPr>
              <p14:xfrm>
                <a:off x="4532407" y="2360689"/>
                <a:ext cx="16920" cy="10080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74562751-4BB7-4FD0-A000-B4E4C9C91BB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23407" y="2352049"/>
                  <a:ext cx="345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32D16A9-1F51-4F88-B173-70EB867E4D90}"/>
                    </a:ext>
                  </a:extLst>
                </p14:cNvPr>
                <p14:cNvContentPartPr/>
                <p14:nvPr/>
              </p14:nvContentPartPr>
              <p14:xfrm>
                <a:off x="4554727" y="2339809"/>
                <a:ext cx="95040" cy="961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32D16A9-1F51-4F88-B173-70EB867E4D9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45727" y="2331169"/>
                  <a:ext cx="1126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C9D039F-10AD-4197-AD60-3B74B1CC8CB4}"/>
                    </a:ext>
                  </a:extLst>
                </p14:cNvPr>
                <p14:cNvContentPartPr/>
                <p14:nvPr/>
              </p14:nvContentPartPr>
              <p14:xfrm>
                <a:off x="4654807" y="2328649"/>
                <a:ext cx="103320" cy="14328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C9D039F-10AD-4197-AD60-3B74B1CC8CB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45807" y="2320009"/>
                  <a:ext cx="120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A62B28E-589F-4CBB-9A77-1B93053D5484}"/>
                    </a:ext>
                  </a:extLst>
                </p14:cNvPr>
                <p14:cNvContentPartPr/>
                <p14:nvPr/>
              </p14:nvContentPartPr>
              <p14:xfrm>
                <a:off x="4821487" y="2335489"/>
                <a:ext cx="86760" cy="1224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A62B28E-589F-4CBB-9A77-1B93053D54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12847" y="2326489"/>
                  <a:ext cx="104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6B89B29-5DE7-489B-A1C7-30AABDDC7228}"/>
                    </a:ext>
                  </a:extLst>
                </p14:cNvPr>
                <p14:cNvContentPartPr/>
                <p14:nvPr/>
              </p14:nvContentPartPr>
              <p14:xfrm>
                <a:off x="4920847" y="2369329"/>
                <a:ext cx="18720" cy="1116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6B89B29-5DE7-489B-A1C7-30AABDDC722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11847" y="2360329"/>
                  <a:ext cx="36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CECFC48-D232-4655-A6A0-5B47E642B08E}"/>
                    </a:ext>
                  </a:extLst>
                </p14:cNvPr>
                <p14:cNvContentPartPr/>
                <p14:nvPr/>
              </p14:nvContentPartPr>
              <p14:xfrm>
                <a:off x="4954327" y="2339089"/>
                <a:ext cx="115560" cy="1036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CECFC48-D232-4655-A6A0-5B47E642B08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45687" y="2330449"/>
                  <a:ext cx="133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48698EA-0119-47B0-8C27-1D54C2B362B1}"/>
                    </a:ext>
                  </a:extLst>
                </p14:cNvPr>
                <p14:cNvContentPartPr/>
                <p14:nvPr/>
              </p14:nvContentPartPr>
              <p14:xfrm>
                <a:off x="4979527" y="2431969"/>
                <a:ext cx="90720" cy="673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48698EA-0119-47B0-8C27-1D54C2B362B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70887" y="2422969"/>
                  <a:ext cx="1083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12122FC-836F-4D9B-8C25-5C2FB3A8D68E}"/>
                    </a:ext>
                  </a:extLst>
                </p14:cNvPr>
                <p14:cNvContentPartPr/>
                <p14:nvPr/>
              </p14:nvContentPartPr>
              <p14:xfrm>
                <a:off x="5077447" y="2343409"/>
                <a:ext cx="60120" cy="226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12122FC-836F-4D9B-8C25-5C2FB3A8D68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68807" y="2334409"/>
                  <a:ext cx="77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6722C84-FEF1-4C3E-B973-A1FB883B7124}"/>
                    </a:ext>
                  </a:extLst>
                </p14:cNvPr>
                <p14:cNvContentPartPr/>
                <p14:nvPr/>
              </p14:nvContentPartPr>
              <p14:xfrm>
                <a:off x="5080687" y="2363209"/>
                <a:ext cx="165240" cy="1170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6722C84-FEF1-4C3E-B973-A1FB883B712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71687" y="2354569"/>
                  <a:ext cx="182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30D1F0C-24FE-437E-B9D2-9DD6A90792FB}"/>
                    </a:ext>
                  </a:extLst>
                </p14:cNvPr>
                <p14:cNvContentPartPr/>
                <p14:nvPr/>
              </p14:nvContentPartPr>
              <p14:xfrm>
                <a:off x="5217847" y="2334769"/>
                <a:ext cx="92160" cy="730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30D1F0C-24FE-437E-B9D2-9DD6A90792F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09207" y="2325769"/>
                  <a:ext cx="1098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A7068F15-028E-44FF-8332-D9FBF69B9F51}"/>
                    </a:ext>
                  </a:extLst>
                </p14:cNvPr>
                <p14:cNvContentPartPr/>
                <p14:nvPr/>
              </p14:nvContentPartPr>
              <p14:xfrm>
                <a:off x="5215327" y="2406049"/>
                <a:ext cx="139680" cy="943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A7068F15-028E-44FF-8332-D9FBF69B9F5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06687" y="2397409"/>
                  <a:ext cx="157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D96D60D-E457-4408-B797-E50892E8D8B5}"/>
                    </a:ext>
                  </a:extLst>
                </p14:cNvPr>
                <p14:cNvContentPartPr/>
                <p14:nvPr/>
              </p14:nvContentPartPr>
              <p14:xfrm>
                <a:off x="5471287" y="2309929"/>
                <a:ext cx="86400" cy="1695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D96D60D-E457-4408-B797-E50892E8D8B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62647" y="2301289"/>
                  <a:ext cx="104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0CCBEBA4-4B5D-430D-B947-F6A046E491FB}"/>
                    </a:ext>
                  </a:extLst>
                </p14:cNvPr>
                <p14:cNvContentPartPr/>
                <p14:nvPr/>
              </p14:nvContentPartPr>
              <p14:xfrm>
                <a:off x="5585767" y="2347369"/>
                <a:ext cx="99360" cy="676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0CCBEBA4-4B5D-430D-B947-F6A046E491F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77127" y="2338729"/>
                  <a:ext cx="1170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6DED462-382A-452A-BABC-F026C450DCDD}"/>
                    </a:ext>
                  </a:extLst>
                </p14:cNvPr>
                <p14:cNvContentPartPr/>
                <p14:nvPr/>
              </p14:nvContentPartPr>
              <p14:xfrm>
                <a:off x="5573887" y="2402809"/>
                <a:ext cx="135000" cy="968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6DED462-382A-452A-BABC-F026C450DC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65247" y="2393809"/>
                  <a:ext cx="152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EC64608-DBC0-4F18-82AD-44F3BCBA6496}"/>
                    </a:ext>
                  </a:extLst>
                </p14:cNvPr>
                <p14:cNvContentPartPr/>
                <p14:nvPr/>
              </p14:nvContentPartPr>
              <p14:xfrm>
                <a:off x="5729047" y="2325769"/>
                <a:ext cx="140040" cy="1375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EC64608-DBC0-4F18-82AD-44F3BCBA649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20407" y="2316769"/>
                  <a:ext cx="157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7FE6F6C-5453-4937-A419-7246A1205F5E}"/>
                    </a:ext>
                  </a:extLst>
                </p14:cNvPr>
                <p14:cNvContentPartPr/>
                <p14:nvPr/>
              </p14:nvContentPartPr>
              <p14:xfrm>
                <a:off x="5862247" y="2292649"/>
                <a:ext cx="178200" cy="1764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7FE6F6C-5453-4937-A419-7246A1205F5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53607" y="2284009"/>
                  <a:ext cx="195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D6DC2F7D-7947-4FEC-B242-6C92D2228B16}"/>
                    </a:ext>
                  </a:extLst>
                </p14:cNvPr>
                <p14:cNvContentPartPr/>
                <p14:nvPr/>
              </p14:nvContentPartPr>
              <p14:xfrm>
                <a:off x="6088687" y="2279329"/>
                <a:ext cx="100440" cy="1724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D6DC2F7D-7947-4FEC-B242-6C92D2228B1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80047" y="2270689"/>
                  <a:ext cx="118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4F35A0F5-E304-4D9D-974E-1D7036B425E0}"/>
                    </a:ext>
                  </a:extLst>
                </p14:cNvPr>
                <p14:cNvContentPartPr/>
                <p14:nvPr/>
              </p14:nvContentPartPr>
              <p14:xfrm>
                <a:off x="6217567" y="2281489"/>
                <a:ext cx="137880" cy="1242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4F35A0F5-E304-4D9D-974E-1D7036B425E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08567" y="2272849"/>
                  <a:ext cx="155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9A2C8BCD-3FFC-4A44-9BD7-F6F5BE6F2C20}"/>
                    </a:ext>
                  </a:extLst>
                </p14:cNvPr>
                <p14:cNvContentPartPr/>
                <p14:nvPr/>
              </p14:nvContentPartPr>
              <p14:xfrm>
                <a:off x="6378127" y="2273929"/>
                <a:ext cx="124560" cy="15264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9A2C8BCD-3FFC-4A44-9BD7-F6F5BE6F2C2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69487" y="2265289"/>
                  <a:ext cx="142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12A5D139-743A-4F3E-B6CF-3461BDF74500}"/>
                    </a:ext>
                  </a:extLst>
                </p14:cNvPr>
                <p14:cNvContentPartPr/>
                <p14:nvPr/>
              </p14:nvContentPartPr>
              <p14:xfrm>
                <a:off x="6573967" y="2395609"/>
                <a:ext cx="33120" cy="154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12A5D139-743A-4F3E-B6CF-3461BDF7450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64967" y="2386969"/>
                  <a:ext cx="50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9D5B7C7-9F73-4924-97E3-C9692DE64C50}"/>
                    </a:ext>
                  </a:extLst>
                </p14:cNvPr>
                <p14:cNvContentPartPr/>
                <p14:nvPr/>
              </p14:nvContentPartPr>
              <p14:xfrm>
                <a:off x="6077167" y="2512969"/>
                <a:ext cx="38520" cy="1206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9D5B7C7-9F73-4924-97E3-C9692DE64C5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68527" y="2504329"/>
                  <a:ext cx="561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4D90D82-1D58-443F-AA63-5C429379E520}"/>
                    </a:ext>
                  </a:extLst>
                </p14:cNvPr>
                <p14:cNvContentPartPr/>
                <p14:nvPr/>
              </p14:nvContentPartPr>
              <p14:xfrm>
                <a:off x="6030007" y="2590729"/>
                <a:ext cx="108360" cy="1083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4D90D82-1D58-443F-AA63-5C429379E52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21007" y="258172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06A3AD1-E8D8-43A4-8F31-F052C934C894}"/>
                    </a:ext>
                  </a:extLst>
                </p14:cNvPr>
                <p14:cNvContentPartPr/>
                <p14:nvPr/>
              </p14:nvContentPartPr>
              <p14:xfrm>
                <a:off x="5623927" y="2583529"/>
                <a:ext cx="131760" cy="5799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06A3AD1-E8D8-43A4-8F31-F052C934C89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14927" y="2574529"/>
                  <a:ext cx="14940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D98DABC5-10A3-49E6-BDE8-C035C833BC6A}"/>
                    </a:ext>
                  </a:extLst>
                </p14:cNvPr>
                <p14:cNvContentPartPr/>
                <p14:nvPr/>
              </p14:nvContentPartPr>
              <p14:xfrm>
                <a:off x="4599367" y="2806369"/>
                <a:ext cx="518760" cy="356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D98DABC5-10A3-49E6-BDE8-C035C833BC6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90727" y="2797729"/>
                  <a:ext cx="5364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ACF7C991-09D7-4A1D-97F1-AC2AB29ACBED}"/>
                    </a:ext>
                  </a:extLst>
                </p14:cNvPr>
                <p14:cNvContentPartPr/>
                <p14:nvPr/>
              </p14:nvContentPartPr>
              <p14:xfrm>
                <a:off x="4585327" y="3059089"/>
                <a:ext cx="559440" cy="313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ACF7C991-09D7-4A1D-97F1-AC2AB29ACBE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76327" y="3050449"/>
                  <a:ext cx="5770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48AF567-31BB-4821-949B-8D090964FD06}"/>
                    </a:ext>
                  </a:extLst>
                </p14:cNvPr>
                <p14:cNvContentPartPr/>
                <p14:nvPr/>
              </p14:nvContentPartPr>
              <p14:xfrm>
                <a:off x="4571287" y="3212089"/>
                <a:ext cx="615600" cy="1126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48AF567-31BB-4821-949B-8D090964FD0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62287" y="3203089"/>
                  <a:ext cx="633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8EA737A8-AEDB-4AF0-809F-50DB21F2D5DC}"/>
                    </a:ext>
                  </a:extLst>
                </p14:cNvPr>
                <p14:cNvContentPartPr/>
                <p14:nvPr/>
              </p14:nvContentPartPr>
              <p14:xfrm>
                <a:off x="1515247" y="2517649"/>
                <a:ext cx="293040" cy="2829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8EA737A8-AEDB-4AF0-809F-50DB21F2D5D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06607" y="2508649"/>
                  <a:ext cx="3106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BBB42B1-B1C3-405A-A378-300E92453884}"/>
                    </a:ext>
                  </a:extLst>
                </p14:cNvPr>
                <p14:cNvContentPartPr/>
                <p14:nvPr/>
              </p14:nvContentPartPr>
              <p14:xfrm>
                <a:off x="1550527" y="3050809"/>
                <a:ext cx="245880" cy="2048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BBB42B1-B1C3-405A-A378-300E9245388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41527" y="3042169"/>
                  <a:ext cx="2635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1C46CAB2-F8C7-40EE-9A43-B96513F04B96}"/>
                    </a:ext>
                  </a:extLst>
                </p14:cNvPr>
                <p14:cNvContentPartPr/>
                <p14:nvPr/>
              </p14:nvContentPartPr>
              <p14:xfrm>
                <a:off x="1371967" y="2668849"/>
                <a:ext cx="113040" cy="5047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1C46CAB2-F8C7-40EE-9A43-B96513F04B9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62967" y="2660209"/>
                  <a:ext cx="13068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D65EA7BC-AE09-48AF-8E48-DD0112753087}"/>
                    </a:ext>
                  </a:extLst>
                </p14:cNvPr>
                <p14:cNvContentPartPr/>
                <p14:nvPr/>
              </p14:nvContentPartPr>
              <p14:xfrm>
                <a:off x="1135447" y="2315329"/>
                <a:ext cx="219600" cy="52056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D65EA7BC-AE09-48AF-8E48-DD011275308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26807" y="2306329"/>
                  <a:ext cx="23724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349EE94B-0D14-44BE-8E72-91936F6A522B}"/>
                    </a:ext>
                  </a:extLst>
                </p14:cNvPr>
                <p14:cNvContentPartPr/>
                <p14:nvPr/>
              </p14:nvContentPartPr>
              <p14:xfrm>
                <a:off x="1227247" y="2242609"/>
                <a:ext cx="118800" cy="16560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349EE94B-0D14-44BE-8E72-91936F6A522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18247" y="2233969"/>
                  <a:ext cx="136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96257EDC-8469-42D2-BABD-9B49AB8FFEC4}"/>
                    </a:ext>
                  </a:extLst>
                </p14:cNvPr>
                <p14:cNvContentPartPr/>
                <p14:nvPr/>
              </p14:nvContentPartPr>
              <p14:xfrm>
                <a:off x="1324087" y="2080969"/>
                <a:ext cx="146520" cy="15804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96257EDC-8469-42D2-BABD-9B49AB8FFEC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15447" y="2071969"/>
                  <a:ext cx="164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17219646-56C8-4271-AA12-3D3127B2CEA5}"/>
                    </a:ext>
                  </a:extLst>
                </p14:cNvPr>
                <p14:cNvContentPartPr/>
                <p14:nvPr/>
              </p14:nvContentPartPr>
              <p14:xfrm>
                <a:off x="1417687" y="2244409"/>
                <a:ext cx="88560" cy="860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17219646-56C8-4271-AA12-3D3127B2CEA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08687" y="2235769"/>
                  <a:ext cx="1062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26364BBA-D898-453A-876F-8E21EBBAF893}"/>
                    </a:ext>
                  </a:extLst>
                </p14:cNvPr>
                <p14:cNvContentPartPr/>
                <p14:nvPr/>
              </p14:nvContentPartPr>
              <p14:xfrm>
                <a:off x="1472767" y="2083489"/>
                <a:ext cx="142200" cy="7848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26364BBA-D898-453A-876F-8E21EBBAF89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63767" y="2074849"/>
                  <a:ext cx="159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1F6AFC2C-F53E-4653-95D1-3080C8D8F4B2}"/>
                    </a:ext>
                  </a:extLst>
                </p14:cNvPr>
                <p14:cNvContentPartPr/>
                <p14:nvPr/>
              </p14:nvContentPartPr>
              <p14:xfrm>
                <a:off x="1514527" y="2209489"/>
                <a:ext cx="149760" cy="6480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1F6AFC2C-F53E-4653-95D1-3080C8D8F4B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505887" y="2200849"/>
                  <a:ext cx="1674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725524BC-4C0A-4D34-A396-DC7FEC24419A}"/>
                    </a:ext>
                  </a:extLst>
                </p14:cNvPr>
                <p14:cNvContentPartPr/>
                <p14:nvPr/>
              </p14:nvContentPartPr>
              <p14:xfrm>
                <a:off x="1687687" y="2050009"/>
                <a:ext cx="87120" cy="864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725524BC-4C0A-4D34-A396-DC7FEC24419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79047" y="2041369"/>
                  <a:ext cx="104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095218CA-2797-4A31-BA84-7CA9DAA0B0A3}"/>
                    </a:ext>
                  </a:extLst>
                </p14:cNvPr>
                <p14:cNvContentPartPr/>
                <p14:nvPr/>
              </p14:nvContentPartPr>
              <p14:xfrm>
                <a:off x="1674727" y="2135689"/>
                <a:ext cx="118080" cy="7020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095218CA-2797-4A31-BA84-7CA9DAA0B0A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65727" y="2126689"/>
                  <a:ext cx="1357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C81D7052-EEC2-4B1D-B279-58EBF7500A8E}"/>
                    </a:ext>
                  </a:extLst>
                </p14:cNvPr>
                <p14:cNvContentPartPr/>
                <p14:nvPr/>
              </p14:nvContentPartPr>
              <p14:xfrm>
                <a:off x="1773727" y="2012929"/>
                <a:ext cx="227880" cy="12780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C81D7052-EEC2-4B1D-B279-58EBF7500A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64727" y="2004289"/>
                  <a:ext cx="245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486AD532-7C1C-488D-B2BD-360B974C9BC8}"/>
                    </a:ext>
                  </a:extLst>
                </p14:cNvPr>
                <p14:cNvContentPartPr/>
                <p14:nvPr/>
              </p14:nvContentPartPr>
              <p14:xfrm>
                <a:off x="1999447" y="1900609"/>
                <a:ext cx="182160" cy="16272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486AD532-7C1C-488D-B2BD-360B974C9BC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90447" y="1891969"/>
                  <a:ext cx="1998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2228EB96-8015-47AD-B95A-BD3A7858A243}"/>
                    </a:ext>
                  </a:extLst>
                </p14:cNvPr>
                <p14:cNvContentPartPr/>
                <p14:nvPr/>
              </p14:nvContentPartPr>
              <p14:xfrm>
                <a:off x="2140927" y="1839409"/>
                <a:ext cx="79920" cy="11664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2228EB96-8015-47AD-B95A-BD3A7858A24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32287" y="1830769"/>
                  <a:ext cx="97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91EBD805-578C-4632-88B0-BDAD5F613AAA}"/>
                    </a:ext>
                  </a:extLst>
                </p14:cNvPr>
                <p14:cNvContentPartPr/>
                <p14:nvPr/>
              </p14:nvContentPartPr>
              <p14:xfrm>
                <a:off x="2243887" y="1843009"/>
                <a:ext cx="189360" cy="1342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91EBD805-578C-4632-88B0-BDAD5F613AA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35247" y="1834369"/>
                  <a:ext cx="207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988ECB2D-3989-40CA-A091-E95647795D32}"/>
                    </a:ext>
                  </a:extLst>
                </p14:cNvPr>
                <p14:cNvContentPartPr/>
                <p14:nvPr/>
              </p14:nvContentPartPr>
              <p14:xfrm>
                <a:off x="1686607" y="2318569"/>
                <a:ext cx="91440" cy="15876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988ECB2D-3989-40CA-A091-E95647795D3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77967" y="2309569"/>
                  <a:ext cx="1090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C55D9A8A-1D91-4A95-B327-AECDB1A9463B}"/>
                    </a:ext>
                  </a:extLst>
                </p14:cNvPr>
                <p14:cNvContentPartPr/>
                <p14:nvPr/>
              </p14:nvContentPartPr>
              <p14:xfrm>
                <a:off x="1850767" y="2275369"/>
                <a:ext cx="35280" cy="4248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C55D9A8A-1D91-4A95-B327-AECDB1A9463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842127" y="2266369"/>
                  <a:ext cx="529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4BAE7BB5-AC25-426C-AE31-A3963405DAC9}"/>
                    </a:ext>
                  </a:extLst>
                </p14:cNvPr>
                <p14:cNvContentPartPr/>
                <p14:nvPr/>
              </p14:nvContentPartPr>
              <p14:xfrm>
                <a:off x="1858327" y="2379409"/>
                <a:ext cx="41760" cy="4788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4BAE7BB5-AC25-426C-AE31-A3963405DAC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849327" y="2370769"/>
                  <a:ext cx="594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8AFCEDAA-2137-4297-95D0-EC7F1DA26618}"/>
                    </a:ext>
                  </a:extLst>
                </p14:cNvPr>
                <p14:cNvContentPartPr/>
                <p14:nvPr/>
              </p14:nvContentPartPr>
              <p14:xfrm>
                <a:off x="1921687" y="2307769"/>
                <a:ext cx="91440" cy="871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8AFCEDAA-2137-4297-95D0-EC7F1DA2661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913047" y="2298769"/>
                  <a:ext cx="109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95473BEB-D173-472A-9751-F1D403317612}"/>
                    </a:ext>
                  </a:extLst>
                </p14:cNvPr>
                <p14:cNvContentPartPr/>
                <p14:nvPr/>
              </p14:nvContentPartPr>
              <p14:xfrm>
                <a:off x="2030047" y="2265289"/>
                <a:ext cx="61920" cy="12276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95473BEB-D173-472A-9751-F1D40331761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21047" y="2256289"/>
                  <a:ext cx="795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84F46AF1-1927-45FD-8693-7BD3BBAAFBBD}"/>
                    </a:ext>
                  </a:extLst>
                </p14:cNvPr>
                <p14:cNvContentPartPr/>
                <p14:nvPr/>
              </p14:nvContentPartPr>
              <p14:xfrm>
                <a:off x="2106727" y="2164849"/>
                <a:ext cx="102600" cy="16956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84F46AF1-1927-45FD-8693-7BD3BBAAFBB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98087" y="2155849"/>
                  <a:ext cx="120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4B85EC81-5EA2-41D7-B111-5A05EB2C85DD}"/>
                    </a:ext>
                  </a:extLst>
                </p14:cNvPr>
                <p14:cNvContentPartPr/>
                <p14:nvPr/>
              </p14:nvContentPartPr>
              <p14:xfrm>
                <a:off x="2200687" y="2174929"/>
                <a:ext cx="118080" cy="11448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4B85EC81-5EA2-41D7-B111-5A05EB2C85D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191687" y="2166289"/>
                  <a:ext cx="135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A632102B-D117-4278-BE59-0F39D478A9C3}"/>
                    </a:ext>
                  </a:extLst>
                </p14:cNvPr>
                <p14:cNvContentPartPr/>
                <p14:nvPr/>
              </p14:nvContentPartPr>
              <p14:xfrm>
                <a:off x="2314807" y="2066569"/>
                <a:ext cx="150480" cy="13968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A632102B-D117-4278-BE59-0F39D478A9C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06167" y="2057569"/>
                  <a:ext cx="168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FE3F5890-4244-4986-8D89-E2DF0580926B}"/>
                    </a:ext>
                  </a:extLst>
                </p14:cNvPr>
                <p14:cNvContentPartPr/>
                <p14:nvPr/>
              </p14:nvContentPartPr>
              <p14:xfrm>
                <a:off x="2464567" y="2043529"/>
                <a:ext cx="109440" cy="6624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FE3F5890-4244-4986-8D89-E2DF0580926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55927" y="2034529"/>
                  <a:ext cx="127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ED9C5B86-83A9-419A-8380-58C36BC4A769}"/>
                    </a:ext>
                  </a:extLst>
                </p14:cNvPr>
                <p14:cNvContentPartPr/>
                <p14:nvPr/>
              </p14:nvContentPartPr>
              <p14:xfrm>
                <a:off x="2509207" y="2131369"/>
                <a:ext cx="111240" cy="9432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ED9C5B86-83A9-419A-8380-58C36BC4A76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500567" y="2122729"/>
                  <a:ext cx="1288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74F9AEA6-0AFA-4880-9583-0390EB0282F5}"/>
                    </a:ext>
                  </a:extLst>
                </p14:cNvPr>
                <p14:cNvContentPartPr/>
                <p14:nvPr/>
              </p14:nvContentPartPr>
              <p14:xfrm>
                <a:off x="2596327" y="2020129"/>
                <a:ext cx="126720" cy="13572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74F9AEA6-0AFA-4880-9583-0390EB0282F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87687" y="2011489"/>
                  <a:ext cx="144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0391E74A-0C83-46F2-9861-F3964ECA47F9}"/>
                    </a:ext>
                  </a:extLst>
                </p14:cNvPr>
                <p14:cNvContentPartPr/>
                <p14:nvPr/>
              </p14:nvContentPartPr>
              <p14:xfrm>
                <a:off x="2676967" y="1966489"/>
                <a:ext cx="170640" cy="14220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0391E74A-0C83-46F2-9861-F3964ECA47F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67967" y="1957489"/>
                  <a:ext cx="1882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E975DFAB-0951-4F24-AD8B-24BF48219C45}"/>
                    </a:ext>
                  </a:extLst>
                </p14:cNvPr>
                <p14:cNvContentPartPr/>
                <p14:nvPr/>
              </p14:nvContentPartPr>
              <p14:xfrm>
                <a:off x="2818447" y="1901329"/>
                <a:ext cx="79200" cy="23760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E975DFAB-0951-4F24-AD8B-24BF48219C4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09447" y="1892329"/>
                  <a:ext cx="968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50CD6A6B-E72A-4BDA-9E5F-D8732BD2CB1A}"/>
                    </a:ext>
                  </a:extLst>
                </p14:cNvPr>
                <p14:cNvContentPartPr/>
                <p14:nvPr/>
              </p14:nvContentPartPr>
              <p14:xfrm>
                <a:off x="1732327" y="1144969"/>
                <a:ext cx="409320" cy="70632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50CD6A6B-E72A-4BDA-9E5F-D8732BD2CB1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723687" y="1135969"/>
                  <a:ext cx="42696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5600" name="잉크 25599">
                  <a:extLst>
                    <a:ext uri="{FF2B5EF4-FFF2-40B4-BE49-F238E27FC236}">
                      <a16:creationId xmlns:a16="http://schemas.microsoft.com/office/drawing/2014/main" id="{0557BBDD-A355-462A-8FB5-4EFB65F3DC6C}"/>
                    </a:ext>
                  </a:extLst>
                </p14:cNvPr>
                <p14:cNvContentPartPr/>
                <p14:nvPr/>
              </p14:nvContentPartPr>
              <p14:xfrm>
                <a:off x="1892167" y="1004209"/>
                <a:ext cx="331920" cy="184320"/>
              </p14:xfrm>
            </p:contentPart>
          </mc:Choice>
          <mc:Fallback>
            <p:pic>
              <p:nvPicPr>
                <p:cNvPr id="25600" name="잉크 25599">
                  <a:extLst>
                    <a:ext uri="{FF2B5EF4-FFF2-40B4-BE49-F238E27FC236}">
                      <a16:creationId xmlns:a16="http://schemas.microsoft.com/office/drawing/2014/main" id="{0557BBDD-A355-462A-8FB5-4EFB65F3DC6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883167" y="995209"/>
                  <a:ext cx="349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5601" name="잉크 25600">
                  <a:extLst>
                    <a:ext uri="{FF2B5EF4-FFF2-40B4-BE49-F238E27FC236}">
                      <a16:creationId xmlns:a16="http://schemas.microsoft.com/office/drawing/2014/main" id="{EA16EACB-92D8-46A5-8681-89652C10E95E}"/>
                    </a:ext>
                  </a:extLst>
                </p14:cNvPr>
                <p14:cNvContentPartPr/>
                <p14:nvPr/>
              </p14:nvContentPartPr>
              <p14:xfrm>
                <a:off x="2211127" y="700369"/>
                <a:ext cx="237240" cy="106200"/>
              </p14:xfrm>
            </p:contentPart>
          </mc:Choice>
          <mc:Fallback>
            <p:pic>
              <p:nvPicPr>
                <p:cNvPr id="25601" name="잉크 25600">
                  <a:extLst>
                    <a:ext uri="{FF2B5EF4-FFF2-40B4-BE49-F238E27FC236}">
                      <a16:creationId xmlns:a16="http://schemas.microsoft.com/office/drawing/2014/main" id="{EA16EACB-92D8-46A5-8681-89652C10E95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02487" y="691369"/>
                  <a:ext cx="2548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5606" name="잉크 25605">
                  <a:extLst>
                    <a:ext uri="{FF2B5EF4-FFF2-40B4-BE49-F238E27FC236}">
                      <a16:creationId xmlns:a16="http://schemas.microsoft.com/office/drawing/2014/main" id="{46121C3B-33A8-453E-A0AC-48E7AB1CA145}"/>
                    </a:ext>
                  </a:extLst>
                </p14:cNvPr>
                <p14:cNvContentPartPr/>
                <p14:nvPr/>
              </p14:nvContentPartPr>
              <p14:xfrm>
                <a:off x="2326327" y="867769"/>
                <a:ext cx="118080" cy="97920"/>
              </p14:xfrm>
            </p:contentPart>
          </mc:Choice>
          <mc:Fallback>
            <p:pic>
              <p:nvPicPr>
                <p:cNvPr id="25606" name="잉크 25605">
                  <a:extLst>
                    <a:ext uri="{FF2B5EF4-FFF2-40B4-BE49-F238E27FC236}">
                      <a16:creationId xmlns:a16="http://schemas.microsoft.com/office/drawing/2014/main" id="{46121C3B-33A8-453E-A0AC-48E7AB1CA14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17687" y="858769"/>
                  <a:ext cx="1357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5607" name="잉크 25606">
                  <a:extLst>
                    <a:ext uri="{FF2B5EF4-FFF2-40B4-BE49-F238E27FC236}">
                      <a16:creationId xmlns:a16="http://schemas.microsoft.com/office/drawing/2014/main" id="{E249E346-5811-4C03-BDA9-A4AB73DBC06E}"/>
                    </a:ext>
                  </a:extLst>
                </p14:cNvPr>
                <p14:cNvContentPartPr/>
                <p14:nvPr/>
              </p14:nvContentPartPr>
              <p14:xfrm>
                <a:off x="2329567" y="981169"/>
                <a:ext cx="119160" cy="67320"/>
              </p14:xfrm>
            </p:contentPart>
          </mc:Choice>
          <mc:Fallback>
            <p:pic>
              <p:nvPicPr>
                <p:cNvPr id="25607" name="잉크 25606">
                  <a:extLst>
                    <a:ext uri="{FF2B5EF4-FFF2-40B4-BE49-F238E27FC236}">
                      <a16:creationId xmlns:a16="http://schemas.microsoft.com/office/drawing/2014/main" id="{E249E346-5811-4C03-BDA9-A4AB73DBC06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20927" y="972169"/>
                  <a:ext cx="136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5608" name="잉크 25607">
                  <a:extLst>
                    <a:ext uri="{FF2B5EF4-FFF2-40B4-BE49-F238E27FC236}">
                      <a16:creationId xmlns:a16="http://schemas.microsoft.com/office/drawing/2014/main" id="{1542DCDD-A4AA-455B-9D23-B253E9BEFE29}"/>
                    </a:ext>
                  </a:extLst>
                </p14:cNvPr>
                <p14:cNvContentPartPr/>
                <p14:nvPr/>
              </p14:nvContentPartPr>
              <p14:xfrm>
                <a:off x="2481127" y="715849"/>
                <a:ext cx="208440" cy="296280"/>
              </p14:xfrm>
            </p:contentPart>
          </mc:Choice>
          <mc:Fallback>
            <p:pic>
              <p:nvPicPr>
                <p:cNvPr id="25608" name="잉크 25607">
                  <a:extLst>
                    <a:ext uri="{FF2B5EF4-FFF2-40B4-BE49-F238E27FC236}">
                      <a16:creationId xmlns:a16="http://schemas.microsoft.com/office/drawing/2014/main" id="{1542DCDD-A4AA-455B-9D23-B253E9BEFE2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72127" y="706849"/>
                  <a:ext cx="2260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5609" name="잉크 25608">
                  <a:extLst>
                    <a:ext uri="{FF2B5EF4-FFF2-40B4-BE49-F238E27FC236}">
                      <a16:creationId xmlns:a16="http://schemas.microsoft.com/office/drawing/2014/main" id="{47BC44A5-0F2B-43B8-BB19-9D21ABD0B2D4}"/>
                    </a:ext>
                  </a:extLst>
                </p14:cNvPr>
                <p14:cNvContentPartPr/>
                <p14:nvPr/>
              </p14:nvContentPartPr>
              <p14:xfrm>
                <a:off x="2685607" y="710089"/>
                <a:ext cx="271440" cy="300600"/>
              </p14:xfrm>
            </p:contentPart>
          </mc:Choice>
          <mc:Fallback>
            <p:pic>
              <p:nvPicPr>
                <p:cNvPr id="25609" name="잉크 25608">
                  <a:extLst>
                    <a:ext uri="{FF2B5EF4-FFF2-40B4-BE49-F238E27FC236}">
                      <a16:creationId xmlns:a16="http://schemas.microsoft.com/office/drawing/2014/main" id="{47BC44A5-0F2B-43B8-BB19-9D21ABD0B2D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676607" y="701449"/>
                  <a:ext cx="2890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5611" name="잉크 25610">
                  <a:extLst>
                    <a:ext uri="{FF2B5EF4-FFF2-40B4-BE49-F238E27FC236}">
                      <a16:creationId xmlns:a16="http://schemas.microsoft.com/office/drawing/2014/main" id="{2B546727-2AC0-477F-BCC2-FB1C2A51A9DF}"/>
                    </a:ext>
                  </a:extLst>
                </p14:cNvPr>
                <p14:cNvContentPartPr/>
                <p14:nvPr/>
              </p14:nvContentPartPr>
              <p14:xfrm>
                <a:off x="2321287" y="1233529"/>
                <a:ext cx="403920" cy="207360"/>
              </p14:xfrm>
            </p:contentPart>
          </mc:Choice>
          <mc:Fallback>
            <p:pic>
              <p:nvPicPr>
                <p:cNvPr id="25611" name="잉크 25610">
                  <a:extLst>
                    <a:ext uri="{FF2B5EF4-FFF2-40B4-BE49-F238E27FC236}">
                      <a16:creationId xmlns:a16="http://schemas.microsoft.com/office/drawing/2014/main" id="{2B546727-2AC0-477F-BCC2-FB1C2A51A9D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312647" y="1224889"/>
                  <a:ext cx="421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5612" name="잉크 25611">
                  <a:extLst>
                    <a:ext uri="{FF2B5EF4-FFF2-40B4-BE49-F238E27FC236}">
                      <a16:creationId xmlns:a16="http://schemas.microsoft.com/office/drawing/2014/main" id="{5B81A9C4-7B5A-4B4C-A345-4797C13D5C5B}"/>
                    </a:ext>
                  </a:extLst>
                </p14:cNvPr>
                <p14:cNvContentPartPr/>
                <p14:nvPr/>
              </p14:nvContentPartPr>
              <p14:xfrm>
                <a:off x="1742047" y="671209"/>
                <a:ext cx="273960" cy="286200"/>
              </p14:xfrm>
            </p:contentPart>
          </mc:Choice>
          <mc:Fallback>
            <p:pic>
              <p:nvPicPr>
                <p:cNvPr id="25612" name="잉크 25611">
                  <a:extLst>
                    <a:ext uri="{FF2B5EF4-FFF2-40B4-BE49-F238E27FC236}">
                      <a16:creationId xmlns:a16="http://schemas.microsoft.com/office/drawing/2014/main" id="{5B81A9C4-7B5A-4B4C-A345-4797C13D5C5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733047" y="662569"/>
                  <a:ext cx="2916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5614" name="잉크 25613">
                  <a:extLst>
                    <a:ext uri="{FF2B5EF4-FFF2-40B4-BE49-F238E27FC236}">
                      <a16:creationId xmlns:a16="http://schemas.microsoft.com/office/drawing/2014/main" id="{7B15A151-F8E9-4000-9ABE-A9D6D72A89B4}"/>
                    </a:ext>
                  </a:extLst>
                </p14:cNvPr>
                <p14:cNvContentPartPr/>
                <p14:nvPr/>
              </p14:nvContentPartPr>
              <p14:xfrm>
                <a:off x="1586887" y="2772529"/>
                <a:ext cx="254520" cy="273240"/>
              </p14:xfrm>
            </p:contentPart>
          </mc:Choice>
          <mc:Fallback>
            <p:pic>
              <p:nvPicPr>
                <p:cNvPr id="25614" name="잉크 25613">
                  <a:extLst>
                    <a:ext uri="{FF2B5EF4-FFF2-40B4-BE49-F238E27FC236}">
                      <a16:creationId xmlns:a16="http://schemas.microsoft.com/office/drawing/2014/main" id="{7B15A151-F8E9-4000-9ABE-A9D6D72A89B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77887" y="2763889"/>
                  <a:ext cx="2721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5615" name="잉크 25614">
                  <a:extLst>
                    <a:ext uri="{FF2B5EF4-FFF2-40B4-BE49-F238E27FC236}">
                      <a16:creationId xmlns:a16="http://schemas.microsoft.com/office/drawing/2014/main" id="{1FF15AA6-7F1A-4C00-8997-C5976D0F3672}"/>
                    </a:ext>
                  </a:extLst>
                </p14:cNvPr>
                <p14:cNvContentPartPr/>
                <p14:nvPr/>
              </p14:nvContentPartPr>
              <p14:xfrm>
                <a:off x="1832407" y="2772529"/>
                <a:ext cx="338760" cy="84240"/>
              </p14:xfrm>
            </p:contentPart>
          </mc:Choice>
          <mc:Fallback>
            <p:pic>
              <p:nvPicPr>
                <p:cNvPr id="25615" name="잉크 25614">
                  <a:extLst>
                    <a:ext uri="{FF2B5EF4-FFF2-40B4-BE49-F238E27FC236}">
                      <a16:creationId xmlns:a16="http://schemas.microsoft.com/office/drawing/2014/main" id="{1FF15AA6-7F1A-4C00-8997-C5976D0F367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823767" y="2763529"/>
                  <a:ext cx="356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5616" name="잉크 25615">
                  <a:extLst>
                    <a:ext uri="{FF2B5EF4-FFF2-40B4-BE49-F238E27FC236}">
                      <a16:creationId xmlns:a16="http://schemas.microsoft.com/office/drawing/2014/main" id="{28BF44BC-3C63-4315-BDC9-177761C04EBD}"/>
                    </a:ext>
                  </a:extLst>
                </p14:cNvPr>
                <p14:cNvContentPartPr/>
                <p14:nvPr/>
              </p14:nvContentPartPr>
              <p14:xfrm>
                <a:off x="2091607" y="2704489"/>
                <a:ext cx="87480" cy="144360"/>
              </p14:xfrm>
            </p:contentPart>
          </mc:Choice>
          <mc:Fallback>
            <p:pic>
              <p:nvPicPr>
                <p:cNvPr id="25616" name="잉크 25615">
                  <a:extLst>
                    <a:ext uri="{FF2B5EF4-FFF2-40B4-BE49-F238E27FC236}">
                      <a16:creationId xmlns:a16="http://schemas.microsoft.com/office/drawing/2014/main" id="{28BF44BC-3C63-4315-BDC9-177761C04EB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082607" y="2695849"/>
                  <a:ext cx="105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5617" name="잉크 25616">
                  <a:extLst>
                    <a:ext uri="{FF2B5EF4-FFF2-40B4-BE49-F238E27FC236}">
                      <a16:creationId xmlns:a16="http://schemas.microsoft.com/office/drawing/2014/main" id="{FEFF284B-1D28-4903-926E-DAFA4C282DCE}"/>
                    </a:ext>
                  </a:extLst>
                </p14:cNvPr>
                <p14:cNvContentPartPr/>
                <p14:nvPr/>
              </p14:nvContentPartPr>
              <p14:xfrm>
                <a:off x="2252167" y="2638609"/>
                <a:ext cx="91080" cy="88200"/>
              </p14:xfrm>
            </p:contentPart>
          </mc:Choice>
          <mc:Fallback>
            <p:pic>
              <p:nvPicPr>
                <p:cNvPr id="25617" name="잉크 25616">
                  <a:extLst>
                    <a:ext uri="{FF2B5EF4-FFF2-40B4-BE49-F238E27FC236}">
                      <a16:creationId xmlns:a16="http://schemas.microsoft.com/office/drawing/2014/main" id="{FEFF284B-1D28-4903-926E-DAFA4C282DC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43167" y="2629969"/>
                  <a:ext cx="108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5618" name="잉크 25617">
                  <a:extLst>
                    <a:ext uri="{FF2B5EF4-FFF2-40B4-BE49-F238E27FC236}">
                      <a16:creationId xmlns:a16="http://schemas.microsoft.com/office/drawing/2014/main" id="{A385BA2E-566D-424C-8683-0C1E19E3793D}"/>
                    </a:ext>
                  </a:extLst>
                </p14:cNvPr>
                <p14:cNvContentPartPr/>
                <p14:nvPr/>
              </p14:nvContentPartPr>
              <p14:xfrm>
                <a:off x="2265847" y="2730409"/>
                <a:ext cx="115560" cy="60120"/>
              </p14:xfrm>
            </p:contentPart>
          </mc:Choice>
          <mc:Fallback>
            <p:pic>
              <p:nvPicPr>
                <p:cNvPr id="25618" name="잉크 25617">
                  <a:extLst>
                    <a:ext uri="{FF2B5EF4-FFF2-40B4-BE49-F238E27FC236}">
                      <a16:creationId xmlns:a16="http://schemas.microsoft.com/office/drawing/2014/main" id="{A385BA2E-566D-424C-8683-0C1E19E3793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57207" y="2721409"/>
                  <a:ext cx="133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5619" name="잉크 25618">
                  <a:extLst>
                    <a:ext uri="{FF2B5EF4-FFF2-40B4-BE49-F238E27FC236}">
                      <a16:creationId xmlns:a16="http://schemas.microsoft.com/office/drawing/2014/main" id="{DC32735F-A49D-4580-B273-A31C7918EDA4}"/>
                    </a:ext>
                  </a:extLst>
                </p14:cNvPr>
                <p14:cNvContentPartPr/>
                <p14:nvPr/>
              </p14:nvContentPartPr>
              <p14:xfrm>
                <a:off x="2377447" y="2592169"/>
                <a:ext cx="106560" cy="120600"/>
              </p14:xfrm>
            </p:contentPart>
          </mc:Choice>
          <mc:Fallback>
            <p:pic>
              <p:nvPicPr>
                <p:cNvPr id="25619" name="잉크 25618">
                  <a:extLst>
                    <a:ext uri="{FF2B5EF4-FFF2-40B4-BE49-F238E27FC236}">
                      <a16:creationId xmlns:a16="http://schemas.microsoft.com/office/drawing/2014/main" id="{DC32735F-A49D-4580-B273-A31C7918EDA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368447" y="2583529"/>
                  <a:ext cx="1242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5620" name="잉크 25619">
                  <a:extLst>
                    <a:ext uri="{FF2B5EF4-FFF2-40B4-BE49-F238E27FC236}">
                      <a16:creationId xmlns:a16="http://schemas.microsoft.com/office/drawing/2014/main" id="{D2379AA2-C5A7-4263-95A4-505A5255021C}"/>
                    </a:ext>
                  </a:extLst>
                </p14:cNvPr>
                <p14:cNvContentPartPr/>
                <p14:nvPr/>
              </p14:nvContentPartPr>
              <p14:xfrm>
                <a:off x="2388607" y="2731489"/>
                <a:ext cx="99360" cy="37800"/>
              </p14:xfrm>
            </p:contentPart>
          </mc:Choice>
          <mc:Fallback>
            <p:pic>
              <p:nvPicPr>
                <p:cNvPr id="25620" name="잉크 25619">
                  <a:extLst>
                    <a:ext uri="{FF2B5EF4-FFF2-40B4-BE49-F238E27FC236}">
                      <a16:creationId xmlns:a16="http://schemas.microsoft.com/office/drawing/2014/main" id="{D2379AA2-C5A7-4263-95A4-505A5255021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79607" y="2722489"/>
                  <a:ext cx="117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5621" name="잉크 25620">
                  <a:extLst>
                    <a:ext uri="{FF2B5EF4-FFF2-40B4-BE49-F238E27FC236}">
                      <a16:creationId xmlns:a16="http://schemas.microsoft.com/office/drawing/2014/main" id="{504B0A5A-BCD0-4E3B-8E7C-B79A12B631D6}"/>
                    </a:ext>
                  </a:extLst>
                </p14:cNvPr>
                <p14:cNvContentPartPr/>
                <p14:nvPr/>
              </p14:nvContentPartPr>
              <p14:xfrm>
                <a:off x="2484727" y="2575609"/>
                <a:ext cx="109440" cy="142920"/>
              </p14:xfrm>
            </p:contentPart>
          </mc:Choice>
          <mc:Fallback>
            <p:pic>
              <p:nvPicPr>
                <p:cNvPr id="25621" name="잉크 25620">
                  <a:extLst>
                    <a:ext uri="{FF2B5EF4-FFF2-40B4-BE49-F238E27FC236}">
                      <a16:creationId xmlns:a16="http://schemas.microsoft.com/office/drawing/2014/main" id="{504B0A5A-BCD0-4E3B-8E7C-B79A12B631D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76087" y="2566609"/>
                  <a:ext cx="1270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5622" name="잉크 25621">
                  <a:extLst>
                    <a:ext uri="{FF2B5EF4-FFF2-40B4-BE49-F238E27FC236}">
                      <a16:creationId xmlns:a16="http://schemas.microsoft.com/office/drawing/2014/main" id="{C718795E-6672-4C61-A933-E43CCEC03C54}"/>
                    </a:ext>
                  </a:extLst>
                </p14:cNvPr>
                <p14:cNvContentPartPr/>
                <p14:nvPr/>
              </p14:nvContentPartPr>
              <p14:xfrm>
                <a:off x="2478607" y="2743369"/>
                <a:ext cx="166320" cy="47520"/>
              </p14:xfrm>
            </p:contentPart>
          </mc:Choice>
          <mc:Fallback>
            <p:pic>
              <p:nvPicPr>
                <p:cNvPr id="25622" name="잉크 25621">
                  <a:extLst>
                    <a:ext uri="{FF2B5EF4-FFF2-40B4-BE49-F238E27FC236}">
                      <a16:creationId xmlns:a16="http://schemas.microsoft.com/office/drawing/2014/main" id="{C718795E-6672-4C61-A933-E43CCEC03C5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69967" y="2734729"/>
                  <a:ext cx="183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5623" name="잉크 25622">
                  <a:extLst>
                    <a:ext uri="{FF2B5EF4-FFF2-40B4-BE49-F238E27FC236}">
                      <a16:creationId xmlns:a16="http://schemas.microsoft.com/office/drawing/2014/main" id="{2AD46FFF-616D-4C1F-B82B-913F8B15B8E4}"/>
                    </a:ext>
                  </a:extLst>
                </p14:cNvPr>
                <p14:cNvContentPartPr/>
                <p14:nvPr/>
              </p14:nvContentPartPr>
              <p14:xfrm>
                <a:off x="2583727" y="2595049"/>
                <a:ext cx="153720" cy="121680"/>
              </p14:xfrm>
            </p:contentPart>
          </mc:Choice>
          <mc:Fallback>
            <p:pic>
              <p:nvPicPr>
                <p:cNvPr id="25623" name="잉크 25622">
                  <a:extLst>
                    <a:ext uri="{FF2B5EF4-FFF2-40B4-BE49-F238E27FC236}">
                      <a16:creationId xmlns:a16="http://schemas.microsoft.com/office/drawing/2014/main" id="{2AD46FFF-616D-4C1F-B82B-913F8B15B8E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575087" y="2586409"/>
                  <a:ext cx="1713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5624" name="잉크 25623">
                  <a:extLst>
                    <a:ext uri="{FF2B5EF4-FFF2-40B4-BE49-F238E27FC236}">
                      <a16:creationId xmlns:a16="http://schemas.microsoft.com/office/drawing/2014/main" id="{C7FB10FE-DFDD-48CE-9C54-AA5906935284}"/>
                    </a:ext>
                  </a:extLst>
                </p14:cNvPr>
                <p14:cNvContentPartPr/>
                <p14:nvPr/>
              </p14:nvContentPartPr>
              <p14:xfrm>
                <a:off x="2696407" y="2703409"/>
                <a:ext cx="77040" cy="101880"/>
              </p14:xfrm>
            </p:contentPart>
          </mc:Choice>
          <mc:Fallback>
            <p:pic>
              <p:nvPicPr>
                <p:cNvPr id="25624" name="잉크 25623">
                  <a:extLst>
                    <a:ext uri="{FF2B5EF4-FFF2-40B4-BE49-F238E27FC236}">
                      <a16:creationId xmlns:a16="http://schemas.microsoft.com/office/drawing/2014/main" id="{C7FB10FE-DFDD-48CE-9C54-AA590693528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687767" y="2694409"/>
                  <a:ext cx="94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5625" name="잉크 25624">
                  <a:extLst>
                    <a:ext uri="{FF2B5EF4-FFF2-40B4-BE49-F238E27FC236}">
                      <a16:creationId xmlns:a16="http://schemas.microsoft.com/office/drawing/2014/main" id="{F902DDDB-5D04-402A-9333-8A6BF28CC319}"/>
                    </a:ext>
                  </a:extLst>
                </p14:cNvPr>
                <p14:cNvContentPartPr/>
                <p14:nvPr/>
              </p14:nvContentPartPr>
              <p14:xfrm>
                <a:off x="2764807" y="2591809"/>
                <a:ext cx="143280" cy="119160"/>
              </p14:xfrm>
            </p:contentPart>
          </mc:Choice>
          <mc:Fallback>
            <p:pic>
              <p:nvPicPr>
                <p:cNvPr id="25625" name="잉크 25624">
                  <a:extLst>
                    <a:ext uri="{FF2B5EF4-FFF2-40B4-BE49-F238E27FC236}">
                      <a16:creationId xmlns:a16="http://schemas.microsoft.com/office/drawing/2014/main" id="{F902DDDB-5D04-402A-9333-8A6BF28CC31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755807" y="2583169"/>
                  <a:ext cx="160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5626" name="잉크 25625">
                  <a:extLst>
                    <a:ext uri="{FF2B5EF4-FFF2-40B4-BE49-F238E27FC236}">
                      <a16:creationId xmlns:a16="http://schemas.microsoft.com/office/drawing/2014/main" id="{FAD9027E-ED38-4FD9-AE8B-7DBE21F1B29B}"/>
                    </a:ext>
                  </a:extLst>
                </p14:cNvPr>
                <p14:cNvContentPartPr/>
                <p14:nvPr/>
              </p14:nvContentPartPr>
              <p14:xfrm>
                <a:off x="2810527" y="2556889"/>
                <a:ext cx="214200" cy="213840"/>
              </p14:xfrm>
            </p:contentPart>
          </mc:Choice>
          <mc:Fallback>
            <p:pic>
              <p:nvPicPr>
                <p:cNvPr id="25626" name="잉크 25625">
                  <a:extLst>
                    <a:ext uri="{FF2B5EF4-FFF2-40B4-BE49-F238E27FC236}">
                      <a16:creationId xmlns:a16="http://schemas.microsoft.com/office/drawing/2014/main" id="{FAD9027E-ED38-4FD9-AE8B-7DBE21F1B2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801527" y="2547889"/>
                  <a:ext cx="231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5627" name="잉크 25626">
                  <a:extLst>
                    <a:ext uri="{FF2B5EF4-FFF2-40B4-BE49-F238E27FC236}">
                      <a16:creationId xmlns:a16="http://schemas.microsoft.com/office/drawing/2014/main" id="{52C59228-0DBD-45CE-A5A2-18750E21A45C}"/>
                    </a:ext>
                  </a:extLst>
                </p14:cNvPr>
                <p14:cNvContentPartPr/>
                <p14:nvPr/>
              </p14:nvContentPartPr>
              <p14:xfrm>
                <a:off x="2918527" y="2693329"/>
                <a:ext cx="123120" cy="87480"/>
              </p14:xfrm>
            </p:contentPart>
          </mc:Choice>
          <mc:Fallback>
            <p:pic>
              <p:nvPicPr>
                <p:cNvPr id="25627" name="잉크 25626">
                  <a:extLst>
                    <a:ext uri="{FF2B5EF4-FFF2-40B4-BE49-F238E27FC236}">
                      <a16:creationId xmlns:a16="http://schemas.microsoft.com/office/drawing/2014/main" id="{52C59228-0DBD-45CE-A5A2-18750E21A45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09887" y="2684329"/>
                  <a:ext cx="140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5628" name="잉크 25627">
                  <a:extLst>
                    <a:ext uri="{FF2B5EF4-FFF2-40B4-BE49-F238E27FC236}">
                      <a16:creationId xmlns:a16="http://schemas.microsoft.com/office/drawing/2014/main" id="{BFE2BC8D-9FB0-4596-98E4-BFB22A94B24D}"/>
                    </a:ext>
                  </a:extLst>
                </p14:cNvPr>
                <p14:cNvContentPartPr/>
                <p14:nvPr/>
              </p14:nvContentPartPr>
              <p14:xfrm>
                <a:off x="2315167" y="2876209"/>
                <a:ext cx="132120" cy="135360"/>
              </p14:xfrm>
            </p:contentPart>
          </mc:Choice>
          <mc:Fallback>
            <p:pic>
              <p:nvPicPr>
                <p:cNvPr id="25628" name="잉크 25627">
                  <a:extLst>
                    <a:ext uri="{FF2B5EF4-FFF2-40B4-BE49-F238E27FC236}">
                      <a16:creationId xmlns:a16="http://schemas.microsoft.com/office/drawing/2014/main" id="{BFE2BC8D-9FB0-4596-98E4-BFB22A94B24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306167" y="2867569"/>
                  <a:ext cx="1497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5629" name="잉크 25628">
                  <a:extLst>
                    <a:ext uri="{FF2B5EF4-FFF2-40B4-BE49-F238E27FC236}">
                      <a16:creationId xmlns:a16="http://schemas.microsoft.com/office/drawing/2014/main" id="{C372E658-B7F4-4F37-B117-A27B0D068E8F}"/>
                    </a:ext>
                  </a:extLst>
                </p14:cNvPr>
                <p14:cNvContentPartPr/>
                <p14:nvPr/>
              </p14:nvContentPartPr>
              <p14:xfrm>
                <a:off x="2331727" y="2884849"/>
                <a:ext cx="160200" cy="83160"/>
              </p14:xfrm>
            </p:contentPart>
          </mc:Choice>
          <mc:Fallback>
            <p:pic>
              <p:nvPicPr>
                <p:cNvPr id="25629" name="잉크 25628">
                  <a:extLst>
                    <a:ext uri="{FF2B5EF4-FFF2-40B4-BE49-F238E27FC236}">
                      <a16:creationId xmlns:a16="http://schemas.microsoft.com/office/drawing/2014/main" id="{C372E658-B7F4-4F37-B117-A27B0D068E8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22727" y="2876209"/>
                  <a:ext cx="177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5630" name="잉크 25629">
                  <a:extLst>
                    <a:ext uri="{FF2B5EF4-FFF2-40B4-BE49-F238E27FC236}">
                      <a16:creationId xmlns:a16="http://schemas.microsoft.com/office/drawing/2014/main" id="{87D4BD8C-2E4A-4FFC-9309-BE6D553F3DB4}"/>
                    </a:ext>
                  </a:extLst>
                </p14:cNvPr>
                <p14:cNvContentPartPr/>
                <p14:nvPr/>
              </p14:nvContentPartPr>
              <p14:xfrm>
                <a:off x="2437567" y="2821849"/>
                <a:ext cx="115920" cy="122040"/>
              </p14:xfrm>
            </p:contentPart>
          </mc:Choice>
          <mc:Fallback>
            <p:pic>
              <p:nvPicPr>
                <p:cNvPr id="25630" name="잉크 25629">
                  <a:extLst>
                    <a:ext uri="{FF2B5EF4-FFF2-40B4-BE49-F238E27FC236}">
                      <a16:creationId xmlns:a16="http://schemas.microsoft.com/office/drawing/2014/main" id="{87D4BD8C-2E4A-4FFC-9309-BE6D553F3DB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428927" y="2812849"/>
                  <a:ext cx="133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5631" name="잉크 25630">
                  <a:extLst>
                    <a:ext uri="{FF2B5EF4-FFF2-40B4-BE49-F238E27FC236}">
                      <a16:creationId xmlns:a16="http://schemas.microsoft.com/office/drawing/2014/main" id="{ECB82018-4E75-4FA5-96A9-8256910785D1}"/>
                    </a:ext>
                  </a:extLst>
                </p14:cNvPr>
                <p14:cNvContentPartPr/>
                <p14:nvPr/>
              </p14:nvContentPartPr>
              <p14:xfrm>
                <a:off x="2457007" y="2965129"/>
                <a:ext cx="115560" cy="74880"/>
              </p14:xfrm>
            </p:contentPart>
          </mc:Choice>
          <mc:Fallback>
            <p:pic>
              <p:nvPicPr>
                <p:cNvPr id="25631" name="잉크 25630">
                  <a:extLst>
                    <a:ext uri="{FF2B5EF4-FFF2-40B4-BE49-F238E27FC236}">
                      <a16:creationId xmlns:a16="http://schemas.microsoft.com/office/drawing/2014/main" id="{ECB82018-4E75-4FA5-96A9-8256910785D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48367" y="2956489"/>
                  <a:ext cx="1332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5632" name="잉크 25631">
                  <a:extLst>
                    <a:ext uri="{FF2B5EF4-FFF2-40B4-BE49-F238E27FC236}">
                      <a16:creationId xmlns:a16="http://schemas.microsoft.com/office/drawing/2014/main" id="{499C1F7B-0340-45C2-8025-F138EDD0EC14}"/>
                    </a:ext>
                  </a:extLst>
                </p14:cNvPr>
                <p14:cNvContentPartPr/>
                <p14:nvPr/>
              </p14:nvContentPartPr>
              <p14:xfrm>
                <a:off x="2571127" y="2844529"/>
                <a:ext cx="144000" cy="181440"/>
              </p14:xfrm>
            </p:contentPart>
          </mc:Choice>
          <mc:Fallback>
            <p:pic>
              <p:nvPicPr>
                <p:cNvPr id="25632" name="잉크 25631">
                  <a:extLst>
                    <a:ext uri="{FF2B5EF4-FFF2-40B4-BE49-F238E27FC236}">
                      <a16:creationId xmlns:a16="http://schemas.microsoft.com/office/drawing/2014/main" id="{499C1F7B-0340-45C2-8025-F138EDD0EC1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562127" y="2835529"/>
                  <a:ext cx="1616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5633" name="잉크 25632">
                  <a:extLst>
                    <a:ext uri="{FF2B5EF4-FFF2-40B4-BE49-F238E27FC236}">
                      <a16:creationId xmlns:a16="http://schemas.microsoft.com/office/drawing/2014/main" id="{AD664CFE-C1D0-4E95-AD8F-678BE05484B5}"/>
                    </a:ext>
                  </a:extLst>
                </p14:cNvPr>
                <p14:cNvContentPartPr/>
                <p14:nvPr/>
              </p14:nvContentPartPr>
              <p14:xfrm>
                <a:off x="2685607" y="2838049"/>
                <a:ext cx="66600" cy="124200"/>
              </p14:xfrm>
            </p:contentPart>
          </mc:Choice>
          <mc:Fallback>
            <p:pic>
              <p:nvPicPr>
                <p:cNvPr id="25633" name="잉크 25632">
                  <a:extLst>
                    <a:ext uri="{FF2B5EF4-FFF2-40B4-BE49-F238E27FC236}">
                      <a16:creationId xmlns:a16="http://schemas.microsoft.com/office/drawing/2014/main" id="{AD664CFE-C1D0-4E95-AD8F-678BE05484B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676967" y="2829049"/>
                  <a:ext cx="84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5634" name="잉크 25633">
                  <a:extLst>
                    <a:ext uri="{FF2B5EF4-FFF2-40B4-BE49-F238E27FC236}">
                      <a16:creationId xmlns:a16="http://schemas.microsoft.com/office/drawing/2014/main" id="{4D5A4B17-2BE8-4B26-AFB1-4041BB04958C}"/>
                    </a:ext>
                  </a:extLst>
                </p14:cNvPr>
                <p14:cNvContentPartPr/>
                <p14:nvPr/>
              </p14:nvContentPartPr>
              <p14:xfrm>
                <a:off x="2711887" y="2880529"/>
                <a:ext cx="120240" cy="116640"/>
              </p14:xfrm>
            </p:contentPart>
          </mc:Choice>
          <mc:Fallback>
            <p:pic>
              <p:nvPicPr>
                <p:cNvPr id="25634" name="잉크 25633">
                  <a:extLst>
                    <a:ext uri="{FF2B5EF4-FFF2-40B4-BE49-F238E27FC236}">
                      <a16:creationId xmlns:a16="http://schemas.microsoft.com/office/drawing/2014/main" id="{4D5A4B17-2BE8-4B26-AFB1-4041BB04958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702887" y="2871889"/>
                  <a:ext cx="137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5635" name="잉크 25634">
                  <a:extLst>
                    <a:ext uri="{FF2B5EF4-FFF2-40B4-BE49-F238E27FC236}">
                      <a16:creationId xmlns:a16="http://schemas.microsoft.com/office/drawing/2014/main" id="{6ED93463-A885-4F71-B014-9C353E91C5B5}"/>
                    </a:ext>
                  </a:extLst>
                </p14:cNvPr>
                <p14:cNvContentPartPr/>
                <p14:nvPr/>
              </p14:nvContentPartPr>
              <p14:xfrm>
                <a:off x="2822407" y="2837329"/>
                <a:ext cx="60480" cy="104040"/>
              </p14:xfrm>
            </p:contentPart>
          </mc:Choice>
          <mc:Fallback>
            <p:pic>
              <p:nvPicPr>
                <p:cNvPr id="25635" name="잉크 25634">
                  <a:extLst>
                    <a:ext uri="{FF2B5EF4-FFF2-40B4-BE49-F238E27FC236}">
                      <a16:creationId xmlns:a16="http://schemas.microsoft.com/office/drawing/2014/main" id="{6ED93463-A885-4F71-B014-9C353E91C5B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813407" y="2828329"/>
                  <a:ext cx="781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5636" name="잉크 25635">
                  <a:extLst>
                    <a:ext uri="{FF2B5EF4-FFF2-40B4-BE49-F238E27FC236}">
                      <a16:creationId xmlns:a16="http://schemas.microsoft.com/office/drawing/2014/main" id="{C4AC120C-AD5F-43C4-A19E-DE16A9F3CF9E}"/>
                    </a:ext>
                  </a:extLst>
                </p14:cNvPr>
                <p14:cNvContentPartPr/>
                <p14:nvPr/>
              </p14:nvContentPartPr>
              <p14:xfrm>
                <a:off x="2856607" y="2833729"/>
                <a:ext cx="91080" cy="175680"/>
              </p14:xfrm>
            </p:contentPart>
          </mc:Choice>
          <mc:Fallback>
            <p:pic>
              <p:nvPicPr>
                <p:cNvPr id="25636" name="잉크 25635">
                  <a:extLst>
                    <a:ext uri="{FF2B5EF4-FFF2-40B4-BE49-F238E27FC236}">
                      <a16:creationId xmlns:a16="http://schemas.microsoft.com/office/drawing/2014/main" id="{C4AC120C-AD5F-43C4-A19E-DE16A9F3CF9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847607" y="2825089"/>
                  <a:ext cx="1087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5637" name="잉크 25636">
                  <a:extLst>
                    <a:ext uri="{FF2B5EF4-FFF2-40B4-BE49-F238E27FC236}">
                      <a16:creationId xmlns:a16="http://schemas.microsoft.com/office/drawing/2014/main" id="{C5808961-A22B-43C1-9722-46841C2D1837}"/>
                    </a:ext>
                  </a:extLst>
                </p14:cNvPr>
                <p14:cNvContentPartPr/>
                <p14:nvPr/>
              </p14:nvContentPartPr>
              <p14:xfrm>
                <a:off x="2930767" y="2851729"/>
                <a:ext cx="98640" cy="120240"/>
              </p14:xfrm>
            </p:contentPart>
          </mc:Choice>
          <mc:Fallback>
            <p:pic>
              <p:nvPicPr>
                <p:cNvPr id="25637" name="잉크 25636">
                  <a:extLst>
                    <a:ext uri="{FF2B5EF4-FFF2-40B4-BE49-F238E27FC236}">
                      <a16:creationId xmlns:a16="http://schemas.microsoft.com/office/drawing/2014/main" id="{C5808961-A22B-43C1-9722-46841C2D183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922127" y="2843089"/>
                  <a:ext cx="116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5638" name="잉크 25637">
                  <a:extLst>
                    <a:ext uri="{FF2B5EF4-FFF2-40B4-BE49-F238E27FC236}">
                      <a16:creationId xmlns:a16="http://schemas.microsoft.com/office/drawing/2014/main" id="{0158BF88-0B1B-4308-81A9-28CFA00B5CCD}"/>
                    </a:ext>
                  </a:extLst>
                </p14:cNvPr>
                <p14:cNvContentPartPr/>
                <p14:nvPr/>
              </p14:nvContentPartPr>
              <p14:xfrm>
                <a:off x="3038407" y="2824729"/>
                <a:ext cx="147600" cy="161280"/>
              </p14:xfrm>
            </p:contentPart>
          </mc:Choice>
          <mc:Fallback>
            <p:pic>
              <p:nvPicPr>
                <p:cNvPr id="25638" name="잉크 25637">
                  <a:extLst>
                    <a:ext uri="{FF2B5EF4-FFF2-40B4-BE49-F238E27FC236}">
                      <a16:creationId xmlns:a16="http://schemas.microsoft.com/office/drawing/2014/main" id="{0158BF88-0B1B-4308-81A9-28CFA00B5CC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029767" y="2815729"/>
                  <a:ext cx="1652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5640" name="잉크 25639">
                  <a:extLst>
                    <a:ext uri="{FF2B5EF4-FFF2-40B4-BE49-F238E27FC236}">
                      <a16:creationId xmlns:a16="http://schemas.microsoft.com/office/drawing/2014/main" id="{E9667836-341D-4DA6-A88A-B890229CA041}"/>
                    </a:ext>
                  </a:extLst>
                </p14:cNvPr>
                <p14:cNvContentPartPr/>
                <p14:nvPr/>
              </p14:nvContentPartPr>
              <p14:xfrm>
                <a:off x="3214447" y="2794129"/>
                <a:ext cx="128160" cy="117360"/>
              </p14:xfrm>
            </p:contentPart>
          </mc:Choice>
          <mc:Fallback>
            <p:pic>
              <p:nvPicPr>
                <p:cNvPr id="25640" name="잉크 25639">
                  <a:extLst>
                    <a:ext uri="{FF2B5EF4-FFF2-40B4-BE49-F238E27FC236}">
                      <a16:creationId xmlns:a16="http://schemas.microsoft.com/office/drawing/2014/main" id="{E9667836-341D-4DA6-A88A-B890229CA04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205807" y="2785489"/>
                  <a:ext cx="145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5641" name="잉크 25640">
                  <a:extLst>
                    <a:ext uri="{FF2B5EF4-FFF2-40B4-BE49-F238E27FC236}">
                      <a16:creationId xmlns:a16="http://schemas.microsoft.com/office/drawing/2014/main" id="{A1B55811-0198-438E-8C76-36AFEE7F272A}"/>
                    </a:ext>
                  </a:extLst>
                </p14:cNvPr>
                <p14:cNvContentPartPr/>
                <p14:nvPr/>
              </p14:nvContentPartPr>
              <p14:xfrm>
                <a:off x="3328567" y="2791609"/>
                <a:ext cx="13680" cy="130680"/>
              </p14:xfrm>
            </p:contentPart>
          </mc:Choice>
          <mc:Fallback>
            <p:pic>
              <p:nvPicPr>
                <p:cNvPr id="25641" name="잉크 25640">
                  <a:extLst>
                    <a:ext uri="{FF2B5EF4-FFF2-40B4-BE49-F238E27FC236}">
                      <a16:creationId xmlns:a16="http://schemas.microsoft.com/office/drawing/2014/main" id="{A1B55811-0198-438E-8C76-36AFEE7F272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319927" y="2782969"/>
                  <a:ext cx="31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5642" name="잉크 25641">
                  <a:extLst>
                    <a:ext uri="{FF2B5EF4-FFF2-40B4-BE49-F238E27FC236}">
                      <a16:creationId xmlns:a16="http://schemas.microsoft.com/office/drawing/2014/main" id="{DD7CE879-9875-4CEB-A44A-2005C0CF81FF}"/>
                    </a:ext>
                  </a:extLst>
                </p14:cNvPr>
                <p14:cNvContentPartPr/>
                <p14:nvPr/>
              </p14:nvContentPartPr>
              <p14:xfrm>
                <a:off x="3294727" y="2840209"/>
                <a:ext cx="178920" cy="180000"/>
              </p14:xfrm>
            </p:contentPart>
          </mc:Choice>
          <mc:Fallback>
            <p:pic>
              <p:nvPicPr>
                <p:cNvPr id="25642" name="잉크 25641">
                  <a:extLst>
                    <a:ext uri="{FF2B5EF4-FFF2-40B4-BE49-F238E27FC236}">
                      <a16:creationId xmlns:a16="http://schemas.microsoft.com/office/drawing/2014/main" id="{DD7CE879-9875-4CEB-A44A-2005C0CF81F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286087" y="2831569"/>
                  <a:ext cx="196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5643" name="잉크 25642">
                  <a:extLst>
                    <a:ext uri="{FF2B5EF4-FFF2-40B4-BE49-F238E27FC236}">
                      <a16:creationId xmlns:a16="http://schemas.microsoft.com/office/drawing/2014/main" id="{6CE659CB-5031-4B42-9149-1D26F9DE9DA5}"/>
                    </a:ext>
                  </a:extLst>
                </p14:cNvPr>
                <p14:cNvContentPartPr/>
                <p14:nvPr/>
              </p14:nvContentPartPr>
              <p14:xfrm>
                <a:off x="3364927" y="2930929"/>
                <a:ext cx="131040" cy="95400"/>
              </p14:xfrm>
            </p:contentPart>
          </mc:Choice>
          <mc:Fallback>
            <p:pic>
              <p:nvPicPr>
                <p:cNvPr id="25643" name="잉크 25642">
                  <a:extLst>
                    <a:ext uri="{FF2B5EF4-FFF2-40B4-BE49-F238E27FC236}">
                      <a16:creationId xmlns:a16="http://schemas.microsoft.com/office/drawing/2014/main" id="{6CE659CB-5031-4B42-9149-1D26F9DE9DA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356287" y="2921929"/>
                  <a:ext cx="148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5644" name="잉크 25643">
                  <a:extLst>
                    <a:ext uri="{FF2B5EF4-FFF2-40B4-BE49-F238E27FC236}">
                      <a16:creationId xmlns:a16="http://schemas.microsoft.com/office/drawing/2014/main" id="{2CAEEDBC-6444-4A23-A478-AD6AB1E2220C}"/>
                    </a:ext>
                  </a:extLst>
                </p14:cNvPr>
                <p14:cNvContentPartPr/>
                <p14:nvPr/>
              </p14:nvContentPartPr>
              <p14:xfrm>
                <a:off x="3514687" y="2782969"/>
                <a:ext cx="45000" cy="203760"/>
              </p14:xfrm>
            </p:contentPart>
          </mc:Choice>
          <mc:Fallback>
            <p:pic>
              <p:nvPicPr>
                <p:cNvPr id="25644" name="잉크 25643">
                  <a:extLst>
                    <a:ext uri="{FF2B5EF4-FFF2-40B4-BE49-F238E27FC236}">
                      <a16:creationId xmlns:a16="http://schemas.microsoft.com/office/drawing/2014/main" id="{2CAEEDBC-6444-4A23-A478-AD6AB1E2220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506047" y="2773969"/>
                  <a:ext cx="626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5645" name="잉크 25644">
                  <a:extLst>
                    <a:ext uri="{FF2B5EF4-FFF2-40B4-BE49-F238E27FC236}">
                      <a16:creationId xmlns:a16="http://schemas.microsoft.com/office/drawing/2014/main" id="{C380E5FC-7B86-4DC4-B65F-59904A7054FD}"/>
                    </a:ext>
                  </a:extLst>
                </p14:cNvPr>
                <p14:cNvContentPartPr/>
                <p14:nvPr/>
              </p14:nvContentPartPr>
              <p14:xfrm>
                <a:off x="3561487" y="2831569"/>
                <a:ext cx="77760" cy="131040"/>
              </p14:xfrm>
            </p:contentPart>
          </mc:Choice>
          <mc:Fallback>
            <p:pic>
              <p:nvPicPr>
                <p:cNvPr id="25645" name="잉크 25644">
                  <a:extLst>
                    <a:ext uri="{FF2B5EF4-FFF2-40B4-BE49-F238E27FC236}">
                      <a16:creationId xmlns:a16="http://schemas.microsoft.com/office/drawing/2014/main" id="{C380E5FC-7B86-4DC4-B65F-59904A7054F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52847" y="2822569"/>
                  <a:ext cx="95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5646" name="잉크 25645">
                  <a:extLst>
                    <a:ext uri="{FF2B5EF4-FFF2-40B4-BE49-F238E27FC236}">
                      <a16:creationId xmlns:a16="http://schemas.microsoft.com/office/drawing/2014/main" id="{41DB0E18-D329-4DEC-8332-4DF2FE0BB62F}"/>
                    </a:ext>
                  </a:extLst>
                </p14:cNvPr>
                <p14:cNvContentPartPr/>
                <p14:nvPr/>
              </p14:nvContentPartPr>
              <p14:xfrm>
                <a:off x="3663007" y="2845609"/>
                <a:ext cx="173880" cy="166320"/>
              </p14:xfrm>
            </p:contentPart>
          </mc:Choice>
          <mc:Fallback>
            <p:pic>
              <p:nvPicPr>
                <p:cNvPr id="25646" name="잉크 25645">
                  <a:extLst>
                    <a:ext uri="{FF2B5EF4-FFF2-40B4-BE49-F238E27FC236}">
                      <a16:creationId xmlns:a16="http://schemas.microsoft.com/office/drawing/2014/main" id="{41DB0E18-D329-4DEC-8332-4DF2FE0BB62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54007" y="2836609"/>
                  <a:ext cx="191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5648" name="잉크 25647">
                  <a:extLst>
                    <a:ext uri="{FF2B5EF4-FFF2-40B4-BE49-F238E27FC236}">
                      <a16:creationId xmlns:a16="http://schemas.microsoft.com/office/drawing/2014/main" id="{EB52BC83-9780-4887-9747-1AD36E082380}"/>
                    </a:ext>
                  </a:extLst>
                </p14:cNvPr>
                <p14:cNvContentPartPr/>
                <p14:nvPr/>
              </p14:nvContentPartPr>
              <p14:xfrm>
                <a:off x="5177887" y="2991769"/>
                <a:ext cx="1918080" cy="75240"/>
              </p14:xfrm>
            </p:contentPart>
          </mc:Choice>
          <mc:Fallback>
            <p:pic>
              <p:nvPicPr>
                <p:cNvPr id="25648" name="잉크 25647">
                  <a:extLst>
                    <a:ext uri="{FF2B5EF4-FFF2-40B4-BE49-F238E27FC236}">
                      <a16:creationId xmlns:a16="http://schemas.microsoft.com/office/drawing/2014/main" id="{EB52BC83-9780-4887-9747-1AD36E08238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69247" y="2983129"/>
                  <a:ext cx="1935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5649" name="잉크 25648">
                  <a:extLst>
                    <a:ext uri="{FF2B5EF4-FFF2-40B4-BE49-F238E27FC236}">
                      <a16:creationId xmlns:a16="http://schemas.microsoft.com/office/drawing/2014/main" id="{B979B6CD-913D-49C6-92D6-4343EC70772E}"/>
                    </a:ext>
                  </a:extLst>
                </p14:cNvPr>
                <p14:cNvContentPartPr/>
                <p14:nvPr/>
              </p14:nvContentPartPr>
              <p14:xfrm>
                <a:off x="7057087" y="2799529"/>
                <a:ext cx="310680" cy="111240"/>
              </p14:xfrm>
            </p:contentPart>
          </mc:Choice>
          <mc:Fallback>
            <p:pic>
              <p:nvPicPr>
                <p:cNvPr id="25649" name="잉크 25648">
                  <a:extLst>
                    <a:ext uri="{FF2B5EF4-FFF2-40B4-BE49-F238E27FC236}">
                      <a16:creationId xmlns:a16="http://schemas.microsoft.com/office/drawing/2014/main" id="{B979B6CD-913D-49C6-92D6-4343EC70772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048087" y="2790529"/>
                  <a:ext cx="3283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5650" name="잉크 25649">
                  <a:extLst>
                    <a:ext uri="{FF2B5EF4-FFF2-40B4-BE49-F238E27FC236}">
                      <a16:creationId xmlns:a16="http://schemas.microsoft.com/office/drawing/2014/main" id="{F8203FED-DC42-4AB5-87BB-771F26EDE40D}"/>
                    </a:ext>
                  </a:extLst>
                </p14:cNvPr>
                <p14:cNvContentPartPr/>
                <p14:nvPr/>
              </p14:nvContentPartPr>
              <p14:xfrm>
                <a:off x="7294327" y="2755969"/>
                <a:ext cx="126000" cy="140760"/>
              </p14:xfrm>
            </p:contentPart>
          </mc:Choice>
          <mc:Fallback>
            <p:pic>
              <p:nvPicPr>
                <p:cNvPr id="25650" name="잉크 25649">
                  <a:extLst>
                    <a:ext uri="{FF2B5EF4-FFF2-40B4-BE49-F238E27FC236}">
                      <a16:creationId xmlns:a16="http://schemas.microsoft.com/office/drawing/2014/main" id="{F8203FED-DC42-4AB5-87BB-771F26EDE40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85327" y="2746969"/>
                  <a:ext cx="1436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5651" name="잉크 25650">
                  <a:extLst>
                    <a:ext uri="{FF2B5EF4-FFF2-40B4-BE49-F238E27FC236}">
                      <a16:creationId xmlns:a16="http://schemas.microsoft.com/office/drawing/2014/main" id="{22356FD5-E1BE-4BF9-A351-668262B421F6}"/>
                    </a:ext>
                  </a:extLst>
                </p14:cNvPr>
                <p14:cNvContentPartPr/>
                <p14:nvPr/>
              </p14:nvContentPartPr>
              <p14:xfrm>
                <a:off x="7468927" y="2683249"/>
                <a:ext cx="260640" cy="29520"/>
              </p14:xfrm>
            </p:contentPart>
          </mc:Choice>
          <mc:Fallback>
            <p:pic>
              <p:nvPicPr>
                <p:cNvPr id="25651" name="잉크 25650">
                  <a:extLst>
                    <a:ext uri="{FF2B5EF4-FFF2-40B4-BE49-F238E27FC236}">
                      <a16:creationId xmlns:a16="http://schemas.microsoft.com/office/drawing/2014/main" id="{22356FD5-E1BE-4BF9-A351-668262B421F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460287" y="2674609"/>
                  <a:ext cx="278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5652" name="잉크 25651">
                  <a:extLst>
                    <a:ext uri="{FF2B5EF4-FFF2-40B4-BE49-F238E27FC236}">
                      <a16:creationId xmlns:a16="http://schemas.microsoft.com/office/drawing/2014/main" id="{F6971C78-5E0C-4273-8D79-3BCB7BF4FB0A}"/>
                    </a:ext>
                  </a:extLst>
                </p14:cNvPr>
                <p14:cNvContentPartPr/>
                <p14:nvPr/>
              </p14:nvContentPartPr>
              <p14:xfrm>
                <a:off x="7682407" y="2549689"/>
                <a:ext cx="34200" cy="280440"/>
              </p14:xfrm>
            </p:contentPart>
          </mc:Choice>
          <mc:Fallback>
            <p:pic>
              <p:nvPicPr>
                <p:cNvPr id="25652" name="잉크 25651">
                  <a:extLst>
                    <a:ext uri="{FF2B5EF4-FFF2-40B4-BE49-F238E27FC236}">
                      <a16:creationId xmlns:a16="http://schemas.microsoft.com/office/drawing/2014/main" id="{F6971C78-5E0C-4273-8D79-3BCB7BF4FB0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673407" y="2540689"/>
                  <a:ext cx="518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5653" name="잉크 25652">
                  <a:extLst>
                    <a:ext uri="{FF2B5EF4-FFF2-40B4-BE49-F238E27FC236}">
                      <a16:creationId xmlns:a16="http://schemas.microsoft.com/office/drawing/2014/main" id="{156263F8-93D7-4294-9A6E-C8D88169AB2B}"/>
                    </a:ext>
                  </a:extLst>
                </p14:cNvPr>
                <p14:cNvContentPartPr/>
                <p14:nvPr/>
              </p14:nvContentPartPr>
              <p14:xfrm>
                <a:off x="7758727" y="2655889"/>
                <a:ext cx="133560" cy="178560"/>
              </p14:xfrm>
            </p:contentPart>
          </mc:Choice>
          <mc:Fallback>
            <p:pic>
              <p:nvPicPr>
                <p:cNvPr id="25653" name="잉크 25652">
                  <a:extLst>
                    <a:ext uri="{FF2B5EF4-FFF2-40B4-BE49-F238E27FC236}">
                      <a16:creationId xmlns:a16="http://schemas.microsoft.com/office/drawing/2014/main" id="{156263F8-93D7-4294-9A6E-C8D88169AB2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50087" y="2646889"/>
                  <a:ext cx="151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5654" name="잉크 25653">
                  <a:extLst>
                    <a:ext uri="{FF2B5EF4-FFF2-40B4-BE49-F238E27FC236}">
                      <a16:creationId xmlns:a16="http://schemas.microsoft.com/office/drawing/2014/main" id="{11C75DBE-8BC0-4DD0-902C-7DFEB4D3105C}"/>
                    </a:ext>
                  </a:extLst>
                </p14:cNvPr>
                <p14:cNvContentPartPr/>
                <p14:nvPr/>
              </p14:nvContentPartPr>
              <p14:xfrm>
                <a:off x="7894087" y="2685409"/>
                <a:ext cx="149400" cy="132120"/>
              </p14:xfrm>
            </p:contentPart>
          </mc:Choice>
          <mc:Fallback>
            <p:pic>
              <p:nvPicPr>
                <p:cNvPr id="25654" name="잉크 25653">
                  <a:extLst>
                    <a:ext uri="{FF2B5EF4-FFF2-40B4-BE49-F238E27FC236}">
                      <a16:creationId xmlns:a16="http://schemas.microsoft.com/office/drawing/2014/main" id="{11C75DBE-8BC0-4DD0-902C-7DFEB4D3105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5087" y="2676409"/>
                  <a:ext cx="167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5655" name="잉크 25654">
                  <a:extLst>
                    <a:ext uri="{FF2B5EF4-FFF2-40B4-BE49-F238E27FC236}">
                      <a16:creationId xmlns:a16="http://schemas.microsoft.com/office/drawing/2014/main" id="{D95700F0-7130-4E1C-897F-D2CFC1710508}"/>
                    </a:ext>
                  </a:extLst>
                </p14:cNvPr>
                <p14:cNvContentPartPr/>
                <p14:nvPr/>
              </p14:nvContentPartPr>
              <p14:xfrm>
                <a:off x="8069047" y="2628529"/>
                <a:ext cx="108000" cy="119520"/>
              </p14:xfrm>
            </p:contentPart>
          </mc:Choice>
          <mc:Fallback>
            <p:pic>
              <p:nvPicPr>
                <p:cNvPr id="25655" name="잉크 25654">
                  <a:extLst>
                    <a:ext uri="{FF2B5EF4-FFF2-40B4-BE49-F238E27FC236}">
                      <a16:creationId xmlns:a16="http://schemas.microsoft.com/office/drawing/2014/main" id="{D95700F0-7130-4E1C-897F-D2CFC171050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060407" y="2619529"/>
                  <a:ext cx="125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5656" name="잉크 25655">
                  <a:extLst>
                    <a:ext uri="{FF2B5EF4-FFF2-40B4-BE49-F238E27FC236}">
                      <a16:creationId xmlns:a16="http://schemas.microsoft.com/office/drawing/2014/main" id="{305BC8B9-E536-404F-9742-CB7AF3BC3208}"/>
                    </a:ext>
                  </a:extLst>
                </p14:cNvPr>
                <p14:cNvContentPartPr/>
                <p14:nvPr/>
              </p14:nvContentPartPr>
              <p14:xfrm>
                <a:off x="7963567" y="2637529"/>
                <a:ext cx="211680" cy="69120"/>
              </p14:xfrm>
            </p:contentPart>
          </mc:Choice>
          <mc:Fallback>
            <p:pic>
              <p:nvPicPr>
                <p:cNvPr id="25656" name="잉크 25655">
                  <a:extLst>
                    <a:ext uri="{FF2B5EF4-FFF2-40B4-BE49-F238E27FC236}">
                      <a16:creationId xmlns:a16="http://schemas.microsoft.com/office/drawing/2014/main" id="{305BC8B9-E536-404F-9742-CB7AF3BC320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954567" y="2628889"/>
                  <a:ext cx="229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5657" name="잉크 25656">
                  <a:extLst>
                    <a:ext uri="{FF2B5EF4-FFF2-40B4-BE49-F238E27FC236}">
                      <a16:creationId xmlns:a16="http://schemas.microsoft.com/office/drawing/2014/main" id="{300ED752-1E71-4406-81C7-376BC1D557EE}"/>
                    </a:ext>
                  </a:extLst>
                </p14:cNvPr>
                <p14:cNvContentPartPr/>
                <p14:nvPr/>
              </p14:nvContentPartPr>
              <p14:xfrm>
                <a:off x="8058607" y="2584249"/>
                <a:ext cx="44640" cy="352800"/>
              </p14:xfrm>
            </p:contentPart>
          </mc:Choice>
          <mc:Fallback>
            <p:pic>
              <p:nvPicPr>
                <p:cNvPr id="25657" name="잉크 25656">
                  <a:extLst>
                    <a:ext uri="{FF2B5EF4-FFF2-40B4-BE49-F238E27FC236}">
                      <a16:creationId xmlns:a16="http://schemas.microsoft.com/office/drawing/2014/main" id="{300ED752-1E71-4406-81C7-376BC1D557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049607" y="2575249"/>
                  <a:ext cx="622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5658" name="잉크 25657">
                  <a:extLst>
                    <a:ext uri="{FF2B5EF4-FFF2-40B4-BE49-F238E27FC236}">
                      <a16:creationId xmlns:a16="http://schemas.microsoft.com/office/drawing/2014/main" id="{9E1EAB64-67DC-4D4D-9664-CE522D408E9A}"/>
                    </a:ext>
                  </a:extLst>
                </p14:cNvPr>
                <p14:cNvContentPartPr/>
                <p14:nvPr/>
              </p14:nvContentPartPr>
              <p14:xfrm>
                <a:off x="8142487" y="2915089"/>
                <a:ext cx="52200" cy="23040"/>
              </p14:xfrm>
            </p:contentPart>
          </mc:Choice>
          <mc:Fallback>
            <p:pic>
              <p:nvPicPr>
                <p:cNvPr id="25658" name="잉크 25657">
                  <a:extLst>
                    <a:ext uri="{FF2B5EF4-FFF2-40B4-BE49-F238E27FC236}">
                      <a16:creationId xmlns:a16="http://schemas.microsoft.com/office/drawing/2014/main" id="{9E1EAB64-67DC-4D4D-9664-CE522D408E9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133847" y="2906089"/>
                  <a:ext cx="69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5659" name="잉크 25658">
                  <a:extLst>
                    <a:ext uri="{FF2B5EF4-FFF2-40B4-BE49-F238E27FC236}">
                      <a16:creationId xmlns:a16="http://schemas.microsoft.com/office/drawing/2014/main" id="{B7A896E3-4390-4E2E-A076-3A7CFD41C72D}"/>
                    </a:ext>
                  </a:extLst>
                </p14:cNvPr>
                <p14:cNvContentPartPr/>
                <p14:nvPr/>
              </p14:nvContentPartPr>
              <p14:xfrm>
                <a:off x="8273167" y="2638609"/>
                <a:ext cx="65880" cy="246960"/>
              </p14:xfrm>
            </p:contentPart>
          </mc:Choice>
          <mc:Fallback>
            <p:pic>
              <p:nvPicPr>
                <p:cNvPr id="25659" name="잉크 25658">
                  <a:extLst>
                    <a:ext uri="{FF2B5EF4-FFF2-40B4-BE49-F238E27FC236}">
                      <a16:creationId xmlns:a16="http://schemas.microsoft.com/office/drawing/2014/main" id="{B7A896E3-4390-4E2E-A076-3A7CFD41C72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64527" y="2629969"/>
                  <a:ext cx="835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5660" name="잉크 25659">
                  <a:extLst>
                    <a:ext uri="{FF2B5EF4-FFF2-40B4-BE49-F238E27FC236}">
                      <a16:creationId xmlns:a16="http://schemas.microsoft.com/office/drawing/2014/main" id="{2FC61FF0-6EBA-4C7B-A859-EE70F17E4D5C}"/>
                    </a:ext>
                  </a:extLst>
                </p14:cNvPr>
                <p14:cNvContentPartPr/>
                <p14:nvPr/>
              </p14:nvContentPartPr>
              <p14:xfrm>
                <a:off x="8398807" y="2620969"/>
                <a:ext cx="108720" cy="171720"/>
              </p14:xfrm>
            </p:contentPart>
          </mc:Choice>
          <mc:Fallback>
            <p:pic>
              <p:nvPicPr>
                <p:cNvPr id="25660" name="잉크 25659">
                  <a:extLst>
                    <a:ext uri="{FF2B5EF4-FFF2-40B4-BE49-F238E27FC236}">
                      <a16:creationId xmlns:a16="http://schemas.microsoft.com/office/drawing/2014/main" id="{2FC61FF0-6EBA-4C7B-A859-EE70F17E4D5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390167" y="2611969"/>
                  <a:ext cx="1263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5661" name="잉크 25660">
                  <a:extLst>
                    <a:ext uri="{FF2B5EF4-FFF2-40B4-BE49-F238E27FC236}">
                      <a16:creationId xmlns:a16="http://schemas.microsoft.com/office/drawing/2014/main" id="{86335D00-8247-41A5-9239-DE14A40BDD1C}"/>
                    </a:ext>
                  </a:extLst>
                </p14:cNvPr>
                <p14:cNvContentPartPr/>
                <p14:nvPr/>
              </p14:nvContentPartPr>
              <p14:xfrm>
                <a:off x="8341567" y="2835529"/>
                <a:ext cx="159840" cy="90000"/>
              </p14:xfrm>
            </p:contentPart>
          </mc:Choice>
          <mc:Fallback>
            <p:pic>
              <p:nvPicPr>
                <p:cNvPr id="25661" name="잉크 25660">
                  <a:extLst>
                    <a:ext uri="{FF2B5EF4-FFF2-40B4-BE49-F238E27FC236}">
                      <a16:creationId xmlns:a16="http://schemas.microsoft.com/office/drawing/2014/main" id="{86335D00-8247-41A5-9239-DE14A40BDD1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332567" y="2826889"/>
                  <a:ext cx="1774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5662" name="잉크 25661">
                  <a:extLst>
                    <a:ext uri="{FF2B5EF4-FFF2-40B4-BE49-F238E27FC236}">
                      <a16:creationId xmlns:a16="http://schemas.microsoft.com/office/drawing/2014/main" id="{12070EAE-11FF-4968-8042-20831A50BA54}"/>
                    </a:ext>
                  </a:extLst>
                </p14:cNvPr>
                <p14:cNvContentPartPr/>
                <p14:nvPr/>
              </p14:nvContentPartPr>
              <p14:xfrm>
                <a:off x="8365687" y="2723569"/>
                <a:ext cx="160560" cy="87840"/>
              </p14:xfrm>
            </p:contentPart>
          </mc:Choice>
          <mc:Fallback>
            <p:pic>
              <p:nvPicPr>
                <p:cNvPr id="25662" name="잉크 25661">
                  <a:extLst>
                    <a:ext uri="{FF2B5EF4-FFF2-40B4-BE49-F238E27FC236}">
                      <a16:creationId xmlns:a16="http://schemas.microsoft.com/office/drawing/2014/main" id="{12070EAE-11FF-4968-8042-20831A50BA5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356687" y="2714929"/>
                  <a:ext cx="1782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5663" name="잉크 25662">
                  <a:extLst>
                    <a:ext uri="{FF2B5EF4-FFF2-40B4-BE49-F238E27FC236}">
                      <a16:creationId xmlns:a16="http://schemas.microsoft.com/office/drawing/2014/main" id="{2AAD71CA-D236-43EE-A233-71236ADA69BF}"/>
                    </a:ext>
                  </a:extLst>
                </p14:cNvPr>
                <p14:cNvContentPartPr/>
                <p14:nvPr/>
              </p14:nvContentPartPr>
              <p14:xfrm>
                <a:off x="8577367" y="2654449"/>
                <a:ext cx="250200" cy="136080"/>
              </p14:xfrm>
            </p:contentPart>
          </mc:Choice>
          <mc:Fallback>
            <p:pic>
              <p:nvPicPr>
                <p:cNvPr id="25663" name="잉크 25662">
                  <a:extLst>
                    <a:ext uri="{FF2B5EF4-FFF2-40B4-BE49-F238E27FC236}">
                      <a16:creationId xmlns:a16="http://schemas.microsoft.com/office/drawing/2014/main" id="{2AAD71CA-D236-43EE-A233-71236ADA69B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68367" y="2645449"/>
                  <a:ext cx="267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5664" name="잉크 25663">
                  <a:extLst>
                    <a:ext uri="{FF2B5EF4-FFF2-40B4-BE49-F238E27FC236}">
                      <a16:creationId xmlns:a16="http://schemas.microsoft.com/office/drawing/2014/main" id="{AD3C1A86-798B-409B-801A-66D1850B911A}"/>
                    </a:ext>
                  </a:extLst>
                </p14:cNvPr>
                <p14:cNvContentPartPr/>
                <p14:nvPr/>
              </p14:nvContentPartPr>
              <p14:xfrm>
                <a:off x="8635327" y="2835889"/>
                <a:ext cx="144000" cy="83880"/>
              </p14:xfrm>
            </p:contentPart>
          </mc:Choice>
          <mc:Fallback>
            <p:pic>
              <p:nvPicPr>
                <p:cNvPr id="25664" name="잉크 25663">
                  <a:extLst>
                    <a:ext uri="{FF2B5EF4-FFF2-40B4-BE49-F238E27FC236}">
                      <a16:creationId xmlns:a16="http://schemas.microsoft.com/office/drawing/2014/main" id="{AD3C1A86-798B-409B-801A-66D1850B911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626327" y="2827249"/>
                  <a:ext cx="1616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5665" name="잉크 25664">
                  <a:extLst>
                    <a:ext uri="{FF2B5EF4-FFF2-40B4-BE49-F238E27FC236}">
                      <a16:creationId xmlns:a16="http://schemas.microsoft.com/office/drawing/2014/main" id="{4568FCE5-B8DA-4392-9FF0-E26AC2A9D806}"/>
                    </a:ext>
                  </a:extLst>
                </p14:cNvPr>
                <p14:cNvContentPartPr/>
                <p14:nvPr/>
              </p14:nvContentPartPr>
              <p14:xfrm>
                <a:off x="8798407" y="2678929"/>
                <a:ext cx="166680" cy="225360"/>
              </p14:xfrm>
            </p:contentPart>
          </mc:Choice>
          <mc:Fallback>
            <p:pic>
              <p:nvPicPr>
                <p:cNvPr id="25665" name="잉크 25664">
                  <a:extLst>
                    <a:ext uri="{FF2B5EF4-FFF2-40B4-BE49-F238E27FC236}">
                      <a16:creationId xmlns:a16="http://schemas.microsoft.com/office/drawing/2014/main" id="{4568FCE5-B8DA-4392-9FF0-E26AC2A9D80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789407" y="2669929"/>
                  <a:ext cx="1843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5666" name="잉크 25665">
                  <a:extLst>
                    <a:ext uri="{FF2B5EF4-FFF2-40B4-BE49-F238E27FC236}">
                      <a16:creationId xmlns:a16="http://schemas.microsoft.com/office/drawing/2014/main" id="{CC2D9A6C-580F-41B9-B4F3-9F3C27050D58}"/>
                    </a:ext>
                  </a:extLst>
                </p14:cNvPr>
                <p14:cNvContentPartPr/>
                <p14:nvPr/>
              </p14:nvContentPartPr>
              <p14:xfrm>
                <a:off x="9151927" y="2876209"/>
                <a:ext cx="35640" cy="13680"/>
              </p14:xfrm>
            </p:contentPart>
          </mc:Choice>
          <mc:Fallback>
            <p:pic>
              <p:nvPicPr>
                <p:cNvPr id="25666" name="잉크 25665">
                  <a:extLst>
                    <a:ext uri="{FF2B5EF4-FFF2-40B4-BE49-F238E27FC236}">
                      <a16:creationId xmlns:a16="http://schemas.microsoft.com/office/drawing/2014/main" id="{CC2D9A6C-580F-41B9-B4F3-9F3C27050D5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143287" y="2867209"/>
                  <a:ext cx="532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5668" name="잉크 25667">
                  <a:extLst>
                    <a:ext uri="{FF2B5EF4-FFF2-40B4-BE49-F238E27FC236}">
                      <a16:creationId xmlns:a16="http://schemas.microsoft.com/office/drawing/2014/main" id="{03C3E6F1-B1D7-4A38-AF41-37CABBC4F75E}"/>
                    </a:ext>
                  </a:extLst>
                </p14:cNvPr>
                <p14:cNvContentPartPr/>
                <p14:nvPr/>
              </p14:nvContentPartPr>
              <p14:xfrm>
                <a:off x="3214447" y="3257089"/>
                <a:ext cx="437760" cy="336600"/>
              </p14:xfrm>
            </p:contentPart>
          </mc:Choice>
          <mc:Fallback>
            <p:pic>
              <p:nvPicPr>
                <p:cNvPr id="25668" name="잉크 25667">
                  <a:extLst>
                    <a:ext uri="{FF2B5EF4-FFF2-40B4-BE49-F238E27FC236}">
                      <a16:creationId xmlns:a16="http://schemas.microsoft.com/office/drawing/2014/main" id="{03C3E6F1-B1D7-4A38-AF41-37CABBC4F75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205807" y="3248089"/>
                  <a:ext cx="4554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5669" name="잉크 25668">
                  <a:extLst>
                    <a:ext uri="{FF2B5EF4-FFF2-40B4-BE49-F238E27FC236}">
                      <a16:creationId xmlns:a16="http://schemas.microsoft.com/office/drawing/2014/main" id="{9FEBD5E3-94BD-4639-ACA1-7A1FC3F7AE3A}"/>
                    </a:ext>
                  </a:extLst>
                </p14:cNvPr>
                <p14:cNvContentPartPr/>
                <p14:nvPr/>
              </p14:nvContentPartPr>
              <p14:xfrm>
                <a:off x="3660487" y="3241609"/>
                <a:ext cx="827640" cy="77760"/>
              </p14:xfrm>
            </p:contentPart>
          </mc:Choice>
          <mc:Fallback>
            <p:pic>
              <p:nvPicPr>
                <p:cNvPr id="25669" name="잉크 25668">
                  <a:extLst>
                    <a:ext uri="{FF2B5EF4-FFF2-40B4-BE49-F238E27FC236}">
                      <a16:creationId xmlns:a16="http://schemas.microsoft.com/office/drawing/2014/main" id="{9FEBD5E3-94BD-4639-ACA1-7A1FC3F7AE3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651487" y="3232609"/>
                  <a:ext cx="845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5670" name="잉크 25669">
                  <a:extLst>
                    <a:ext uri="{FF2B5EF4-FFF2-40B4-BE49-F238E27FC236}">
                      <a16:creationId xmlns:a16="http://schemas.microsoft.com/office/drawing/2014/main" id="{62015146-2C46-4DD3-A77F-DFE3D72BE067}"/>
                    </a:ext>
                  </a:extLst>
                </p14:cNvPr>
                <p14:cNvContentPartPr/>
                <p14:nvPr/>
              </p14:nvContentPartPr>
              <p14:xfrm>
                <a:off x="4328647" y="3203809"/>
                <a:ext cx="99360" cy="193680"/>
              </p14:xfrm>
            </p:contentPart>
          </mc:Choice>
          <mc:Fallback>
            <p:pic>
              <p:nvPicPr>
                <p:cNvPr id="25670" name="잉크 25669">
                  <a:extLst>
                    <a:ext uri="{FF2B5EF4-FFF2-40B4-BE49-F238E27FC236}">
                      <a16:creationId xmlns:a16="http://schemas.microsoft.com/office/drawing/2014/main" id="{62015146-2C46-4DD3-A77F-DFE3D72BE06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19647" y="3194809"/>
                  <a:ext cx="117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5671" name="잉크 25670">
                  <a:extLst>
                    <a:ext uri="{FF2B5EF4-FFF2-40B4-BE49-F238E27FC236}">
                      <a16:creationId xmlns:a16="http://schemas.microsoft.com/office/drawing/2014/main" id="{89B086A7-B95F-4D15-B361-578A4FDDB786}"/>
                    </a:ext>
                  </a:extLst>
                </p14:cNvPr>
                <p14:cNvContentPartPr/>
                <p14:nvPr/>
              </p14:nvContentPartPr>
              <p14:xfrm>
                <a:off x="4489927" y="3326209"/>
                <a:ext cx="11520" cy="45360"/>
              </p14:xfrm>
            </p:contentPart>
          </mc:Choice>
          <mc:Fallback>
            <p:pic>
              <p:nvPicPr>
                <p:cNvPr id="25671" name="잉크 25670">
                  <a:extLst>
                    <a:ext uri="{FF2B5EF4-FFF2-40B4-BE49-F238E27FC236}">
                      <a16:creationId xmlns:a16="http://schemas.microsoft.com/office/drawing/2014/main" id="{89B086A7-B95F-4D15-B361-578A4FDDB78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480927" y="3317209"/>
                  <a:ext cx="291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5672" name="잉크 25671">
                  <a:extLst>
                    <a:ext uri="{FF2B5EF4-FFF2-40B4-BE49-F238E27FC236}">
                      <a16:creationId xmlns:a16="http://schemas.microsoft.com/office/drawing/2014/main" id="{8899B739-6957-45C5-8104-C465D552A8D4}"/>
                    </a:ext>
                  </a:extLst>
                </p14:cNvPr>
                <p14:cNvContentPartPr/>
                <p14:nvPr/>
              </p14:nvContentPartPr>
              <p14:xfrm>
                <a:off x="4467967" y="3390289"/>
                <a:ext cx="15120" cy="65160"/>
              </p14:xfrm>
            </p:contentPart>
          </mc:Choice>
          <mc:Fallback>
            <p:pic>
              <p:nvPicPr>
                <p:cNvPr id="25672" name="잉크 25671">
                  <a:extLst>
                    <a:ext uri="{FF2B5EF4-FFF2-40B4-BE49-F238E27FC236}">
                      <a16:creationId xmlns:a16="http://schemas.microsoft.com/office/drawing/2014/main" id="{8899B739-6957-45C5-8104-C465D552A8D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459327" y="3381289"/>
                  <a:ext cx="327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5673" name="잉크 25672">
                  <a:extLst>
                    <a:ext uri="{FF2B5EF4-FFF2-40B4-BE49-F238E27FC236}">
                      <a16:creationId xmlns:a16="http://schemas.microsoft.com/office/drawing/2014/main" id="{3155DE0E-B9D2-479F-8875-599FD961E317}"/>
                    </a:ext>
                  </a:extLst>
                </p14:cNvPr>
                <p14:cNvContentPartPr/>
                <p14:nvPr/>
              </p14:nvContentPartPr>
              <p14:xfrm>
                <a:off x="4514767" y="3376249"/>
                <a:ext cx="66600" cy="146160"/>
              </p14:xfrm>
            </p:contentPart>
          </mc:Choice>
          <mc:Fallback>
            <p:pic>
              <p:nvPicPr>
                <p:cNvPr id="25673" name="잉크 25672">
                  <a:extLst>
                    <a:ext uri="{FF2B5EF4-FFF2-40B4-BE49-F238E27FC236}">
                      <a16:creationId xmlns:a16="http://schemas.microsoft.com/office/drawing/2014/main" id="{3155DE0E-B9D2-479F-8875-599FD961E31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505767" y="3367609"/>
                  <a:ext cx="842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5674" name="잉크 25673">
                  <a:extLst>
                    <a:ext uri="{FF2B5EF4-FFF2-40B4-BE49-F238E27FC236}">
                      <a16:creationId xmlns:a16="http://schemas.microsoft.com/office/drawing/2014/main" id="{25F2DAFA-B0F9-4924-B5FE-13688B8B664C}"/>
                    </a:ext>
                  </a:extLst>
                </p14:cNvPr>
                <p14:cNvContentPartPr/>
                <p14:nvPr/>
              </p14:nvContentPartPr>
              <p14:xfrm>
                <a:off x="4608007" y="3413329"/>
                <a:ext cx="54360" cy="73800"/>
              </p14:xfrm>
            </p:contentPart>
          </mc:Choice>
          <mc:Fallback>
            <p:pic>
              <p:nvPicPr>
                <p:cNvPr id="25674" name="잉크 25673">
                  <a:extLst>
                    <a:ext uri="{FF2B5EF4-FFF2-40B4-BE49-F238E27FC236}">
                      <a16:creationId xmlns:a16="http://schemas.microsoft.com/office/drawing/2014/main" id="{25F2DAFA-B0F9-4924-B5FE-13688B8B664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599367" y="3404329"/>
                  <a:ext cx="72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5675" name="잉크 25674">
                  <a:extLst>
                    <a:ext uri="{FF2B5EF4-FFF2-40B4-BE49-F238E27FC236}">
                      <a16:creationId xmlns:a16="http://schemas.microsoft.com/office/drawing/2014/main" id="{202F37D5-487F-411E-AFE7-E8C2347724AA}"/>
                    </a:ext>
                  </a:extLst>
                </p14:cNvPr>
                <p14:cNvContentPartPr/>
                <p14:nvPr/>
              </p14:nvContentPartPr>
              <p14:xfrm>
                <a:off x="4645447" y="3337009"/>
                <a:ext cx="138960" cy="173160"/>
              </p14:xfrm>
            </p:contentPart>
          </mc:Choice>
          <mc:Fallback>
            <p:pic>
              <p:nvPicPr>
                <p:cNvPr id="25675" name="잉크 25674">
                  <a:extLst>
                    <a:ext uri="{FF2B5EF4-FFF2-40B4-BE49-F238E27FC236}">
                      <a16:creationId xmlns:a16="http://schemas.microsoft.com/office/drawing/2014/main" id="{202F37D5-487F-411E-AFE7-E8C2347724A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636447" y="3328369"/>
                  <a:ext cx="156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5676" name="잉크 25675">
                  <a:extLst>
                    <a:ext uri="{FF2B5EF4-FFF2-40B4-BE49-F238E27FC236}">
                      <a16:creationId xmlns:a16="http://schemas.microsoft.com/office/drawing/2014/main" id="{2B4C9075-E552-4974-9AB4-C7E0360C70B3}"/>
                    </a:ext>
                  </a:extLst>
                </p14:cNvPr>
                <p14:cNvContentPartPr/>
                <p14:nvPr/>
              </p14:nvContentPartPr>
              <p14:xfrm>
                <a:off x="4751647" y="3413689"/>
                <a:ext cx="85680" cy="112680"/>
              </p14:xfrm>
            </p:contentPart>
          </mc:Choice>
          <mc:Fallback>
            <p:pic>
              <p:nvPicPr>
                <p:cNvPr id="25676" name="잉크 25675">
                  <a:extLst>
                    <a:ext uri="{FF2B5EF4-FFF2-40B4-BE49-F238E27FC236}">
                      <a16:creationId xmlns:a16="http://schemas.microsoft.com/office/drawing/2014/main" id="{2B4C9075-E552-4974-9AB4-C7E0360C70B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742647" y="3404689"/>
                  <a:ext cx="1033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5677" name="잉크 25676">
                  <a:extLst>
                    <a:ext uri="{FF2B5EF4-FFF2-40B4-BE49-F238E27FC236}">
                      <a16:creationId xmlns:a16="http://schemas.microsoft.com/office/drawing/2014/main" id="{4FF6B194-46E5-4464-8D41-918F63F66AA5}"/>
                    </a:ext>
                  </a:extLst>
                </p14:cNvPr>
                <p14:cNvContentPartPr/>
                <p14:nvPr/>
              </p14:nvContentPartPr>
              <p14:xfrm>
                <a:off x="4915087" y="3346369"/>
                <a:ext cx="208800" cy="183960"/>
              </p14:xfrm>
            </p:contentPart>
          </mc:Choice>
          <mc:Fallback>
            <p:pic>
              <p:nvPicPr>
                <p:cNvPr id="25677" name="잉크 25676">
                  <a:extLst>
                    <a:ext uri="{FF2B5EF4-FFF2-40B4-BE49-F238E27FC236}">
                      <a16:creationId xmlns:a16="http://schemas.microsoft.com/office/drawing/2014/main" id="{4FF6B194-46E5-4464-8D41-918F63F66AA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906087" y="3337369"/>
                  <a:ext cx="226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5678" name="잉크 25677">
                  <a:extLst>
                    <a:ext uri="{FF2B5EF4-FFF2-40B4-BE49-F238E27FC236}">
                      <a16:creationId xmlns:a16="http://schemas.microsoft.com/office/drawing/2014/main" id="{7C094511-DB29-416A-BD94-1B37F7EA5DCA}"/>
                    </a:ext>
                  </a:extLst>
                </p14:cNvPr>
                <p14:cNvContentPartPr/>
                <p14:nvPr/>
              </p14:nvContentPartPr>
              <p14:xfrm>
                <a:off x="5104087" y="3360049"/>
                <a:ext cx="39240" cy="21240"/>
              </p14:xfrm>
            </p:contentPart>
          </mc:Choice>
          <mc:Fallback>
            <p:pic>
              <p:nvPicPr>
                <p:cNvPr id="25678" name="잉크 25677">
                  <a:extLst>
                    <a:ext uri="{FF2B5EF4-FFF2-40B4-BE49-F238E27FC236}">
                      <a16:creationId xmlns:a16="http://schemas.microsoft.com/office/drawing/2014/main" id="{7C094511-DB29-416A-BD94-1B37F7EA5DC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095447" y="3351409"/>
                  <a:ext cx="56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5679" name="잉크 25678">
                  <a:extLst>
                    <a:ext uri="{FF2B5EF4-FFF2-40B4-BE49-F238E27FC236}">
                      <a16:creationId xmlns:a16="http://schemas.microsoft.com/office/drawing/2014/main" id="{C1C93EF0-3B97-4862-8C26-6BB67FFC3A0E}"/>
                    </a:ext>
                  </a:extLst>
                </p14:cNvPr>
                <p14:cNvContentPartPr/>
                <p14:nvPr/>
              </p14:nvContentPartPr>
              <p14:xfrm>
                <a:off x="5075647" y="3413689"/>
                <a:ext cx="143640" cy="128880"/>
              </p14:xfrm>
            </p:contentPart>
          </mc:Choice>
          <mc:Fallback>
            <p:pic>
              <p:nvPicPr>
                <p:cNvPr id="25679" name="잉크 25678">
                  <a:extLst>
                    <a:ext uri="{FF2B5EF4-FFF2-40B4-BE49-F238E27FC236}">
                      <a16:creationId xmlns:a16="http://schemas.microsoft.com/office/drawing/2014/main" id="{C1C93EF0-3B97-4862-8C26-6BB67FFC3A0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067007" y="3404689"/>
                  <a:ext cx="161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5680" name="잉크 25679">
                  <a:extLst>
                    <a:ext uri="{FF2B5EF4-FFF2-40B4-BE49-F238E27FC236}">
                      <a16:creationId xmlns:a16="http://schemas.microsoft.com/office/drawing/2014/main" id="{7427E4C1-C345-4254-ABDC-435819B338C9}"/>
                    </a:ext>
                  </a:extLst>
                </p14:cNvPr>
                <p14:cNvContentPartPr/>
                <p14:nvPr/>
              </p14:nvContentPartPr>
              <p14:xfrm>
                <a:off x="5203447" y="3378409"/>
                <a:ext cx="122400" cy="62640"/>
              </p14:xfrm>
            </p:contentPart>
          </mc:Choice>
          <mc:Fallback>
            <p:pic>
              <p:nvPicPr>
                <p:cNvPr id="25680" name="잉크 25679">
                  <a:extLst>
                    <a:ext uri="{FF2B5EF4-FFF2-40B4-BE49-F238E27FC236}">
                      <a16:creationId xmlns:a16="http://schemas.microsoft.com/office/drawing/2014/main" id="{7427E4C1-C345-4254-ABDC-435819B338C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194807" y="3369409"/>
                  <a:ext cx="140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5681" name="잉크 25680">
                  <a:extLst>
                    <a:ext uri="{FF2B5EF4-FFF2-40B4-BE49-F238E27FC236}">
                      <a16:creationId xmlns:a16="http://schemas.microsoft.com/office/drawing/2014/main" id="{8D872369-2385-41E0-BFB8-C163EEAD1D8D}"/>
                    </a:ext>
                  </a:extLst>
                </p14:cNvPr>
                <p14:cNvContentPartPr/>
                <p14:nvPr/>
              </p14:nvContentPartPr>
              <p14:xfrm>
                <a:off x="5249527" y="3445009"/>
                <a:ext cx="148680" cy="103320"/>
              </p14:xfrm>
            </p:contentPart>
          </mc:Choice>
          <mc:Fallback>
            <p:pic>
              <p:nvPicPr>
                <p:cNvPr id="25681" name="잉크 25680">
                  <a:extLst>
                    <a:ext uri="{FF2B5EF4-FFF2-40B4-BE49-F238E27FC236}">
                      <a16:creationId xmlns:a16="http://schemas.microsoft.com/office/drawing/2014/main" id="{8D872369-2385-41E0-BFB8-C163EEAD1D8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240887" y="3436369"/>
                  <a:ext cx="166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5682" name="잉크 25681">
                  <a:extLst>
                    <a:ext uri="{FF2B5EF4-FFF2-40B4-BE49-F238E27FC236}">
                      <a16:creationId xmlns:a16="http://schemas.microsoft.com/office/drawing/2014/main" id="{7C98944E-3D6E-4CED-929E-F400CE9B0174}"/>
                    </a:ext>
                  </a:extLst>
                </p14:cNvPr>
                <p14:cNvContentPartPr/>
                <p14:nvPr/>
              </p14:nvContentPartPr>
              <p14:xfrm>
                <a:off x="5474887" y="3293809"/>
                <a:ext cx="84960" cy="18720"/>
              </p14:xfrm>
            </p:contentPart>
          </mc:Choice>
          <mc:Fallback>
            <p:pic>
              <p:nvPicPr>
                <p:cNvPr id="25682" name="잉크 25681">
                  <a:extLst>
                    <a:ext uri="{FF2B5EF4-FFF2-40B4-BE49-F238E27FC236}">
                      <a16:creationId xmlns:a16="http://schemas.microsoft.com/office/drawing/2014/main" id="{7C98944E-3D6E-4CED-929E-F400CE9B017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465887" y="3284809"/>
                  <a:ext cx="1026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5683" name="잉크 25682">
                  <a:extLst>
                    <a:ext uri="{FF2B5EF4-FFF2-40B4-BE49-F238E27FC236}">
                      <a16:creationId xmlns:a16="http://schemas.microsoft.com/office/drawing/2014/main" id="{7B81CAE5-4C1C-418C-B5D9-C58504FFF4A6}"/>
                    </a:ext>
                  </a:extLst>
                </p14:cNvPr>
                <p14:cNvContentPartPr/>
                <p14:nvPr/>
              </p14:nvContentPartPr>
              <p14:xfrm>
                <a:off x="5444287" y="3370129"/>
                <a:ext cx="138600" cy="126720"/>
              </p14:xfrm>
            </p:contentPart>
          </mc:Choice>
          <mc:Fallback>
            <p:pic>
              <p:nvPicPr>
                <p:cNvPr id="25683" name="잉크 25682">
                  <a:extLst>
                    <a:ext uri="{FF2B5EF4-FFF2-40B4-BE49-F238E27FC236}">
                      <a16:creationId xmlns:a16="http://schemas.microsoft.com/office/drawing/2014/main" id="{7B81CAE5-4C1C-418C-B5D9-C58504FFF4A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435647" y="3361129"/>
                  <a:ext cx="156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5684" name="잉크 25683">
                  <a:extLst>
                    <a:ext uri="{FF2B5EF4-FFF2-40B4-BE49-F238E27FC236}">
                      <a16:creationId xmlns:a16="http://schemas.microsoft.com/office/drawing/2014/main" id="{DC5ABD6B-6DA0-4275-A5E1-E468B8F4A076}"/>
                    </a:ext>
                  </a:extLst>
                </p14:cNvPr>
                <p14:cNvContentPartPr/>
                <p14:nvPr/>
              </p14:nvContentPartPr>
              <p14:xfrm>
                <a:off x="5592247" y="3373369"/>
                <a:ext cx="65520" cy="90360"/>
              </p14:xfrm>
            </p:contentPart>
          </mc:Choice>
          <mc:Fallback>
            <p:pic>
              <p:nvPicPr>
                <p:cNvPr id="25684" name="잉크 25683">
                  <a:extLst>
                    <a:ext uri="{FF2B5EF4-FFF2-40B4-BE49-F238E27FC236}">
                      <a16:creationId xmlns:a16="http://schemas.microsoft.com/office/drawing/2014/main" id="{DC5ABD6B-6DA0-4275-A5E1-E468B8F4A07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583607" y="3364729"/>
                  <a:ext cx="83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5685" name="잉크 25684">
                  <a:extLst>
                    <a:ext uri="{FF2B5EF4-FFF2-40B4-BE49-F238E27FC236}">
                      <a16:creationId xmlns:a16="http://schemas.microsoft.com/office/drawing/2014/main" id="{2B6206A8-576A-4233-A9AE-931925CF34FC}"/>
                    </a:ext>
                  </a:extLst>
                </p14:cNvPr>
                <p14:cNvContentPartPr/>
                <p14:nvPr/>
              </p14:nvContentPartPr>
              <p14:xfrm>
                <a:off x="5535727" y="3528529"/>
                <a:ext cx="110520" cy="23400"/>
              </p14:xfrm>
            </p:contentPart>
          </mc:Choice>
          <mc:Fallback>
            <p:pic>
              <p:nvPicPr>
                <p:cNvPr id="25685" name="잉크 25684">
                  <a:extLst>
                    <a:ext uri="{FF2B5EF4-FFF2-40B4-BE49-F238E27FC236}">
                      <a16:creationId xmlns:a16="http://schemas.microsoft.com/office/drawing/2014/main" id="{2B6206A8-576A-4233-A9AE-931925CF34F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526727" y="3519889"/>
                  <a:ext cx="1281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5686" name="잉크 25685">
                  <a:extLst>
                    <a:ext uri="{FF2B5EF4-FFF2-40B4-BE49-F238E27FC236}">
                      <a16:creationId xmlns:a16="http://schemas.microsoft.com/office/drawing/2014/main" id="{FF4A1EE3-F277-4D72-B9F4-24449E1D5D04}"/>
                    </a:ext>
                  </a:extLst>
                </p14:cNvPr>
                <p14:cNvContentPartPr/>
                <p14:nvPr/>
              </p14:nvContentPartPr>
              <p14:xfrm>
                <a:off x="5659927" y="3382009"/>
                <a:ext cx="76680" cy="93960"/>
              </p14:xfrm>
            </p:contentPart>
          </mc:Choice>
          <mc:Fallback>
            <p:pic>
              <p:nvPicPr>
                <p:cNvPr id="25686" name="잉크 25685">
                  <a:extLst>
                    <a:ext uri="{FF2B5EF4-FFF2-40B4-BE49-F238E27FC236}">
                      <a16:creationId xmlns:a16="http://schemas.microsoft.com/office/drawing/2014/main" id="{FF4A1EE3-F277-4D72-B9F4-24449E1D5D0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651287" y="3373369"/>
                  <a:ext cx="94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5687" name="잉크 25686">
                  <a:extLst>
                    <a:ext uri="{FF2B5EF4-FFF2-40B4-BE49-F238E27FC236}">
                      <a16:creationId xmlns:a16="http://schemas.microsoft.com/office/drawing/2014/main" id="{4C6D8C97-E6B3-48F3-91BF-D3B66BE4E239}"/>
                    </a:ext>
                  </a:extLst>
                </p14:cNvPr>
                <p14:cNvContentPartPr/>
                <p14:nvPr/>
              </p14:nvContentPartPr>
              <p14:xfrm>
                <a:off x="5663167" y="3345289"/>
                <a:ext cx="151200" cy="191160"/>
              </p14:xfrm>
            </p:contentPart>
          </mc:Choice>
          <mc:Fallback>
            <p:pic>
              <p:nvPicPr>
                <p:cNvPr id="25687" name="잉크 25686">
                  <a:extLst>
                    <a:ext uri="{FF2B5EF4-FFF2-40B4-BE49-F238E27FC236}">
                      <a16:creationId xmlns:a16="http://schemas.microsoft.com/office/drawing/2014/main" id="{4C6D8C97-E6B3-48F3-91BF-D3B66BE4E23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654167" y="3336289"/>
                  <a:ext cx="168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5688" name="잉크 25687">
                  <a:extLst>
                    <a:ext uri="{FF2B5EF4-FFF2-40B4-BE49-F238E27FC236}">
                      <a16:creationId xmlns:a16="http://schemas.microsoft.com/office/drawing/2014/main" id="{ECBF73BD-E556-449C-9D19-70567A5B7004}"/>
                    </a:ext>
                  </a:extLst>
                </p14:cNvPr>
                <p14:cNvContentPartPr/>
                <p14:nvPr/>
              </p14:nvContentPartPr>
              <p14:xfrm>
                <a:off x="5723287" y="3402169"/>
                <a:ext cx="164160" cy="118080"/>
              </p14:xfrm>
            </p:contentPart>
          </mc:Choice>
          <mc:Fallback>
            <p:pic>
              <p:nvPicPr>
                <p:cNvPr id="25688" name="잉크 25687">
                  <a:extLst>
                    <a:ext uri="{FF2B5EF4-FFF2-40B4-BE49-F238E27FC236}">
                      <a16:creationId xmlns:a16="http://schemas.microsoft.com/office/drawing/2014/main" id="{ECBF73BD-E556-449C-9D19-70567A5B700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14287" y="3393529"/>
                  <a:ext cx="181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5689" name="잉크 25688">
                  <a:extLst>
                    <a:ext uri="{FF2B5EF4-FFF2-40B4-BE49-F238E27FC236}">
                      <a16:creationId xmlns:a16="http://schemas.microsoft.com/office/drawing/2014/main" id="{9C3F3CFF-BEB9-4235-9907-45339599D443}"/>
                    </a:ext>
                  </a:extLst>
                </p14:cNvPr>
                <p14:cNvContentPartPr/>
                <p14:nvPr/>
              </p14:nvContentPartPr>
              <p14:xfrm>
                <a:off x="5845327" y="3391729"/>
                <a:ext cx="133200" cy="158760"/>
              </p14:xfrm>
            </p:contentPart>
          </mc:Choice>
          <mc:Fallback>
            <p:pic>
              <p:nvPicPr>
                <p:cNvPr id="25689" name="잉크 25688">
                  <a:extLst>
                    <a:ext uri="{FF2B5EF4-FFF2-40B4-BE49-F238E27FC236}">
                      <a16:creationId xmlns:a16="http://schemas.microsoft.com/office/drawing/2014/main" id="{9C3F3CFF-BEB9-4235-9907-45339599D44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836327" y="3383089"/>
                  <a:ext cx="150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5690" name="잉크 25689">
                  <a:extLst>
                    <a:ext uri="{FF2B5EF4-FFF2-40B4-BE49-F238E27FC236}">
                      <a16:creationId xmlns:a16="http://schemas.microsoft.com/office/drawing/2014/main" id="{9841FFC4-8344-46ED-91C4-CEEADF8A67C2}"/>
                    </a:ext>
                  </a:extLst>
                </p14:cNvPr>
                <p14:cNvContentPartPr/>
                <p14:nvPr/>
              </p14:nvContentPartPr>
              <p14:xfrm>
                <a:off x="6039007" y="3369049"/>
                <a:ext cx="83520" cy="104040"/>
              </p14:xfrm>
            </p:contentPart>
          </mc:Choice>
          <mc:Fallback>
            <p:pic>
              <p:nvPicPr>
                <p:cNvPr id="25690" name="잉크 25689">
                  <a:extLst>
                    <a:ext uri="{FF2B5EF4-FFF2-40B4-BE49-F238E27FC236}">
                      <a16:creationId xmlns:a16="http://schemas.microsoft.com/office/drawing/2014/main" id="{9841FFC4-8344-46ED-91C4-CEEADF8A67C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030367" y="3360049"/>
                  <a:ext cx="1011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5691" name="잉크 25690">
                  <a:extLst>
                    <a:ext uri="{FF2B5EF4-FFF2-40B4-BE49-F238E27FC236}">
                      <a16:creationId xmlns:a16="http://schemas.microsoft.com/office/drawing/2014/main" id="{A4BA20D2-9ECF-4106-BC6C-EFB686EE540C}"/>
                    </a:ext>
                  </a:extLst>
                </p14:cNvPr>
                <p14:cNvContentPartPr/>
                <p14:nvPr/>
              </p14:nvContentPartPr>
              <p14:xfrm>
                <a:off x="6120727" y="3385249"/>
                <a:ext cx="39600" cy="81000"/>
              </p14:xfrm>
            </p:contentPart>
          </mc:Choice>
          <mc:Fallback>
            <p:pic>
              <p:nvPicPr>
                <p:cNvPr id="25691" name="잉크 25690">
                  <a:extLst>
                    <a:ext uri="{FF2B5EF4-FFF2-40B4-BE49-F238E27FC236}">
                      <a16:creationId xmlns:a16="http://schemas.microsoft.com/office/drawing/2014/main" id="{A4BA20D2-9ECF-4106-BC6C-EFB686EE540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112087" y="3376609"/>
                  <a:ext cx="572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5692" name="잉크 25691">
                  <a:extLst>
                    <a:ext uri="{FF2B5EF4-FFF2-40B4-BE49-F238E27FC236}">
                      <a16:creationId xmlns:a16="http://schemas.microsoft.com/office/drawing/2014/main" id="{5062C8E6-9E49-47C9-8D0D-BE6653E42A24}"/>
                    </a:ext>
                  </a:extLst>
                </p14:cNvPr>
                <p14:cNvContentPartPr/>
                <p14:nvPr/>
              </p14:nvContentPartPr>
              <p14:xfrm>
                <a:off x="6062767" y="3466249"/>
                <a:ext cx="145080" cy="122040"/>
              </p14:xfrm>
            </p:contentPart>
          </mc:Choice>
          <mc:Fallback>
            <p:pic>
              <p:nvPicPr>
                <p:cNvPr id="25692" name="잉크 25691">
                  <a:extLst>
                    <a:ext uri="{FF2B5EF4-FFF2-40B4-BE49-F238E27FC236}">
                      <a16:creationId xmlns:a16="http://schemas.microsoft.com/office/drawing/2014/main" id="{5062C8E6-9E49-47C9-8D0D-BE6653E42A2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053767" y="3457249"/>
                  <a:ext cx="162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5693" name="잉크 25692">
                  <a:extLst>
                    <a:ext uri="{FF2B5EF4-FFF2-40B4-BE49-F238E27FC236}">
                      <a16:creationId xmlns:a16="http://schemas.microsoft.com/office/drawing/2014/main" id="{C7B077EC-506D-4FE3-9E19-B0EA83B7A6B2}"/>
                    </a:ext>
                  </a:extLst>
                </p14:cNvPr>
                <p14:cNvContentPartPr/>
                <p14:nvPr/>
              </p14:nvContentPartPr>
              <p14:xfrm>
                <a:off x="6167167" y="3381649"/>
                <a:ext cx="174600" cy="195120"/>
              </p14:xfrm>
            </p:contentPart>
          </mc:Choice>
          <mc:Fallback>
            <p:pic>
              <p:nvPicPr>
                <p:cNvPr id="25693" name="잉크 25692">
                  <a:extLst>
                    <a:ext uri="{FF2B5EF4-FFF2-40B4-BE49-F238E27FC236}">
                      <a16:creationId xmlns:a16="http://schemas.microsoft.com/office/drawing/2014/main" id="{C7B077EC-506D-4FE3-9E19-B0EA83B7A6B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158527" y="3373009"/>
                  <a:ext cx="1922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5694" name="잉크 25693">
                  <a:extLst>
                    <a:ext uri="{FF2B5EF4-FFF2-40B4-BE49-F238E27FC236}">
                      <a16:creationId xmlns:a16="http://schemas.microsoft.com/office/drawing/2014/main" id="{74ECF4E9-A0F9-4CAE-AB79-37E4D301DB93}"/>
                    </a:ext>
                  </a:extLst>
                </p14:cNvPr>
                <p14:cNvContentPartPr/>
                <p14:nvPr/>
              </p14:nvContentPartPr>
              <p14:xfrm>
                <a:off x="6290287" y="3414049"/>
                <a:ext cx="235800" cy="119520"/>
              </p14:xfrm>
            </p:contentPart>
          </mc:Choice>
          <mc:Fallback>
            <p:pic>
              <p:nvPicPr>
                <p:cNvPr id="25694" name="잉크 25693">
                  <a:extLst>
                    <a:ext uri="{FF2B5EF4-FFF2-40B4-BE49-F238E27FC236}">
                      <a16:creationId xmlns:a16="http://schemas.microsoft.com/office/drawing/2014/main" id="{74ECF4E9-A0F9-4CAE-AB79-37E4D301DB9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281287" y="3405049"/>
                  <a:ext cx="253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5695" name="잉크 25694">
                  <a:extLst>
                    <a:ext uri="{FF2B5EF4-FFF2-40B4-BE49-F238E27FC236}">
                      <a16:creationId xmlns:a16="http://schemas.microsoft.com/office/drawing/2014/main" id="{C8C08699-2C82-4F37-B013-2D2EDC3CBBAE}"/>
                    </a:ext>
                  </a:extLst>
                </p14:cNvPr>
                <p14:cNvContentPartPr/>
                <p14:nvPr/>
              </p14:nvContentPartPr>
              <p14:xfrm>
                <a:off x="6571087" y="3507289"/>
                <a:ext cx="19080" cy="51840"/>
              </p14:xfrm>
            </p:contentPart>
          </mc:Choice>
          <mc:Fallback>
            <p:pic>
              <p:nvPicPr>
                <p:cNvPr id="25695" name="잉크 25694">
                  <a:extLst>
                    <a:ext uri="{FF2B5EF4-FFF2-40B4-BE49-F238E27FC236}">
                      <a16:creationId xmlns:a16="http://schemas.microsoft.com/office/drawing/2014/main" id="{C8C08699-2C82-4F37-B013-2D2EDC3CBBA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62447" y="3498649"/>
                  <a:ext cx="36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5697" name="잉크 25696">
                  <a:extLst>
                    <a:ext uri="{FF2B5EF4-FFF2-40B4-BE49-F238E27FC236}">
                      <a16:creationId xmlns:a16="http://schemas.microsoft.com/office/drawing/2014/main" id="{2A1436B7-EC11-4C94-AE8F-0E2C25208C1D}"/>
                    </a:ext>
                  </a:extLst>
                </p14:cNvPr>
                <p14:cNvContentPartPr/>
                <p14:nvPr/>
              </p14:nvContentPartPr>
              <p14:xfrm>
                <a:off x="374407" y="3730849"/>
                <a:ext cx="614880" cy="76680"/>
              </p14:xfrm>
            </p:contentPart>
          </mc:Choice>
          <mc:Fallback>
            <p:pic>
              <p:nvPicPr>
                <p:cNvPr id="25697" name="잉크 25696">
                  <a:extLst>
                    <a:ext uri="{FF2B5EF4-FFF2-40B4-BE49-F238E27FC236}">
                      <a16:creationId xmlns:a16="http://schemas.microsoft.com/office/drawing/2014/main" id="{2A1436B7-EC11-4C94-AE8F-0E2C25208C1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65407" y="3721849"/>
                  <a:ext cx="6325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5698" name="잉크 25697">
                  <a:extLst>
                    <a:ext uri="{FF2B5EF4-FFF2-40B4-BE49-F238E27FC236}">
                      <a16:creationId xmlns:a16="http://schemas.microsoft.com/office/drawing/2014/main" id="{4950E16F-3D79-436B-BBF0-D404C68C2D75}"/>
                    </a:ext>
                  </a:extLst>
                </p14:cNvPr>
                <p14:cNvContentPartPr/>
                <p14:nvPr/>
              </p14:nvContentPartPr>
              <p14:xfrm>
                <a:off x="416167" y="4197409"/>
                <a:ext cx="653400" cy="104040"/>
              </p14:xfrm>
            </p:contentPart>
          </mc:Choice>
          <mc:Fallback>
            <p:pic>
              <p:nvPicPr>
                <p:cNvPr id="25698" name="잉크 25697">
                  <a:extLst>
                    <a:ext uri="{FF2B5EF4-FFF2-40B4-BE49-F238E27FC236}">
                      <a16:creationId xmlns:a16="http://schemas.microsoft.com/office/drawing/2014/main" id="{4950E16F-3D79-436B-BBF0-D404C68C2D7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07527" y="4188409"/>
                  <a:ext cx="671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5699" name="잉크 25698">
                  <a:extLst>
                    <a:ext uri="{FF2B5EF4-FFF2-40B4-BE49-F238E27FC236}">
                      <a16:creationId xmlns:a16="http://schemas.microsoft.com/office/drawing/2014/main" id="{B55E6542-7C68-4225-8CF3-B3357536F71B}"/>
                    </a:ext>
                  </a:extLst>
                </p14:cNvPr>
                <p14:cNvContentPartPr/>
                <p14:nvPr/>
              </p14:nvContentPartPr>
              <p14:xfrm>
                <a:off x="117007" y="3626089"/>
                <a:ext cx="210240" cy="579240"/>
              </p14:xfrm>
            </p:contentPart>
          </mc:Choice>
          <mc:Fallback>
            <p:pic>
              <p:nvPicPr>
                <p:cNvPr id="25699" name="잉크 25698">
                  <a:extLst>
                    <a:ext uri="{FF2B5EF4-FFF2-40B4-BE49-F238E27FC236}">
                      <a16:creationId xmlns:a16="http://schemas.microsoft.com/office/drawing/2014/main" id="{B55E6542-7C68-4225-8CF3-B3357536F71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8367" y="3617449"/>
                  <a:ext cx="22788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5700" name="잉크 25699">
                  <a:extLst>
                    <a:ext uri="{FF2B5EF4-FFF2-40B4-BE49-F238E27FC236}">
                      <a16:creationId xmlns:a16="http://schemas.microsoft.com/office/drawing/2014/main" id="{DB23FFF6-D7B6-4982-A9D7-3FDD4F0EA128}"/>
                    </a:ext>
                  </a:extLst>
                </p14:cNvPr>
                <p14:cNvContentPartPr/>
                <p14:nvPr/>
              </p14:nvContentPartPr>
              <p14:xfrm>
                <a:off x="-171713" y="3904369"/>
                <a:ext cx="315360" cy="176400"/>
              </p14:xfrm>
            </p:contentPart>
          </mc:Choice>
          <mc:Fallback>
            <p:pic>
              <p:nvPicPr>
                <p:cNvPr id="25700" name="잉크 25699">
                  <a:extLst>
                    <a:ext uri="{FF2B5EF4-FFF2-40B4-BE49-F238E27FC236}">
                      <a16:creationId xmlns:a16="http://schemas.microsoft.com/office/drawing/2014/main" id="{DB23FFF6-D7B6-4982-A9D7-3FDD4F0EA12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-180713" y="3895369"/>
                  <a:ext cx="333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5707" name="잉크 25706">
                  <a:extLst>
                    <a:ext uri="{FF2B5EF4-FFF2-40B4-BE49-F238E27FC236}">
                      <a16:creationId xmlns:a16="http://schemas.microsoft.com/office/drawing/2014/main" id="{A9CEEC8A-95D1-4BE9-998F-DCC4D0DC9A6D}"/>
                    </a:ext>
                  </a:extLst>
                </p14:cNvPr>
                <p14:cNvContentPartPr/>
                <p14:nvPr/>
              </p14:nvContentPartPr>
              <p14:xfrm>
                <a:off x="477367" y="3834529"/>
                <a:ext cx="489240" cy="207000"/>
              </p14:xfrm>
            </p:contentPart>
          </mc:Choice>
          <mc:Fallback>
            <p:pic>
              <p:nvPicPr>
                <p:cNvPr id="25707" name="잉크 25706">
                  <a:extLst>
                    <a:ext uri="{FF2B5EF4-FFF2-40B4-BE49-F238E27FC236}">
                      <a16:creationId xmlns:a16="http://schemas.microsoft.com/office/drawing/2014/main" id="{A9CEEC8A-95D1-4BE9-998F-DCC4D0DC9A6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68367" y="3825889"/>
                  <a:ext cx="5068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5708" name="잉크 25707">
                  <a:extLst>
                    <a:ext uri="{FF2B5EF4-FFF2-40B4-BE49-F238E27FC236}">
                      <a16:creationId xmlns:a16="http://schemas.microsoft.com/office/drawing/2014/main" id="{54E0D400-121D-44A3-BBD4-78503659AE96}"/>
                    </a:ext>
                  </a:extLst>
                </p14:cNvPr>
                <p14:cNvContentPartPr/>
                <p14:nvPr/>
              </p14:nvContentPartPr>
              <p14:xfrm>
                <a:off x="992887" y="3898249"/>
                <a:ext cx="226080" cy="50760"/>
              </p14:xfrm>
            </p:contentPart>
          </mc:Choice>
          <mc:Fallback>
            <p:pic>
              <p:nvPicPr>
                <p:cNvPr id="25708" name="잉크 25707">
                  <a:extLst>
                    <a:ext uri="{FF2B5EF4-FFF2-40B4-BE49-F238E27FC236}">
                      <a16:creationId xmlns:a16="http://schemas.microsoft.com/office/drawing/2014/main" id="{54E0D400-121D-44A3-BBD4-78503659AE9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83887" y="3889249"/>
                  <a:ext cx="2437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5709" name="잉크 25708">
                  <a:extLst>
                    <a:ext uri="{FF2B5EF4-FFF2-40B4-BE49-F238E27FC236}">
                      <a16:creationId xmlns:a16="http://schemas.microsoft.com/office/drawing/2014/main" id="{F931D56C-4909-4DE6-B4DE-E5B1295CFD02}"/>
                    </a:ext>
                  </a:extLst>
                </p14:cNvPr>
                <p14:cNvContentPartPr/>
                <p14:nvPr/>
              </p14:nvContentPartPr>
              <p14:xfrm>
                <a:off x="1093327" y="3849289"/>
                <a:ext cx="122760" cy="122760"/>
              </p14:xfrm>
            </p:contentPart>
          </mc:Choice>
          <mc:Fallback>
            <p:pic>
              <p:nvPicPr>
                <p:cNvPr id="25709" name="잉크 25708">
                  <a:extLst>
                    <a:ext uri="{FF2B5EF4-FFF2-40B4-BE49-F238E27FC236}">
                      <a16:creationId xmlns:a16="http://schemas.microsoft.com/office/drawing/2014/main" id="{F931D56C-4909-4DE6-B4DE-E5B1295CFD0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84687" y="3840649"/>
                  <a:ext cx="1404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5710" name="잉크 25709">
                  <a:extLst>
                    <a:ext uri="{FF2B5EF4-FFF2-40B4-BE49-F238E27FC236}">
                      <a16:creationId xmlns:a16="http://schemas.microsoft.com/office/drawing/2014/main" id="{95138D79-F180-4191-BD35-AD3996E55558}"/>
                    </a:ext>
                  </a:extLst>
                </p14:cNvPr>
                <p14:cNvContentPartPr/>
                <p14:nvPr/>
              </p14:nvContentPartPr>
              <p14:xfrm>
                <a:off x="1266847" y="3788449"/>
                <a:ext cx="74160" cy="148680"/>
              </p14:xfrm>
            </p:contentPart>
          </mc:Choice>
          <mc:Fallback>
            <p:pic>
              <p:nvPicPr>
                <p:cNvPr id="25710" name="잉크 25709">
                  <a:extLst>
                    <a:ext uri="{FF2B5EF4-FFF2-40B4-BE49-F238E27FC236}">
                      <a16:creationId xmlns:a16="http://schemas.microsoft.com/office/drawing/2014/main" id="{95138D79-F180-4191-BD35-AD3996E5555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257847" y="3779449"/>
                  <a:ext cx="918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5711" name="잉크 25710">
                  <a:extLst>
                    <a:ext uri="{FF2B5EF4-FFF2-40B4-BE49-F238E27FC236}">
                      <a16:creationId xmlns:a16="http://schemas.microsoft.com/office/drawing/2014/main" id="{ED7C1870-3F9D-405B-AABB-21F1657EF5A6}"/>
                    </a:ext>
                  </a:extLst>
                </p14:cNvPr>
                <p14:cNvContentPartPr/>
                <p14:nvPr/>
              </p14:nvContentPartPr>
              <p14:xfrm>
                <a:off x="1245247" y="3804649"/>
                <a:ext cx="203040" cy="113040"/>
              </p14:xfrm>
            </p:contentPart>
          </mc:Choice>
          <mc:Fallback>
            <p:pic>
              <p:nvPicPr>
                <p:cNvPr id="25711" name="잉크 25710">
                  <a:extLst>
                    <a:ext uri="{FF2B5EF4-FFF2-40B4-BE49-F238E27FC236}">
                      <a16:creationId xmlns:a16="http://schemas.microsoft.com/office/drawing/2014/main" id="{ED7C1870-3F9D-405B-AABB-21F1657EF5A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236607" y="3795649"/>
                  <a:ext cx="220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5712" name="잉크 25711">
                  <a:extLst>
                    <a:ext uri="{FF2B5EF4-FFF2-40B4-BE49-F238E27FC236}">
                      <a16:creationId xmlns:a16="http://schemas.microsoft.com/office/drawing/2014/main" id="{91925C88-6796-4C3C-B177-951DDEE05BFB}"/>
                    </a:ext>
                  </a:extLst>
                </p14:cNvPr>
                <p14:cNvContentPartPr/>
                <p14:nvPr/>
              </p14:nvContentPartPr>
              <p14:xfrm>
                <a:off x="1361167" y="3948289"/>
                <a:ext cx="168840" cy="90360"/>
              </p14:xfrm>
            </p:contentPart>
          </mc:Choice>
          <mc:Fallback>
            <p:pic>
              <p:nvPicPr>
                <p:cNvPr id="25712" name="잉크 25711">
                  <a:extLst>
                    <a:ext uri="{FF2B5EF4-FFF2-40B4-BE49-F238E27FC236}">
                      <a16:creationId xmlns:a16="http://schemas.microsoft.com/office/drawing/2014/main" id="{91925C88-6796-4C3C-B177-951DDEE05BF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352167" y="3939649"/>
                  <a:ext cx="186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5713" name="잉크 25712">
                  <a:extLst>
                    <a:ext uri="{FF2B5EF4-FFF2-40B4-BE49-F238E27FC236}">
                      <a16:creationId xmlns:a16="http://schemas.microsoft.com/office/drawing/2014/main" id="{CB353E70-1D08-4109-A7E3-9A7DC3357B21}"/>
                    </a:ext>
                  </a:extLst>
                </p14:cNvPr>
                <p14:cNvContentPartPr/>
                <p14:nvPr/>
              </p14:nvContentPartPr>
              <p14:xfrm>
                <a:off x="1478167" y="3842449"/>
                <a:ext cx="140040" cy="232920"/>
              </p14:xfrm>
            </p:contentPart>
          </mc:Choice>
          <mc:Fallback>
            <p:pic>
              <p:nvPicPr>
                <p:cNvPr id="25713" name="잉크 25712">
                  <a:extLst>
                    <a:ext uri="{FF2B5EF4-FFF2-40B4-BE49-F238E27FC236}">
                      <a16:creationId xmlns:a16="http://schemas.microsoft.com/office/drawing/2014/main" id="{CB353E70-1D08-4109-A7E3-9A7DC3357B2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469167" y="3833809"/>
                  <a:ext cx="1576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5714" name="잉크 25713">
                  <a:extLst>
                    <a:ext uri="{FF2B5EF4-FFF2-40B4-BE49-F238E27FC236}">
                      <a16:creationId xmlns:a16="http://schemas.microsoft.com/office/drawing/2014/main" id="{1FD70ACD-417A-4988-AA94-A91317011431}"/>
                    </a:ext>
                  </a:extLst>
                </p14:cNvPr>
                <p14:cNvContentPartPr/>
                <p14:nvPr/>
              </p14:nvContentPartPr>
              <p14:xfrm>
                <a:off x="1790287" y="3953689"/>
                <a:ext cx="9000" cy="68400"/>
              </p14:xfrm>
            </p:contentPart>
          </mc:Choice>
          <mc:Fallback>
            <p:pic>
              <p:nvPicPr>
                <p:cNvPr id="25714" name="잉크 25713">
                  <a:extLst>
                    <a:ext uri="{FF2B5EF4-FFF2-40B4-BE49-F238E27FC236}">
                      <a16:creationId xmlns:a16="http://schemas.microsoft.com/office/drawing/2014/main" id="{1FD70ACD-417A-4988-AA94-A9131701143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781647" y="3944689"/>
                  <a:ext cx="26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5716" name="잉크 25715">
                  <a:extLst>
                    <a:ext uri="{FF2B5EF4-FFF2-40B4-BE49-F238E27FC236}">
                      <a16:creationId xmlns:a16="http://schemas.microsoft.com/office/drawing/2014/main" id="{6D39DD3E-0B0B-4D0C-BF8D-A790FCF22BF1}"/>
                    </a:ext>
                  </a:extLst>
                </p14:cNvPr>
                <p14:cNvContentPartPr/>
                <p14:nvPr/>
              </p14:nvContentPartPr>
              <p14:xfrm>
                <a:off x="5862247" y="3758569"/>
                <a:ext cx="422640" cy="322200"/>
              </p14:xfrm>
            </p:contentPart>
          </mc:Choice>
          <mc:Fallback>
            <p:pic>
              <p:nvPicPr>
                <p:cNvPr id="25716" name="잉크 25715">
                  <a:extLst>
                    <a:ext uri="{FF2B5EF4-FFF2-40B4-BE49-F238E27FC236}">
                      <a16:creationId xmlns:a16="http://schemas.microsoft.com/office/drawing/2014/main" id="{6D39DD3E-0B0B-4D0C-BF8D-A790FCF22BF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853607" y="3749569"/>
                  <a:ext cx="4402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5717" name="잉크 25716">
                  <a:extLst>
                    <a:ext uri="{FF2B5EF4-FFF2-40B4-BE49-F238E27FC236}">
                      <a16:creationId xmlns:a16="http://schemas.microsoft.com/office/drawing/2014/main" id="{6C1A6917-0D12-4EC4-9FF1-B816048779DF}"/>
                    </a:ext>
                  </a:extLst>
                </p14:cNvPr>
                <p14:cNvContentPartPr/>
                <p14:nvPr/>
              </p14:nvContentPartPr>
              <p14:xfrm>
                <a:off x="908287" y="5245009"/>
                <a:ext cx="204840" cy="263880"/>
              </p14:xfrm>
            </p:contentPart>
          </mc:Choice>
          <mc:Fallback>
            <p:pic>
              <p:nvPicPr>
                <p:cNvPr id="25717" name="잉크 25716">
                  <a:extLst>
                    <a:ext uri="{FF2B5EF4-FFF2-40B4-BE49-F238E27FC236}">
                      <a16:creationId xmlns:a16="http://schemas.microsoft.com/office/drawing/2014/main" id="{6C1A6917-0D12-4EC4-9FF1-B816048779D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99647" y="5236009"/>
                  <a:ext cx="2224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5718" name="잉크 25717">
                  <a:extLst>
                    <a:ext uri="{FF2B5EF4-FFF2-40B4-BE49-F238E27FC236}">
                      <a16:creationId xmlns:a16="http://schemas.microsoft.com/office/drawing/2014/main" id="{60A9AE62-6060-4D05-BF5E-253BC925B00C}"/>
                    </a:ext>
                  </a:extLst>
                </p14:cNvPr>
                <p14:cNvContentPartPr/>
                <p14:nvPr/>
              </p14:nvContentPartPr>
              <p14:xfrm>
                <a:off x="896407" y="5244289"/>
                <a:ext cx="222840" cy="225720"/>
              </p14:xfrm>
            </p:contentPart>
          </mc:Choice>
          <mc:Fallback>
            <p:pic>
              <p:nvPicPr>
                <p:cNvPr id="25718" name="잉크 25717">
                  <a:extLst>
                    <a:ext uri="{FF2B5EF4-FFF2-40B4-BE49-F238E27FC236}">
                      <a16:creationId xmlns:a16="http://schemas.microsoft.com/office/drawing/2014/main" id="{60A9AE62-6060-4D05-BF5E-253BC925B00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87767" y="5235649"/>
                  <a:ext cx="2404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5719" name="잉크 25718">
                  <a:extLst>
                    <a:ext uri="{FF2B5EF4-FFF2-40B4-BE49-F238E27FC236}">
                      <a16:creationId xmlns:a16="http://schemas.microsoft.com/office/drawing/2014/main" id="{4C006115-732E-4BCC-918C-D184F8AF43A7}"/>
                    </a:ext>
                  </a:extLst>
                </p14:cNvPr>
                <p14:cNvContentPartPr/>
                <p14:nvPr/>
              </p14:nvContentPartPr>
              <p14:xfrm>
                <a:off x="962287" y="5220889"/>
                <a:ext cx="34200" cy="19080"/>
              </p14:xfrm>
            </p:contentPart>
          </mc:Choice>
          <mc:Fallback>
            <p:pic>
              <p:nvPicPr>
                <p:cNvPr id="25719" name="잉크 25718">
                  <a:extLst>
                    <a:ext uri="{FF2B5EF4-FFF2-40B4-BE49-F238E27FC236}">
                      <a16:creationId xmlns:a16="http://schemas.microsoft.com/office/drawing/2014/main" id="{4C006115-732E-4BCC-918C-D184F8AF43A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53647" y="5211889"/>
                  <a:ext cx="51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5720" name="잉크 25719">
                  <a:extLst>
                    <a:ext uri="{FF2B5EF4-FFF2-40B4-BE49-F238E27FC236}">
                      <a16:creationId xmlns:a16="http://schemas.microsoft.com/office/drawing/2014/main" id="{8B80AFFC-75E6-43B1-A4CD-6CEBF8F04CED}"/>
                    </a:ext>
                  </a:extLst>
                </p14:cNvPr>
                <p14:cNvContentPartPr/>
                <p14:nvPr/>
              </p14:nvContentPartPr>
              <p14:xfrm>
                <a:off x="848167" y="5360569"/>
                <a:ext cx="87120" cy="34200"/>
              </p14:xfrm>
            </p:contentPart>
          </mc:Choice>
          <mc:Fallback>
            <p:pic>
              <p:nvPicPr>
                <p:cNvPr id="25720" name="잉크 25719">
                  <a:extLst>
                    <a:ext uri="{FF2B5EF4-FFF2-40B4-BE49-F238E27FC236}">
                      <a16:creationId xmlns:a16="http://schemas.microsoft.com/office/drawing/2014/main" id="{8B80AFFC-75E6-43B1-A4CD-6CEBF8F04CE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39527" y="5351569"/>
                  <a:ext cx="1047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5721" name="잉크 25720">
                  <a:extLst>
                    <a:ext uri="{FF2B5EF4-FFF2-40B4-BE49-F238E27FC236}">
                      <a16:creationId xmlns:a16="http://schemas.microsoft.com/office/drawing/2014/main" id="{3EE0AC48-6B91-4EC0-B236-78A7D32BC2E1}"/>
                    </a:ext>
                  </a:extLst>
                </p14:cNvPr>
                <p14:cNvContentPartPr/>
                <p14:nvPr/>
              </p14:nvContentPartPr>
              <p14:xfrm>
                <a:off x="980647" y="5364529"/>
                <a:ext cx="210600" cy="174600"/>
              </p14:xfrm>
            </p:contentPart>
          </mc:Choice>
          <mc:Fallback>
            <p:pic>
              <p:nvPicPr>
                <p:cNvPr id="25721" name="잉크 25720">
                  <a:extLst>
                    <a:ext uri="{FF2B5EF4-FFF2-40B4-BE49-F238E27FC236}">
                      <a16:creationId xmlns:a16="http://schemas.microsoft.com/office/drawing/2014/main" id="{3EE0AC48-6B91-4EC0-B236-78A7D32BC2E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71647" y="5355889"/>
                  <a:ext cx="228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5723" name="잉크 25722">
                  <a:extLst>
                    <a:ext uri="{FF2B5EF4-FFF2-40B4-BE49-F238E27FC236}">
                      <a16:creationId xmlns:a16="http://schemas.microsoft.com/office/drawing/2014/main" id="{C179CAE5-1AB7-45B8-9C66-A62BBBAD3AF0}"/>
                    </a:ext>
                  </a:extLst>
                </p14:cNvPr>
                <p14:cNvContentPartPr/>
                <p14:nvPr/>
              </p14:nvContentPartPr>
              <p14:xfrm>
                <a:off x="1337767" y="5233849"/>
                <a:ext cx="155160" cy="6480"/>
              </p14:xfrm>
            </p:contentPart>
          </mc:Choice>
          <mc:Fallback>
            <p:pic>
              <p:nvPicPr>
                <p:cNvPr id="25723" name="잉크 25722">
                  <a:extLst>
                    <a:ext uri="{FF2B5EF4-FFF2-40B4-BE49-F238E27FC236}">
                      <a16:creationId xmlns:a16="http://schemas.microsoft.com/office/drawing/2014/main" id="{C179CAE5-1AB7-45B8-9C66-A62BBBAD3AF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329127" y="5225209"/>
                  <a:ext cx="1728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5724" name="잉크 25723">
                  <a:extLst>
                    <a:ext uri="{FF2B5EF4-FFF2-40B4-BE49-F238E27FC236}">
                      <a16:creationId xmlns:a16="http://schemas.microsoft.com/office/drawing/2014/main" id="{09F122B0-E014-440B-9249-E3AACFDAB921}"/>
                    </a:ext>
                  </a:extLst>
                </p14:cNvPr>
                <p14:cNvContentPartPr/>
                <p14:nvPr/>
              </p14:nvContentPartPr>
              <p14:xfrm>
                <a:off x="1310767" y="5283169"/>
                <a:ext cx="151920" cy="160920"/>
              </p14:xfrm>
            </p:contentPart>
          </mc:Choice>
          <mc:Fallback>
            <p:pic>
              <p:nvPicPr>
                <p:cNvPr id="25724" name="잉크 25723">
                  <a:extLst>
                    <a:ext uri="{FF2B5EF4-FFF2-40B4-BE49-F238E27FC236}">
                      <a16:creationId xmlns:a16="http://schemas.microsoft.com/office/drawing/2014/main" id="{09F122B0-E014-440B-9249-E3AACFDAB92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302127" y="5274169"/>
                  <a:ext cx="1695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5725" name="잉크 25724">
                  <a:extLst>
                    <a:ext uri="{FF2B5EF4-FFF2-40B4-BE49-F238E27FC236}">
                      <a16:creationId xmlns:a16="http://schemas.microsoft.com/office/drawing/2014/main" id="{C36F39A3-CC1E-43F7-8113-B4799DC7C22B}"/>
                    </a:ext>
                  </a:extLst>
                </p14:cNvPr>
                <p14:cNvContentPartPr/>
                <p14:nvPr/>
              </p14:nvContentPartPr>
              <p14:xfrm>
                <a:off x="1495087" y="5314849"/>
                <a:ext cx="87120" cy="121680"/>
              </p14:xfrm>
            </p:contentPart>
          </mc:Choice>
          <mc:Fallback>
            <p:pic>
              <p:nvPicPr>
                <p:cNvPr id="25725" name="잉크 25724">
                  <a:extLst>
                    <a:ext uri="{FF2B5EF4-FFF2-40B4-BE49-F238E27FC236}">
                      <a16:creationId xmlns:a16="http://schemas.microsoft.com/office/drawing/2014/main" id="{C36F39A3-CC1E-43F7-8113-B4799DC7C22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486087" y="5306209"/>
                  <a:ext cx="104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5726" name="잉크 25725">
                  <a:extLst>
                    <a:ext uri="{FF2B5EF4-FFF2-40B4-BE49-F238E27FC236}">
                      <a16:creationId xmlns:a16="http://schemas.microsoft.com/office/drawing/2014/main" id="{48B2CAE4-A665-4E69-9FBE-7DCFC7625A0C}"/>
                    </a:ext>
                  </a:extLst>
                </p14:cNvPr>
                <p14:cNvContentPartPr/>
                <p14:nvPr/>
              </p14:nvContentPartPr>
              <p14:xfrm>
                <a:off x="1589767" y="5246809"/>
                <a:ext cx="111600" cy="135360"/>
              </p14:xfrm>
            </p:contentPart>
          </mc:Choice>
          <mc:Fallback>
            <p:pic>
              <p:nvPicPr>
                <p:cNvPr id="25726" name="잉크 25725">
                  <a:extLst>
                    <a:ext uri="{FF2B5EF4-FFF2-40B4-BE49-F238E27FC236}">
                      <a16:creationId xmlns:a16="http://schemas.microsoft.com/office/drawing/2014/main" id="{48B2CAE4-A665-4E69-9FBE-7DCFC7625A0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581127" y="5238169"/>
                  <a:ext cx="129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5727" name="잉크 25726">
                  <a:extLst>
                    <a:ext uri="{FF2B5EF4-FFF2-40B4-BE49-F238E27FC236}">
                      <a16:creationId xmlns:a16="http://schemas.microsoft.com/office/drawing/2014/main" id="{5E72527D-96BC-4291-801D-337259F6356F}"/>
                    </a:ext>
                  </a:extLst>
                </p14:cNvPr>
                <p14:cNvContentPartPr/>
                <p14:nvPr/>
              </p14:nvContentPartPr>
              <p14:xfrm>
                <a:off x="1611367" y="5276329"/>
                <a:ext cx="234000" cy="179640"/>
              </p14:xfrm>
            </p:contentPart>
          </mc:Choice>
          <mc:Fallback>
            <p:pic>
              <p:nvPicPr>
                <p:cNvPr id="25727" name="잉크 25726">
                  <a:extLst>
                    <a:ext uri="{FF2B5EF4-FFF2-40B4-BE49-F238E27FC236}">
                      <a16:creationId xmlns:a16="http://schemas.microsoft.com/office/drawing/2014/main" id="{5E72527D-96BC-4291-801D-337259F6356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602727" y="5267329"/>
                  <a:ext cx="2516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5728" name="잉크 25727">
                  <a:extLst>
                    <a:ext uri="{FF2B5EF4-FFF2-40B4-BE49-F238E27FC236}">
                      <a16:creationId xmlns:a16="http://schemas.microsoft.com/office/drawing/2014/main" id="{FD0B3018-1F3C-4800-A775-4FFC6CBE1C89}"/>
                    </a:ext>
                  </a:extLst>
                </p14:cNvPr>
                <p14:cNvContentPartPr/>
                <p14:nvPr/>
              </p14:nvContentPartPr>
              <p14:xfrm>
                <a:off x="1885687" y="5198209"/>
                <a:ext cx="54360" cy="160560"/>
              </p14:xfrm>
            </p:contentPart>
          </mc:Choice>
          <mc:Fallback>
            <p:pic>
              <p:nvPicPr>
                <p:cNvPr id="25728" name="잉크 25727">
                  <a:extLst>
                    <a:ext uri="{FF2B5EF4-FFF2-40B4-BE49-F238E27FC236}">
                      <a16:creationId xmlns:a16="http://schemas.microsoft.com/office/drawing/2014/main" id="{FD0B3018-1F3C-4800-A775-4FFC6CBE1C8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876687" y="5189569"/>
                  <a:ext cx="72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5729" name="잉크 25728">
                  <a:extLst>
                    <a:ext uri="{FF2B5EF4-FFF2-40B4-BE49-F238E27FC236}">
                      <a16:creationId xmlns:a16="http://schemas.microsoft.com/office/drawing/2014/main" id="{35F474DD-A006-4458-979F-3885C144C331}"/>
                    </a:ext>
                  </a:extLst>
                </p14:cNvPr>
                <p14:cNvContentPartPr/>
                <p14:nvPr/>
              </p14:nvContentPartPr>
              <p14:xfrm>
                <a:off x="1838887" y="5279929"/>
                <a:ext cx="238320" cy="220680"/>
              </p14:xfrm>
            </p:contentPart>
          </mc:Choice>
          <mc:Fallback>
            <p:pic>
              <p:nvPicPr>
                <p:cNvPr id="25729" name="잉크 25728">
                  <a:extLst>
                    <a:ext uri="{FF2B5EF4-FFF2-40B4-BE49-F238E27FC236}">
                      <a16:creationId xmlns:a16="http://schemas.microsoft.com/office/drawing/2014/main" id="{35F474DD-A006-4458-979F-3885C144C33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829887" y="5270929"/>
                  <a:ext cx="2559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5730" name="잉크 25729">
                  <a:extLst>
                    <a:ext uri="{FF2B5EF4-FFF2-40B4-BE49-F238E27FC236}">
                      <a16:creationId xmlns:a16="http://schemas.microsoft.com/office/drawing/2014/main" id="{03B9669A-8BD1-4D32-A3CB-B9BECE142DAE}"/>
                    </a:ext>
                  </a:extLst>
                </p14:cNvPr>
                <p14:cNvContentPartPr/>
                <p14:nvPr/>
              </p14:nvContentPartPr>
              <p14:xfrm>
                <a:off x="1929967" y="5377129"/>
                <a:ext cx="218880" cy="159480"/>
              </p14:xfrm>
            </p:contentPart>
          </mc:Choice>
          <mc:Fallback>
            <p:pic>
              <p:nvPicPr>
                <p:cNvPr id="25730" name="잉크 25729">
                  <a:extLst>
                    <a:ext uri="{FF2B5EF4-FFF2-40B4-BE49-F238E27FC236}">
                      <a16:creationId xmlns:a16="http://schemas.microsoft.com/office/drawing/2014/main" id="{03B9669A-8BD1-4D32-A3CB-B9BECE142DA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921327" y="5368489"/>
                  <a:ext cx="236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5731" name="잉크 25730">
                  <a:extLst>
                    <a:ext uri="{FF2B5EF4-FFF2-40B4-BE49-F238E27FC236}">
                      <a16:creationId xmlns:a16="http://schemas.microsoft.com/office/drawing/2014/main" id="{E6C3376A-E4F5-424A-9D17-DCAC10A61E2A}"/>
                    </a:ext>
                  </a:extLst>
                </p14:cNvPr>
                <p14:cNvContentPartPr/>
                <p14:nvPr/>
              </p14:nvContentPartPr>
              <p14:xfrm>
                <a:off x="2165047" y="5290369"/>
                <a:ext cx="126360" cy="115560"/>
              </p14:xfrm>
            </p:contentPart>
          </mc:Choice>
          <mc:Fallback>
            <p:pic>
              <p:nvPicPr>
                <p:cNvPr id="25731" name="잉크 25730">
                  <a:extLst>
                    <a:ext uri="{FF2B5EF4-FFF2-40B4-BE49-F238E27FC236}">
                      <a16:creationId xmlns:a16="http://schemas.microsoft.com/office/drawing/2014/main" id="{E6C3376A-E4F5-424A-9D17-DCAC10A61E2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156407" y="5281729"/>
                  <a:ext cx="144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5732" name="잉크 25731">
                  <a:extLst>
                    <a:ext uri="{FF2B5EF4-FFF2-40B4-BE49-F238E27FC236}">
                      <a16:creationId xmlns:a16="http://schemas.microsoft.com/office/drawing/2014/main" id="{686D2AED-72BB-4773-865F-C4E360D4B332}"/>
                    </a:ext>
                  </a:extLst>
                </p14:cNvPr>
                <p14:cNvContentPartPr/>
                <p14:nvPr/>
              </p14:nvContentPartPr>
              <p14:xfrm>
                <a:off x="2164327" y="5439409"/>
                <a:ext cx="175320" cy="115920"/>
              </p14:xfrm>
            </p:contentPart>
          </mc:Choice>
          <mc:Fallback>
            <p:pic>
              <p:nvPicPr>
                <p:cNvPr id="25732" name="잉크 25731">
                  <a:extLst>
                    <a:ext uri="{FF2B5EF4-FFF2-40B4-BE49-F238E27FC236}">
                      <a16:creationId xmlns:a16="http://schemas.microsoft.com/office/drawing/2014/main" id="{686D2AED-72BB-4773-865F-C4E360D4B33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155327" y="5430409"/>
                  <a:ext cx="192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5733" name="잉크 25732">
                  <a:extLst>
                    <a:ext uri="{FF2B5EF4-FFF2-40B4-BE49-F238E27FC236}">
                      <a16:creationId xmlns:a16="http://schemas.microsoft.com/office/drawing/2014/main" id="{0C7C82EC-C1F2-4626-BE10-5DF948C4AAE9}"/>
                    </a:ext>
                  </a:extLst>
                </p14:cNvPr>
                <p14:cNvContentPartPr/>
                <p14:nvPr/>
              </p14:nvContentPartPr>
              <p14:xfrm>
                <a:off x="2441527" y="5240689"/>
                <a:ext cx="241200" cy="200160"/>
              </p14:xfrm>
            </p:contentPart>
          </mc:Choice>
          <mc:Fallback>
            <p:pic>
              <p:nvPicPr>
                <p:cNvPr id="25733" name="잉크 25732">
                  <a:extLst>
                    <a:ext uri="{FF2B5EF4-FFF2-40B4-BE49-F238E27FC236}">
                      <a16:creationId xmlns:a16="http://schemas.microsoft.com/office/drawing/2014/main" id="{0C7C82EC-C1F2-4626-BE10-5DF948C4AAE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432887" y="5231689"/>
                  <a:ext cx="258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5734" name="잉크 25733">
                  <a:extLst>
                    <a:ext uri="{FF2B5EF4-FFF2-40B4-BE49-F238E27FC236}">
                      <a16:creationId xmlns:a16="http://schemas.microsoft.com/office/drawing/2014/main" id="{87B61BBB-BF5C-42E6-9924-072DEF08549F}"/>
                    </a:ext>
                  </a:extLst>
                </p14:cNvPr>
                <p14:cNvContentPartPr/>
                <p14:nvPr/>
              </p14:nvContentPartPr>
              <p14:xfrm>
                <a:off x="2647447" y="5281369"/>
                <a:ext cx="33480" cy="156960"/>
              </p14:xfrm>
            </p:contentPart>
          </mc:Choice>
          <mc:Fallback>
            <p:pic>
              <p:nvPicPr>
                <p:cNvPr id="25734" name="잉크 25733">
                  <a:extLst>
                    <a:ext uri="{FF2B5EF4-FFF2-40B4-BE49-F238E27FC236}">
                      <a16:creationId xmlns:a16="http://schemas.microsoft.com/office/drawing/2014/main" id="{87B61BBB-BF5C-42E6-9924-072DEF08549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638807" y="5272729"/>
                  <a:ext cx="51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5735" name="잉크 25734">
                  <a:extLst>
                    <a:ext uri="{FF2B5EF4-FFF2-40B4-BE49-F238E27FC236}">
                      <a16:creationId xmlns:a16="http://schemas.microsoft.com/office/drawing/2014/main" id="{0A39A8E2-98D5-4BBD-AC19-43D1E7DB991E}"/>
                    </a:ext>
                  </a:extLst>
                </p14:cNvPr>
                <p14:cNvContentPartPr/>
                <p14:nvPr/>
              </p14:nvContentPartPr>
              <p14:xfrm>
                <a:off x="2602807" y="5309449"/>
                <a:ext cx="274680" cy="244080"/>
              </p14:xfrm>
            </p:contentPart>
          </mc:Choice>
          <mc:Fallback>
            <p:pic>
              <p:nvPicPr>
                <p:cNvPr id="25735" name="잉크 25734">
                  <a:extLst>
                    <a:ext uri="{FF2B5EF4-FFF2-40B4-BE49-F238E27FC236}">
                      <a16:creationId xmlns:a16="http://schemas.microsoft.com/office/drawing/2014/main" id="{0A39A8E2-98D5-4BBD-AC19-43D1E7DB991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593807" y="5300449"/>
                  <a:ext cx="2923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5736" name="잉크 25735">
                  <a:extLst>
                    <a:ext uri="{FF2B5EF4-FFF2-40B4-BE49-F238E27FC236}">
                      <a16:creationId xmlns:a16="http://schemas.microsoft.com/office/drawing/2014/main" id="{A3DDD8D2-E3DB-4E30-86ED-62D6B206A2A4}"/>
                    </a:ext>
                  </a:extLst>
                </p14:cNvPr>
                <p14:cNvContentPartPr/>
                <p14:nvPr/>
              </p14:nvContentPartPr>
              <p14:xfrm>
                <a:off x="2750407" y="5417449"/>
                <a:ext cx="214920" cy="135360"/>
              </p14:xfrm>
            </p:contentPart>
          </mc:Choice>
          <mc:Fallback>
            <p:pic>
              <p:nvPicPr>
                <p:cNvPr id="25736" name="잉크 25735">
                  <a:extLst>
                    <a:ext uri="{FF2B5EF4-FFF2-40B4-BE49-F238E27FC236}">
                      <a16:creationId xmlns:a16="http://schemas.microsoft.com/office/drawing/2014/main" id="{A3DDD8D2-E3DB-4E30-86ED-62D6B206A2A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741767" y="5408449"/>
                  <a:ext cx="232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737" name="잉크 25736">
                  <a:extLst>
                    <a:ext uri="{FF2B5EF4-FFF2-40B4-BE49-F238E27FC236}">
                      <a16:creationId xmlns:a16="http://schemas.microsoft.com/office/drawing/2014/main" id="{B0D0AB71-0F08-48FD-B61A-23CB93CB231F}"/>
                    </a:ext>
                  </a:extLst>
                </p14:cNvPr>
                <p14:cNvContentPartPr/>
                <p14:nvPr/>
              </p14:nvContentPartPr>
              <p14:xfrm>
                <a:off x="2916367" y="5328889"/>
                <a:ext cx="264240" cy="192240"/>
              </p14:xfrm>
            </p:contentPart>
          </mc:Choice>
          <mc:Fallback>
            <p:pic>
              <p:nvPicPr>
                <p:cNvPr id="25737" name="잉크 25736">
                  <a:extLst>
                    <a:ext uri="{FF2B5EF4-FFF2-40B4-BE49-F238E27FC236}">
                      <a16:creationId xmlns:a16="http://schemas.microsoft.com/office/drawing/2014/main" id="{B0D0AB71-0F08-48FD-B61A-23CB93CB231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907727" y="5320249"/>
                  <a:ext cx="281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738" name="잉크 25737">
                  <a:extLst>
                    <a:ext uri="{FF2B5EF4-FFF2-40B4-BE49-F238E27FC236}">
                      <a16:creationId xmlns:a16="http://schemas.microsoft.com/office/drawing/2014/main" id="{C8056B2E-FE74-4F1D-91AD-D8D1822CBA74}"/>
                    </a:ext>
                  </a:extLst>
                </p14:cNvPr>
                <p14:cNvContentPartPr/>
                <p14:nvPr/>
              </p14:nvContentPartPr>
              <p14:xfrm>
                <a:off x="3279967" y="5304049"/>
                <a:ext cx="124200" cy="163080"/>
              </p14:xfrm>
            </p:contentPart>
          </mc:Choice>
          <mc:Fallback>
            <p:pic>
              <p:nvPicPr>
                <p:cNvPr id="25738" name="잉크 25737">
                  <a:extLst>
                    <a:ext uri="{FF2B5EF4-FFF2-40B4-BE49-F238E27FC236}">
                      <a16:creationId xmlns:a16="http://schemas.microsoft.com/office/drawing/2014/main" id="{C8056B2E-FE74-4F1D-91AD-D8D1822CBA7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271327" y="5295409"/>
                  <a:ext cx="141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5739" name="잉크 25738">
                  <a:extLst>
                    <a:ext uri="{FF2B5EF4-FFF2-40B4-BE49-F238E27FC236}">
                      <a16:creationId xmlns:a16="http://schemas.microsoft.com/office/drawing/2014/main" id="{3B0B9C90-83AA-4DC4-902D-D9B41BA05E2E}"/>
                    </a:ext>
                  </a:extLst>
                </p14:cNvPr>
                <p14:cNvContentPartPr/>
                <p14:nvPr/>
              </p14:nvContentPartPr>
              <p14:xfrm>
                <a:off x="3473287" y="5329969"/>
                <a:ext cx="125280" cy="120960"/>
              </p14:xfrm>
            </p:contentPart>
          </mc:Choice>
          <mc:Fallback>
            <p:pic>
              <p:nvPicPr>
                <p:cNvPr id="25739" name="잉크 25738">
                  <a:extLst>
                    <a:ext uri="{FF2B5EF4-FFF2-40B4-BE49-F238E27FC236}">
                      <a16:creationId xmlns:a16="http://schemas.microsoft.com/office/drawing/2014/main" id="{3B0B9C90-83AA-4DC4-902D-D9B41BA05E2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464647" y="5321329"/>
                  <a:ext cx="142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740" name="잉크 25739">
                  <a:extLst>
                    <a:ext uri="{FF2B5EF4-FFF2-40B4-BE49-F238E27FC236}">
                      <a16:creationId xmlns:a16="http://schemas.microsoft.com/office/drawing/2014/main" id="{A97B83F6-DC40-4926-B6A3-4756A2225EA4}"/>
                    </a:ext>
                  </a:extLst>
                </p14:cNvPr>
                <p14:cNvContentPartPr/>
                <p14:nvPr/>
              </p14:nvContentPartPr>
              <p14:xfrm>
                <a:off x="3420007" y="5468209"/>
                <a:ext cx="230400" cy="149040"/>
              </p14:xfrm>
            </p:contentPart>
          </mc:Choice>
          <mc:Fallback>
            <p:pic>
              <p:nvPicPr>
                <p:cNvPr id="25740" name="잉크 25739">
                  <a:extLst>
                    <a:ext uri="{FF2B5EF4-FFF2-40B4-BE49-F238E27FC236}">
                      <a16:creationId xmlns:a16="http://schemas.microsoft.com/office/drawing/2014/main" id="{A97B83F6-DC40-4926-B6A3-4756A2225EA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411367" y="5459209"/>
                  <a:ext cx="248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5741" name="잉크 25740">
                  <a:extLst>
                    <a:ext uri="{FF2B5EF4-FFF2-40B4-BE49-F238E27FC236}">
                      <a16:creationId xmlns:a16="http://schemas.microsoft.com/office/drawing/2014/main" id="{B4B5C12A-4CDC-4CD7-96B8-5FB65AB082CF}"/>
                    </a:ext>
                  </a:extLst>
                </p14:cNvPr>
                <p14:cNvContentPartPr/>
                <p14:nvPr/>
              </p14:nvContentPartPr>
              <p14:xfrm>
                <a:off x="3470767" y="5322769"/>
                <a:ext cx="339480" cy="215280"/>
              </p14:xfrm>
            </p:contentPart>
          </mc:Choice>
          <mc:Fallback>
            <p:pic>
              <p:nvPicPr>
                <p:cNvPr id="25741" name="잉크 25740">
                  <a:extLst>
                    <a:ext uri="{FF2B5EF4-FFF2-40B4-BE49-F238E27FC236}">
                      <a16:creationId xmlns:a16="http://schemas.microsoft.com/office/drawing/2014/main" id="{B4B5C12A-4CDC-4CD7-96B8-5FB65AB082C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462127" y="5314129"/>
                  <a:ext cx="3571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5742" name="잉크 25741">
                  <a:extLst>
                    <a:ext uri="{FF2B5EF4-FFF2-40B4-BE49-F238E27FC236}">
                      <a16:creationId xmlns:a16="http://schemas.microsoft.com/office/drawing/2014/main" id="{C3BABA1D-2278-4694-AA77-B4A9F1AFF4AA}"/>
                    </a:ext>
                  </a:extLst>
                </p14:cNvPr>
                <p14:cNvContentPartPr/>
                <p14:nvPr/>
              </p14:nvContentPartPr>
              <p14:xfrm>
                <a:off x="3704767" y="5433289"/>
                <a:ext cx="252360" cy="202320"/>
              </p14:xfrm>
            </p:contentPart>
          </mc:Choice>
          <mc:Fallback>
            <p:pic>
              <p:nvPicPr>
                <p:cNvPr id="25742" name="잉크 25741">
                  <a:extLst>
                    <a:ext uri="{FF2B5EF4-FFF2-40B4-BE49-F238E27FC236}">
                      <a16:creationId xmlns:a16="http://schemas.microsoft.com/office/drawing/2014/main" id="{C3BABA1D-2278-4694-AA77-B4A9F1AFF4A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696127" y="5424289"/>
                  <a:ext cx="270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743" name="잉크 25742">
                  <a:extLst>
                    <a:ext uri="{FF2B5EF4-FFF2-40B4-BE49-F238E27FC236}">
                      <a16:creationId xmlns:a16="http://schemas.microsoft.com/office/drawing/2014/main" id="{5D6472A4-648E-4ECA-B72C-029D2BF2A993}"/>
                    </a:ext>
                  </a:extLst>
                </p14:cNvPr>
                <p14:cNvContentPartPr/>
                <p14:nvPr/>
              </p14:nvContentPartPr>
              <p14:xfrm>
                <a:off x="4194007" y="5292529"/>
                <a:ext cx="202680" cy="140400"/>
              </p14:xfrm>
            </p:contentPart>
          </mc:Choice>
          <mc:Fallback>
            <p:pic>
              <p:nvPicPr>
                <p:cNvPr id="25743" name="잉크 25742">
                  <a:extLst>
                    <a:ext uri="{FF2B5EF4-FFF2-40B4-BE49-F238E27FC236}">
                      <a16:creationId xmlns:a16="http://schemas.microsoft.com/office/drawing/2014/main" id="{5D6472A4-648E-4ECA-B72C-029D2BF2A99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185367" y="5283889"/>
                  <a:ext cx="2203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744" name="잉크 25743">
                  <a:extLst>
                    <a:ext uri="{FF2B5EF4-FFF2-40B4-BE49-F238E27FC236}">
                      <a16:creationId xmlns:a16="http://schemas.microsoft.com/office/drawing/2014/main" id="{AAAB7A3B-9CAF-479D-9849-B75230D2864B}"/>
                    </a:ext>
                  </a:extLst>
                </p14:cNvPr>
                <p14:cNvContentPartPr/>
                <p14:nvPr/>
              </p14:nvContentPartPr>
              <p14:xfrm>
                <a:off x="4244047" y="5438329"/>
                <a:ext cx="188280" cy="94680"/>
              </p14:xfrm>
            </p:contentPart>
          </mc:Choice>
          <mc:Fallback>
            <p:pic>
              <p:nvPicPr>
                <p:cNvPr id="25744" name="잉크 25743">
                  <a:extLst>
                    <a:ext uri="{FF2B5EF4-FFF2-40B4-BE49-F238E27FC236}">
                      <a16:creationId xmlns:a16="http://schemas.microsoft.com/office/drawing/2014/main" id="{AAAB7A3B-9CAF-479D-9849-B75230D2864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235047" y="5429689"/>
                  <a:ext cx="205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5745" name="잉크 25744">
                  <a:extLst>
                    <a:ext uri="{FF2B5EF4-FFF2-40B4-BE49-F238E27FC236}">
                      <a16:creationId xmlns:a16="http://schemas.microsoft.com/office/drawing/2014/main" id="{B8C9A26B-DB96-45BD-9494-DEE8D22A0F1D}"/>
                    </a:ext>
                  </a:extLst>
                </p14:cNvPr>
                <p14:cNvContentPartPr/>
                <p14:nvPr/>
              </p14:nvContentPartPr>
              <p14:xfrm>
                <a:off x="4443127" y="5321329"/>
                <a:ext cx="163800" cy="174240"/>
              </p14:xfrm>
            </p:contentPart>
          </mc:Choice>
          <mc:Fallback>
            <p:pic>
              <p:nvPicPr>
                <p:cNvPr id="25745" name="잉크 25744">
                  <a:extLst>
                    <a:ext uri="{FF2B5EF4-FFF2-40B4-BE49-F238E27FC236}">
                      <a16:creationId xmlns:a16="http://schemas.microsoft.com/office/drawing/2014/main" id="{B8C9A26B-DB96-45BD-9494-DEE8D22A0F1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434487" y="5312689"/>
                  <a:ext cx="1814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746" name="잉크 25745">
                  <a:extLst>
                    <a:ext uri="{FF2B5EF4-FFF2-40B4-BE49-F238E27FC236}">
                      <a16:creationId xmlns:a16="http://schemas.microsoft.com/office/drawing/2014/main" id="{4F08BF61-CCC6-435A-8598-C8299E2628E5}"/>
                    </a:ext>
                  </a:extLst>
                </p14:cNvPr>
                <p14:cNvContentPartPr/>
                <p14:nvPr/>
              </p14:nvContentPartPr>
              <p14:xfrm>
                <a:off x="4505407" y="5372809"/>
                <a:ext cx="190440" cy="236880"/>
              </p14:xfrm>
            </p:contentPart>
          </mc:Choice>
          <mc:Fallback>
            <p:pic>
              <p:nvPicPr>
                <p:cNvPr id="25746" name="잉크 25745">
                  <a:extLst>
                    <a:ext uri="{FF2B5EF4-FFF2-40B4-BE49-F238E27FC236}">
                      <a16:creationId xmlns:a16="http://schemas.microsoft.com/office/drawing/2014/main" id="{4F08BF61-CCC6-435A-8598-C8299E2628E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496767" y="5364169"/>
                  <a:ext cx="208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747" name="잉크 25746">
                  <a:extLst>
                    <a:ext uri="{FF2B5EF4-FFF2-40B4-BE49-F238E27FC236}">
                      <a16:creationId xmlns:a16="http://schemas.microsoft.com/office/drawing/2014/main" id="{8C736B76-A079-43E1-BDC2-6794546D8011}"/>
                    </a:ext>
                  </a:extLst>
                </p14:cNvPr>
                <p14:cNvContentPartPr/>
                <p14:nvPr/>
              </p14:nvContentPartPr>
              <p14:xfrm>
                <a:off x="4668127" y="5326729"/>
                <a:ext cx="174240" cy="164880"/>
              </p14:xfrm>
            </p:contentPart>
          </mc:Choice>
          <mc:Fallback>
            <p:pic>
              <p:nvPicPr>
                <p:cNvPr id="25747" name="잉크 25746">
                  <a:extLst>
                    <a:ext uri="{FF2B5EF4-FFF2-40B4-BE49-F238E27FC236}">
                      <a16:creationId xmlns:a16="http://schemas.microsoft.com/office/drawing/2014/main" id="{8C736B76-A079-43E1-BDC2-6794546D801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659127" y="5318089"/>
                  <a:ext cx="191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748" name="잉크 25747">
                  <a:extLst>
                    <a:ext uri="{FF2B5EF4-FFF2-40B4-BE49-F238E27FC236}">
                      <a16:creationId xmlns:a16="http://schemas.microsoft.com/office/drawing/2014/main" id="{CE9367AD-5EF5-449D-9406-E79FB6833DBB}"/>
                    </a:ext>
                  </a:extLst>
                </p14:cNvPr>
                <p14:cNvContentPartPr/>
                <p14:nvPr/>
              </p14:nvContentPartPr>
              <p14:xfrm>
                <a:off x="4706647" y="5332129"/>
                <a:ext cx="375120" cy="277920"/>
              </p14:xfrm>
            </p:contentPart>
          </mc:Choice>
          <mc:Fallback>
            <p:pic>
              <p:nvPicPr>
                <p:cNvPr id="25748" name="잉크 25747">
                  <a:extLst>
                    <a:ext uri="{FF2B5EF4-FFF2-40B4-BE49-F238E27FC236}">
                      <a16:creationId xmlns:a16="http://schemas.microsoft.com/office/drawing/2014/main" id="{CE9367AD-5EF5-449D-9406-E79FB6833DB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697647" y="5323489"/>
                  <a:ext cx="3927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749" name="잉크 25748">
                  <a:extLst>
                    <a:ext uri="{FF2B5EF4-FFF2-40B4-BE49-F238E27FC236}">
                      <a16:creationId xmlns:a16="http://schemas.microsoft.com/office/drawing/2014/main" id="{2152A19A-80C1-41AF-926B-3AC8FD44E1C7}"/>
                    </a:ext>
                  </a:extLst>
                </p14:cNvPr>
                <p14:cNvContentPartPr/>
                <p14:nvPr/>
              </p14:nvContentPartPr>
              <p14:xfrm>
                <a:off x="5006887" y="5381089"/>
                <a:ext cx="293760" cy="293760"/>
              </p14:xfrm>
            </p:contentPart>
          </mc:Choice>
          <mc:Fallback>
            <p:pic>
              <p:nvPicPr>
                <p:cNvPr id="25749" name="잉크 25748">
                  <a:extLst>
                    <a:ext uri="{FF2B5EF4-FFF2-40B4-BE49-F238E27FC236}">
                      <a16:creationId xmlns:a16="http://schemas.microsoft.com/office/drawing/2014/main" id="{2152A19A-80C1-41AF-926B-3AC8FD44E1C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997887" y="5372449"/>
                  <a:ext cx="3114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750" name="잉크 25749">
                  <a:extLst>
                    <a:ext uri="{FF2B5EF4-FFF2-40B4-BE49-F238E27FC236}">
                      <a16:creationId xmlns:a16="http://schemas.microsoft.com/office/drawing/2014/main" id="{E5F1CD4B-24BE-42A9-9F0D-086412DD57DF}"/>
                    </a:ext>
                  </a:extLst>
                </p14:cNvPr>
                <p14:cNvContentPartPr/>
                <p14:nvPr/>
              </p14:nvContentPartPr>
              <p14:xfrm>
                <a:off x="5100847" y="5485129"/>
                <a:ext cx="286560" cy="127440"/>
              </p14:xfrm>
            </p:contentPart>
          </mc:Choice>
          <mc:Fallback>
            <p:pic>
              <p:nvPicPr>
                <p:cNvPr id="25750" name="잉크 25749">
                  <a:extLst>
                    <a:ext uri="{FF2B5EF4-FFF2-40B4-BE49-F238E27FC236}">
                      <a16:creationId xmlns:a16="http://schemas.microsoft.com/office/drawing/2014/main" id="{E5F1CD4B-24BE-42A9-9F0D-086412DD57D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092207" y="5476129"/>
                  <a:ext cx="304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751" name="잉크 25750">
                  <a:extLst>
                    <a:ext uri="{FF2B5EF4-FFF2-40B4-BE49-F238E27FC236}">
                      <a16:creationId xmlns:a16="http://schemas.microsoft.com/office/drawing/2014/main" id="{8DC6E93C-6BD0-424D-8F8B-EA29D10E746F}"/>
                    </a:ext>
                  </a:extLst>
                </p14:cNvPr>
                <p14:cNvContentPartPr/>
                <p14:nvPr/>
              </p14:nvContentPartPr>
              <p14:xfrm>
                <a:off x="5356807" y="5322769"/>
                <a:ext cx="272520" cy="345240"/>
              </p14:xfrm>
            </p:contentPart>
          </mc:Choice>
          <mc:Fallback>
            <p:pic>
              <p:nvPicPr>
                <p:cNvPr id="25751" name="잉크 25750">
                  <a:extLst>
                    <a:ext uri="{FF2B5EF4-FFF2-40B4-BE49-F238E27FC236}">
                      <a16:creationId xmlns:a16="http://schemas.microsoft.com/office/drawing/2014/main" id="{8DC6E93C-6BD0-424D-8F8B-EA29D10E746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347807" y="5314129"/>
                  <a:ext cx="2901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754" name="잉크 25753">
                  <a:extLst>
                    <a:ext uri="{FF2B5EF4-FFF2-40B4-BE49-F238E27FC236}">
                      <a16:creationId xmlns:a16="http://schemas.microsoft.com/office/drawing/2014/main" id="{3FA0B9E8-799B-4D53-81CF-4BDF3B8E1EF3}"/>
                    </a:ext>
                  </a:extLst>
                </p14:cNvPr>
                <p14:cNvContentPartPr/>
                <p14:nvPr/>
              </p14:nvContentPartPr>
              <p14:xfrm>
                <a:off x="5737687" y="5277409"/>
                <a:ext cx="144000" cy="185760"/>
              </p14:xfrm>
            </p:contentPart>
          </mc:Choice>
          <mc:Fallback>
            <p:pic>
              <p:nvPicPr>
                <p:cNvPr id="25754" name="잉크 25753">
                  <a:extLst>
                    <a:ext uri="{FF2B5EF4-FFF2-40B4-BE49-F238E27FC236}">
                      <a16:creationId xmlns:a16="http://schemas.microsoft.com/office/drawing/2014/main" id="{3FA0B9E8-799B-4D53-81CF-4BDF3B8E1EF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728687" y="5268409"/>
                  <a:ext cx="1616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5755" name="잉크 25754">
                  <a:extLst>
                    <a:ext uri="{FF2B5EF4-FFF2-40B4-BE49-F238E27FC236}">
                      <a16:creationId xmlns:a16="http://schemas.microsoft.com/office/drawing/2014/main" id="{DC85D73D-9E91-4F3F-BA83-55CB08CCC22E}"/>
                    </a:ext>
                  </a:extLst>
                </p14:cNvPr>
                <p14:cNvContentPartPr/>
                <p14:nvPr/>
              </p14:nvContentPartPr>
              <p14:xfrm>
                <a:off x="5766487" y="5339689"/>
                <a:ext cx="172440" cy="36000"/>
              </p14:xfrm>
            </p:contentPart>
          </mc:Choice>
          <mc:Fallback>
            <p:pic>
              <p:nvPicPr>
                <p:cNvPr id="25755" name="잉크 25754">
                  <a:extLst>
                    <a:ext uri="{FF2B5EF4-FFF2-40B4-BE49-F238E27FC236}">
                      <a16:creationId xmlns:a16="http://schemas.microsoft.com/office/drawing/2014/main" id="{DC85D73D-9E91-4F3F-BA83-55CB08CCC22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757487" y="5330689"/>
                  <a:ext cx="1900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756" name="잉크 25755">
                  <a:extLst>
                    <a:ext uri="{FF2B5EF4-FFF2-40B4-BE49-F238E27FC236}">
                      <a16:creationId xmlns:a16="http://schemas.microsoft.com/office/drawing/2014/main" id="{24DC8628-870E-4971-9214-1D219A940508}"/>
                    </a:ext>
                  </a:extLst>
                </p14:cNvPr>
                <p14:cNvContentPartPr/>
                <p14:nvPr/>
              </p14:nvContentPartPr>
              <p14:xfrm>
                <a:off x="5889247" y="5218009"/>
                <a:ext cx="202680" cy="181800"/>
              </p14:xfrm>
            </p:contentPart>
          </mc:Choice>
          <mc:Fallback>
            <p:pic>
              <p:nvPicPr>
                <p:cNvPr id="25756" name="잉크 25755">
                  <a:extLst>
                    <a:ext uri="{FF2B5EF4-FFF2-40B4-BE49-F238E27FC236}">
                      <a16:creationId xmlns:a16="http://schemas.microsoft.com/office/drawing/2014/main" id="{24DC8628-870E-4971-9214-1D219A94050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880607" y="5209369"/>
                  <a:ext cx="220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757" name="잉크 25756">
                  <a:extLst>
                    <a:ext uri="{FF2B5EF4-FFF2-40B4-BE49-F238E27FC236}">
                      <a16:creationId xmlns:a16="http://schemas.microsoft.com/office/drawing/2014/main" id="{B59CD7A2-B9F8-4904-A5F6-4E13E2297ECB}"/>
                    </a:ext>
                  </a:extLst>
                </p14:cNvPr>
                <p14:cNvContentPartPr/>
                <p14:nvPr/>
              </p14:nvContentPartPr>
              <p14:xfrm>
                <a:off x="5958727" y="5416369"/>
                <a:ext cx="175320" cy="191160"/>
              </p14:xfrm>
            </p:contentPart>
          </mc:Choice>
          <mc:Fallback>
            <p:pic>
              <p:nvPicPr>
                <p:cNvPr id="25757" name="잉크 25756">
                  <a:extLst>
                    <a:ext uri="{FF2B5EF4-FFF2-40B4-BE49-F238E27FC236}">
                      <a16:creationId xmlns:a16="http://schemas.microsoft.com/office/drawing/2014/main" id="{B59CD7A2-B9F8-4904-A5F6-4E13E2297EC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949727" y="5407369"/>
                  <a:ext cx="192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758" name="잉크 25757">
                  <a:extLst>
                    <a:ext uri="{FF2B5EF4-FFF2-40B4-BE49-F238E27FC236}">
                      <a16:creationId xmlns:a16="http://schemas.microsoft.com/office/drawing/2014/main" id="{ADA670CE-C0FA-4D1D-9DD6-BCB6E8BFDD8A}"/>
                    </a:ext>
                  </a:extLst>
                </p14:cNvPr>
                <p14:cNvContentPartPr/>
                <p14:nvPr/>
              </p14:nvContentPartPr>
              <p14:xfrm>
                <a:off x="6121447" y="5262289"/>
                <a:ext cx="342000" cy="393120"/>
              </p14:xfrm>
            </p:contentPart>
          </mc:Choice>
          <mc:Fallback>
            <p:pic>
              <p:nvPicPr>
                <p:cNvPr id="25758" name="잉크 25757">
                  <a:extLst>
                    <a:ext uri="{FF2B5EF4-FFF2-40B4-BE49-F238E27FC236}">
                      <a16:creationId xmlns:a16="http://schemas.microsoft.com/office/drawing/2014/main" id="{ADA670CE-C0FA-4D1D-9DD6-BCB6E8BFDD8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112807" y="5253289"/>
                  <a:ext cx="3596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759" name="잉크 25758">
                  <a:extLst>
                    <a:ext uri="{FF2B5EF4-FFF2-40B4-BE49-F238E27FC236}">
                      <a16:creationId xmlns:a16="http://schemas.microsoft.com/office/drawing/2014/main" id="{3A976A47-7E41-4F30-9533-87E58B04CB4D}"/>
                    </a:ext>
                  </a:extLst>
                </p14:cNvPr>
                <p14:cNvContentPartPr/>
                <p14:nvPr/>
              </p14:nvContentPartPr>
              <p14:xfrm>
                <a:off x="6276607" y="5241409"/>
                <a:ext cx="122400" cy="144000"/>
              </p14:xfrm>
            </p:contentPart>
          </mc:Choice>
          <mc:Fallback>
            <p:pic>
              <p:nvPicPr>
                <p:cNvPr id="25759" name="잉크 25758">
                  <a:extLst>
                    <a:ext uri="{FF2B5EF4-FFF2-40B4-BE49-F238E27FC236}">
                      <a16:creationId xmlns:a16="http://schemas.microsoft.com/office/drawing/2014/main" id="{3A976A47-7E41-4F30-9533-87E58B04CB4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267967" y="5232769"/>
                  <a:ext cx="140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760" name="잉크 25759">
                  <a:extLst>
                    <a:ext uri="{FF2B5EF4-FFF2-40B4-BE49-F238E27FC236}">
                      <a16:creationId xmlns:a16="http://schemas.microsoft.com/office/drawing/2014/main" id="{9871D32A-EB79-4B12-9E55-7A167601C1FC}"/>
                    </a:ext>
                  </a:extLst>
                </p14:cNvPr>
                <p14:cNvContentPartPr/>
                <p14:nvPr/>
              </p14:nvContentPartPr>
              <p14:xfrm>
                <a:off x="6322687" y="5399449"/>
                <a:ext cx="177480" cy="54000"/>
              </p14:xfrm>
            </p:contentPart>
          </mc:Choice>
          <mc:Fallback>
            <p:pic>
              <p:nvPicPr>
                <p:cNvPr id="25760" name="잉크 25759">
                  <a:extLst>
                    <a:ext uri="{FF2B5EF4-FFF2-40B4-BE49-F238E27FC236}">
                      <a16:creationId xmlns:a16="http://schemas.microsoft.com/office/drawing/2014/main" id="{9871D32A-EB79-4B12-9E55-7A167601C1F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313687" y="5390809"/>
                  <a:ext cx="195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761" name="잉크 25760">
                  <a:extLst>
                    <a:ext uri="{FF2B5EF4-FFF2-40B4-BE49-F238E27FC236}">
                      <a16:creationId xmlns:a16="http://schemas.microsoft.com/office/drawing/2014/main" id="{F397F223-288B-4FAA-B1C7-278D38A4C7B4}"/>
                    </a:ext>
                  </a:extLst>
                </p14:cNvPr>
                <p14:cNvContentPartPr/>
                <p14:nvPr/>
              </p14:nvContentPartPr>
              <p14:xfrm>
                <a:off x="6448327" y="5255449"/>
                <a:ext cx="45360" cy="360360"/>
              </p14:xfrm>
            </p:contentPart>
          </mc:Choice>
          <mc:Fallback>
            <p:pic>
              <p:nvPicPr>
                <p:cNvPr id="25761" name="잉크 25760">
                  <a:extLst>
                    <a:ext uri="{FF2B5EF4-FFF2-40B4-BE49-F238E27FC236}">
                      <a16:creationId xmlns:a16="http://schemas.microsoft.com/office/drawing/2014/main" id="{F397F223-288B-4FAA-B1C7-278D38A4C7B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439687" y="5246449"/>
                  <a:ext cx="6300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763" name="잉크 25762">
                  <a:extLst>
                    <a:ext uri="{FF2B5EF4-FFF2-40B4-BE49-F238E27FC236}">
                      <a16:creationId xmlns:a16="http://schemas.microsoft.com/office/drawing/2014/main" id="{25695032-C4C9-4B69-B805-C733D09C6D84}"/>
                    </a:ext>
                  </a:extLst>
                </p14:cNvPr>
                <p14:cNvContentPartPr/>
                <p14:nvPr/>
              </p14:nvContentPartPr>
              <p14:xfrm>
                <a:off x="6701767" y="5279929"/>
                <a:ext cx="236520" cy="272160"/>
              </p14:xfrm>
            </p:contentPart>
          </mc:Choice>
          <mc:Fallback>
            <p:pic>
              <p:nvPicPr>
                <p:cNvPr id="25763" name="잉크 25762">
                  <a:extLst>
                    <a:ext uri="{FF2B5EF4-FFF2-40B4-BE49-F238E27FC236}">
                      <a16:creationId xmlns:a16="http://schemas.microsoft.com/office/drawing/2014/main" id="{25695032-C4C9-4B69-B805-C733D09C6D8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692767" y="5271289"/>
                  <a:ext cx="254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764" name="잉크 25763">
                  <a:extLst>
                    <a:ext uri="{FF2B5EF4-FFF2-40B4-BE49-F238E27FC236}">
                      <a16:creationId xmlns:a16="http://schemas.microsoft.com/office/drawing/2014/main" id="{3E8A13B0-FA9A-4910-8726-EC6B61883F98}"/>
                    </a:ext>
                  </a:extLst>
                </p14:cNvPr>
                <p14:cNvContentPartPr/>
                <p14:nvPr/>
              </p14:nvContentPartPr>
              <p14:xfrm>
                <a:off x="6940807" y="5318449"/>
                <a:ext cx="110520" cy="191160"/>
              </p14:xfrm>
            </p:contentPart>
          </mc:Choice>
          <mc:Fallback>
            <p:pic>
              <p:nvPicPr>
                <p:cNvPr id="25764" name="잉크 25763">
                  <a:extLst>
                    <a:ext uri="{FF2B5EF4-FFF2-40B4-BE49-F238E27FC236}">
                      <a16:creationId xmlns:a16="http://schemas.microsoft.com/office/drawing/2014/main" id="{3E8A13B0-FA9A-4910-8726-EC6B61883F9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931807" y="5309449"/>
                  <a:ext cx="128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765" name="잉크 25764">
                  <a:extLst>
                    <a:ext uri="{FF2B5EF4-FFF2-40B4-BE49-F238E27FC236}">
                      <a16:creationId xmlns:a16="http://schemas.microsoft.com/office/drawing/2014/main" id="{8B905FD7-79C5-4211-9F18-333286DFE31E}"/>
                    </a:ext>
                  </a:extLst>
                </p14:cNvPr>
                <p14:cNvContentPartPr/>
                <p14:nvPr/>
              </p14:nvContentPartPr>
              <p14:xfrm>
                <a:off x="7052047" y="5269489"/>
                <a:ext cx="93960" cy="156600"/>
              </p14:xfrm>
            </p:contentPart>
          </mc:Choice>
          <mc:Fallback>
            <p:pic>
              <p:nvPicPr>
                <p:cNvPr id="25765" name="잉크 25764">
                  <a:extLst>
                    <a:ext uri="{FF2B5EF4-FFF2-40B4-BE49-F238E27FC236}">
                      <a16:creationId xmlns:a16="http://schemas.microsoft.com/office/drawing/2014/main" id="{8B905FD7-79C5-4211-9F18-333286DFE31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043047" y="5260849"/>
                  <a:ext cx="111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766" name="잉크 25765">
                  <a:extLst>
                    <a:ext uri="{FF2B5EF4-FFF2-40B4-BE49-F238E27FC236}">
                      <a16:creationId xmlns:a16="http://schemas.microsoft.com/office/drawing/2014/main" id="{14AAFA7A-D354-4A7D-85CE-0274C99406CC}"/>
                    </a:ext>
                  </a:extLst>
                </p14:cNvPr>
                <p14:cNvContentPartPr/>
                <p14:nvPr/>
              </p14:nvContentPartPr>
              <p14:xfrm>
                <a:off x="7232767" y="5140609"/>
                <a:ext cx="157320" cy="334800"/>
              </p14:xfrm>
            </p:contentPart>
          </mc:Choice>
          <mc:Fallback>
            <p:pic>
              <p:nvPicPr>
                <p:cNvPr id="25766" name="잉크 25765">
                  <a:extLst>
                    <a:ext uri="{FF2B5EF4-FFF2-40B4-BE49-F238E27FC236}">
                      <a16:creationId xmlns:a16="http://schemas.microsoft.com/office/drawing/2014/main" id="{14AAFA7A-D354-4A7D-85CE-0274C99406C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24127" y="5131969"/>
                  <a:ext cx="1749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767" name="잉크 25766">
                  <a:extLst>
                    <a:ext uri="{FF2B5EF4-FFF2-40B4-BE49-F238E27FC236}">
                      <a16:creationId xmlns:a16="http://schemas.microsoft.com/office/drawing/2014/main" id="{BF40E3EF-F1AE-4593-A035-9B4511792724}"/>
                    </a:ext>
                  </a:extLst>
                </p14:cNvPr>
                <p14:cNvContentPartPr/>
                <p14:nvPr/>
              </p14:nvContentPartPr>
              <p14:xfrm>
                <a:off x="7117207" y="5470729"/>
                <a:ext cx="212400" cy="123840"/>
              </p14:xfrm>
            </p:contentPart>
          </mc:Choice>
          <mc:Fallback>
            <p:pic>
              <p:nvPicPr>
                <p:cNvPr id="25767" name="잉크 25766">
                  <a:extLst>
                    <a:ext uri="{FF2B5EF4-FFF2-40B4-BE49-F238E27FC236}">
                      <a16:creationId xmlns:a16="http://schemas.microsoft.com/office/drawing/2014/main" id="{BF40E3EF-F1AE-4593-A035-9B451179272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108207" y="5461729"/>
                  <a:ext cx="230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768" name="잉크 25767">
                  <a:extLst>
                    <a:ext uri="{FF2B5EF4-FFF2-40B4-BE49-F238E27FC236}">
                      <a16:creationId xmlns:a16="http://schemas.microsoft.com/office/drawing/2014/main" id="{D1B14262-482B-4E04-9A3B-995DC4072A60}"/>
                    </a:ext>
                  </a:extLst>
                </p14:cNvPr>
                <p14:cNvContentPartPr/>
                <p14:nvPr/>
              </p14:nvContentPartPr>
              <p14:xfrm>
                <a:off x="7292887" y="5269849"/>
                <a:ext cx="258120" cy="367920"/>
              </p14:xfrm>
            </p:contentPart>
          </mc:Choice>
          <mc:Fallback>
            <p:pic>
              <p:nvPicPr>
                <p:cNvPr id="25768" name="잉크 25767">
                  <a:extLst>
                    <a:ext uri="{FF2B5EF4-FFF2-40B4-BE49-F238E27FC236}">
                      <a16:creationId xmlns:a16="http://schemas.microsoft.com/office/drawing/2014/main" id="{D1B14262-482B-4E04-9A3B-995DC4072A6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283887" y="5260849"/>
                  <a:ext cx="27576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769" name="잉크 25768">
                  <a:extLst>
                    <a:ext uri="{FF2B5EF4-FFF2-40B4-BE49-F238E27FC236}">
                      <a16:creationId xmlns:a16="http://schemas.microsoft.com/office/drawing/2014/main" id="{77F10A34-2BF1-4AD3-82CA-D8C71AEFC93D}"/>
                    </a:ext>
                  </a:extLst>
                </p14:cNvPr>
                <p14:cNvContentPartPr/>
                <p14:nvPr/>
              </p14:nvContentPartPr>
              <p14:xfrm>
                <a:off x="7686007" y="5431849"/>
                <a:ext cx="97200" cy="97920"/>
              </p14:xfrm>
            </p:contentPart>
          </mc:Choice>
          <mc:Fallback>
            <p:pic>
              <p:nvPicPr>
                <p:cNvPr id="25769" name="잉크 25768">
                  <a:extLst>
                    <a:ext uri="{FF2B5EF4-FFF2-40B4-BE49-F238E27FC236}">
                      <a16:creationId xmlns:a16="http://schemas.microsoft.com/office/drawing/2014/main" id="{77F10A34-2BF1-4AD3-82CA-D8C71AEFC93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677367" y="5422849"/>
                  <a:ext cx="114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771" name="잉크 25770">
                  <a:extLst>
                    <a:ext uri="{FF2B5EF4-FFF2-40B4-BE49-F238E27FC236}">
                      <a16:creationId xmlns:a16="http://schemas.microsoft.com/office/drawing/2014/main" id="{6E3C766C-6DE4-495F-AD3A-6ECCCAB80A5F}"/>
                    </a:ext>
                  </a:extLst>
                </p14:cNvPr>
                <p14:cNvContentPartPr/>
                <p14:nvPr/>
              </p14:nvContentPartPr>
              <p14:xfrm>
                <a:off x="-1001153" y="1193569"/>
                <a:ext cx="1780560" cy="4413240"/>
              </p14:xfrm>
            </p:contentPart>
          </mc:Choice>
          <mc:Fallback>
            <p:pic>
              <p:nvPicPr>
                <p:cNvPr id="25771" name="잉크 25770">
                  <a:extLst>
                    <a:ext uri="{FF2B5EF4-FFF2-40B4-BE49-F238E27FC236}">
                      <a16:creationId xmlns:a16="http://schemas.microsoft.com/office/drawing/2014/main" id="{6E3C766C-6DE4-495F-AD3A-6ECCCAB80A5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-1009793" y="1184929"/>
                  <a:ext cx="1798200" cy="443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25772" name="잉크 25771">
                <a:extLst>
                  <a:ext uri="{FF2B5EF4-FFF2-40B4-BE49-F238E27FC236}">
                    <a16:creationId xmlns:a16="http://schemas.microsoft.com/office/drawing/2014/main" id="{7979E972-81EF-47C0-BB81-DF930B16149D}"/>
                  </a:ext>
                </a:extLst>
              </p14:cNvPr>
              <p14:cNvContentPartPr/>
              <p14:nvPr/>
            </p14:nvContentPartPr>
            <p14:xfrm>
              <a:off x="-2094473" y="2037409"/>
              <a:ext cx="243000" cy="6840"/>
            </p14:xfrm>
          </p:contentPart>
        </mc:Choice>
        <mc:Fallback>
          <p:pic>
            <p:nvPicPr>
              <p:cNvPr id="25772" name="잉크 25771">
                <a:extLst>
                  <a:ext uri="{FF2B5EF4-FFF2-40B4-BE49-F238E27FC236}">
                    <a16:creationId xmlns:a16="http://schemas.microsoft.com/office/drawing/2014/main" id="{7979E972-81EF-47C0-BB81-DF930B16149D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-2103473" y="2028769"/>
                <a:ext cx="2606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25773" name="잉크 25772">
                <a:extLst>
                  <a:ext uri="{FF2B5EF4-FFF2-40B4-BE49-F238E27FC236}">
                    <a16:creationId xmlns:a16="http://schemas.microsoft.com/office/drawing/2014/main" id="{923704D9-A1BB-4E1E-AAE6-B68AAA20060E}"/>
                  </a:ext>
                </a:extLst>
              </p14:cNvPr>
              <p14:cNvContentPartPr/>
              <p14:nvPr/>
            </p14:nvContentPartPr>
            <p14:xfrm>
              <a:off x="-2167052" y="2159809"/>
              <a:ext cx="423720" cy="626760"/>
            </p14:xfrm>
          </p:contentPart>
        </mc:Choice>
        <mc:Fallback>
          <p:pic>
            <p:nvPicPr>
              <p:cNvPr id="25773" name="잉크 25772">
                <a:extLst>
                  <a:ext uri="{FF2B5EF4-FFF2-40B4-BE49-F238E27FC236}">
                    <a16:creationId xmlns:a16="http://schemas.microsoft.com/office/drawing/2014/main" id="{923704D9-A1BB-4E1E-AAE6-B68AAA20060E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-2176052" y="2150809"/>
                <a:ext cx="441360" cy="64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5774" name="잉크 25773">
                <a:extLst>
                  <a:ext uri="{FF2B5EF4-FFF2-40B4-BE49-F238E27FC236}">
                    <a16:creationId xmlns:a16="http://schemas.microsoft.com/office/drawing/2014/main" id="{1DBA46DA-D28B-4833-9A13-A48537FEE0E2}"/>
                  </a:ext>
                </a:extLst>
              </p14:cNvPr>
              <p14:cNvContentPartPr/>
              <p14:nvPr/>
            </p14:nvContentPartPr>
            <p14:xfrm>
              <a:off x="-2001494" y="2102569"/>
              <a:ext cx="343080" cy="412920"/>
            </p14:xfrm>
          </p:contentPart>
        </mc:Choice>
        <mc:Fallback>
          <p:pic>
            <p:nvPicPr>
              <p:cNvPr id="25774" name="잉크 25773">
                <a:extLst>
                  <a:ext uri="{FF2B5EF4-FFF2-40B4-BE49-F238E27FC236}">
                    <a16:creationId xmlns:a16="http://schemas.microsoft.com/office/drawing/2014/main" id="{1DBA46DA-D28B-4833-9A13-A48537FEE0E2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-2010134" y="2093569"/>
                <a:ext cx="36072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5775" name="잉크 25774">
                <a:extLst>
                  <a:ext uri="{FF2B5EF4-FFF2-40B4-BE49-F238E27FC236}">
                    <a16:creationId xmlns:a16="http://schemas.microsoft.com/office/drawing/2014/main" id="{45F09079-08CE-402B-B9F3-0683A3BCA4DC}"/>
                  </a:ext>
                </a:extLst>
              </p14:cNvPr>
              <p14:cNvContentPartPr/>
              <p14:nvPr/>
            </p14:nvContentPartPr>
            <p14:xfrm>
              <a:off x="-1703054" y="2165569"/>
              <a:ext cx="112680" cy="78120"/>
            </p14:xfrm>
          </p:contentPart>
        </mc:Choice>
        <mc:Fallback>
          <p:pic>
            <p:nvPicPr>
              <p:cNvPr id="25775" name="잉크 25774">
                <a:extLst>
                  <a:ext uri="{FF2B5EF4-FFF2-40B4-BE49-F238E27FC236}">
                    <a16:creationId xmlns:a16="http://schemas.microsoft.com/office/drawing/2014/main" id="{45F09079-08CE-402B-B9F3-0683A3BCA4DC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-1712054" y="2156569"/>
                <a:ext cx="1303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25776" name="잉크 25775">
                <a:extLst>
                  <a:ext uri="{FF2B5EF4-FFF2-40B4-BE49-F238E27FC236}">
                    <a16:creationId xmlns:a16="http://schemas.microsoft.com/office/drawing/2014/main" id="{B37296E3-5A6C-4FFD-812A-154207665B3F}"/>
                  </a:ext>
                </a:extLst>
              </p14:cNvPr>
              <p14:cNvContentPartPr/>
              <p14:nvPr/>
            </p14:nvContentPartPr>
            <p14:xfrm>
              <a:off x="-1739054" y="2187889"/>
              <a:ext cx="349560" cy="508680"/>
            </p14:xfrm>
          </p:contentPart>
        </mc:Choice>
        <mc:Fallback>
          <p:pic>
            <p:nvPicPr>
              <p:cNvPr id="25776" name="잉크 25775">
                <a:extLst>
                  <a:ext uri="{FF2B5EF4-FFF2-40B4-BE49-F238E27FC236}">
                    <a16:creationId xmlns:a16="http://schemas.microsoft.com/office/drawing/2014/main" id="{B37296E3-5A6C-4FFD-812A-154207665B3F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-1748054" y="2178889"/>
                <a:ext cx="36720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25777" name="잉크 25776">
                <a:extLst>
                  <a:ext uri="{FF2B5EF4-FFF2-40B4-BE49-F238E27FC236}">
                    <a16:creationId xmlns:a16="http://schemas.microsoft.com/office/drawing/2014/main" id="{D0D5A810-4B84-41AB-8DFF-3BBECCFBCD3A}"/>
                  </a:ext>
                </a:extLst>
              </p14:cNvPr>
              <p14:cNvContentPartPr/>
              <p14:nvPr/>
            </p14:nvContentPartPr>
            <p14:xfrm>
              <a:off x="-2287334" y="3060169"/>
              <a:ext cx="272880" cy="255960"/>
            </p14:xfrm>
          </p:contentPart>
        </mc:Choice>
        <mc:Fallback>
          <p:pic>
            <p:nvPicPr>
              <p:cNvPr id="25777" name="잉크 25776">
                <a:extLst>
                  <a:ext uri="{FF2B5EF4-FFF2-40B4-BE49-F238E27FC236}">
                    <a16:creationId xmlns:a16="http://schemas.microsoft.com/office/drawing/2014/main" id="{D0D5A810-4B84-41AB-8DFF-3BBECCFBCD3A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-2296334" y="3051169"/>
                <a:ext cx="2905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25778" name="잉크 25777">
                <a:extLst>
                  <a:ext uri="{FF2B5EF4-FFF2-40B4-BE49-F238E27FC236}">
                    <a16:creationId xmlns:a16="http://schemas.microsoft.com/office/drawing/2014/main" id="{D345CBDD-5F5A-4430-B87E-D9E15FA65524}"/>
                  </a:ext>
                </a:extLst>
              </p14:cNvPr>
              <p14:cNvContentPartPr/>
              <p14:nvPr/>
            </p14:nvContentPartPr>
            <p14:xfrm>
              <a:off x="-2202671" y="3031369"/>
              <a:ext cx="265320" cy="124920"/>
            </p14:xfrm>
          </p:contentPart>
        </mc:Choice>
        <mc:Fallback>
          <p:pic>
            <p:nvPicPr>
              <p:cNvPr id="25778" name="잉크 25777">
                <a:extLst>
                  <a:ext uri="{FF2B5EF4-FFF2-40B4-BE49-F238E27FC236}">
                    <a16:creationId xmlns:a16="http://schemas.microsoft.com/office/drawing/2014/main" id="{D345CBDD-5F5A-4430-B87E-D9E15FA65524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-2211311" y="3022369"/>
                <a:ext cx="2829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25779" name="잉크 25778">
                <a:extLst>
                  <a:ext uri="{FF2B5EF4-FFF2-40B4-BE49-F238E27FC236}">
                    <a16:creationId xmlns:a16="http://schemas.microsoft.com/office/drawing/2014/main" id="{FF6CAF49-EF1D-45FA-AE5F-4374BAF6D265}"/>
                  </a:ext>
                </a:extLst>
              </p14:cNvPr>
              <p14:cNvContentPartPr/>
              <p14:nvPr/>
            </p14:nvContentPartPr>
            <p14:xfrm>
              <a:off x="-2071631" y="2976289"/>
              <a:ext cx="259200" cy="355680"/>
            </p14:xfrm>
          </p:contentPart>
        </mc:Choice>
        <mc:Fallback>
          <p:pic>
            <p:nvPicPr>
              <p:cNvPr id="25779" name="잉크 25778">
                <a:extLst>
                  <a:ext uri="{FF2B5EF4-FFF2-40B4-BE49-F238E27FC236}">
                    <a16:creationId xmlns:a16="http://schemas.microsoft.com/office/drawing/2014/main" id="{FF6CAF49-EF1D-45FA-AE5F-4374BAF6D265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-2080631" y="2967649"/>
                <a:ext cx="27684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25780" name="잉크 25779">
                <a:extLst>
                  <a:ext uri="{FF2B5EF4-FFF2-40B4-BE49-F238E27FC236}">
                    <a16:creationId xmlns:a16="http://schemas.microsoft.com/office/drawing/2014/main" id="{D0CF0FD5-BE4B-4885-8220-563F36F4C8C4}"/>
                  </a:ext>
                </a:extLst>
              </p14:cNvPr>
              <p14:cNvContentPartPr/>
              <p14:nvPr/>
            </p14:nvContentPartPr>
            <p14:xfrm>
              <a:off x="-1976591" y="3341689"/>
              <a:ext cx="272160" cy="359640"/>
            </p14:xfrm>
          </p:contentPart>
        </mc:Choice>
        <mc:Fallback>
          <p:pic>
            <p:nvPicPr>
              <p:cNvPr id="25780" name="잉크 25779">
                <a:extLst>
                  <a:ext uri="{FF2B5EF4-FFF2-40B4-BE49-F238E27FC236}">
                    <a16:creationId xmlns:a16="http://schemas.microsoft.com/office/drawing/2014/main" id="{D0CF0FD5-BE4B-4885-8220-563F36F4C8C4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-1985591" y="3332689"/>
                <a:ext cx="28980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25781" name="잉크 25780">
                <a:extLst>
                  <a:ext uri="{FF2B5EF4-FFF2-40B4-BE49-F238E27FC236}">
                    <a16:creationId xmlns:a16="http://schemas.microsoft.com/office/drawing/2014/main" id="{B59D84C6-311A-4559-865E-3D179964F593}"/>
                  </a:ext>
                </a:extLst>
              </p14:cNvPr>
              <p14:cNvContentPartPr/>
              <p14:nvPr/>
            </p14:nvContentPartPr>
            <p14:xfrm>
              <a:off x="-1746191" y="2928049"/>
              <a:ext cx="220680" cy="232920"/>
            </p14:xfrm>
          </p:contentPart>
        </mc:Choice>
        <mc:Fallback>
          <p:pic>
            <p:nvPicPr>
              <p:cNvPr id="25781" name="잉크 25780">
                <a:extLst>
                  <a:ext uri="{FF2B5EF4-FFF2-40B4-BE49-F238E27FC236}">
                    <a16:creationId xmlns:a16="http://schemas.microsoft.com/office/drawing/2014/main" id="{B59D84C6-311A-4559-865E-3D179964F593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-1754831" y="2919049"/>
                <a:ext cx="2383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25782" name="잉크 25781">
                <a:extLst>
                  <a:ext uri="{FF2B5EF4-FFF2-40B4-BE49-F238E27FC236}">
                    <a16:creationId xmlns:a16="http://schemas.microsoft.com/office/drawing/2014/main" id="{E81F140F-F99C-4DB9-9570-7488FA1622D8}"/>
                  </a:ext>
                </a:extLst>
              </p14:cNvPr>
              <p14:cNvContentPartPr/>
              <p14:nvPr/>
            </p14:nvContentPartPr>
            <p14:xfrm>
              <a:off x="-1706951" y="3272209"/>
              <a:ext cx="230400" cy="207720"/>
            </p14:xfrm>
          </p:contentPart>
        </mc:Choice>
        <mc:Fallback>
          <p:pic>
            <p:nvPicPr>
              <p:cNvPr id="25782" name="잉크 25781">
                <a:extLst>
                  <a:ext uri="{FF2B5EF4-FFF2-40B4-BE49-F238E27FC236}">
                    <a16:creationId xmlns:a16="http://schemas.microsoft.com/office/drawing/2014/main" id="{E81F140F-F99C-4DB9-9570-7488FA1622D8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-1715951" y="3263209"/>
                <a:ext cx="2480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25783" name="잉크 25782">
                <a:extLst>
                  <a:ext uri="{FF2B5EF4-FFF2-40B4-BE49-F238E27FC236}">
                    <a16:creationId xmlns:a16="http://schemas.microsoft.com/office/drawing/2014/main" id="{3D809F3E-590A-4F89-843E-0884278D4114}"/>
                  </a:ext>
                </a:extLst>
              </p14:cNvPr>
              <p14:cNvContentPartPr/>
              <p14:nvPr/>
            </p14:nvContentPartPr>
            <p14:xfrm>
              <a:off x="-1429751" y="3179329"/>
              <a:ext cx="114480" cy="252720"/>
            </p14:xfrm>
          </p:contentPart>
        </mc:Choice>
        <mc:Fallback>
          <p:pic>
            <p:nvPicPr>
              <p:cNvPr id="25783" name="잉크 25782">
                <a:extLst>
                  <a:ext uri="{FF2B5EF4-FFF2-40B4-BE49-F238E27FC236}">
                    <a16:creationId xmlns:a16="http://schemas.microsoft.com/office/drawing/2014/main" id="{3D809F3E-590A-4F89-843E-0884278D4114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-1438391" y="3170329"/>
                <a:ext cx="13212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25784" name="잉크 25783">
                <a:extLst>
                  <a:ext uri="{FF2B5EF4-FFF2-40B4-BE49-F238E27FC236}">
                    <a16:creationId xmlns:a16="http://schemas.microsoft.com/office/drawing/2014/main" id="{B9D782FE-D048-4BC1-BF44-F567BCA1A503}"/>
                  </a:ext>
                </a:extLst>
              </p14:cNvPr>
              <p14:cNvContentPartPr/>
              <p14:nvPr/>
            </p14:nvContentPartPr>
            <p14:xfrm>
              <a:off x="-1377911" y="3003289"/>
              <a:ext cx="370800" cy="556200"/>
            </p14:xfrm>
          </p:contentPart>
        </mc:Choice>
        <mc:Fallback>
          <p:pic>
            <p:nvPicPr>
              <p:cNvPr id="25784" name="잉크 25783">
                <a:extLst>
                  <a:ext uri="{FF2B5EF4-FFF2-40B4-BE49-F238E27FC236}">
                    <a16:creationId xmlns:a16="http://schemas.microsoft.com/office/drawing/2014/main" id="{B9D782FE-D048-4BC1-BF44-F567BCA1A503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-1386911" y="2994289"/>
                <a:ext cx="38844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25785" name="잉크 25784">
                <a:extLst>
                  <a:ext uri="{FF2B5EF4-FFF2-40B4-BE49-F238E27FC236}">
                    <a16:creationId xmlns:a16="http://schemas.microsoft.com/office/drawing/2014/main" id="{39DCFB9F-14B1-4464-963A-99A7AD7E7450}"/>
                  </a:ext>
                </a:extLst>
              </p14:cNvPr>
              <p14:cNvContentPartPr/>
              <p14:nvPr/>
            </p14:nvContentPartPr>
            <p14:xfrm>
              <a:off x="-1889111" y="4029289"/>
              <a:ext cx="246600" cy="481680"/>
            </p14:xfrm>
          </p:contentPart>
        </mc:Choice>
        <mc:Fallback>
          <p:pic>
            <p:nvPicPr>
              <p:cNvPr id="25785" name="잉크 25784">
                <a:extLst>
                  <a:ext uri="{FF2B5EF4-FFF2-40B4-BE49-F238E27FC236}">
                    <a16:creationId xmlns:a16="http://schemas.microsoft.com/office/drawing/2014/main" id="{39DCFB9F-14B1-4464-963A-99A7AD7E7450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-1898111" y="4020649"/>
                <a:ext cx="26424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25786" name="잉크 25785">
                <a:extLst>
                  <a:ext uri="{FF2B5EF4-FFF2-40B4-BE49-F238E27FC236}">
                    <a16:creationId xmlns:a16="http://schemas.microsoft.com/office/drawing/2014/main" id="{6D17D5CA-0A5D-402D-8BB3-0D7C42536734}"/>
                  </a:ext>
                </a:extLst>
              </p14:cNvPr>
              <p14:cNvContentPartPr/>
              <p14:nvPr/>
            </p14:nvContentPartPr>
            <p14:xfrm>
              <a:off x="-1904951" y="4195249"/>
              <a:ext cx="319680" cy="156600"/>
            </p14:xfrm>
          </p:contentPart>
        </mc:Choice>
        <mc:Fallback>
          <p:pic>
            <p:nvPicPr>
              <p:cNvPr id="25786" name="잉크 25785">
                <a:extLst>
                  <a:ext uri="{FF2B5EF4-FFF2-40B4-BE49-F238E27FC236}">
                    <a16:creationId xmlns:a16="http://schemas.microsoft.com/office/drawing/2014/main" id="{6D17D5CA-0A5D-402D-8BB3-0D7C42536734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-1913951" y="4186249"/>
                <a:ext cx="3373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25787" name="잉크 25786">
                <a:extLst>
                  <a:ext uri="{FF2B5EF4-FFF2-40B4-BE49-F238E27FC236}">
                    <a16:creationId xmlns:a16="http://schemas.microsoft.com/office/drawing/2014/main" id="{7BDA7C58-A490-4E1A-8B8F-AF3E6534CF37}"/>
                  </a:ext>
                </a:extLst>
              </p14:cNvPr>
              <p14:cNvContentPartPr/>
              <p14:nvPr/>
            </p14:nvContentPartPr>
            <p14:xfrm>
              <a:off x="-1736111" y="4555969"/>
              <a:ext cx="182880" cy="360360"/>
            </p14:xfrm>
          </p:contentPart>
        </mc:Choice>
        <mc:Fallback>
          <p:pic>
            <p:nvPicPr>
              <p:cNvPr id="25787" name="잉크 25786">
                <a:extLst>
                  <a:ext uri="{FF2B5EF4-FFF2-40B4-BE49-F238E27FC236}">
                    <a16:creationId xmlns:a16="http://schemas.microsoft.com/office/drawing/2014/main" id="{7BDA7C58-A490-4E1A-8B8F-AF3E6534CF37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-1744751" y="4546969"/>
                <a:ext cx="20052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25788" name="잉크 25787">
                <a:extLst>
                  <a:ext uri="{FF2B5EF4-FFF2-40B4-BE49-F238E27FC236}">
                    <a16:creationId xmlns:a16="http://schemas.microsoft.com/office/drawing/2014/main" id="{6583BE9B-5FE6-42C9-A35B-E35654FC6160}"/>
                  </a:ext>
                </a:extLst>
              </p14:cNvPr>
              <p14:cNvContentPartPr/>
              <p14:nvPr/>
            </p14:nvContentPartPr>
            <p14:xfrm>
              <a:off x="-1562231" y="4327009"/>
              <a:ext cx="368640" cy="404280"/>
            </p14:xfrm>
          </p:contentPart>
        </mc:Choice>
        <mc:Fallback>
          <p:pic>
            <p:nvPicPr>
              <p:cNvPr id="25788" name="잉크 25787">
                <a:extLst>
                  <a:ext uri="{FF2B5EF4-FFF2-40B4-BE49-F238E27FC236}">
                    <a16:creationId xmlns:a16="http://schemas.microsoft.com/office/drawing/2014/main" id="{6583BE9B-5FE6-42C9-A35B-E35654FC6160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-1570871" y="4318009"/>
                <a:ext cx="38628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25789" name="잉크 25788">
                <a:extLst>
                  <a:ext uri="{FF2B5EF4-FFF2-40B4-BE49-F238E27FC236}">
                    <a16:creationId xmlns:a16="http://schemas.microsoft.com/office/drawing/2014/main" id="{73FAFDB8-8C00-45BB-ADCC-0368D27903F3}"/>
                  </a:ext>
                </a:extLst>
              </p14:cNvPr>
              <p14:cNvContentPartPr/>
              <p14:nvPr/>
            </p14:nvContentPartPr>
            <p14:xfrm>
              <a:off x="-1321031" y="4319449"/>
              <a:ext cx="218160" cy="158400"/>
            </p14:xfrm>
          </p:contentPart>
        </mc:Choice>
        <mc:Fallback>
          <p:pic>
            <p:nvPicPr>
              <p:cNvPr id="25789" name="잉크 25788">
                <a:extLst>
                  <a:ext uri="{FF2B5EF4-FFF2-40B4-BE49-F238E27FC236}">
                    <a16:creationId xmlns:a16="http://schemas.microsoft.com/office/drawing/2014/main" id="{73FAFDB8-8C00-45BB-ADCC-0368D27903F3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-1329671" y="4310809"/>
                <a:ext cx="2358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25790" name="잉크 25789">
                <a:extLst>
                  <a:ext uri="{FF2B5EF4-FFF2-40B4-BE49-F238E27FC236}">
                    <a16:creationId xmlns:a16="http://schemas.microsoft.com/office/drawing/2014/main" id="{B4CFBA25-E6B5-484B-947E-50C6958283FB}"/>
                  </a:ext>
                </a:extLst>
              </p14:cNvPr>
              <p14:cNvContentPartPr/>
              <p14:nvPr/>
            </p14:nvContentPartPr>
            <p14:xfrm>
              <a:off x="-1178111" y="4504129"/>
              <a:ext cx="310680" cy="196920"/>
            </p14:xfrm>
          </p:contentPart>
        </mc:Choice>
        <mc:Fallback>
          <p:pic>
            <p:nvPicPr>
              <p:cNvPr id="25790" name="잉크 25789">
                <a:extLst>
                  <a:ext uri="{FF2B5EF4-FFF2-40B4-BE49-F238E27FC236}">
                    <a16:creationId xmlns:a16="http://schemas.microsoft.com/office/drawing/2014/main" id="{B4CFBA25-E6B5-484B-947E-50C6958283FB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-1187111" y="4495129"/>
                <a:ext cx="3283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25791" name="잉크 25790">
                <a:extLst>
                  <a:ext uri="{FF2B5EF4-FFF2-40B4-BE49-F238E27FC236}">
                    <a16:creationId xmlns:a16="http://schemas.microsoft.com/office/drawing/2014/main" id="{ADB74164-B7A8-4962-AEC9-666A8416DC67}"/>
                  </a:ext>
                </a:extLst>
              </p14:cNvPr>
              <p14:cNvContentPartPr/>
              <p14:nvPr/>
            </p14:nvContentPartPr>
            <p14:xfrm>
              <a:off x="-2030231" y="5186329"/>
              <a:ext cx="284040" cy="507600"/>
            </p14:xfrm>
          </p:contentPart>
        </mc:Choice>
        <mc:Fallback>
          <p:pic>
            <p:nvPicPr>
              <p:cNvPr id="25791" name="잉크 25790">
                <a:extLst>
                  <a:ext uri="{FF2B5EF4-FFF2-40B4-BE49-F238E27FC236}">
                    <a16:creationId xmlns:a16="http://schemas.microsoft.com/office/drawing/2014/main" id="{ADB74164-B7A8-4962-AEC9-666A8416DC67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-2038871" y="5177329"/>
                <a:ext cx="30168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25792" name="잉크 25791">
                <a:extLst>
                  <a:ext uri="{FF2B5EF4-FFF2-40B4-BE49-F238E27FC236}">
                    <a16:creationId xmlns:a16="http://schemas.microsoft.com/office/drawing/2014/main" id="{3D5FCACE-4D32-4E5B-B644-B7937BE2D15B}"/>
                  </a:ext>
                </a:extLst>
              </p14:cNvPr>
              <p14:cNvContentPartPr/>
              <p14:nvPr/>
            </p14:nvContentPartPr>
            <p14:xfrm>
              <a:off x="-1736831" y="5013889"/>
              <a:ext cx="743040" cy="633600"/>
            </p14:xfrm>
          </p:contentPart>
        </mc:Choice>
        <mc:Fallback>
          <p:pic>
            <p:nvPicPr>
              <p:cNvPr id="25792" name="잉크 25791">
                <a:extLst>
                  <a:ext uri="{FF2B5EF4-FFF2-40B4-BE49-F238E27FC236}">
                    <a16:creationId xmlns:a16="http://schemas.microsoft.com/office/drawing/2014/main" id="{3D5FCACE-4D32-4E5B-B644-B7937BE2D15B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-1745471" y="5004889"/>
                <a:ext cx="76068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25793" name="잉크 25792">
                <a:extLst>
                  <a:ext uri="{FF2B5EF4-FFF2-40B4-BE49-F238E27FC236}">
                    <a16:creationId xmlns:a16="http://schemas.microsoft.com/office/drawing/2014/main" id="{3802347E-4A1D-43D0-9DAE-C0F6F4CC61F1}"/>
                  </a:ext>
                </a:extLst>
              </p14:cNvPr>
              <p14:cNvContentPartPr/>
              <p14:nvPr/>
            </p14:nvContentPartPr>
            <p14:xfrm>
              <a:off x="-940511" y="5057449"/>
              <a:ext cx="239760" cy="587160"/>
            </p14:xfrm>
          </p:contentPart>
        </mc:Choice>
        <mc:Fallback>
          <p:pic>
            <p:nvPicPr>
              <p:cNvPr id="25793" name="잉크 25792">
                <a:extLst>
                  <a:ext uri="{FF2B5EF4-FFF2-40B4-BE49-F238E27FC236}">
                    <a16:creationId xmlns:a16="http://schemas.microsoft.com/office/drawing/2014/main" id="{3802347E-4A1D-43D0-9DAE-C0F6F4CC61F1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-949151" y="5048809"/>
                <a:ext cx="257400" cy="604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4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en-US"/>
              <a:t>readlink</a:t>
            </a:r>
            <a:endParaRPr lang="ko-KR" altLang="en-US"/>
          </a:p>
        </p:txBody>
      </p:sp>
      <p:sp>
        <p:nvSpPr>
          <p:cNvPr id="26627" name="내용 개체 틀 5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/>
              <a:t>소프트 링크 파일의 실제 내용을 읽어옴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소프트 링크는 원본 파일의 경로 이름을 저장하고 있고</a:t>
            </a:r>
            <a:r>
              <a:rPr lang="en-US" altLang="ko-KR"/>
              <a:t>, readlink</a:t>
            </a:r>
            <a:r>
              <a:rPr lang="ko-KR" altLang="en-US"/>
              <a:t>는 이 경로 이름을 읽어옴</a:t>
            </a:r>
          </a:p>
        </p:txBody>
      </p:sp>
      <p:sp>
        <p:nvSpPr>
          <p:cNvPr id="26628" name="날짜 개체 틀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0697D59F-3E6D-4FAC-9777-1BB1DAE6A2A9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26629" name="바닥글 개체 틀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26630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9657AF28-44A6-41CC-947C-A10E2F6F7570}" type="slidenum">
              <a:rPr lang="ko-KR" altLang="en-US" smtClean="0">
                <a:latin typeface="Comic Sans MS" pitchFamily="66" charset="0"/>
              </a:rPr>
              <a:pPr eaLnBrk="1" hangingPunct="1"/>
              <a:t>24</a:t>
            </a:fld>
            <a:endParaRPr lang="en-US" altLang="ko-KR">
              <a:latin typeface="Comic Sans MS" pitchFamily="66" charset="0"/>
            </a:endParaRPr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395288" y="1700213"/>
          <a:ext cx="8353425" cy="2900363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9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#include &lt;unistd.h&gt;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 readlink(const char *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path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char *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buf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size_t 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bufsize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path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소프트 링크에 대한 경로 이름이다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buf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소프트 링크의 실제 내용을 담을 공간이다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bufsize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buf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의 크기이다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읽기가 성공하면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buf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에 저장한 바이트 수를 반환하며 실패할 경우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29379B0C-6DD2-44AD-96F8-364C27BD8ABB}"/>
              </a:ext>
            </a:extLst>
          </p:cNvPr>
          <p:cNvGrpSpPr/>
          <p:nvPr/>
        </p:nvGrpSpPr>
        <p:grpSpPr>
          <a:xfrm>
            <a:off x="4904647" y="2096449"/>
            <a:ext cx="693000" cy="183960"/>
            <a:chOff x="4904647" y="2096449"/>
            <a:chExt cx="693000" cy="18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6CF14540-3997-423B-BA05-8E060A02C054}"/>
                    </a:ext>
                  </a:extLst>
                </p14:cNvPr>
                <p14:cNvContentPartPr/>
                <p14:nvPr/>
              </p14:nvContentPartPr>
              <p14:xfrm>
                <a:off x="4904647" y="2096449"/>
                <a:ext cx="78120" cy="1303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6CF14540-3997-423B-BA05-8E060A02C05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96007" y="2087809"/>
                  <a:ext cx="95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01DC6EE-3286-42F9-A8CE-D0184D646B5F}"/>
                    </a:ext>
                  </a:extLst>
                </p14:cNvPr>
                <p14:cNvContentPartPr/>
                <p14:nvPr/>
              </p14:nvContentPartPr>
              <p14:xfrm>
                <a:off x="4925527" y="2136409"/>
                <a:ext cx="97920" cy="1306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01DC6EE-3286-42F9-A8CE-D0184D646B5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16527" y="2127769"/>
                  <a:ext cx="115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A55D5FA7-9D64-45E4-A9BA-F6FAD9DCC1DE}"/>
                    </a:ext>
                  </a:extLst>
                </p14:cNvPr>
                <p14:cNvContentPartPr/>
                <p14:nvPr/>
              </p14:nvContentPartPr>
              <p14:xfrm>
                <a:off x="5038567" y="2105449"/>
                <a:ext cx="76680" cy="93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A55D5FA7-9D64-45E4-A9BA-F6FAD9DCC1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29567" y="2096449"/>
                  <a:ext cx="943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90812E1-20A5-4DFA-82D7-E56844DFC69A}"/>
                    </a:ext>
                  </a:extLst>
                </p14:cNvPr>
                <p14:cNvContentPartPr/>
                <p14:nvPr/>
              </p14:nvContentPartPr>
              <p14:xfrm>
                <a:off x="5031367" y="2118409"/>
                <a:ext cx="73800" cy="1580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90812E1-20A5-4DFA-82D7-E56844DFC69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22367" y="2109409"/>
                  <a:ext cx="91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C0A7C34-5AF8-492E-BA1B-EBAD550B03D6}"/>
                    </a:ext>
                  </a:extLst>
                </p14:cNvPr>
                <p14:cNvContentPartPr/>
                <p14:nvPr/>
              </p14:nvContentPartPr>
              <p14:xfrm>
                <a:off x="5095807" y="2138209"/>
                <a:ext cx="76320" cy="1422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C0A7C34-5AF8-492E-BA1B-EBAD550B03D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86807" y="2129209"/>
                  <a:ext cx="93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2C1A88B-B914-4B07-84EF-A45A1B95C418}"/>
                    </a:ext>
                  </a:extLst>
                </p14:cNvPr>
                <p14:cNvContentPartPr/>
                <p14:nvPr/>
              </p14:nvContentPartPr>
              <p14:xfrm>
                <a:off x="5197327" y="2106889"/>
                <a:ext cx="96120" cy="1458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2C1A88B-B914-4B07-84EF-A45A1B95C41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88327" y="2097889"/>
                  <a:ext cx="113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7B603D2-A6BE-4BB2-8B9B-C799F6AEC399}"/>
                    </a:ext>
                  </a:extLst>
                </p14:cNvPr>
                <p14:cNvContentPartPr/>
                <p14:nvPr/>
              </p14:nvContentPartPr>
              <p14:xfrm>
                <a:off x="5288047" y="2129569"/>
                <a:ext cx="110880" cy="1234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7B603D2-A6BE-4BB2-8B9B-C799F6AEC39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79407" y="2120569"/>
                  <a:ext cx="128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BFB41399-79B6-4B79-A07B-4F35E4C5A98B}"/>
                    </a:ext>
                  </a:extLst>
                </p14:cNvPr>
                <p14:cNvContentPartPr/>
                <p14:nvPr/>
              </p14:nvContentPartPr>
              <p14:xfrm>
                <a:off x="5428447" y="2117689"/>
                <a:ext cx="24120" cy="1454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BFB41399-79B6-4B79-A07B-4F35E4C5A98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19807" y="2109049"/>
                  <a:ext cx="41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EDFCDC0-B263-473C-B054-DEB7CD3B94F4}"/>
                    </a:ext>
                  </a:extLst>
                </p14:cNvPr>
                <p14:cNvContentPartPr/>
                <p14:nvPr/>
              </p14:nvContentPartPr>
              <p14:xfrm>
                <a:off x="5447527" y="2133169"/>
                <a:ext cx="150120" cy="1306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EDFCDC0-B263-473C-B054-DEB7CD3B94F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38527" y="2124529"/>
                  <a:ext cx="167760" cy="14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740CE25E-80FA-48E1-8980-54B3A9FE9180}"/>
                  </a:ext>
                </a:extLst>
              </p14:cNvPr>
              <p14:cNvContentPartPr/>
              <p14:nvPr/>
            </p14:nvContentPartPr>
            <p14:xfrm>
              <a:off x="4333687" y="892969"/>
              <a:ext cx="970200" cy="69012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740CE25E-80FA-48E1-8980-54B3A9FE918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25047" y="883969"/>
                <a:ext cx="98784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898B7B19-6F52-48A7-AA2B-398B9F2B33CF}"/>
                  </a:ext>
                </a:extLst>
              </p14:cNvPr>
              <p14:cNvContentPartPr/>
              <p14:nvPr/>
            </p14:nvContentPartPr>
            <p14:xfrm>
              <a:off x="171367" y="1020049"/>
              <a:ext cx="1557360" cy="48312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898B7B19-6F52-48A7-AA2B-398B9F2B33C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2367" y="1011049"/>
                <a:ext cx="1575000" cy="50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45" name="그룹 26744">
            <a:extLst>
              <a:ext uri="{FF2B5EF4-FFF2-40B4-BE49-F238E27FC236}">
                <a16:creationId xmlns:a16="http://schemas.microsoft.com/office/drawing/2014/main" id="{91152D42-DC3B-4175-B52F-C03BFB5FA66A}"/>
              </a:ext>
            </a:extLst>
          </p:cNvPr>
          <p:cNvGrpSpPr/>
          <p:nvPr/>
        </p:nvGrpSpPr>
        <p:grpSpPr>
          <a:xfrm>
            <a:off x="704887" y="1696849"/>
            <a:ext cx="3310200" cy="1851120"/>
            <a:chOff x="704887" y="1696849"/>
            <a:chExt cx="3310200" cy="185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CC18A44-001C-48DA-95D9-E3A4DFE0E733}"/>
                    </a:ext>
                  </a:extLst>
                </p14:cNvPr>
                <p14:cNvContentPartPr/>
                <p14:nvPr/>
              </p14:nvContentPartPr>
              <p14:xfrm>
                <a:off x="3753367" y="2136769"/>
                <a:ext cx="127440" cy="1544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CC18A44-001C-48DA-95D9-E3A4DFE0E73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44367" y="2127769"/>
                  <a:ext cx="145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7EBBF9CB-983C-47B9-AA64-C5FA08C18153}"/>
                    </a:ext>
                  </a:extLst>
                </p14:cNvPr>
                <p14:cNvContentPartPr/>
                <p14:nvPr/>
              </p14:nvContentPartPr>
              <p14:xfrm>
                <a:off x="3880087" y="2140369"/>
                <a:ext cx="112320" cy="1468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7EBBF9CB-983C-47B9-AA64-C5FA08C1815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71447" y="2131729"/>
                  <a:ext cx="129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3F53847-4334-4EED-8E20-B84C0B2BE55F}"/>
                    </a:ext>
                  </a:extLst>
                </p14:cNvPr>
                <p14:cNvContentPartPr/>
                <p14:nvPr/>
              </p14:nvContentPartPr>
              <p14:xfrm>
                <a:off x="3955687" y="2152969"/>
                <a:ext cx="59400" cy="1789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3F53847-4334-4EED-8E20-B84C0B2BE55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47047" y="2143969"/>
                  <a:ext cx="77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01BF2B0F-DAC3-414A-8F19-0FC0D10CC2E2}"/>
                    </a:ext>
                  </a:extLst>
                </p14:cNvPr>
                <p14:cNvContentPartPr/>
                <p14:nvPr/>
              </p14:nvContentPartPr>
              <p14:xfrm>
                <a:off x="2676967" y="2183569"/>
                <a:ext cx="103680" cy="18864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01BF2B0F-DAC3-414A-8F19-0FC0D10CC2E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68327" y="2174569"/>
                  <a:ext cx="121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142E90D4-E5A8-49B0-966B-3AAEB4B9FAC5}"/>
                    </a:ext>
                  </a:extLst>
                </p14:cNvPr>
                <p14:cNvContentPartPr/>
                <p14:nvPr/>
              </p14:nvContentPartPr>
              <p14:xfrm>
                <a:off x="2774167" y="2200849"/>
                <a:ext cx="78840" cy="4464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142E90D4-E5A8-49B0-966B-3AAEB4B9FA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65167" y="2192209"/>
                  <a:ext cx="96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A2133F90-E1A3-4C3F-ADF7-A3AC3096E9FA}"/>
                    </a:ext>
                  </a:extLst>
                </p14:cNvPr>
                <p14:cNvContentPartPr/>
                <p14:nvPr/>
              </p14:nvContentPartPr>
              <p14:xfrm>
                <a:off x="2755087" y="2174569"/>
                <a:ext cx="93960" cy="14688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A2133F90-E1A3-4C3F-ADF7-A3AC3096E9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46087" y="2165569"/>
                  <a:ext cx="111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57EE1402-BE99-404B-A3C5-0DBBC457F65C}"/>
                    </a:ext>
                  </a:extLst>
                </p14:cNvPr>
                <p14:cNvContentPartPr/>
                <p14:nvPr/>
              </p14:nvContentPartPr>
              <p14:xfrm>
                <a:off x="2787487" y="2321089"/>
                <a:ext cx="81360" cy="4680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57EE1402-BE99-404B-A3C5-0DBBC457F65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78487" y="2312449"/>
                  <a:ext cx="990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3FED771-DA64-4384-8BA8-BEAD4345D1BE}"/>
                    </a:ext>
                  </a:extLst>
                </p14:cNvPr>
                <p14:cNvContentPartPr/>
                <p14:nvPr/>
              </p14:nvContentPartPr>
              <p14:xfrm>
                <a:off x="2854087" y="2188969"/>
                <a:ext cx="166680" cy="1882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3FED771-DA64-4384-8BA8-BEAD4345D1B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45087" y="2180329"/>
                  <a:ext cx="184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BD96D04B-02C5-4CB5-9C1E-EDB2E0081600}"/>
                    </a:ext>
                  </a:extLst>
                </p14:cNvPr>
                <p14:cNvContentPartPr/>
                <p14:nvPr/>
              </p14:nvContentPartPr>
              <p14:xfrm>
                <a:off x="704887" y="2100769"/>
                <a:ext cx="122400" cy="19908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BD96D04B-02C5-4CB5-9C1E-EDB2E008160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5887" y="2091769"/>
                  <a:ext cx="140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5E50FE6C-AE50-4084-86BE-3312075FD8A2}"/>
                    </a:ext>
                  </a:extLst>
                </p14:cNvPr>
                <p14:cNvContentPartPr/>
                <p14:nvPr/>
              </p14:nvContentPartPr>
              <p14:xfrm>
                <a:off x="809287" y="2110129"/>
                <a:ext cx="115920" cy="9792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5E50FE6C-AE50-4084-86BE-3312075FD8A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0287" y="2101129"/>
                  <a:ext cx="133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D83F8B56-11C9-4E01-AE4C-6F13952310D9}"/>
                    </a:ext>
                  </a:extLst>
                </p14:cNvPr>
                <p14:cNvContentPartPr/>
                <p14:nvPr/>
              </p14:nvContentPartPr>
              <p14:xfrm>
                <a:off x="835207" y="2219209"/>
                <a:ext cx="159480" cy="10152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D83F8B56-11C9-4E01-AE4C-6F13952310D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6207" y="2210569"/>
                  <a:ext cx="1771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43953709-616A-4FA8-8F0A-84F782116A94}"/>
                    </a:ext>
                  </a:extLst>
                </p14:cNvPr>
                <p14:cNvContentPartPr/>
                <p14:nvPr/>
              </p14:nvContentPartPr>
              <p14:xfrm>
                <a:off x="991807" y="2116249"/>
                <a:ext cx="84240" cy="2196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43953709-616A-4FA8-8F0A-84F782116A9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2807" y="2107609"/>
                  <a:ext cx="101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BC8282FB-8F78-4465-A2EC-2722CF193F04}"/>
                    </a:ext>
                  </a:extLst>
                </p14:cNvPr>
                <p14:cNvContentPartPr/>
                <p14:nvPr/>
              </p14:nvContentPartPr>
              <p14:xfrm>
                <a:off x="1000807" y="2163409"/>
                <a:ext cx="141120" cy="11376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BC8282FB-8F78-4465-A2EC-2722CF193F0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92167" y="2154409"/>
                  <a:ext cx="158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1C326C88-F9D9-4129-8821-E6779DA3D0C8}"/>
                    </a:ext>
                  </a:extLst>
                </p14:cNvPr>
                <p14:cNvContentPartPr/>
                <p14:nvPr/>
              </p14:nvContentPartPr>
              <p14:xfrm>
                <a:off x="1090807" y="2149009"/>
                <a:ext cx="132120" cy="15084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1C326C88-F9D9-4129-8821-E6779DA3D0C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81807" y="2140009"/>
                  <a:ext cx="149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65F227D3-3A45-49C3-8B93-44F3264EB6F8}"/>
                    </a:ext>
                  </a:extLst>
                </p14:cNvPr>
                <p14:cNvContentPartPr/>
                <p14:nvPr/>
              </p14:nvContentPartPr>
              <p14:xfrm>
                <a:off x="1283767" y="2140009"/>
                <a:ext cx="70920" cy="8244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65F227D3-3A45-49C3-8B93-44F3264EB6F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74767" y="2131369"/>
                  <a:ext cx="88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2F9924A0-E7A8-48F0-84F2-BD1B23F0376E}"/>
                    </a:ext>
                  </a:extLst>
                </p14:cNvPr>
                <p14:cNvContentPartPr/>
                <p14:nvPr/>
              </p14:nvContentPartPr>
              <p14:xfrm>
                <a:off x="1338487" y="2114809"/>
                <a:ext cx="101520" cy="18216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2F9924A0-E7A8-48F0-84F2-BD1B23F0376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29847" y="2106169"/>
                  <a:ext cx="1191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D954ACD3-227B-4423-98A7-7AACCD2B0030}"/>
                    </a:ext>
                  </a:extLst>
                </p14:cNvPr>
                <p14:cNvContentPartPr/>
                <p14:nvPr/>
              </p14:nvContentPartPr>
              <p14:xfrm>
                <a:off x="1383487" y="2224969"/>
                <a:ext cx="65160" cy="1152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D954ACD3-227B-4423-98A7-7AACCD2B003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74847" y="2216329"/>
                  <a:ext cx="82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6624" name="잉크 26623">
                  <a:extLst>
                    <a:ext uri="{FF2B5EF4-FFF2-40B4-BE49-F238E27FC236}">
                      <a16:creationId xmlns:a16="http://schemas.microsoft.com/office/drawing/2014/main" id="{28BC65A7-5031-4CB4-908B-551CE65D9C22}"/>
                    </a:ext>
                  </a:extLst>
                </p14:cNvPr>
                <p14:cNvContentPartPr/>
                <p14:nvPr/>
              </p14:nvContentPartPr>
              <p14:xfrm>
                <a:off x="1393207" y="2288689"/>
                <a:ext cx="83520" cy="49320"/>
              </p14:xfrm>
            </p:contentPart>
          </mc:Choice>
          <mc:Fallback>
            <p:pic>
              <p:nvPicPr>
                <p:cNvPr id="26624" name="잉크 26623">
                  <a:extLst>
                    <a:ext uri="{FF2B5EF4-FFF2-40B4-BE49-F238E27FC236}">
                      <a16:creationId xmlns:a16="http://schemas.microsoft.com/office/drawing/2014/main" id="{28BC65A7-5031-4CB4-908B-551CE65D9C2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84567" y="2280049"/>
                  <a:ext cx="1011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6625" name="잉크 26624">
                  <a:extLst>
                    <a:ext uri="{FF2B5EF4-FFF2-40B4-BE49-F238E27FC236}">
                      <a16:creationId xmlns:a16="http://schemas.microsoft.com/office/drawing/2014/main" id="{5C51E5D6-FBE0-4E41-8513-B1FAE3BD604E}"/>
                    </a:ext>
                  </a:extLst>
                </p14:cNvPr>
                <p14:cNvContentPartPr/>
                <p14:nvPr/>
              </p14:nvContentPartPr>
              <p14:xfrm>
                <a:off x="1478887" y="2165209"/>
                <a:ext cx="151920" cy="167760"/>
              </p14:xfrm>
            </p:contentPart>
          </mc:Choice>
          <mc:Fallback>
            <p:pic>
              <p:nvPicPr>
                <p:cNvPr id="26625" name="잉크 26624">
                  <a:extLst>
                    <a:ext uri="{FF2B5EF4-FFF2-40B4-BE49-F238E27FC236}">
                      <a16:creationId xmlns:a16="http://schemas.microsoft.com/office/drawing/2014/main" id="{5C51E5D6-FBE0-4E41-8513-B1FAE3BD604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70247" y="2156569"/>
                  <a:ext cx="169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6631" name="잉크 26630">
                  <a:extLst>
                    <a:ext uri="{FF2B5EF4-FFF2-40B4-BE49-F238E27FC236}">
                      <a16:creationId xmlns:a16="http://schemas.microsoft.com/office/drawing/2014/main" id="{5694427D-FD26-4847-BCD5-481759A8DBA8}"/>
                    </a:ext>
                  </a:extLst>
                </p14:cNvPr>
                <p14:cNvContentPartPr/>
                <p14:nvPr/>
              </p14:nvContentPartPr>
              <p14:xfrm>
                <a:off x="1674007" y="2124889"/>
                <a:ext cx="64080" cy="140040"/>
              </p14:xfrm>
            </p:contentPart>
          </mc:Choice>
          <mc:Fallback>
            <p:pic>
              <p:nvPicPr>
                <p:cNvPr id="26631" name="잉크 26630">
                  <a:extLst>
                    <a:ext uri="{FF2B5EF4-FFF2-40B4-BE49-F238E27FC236}">
                      <a16:creationId xmlns:a16="http://schemas.microsoft.com/office/drawing/2014/main" id="{5694427D-FD26-4847-BCD5-481759A8DBA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65367" y="2116249"/>
                  <a:ext cx="817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6632" name="잉크 26631">
                  <a:extLst>
                    <a:ext uri="{FF2B5EF4-FFF2-40B4-BE49-F238E27FC236}">
                      <a16:creationId xmlns:a16="http://schemas.microsoft.com/office/drawing/2014/main" id="{E024D4C7-FA12-4744-9EAA-890063DAA099}"/>
                    </a:ext>
                  </a:extLst>
                </p14:cNvPr>
                <p14:cNvContentPartPr/>
                <p14:nvPr/>
              </p14:nvContentPartPr>
              <p14:xfrm>
                <a:off x="1740607" y="2162329"/>
                <a:ext cx="77040" cy="45360"/>
              </p14:xfrm>
            </p:contentPart>
          </mc:Choice>
          <mc:Fallback>
            <p:pic>
              <p:nvPicPr>
                <p:cNvPr id="26632" name="잉크 26631">
                  <a:extLst>
                    <a:ext uri="{FF2B5EF4-FFF2-40B4-BE49-F238E27FC236}">
                      <a16:creationId xmlns:a16="http://schemas.microsoft.com/office/drawing/2014/main" id="{E024D4C7-FA12-4744-9EAA-890063DAA09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31967" y="2153329"/>
                  <a:ext cx="946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6633" name="잉크 26632">
                  <a:extLst>
                    <a:ext uri="{FF2B5EF4-FFF2-40B4-BE49-F238E27FC236}">
                      <a16:creationId xmlns:a16="http://schemas.microsoft.com/office/drawing/2014/main" id="{536ACE23-CF32-4477-A61F-FBE0DBA8E98A}"/>
                    </a:ext>
                  </a:extLst>
                </p14:cNvPr>
                <p14:cNvContentPartPr/>
                <p14:nvPr/>
              </p14:nvContentPartPr>
              <p14:xfrm>
                <a:off x="1765087" y="2123089"/>
                <a:ext cx="65880" cy="159120"/>
              </p14:xfrm>
            </p:contentPart>
          </mc:Choice>
          <mc:Fallback>
            <p:pic>
              <p:nvPicPr>
                <p:cNvPr id="26633" name="잉크 26632">
                  <a:extLst>
                    <a:ext uri="{FF2B5EF4-FFF2-40B4-BE49-F238E27FC236}">
                      <a16:creationId xmlns:a16="http://schemas.microsoft.com/office/drawing/2014/main" id="{536ACE23-CF32-4477-A61F-FBE0DBA8E98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56447" y="2114089"/>
                  <a:ext cx="83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6634" name="잉크 26633">
                  <a:extLst>
                    <a:ext uri="{FF2B5EF4-FFF2-40B4-BE49-F238E27FC236}">
                      <a16:creationId xmlns:a16="http://schemas.microsoft.com/office/drawing/2014/main" id="{2F57977C-EE35-4718-AE34-2832DFE53F05}"/>
                    </a:ext>
                  </a:extLst>
                </p14:cNvPr>
                <p14:cNvContentPartPr/>
                <p14:nvPr/>
              </p14:nvContentPartPr>
              <p14:xfrm>
                <a:off x="1843207" y="2145769"/>
                <a:ext cx="104400" cy="153360"/>
              </p14:xfrm>
            </p:contentPart>
          </mc:Choice>
          <mc:Fallback>
            <p:pic>
              <p:nvPicPr>
                <p:cNvPr id="26634" name="잉크 26633">
                  <a:extLst>
                    <a:ext uri="{FF2B5EF4-FFF2-40B4-BE49-F238E27FC236}">
                      <a16:creationId xmlns:a16="http://schemas.microsoft.com/office/drawing/2014/main" id="{2F57977C-EE35-4718-AE34-2832DFE53F0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34207" y="2136769"/>
                  <a:ext cx="122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6635" name="잉크 26634">
                  <a:extLst>
                    <a:ext uri="{FF2B5EF4-FFF2-40B4-BE49-F238E27FC236}">
                      <a16:creationId xmlns:a16="http://schemas.microsoft.com/office/drawing/2014/main" id="{4072B77B-06F6-41DE-8EC4-3CCBCC2A5F9D}"/>
                    </a:ext>
                  </a:extLst>
                </p14:cNvPr>
                <p14:cNvContentPartPr/>
                <p14:nvPr/>
              </p14:nvContentPartPr>
              <p14:xfrm>
                <a:off x="1934647" y="2140729"/>
                <a:ext cx="66600" cy="99720"/>
              </p14:xfrm>
            </p:contentPart>
          </mc:Choice>
          <mc:Fallback>
            <p:pic>
              <p:nvPicPr>
                <p:cNvPr id="26635" name="잉크 26634">
                  <a:extLst>
                    <a:ext uri="{FF2B5EF4-FFF2-40B4-BE49-F238E27FC236}">
                      <a16:creationId xmlns:a16="http://schemas.microsoft.com/office/drawing/2014/main" id="{4072B77B-06F6-41DE-8EC4-3CCBCC2A5F9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25647" y="2131729"/>
                  <a:ext cx="842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6636" name="잉크 26635">
                  <a:extLst>
                    <a:ext uri="{FF2B5EF4-FFF2-40B4-BE49-F238E27FC236}">
                      <a16:creationId xmlns:a16="http://schemas.microsoft.com/office/drawing/2014/main" id="{0B903F0F-25CC-46DA-B7C6-00AFE730E0E5}"/>
                    </a:ext>
                  </a:extLst>
                </p14:cNvPr>
                <p14:cNvContentPartPr/>
                <p14:nvPr/>
              </p14:nvContentPartPr>
              <p14:xfrm>
                <a:off x="1945087" y="2228929"/>
                <a:ext cx="81720" cy="61200"/>
              </p14:xfrm>
            </p:contentPart>
          </mc:Choice>
          <mc:Fallback>
            <p:pic>
              <p:nvPicPr>
                <p:cNvPr id="26636" name="잉크 26635">
                  <a:extLst>
                    <a:ext uri="{FF2B5EF4-FFF2-40B4-BE49-F238E27FC236}">
                      <a16:creationId xmlns:a16="http://schemas.microsoft.com/office/drawing/2014/main" id="{0B903F0F-25CC-46DA-B7C6-00AFE730E0E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36447" y="2219929"/>
                  <a:ext cx="993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6637" name="잉크 26636">
                  <a:extLst>
                    <a:ext uri="{FF2B5EF4-FFF2-40B4-BE49-F238E27FC236}">
                      <a16:creationId xmlns:a16="http://schemas.microsoft.com/office/drawing/2014/main" id="{C0C28BDA-CBA3-412F-8626-677F04E39222}"/>
                    </a:ext>
                  </a:extLst>
                </p14:cNvPr>
                <p14:cNvContentPartPr/>
                <p14:nvPr/>
              </p14:nvContentPartPr>
              <p14:xfrm>
                <a:off x="2046607" y="2131729"/>
                <a:ext cx="127800" cy="158040"/>
              </p14:xfrm>
            </p:contentPart>
          </mc:Choice>
          <mc:Fallback>
            <p:pic>
              <p:nvPicPr>
                <p:cNvPr id="26637" name="잉크 26636">
                  <a:extLst>
                    <a:ext uri="{FF2B5EF4-FFF2-40B4-BE49-F238E27FC236}">
                      <a16:creationId xmlns:a16="http://schemas.microsoft.com/office/drawing/2014/main" id="{C0C28BDA-CBA3-412F-8626-677F04E3922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37967" y="2123089"/>
                  <a:ext cx="145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6638" name="잉크 26637">
                  <a:extLst>
                    <a:ext uri="{FF2B5EF4-FFF2-40B4-BE49-F238E27FC236}">
                      <a16:creationId xmlns:a16="http://schemas.microsoft.com/office/drawing/2014/main" id="{12023838-590B-4817-AC3B-1747E099B8F3}"/>
                    </a:ext>
                  </a:extLst>
                </p14:cNvPr>
                <p14:cNvContentPartPr/>
                <p14:nvPr/>
              </p14:nvContentPartPr>
              <p14:xfrm>
                <a:off x="2152807" y="2165569"/>
                <a:ext cx="99000" cy="120600"/>
              </p14:xfrm>
            </p:contentPart>
          </mc:Choice>
          <mc:Fallback>
            <p:pic>
              <p:nvPicPr>
                <p:cNvPr id="26638" name="잉크 26637">
                  <a:extLst>
                    <a:ext uri="{FF2B5EF4-FFF2-40B4-BE49-F238E27FC236}">
                      <a16:creationId xmlns:a16="http://schemas.microsoft.com/office/drawing/2014/main" id="{12023838-590B-4817-AC3B-1747E099B8F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44167" y="2156569"/>
                  <a:ext cx="116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6639" name="잉크 26638">
                  <a:extLst>
                    <a:ext uri="{FF2B5EF4-FFF2-40B4-BE49-F238E27FC236}">
                      <a16:creationId xmlns:a16="http://schemas.microsoft.com/office/drawing/2014/main" id="{5983FB4E-1265-49C2-8415-F3843F7CEACA}"/>
                    </a:ext>
                  </a:extLst>
                </p14:cNvPr>
                <p14:cNvContentPartPr/>
                <p14:nvPr/>
              </p14:nvContentPartPr>
              <p14:xfrm>
                <a:off x="2169727" y="2159089"/>
                <a:ext cx="113760" cy="187560"/>
              </p14:xfrm>
            </p:contentPart>
          </mc:Choice>
          <mc:Fallback>
            <p:pic>
              <p:nvPicPr>
                <p:cNvPr id="26639" name="잉크 26638">
                  <a:extLst>
                    <a:ext uri="{FF2B5EF4-FFF2-40B4-BE49-F238E27FC236}">
                      <a16:creationId xmlns:a16="http://schemas.microsoft.com/office/drawing/2014/main" id="{5983FB4E-1265-49C2-8415-F3843F7CEAC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61087" y="2150449"/>
                  <a:ext cx="1314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6641" name="잉크 26640">
                  <a:extLst>
                    <a:ext uri="{FF2B5EF4-FFF2-40B4-BE49-F238E27FC236}">
                      <a16:creationId xmlns:a16="http://schemas.microsoft.com/office/drawing/2014/main" id="{B90C7AD0-68B0-4EFD-94D5-B9A83C1CDEE5}"/>
                    </a:ext>
                  </a:extLst>
                </p14:cNvPr>
                <p14:cNvContentPartPr/>
                <p14:nvPr/>
              </p14:nvContentPartPr>
              <p14:xfrm>
                <a:off x="2384287" y="2057209"/>
                <a:ext cx="16200" cy="6120"/>
              </p14:xfrm>
            </p:contentPart>
          </mc:Choice>
          <mc:Fallback>
            <p:pic>
              <p:nvPicPr>
                <p:cNvPr id="26641" name="잉크 26640">
                  <a:extLst>
                    <a:ext uri="{FF2B5EF4-FFF2-40B4-BE49-F238E27FC236}">
                      <a16:creationId xmlns:a16="http://schemas.microsoft.com/office/drawing/2014/main" id="{B90C7AD0-68B0-4EFD-94D5-B9A83C1CDEE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75647" y="2048209"/>
                  <a:ext cx="33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6642" name="잉크 26641">
                  <a:extLst>
                    <a:ext uri="{FF2B5EF4-FFF2-40B4-BE49-F238E27FC236}">
                      <a16:creationId xmlns:a16="http://schemas.microsoft.com/office/drawing/2014/main" id="{271BEE34-CD09-4B7C-866D-0F5D769AED79}"/>
                    </a:ext>
                  </a:extLst>
                </p14:cNvPr>
                <p14:cNvContentPartPr/>
                <p14:nvPr/>
              </p14:nvContentPartPr>
              <p14:xfrm>
                <a:off x="2333527" y="2128849"/>
                <a:ext cx="64080" cy="69840"/>
              </p14:xfrm>
            </p:contentPart>
          </mc:Choice>
          <mc:Fallback>
            <p:pic>
              <p:nvPicPr>
                <p:cNvPr id="26642" name="잉크 26641">
                  <a:extLst>
                    <a:ext uri="{FF2B5EF4-FFF2-40B4-BE49-F238E27FC236}">
                      <a16:creationId xmlns:a16="http://schemas.microsoft.com/office/drawing/2014/main" id="{271BEE34-CD09-4B7C-866D-0F5D769AED7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24887" y="2120209"/>
                  <a:ext cx="817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6643" name="잉크 26642">
                  <a:extLst>
                    <a:ext uri="{FF2B5EF4-FFF2-40B4-BE49-F238E27FC236}">
                      <a16:creationId xmlns:a16="http://schemas.microsoft.com/office/drawing/2014/main" id="{12B62BC5-C5E6-47B4-9DA6-041023C4C55D}"/>
                    </a:ext>
                  </a:extLst>
                </p14:cNvPr>
                <p14:cNvContentPartPr/>
                <p14:nvPr/>
              </p14:nvContentPartPr>
              <p14:xfrm>
                <a:off x="2406247" y="2108329"/>
                <a:ext cx="27360" cy="125280"/>
              </p14:xfrm>
            </p:contentPart>
          </mc:Choice>
          <mc:Fallback>
            <p:pic>
              <p:nvPicPr>
                <p:cNvPr id="26643" name="잉크 26642">
                  <a:extLst>
                    <a:ext uri="{FF2B5EF4-FFF2-40B4-BE49-F238E27FC236}">
                      <a16:creationId xmlns:a16="http://schemas.microsoft.com/office/drawing/2014/main" id="{12B62BC5-C5E6-47B4-9DA6-041023C4C55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97247" y="2099689"/>
                  <a:ext cx="45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6644" name="잉크 26643">
                  <a:extLst>
                    <a:ext uri="{FF2B5EF4-FFF2-40B4-BE49-F238E27FC236}">
                      <a16:creationId xmlns:a16="http://schemas.microsoft.com/office/drawing/2014/main" id="{0A7650A3-8F03-4503-AA2C-A8CE0215C9DD}"/>
                    </a:ext>
                  </a:extLst>
                </p14:cNvPr>
                <p14:cNvContentPartPr/>
                <p14:nvPr/>
              </p14:nvContentPartPr>
              <p14:xfrm>
                <a:off x="2356207" y="2228569"/>
                <a:ext cx="125640" cy="82440"/>
              </p14:xfrm>
            </p:contentPart>
          </mc:Choice>
          <mc:Fallback>
            <p:pic>
              <p:nvPicPr>
                <p:cNvPr id="26644" name="잉크 26643">
                  <a:extLst>
                    <a:ext uri="{FF2B5EF4-FFF2-40B4-BE49-F238E27FC236}">
                      <a16:creationId xmlns:a16="http://schemas.microsoft.com/office/drawing/2014/main" id="{0A7650A3-8F03-4503-AA2C-A8CE0215C9D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47207" y="2219929"/>
                  <a:ext cx="143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6645" name="잉크 26644">
                  <a:extLst>
                    <a:ext uri="{FF2B5EF4-FFF2-40B4-BE49-F238E27FC236}">
                      <a16:creationId xmlns:a16="http://schemas.microsoft.com/office/drawing/2014/main" id="{51189308-3ED3-4820-8802-152D0DEC243E}"/>
                    </a:ext>
                  </a:extLst>
                </p14:cNvPr>
                <p14:cNvContentPartPr/>
                <p14:nvPr/>
              </p14:nvContentPartPr>
              <p14:xfrm>
                <a:off x="2462047" y="2126329"/>
                <a:ext cx="106920" cy="90360"/>
              </p14:xfrm>
            </p:contentPart>
          </mc:Choice>
          <mc:Fallback>
            <p:pic>
              <p:nvPicPr>
                <p:cNvPr id="26645" name="잉크 26644">
                  <a:extLst>
                    <a:ext uri="{FF2B5EF4-FFF2-40B4-BE49-F238E27FC236}">
                      <a16:creationId xmlns:a16="http://schemas.microsoft.com/office/drawing/2014/main" id="{51189308-3ED3-4820-8802-152D0DEC243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53047" y="2117689"/>
                  <a:ext cx="124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6646" name="잉크 26645">
                  <a:extLst>
                    <a:ext uri="{FF2B5EF4-FFF2-40B4-BE49-F238E27FC236}">
                      <a16:creationId xmlns:a16="http://schemas.microsoft.com/office/drawing/2014/main" id="{ABD12FCA-B465-479F-BB5E-4039271221AB}"/>
                    </a:ext>
                  </a:extLst>
                </p14:cNvPr>
                <p14:cNvContentPartPr/>
                <p14:nvPr/>
              </p14:nvContentPartPr>
              <p14:xfrm>
                <a:off x="2513887" y="2240449"/>
                <a:ext cx="61920" cy="74520"/>
              </p14:xfrm>
            </p:contentPart>
          </mc:Choice>
          <mc:Fallback>
            <p:pic>
              <p:nvPicPr>
                <p:cNvPr id="26646" name="잉크 26645">
                  <a:extLst>
                    <a:ext uri="{FF2B5EF4-FFF2-40B4-BE49-F238E27FC236}">
                      <a16:creationId xmlns:a16="http://schemas.microsoft.com/office/drawing/2014/main" id="{ABD12FCA-B465-479F-BB5E-4039271221A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05247" y="2231809"/>
                  <a:ext cx="795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6647" name="잉크 26646">
                  <a:extLst>
                    <a:ext uri="{FF2B5EF4-FFF2-40B4-BE49-F238E27FC236}">
                      <a16:creationId xmlns:a16="http://schemas.microsoft.com/office/drawing/2014/main" id="{32E57F64-DCAF-401A-9797-ADF41E0BD588}"/>
                    </a:ext>
                  </a:extLst>
                </p14:cNvPr>
                <p14:cNvContentPartPr/>
                <p14:nvPr/>
              </p14:nvContentPartPr>
              <p14:xfrm>
                <a:off x="2631607" y="2286529"/>
                <a:ext cx="6120" cy="38520"/>
              </p14:xfrm>
            </p:contentPart>
          </mc:Choice>
          <mc:Fallback>
            <p:pic>
              <p:nvPicPr>
                <p:cNvPr id="26647" name="잉크 26646">
                  <a:extLst>
                    <a:ext uri="{FF2B5EF4-FFF2-40B4-BE49-F238E27FC236}">
                      <a16:creationId xmlns:a16="http://schemas.microsoft.com/office/drawing/2014/main" id="{32E57F64-DCAF-401A-9797-ADF41E0BD58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22967" y="2277889"/>
                  <a:ext cx="23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6649" name="잉크 26648">
                  <a:extLst>
                    <a:ext uri="{FF2B5EF4-FFF2-40B4-BE49-F238E27FC236}">
                      <a16:creationId xmlns:a16="http://schemas.microsoft.com/office/drawing/2014/main" id="{9E1A1837-0B9D-4D06-97AF-99E5DF4D59BA}"/>
                    </a:ext>
                  </a:extLst>
                </p14:cNvPr>
                <p14:cNvContentPartPr/>
                <p14:nvPr/>
              </p14:nvContentPartPr>
              <p14:xfrm>
                <a:off x="815407" y="2616289"/>
                <a:ext cx="165240" cy="104760"/>
              </p14:xfrm>
            </p:contentPart>
          </mc:Choice>
          <mc:Fallback>
            <p:pic>
              <p:nvPicPr>
                <p:cNvPr id="26649" name="잉크 26648">
                  <a:extLst>
                    <a:ext uri="{FF2B5EF4-FFF2-40B4-BE49-F238E27FC236}">
                      <a16:creationId xmlns:a16="http://schemas.microsoft.com/office/drawing/2014/main" id="{9E1A1837-0B9D-4D06-97AF-99E5DF4D59B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6767" y="2607649"/>
                  <a:ext cx="182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6650" name="잉크 26649">
                  <a:extLst>
                    <a:ext uri="{FF2B5EF4-FFF2-40B4-BE49-F238E27FC236}">
                      <a16:creationId xmlns:a16="http://schemas.microsoft.com/office/drawing/2014/main" id="{237CBC02-0540-4C16-B257-D7CD56747550}"/>
                    </a:ext>
                  </a:extLst>
                </p14:cNvPr>
                <p14:cNvContentPartPr/>
                <p14:nvPr/>
              </p14:nvContentPartPr>
              <p14:xfrm>
                <a:off x="910447" y="2619529"/>
                <a:ext cx="139320" cy="115920"/>
              </p14:xfrm>
            </p:contentPart>
          </mc:Choice>
          <mc:Fallback>
            <p:pic>
              <p:nvPicPr>
                <p:cNvPr id="26650" name="잉크 26649">
                  <a:extLst>
                    <a:ext uri="{FF2B5EF4-FFF2-40B4-BE49-F238E27FC236}">
                      <a16:creationId xmlns:a16="http://schemas.microsoft.com/office/drawing/2014/main" id="{237CBC02-0540-4C16-B257-D7CD5674755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01447" y="2610889"/>
                  <a:ext cx="156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6651" name="잉크 26650">
                  <a:extLst>
                    <a:ext uri="{FF2B5EF4-FFF2-40B4-BE49-F238E27FC236}">
                      <a16:creationId xmlns:a16="http://schemas.microsoft.com/office/drawing/2014/main" id="{0B2819EC-3E64-44F9-A66F-4290063B6CFB}"/>
                    </a:ext>
                  </a:extLst>
                </p14:cNvPr>
                <p14:cNvContentPartPr/>
                <p14:nvPr/>
              </p14:nvContentPartPr>
              <p14:xfrm>
                <a:off x="1010887" y="2624209"/>
                <a:ext cx="94320" cy="120960"/>
              </p14:xfrm>
            </p:contentPart>
          </mc:Choice>
          <mc:Fallback>
            <p:pic>
              <p:nvPicPr>
                <p:cNvPr id="26651" name="잉크 26650">
                  <a:extLst>
                    <a:ext uri="{FF2B5EF4-FFF2-40B4-BE49-F238E27FC236}">
                      <a16:creationId xmlns:a16="http://schemas.microsoft.com/office/drawing/2014/main" id="{0B2819EC-3E64-44F9-A66F-4290063B6CF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01887" y="2615209"/>
                  <a:ext cx="111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6652" name="잉크 26651">
                  <a:extLst>
                    <a:ext uri="{FF2B5EF4-FFF2-40B4-BE49-F238E27FC236}">
                      <a16:creationId xmlns:a16="http://schemas.microsoft.com/office/drawing/2014/main" id="{85386519-267A-4868-9070-A626F4A1DE9F}"/>
                    </a:ext>
                  </a:extLst>
                </p14:cNvPr>
                <p14:cNvContentPartPr/>
                <p14:nvPr/>
              </p14:nvContentPartPr>
              <p14:xfrm>
                <a:off x="1103047" y="2575609"/>
                <a:ext cx="92880" cy="171360"/>
              </p14:xfrm>
            </p:contentPart>
          </mc:Choice>
          <mc:Fallback>
            <p:pic>
              <p:nvPicPr>
                <p:cNvPr id="26652" name="잉크 26651">
                  <a:extLst>
                    <a:ext uri="{FF2B5EF4-FFF2-40B4-BE49-F238E27FC236}">
                      <a16:creationId xmlns:a16="http://schemas.microsoft.com/office/drawing/2014/main" id="{85386519-267A-4868-9070-A626F4A1DE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94407" y="2566609"/>
                  <a:ext cx="1105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6661" name="잉크 26660">
                  <a:extLst>
                    <a:ext uri="{FF2B5EF4-FFF2-40B4-BE49-F238E27FC236}">
                      <a16:creationId xmlns:a16="http://schemas.microsoft.com/office/drawing/2014/main" id="{172D6526-0D6C-4588-92AD-0BF5F17B5ACE}"/>
                    </a:ext>
                  </a:extLst>
                </p14:cNvPr>
                <p14:cNvContentPartPr/>
                <p14:nvPr/>
              </p14:nvContentPartPr>
              <p14:xfrm>
                <a:off x="1233367" y="2572369"/>
                <a:ext cx="59760" cy="148320"/>
              </p14:xfrm>
            </p:contentPart>
          </mc:Choice>
          <mc:Fallback>
            <p:pic>
              <p:nvPicPr>
                <p:cNvPr id="26661" name="잉크 26660">
                  <a:extLst>
                    <a:ext uri="{FF2B5EF4-FFF2-40B4-BE49-F238E27FC236}">
                      <a16:creationId xmlns:a16="http://schemas.microsoft.com/office/drawing/2014/main" id="{172D6526-0D6C-4588-92AD-0BF5F17B5AC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24727" y="2563369"/>
                  <a:ext cx="77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6662" name="잉크 26661">
                  <a:extLst>
                    <a:ext uri="{FF2B5EF4-FFF2-40B4-BE49-F238E27FC236}">
                      <a16:creationId xmlns:a16="http://schemas.microsoft.com/office/drawing/2014/main" id="{7689EEC3-BE22-4E0E-8207-0D568C4FB188}"/>
                    </a:ext>
                  </a:extLst>
                </p14:cNvPr>
                <p14:cNvContentPartPr/>
                <p14:nvPr/>
              </p14:nvContentPartPr>
              <p14:xfrm>
                <a:off x="1322647" y="2582089"/>
                <a:ext cx="63000" cy="128520"/>
              </p14:xfrm>
            </p:contentPart>
          </mc:Choice>
          <mc:Fallback>
            <p:pic>
              <p:nvPicPr>
                <p:cNvPr id="26662" name="잉크 26661">
                  <a:extLst>
                    <a:ext uri="{FF2B5EF4-FFF2-40B4-BE49-F238E27FC236}">
                      <a16:creationId xmlns:a16="http://schemas.microsoft.com/office/drawing/2014/main" id="{7689EEC3-BE22-4E0E-8207-0D568C4FB18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314007" y="2573089"/>
                  <a:ext cx="80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6663" name="잉크 26662">
                  <a:extLst>
                    <a:ext uri="{FF2B5EF4-FFF2-40B4-BE49-F238E27FC236}">
                      <a16:creationId xmlns:a16="http://schemas.microsoft.com/office/drawing/2014/main" id="{01759C38-46C9-4BFC-AFA1-70953B2A60D8}"/>
                    </a:ext>
                  </a:extLst>
                </p14:cNvPr>
                <p14:cNvContentPartPr/>
                <p14:nvPr/>
              </p14:nvContentPartPr>
              <p14:xfrm>
                <a:off x="1303567" y="2658769"/>
                <a:ext cx="79560" cy="26280"/>
              </p14:xfrm>
            </p:contentPart>
          </mc:Choice>
          <mc:Fallback>
            <p:pic>
              <p:nvPicPr>
                <p:cNvPr id="26663" name="잉크 26662">
                  <a:extLst>
                    <a:ext uri="{FF2B5EF4-FFF2-40B4-BE49-F238E27FC236}">
                      <a16:creationId xmlns:a16="http://schemas.microsoft.com/office/drawing/2014/main" id="{01759C38-46C9-4BFC-AFA1-70953B2A60D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94567" y="2650129"/>
                  <a:ext cx="97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6664" name="잉크 26663">
                  <a:extLst>
                    <a:ext uri="{FF2B5EF4-FFF2-40B4-BE49-F238E27FC236}">
                      <a16:creationId xmlns:a16="http://schemas.microsoft.com/office/drawing/2014/main" id="{377DB245-4FCF-4114-8C05-74416018C112}"/>
                    </a:ext>
                  </a:extLst>
                </p14:cNvPr>
                <p14:cNvContentPartPr/>
                <p14:nvPr/>
              </p14:nvContentPartPr>
              <p14:xfrm>
                <a:off x="1380607" y="2584249"/>
                <a:ext cx="59400" cy="125280"/>
              </p14:xfrm>
            </p:contentPart>
          </mc:Choice>
          <mc:Fallback>
            <p:pic>
              <p:nvPicPr>
                <p:cNvPr id="26664" name="잉크 26663">
                  <a:extLst>
                    <a:ext uri="{FF2B5EF4-FFF2-40B4-BE49-F238E27FC236}">
                      <a16:creationId xmlns:a16="http://schemas.microsoft.com/office/drawing/2014/main" id="{377DB245-4FCF-4114-8C05-74416018C11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71967" y="2575609"/>
                  <a:ext cx="770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6665" name="잉크 26664">
                  <a:extLst>
                    <a:ext uri="{FF2B5EF4-FFF2-40B4-BE49-F238E27FC236}">
                      <a16:creationId xmlns:a16="http://schemas.microsoft.com/office/drawing/2014/main" id="{BDC086B0-C5A1-487E-9EAA-D86BE5B9673C}"/>
                    </a:ext>
                  </a:extLst>
                </p14:cNvPr>
                <p14:cNvContentPartPr/>
                <p14:nvPr/>
              </p14:nvContentPartPr>
              <p14:xfrm>
                <a:off x="1483567" y="2695849"/>
                <a:ext cx="9720" cy="50400"/>
              </p14:xfrm>
            </p:contentPart>
          </mc:Choice>
          <mc:Fallback>
            <p:pic>
              <p:nvPicPr>
                <p:cNvPr id="26665" name="잉크 26664">
                  <a:extLst>
                    <a:ext uri="{FF2B5EF4-FFF2-40B4-BE49-F238E27FC236}">
                      <a16:creationId xmlns:a16="http://schemas.microsoft.com/office/drawing/2014/main" id="{BDC086B0-C5A1-487E-9EAA-D86BE5B9673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74927" y="2687209"/>
                  <a:ext cx="273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6667" name="잉크 26666">
                  <a:extLst>
                    <a:ext uri="{FF2B5EF4-FFF2-40B4-BE49-F238E27FC236}">
                      <a16:creationId xmlns:a16="http://schemas.microsoft.com/office/drawing/2014/main" id="{2918416B-437C-4C54-8200-10FC9B705A01}"/>
                    </a:ext>
                  </a:extLst>
                </p14:cNvPr>
                <p14:cNvContentPartPr/>
                <p14:nvPr/>
              </p14:nvContentPartPr>
              <p14:xfrm>
                <a:off x="1558087" y="2569489"/>
                <a:ext cx="60480" cy="154800"/>
              </p14:xfrm>
            </p:contentPart>
          </mc:Choice>
          <mc:Fallback>
            <p:pic>
              <p:nvPicPr>
                <p:cNvPr id="26667" name="잉크 26666">
                  <a:extLst>
                    <a:ext uri="{FF2B5EF4-FFF2-40B4-BE49-F238E27FC236}">
                      <a16:creationId xmlns:a16="http://schemas.microsoft.com/office/drawing/2014/main" id="{2918416B-437C-4C54-8200-10FC9B705A0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49087" y="2560489"/>
                  <a:ext cx="78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6668" name="잉크 26667">
                  <a:extLst>
                    <a:ext uri="{FF2B5EF4-FFF2-40B4-BE49-F238E27FC236}">
                      <a16:creationId xmlns:a16="http://schemas.microsoft.com/office/drawing/2014/main" id="{C80C08AB-0349-4006-806A-872CED61A659}"/>
                    </a:ext>
                  </a:extLst>
                </p14:cNvPr>
                <p14:cNvContentPartPr/>
                <p14:nvPr/>
              </p14:nvContentPartPr>
              <p14:xfrm>
                <a:off x="1640527" y="2633929"/>
                <a:ext cx="56160" cy="102960"/>
              </p14:xfrm>
            </p:contentPart>
          </mc:Choice>
          <mc:Fallback>
            <p:pic>
              <p:nvPicPr>
                <p:cNvPr id="26668" name="잉크 26667">
                  <a:extLst>
                    <a:ext uri="{FF2B5EF4-FFF2-40B4-BE49-F238E27FC236}">
                      <a16:creationId xmlns:a16="http://schemas.microsoft.com/office/drawing/2014/main" id="{C80C08AB-0349-4006-806A-872CED61A65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31887" y="2624929"/>
                  <a:ext cx="73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6669" name="잉크 26668">
                  <a:extLst>
                    <a:ext uri="{FF2B5EF4-FFF2-40B4-BE49-F238E27FC236}">
                      <a16:creationId xmlns:a16="http://schemas.microsoft.com/office/drawing/2014/main" id="{37A551AF-930D-41E4-A1A3-DAA39CDF3C7F}"/>
                    </a:ext>
                  </a:extLst>
                </p14:cNvPr>
                <p14:cNvContentPartPr/>
                <p14:nvPr/>
              </p14:nvContentPartPr>
              <p14:xfrm>
                <a:off x="1719367" y="2581009"/>
                <a:ext cx="55080" cy="144000"/>
              </p14:xfrm>
            </p:contentPart>
          </mc:Choice>
          <mc:Fallback>
            <p:pic>
              <p:nvPicPr>
                <p:cNvPr id="26669" name="잉크 26668">
                  <a:extLst>
                    <a:ext uri="{FF2B5EF4-FFF2-40B4-BE49-F238E27FC236}">
                      <a16:creationId xmlns:a16="http://schemas.microsoft.com/office/drawing/2014/main" id="{37A551AF-930D-41E4-A1A3-DAA39CDF3C7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710367" y="2572369"/>
                  <a:ext cx="727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6670" name="잉크 26669">
                  <a:extLst>
                    <a:ext uri="{FF2B5EF4-FFF2-40B4-BE49-F238E27FC236}">
                      <a16:creationId xmlns:a16="http://schemas.microsoft.com/office/drawing/2014/main" id="{5CB4C8B3-0D97-4AB6-97E6-DAA3BB5059FF}"/>
                    </a:ext>
                  </a:extLst>
                </p14:cNvPr>
                <p14:cNvContentPartPr/>
                <p14:nvPr/>
              </p14:nvContentPartPr>
              <p14:xfrm>
                <a:off x="1688047" y="2664889"/>
                <a:ext cx="95400" cy="23760"/>
              </p14:xfrm>
            </p:contentPart>
          </mc:Choice>
          <mc:Fallback>
            <p:pic>
              <p:nvPicPr>
                <p:cNvPr id="26670" name="잉크 26669">
                  <a:extLst>
                    <a:ext uri="{FF2B5EF4-FFF2-40B4-BE49-F238E27FC236}">
                      <a16:creationId xmlns:a16="http://schemas.microsoft.com/office/drawing/2014/main" id="{5CB4C8B3-0D97-4AB6-97E6-DAA3BB5059F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79047" y="2656249"/>
                  <a:ext cx="113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6671" name="잉크 26670">
                  <a:extLst>
                    <a:ext uri="{FF2B5EF4-FFF2-40B4-BE49-F238E27FC236}">
                      <a16:creationId xmlns:a16="http://schemas.microsoft.com/office/drawing/2014/main" id="{52E65246-EF17-42A6-8C8A-0A3DF4C132CC}"/>
                    </a:ext>
                  </a:extLst>
                </p14:cNvPr>
                <p14:cNvContentPartPr/>
                <p14:nvPr/>
              </p14:nvContentPartPr>
              <p14:xfrm>
                <a:off x="1817647" y="2700889"/>
                <a:ext cx="13680" cy="68760"/>
              </p14:xfrm>
            </p:contentPart>
          </mc:Choice>
          <mc:Fallback>
            <p:pic>
              <p:nvPicPr>
                <p:cNvPr id="26671" name="잉크 26670">
                  <a:extLst>
                    <a:ext uri="{FF2B5EF4-FFF2-40B4-BE49-F238E27FC236}">
                      <a16:creationId xmlns:a16="http://schemas.microsoft.com/office/drawing/2014/main" id="{52E65246-EF17-42A6-8C8A-0A3DF4C132C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808647" y="2692249"/>
                  <a:ext cx="313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6673" name="잉크 26672">
                  <a:extLst>
                    <a:ext uri="{FF2B5EF4-FFF2-40B4-BE49-F238E27FC236}">
                      <a16:creationId xmlns:a16="http://schemas.microsoft.com/office/drawing/2014/main" id="{FE375E69-3848-4D9E-B2D4-4DB1DA15656E}"/>
                    </a:ext>
                  </a:extLst>
                </p14:cNvPr>
                <p14:cNvContentPartPr/>
                <p14:nvPr/>
              </p14:nvContentPartPr>
              <p14:xfrm>
                <a:off x="1874527" y="2604409"/>
                <a:ext cx="55080" cy="126720"/>
              </p14:xfrm>
            </p:contentPart>
          </mc:Choice>
          <mc:Fallback>
            <p:pic>
              <p:nvPicPr>
                <p:cNvPr id="26673" name="잉크 26672">
                  <a:extLst>
                    <a:ext uri="{FF2B5EF4-FFF2-40B4-BE49-F238E27FC236}">
                      <a16:creationId xmlns:a16="http://schemas.microsoft.com/office/drawing/2014/main" id="{FE375E69-3848-4D9E-B2D4-4DB1DA15656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65887" y="2595769"/>
                  <a:ext cx="72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6674" name="잉크 26673">
                  <a:extLst>
                    <a:ext uri="{FF2B5EF4-FFF2-40B4-BE49-F238E27FC236}">
                      <a16:creationId xmlns:a16="http://schemas.microsoft.com/office/drawing/2014/main" id="{0E51E29F-D59C-4B19-9358-4BC48546F052}"/>
                    </a:ext>
                  </a:extLst>
                </p14:cNvPr>
                <p14:cNvContentPartPr/>
                <p14:nvPr/>
              </p14:nvContentPartPr>
              <p14:xfrm>
                <a:off x="1949407" y="2593969"/>
                <a:ext cx="5760" cy="45000"/>
              </p14:xfrm>
            </p:contentPart>
          </mc:Choice>
          <mc:Fallback>
            <p:pic>
              <p:nvPicPr>
                <p:cNvPr id="26674" name="잉크 26673">
                  <a:extLst>
                    <a:ext uri="{FF2B5EF4-FFF2-40B4-BE49-F238E27FC236}">
                      <a16:creationId xmlns:a16="http://schemas.microsoft.com/office/drawing/2014/main" id="{0E51E29F-D59C-4B19-9358-4BC48546F05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940767" y="2585329"/>
                  <a:ext cx="23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6675" name="잉크 26674">
                  <a:extLst>
                    <a:ext uri="{FF2B5EF4-FFF2-40B4-BE49-F238E27FC236}">
                      <a16:creationId xmlns:a16="http://schemas.microsoft.com/office/drawing/2014/main" id="{B52AE248-7EF7-4C1B-9711-04FB9FF4B4A0}"/>
                    </a:ext>
                  </a:extLst>
                </p14:cNvPr>
                <p14:cNvContentPartPr/>
                <p14:nvPr/>
              </p14:nvContentPartPr>
              <p14:xfrm>
                <a:off x="1951207" y="2685409"/>
                <a:ext cx="17280" cy="59760"/>
              </p14:xfrm>
            </p:contentPart>
          </mc:Choice>
          <mc:Fallback>
            <p:pic>
              <p:nvPicPr>
                <p:cNvPr id="26675" name="잉크 26674">
                  <a:extLst>
                    <a:ext uri="{FF2B5EF4-FFF2-40B4-BE49-F238E27FC236}">
                      <a16:creationId xmlns:a16="http://schemas.microsoft.com/office/drawing/2014/main" id="{B52AE248-7EF7-4C1B-9711-04FB9FF4B4A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942567" y="2676769"/>
                  <a:ext cx="34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6676" name="잉크 26675">
                  <a:extLst>
                    <a:ext uri="{FF2B5EF4-FFF2-40B4-BE49-F238E27FC236}">
                      <a16:creationId xmlns:a16="http://schemas.microsoft.com/office/drawing/2014/main" id="{207C5B82-B036-4650-BEA1-217A9EA955B8}"/>
                    </a:ext>
                  </a:extLst>
                </p14:cNvPr>
                <p14:cNvContentPartPr/>
                <p14:nvPr/>
              </p14:nvContentPartPr>
              <p14:xfrm>
                <a:off x="1989367" y="2656969"/>
                <a:ext cx="88200" cy="80640"/>
              </p14:xfrm>
            </p:contentPart>
          </mc:Choice>
          <mc:Fallback>
            <p:pic>
              <p:nvPicPr>
                <p:cNvPr id="26676" name="잉크 26675">
                  <a:extLst>
                    <a:ext uri="{FF2B5EF4-FFF2-40B4-BE49-F238E27FC236}">
                      <a16:creationId xmlns:a16="http://schemas.microsoft.com/office/drawing/2014/main" id="{207C5B82-B036-4650-BEA1-217A9EA955B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80727" y="2647969"/>
                  <a:ext cx="105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6677" name="잉크 26676">
                  <a:extLst>
                    <a:ext uri="{FF2B5EF4-FFF2-40B4-BE49-F238E27FC236}">
                      <a16:creationId xmlns:a16="http://schemas.microsoft.com/office/drawing/2014/main" id="{20EA05E0-1CC8-4A19-8DC3-75472E1633AD}"/>
                    </a:ext>
                  </a:extLst>
                </p14:cNvPr>
                <p14:cNvContentPartPr/>
                <p14:nvPr/>
              </p14:nvContentPartPr>
              <p14:xfrm>
                <a:off x="2056687" y="2626729"/>
                <a:ext cx="84960" cy="113040"/>
              </p14:xfrm>
            </p:contentPart>
          </mc:Choice>
          <mc:Fallback>
            <p:pic>
              <p:nvPicPr>
                <p:cNvPr id="26677" name="잉크 26676">
                  <a:extLst>
                    <a:ext uri="{FF2B5EF4-FFF2-40B4-BE49-F238E27FC236}">
                      <a16:creationId xmlns:a16="http://schemas.microsoft.com/office/drawing/2014/main" id="{20EA05E0-1CC8-4A19-8DC3-75472E1633A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47687" y="2617729"/>
                  <a:ext cx="102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6678" name="잉크 26677">
                  <a:extLst>
                    <a:ext uri="{FF2B5EF4-FFF2-40B4-BE49-F238E27FC236}">
                      <a16:creationId xmlns:a16="http://schemas.microsoft.com/office/drawing/2014/main" id="{4E5BD06C-BD11-4189-93C3-F177837241A5}"/>
                    </a:ext>
                  </a:extLst>
                </p14:cNvPr>
                <p14:cNvContentPartPr/>
                <p14:nvPr/>
              </p14:nvContentPartPr>
              <p14:xfrm>
                <a:off x="2169007" y="2605129"/>
                <a:ext cx="50040" cy="201240"/>
              </p14:xfrm>
            </p:contentPart>
          </mc:Choice>
          <mc:Fallback>
            <p:pic>
              <p:nvPicPr>
                <p:cNvPr id="26678" name="잉크 26677">
                  <a:extLst>
                    <a:ext uri="{FF2B5EF4-FFF2-40B4-BE49-F238E27FC236}">
                      <a16:creationId xmlns:a16="http://schemas.microsoft.com/office/drawing/2014/main" id="{4E5BD06C-BD11-4189-93C3-F177837241A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160007" y="2596489"/>
                  <a:ext cx="676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6679" name="잉크 26678">
                  <a:extLst>
                    <a:ext uri="{FF2B5EF4-FFF2-40B4-BE49-F238E27FC236}">
                      <a16:creationId xmlns:a16="http://schemas.microsoft.com/office/drawing/2014/main" id="{2C4FFB99-D68F-41A0-B957-86259FAC6672}"/>
                    </a:ext>
                  </a:extLst>
                </p14:cNvPr>
                <p14:cNvContentPartPr/>
                <p14:nvPr/>
              </p14:nvContentPartPr>
              <p14:xfrm>
                <a:off x="1520647" y="2486689"/>
                <a:ext cx="355320" cy="311040"/>
              </p14:xfrm>
            </p:contentPart>
          </mc:Choice>
          <mc:Fallback>
            <p:pic>
              <p:nvPicPr>
                <p:cNvPr id="26679" name="잉크 26678">
                  <a:extLst>
                    <a:ext uri="{FF2B5EF4-FFF2-40B4-BE49-F238E27FC236}">
                      <a16:creationId xmlns:a16="http://schemas.microsoft.com/office/drawing/2014/main" id="{2C4FFB99-D68F-41A0-B957-86259FAC667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12007" y="2477689"/>
                  <a:ext cx="3729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6680" name="잉크 26679">
                  <a:extLst>
                    <a:ext uri="{FF2B5EF4-FFF2-40B4-BE49-F238E27FC236}">
                      <a16:creationId xmlns:a16="http://schemas.microsoft.com/office/drawing/2014/main" id="{D18DE13F-7CA1-4CA6-AEF5-D6D3A42DEA6B}"/>
                    </a:ext>
                  </a:extLst>
                </p14:cNvPr>
                <p14:cNvContentPartPr/>
                <p14:nvPr/>
              </p14:nvContentPartPr>
              <p14:xfrm>
                <a:off x="1624687" y="2795569"/>
                <a:ext cx="24480" cy="108720"/>
              </p14:xfrm>
            </p:contentPart>
          </mc:Choice>
          <mc:Fallback>
            <p:pic>
              <p:nvPicPr>
                <p:cNvPr id="26680" name="잉크 26679">
                  <a:extLst>
                    <a:ext uri="{FF2B5EF4-FFF2-40B4-BE49-F238E27FC236}">
                      <a16:creationId xmlns:a16="http://schemas.microsoft.com/office/drawing/2014/main" id="{D18DE13F-7CA1-4CA6-AEF5-D6D3A42DEA6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16047" y="2786929"/>
                  <a:ext cx="42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6681" name="잉크 26680">
                  <a:extLst>
                    <a:ext uri="{FF2B5EF4-FFF2-40B4-BE49-F238E27FC236}">
                      <a16:creationId xmlns:a16="http://schemas.microsoft.com/office/drawing/2014/main" id="{F461BE19-263F-4098-8970-1F87A1C89773}"/>
                    </a:ext>
                  </a:extLst>
                </p14:cNvPr>
                <p14:cNvContentPartPr/>
                <p14:nvPr/>
              </p14:nvContentPartPr>
              <p14:xfrm>
                <a:off x="1576447" y="2879809"/>
                <a:ext cx="126720" cy="84960"/>
              </p14:xfrm>
            </p:contentPart>
          </mc:Choice>
          <mc:Fallback>
            <p:pic>
              <p:nvPicPr>
                <p:cNvPr id="26681" name="잉크 26680">
                  <a:extLst>
                    <a:ext uri="{FF2B5EF4-FFF2-40B4-BE49-F238E27FC236}">
                      <a16:creationId xmlns:a16="http://schemas.microsoft.com/office/drawing/2014/main" id="{F461BE19-263F-4098-8970-1F87A1C8977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67447" y="2870809"/>
                  <a:ext cx="144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6682" name="잉크 26681">
                  <a:extLst>
                    <a:ext uri="{FF2B5EF4-FFF2-40B4-BE49-F238E27FC236}">
                      <a16:creationId xmlns:a16="http://schemas.microsoft.com/office/drawing/2014/main" id="{6F09E404-9EBA-4EE1-AF3A-813BEAAD728C}"/>
                    </a:ext>
                  </a:extLst>
                </p14:cNvPr>
                <p14:cNvContentPartPr/>
                <p14:nvPr/>
              </p14:nvContentPartPr>
              <p14:xfrm>
                <a:off x="1379527" y="2966569"/>
                <a:ext cx="101160" cy="115200"/>
              </p14:xfrm>
            </p:contentPart>
          </mc:Choice>
          <mc:Fallback>
            <p:pic>
              <p:nvPicPr>
                <p:cNvPr id="26682" name="잉크 26681">
                  <a:extLst>
                    <a:ext uri="{FF2B5EF4-FFF2-40B4-BE49-F238E27FC236}">
                      <a16:creationId xmlns:a16="http://schemas.microsoft.com/office/drawing/2014/main" id="{6F09E404-9EBA-4EE1-AF3A-813BEAAD728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70527" y="2957929"/>
                  <a:ext cx="1188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6683" name="잉크 26682">
                  <a:extLst>
                    <a:ext uri="{FF2B5EF4-FFF2-40B4-BE49-F238E27FC236}">
                      <a16:creationId xmlns:a16="http://schemas.microsoft.com/office/drawing/2014/main" id="{3A0BCC54-6234-4195-B346-1F4B0720D614}"/>
                    </a:ext>
                  </a:extLst>
                </p14:cNvPr>
                <p14:cNvContentPartPr/>
                <p14:nvPr/>
              </p14:nvContentPartPr>
              <p14:xfrm>
                <a:off x="1480687" y="3052249"/>
                <a:ext cx="54000" cy="75240"/>
              </p14:xfrm>
            </p:contentPart>
          </mc:Choice>
          <mc:Fallback>
            <p:pic>
              <p:nvPicPr>
                <p:cNvPr id="26683" name="잉크 26682">
                  <a:extLst>
                    <a:ext uri="{FF2B5EF4-FFF2-40B4-BE49-F238E27FC236}">
                      <a16:creationId xmlns:a16="http://schemas.microsoft.com/office/drawing/2014/main" id="{3A0BCC54-6234-4195-B346-1F4B0720D61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72047" y="3043609"/>
                  <a:ext cx="716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6684" name="잉크 26683">
                  <a:extLst>
                    <a:ext uri="{FF2B5EF4-FFF2-40B4-BE49-F238E27FC236}">
                      <a16:creationId xmlns:a16="http://schemas.microsoft.com/office/drawing/2014/main" id="{35B94A95-0557-4DAE-B83B-934CBCA1A517}"/>
                    </a:ext>
                  </a:extLst>
                </p14:cNvPr>
                <p14:cNvContentPartPr/>
                <p14:nvPr/>
              </p14:nvContentPartPr>
              <p14:xfrm>
                <a:off x="1568887" y="2974849"/>
                <a:ext cx="28800" cy="163440"/>
              </p14:xfrm>
            </p:contentPart>
          </mc:Choice>
          <mc:Fallback>
            <p:pic>
              <p:nvPicPr>
                <p:cNvPr id="26684" name="잉크 26683">
                  <a:extLst>
                    <a:ext uri="{FF2B5EF4-FFF2-40B4-BE49-F238E27FC236}">
                      <a16:creationId xmlns:a16="http://schemas.microsoft.com/office/drawing/2014/main" id="{35B94A95-0557-4DAE-B83B-934CBCA1A51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559887" y="2966209"/>
                  <a:ext cx="46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6685" name="잉크 26684">
                  <a:extLst>
                    <a:ext uri="{FF2B5EF4-FFF2-40B4-BE49-F238E27FC236}">
                      <a16:creationId xmlns:a16="http://schemas.microsoft.com/office/drawing/2014/main" id="{F795F02C-AACF-4A87-A7EF-4EFDE8108B3E}"/>
                    </a:ext>
                  </a:extLst>
                </p14:cNvPr>
                <p14:cNvContentPartPr/>
                <p14:nvPr/>
              </p14:nvContentPartPr>
              <p14:xfrm>
                <a:off x="1603807" y="3038209"/>
                <a:ext cx="89640" cy="114840"/>
              </p14:xfrm>
            </p:contentPart>
          </mc:Choice>
          <mc:Fallback>
            <p:pic>
              <p:nvPicPr>
                <p:cNvPr id="26685" name="잉크 26684">
                  <a:extLst>
                    <a:ext uri="{FF2B5EF4-FFF2-40B4-BE49-F238E27FC236}">
                      <a16:creationId xmlns:a16="http://schemas.microsoft.com/office/drawing/2014/main" id="{F795F02C-AACF-4A87-A7EF-4EFDE8108B3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595167" y="3029209"/>
                  <a:ext cx="107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6686" name="잉크 26685">
                  <a:extLst>
                    <a:ext uri="{FF2B5EF4-FFF2-40B4-BE49-F238E27FC236}">
                      <a16:creationId xmlns:a16="http://schemas.microsoft.com/office/drawing/2014/main" id="{4A146004-FBD0-4B91-80C9-0DBE69ACDCDB}"/>
                    </a:ext>
                  </a:extLst>
                </p14:cNvPr>
                <p14:cNvContentPartPr/>
                <p14:nvPr/>
              </p14:nvContentPartPr>
              <p14:xfrm>
                <a:off x="1708927" y="3027409"/>
                <a:ext cx="80280" cy="114480"/>
              </p14:xfrm>
            </p:contentPart>
          </mc:Choice>
          <mc:Fallback>
            <p:pic>
              <p:nvPicPr>
                <p:cNvPr id="26686" name="잉크 26685">
                  <a:extLst>
                    <a:ext uri="{FF2B5EF4-FFF2-40B4-BE49-F238E27FC236}">
                      <a16:creationId xmlns:a16="http://schemas.microsoft.com/office/drawing/2014/main" id="{4A146004-FBD0-4B91-80C9-0DBE69ACDCD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99927" y="3018409"/>
                  <a:ext cx="979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6687" name="잉크 26686">
                  <a:extLst>
                    <a:ext uri="{FF2B5EF4-FFF2-40B4-BE49-F238E27FC236}">
                      <a16:creationId xmlns:a16="http://schemas.microsoft.com/office/drawing/2014/main" id="{5B3260FA-6CCE-4E50-9E79-12AFF05D3595}"/>
                    </a:ext>
                  </a:extLst>
                </p14:cNvPr>
                <p14:cNvContentPartPr/>
                <p14:nvPr/>
              </p14:nvContentPartPr>
              <p14:xfrm>
                <a:off x="1700647" y="3010129"/>
                <a:ext cx="99360" cy="141480"/>
              </p14:xfrm>
            </p:contentPart>
          </mc:Choice>
          <mc:Fallback>
            <p:pic>
              <p:nvPicPr>
                <p:cNvPr id="26687" name="잉크 26686">
                  <a:extLst>
                    <a:ext uri="{FF2B5EF4-FFF2-40B4-BE49-F238E27FC236}">
                      <a16:creationId xmlns:a16="http://schemas.microsoft.com/office/drawing/2014/main" id="{5B3260FA-6CCE-4E50-9E79-12AFF05D359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91647" y="3001129"/>
                  <a:ext cx="117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6688" name="잉크 26687">
                  <a:extLst>
                    <a:ext uri="{FF2B5EF4-FFF2-40B4-BE49-F238E27FC236}">
                      <a16:creationId xmlns:a16="http://schemas.microsoft.com/office/drawing/2014/main" id="{95A00686-373D-4A83-A3D5-717C1269884D}"/>
                    </a:ext>
                  </a:extLst>
                </p14:cNvPr>
                <p14:cNvContentPartPr/>
                <p14:nvPr/>
              </p14:nvContentPartPr>
              <p14:xfrm>
                <a:off x="1158847" y="3189409"/>
                <a:ext cx="91440" cy="145080"/>
              </p14:xfrm>
            </p:contentPart>
          </mc:Choice>
          <mc:Fallback>
            <p:pic>
              <p:nvPicPr>
                <p:cNvPr id="26688" name="잉크 26687">
                  <a:extLst>
                    <a:ext uri="{FF2B5EF4-FFF2-40B4-BE49-F238E27FC236}">
                      <a16:creationId xmlns:a16="http://schemas.microsoft.com/office/drawing/2014/main" id="{95A00686-373D-4A83-A3D5-717C1269884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49847" y="3180769"/>
                  <a:ext cx="1090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6689" name="잉크 26688">
                  <a:extLst>
                    <a:ext uri="{FF2B5EF4-FFF2-40B4-BE49-F238E27FC236}">
                      <a16:creationId xmlns:a16="http://schemas.microsoft.com/office/drawing/2014/main" id="{B15D57AB-0B12-4E46-841F-0BEB18DA4573}"/>
                    </a:ext>
                  </a:extLst>
                </p14:cNvPr>
                <p14:cNvContentPartPr/>
                <p14:nvPr/>
              </p14:nvContentPartPr>
              <p14:xfrm>
                <a:off x="1265047" y="3196609"/>
                <a:ext cx="89280" cy="96120"/>
              </p14:xfrm>
            </p:contentPart>
          </mc:Choice>
          <mc:Fallback>
            <p:pic>
              <p:nvPicPr>
                <p:cNvPr id="26689" name="잉크 26688">
                  <a:extLst>
                    <a:ext uri="{FF2B5EF4-FFF2-40B4-BE49-F238E27FC236}">
                      <a16:creationId xmlns:a16="http://schemas.microsoft.com/office/drawing/2014/main" id="{B15D57AB-0B12-4E46-841F-0BEB18DA457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56047" y="3187609"/>
                  <a:ext cx="106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6690" name="잉크 26689">
                  <a:extLst>
                    <a:ext uri="{FF2B5EF4-FFF2-40B4-BE49-F238E27FC236}">
                      <a16:creationId xmlns:a16="http://schemas.microsoft.com/office/drawing/2014/main" id="{31C87C46-E7EC-4958-AF6A-3F473DEE18EC}"/>
                    </a:ext>
                  </a:extLst>
                </p14:cNvPr>
                <p14:cNvContentPartPr/>
                <p14:nvPr/>
              </p14:nvContentPartPr>
              <p14:xfrm>
                <a:off x="1246687" y="3302449"/>
                <a:ext cx="111960" cy="60840"/>
              </p14:xfrm>
            </p:contentPart>
          </mc:Choice>
          <mc:Fallback>
            <p:pic>
              <p:nvPicPr>
                <p:cNvPr id="26690" name="잉크 26689">
                  <a:extLst>
                    <a:ext uri="{FF2B5EF4-FFF2-40B4-BE49-F238E27FC236}">
                      <a16:creationId xmlns:a16="http://schemas.microsoft.com/office/drawing/2014/main" id="{31C87C46-E7EC-4958-AF6A-3F473DEE18E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37687" y="3293809"/>
                  <a:ext cx="1296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6691" name="잉크 26690">
                  <a:extLst>
                    <a:ext uri="{FF2B5EF4-FFF2-40B4-BE49-F238E27FC236}">
                      <a16:creationId xmlns:a16="http://schemas.microsoft.com/office/drawing/2014/main" id="{F896A88C-91E0-458C-AEB7-EA6033EFDBF3}"/>
                    </a:ext>
                  </a:extLst>
                </p14:cNvPr>
                <p14:cNvContentPartPr/>
                <p14:nvPr/>
              </p14:nvContentPartPr>
              <p14:xfrm>
                <a:off x="1346407" y="3279049"/>
                <a:ext cx="14760" cy="96120"/>
              </p14:xfrm>
            </p:contentPart>
          </mc:Choice>
          <mc:Fallback>
            <p:pic>
              <p:nvPicPr>
                <p:cNvPr id="26691" name="잉크 26690">
                  <a:extLst>
                    <a:ext uri="{FF2B5EF4-FFF2-40B4-BE49-F238E27FC236}">
                      <a16:creationId xmlns:a16="http://schemas.microsoft.com/office/drawing/2014/main" id="{F896A88C-91E0-458C-AEB7-EA6033EFDBF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37767" y="3270049"/>
                  <a:ext cx="32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6692" name="잉크 26691">
                  <a:extLst>
                    <a:ext uri="{FF2B5EF4-FFF2-40B4-BE49-F238E27FC236}">
                      <a16:creationId xmlns:a16="http://schemas.microsoft.com/office/drawing/2014/main" id="{CF8C7DFD-13F6-4515-AB6A-01BEE75A9FC6}"/>
                    </a:ext>
                  </a:extLst>
                </p14:cNvPr>
                <p14:cNvContentPartPr/>
                <p14:nvPr/>
              </p14:nvContentPartPr>
              <p14:xfrm>
                <a:off x="1367647" y="3254929"/>
                <a:ext cx="104760" cy="112320"/>
              </p14:xfrm>
            </p:contentPart>
          </mc:Choice>
          <mc:Fallback>
            <p:pic>
              <p:nvPicPr>
                <p:cNvPr id="26692" name="잉크 26691">
                  <a:extLst>
                    <a:ext uri="{FF2B5EF4-FFF2-40B4-BE49-F238E27FC236}">
                      <a16:creationId xmlns:a16="http://schemas.microsoft.com/office/drawing/2014/main" id="{CF8C7DFD-13F6-4515-AB6A-01BEE75A9FC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59007" y="3246289"/>
                  <a:ext cx="122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6693" name="잉크 26692">
                  <a:extLst>
                    <a:ext uri="{FF2B5EF4-FFF2-40B4-BE49-F238E27FC236}">
                      <a16:creationId xmlns:a16="http://schemas.microsoft.com/office/drawing/2014/main" id="{EBB12D6A-0F44-4634-AE9A-5348EE44568A}"/>
                    </a:ext>
                  </a:extLst>
                </p14:cNvPr>
                <p14:cNvContentPartPr/>
                <p14:nvPr/>
              </p14:nvContentPartPr>
              <p14:xfrm>
                <a:off x="1467367" y="3229729"/>
                <a:ext cx="96120" cy="110520"/>
              </p14:xfrm>
            </p:contentPart>
          </mc:Choice>
          <mc:Fallback>
            <p:pic>
              <p:nvPicPr>
                <p:cNvPr id="26693" name="잉크 26692">
                  <a:extLst>
                    <a:ext uri="{FF2B5EF4-FFF2-40B4-BE49-F238E27FC236}">
                      <a16:creationId xmlns:a16="http://schemas.microsoft.com/office/drawing/2014/main" id="{EBB12D6A-0F44-4634-AE9A-5348EE44568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58367" y="3220729"/>
                  <a:ext cx="113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6694" name="잉크 26693">
                  <a:extLst>
                    <a:ext uri="{FF2B5EF4-FFF2-40B4-BE49-F238E27FC236}">
                      <a16:creationId xmlns:a16="http://schemas.microsoft.com/office/drawing/2014/main" id="{470DCD3B-7AC1-4607-92C6-6E45A845658D}"/>
                    </a:ext>
                  </a:extLst>
                </p14:cNvPr>
                <p14:cNvContentPartPr/>
                <p14:nvPr/>
              </p14:nvContentPartPr>
              <p14:xfrm>
                <a:off x="1492207" y="3366889"/>
                <a:ext cx="102960" cy="44640"/>
              </p14:xfrm>
            </p:contentPart>
          </mc:Choice>
          <mc:Fallback>
            <p:pic>
              <p:nvPicPr>
                <p:cNvPr id="26694" name="잉크 26693">
                  <a:extLst>
                    <a:ext uri="{FF2B5EF4-FFF2-40B4-BE49-F238E27FC236}">
                      <a16:creationId xmlns:a16="http://schemas.microsoft.com/office/drawing/2014/main" id="{470DCD3B-7AC1-4607-92C6-6E45A845658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83567" y="3358249"/>
                  <a:ext cx="1206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6695" name="잉크 26694">
                  <a:extLst>
                    <a:ext uri="{FF2B5EF4-FFF2-40B4-BE49-F238E27FC236}">
                      <a16:creationId xmlns:a16="http://schemas.microsoft.com/office/drawing/2014/main" id="{813B3FAD-5597-4E5C-A1AE-0E957D98AB6E}"/>
                    </a:ext>
                  </a:extLst>
                </p14:cNvPr>
                <p14:cNvContentPartPr/>
                <p14:nvPr/>
              </p14:nvContentPartPr>
              <p14:xfrm>
                <a:off x="1543687" y="3272209"/>
                <a:ext cx="93240" cy="107280"/>
              </p14:xfrm>
            </p:contentPart>
          </mc:Choice>
          <mc:Fallback>
            <p:pic>
              <p:nvPicPr>
                <p:cNvPr id="26695" name="잉크 26694">
                  <a:extLst>
                    <a:ext uri="{FF2B5EF4-FFF2-40B4-BE49-F238E27FC236}">
                      <a16:creationId xmlns:a16="http://schemas.microsoft.com/office/drawing/2014/main" id="{813B3FAD-5597-4E5C-A1AE-0E957D98AB6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535047" y="3263569"/>
                  <a:ext cx="110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6696" name="잉크 26695">
                  <a:extLst>
                    <a:ext uri="{FF2B5EF4-FFF2-40B4-BE49-F238E27FC236}">
                      <a16:creationId xmlns:a16="http://schemas.microsoft.com/office/drawing/2014/main" id="{4E4B89D5-89DE-4D00-A7B8-4F5C0CDAF911}"/>
                    </a:ext>
                  </a:extLst>
                </p14:cNvPr>
                <p14:cNvContentPartPr/>
                <p14:nvPr/>
              </p14:nvContentPartPr>
              <p14:xfrm>
                <a:off x="1659247" y="3247729"/>
                <a:ext cx="54360" cy="118440"/>
              </p14:xfrm>
            </p:contentPart>
          </mc:Choice>
          <mc:Fallback>
            <p:pic>
              <p:nvPicPr>
                <p:cNvPr id="26696" name="잉크 26695">
                  <a:extLst>
                    <a:ext uri="{FF2B5EF4-FFF2-40B4-BE49-F238E27FC236}">
                      <a16:creationId xmlns:a16="http://schemas.microsoft.com/office/drawing/2014/main" id="{4E4B89D5-89DE-4D00-A7B8-4F5C0CDAF91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50607" y="3238729"/>
                  <a:ext cx="72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6697" name="잉크 26696">
                  <a:extLst>
                    <a:ext uri="{FF2B5EF4-FFF2-40B4-BE49-F238E27FC236}">
                      <a16:creationId xmlns:a16="http://schemas.microsoft.com/office/drawing/2014/main" id="{082D0A06-C9F1-48FA-972D-1674B66C1A06}"/>
                    </a:ext>
                  </a:extLst>
                </p14:cNvPr>
                <p14:cNvContentPartPr/>
                <p14:nvPr/>
              </p14:nvContentPartPr>
              <p14:xfrm>
                <a:off x="1660687" y="3397849"/>
                <a:ext cx="66240" cy="37440"/>
              </p14:xfrm>
            </p:contentPart>
          </mc:Choice>
          <mc:Fallback>
            <p:pic>
              <p:nvPicPr>
                <p:cNvPr id="26697" name="잉크 26696">
                  <a:extLst>
                    <a:ext uri="{FF2B5EF4-FFF2-40B4-BE49-F238E27FC236}">
                      <a16:creationId xmlns:a16="http://schemas.microsoft.com/office/drawing/2014/main" id="{082D0A06-C9F1-48FA-972D-1674B66C1A0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52047" y="3388849"/>
                  <a:ext cx="83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6698" name="잉크 26697">
                  <a:extLst>
                    <a:ext uri="{FF2B5EF4-FFF2-40B4-BE49-F238E27FC236}">
                      <a16:creationId xmlns:a16="http://schemas.microsoft.com/office/drawing/2014/main" id="{DF2D6761-652D-455C-B488-2E48D2F863CA}"/>
                    </a:ext>
                  </a:extLst>
                </p14:cNvPr>
                <p14:cNvContentPartPr/>
                <p14:nvPr/>
              </p14:nvContentPartPr>
              <p14:xfrm>
                <a:off x="1726927" y="3288049"/>
                <a:ext cx="78840" cy="109080"/>
              </p14:xfrm>
            </p:contentPart>
          </mc:Choice>
          <mc:Fallback>
            <p:pic>
              <p:nvPicPr>
                <p:cNvPr id="26698" name="잉크 26697">
                  <a:extLst>
                    <a:ext uri="{FF2B5EF4-FFF2-40B4-BE49-F238E27FC236}">
                      <a16:creationId xmlns:a16="http://schemas.microsoft.com/office/drawing/2014/main" id="{DF2D6761-652D-455C-B488-2E48D2F863C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718287" y="3279049"/>
                  <a:ext cx="964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6699" name="잉크 26698">
                  <a:extLst>
                    <a:ext uri="{FF2B5EF4-FFF2-40B4-BE49-F238E27FC236}">
                      <a16:creationId xmlns:a16="http://schemas.microsoft.com/office/drawing/2014/main" id="{B0881D1C-D175-4A36-83C2-6A651CE7FB5B}"/>
                    </a:ext>
                  </a:extLst>
                </p14:cNvPr>
                <p14:cNvContentPartPr/>
                <p14:nvPr/>
              </p14:nvContentPartPr>
              <p14:xfrm>
                <a:off x="1781647" y="3347809"/>
                <a:ext cx="53640" cy="86400"/>
              </p14:xfrm>
            </p:contentPart>
          </mc:Choice>
          <mc:Fallback>
            <p:pic>
              <p:nvPicPr>
                <p:cNvPr id="26699" name="잉크 26698">
                  <a:extLst>
                    <a:ext uri="{FF2B5EF4-FFF2-40B4-BE49-F238E27FC236}">
                      <a16:creationId xmlns:a16="http://schemas.microsoft.com/office/drawing/2014/main" id="{B0881D1C-D175-4A36-83C2-6A651CE7FB5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773007" y="3338809"/>
                  <a:ext cx="712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6700" name="잉크 26699">
                  <a:extLst>
                    <a:ext uri="{FF2B5EF4-FFF2-40B4-BE49-F238E27FC236}">
                      <a16:creationId xmlns:a16="http://schemas.microsoft.com/office/drawing/2014/main" id="{906CA00E-CB5D-4D44-B3E7-20DF6D11BE06}"/>
                    </a:ext>
                  </a:extLst>
                </p14:cNvPr>
                <p14:cNvContentPartPr/>
                <p14:nvPr/>
              </p14:nvContentPartPr>
              <p14:xfrm>
                <a:off x="1816567" y="3267529"/>
                <a:ext cx="46440" cy="280440"/>
              </p14:xfrm>
            </p:contentPart>
          </mc:Choice>
          <mc:Fallback>
            <p:pic>
              <p:nvPicPr>
                <p:cNvPr id="26700" name="잉크 26699">
                  <a:extLst>
                    <a:ext uri="{FF2B5EF4-FFF2-40B4-BE49-F238E27FC236}">
                      <a16:creationId xmlns:a16="http://schemas.microsoft.com/office/drawing/2014/main" id="{906CA00E-CB5D-4D44-B3E7-20DF6D11BE0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807927" y="3258529"/>
                  <a:ext cx="640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6702" name="잉크 26701">
                  <a:extLst>
                    <a:ext uri="{FF2B5EF4-FFF2-40B4-BE49-F238E27FC236}">
                      <a16:creationId xmlns:a16="http://schemas.microsoft.com/office/drawing/2014/main" id="{8607AD7A-F332-49F5-9DC0-504795695717}"/>
                    </a:ext>
                  </a:extLst>
                </p14:cNvPr>
                <p14:cNvContentPartPr/>
                <p14:nvPr/>
              </p14:nvContentPartPr>
              <p14:xfrm>
                <a:off x="3263047" y="2280409"/>
                <a:ext cx="442440" cy="371160"/>
              </p14:xfrm>
            </p:contentPart>
          </mc:Choice>
          <mc:Fallback>
            <p:pic>
              <p:nvPicPr>
                <p:cNvPr id="26702" name="잉크 26701">
                  <a:extLst>
                    <a:ext uri="{FF2B5EF4-FFF2-40B4-BE49-F238E27FC236}">
                      <a16:creationId xmlns:a16="http://schemas.microsoft.com/office/drawing/2014/main" id="{8607AD7A-F332-49F5-9DC0-50479569571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54407" y="2271409"/>
                  <a:ext cx="4600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6703" name="잉크 26702">
                  <a:extLst>
                    <a:ext uri="{FF2B5EF4-FFF2-40B4-BE49-F238E27FC236}">
                      <a16:creationId xmlns:a16="http://schemas.microsoft.com/office/drawing/2014/main" id="{8139CD8D-A6C6-4A36-AC33-ED3DF9FD8BAC}"/>
                    </a:ext>
                  </a:extLst>
                </p14:cNvPr>
                <p14:cNvContentPartPr/>
                <p14:nvPr/>
              </p14:nvContentPartPr>
              <p14:xfrm>
                <a:off x="3364567" y="2111209"/>
                <a:ext cx="111600" cy="237960"/>
              </p14:xfrm>
            </p:contentPart>
          </mc:Choice>
          <mc:Fallback>
            <p:pic>
              <p:nvPicPr>
                <p:cNvPr id="26703" name="잉크 26702">
                  <a:extLst>
                    <a:ext uri="{FF2B5EF4-FFF2-40B4-BE49-F238E27FC236}">
                      <a16:creationId xmlns:a16="http://schemas.microsoft.com/office/drawing/2014/main" id="{8139CD8D-A6C6-4A36-AC33-ED3DF9FD8BA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55927" y="2102569"/>
                  <a:ext cx="1292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6704" name="잉크 26703">
                  <a:extLst>
                    <a:ext uri="{FF2B5EF4-FFF2-40B4-BE49-F238E27FC236}">
                      <a16:creationId xmlns:a16="http://schemas.microsoft.com/office/drawing/2014/main" id="{F42BAB14-2B18-4F5C-8B18-A8BF925AA1FA}"/>
                    </a:ext>
                  </a:extLst>
                </p14:cNvPr>
                <p14:cNvContentPartPr/>
                <p14:nvPr/>
              </p14:nvContentPartPr>
              <p14:xfrm>
                <a:off x="3302647" y="2069089"/>
                <a:ext cx="135360" cy="113760"/>
              </p14:xfrm>
            </p:contentPart>
          </mc:Choice>
          <mc:Fallback>
            <p:pic>
              <p:nvPicPr>
                <p:cNvPr id="26704" name="잉크 26703">
                  <a:extLst>
                    <a:ext uri="{FF2B5EF4-FFF2-40B4-BE49-F238E27FC236}">
                      <a16:creationId xmlns:a16="http://schemas.microsoft.com/office/drawing/2014/main" id="{F42BAB14-2B18-4F5C-8B18-A8BF925AA1F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293647" y="2060449"/>
                  <a:ext cx="153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6705" name="잉크 26704">
                  <a:extLst>
                    <a:ext uri="{FF2B5EF4-FFF2-40B4-BE49-F238E27FC236}">
                      <a16:creationId xmlns:a16="http://schemas.microsoft.com/office/drawing/2014/main" id="{9ED57893-9D56-44F4-B8B5-9E3B7A0C448F}"/>
                    </a:ext>
                  </a:extLst>
                </p14:cNvPr>
                <p14:cNvContentPartPr/>
                <p14:nvPr/>
              </p14:nvContentPartPr>
              <p14:xfrm>
                <a:off x="2879287" y="1774249"/>
                <a:ext cx="45360" cy="89640"/>
              </p14:xfrm>
            </p:contentPart>
          </mc:Choice>
          <mc:Fallback>
            <p:pic>
              <p:nvPicPr>
                <p:cNvPr id="26705" name="잉크 26704">
                  <a:extLst>
                    <a:ext uri="{FF2B5EF4-FFF2-40B4-BE49-F238E27FC236}">
                      <a16:creationId xmlns:a16="http://schemas.microsoft.com/office/drawing/2014/main" id="{9ED57893-9D56-44F4-B8B5-9E3B7A0C448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70647" y="1765609"/>
                  <a:ext cx="63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6706" name="잉크 26705">
                  <a:extLst>
                    <a:ext uri="{FF2B5EF4-FFF2-40B4-BE49-F238E27FC236}">
                      <a16:creationId xmlns:a16="http://schemas.microsoft.com/office/drawing/2014/main" id="{51C0B255-693E-4AD2-B1A9-6F4BF2EDC627}"/>
                    </a:ext>
                  </a:extLst>
                </p14:cNvPr>
                <p14:cNvContentPartPr/>
                <p14:nvPr/>
              </p14:nvContentPartPr>
              <p14:xfrm>
                <a:off x="2928967" y="1775329"/>
                <a:ext cx="57960" cy="73080"/>
              </p14:xfrm>
            </p:contentPart>
          </mc:Choice>
          <mc:Fallback>
            <p:pic>
              <p:nvPicPr>
                <p:cNvPr id="26706" name="잉크 26705">
                  <a:extLst>
                    <a:ext uri="{FF2B5EF4-FFF2-40B4-BE49-F238E27FC236}">
                      <a16:creationId xmlns:a16="http://schemas.microsoft.com/office/drawing/2014/main" id="{51C0B255-693E-4AD2-B1A9-6F4BF2EDC62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919967" y="1766329"/>
                  <a:ext cx="756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6707" name="잉크 26706">
                  <a:extLst>
                    <a:ext uri="{FF2B5EF4-FFF2-40B4-BE49-F238E27FC236}">
                      <a16:creationId xmlns:a16="http://schemas.microsoft.com/office/drawing/2014/main" id="{97D50036-9DB4-47D1-A9B9-3CA86E92138E}"/>
                    </a:ext>
                  </a:extLst>
                </p14:cNvPr>
                <p14:cNvContentPartPr/>
                <p14:nvPr/>
              </p14:nvContentPartPr>
              <p14:xfrm>
                <a:off x="2970367" y="1747249"/>
                <a:ext cx="17280" cy="95400"/>
              </p14:xfrm>
            </p:contentPart>
          </mc:Choice>
          <mc:Fallback>
            <p:pic>
              <p:nvPicPr>
                <p:cNvPr id="26707" name="잉크 26706">
                  <a:extLst>
                    <a:ext uri="{FF2B5EF4-FFF2-40B4-BE49-F238E27FC236}">
                      <a16:creationId xmlns:a16="http://schemas.microsoft.com/office/drawing/2014/main" id="{97D50036-9DB4-47D1-A9B9-3CA86E92138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961367" y="1738249"/>
                  <a:ext cx="34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6708" name="잉크 26707">
                  <a:extLst>
                    <a:ext uri="{FF2B5EF4-FFF2-40B4-BE49-F238E27FC236}">
                      <a16:creationId xmlns:a16="http://schemas.microsoft.com/office/drawing/2014/main" id="{C14126F0-691B-4F33-8F24-96EF7BA1F262}"/>
                    </a:ext>
                  </a:extLst>
                </p14:cNvPr>
                <p14:cNvContentPartPr/>
                <p14:nvPr/>
              </p14:nvContentPartPr>
              <p14:xfrm>
                <a:off x="3009607" y="1713049"/>
                <a:ext cx="70560" cy="58680"/>
              </p14:xfrm>
            </p:contentPart>
          </mc:Choice>
          <mc:Fallback>
            <p:pic>
              <p:nvPicPr>
                <p:cNvPr id="26708" name="잉크 26707">
                  <a:extLst>
                    <a:ext uri="{FF2B5EF4-FFF2-40B4-BE49-F238E27FC236}">
                      <a16:creationId xmlns:a16="http://schemas.microsoft.com/office/drawing/2014/main" id="{C14126F0-691B-4F33-8F24-96EF7BA1F26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000967" y="1704049"/>
                  <a:ext cx="88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6709" name="잉크 26708">
                  <a:extLst>
                    <a:ext uri="{FF2B5EF4-FFF2-40B4-BE49-F238E27FC236}">
                      <a16:creationId xmlns:a16="http://schemas.microsoft.com/office/drawing/2014/main" id="{9745C201-0760-4FB3-B81D-E69EDEE514CE}"/>
                    </a:ext>
                  </a:extLst>
                </p14:cNvPr>
                <p14:cNvContentPartPr/>
                <p14:nvPr/>
              </p14:nvContentPartPr>
              <p14:xfrm>
                <a:off x="3007087" y="1790809"/>
                <a:ext cx="99000" cy="68040"/>
              </p14:xfrm>
            </p:contentPart>
          </mc:Choice>
          <mc:Fallback>
            <p:pic>
              <p:nvPicPr>
                <p:cNvPr id="26709" name="잉크 26708">
                  <a:extLst>
                    <a:ext uri="{FF2B5EF4-FFF2-40B4-BE49-F238E27FC236}">
                      <a16:creationId xmlns:a16="http://schemas.microsoft.com/office/drawing/2014/main" id="{9745C201-0760-4FB3-B81D-E69EDEE514C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998087" y="1782169"/>
                  <a:ext cx="1166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6710" name="잉크 26709">
                  <a:extLst>
                    <a:ext uri="{FF2B5EF4-FFF2-40B4-BE49-F238E27FC236}">
                      <a16:creationId xmlns:a16="http://schemas.microsoft.com/office/drawing/2014/main" id="{FAF62E25-6929-4CA7-B722-D5CF8494F2B7}"/>
                    </a:ext>
                  </a:extLst>
                </p14:cNvPr>
                <p14:cNvContentPartPr/>
                <p14:nvPr/>
              </p14:nvContentPartPr>
              <p14:xfrm>
                <a:off x="3147847" y="1719529"/>
                <a:ext cx="50040" cy="108000"/>
              </p14:xfrm>
            </p:contentPart>
          </mc:Choice>
          <mc:Fallback>
            <p:pic>
              <p:nvPicPr>
                <p:cNvPr id="26710" name="잉크 26709">
                  <a:extLst>
                    <a:ext uri="{FF2B5EF4-FFF2-40B4-BE49-F238E27FC236}">
                      <a16:creationId xmlns:a16="http://schemas.microsoft.com/office/drawing/2014/main" id="{FAF62E25-6929-4CA7-B722-D5CF8494F2B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138847" y="1710529"/>
                  <a:ext cx="676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6711" name="잉크 26710">
                  <a:extLst>
                    <a:ext uri="{FF2B5EF4-FFF2-40B4-BE49-F238E27FC236}">
                      <a16:creationId xmlns:a16="http://schemas.microsoft.com/office/drawing/2014/main" id="{8BC403DC-80B5-409A-A097-04AAD64ECD87}"/>
                    </a:ext>
                  </a:extLst>
                </p14:cNvPr>
                <p14:cNvContentPartPr/>
                <p14:nvPr/>
              </p14:nvContentPartPr>
              <p14:xfrm>
                <a:off x="3220207" y="1696849"/>
                <a:ext cx="91800" cy="130320"/>
              </p14:xfrm>
            </p:contentPart>
          </mc:Choice>
          <mc:Fallback>
            <p:pic>
              <p:nvPicPr>
                <p:cNvPr id="26711" name="잉크 26710">
                  <a:extLst>
                    <a:ext uri="{FF2B5EF4-FFF2-40B4-BE49-F238E27FC236}">
                      <a16:creationId xmlns:a16="http://schemas.microsoft.com/office/drawing/2014/main" id="{8BC403DC-80B5-409A-A097-04AAD64ECD8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211567" y="1688209"/>
                  <a:ext cx="109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6712" name="잉크 26711">
                  <a:extLst>
                    <a:ext uri="{FF2B5EF4-FFF2-40B4-BE49-F238E27FC236}">
                      <a16:creationId xmlns:a16="http://schemas.microsoft.com/office/drawing/2014/main" id="{2BD4ACB1-C4C8-4E1D-B9CE-CD4D874E2993}"/>
                    </a:ext>
                  </a:extLst>
                </p14:cNvPr>
                <p14:cNvContentPartPr/>
                <p14:nvPr/>
              </p14:nvContentPartPr>
              <p14:xfrm>
                <a:off x="3299047" y="1746169"/>
                <a:ext cx="19800" cy="86040"/>
              </p14:xfrm>
            </p:contentPart>
          </mc:Choice>
          <mc:Fallback>
            <p:pic>
              <p:nvPicPr>
                <p:cNvPr id="26712" name="잉크 26711">
                  <a:extLst>
                    <a:ext uri="{FF2B5EF4-FFF2-40B4-BE49-F238E27FC236}">
                      <a16:creationId xmlns:a16="http://schemas.microsoft.com/office/drawing/2014/main" id="{2BD4ACB1-C4C8-4E1D-B9CE-CD4D874E299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290407" y="1737169"/>
                  <a:ext cx="374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6713" name="잉크 26712">
                  <a:extLst>
                    <a:ext uri="{FF2B5EF4-FFF2-40B4-BE49-F238E27FC236}">
                      <a16:creationId xmlns:a16="http://schemas.microsoft.com/office/drawing/2014/main" id="{8CF5765A-7A44-4D5F-B0A5-BA1A8E0B684C}"/>
                    </a:ext>
                  </a:extLst>
                </p14:cNvPr>
                <p14:cNvContentPartPr/>
                <p14:nvPr/>
              </p14:nvContentPartPr>
              <p14:xfrm>
                <a:off x="3332167" y="1729609"/>
                <a:ext cx="74520" cy="86400"/>
              </p14:xfrm>
            </p:contentPart>
          </mc:Choice>
          <mc:Fallback>
            <p:pic>
              <p:nvPicPr>
                <p:cNvPr id="26713" name="잉크 26712">
                  <a:extLst>
                    <a:ext uri="{FF2B5EF4-FFF2-40B4-BE49-F238E27FC236}">
                      <a16:creationId xmlns:a16="http://schemas.microsoft.com/office/drawing/2014/main" id="{8CF5765A-7A44-4D5F-B0A5-BA1A8E0B684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323167" y="1720969"/>
                  <a:ext cx="921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6714" name="잉크 26713">
                  <a:extLst>
                    <a:ext uri="{FF2B5EF4-FFF2-40B4-BE49-F238E27FC236}">
                      <a16:creationId xmlns:a16="http://schemas.microsoft.com/office/drawing/2014/main" id="{3F94017E-C49A-4C60-92A0-2CA2FE610C8F}"/>
                    </a:ext>
                  </a:extLst>
                </p14:cNvPr>
                <p14:cNvContentPartPr/>
                <p14:nvPr/>
              </p14:nvContentPartPr>
              <p14:xfrm>
                <a:off x="3406327" y="1713049"/>
                <a:ext cx="124920" cy="88560"/>
              </p14:xfrm>
            </p:contentPart>
          </mc:Choice>
          <mc:Fallback>
            <p:pic>
              <p:nvPicPr>
                <p:cNvPr id="26714" name="잉크 26713">
                  <a:extLst>
                    <a:ext uri="{FF2B5EF4-FFF2-40B4-BE49-F238E27FC236}">
                      <a16:creationId xmlns:a16="http://schemas.microsoft.com/office/drawing/2014/main" id="{3F94017E-C49A-4C60-92A0-2CA2FE610C8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397687" y="1704049"/>
                  <a:ext cx="1425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6715" name="잉크 26714">
                  <a:extLst>
                    <a:ext uri="{FF2B5EF4-FFF2-40B4-BE49-F238E27FC236}">
                      <a16:creationId xmlns:a16="http://schemas.microsoft.com/office/drawing/2014/main" id="{1E5239FB-5A3E-4E04-8B3D-474A8B803C11}"/>
                    </a:ext>
                  </a:extLst>
                </p14:cNvPr>
                <p14:cNvContentPartPr/>
                <p14:nvPr/>
              </p14:nvContentPartPr>
              <p14:xfrm>
                <a:off x="3554647" y="1721329"/>
                <a:ext cx="155880" cy="134640"/>
              </p14:xfrm>
            </p:contentPart>
          </mc:Choice>
          <mc:Fallback>
            <p:pic>
              <p:nvPicPr>
                <p:cNvPr id="26715" name="잉크 26714">
                  <a:extLst>
                    <a:ext uri="{FF2B5EF4-FFF2-40B4-BE49-F238E27FC236}">
                      <a16:creationId xmlns:a16="http://schemas.microsoft.com/office/drawing/2014/main" id="{1E5239FB-5A3E-4E04-8B3D-474A8B803C1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546007" y="1712329"/>
                  <a:ext cx="173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6716" name="잉크 26715">
                  <a:extLst>
                    <a:ext uri="{FF2B5EF4-FFF2-40B4-BE49-F238E27FC236}">
                      <a16:creationId xmlns:a16="http://schemas.microsoft.com/office/drawing/2014/main" id="{7A2DACCA-9734-4180-8596-755DA3989972}"/>
                    </a:ext>
                  </a:extLst>
                </p14:cNvPr>
                <p14:cNvContentPartPr/>
                <p14:nvPr/>
              </p14:nvContentPartPr>
              <p14:xfrm>
                <a:off x="3767767" y="1836529"/>
                <a:ext cx="7200" cy="18720"/>
              </p14:xfrm>
            </p:contentPart>
          </mc:Choice>
          <mc:Fallback>
            <p:pic>
              <p:nvPicPr>
                <p:cNvPr id="26716" name="잉크 26715">
                  <a:extLst>
                    <a:ext uri="{FF2B5EF4-FFF2-40B4-BE49-F238E27FC236}">
                      <a16:creationId xmlns:a16="http://schemas.microsoft.com/office/drawing/2014/main" id="{7A2DACCA-9734-4180-8596-755DA398997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758767" y="1827889"/>
                  <a:ext cx="248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6735" name="잉크 26734">
                  <a:extLst>
                    <a:ext uri="{FF2B5EF4-FFF2-40B4-BE49-F238E27FC236}">
                      <a16:creationId xmlns:a16="http://schemas.microsoft.com/office/drawing/2014/main" id="{06EB2385-A2EC-4AF7-A818-6D2E21F5F1AF}"/>
                    </a:ext>
                  </a:extLst>
                </p14:cNvPr>
                <p14:cNvContentPartPr/>
                <p14:nvPr/>
              </p14:nvContentPartPr>
              <p14:xfrm>
                <a:off x="2944447" y="1925809"/>
                <a:ext cx="88560" cy="74520"/>
              </p14:xfrm>
            </p:contentPart>
          </mc:Choice>
          <mc:Fallback>
            <p:pic>
              <p:nvPicPr>
                <p:cNvPr id="26735" name="잉크 26734">
                  <a:extLst>
                    <a:ext uri="{FF2B5EF4-FFF2-40B4-BE49-F238E27FC236}">
                      <a16:creationId xmlns:a16="http://schemas.microsoft.com/office/drawing/2014/main" id="{06EB2385-A2EC-4AF7-A818-6D2E21F5F1A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935807" y="1917169"/>
                  <a:ext cx="1062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6736" name="잉크 26735">
                  <a:extLst>
                    <a:ext uri="{FF2B5EF4-FFF2-40B4-BE49-F238E27FC236}">
                      <a16:creationId xmlns:a16="http://schemas.microsoft.com/office/drawing/2014/main" id="{9E00040A-137F-4EE6-8DB2-8115874F0441}"/>
                    </a:ext>
                  </a:extLst>
                </p14:cNvPr>
                <p14:cNvContentPartPr/>
                <p14:nvPr/>
              </p14:nvContentPartPr>
              <p14:xfrm>
                <a:off x="3025447" y="1920769"/>
                <a:ext cx="68760" cy="46440"/>
              </p14:xfrm>
            </p:contentPart>
          </mc:Choice>
          <mc:Fallback>
            <p:pic>
              <p:nvPicPr>
                <p:cNvPr id="26736" name="잉크 26735">
                  <a:extLst>
                    <a:ext uri="{FF2B5EF4-FFF2-40B4-BE49-F238E27FC236}">
                      <a16:creationId xmlns:a16="http://schemas.microsoft.com/office/drawing/2014/main" id="{9E00040A-137F-4EE6-8DB2-8115874F044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16807" y="1911769"/>
                  <a:ext cx="86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6737" name="잉크 26736">
                  <a:extLst>
                    <a:ext uri="{FF2B5EF4-FFF2-40B4-BE49-F238E27FC236}">
                      <a16:creationId xmlns:a16="http://schemas.microsoft.com/office/drawing/2014/main" id="{C8C7EC63-C5FE-4C01-93BD-37B72D2C12CE}"/>
                    </a:ext>
                  </a:extLst>
                </p14:cNvPr>
                <p14:cNvContentPartPr/>
                <p14:nvPr/>
              </p14:nvContentPartPr>
              <p14:xfrm>
                <a:off x="3080527" y="1886569"/>
                <a:ext cx="11160" cy="95400"/>
              </p14:xfrm>
            </p:contentPart>
          </mc:Choice>
          <mc:Fallback>
            <p:pic>
              <p:nvPicPr>
                <p:cNvPr id="26737" name="잉크 26736">
                  <a:extLst>
                    <a:ext uri="{FF2B5EF4-FFF2-40B4-BE49-F238E27FC236}">
                      <a16:creationId xmlns:a16="http://schemas.microsoft.com/office/drawing/2014/main" id="{C8C7EC63-C5FE-4C01-93BD-37B72D2C12C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71527" y="1877929"/>
                  <a:ext cx="28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6738" name="잉크 26737">
                  <a:extLst>
                    <a:ext uri="{FF2B5EF4-FFF2-40B4-BE49-F238E27FC236}">
                      <a16:creationId xmlns:a16="http://schemas.microsoft.com/office/drawing/2014/main" id="{BAC0D945-F22F-44F8-AD74-98711D9C2E30}"/>
                    </a:ext>
                  </a:extLst>
                </p14:cNvPr>
                <p14:cNvContentPartPr/>
                <p14:nvPr/>
              </p14:nvContentPartPr>
              <p14:xfrm>
                <a:off x="3068647" y="1979809"/>
                <a:ext cx="51840" cy="46800"/>
              </p14:xfrm>
            </p:contentPart>
          </mc:Choice>
          <mc:Fallback>
            <p:pic>
              <p:nvPicPr>
                <p:cNvPr id="26738" name="잉크 26737">
                  <a:extLst>
                    <a:ext uri="{FF2B5EF4-FFF2-40B4-BE49-F238E27FC236}">
                      <a16:creationId xmlns:a16="http://schemas.microsoft.com/office/drawing/2014/main" id="{BAC0D945-F22F-44F8-AD74-98711D9C2E3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059647" y="1970809"/>
                  <a:ext cx="694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6739" name="잉크 26738">
                  <a:extLst>
                    <a:ext uri="{FF2B5EF4-FFF2-40B4-BE49-F238E27FC236}">
                      <a16:creationId xmlns:a16="http://schemas.microsoft.com/office/drawing/2014/main" id="{F567FE1B-CD47-4A36-9274-65867D986951}"/>
                    </a:ext>
                  </a:extLst>
                </p14:cNvPr>
                <p14:cNvContentPartPr/>
                <p14:nvPr/>
              </p14:nvContentPartPr>
              <p14:xfrm>
                <a:off x="3146767" y="1902769"/>
                <a:ext cx="93960" cy="104040"/>
              </p14:xfrm>
            </p:contentPart>
          </mc:Choice>
          <mc:Fallback>
            <p:pic>
              <p:nvPicPr>
                <p:cNvPr id="26739" name="잉크 26738">
                  <a:extLst>
                    <a:ext uri="{FF2B5EF4-FFF2-40B4-BE49-F238E27FC236}">
                      <a16:creationId xmlns:a16="http://schemas.microsoft.com/office/drawing/2014/main" id="{F567FE1B-CD47-4A36-9274-65867D98695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137767" y="1893769"/>
                  <a:ext cx="1116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6740" name="잉크 26739">
                  <a:extLst>
                    <a:ext uri="{FF2B5EF4-FFF2-40B4-BE49-F238E27FC236}">
                      <a16:creationId xmlns:a16="http://schemas.microsoft.com/office/drawing/2014/main" id="{2437FFD8-C05D-4DEF-BEC4-ADB423520DDC}"/>
                    </a:ext>
                  </a:extLst>
                </p14:cNvPr>
                <p14:cNvContentPartPr/>
                <p14:nvPr/>
              </p14:nvContentPartPr>
              <p14:xfrm>
                <a:off x="3272047" y="1903489"/>
                <a:ext cx="88560" cy="104760"/>
              </p14:xfrm>
            </p:contentPart>
          </mc:Choice>
          <mc:Fallback>
            <p:pic>
              <p:nvPicPr>
                <p:cNvPr id="26740" name="잉크 26739">
                  <a:extLst>
                    <a:ext uri="{FF2B5EF4-FFF2-40B4-BE49-F238E27FC236}">
                      <a16:creationId xmlns:a16="http://schemas.microsoft.com/office/drawing/2014/main" id="{2437FFD8-C05D-4DEF-BEC4-ADB423520DD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263047" y="1894849"/>
                  <a:ext cx="106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6742" name="잉크 26741">
                  <a:extLst>
                    <a:ext uri="{FF2B5EF4-FFF2-40B4-BE49-F238E27FC236}">
                      <a16:creationId xmlns:a16="http://schemas.microsoft.com/office/drawing/2014/main" id="{9E180D72-FBCE-42F8-987C-6DD2FC208F12}"/>
                    </a:ext>
                  </a:extLst>
                </p14:cNvPr>
                <p14:cNvContentPartPr/>
                <p14:nvPr/>
              </p14:nvContentPartPr>
              <p14:xfrm>
                <a:off x="3366367" y="1876489"/>
                <a:ext cx="119520" cy="109440"/>
              </p14:xfrm>
            </p:contentPart>
          </mc:Choice>
          <mc:Fallback>
            <p:pic>
              <p:nvPicPr>
                <p:cNvPr id="26742" name="잉크 26741">
                  <a:extLst>
                    <a:ext uri="{FF2B5EF4-FFF2-40B4-BE49-F238E27FC236}">
                      <a16:creationId xmlns:a16="http://schemas.microsoft.com/office/drawing/2014/main" id="{9E180D72-FBCE-42F8-987C-6DD2FC208F1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357727" y="1867849"/>
                  <a:ext cx="137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6743" name="잉크 26742">
                  <a:extLst>
                    <a:ext uri="{FF2B5EF4-FFF2-40B4-BE49-F238E27FC236}">
                      <a16:creationId xmlns:a16="http://schemas.microsoft.com/office/drawing/2014/main" id="{929CFFFF-069E-4A03-ABAB-04E90C23BD25}"/>
                    </a:ext>
                  </a:extLst>
                </p14:cNvPr>
                <p14:cNvContentPartPr/>
                <p14:nvPr/>
              </p14:nvContentPartPr>
              <p14:xfrm>
                <a:off x="3498127" y="1900609"/>
                <a:ext cx="50400" cy="86040"/>
              </p14:xfrm>
            </p:contentPart>
          </mc:Choice>
          <mc:Fallback>
            <p:pic>
              <p:nvPicPr>
                <p:cNvPr id="26743" name="잉크 26742">
                  <a:extLst>
                    <a:ext uri="{FF2B5EF4-FFF2-40B4-BE49-F238E27FC236}">
                      <a16:creationId xmlns:a16="http://schemas.microsoft.com/office/drawing/2014/main" id="{929CFFFF-069E-4A03-ABAB-04E90C23BD2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489487" y="1891969"/>
                  <a:ext cx="680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6744" name="잉크 26743">
                  <a:extLst>
                    <a:ext uri="{FF2B5EF4-FFF2-40B4-BE49-F238E27FC236}">
                      <a16:creationId xmlns:a16="http://schemas.microsoft.com/office/drawing/2014/main" id="{4D3196FC-DDBF-49C9-8946-BBCF026C0C82}"/>
                    </a:ext>
                  </a:extLst>
                </p14:cNvPr>
                <p14:cNvContentPartPr/>
                <p14:nvPr/>
              </p14:nvContentPartPr>
              <p14:xfrm>
                <a:off x="3592087" y="1979089"/>
                <a:ext cx="23040" cy="13320"/>
              </p14:xfrm>
            </p:contentPart>
          </mc:Choice>
          <mc:Fallback>
            <p:pic>
              <p:nvPicPr>
                <p:cNvPr id="26744" name="잉크 26743">
                  <a:extLst>
                    <a:ext uri="{FF2B5EF4-FFF2-40B4-BE49-F238E27FC236}">
                      <a16:creationId xmlns:a16="http://schemas.microsoft.com/office/drawing/2014/main" id="{4D3196FC-DDBF-49C9-8946-BBCF026C0C8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583447" y="1970089"/>
                  <a:ext cx="4068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60" name="그룹 26759">
            <a:extLst>
              <a:ext uri="{FF2B5EF4-FFF2-40B4-BE49-F238E27FC236}">
                <a16:creationId xmlns:a16="http://schemas.microsoft.com/office/drawing/2014/main" id="{57BFD669-5AA0-41EA-8522-2D3530EF0DA4}"/>
              </a:ext>
            </a:extLst>
          </p:cNvPr>
          <p:cNvGrpSpPr/>
          <p:nvPr/>
        </p:nvGrpSpPr>
        <p:grpSpPr>
          <a:xfrm>
            <a:off x="3465727" y="4131529"/>
            <a:ext cx="2762280" cy="490320"/>
            <a:chOff x="3465727" y="4131529"/>
            <a:chExt cx="2762280" cy="49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6746" name="잉크 26745">
                  <a:extLst>
                    <a:ext uri="{FF2B5EF4-FFF2-40B4-BE49-F238E27FC236}">
                      <a16:creationId xmlns:a16="http://schemas.microsoft.com/office/drawing/2014/main" id="{60F44B58-F197-4287-BFF9-BFEBC3ED756F}"/>
                    </a:ext>
                  </a:extLst>
                </p14:cNvPr>
                <p14:cNvContentPartPr/>
                <p14:nvPr/>
              </p14:nvContentPartPr>
              <p14:xfrm>
                <a:off x="3465727" y="4131529"/>
                <a:ext cx="2762280" cy="109440"/>
              </p14:xfrm>
            </p:contentPart>
          </mc:Choice>
          <mc:Fallback>
            <p:pic>
              <p:nvPicPr>
                <p:cNvPr id="26746" name="잉크 26745">
                  <a:extLst>
                    <a:ext uri="{FF2B5EF4-FFF2-40B4-BE49-F238E27FC236}">
                      <a16:creationId xmlns:a16="http://schemas.microsoft.com/office/drawing/2014/main" id="{60F44B58-F197-4287-BFF9-BFEBC3ED756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456727" y="4122889"/>
                  <a:ext cx="2779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6747" name="잉크 26746">
                  <a:extLst>
                    <a:ext uri="{FF2B5EF4-FFF2-40B4-BE49-F238E27FC236}">
                      <a16:creationId xmlns:a16="http://schemas.microsoft.com/office/drawing/2014/main" id="{98A00963-82AF-4F60-B9E1-EABA6F7C2730}"/>
                    </a:ext>
                  </a:extLst>
                </p14:cNvPr>
                <p14:cNvContentPartPr/>
                <p14:nvPr/>
              </p14:nvContentPartPr>
              <p14:xfrm>
                <a:off x="4142527" y="4355449"/>
                <a:ext cx="124560" cy="171000"/>
              </p14:xfrm>
            </p:contentPart>
          </mc:Choice>
          <mc:Fallback>
            <p:pic>
              <p:nvPicPr>
                <p:cNvPr id="26747" name="잉크 26746">
                  <a:extLst>
                    <a:ext uri="{FF2B5EF4-FFF2-40B4-BE49-F238E27FC236}">
                      <a16:creationId xmlns:a16="http://schemas.microsoft.com/office/drawing/2014/main" id="{98A00963-82AF-4F60-B9E1-EABA6F7C273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133527" y="4346449"/>
                  <a:ext cx="1422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6748" name="잉크 26747">
                  <a:extLst>
                    <a:ext uri="{FF2B5EF4-FFF2-40B4-BE49-F238E27FC236}">
                      <a16:creationId xmlns:a16="http://schemas.microsoft.com/office/drawing/2014/main" id="{C800B34C-9D5F-4EA8-BEE2-EC0A7FC09F2E}"/>
                    </a:ext>
                  </a:extLst>
                </p14:cNvPr>
                <p14:cNvContentPartPr/>
                <p14:nvPr/>
              </p14:nvContentPartPr>
              <p14:xfrm>
                <a:off x="4241167" y="4394329"/>
                <a:ext cx="142560" cy="122400"/>
              </p14:xfrm>
            </p:contentPart>
          </mc:Choice>
          <mc:Fallback>
            <p:pic>
              <p:nvPicPr>
                <p:cNvPr id="26748" name="잉크 26747">
                  <a:extLst>
                    <a:ext uri="{FF2B5EF4-FFF2-40B4-BE49-F238E27FC236}">
                      <a16:creationId xmlns:a16="http://schemas.microsoft.com/office/drawing/2014/main" id="{C800B34C-9D5F-4EA8-BEE2-EC0A7FC09F2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232527" y="4385329"/>
                  <a:ext cx="160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6749" name="잉크 26748">
                  <a:extLst>
                    <a:ext uri="{FF2B5EF4-FFF2-40B4-BE49-F238E27FC236}">
                      <a16:creationId xmlns:a16="http://schemas.microsoft.com/office/drawing/2014/main" id="{AE301CFA-9EC6-4382-8AC4-2AA43F1B0248}"/>
                    </a:ext>
                  </a:extLst>
                </p14:cNvPr>
                <p14:cNvContentPartPr/>
                <p14:nvPr/>
              </p14:nvContentPartPr>
              <p14:xfrm>
                <a:off x="4347007" y="4397209"/>
                <a:ext cx="124920" cy="145440"/>
              </p14:xfrm>
            </p:contentPart>
          </mc:Choice>
          <mc:Fallback>
            <p:pic>
              <p:nvPicPr>
                <p:cNvPr id="26749" name="잉크 26748">
                  <a:extLst>
                    <a:ext uri="{FF2B5EF4-FFF2-40B4-BE49-F238E27FC236}">
                      <a16:creationId xmlns:a16="http://schemas.microsoft.com/office/drawing/2014/main" id="{AE301CFA-9EC6-4382-8AC4-2AA43F1B024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338007" y="4388569"/>
                  <a:ext cx="142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6750" name="잉크 26749">
                  <a:extLst>
                    <a:ext uri="{FF2B5EF4-FFF2-40B4-BE49-F238E27FC236}">
                      <a16:creationId xmlns:a16="http://schemas.microsoft.com/office/drawing/2014/main" id="{1A310B38-ECC1-4B3B-B1C9-3A613A699676}"/>
                    </a:ext>
                  </a:extLst>
                </p14:cNvPr>
                <p14:cNvContentPartPr/>
                <p14:nvPr/>
              </p14:nvContentPartPr>
              <p14:xfrm>
                <a:off x="4468327" y="4312609"/>
                <a:ext cx="114840" cy="246600"/>
              </p14:xfrm>
            </p:contentPart>
          </mc:Choice>
          <mc:Fallback>
            <p:pic>
              <p:nvPicPr>
                <p:cNvPr id="26750" name="잉크 26749">
                  <a:extLst>
                    <a:ext uri="{FF2B5EF4-FFF2-40B4-BE49-F238E27FC236}">
                      <a16:creationId xmlns:a16="http://schemas.microsoft.com/office/drawing/2014/main" id="{1A310B38-ECC1-4B3B-B1C9-3A613A69967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459687" y="4303609"/>
                  <a:ext cx="1324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6751" name="잉크 26750">
                  <a:extLst>
                    <a:ext uri="{FF2B5EF4-FFF2-40B4-BE49-F238E27FC236}">
                      <a16:creationId xmlns:a16="http://schemas.microsoft.com/office/drawing/2014/main" id="{B0D1ECF3-DE57-403B-8B7D-120BCAD2CD8D}"/>
                    </a:ext>
                  </a:extLst>
                </p14:cNvPr>
                <p14:cNvContentPartPr/>
                <p14:nvPr/>
              </p14:nvContentPartPr>
              <p14:xfrm>
                <a:off x="4642567" y="4387849"/>
                <a:ext cx="189360" cy="173880"/>
              </p14:xfrm>
            </p:contentPart>
          </mc:Choice>
          <mc:Fallback>
            <p:pic>
              <p:nvPicPr>
                <p:cNvPr id="26751" name="잉크 26750">
                  <a:extLst>
                    <a:ext uri="{FF2B5EF4-FFF2-40B4-BE49-F238E27FC236}">
                      <a16:creationId xmlns:a16="http://schemas.microsoft.com/office/drawing/2014/main" id="{B0D1ECF3-DE57-403B-8B7D-120BCAD2CD8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633927" y="4379209"/>
                  <a:ext cx="207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6753" name="잉크 26752">
                  <a:extLst>
                    <a:ext uri="{FF2B5EF4-FFF2-40B4-BE49-F238E27FC236}">
                      <a16:creationId xmlns:a16="http://schemas.microsoft.com/office/drawing/2014/main" id="{6BA22FF8-6AB9-4547-96A4-7B8F36321DAE}"/>
                    </a:ext>
                  </a:extLst>
                </p14:cNvPr>
                <p14:cNvContentPartPr/>
                <p14:nvPr/>
              </p14:nvContentPartPr>
              <p14:xfrm>
                <a:off x="4856047" y="4361209"/>
                <a:ext cx="178920" cy="173520"/>
              </p14:xfrm>
            </p:contentPart>
          </mc:Choice>
          <mc:Fallback>
            <p:pic>
              <p:nvPicPr>
                <p:cNvPr id="26753" name="잉크 26752">
                  <a:extLst>
                    <a:ext uri="{FF2B5EF4-FFF2-40B4-BE49-F238E27FC236}">
                      <a16:creationId xmlns:a16="http://schemas.microsoft.com/office/drawing/2014/main" id="{6BA22FF8-6AB9-4547-96A4-7B8F36321DA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847047" y="4352209"/>
                  <a:ext cx="1965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6754" name="잉크 26753">
                  <a:extLst>
                    <a:ext uri="{FF2B5EF4-FFF2-40B4-BE49-F238E27FC236}">
                      <a16:creationId xmlns:a16="http://schemas.microsoft.com/office/drawing/2014/main" id="{5CE9BF74-CC87-4EF2-926D-DF28C7E2A818}"/>
                    </a:ext>
                  </a:extLst>
                </p14:cNvPr>
                <p14:cNvContentPartPr/>
                <p14:nvPr/>
              </p14:nvContentPartPr>
              <p14:xfrm>
                <a:off x="4950367" y="4567489"/>
                <a:ext cx="142560" cy="54360"/>
              </p14:xfrm>
            </p:contentPart>
          </mc:Choice>
          <mc:Fallback>
            <p:pic>
              <p:nvPicPr>
                <p:cNvPr id="26754" name="잉크 26753">
                  <a:extLst>
                    <a:ext uri="{FF2B5EF4-FFF2-40B4-BE49-F238E27FC236}">
                      <a16:creationId xmlns:a16="http://schemas.microsoft.com/office/drawing/2014/main" id="{5CE9BF74-CC87-4EF2-926D-DF28C7E2A81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941367" y="4558849"/>
                  <a:ext cx="1602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6755" name="잉크 26754">
                  <a:extLst>
                    <a:ext uri="{FF2B5EF4-FFF2-40B4-BE49-F238E27FC236}">
                      <a16:creationId xmlns:a16="http://schemas.microsoft.com/office/drawing/2014/main" id="{70986C68-6FA6-474B-8817-272E21338083}"/>
                    </a:ext>
                  </a:extLst>
                </p14:cNvPr>
                <p14:cNvContentPartPr/>
                <p14:nvPr/>
              </p14:nvContentPartPr>
              <p14:xfrm>
                <a:off x="5060887" y="4368409"/>
                <a:ext cx="172800" cy="118440"/>
              </p14:xfrm>
            </p:contentPart>
          </mc:Choice>
          <mc:Fallback>
            <p:pic>
              <p:nvPicPr>
                <p:cNvPr id="26755" name="잉크 26754">
                  <a:extLst>
                    <a:ext uri="{FF2B5EF4-FFF2-40B4-BE49-F238E27FC236}">
                      <a16:creationId xmlns:a16="http://schemas.microsoft.com/office/drawing/2014/main" id="{70986C68-6FA6-474B-8817-272E2133808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51887" y="4359409"/>
                  <a:ext cx="190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6756" name="잉크 26755">
                  <a:extLst>
                    <a:ext uri="{FF2B5EF4-FFF2-40B4-BE49-F238E27FC236}">
                      <a16:creationId xmlns:a16="http://schemas.microsoft.com/office/drawing/2014/main" id="{B6010B54-CA28-4F9C-A9B1-E645B7CFA8DF}"/>
                    </a:ext>
                  </a:extLst>
                </p14:cNvPr>
                <p14:cNvContentPartPr/>
                <p14:nvPr/>
              </p14:nvContentPartPr>
              <p14:xfrm>
                <a:off x="5099407" y="4503409"/>
                <a:ext cx="124560" cy="110520"/>
              </p14:xfrm>
            </p:contentPart>
          </mc:Choice>
          <mc:Fallback>
            <p:pic>
              <p:nvPicPr>
                <p:cNvPr id="26756" name="잉크 26755">
                  <a:extLst>
                    <a:ext uri="{FF2B5EF4-FFF2-40B4-BE49-F238E27FC236}">
                      <a16:creationId xmlns:a16="http://schemas.microsoft.com/office/drawing/2014/main" id="{B6010B54-CA28-4F9C-A9B1-E645B7CFA8D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90767" y="4494769"/>
                  <a:ext cx="142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6757" name="잉크 26756">
                  <a:extLst>
                    <a:ext uri="{FF2B5EF4-FFF2-40B4-BE49-F238E27FC236}">
                      <a16:creationId xmlns:a16="http://schemas.microsoft.com/office/drawing/2014/main" id="{41451B57-3CC3-450D-AABB-3FB130B42448}"/>
                    </a:ext>
                  </a:extLst>
                </p14:cNvPr>
                <p14:cNvContentPartPr/>
                <p14:nvPr/>
              </p14:nvContentPartPr>
              <p14:xfrm>
                <a:off x="5151247" y="4557049"/>
                <a:ext cx="106200" cy="26640"/>
              </p14:xfrm>
            </p:contentPart>
          </mc:Choice>
          <mc:Fallback>
            <p:pic>
              <p:nvPicPr>
                <p:cNvPr id="26757" name="잉크 26756">
                  <a:extLst>
                    <a:ext uri="{FF2B5EF4-FFF2-40B4-BE49-F238E27FC236}">
                      <a16:creationId xmlns:a16="http://schemas.microsoft.com/office/drawing/2014/main" id="{41451B57-3CC3-450D-AABB-3FB130B4244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42607" y="4548049"/>
                  <a:ext cx="1238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6758" name="잉크 26757">
                  <a:extLst>
                    <a:ext uri="{FF2B5EF4-FFF2-40B4-BE49-F238E27FC236}">
                      <a16:creationId xmlns:a16="http://schemas.microsoft.com/office/drawing/2014/main" id="{A0824402-14A7-4315-B81D-13BA14764E8A}"/>
                    </a:ext>
                  </a:extLst>
                </p14:cNvPr>
                <p14:cNvContentPartPr/>
                <p14:nvPr/>
              </p14:nvContentPartPr>
              <p14:xfrm>
                <a:off x="5298487" y="4437169"/>
                <a:ext cx="151920" cy="114480"/>
              </p14:xfrm>
            </p:contentPart>
          </mc:Choice>
          <mc:Fallback>
            <p:pic>
              <p:nvPicPr>
                <p:cNvPr id="26758" name="잉크 26757">
                  <a:extLst>
                    <a:ext uri="{FF2B5EF4-FFF2-40B4-BE49-F238E27FC236}">
                      <a16:creationId xmlns:a16="http://schemas.microsoft.com/office/drawing/2014/main" id="{A0824402-14A7-4315-B81D-13BA14764E8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289487" y="4428529"/>
                  <a:ext cx="1695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6759" name="잉크 26758">
                  <a:extLst>
                    <a:ext uri="{FF2B5EF4-FFF2-40B4-BE49-F238E27FC236}">
                      <a16:creationId xmlns:a16="http://schemas.microsoft.com/office/drawing/2014/main" id="{526FDE8F-34B2-4787-A48E-C34A70E47518}"/>
                    </a:ext>
                  </a:extLst>
                </p14:cNvPr>
                <p14:cNvContentPartPr/>
                <p14:nvPr/>
              </p14:nvContentPartPr>
              <p14:xfrm>
                <a:off x="5465527" y="4540849"/>
                <a:ext cx="19080" cy="26280"/>
              </p14:xfrm>
            </p:contentPart>
          </mc:Choice>
          <mc:Fallback>
            <p:pic>
              <p:nvPicPr>
                <p:cNvPr id="26759" name="잉크 26758">
                  <a:extLst>
                    <a:ext uri="{FF2B5EF4-FFF2-40B4-BE49-F238E27FC236}">
                      <a16:creationId xmlns:a16="http://schemas.microsoft.com/office/drawing/2014/main" id="{526FDE8F-34B2-4787-A48E-C34A70E4751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56887" y="4532209"/>
                  <a:ext cx="36720" cy="43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날짜 개체 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A62BDD6B-8F10-49A0-BFA9-39DCD750F67A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27651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27652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B2FFD629-1403-49D7-B36F-28D31BB54AB9}" type="slidenum">
              <a:rPr lang="ko-KR" altLang="en-US" smtClean="0">
                <a:latin typeface="Comic Sans MS" pitchFamily="66" charset="0"/>
              </a:rPr>
              <a:pPr eaLnBrk="1" hangingPunct="1"/>
              <a:t>25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27653" name="Rectangle 4"/>
          <p:cNvSpPr>
            <a:spLocks noChangeArrowheads="1"/>
          </p:cNvSpPr>
          <p:nvPr/>
        </p:nvSpPr>
        <p:spPr bwMode="auto">
          <a:xfrm>
            <a:off x="611188" y="460752"/>
            <a:ext cx="792162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01 #include &lt;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stdio.h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 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02 #include &lt;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unistd.h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 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03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04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main() 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05 { 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06         char buffer[1024]; 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07        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nread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08        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nread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=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readlink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("test1.soft”, buffer, 1024); 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09         write(1, buffer,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nread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10 }</a:t>
            </a:r>
          </a:p>
        </p:txBody>
      </p:sp>
      <p:sp>
        <p:nvSpPr>
          <p:cNvPr id="27654" name="Rectangle 5"/>
          <p:cNvSpPr>
            <a:spLocks noChangeArrowheads="1"/>
          </p:cNvSpPr>
          <p:nvPr/>
        </p:nvSpPr>
        <p:spPr bwMode="auto">
          <a:xfrm>
            <a:off x="638175" y="4087404"/>
            <a:ext cx="7921625" cy="1883593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[lp100@localhost chap03]$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ls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-l test1.*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-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rw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-r--r--. 2 lp100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lp100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5 Mar 24 00:07 test1.hard</a:t>
            </a:r>
          </a:p>
          <a:p>
            <a:pPr>
              <a:lnSpc>
                <a:spcPct val="110000"/>
              </a:lnSpc>
            </a:pP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lrwxrwxrwx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. 1 root 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root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 9 Mar 24 00:33 test1.soft -&gt; test1.txt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-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rw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-r--r--. 2 lp100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lp100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5 Mar 24 00:07 test1.txt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[lp100@localhost chap03]$ ./ex04-09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test1.txt[lp100@localhost chap03]$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DF4CC36-1FD4-4683-A373-E435BC111D21}"/>
              </a:ext>
            </a:extLst>
          </p:cNvPr>
          <p:cNvGrpSpPr/>
          <p:nvPr/>
        </p:nvGrpSpPr>
        <p:grpSpPr>
          <a:xfrm>
            <a:off x="4177087" y="1135249"/>
            <a:ext cx="1036800" cy="368280"/>
            <a:chOff x="4177087" y="1135249"/>
            <a:chExt cx="1036800" cy="3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8923E53D-590F-4F58-8962-CC1EE3811573}"/>
                    </a:ext>
                  </a:extLst>
                </p14:cNvPr>
                <p14:cNvContentPartPr/>
                <p14:nvPr/>
              </p14:nvContentPartPr>
              <p14:xfrm>
                <a:off x="4177087" y="1136329"/>
                <a:ext cx="232560" cy="20628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8923E53D-590F-4F58-8962-CC1EE381157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68447" y="1127329"/>
                  <a:ext cx="2502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196FB68-C192-4E82-91C6-14808F138A81}"/>
                    </a:ext>
                  </a:extLst>
                </p14:cNvPr>
                <p14:cNvContentPartPr/>
                <p14:nvPr/>
              </p14:nvContentPartPr>
              <p14:xfrm>
                <a:off x="4255567" y="1315609"/>
                <a:ext cx="149400" cy="11304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196FB68-C192-4E82-91C6-14808F138A8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46927" y="1306609"/>
                  <a:ext cx="1670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881E0CE-38B0-4D9A-B5F2-E80F9A3253F9}"/>
                    </a:ext>
                  </a:extLst>
                </p14:cNvPr>
                <p14:cNvContentPartPr/>
                <p14:nvPr/>
              </p14:nvContentPartPr>
              <p14:xfrm>
                <a:off x="4383007" y="1135249"/>
                <a:ext cx="208440" cy="2055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881E0CE-38B0-4D9A-B5F2-E80F9A3253F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74367" y="1126249"/>
                  <a:ext cx="226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7D1B2F6-F739-4784-B98C-B55A910F0CDF}"/>
                    </a:ext>
                  </a:extLst>
                </p14:cNvPr>
                <p14:cNvContentPartPr/>
                <p14:nvPr/>
              </p14:nvContentPartPr>
              <p14:xfrm>
                <a:off x="4410007" y="1368169"/>
                <a:ext cx="167040" cy="410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7D1B2F6-F739-4784-B98C-B55A910F0C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01367" y="1359529"/>
                  <a:ext cx="1846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DC595D5-FED9-4065-9156-8D8A65D9B057}"/>
                    </a:ext>
                  </a:extLst>
                </p14:cNvPr>
                <p14:cNvContentPartPr/>
                <p14:nvPr/>
              </p14:nvContentPartPr>
              <p14:xfrm>
                <a:off x="4556167" y="1150369"/>
                <a:ext cx="184320" cy="1681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DC595D5-FED9-4065-9156-8D8A65D9B0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47527" y="1141369"/>
                  <a:ext cx="2019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7CFB126-F7DD-4E7A-86E9-D849222CC2EE}"/>
                    </a:ext>
                  </a:extLst>
                </p14:cNvPr>
                <p14:cNvContentPartPr/>
                <p14:nvPr/>
              </p14:nvContentPartPr>
              <p14:xfrm>
                <a:off x="4570567" y="1258009"/>
                <a:ext cx="251640" cy="1803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7CFB126-F7DD-4E7A-86E9-D849222CC2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61567" y="1249009"/>
                  <a:ext cx="269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7EDCB14-9313-4C44-B931-5ED6FE53392F}"/>
                    </a:ext>
                  </a:extLst>
                </p14:cNvPr>
                <p14:cNvContentPartPr/>
                <p14:nvPr/>
              </p14:nvContentPartPr>
              <p14:xfrm>
                <a:off x="4785487" y="1139209"/>
                <a:ext cx="154800" cy="2131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7EDCB14-9313-4C44-B931-5ED6FE5339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76487" y="1130209"/>
                  <a:ext cx="1724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625A0C5E-4AF0-4DA1-B4EA-05907DB2D2C8}"/>
                    </a:ext>
                  </a:extLst>
                </p14:cNvPr>
                <p14:cNvContentPartPr/>
                <p14:nvPr/>
              </p14:nvContentPartPr>
              <p14:xfrm>
                <a:off x="4941007" y="1178449"/>
                <a:ext cx="16200" cy="1861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625A0C5E-4AF0-4DA1-B4EA-05907DB2D2C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32367" y="1169809"/>
                  <a:ext cx="33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58FB754-493C-49A5-86C8-78D11AC8106D}"/>
                    </a:ext>
                  </a:extLst>
                </p14:cNvPr>
                <p14:cNvContentPartPr/>
                <p14:nvPr/>
              </p14:nvContentPartPr>
              <p14:xfrm>
                <a:off x="4827967" y="1160089"/>
                <a:ext cx="385920" cy="3178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58FB754-493C-49A5-86C8-78D11AC810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19327" y="1151449"/>
                  <a:ext cx="4035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B5609F9-CF99-4964-801D-32602CE796D5}"/>
                    </a:ext>
                  </a:extLst>
                </p14:cNvPr>
                <p14:cNvContentPartPr/>
                <p14:nvPr/>
              </p14:nvContentPartPr>
              <p14:xfrm>
                <a:off x="5025247" y="1313449"/>
                <a:ext cx="168840" cy="514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B5609F9-CF99-4964-801D-32602CE796D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16607" y="1304449"/>
                  <a:ext cx="1864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0DBDB07-F883-4C8C-8317-2DCA48593B1E}"/>
                    </a:ext>
                  </a:extLst>
                </p14:cNvPr>
                <p14:cNvContentPartPr/>
                <p14:nvPr/>
              </p14:nvContentPartPr>
              <p14:xfrm>
                <a:off x="4980247" y="1472929"/>
                <a:ext cx="214560" cy="306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0DBDB07-F883-4C8C-8317-2DCA48593B1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71247" y="1464289"/>
                  <a:ext cx="23220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8A86D4C-18E3-4682-9745-CB35FC38AEE1}"/>
              </a:ext>
            </a:extLst>
          </p:cNvPr>
          <p:cNvGrpSpPr/>
          <p:nvPr/>
        </p:nvGrpSpPr>
        <p:grpSpPr>
          <a:xfrm>
            <a:off x="3681007" y="1620529"/>
            <a:ext cx="1527840" cy="1351080"/>
            <a:chOff x="3681007" y="1620529"/>
            <a:chExt cx="1527840" cy="135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21A563B8-7AB2-42CB-BBBA-BA4602796B54}"/>
                    </a:ext>
                  </a:extLst>
                </p14:cNvPr>
                <p14:cNvContentPartPr/>
                <p14:nvPr/>
              </p14:nvContentPartPr>
              <p14:xfrm>
                <a:off x="3681007" y="2443489"/>
                <a:ext cx="749880" cy="52812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21A563B8-7AB2-42CB-BBBA-BA4602796B5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72007" y="2434489"/>
                  <a:ext cx="76752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8955A640-0741-4CB3-A410-2C1A4D99267C}"/>
                    </a:ext>
                  </a:extLst>
                </p14:cNvPr>
                <p14:cNvContentPartPr/>
                <p14:nvPr/>
              </p14:nvContentPartPr>
              <p14:xfrm>
                <a:off x="3965047" y="1813849"/>
                <a:ext cx="212040" cy="64224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8955A640-0741-4CB3-A410-2C1A4D99267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56407" y="1805209"/>
                  <a:ext cx="22968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59C74003-0B2D-4C6B-83CD-816C0D68E86C}"/>
                    </a:ext>
                  </a:extLst>
                </p14:cNvPr>
                <p14:cNvContentPartPr/>
                <p14:nvPr/>
              </p14:nvContentPartPr>
              <p14:xfrm>
                <a:off x="4017967" y="1699369"/>
                <a:ext cx="243000" cy="18324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59C74003-0B2D-4C6B-83CD-816C0D68E86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08967" y="1690369"/>
                  <a:ext cx="260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8C39E1F-F30C-47E9-A88D-E95E475984A4}"/>
                    </a:ext>
                  </a:extLst>
                </p14:cNvPr>
                <p14:cNvContentPartPr/>
                <p14:nvPr/>
              </p14:nvContentPartPr>
              <p14:xfrm>
                <a:off x="4453207" y="1624129"/>
                <a:ext cx="184320" cy="1742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8C39E1F-F30C-47E9-A88D-E95E475984A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44567" y="1615489"/>
                  <a:ext cx="201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21EDF6A-B315-4589-BD3B-8676F1342D41}"/>
                    </a:ext>
                  </a:extLst>
                </p14:cNvPr>
                <p14:cNvContentPartPr/>
                <p14:nvPr/>
              </p14:nvContentPartPr>
              <p14:xfrm>
                <a:off x="4476247" y="1683889"/>
                <a:ext cx="147240" cy="1825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21EDF6A-B315-4589-BD3B-8676F1342D4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67607" y="1674889"/>
                  <a:ext cx="164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E5E4718-D14A-4469-BE67-706AAE418012}"/>
                    </a:ext>
                  </a:extLst>
                </p14:cNvPr>
                <p14:cNvContentPartPr/>
                <p14:nvPr/>
              </p14:nvContentPartPr>
              <p14:xfrm>
                <a:off x="4667047" y="1713049"/>
                <a:ext cx="33480" cy="1080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E5E4718-D14A-4469-BE67-706AAE41801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58047" y="1704409"/>
                  <a:ext cx="51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B26E63B1-2EEA-40A8-928D-55BF274A9A5B}"/>
                    </a:ext>
                  </a:extLst>
                </p14:cNvPr>
                <p14:cNvContentPartPr/>
                <p14:nvPr/>
              </p14:nvContentPartPr>
              <p14:xfrm>
                <a:off x="4716007" y="1623049"/>
                <a:ext cx="179640" cy="1353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B26E63B1-2EEA-40A8-928D-55BF274A9A5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07367" y="1614049"/>
                  <a:ext cx="197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772E033-7888-47B3-8DC4-8F12DA4372B2}"/>
                    </a:ext>
                  </a:extLst>
                </p14:cNvPr>
                <p14:cNvContentPartPr/>
                <p14:nvPr/>
              </p14:nvContentPartPr>
              <p14:xfrm>
                <a:off x="4751287" y="1809889"/>
                <a:ext cx="108720" cy="1242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772E033-7888-47B3-8DC4-8F12DA4372B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42287" y="1800889"/>
                  <a:ext cx="1263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230E697-A288-47D7-AB2C-03A0674F127B}"/>
                    </a:ext>
                  </a:extLst>
                </p14:cNvPr>
                <p14:cNvContentPartPr/>
                <p14:nvPr/>
              </p14:nvContentPartPr>
              <p14:xfrm>
                <a:off x="4935607" y="1632409"/>
                <a:ext cx="145080" cy="1836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230E697-A288-47D7-AB2C-03A0674F127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26607" y="1623409"/>
                  <a:ext cx="1627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D468346-B4D6-4129-96C7-88A23077DD8C}"/>
                    </a:ext>
                  </a:extLst>
                </p14:cNvPr>
                <p14:cNvContentPartPr/>
                <p14:nvPr/>
              </p14:nvContentPartPr>
              <p14:xfrm>
                <a:off x="5077447" y="1651489"/>
                <a:ext cx="43560" cy="334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D468346-B4D6-4129-96C7-88A23077DD8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68447" y="1642849"/>
                  <a:ext cx="61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BB5592C-C67A-40B5-A048-6C18864E458E}"/>
                    </a:ext>
                  </a:extLst>
                </p14:cNvPr>
                <p14:cNvContentPartPr/>
                <p14:nvPr/>
              </p14:nvContentPartPr>
              <p14:xfrm>
                <a:off x="5008687" y="1620529"/>
                <a:ext cx="200160" cy="3409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BB5592C-C67A-40B5-A048-6C18864E458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99687" y="1611529"/>
                  <a:ext cx="217800" cy="35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0F68258-E1E8-48BE-8370-447249B3FAA2}"/>
              </a:ext>
            </a:extLst>
          </p:cNvPr>
          <p:cNvGrpSpPr/>
          <p:nvPr/>
        </p:nvGrpSpPr>
        <p:grpSpPr>
          <a:xfrm>
            <a:off x="4942087" y="2639329"/>
            <a:ext cx="3859920" cy="2649240"/>
            <a:chOff x="4942087" y="2639329"/>
            <a:chExt cx="3859920" cy="264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55B50BB-00FA-485D-9B46-204C00272275}"/>
                    </a:ext>
                  </a:extLst>
                </p14:cNvPr>
                <p14:cNvContentPartPr/>
                <p14:nvPr/>
              </p14:nvContentPartPr>
              <p14:xfrm>
                <a:off x="5377687" y="4985809"/>
                <a:ext cx="2810880" cy="1594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55B50BB-00FA-485D-9B46-204C0027227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68687" y="4977169"/>
                  <a:ext cx="2828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7FD1CE9-B1BB-4435-9FB3-EC27C525EFC6}"/>
                    </a:ext>
                  </a:extLst>
                </p14:cNvPr>
                <p14:cNvContentPartPr/>
                <p14:nvPr/>
              </p14:nvContentPartPr>
              <p14:xfrm>
                <a:off x="7069327" y="4454809"/>
                <a:ext cx="1202040" cy="8337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FD1CE9-B1BB-4435-9FB3-EC27C525EF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60327" y="4446169"/>
                  <a:ext cx="1219680" cy="85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D85C44C-0709-457B-90E8-61BE84B033ED}"/>
                    </a:ext>
                  </a:extLst>
                </p14:cNvPr>
                <p14:cNvContentPartPr/>
                <p14:nvPr/>
              </p14:nvContentPartPr>
              <p14:xfrm>
                <a:off x="4971967" y="3004009"/>
                <a:ext cx="2962080" cy="16164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D85C44C-0709-457B-90E8-61BE84B033E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63327" y="2995369"/>
                  <a:ext cx="2979720" cy="163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1B92C75A-74B9-4820-B0AE-201AD500D9DF}"/>
                    </a:ext>
                  </a:extLst>
                </p14:cNvPr>
                <p14:cNvContentPartPr/>
                <p14:nvPr/>
              </p14:nvContentPartPr>
              <p14:xfrm>
                <a:off x="4942087" y="3032809"/>
                <a:ext cx="326160" cy="1965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1B92C75A-74B9-4820-B0AE-201AD500D9D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33447" y="3024169"/>
                  <a:ext cx="3438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484A0345-D4AE-484D-8818-F32F57B5B2BA}"/>
                    </a:ext>
                  </a:extLst>
                </p14:cNvPr>
                <p14:cNvContentPartPr/>
                <p14:nvPr/>
              </p14:nvContentPartPr>
              <p14:xfrm>
                <a:off x="7920367" y="3355729"/>
                <a:ext cx="245160" cy="20412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484A0345-D4AE-484D-8818-F32F57B5B2B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11727" y="3346729"/>
                  <a:ext cx="2628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94BECDF5-0746-4A8D-88CF-065EDBD498A4}"/>
                    </a:ext>
                  </a:extLst>
                </p14:cNvPr>
                <p14:cNvContentPartPr/>
                <p14:nvPr/>
              </p14:nvContentPartPr>
              <p14:xfrm>
                <a:off x="8173447" y="3387409"/>
                <a:ext cx="7920" cy="2340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94BECDF5-0746-4A8D-88CF-065EDBD498A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64807" y="3378769"/>
                  <a:ext cx="255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D824BC7-B678-4E3C-926E-9E7EC7C5C555}"/>
                    </a:ext>
                  </a:extLst>
                </p14:cNvPr>
                <p14:cNvContentPartPr/>
                <p14:nvPr/>
              </p14:nvContentPartPr>
              <p14:xfrm>
                <a:off x="8157607" y="3192289"/>
                <a:ext cx="228960" cy="3268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D824BC7-B678-4E3C-926E-9E7EC7C5C55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48607" y="3183289"/>
                  <a:ext cx="2466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E6C4213A-99BC-41C2-8872-D6CFEA836DFA}"/>
                    </a:ext>
                  </a:extLst>
                </p14:cNvPr>
                <p14:cNvContentPartPr/>
                <p14:nvPr/>
              </p14:nvContentPartPr>
              <p14:xfrm>
                <a:off x="8429047" y="3202729"/>
                <a:ext cx="372960" cy="19440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E6C4213A-99BC-41C2-8872-D6CFEA836DF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420047" y="3194089"/>
                  <a:ext cx="390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548018D3-FDB8-43C0-9A63-2E9A93EB3BA6}"/>
                    </a:ext>
                  </a:extLst>
                </p14:cNvPr>
                <p14:cNvContentPartPr/>
                <p14:nvPr/>
              </p14:nvContentPartPr>
              <p14:xfrm>
                <a:off x="8564047" y="3386329"/>
                <a:ext cx="218520" cy="22572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548018D3-FDB8-43C0-9A63-2E9A93EB3BA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55047" y="3377329"/>
                  <a:ext cx="2361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04E160F8-5673-4406-98BB-06BC094B26D1}"/>
                    </a:ext>
                  </a:extLst>
                </p14:cNvPr>
                <p14:cNvContentPartPr/>
                <p14:nvPr/>
              </p14:nvContentPartPr>
              <p14:xfrm>
                <a:off x="7068967" y="2700529"/>
                <a:ext cx="252720" cy="31716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04E160F8-5673-4406-98BB-06BC094B26D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59967" y="2691529"/>
                  <a:ext cx="2703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8AF1AA55-D860-4734-B7EA-BF80E1F7671F}"/>
                    </a:ext>
                  </a:extLst>
                </p14:cNvPr>
                <p14:cNvContentPartPr/>
                <p14:nvPr/>
              </p14:nvContentPartPr>
              <p14:xfrm>
                <a:off x="7174087" y="2816089"/>
                <a:ext cx="209520" cy="10152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8AF1AA55-D860-4734-B7EA-BF80E1F7671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65447" y="2807089"/>
                  <a:ext cx="227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A1FA2B1-BB88-48AE-B578-6100529C3253}"/>
                    </a:ext>
                  </a:extLst>
                </p14:cNvPr>
                <p14:cNvContentPartPr/>
                <p14:nvPr/>
              </p14:nvContentPartPr>
              <p14:xfrm>
                <a:off x="7432207" y="2714569"/>
                <a:ext cx="73800" cy="35172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A1FA2B1-BB88-48AE-B578-6100529C325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23207" y="2705569"/>
                  <a:ext cx="914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3FD5072E-2090-4325-8C16-F8B8355D402B}"/>
                    </a:ext>
                  </a:extLst>
                </p14:cNvPr>
                <p14:cNvContentPartPr/>
                <p14:nvPr/>
              </p14:nvContentPartPr>
              <p14:xfrm>
                <a:off x="7526887" y="2707729"/>
                <a:ext cx="169920" cy="2487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3FD5072E-2090-4325-8C16-F8B8355D402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18247" y="2698729"/>
                  <a:ext cx="187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4EA1592C-2E0E-403E-94DA-A0CFE5F05628}"/>
                    </a:ext>
                  </a:extLst>
                </p14:cNvPr>
                <p14:cNvContentPartPr/>
                <p14:nvPr/>
              </p14:nvContentPartPr>
              <p14:xfrm>
                <a:off x="7650727" y="2744809"/>
                <a:ext cx="191520" cy="1983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4EA1592C-2E0E-403E-94DA-A0CFE5F0562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41727" y="2735809"/>
                  <a:ext cx="209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37ECEC7-6783-46CE-AE5E-12CC4D72780C}"/>
                    </a:ext>
                  </a:extLst>
                </p14:cNvPr>
                <p14:cNvContentPartPr/>
                <p14:nvPr/>
              </p14:nvContentPartPr>
              <p14:xfrm>
                <a:off x="7781407" y="2670289"/>
                <a:ext cx="183600" cy="31104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37ECEC7-6783-46CE-AE5E-12CC4D72780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72767" y="2661649"/>
                  <a:ext cx="2012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967E5F11-EB99-44F1-8BEB-0B35B52D4DBC}"/>
                    </a:ext>
                  </a:extLst>
                </p14:cNvPr>
                <p14:cNvContentPartPr/>
                <p14:nvPr/>
              </p14:nvContentPartPr>
              <p14:xfrm>
                <a:off x="8048527" y="2639329"/>
                <a:ext cx="263520" cy="2905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967E5F11-EB99-44F1-8BEB-0B35B52D4DB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39887" y="2630689"/>
                  <a:ext cx="2811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7CE44F95-5A0D-4E75-9CFE-34D65A9D1AC2}"/>
                    </a:ext>
                  </a:extLst>
                </p14:cNvPr>
                <p14:cNvContentPartPr/>
                <p14:nvPr/>
              </p14:nvContentPartPr>
              <p14:xfrm>
                <a:off x="8470807" y="2640409"/>
                <a:ext cx="17280" cy="30348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7CE44F95-5A0D-4E75-9CFE-34D65A9D1AC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62167" y="2631409"/>
                  <a:ext cx="34920" cy="32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90" name="그룹 27689">
            <a:extLst>
              <a:ext uri="{FF2B5EF4-FFF2-40B4-BE49-F238E27FC236}">
                <a16:creationId xmlns:a16="http://schemas.microsoft.com/office/drawing/2014/main" id="{99BE7FF5-1B47-4670-B0DA-E1288551C61C}"/>
              </a:ext>
            </a:extLst>
          </p:cNvPr>
          <p:cNvGrpSpPr/>
          <p:nvPr/>
        </p:nvGrpSpPr>
        <p:grpSpPr>
          <a:xfrm>
            <a:off x="-124553" y="3403249"/>
            <a:ext cx="890280" cy="816840"/>
            <a:chOff x="-124553" y="3403249"/>
            <a:chExt cx="890280" cy="81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7661" name="잉크 27660">
                  <a:extLst>
                    <a:ext uri="{FF2B5EF4-FFF2-40B4-BE49-F238E27FC236}">
                      <a16:creationId xmlns:a16="http://schemas.microsoft.com/office/drawing/2014/main" id="{3ADADDDD-6279-476F-89B5-AB77BE4570D2}"/>
                    </a:ext>
                  </a:extLst>
                </p14:cNvPr>
                <p14:cNvContentPartPr/>
                <p14:nvPr/>
              </p14:nvContentPartPr>
              <p14:xfrm>
                <a:off x="93607" y="3449689"/>
                <a:ext cx="96120" cy="177120"/>
              </p14:xfrm>
            </p:contentPart>
          </mc:Choice>
          <mc:Fallback>
            <p:pic>
              <p:nvPicPr>
                <p:cNvPr id="27661" name="잉크 27660">
                  <a:extLst>
                    <a:ext uri="{FF2B5EF4-FFF2-40B4-BE49-F238E27FC236}">
                      <a16:creationId xmlns:a16="http://schemas.microsoft.com/office/drawing/2014/main" id="{3ADADDDD-6279-476F-89B5-AB77BE4570D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967" y="3441049"/>
                  <a:ext cx="1137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7662" name="잉크 27661">
                  <a:extLst>
                    <a:ext uri="{FF2B5EF4-FFF2-40B4-BE49-F238E27FC236}">
                      <a16:creationId xmlns:a16="http://schemas.microsoft.com/office/drawing/2014/main" id="{E083A6C9-0E5F-4A20-B708-B5D0879A201C}"/>
                    </a:ext>
                  </a:extLst>
                </p14:cNvPr>
                <p14:cNvContentPartPr/>
                <p14:nvPr/>
              </p14:nvContentPartPr>
              <p14:xfrm>
                <a:off x="217447" y="3488209"/>
                <a:ext cx="34920" cy="18000"/>
              </p14:xfrm>
            </p:contentPart>
          </mc:Choice>
          <mc:Fallback>
            <p:pic>
              <p:nvPicPr>
                <p:cNvPr id="27662" name="잉크 27661">
                  <a:extLst>
                    <a:ext uri="{FF2B5EF4-FFF2-40B4-BE49-F238E27FC236}">
                      <a16:creationId xmlns:a16="http://schemas.microsoft.com/office/drawing/2014/main" id="{E083A6C9-0E5F-4A20-B708-B5D0879A201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8447" y="3479209"/>
                  <a:ext cx="52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7663" name="잉크 27662">
                  <a:extLst>
                    <a:ext uri="{FF2B5EF4-FFF2-40B4-BE49-F238E27FC236}">
                      <a16:creationId xmlns:a16="http://schemas.microsoft.com/office/drawing/2014/main" id="{D8B7C35C-92C2-4B86-9C06-53CCCC9447C1}"/>
                    </a:ext>
                  </a:extLst>
                </p14:cNvPr>
                <p14:cNvContentPartPr/>
                <p14:nvPr/>
              </p14:nvContentPartPr>
              <p14:xfrm>
                <a:off x="227527" y="3568129"/>
                <a:ext cx="46440" cy="33480"/>
              </p14:xfrm>
            </p:contentPart>
          </mc:Choice>
          <mc:Fallback>
            <p:pic>
              <p:nvPicPr>
                <p:cNvPr id="27663" name="잉크 27662">
                  <a:extLst>
                    <a:ext uri="{FF2B5EF4-FFF2-40B4-BE49-F238E27FC236}">
                      <a16:creationId xmlns:a16="http://schemas.microsoft.com/office/drawing/2014/main" id="{D8B7C35C-92C2-4B86-9C06-53CCCC9447C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8887" y="3559129"/>
                  <a:ext cx="640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7664" name="잉크 27663">
                  <a:extLst>
                    <a:ext uri="{FF2B5EF4-FFF2-40B4-BE49-F238E27FC236}">
                      <a16:creationId xmlns:a16="http://schemas.microsoft.com/office/drawing/2014/main" id="{A1BCA035-C731-4044-AAD9-1A5D5340520D}"/>
                    </a:ext>
                  </a:extLst>
                </p14:cNvPr>
                <p14:cNvContentPartPr/>
                <p14:nvPr/>
              </p14:nvContentPartPr>
              <p14:xfrm>
                <a:off x="279007" y="3428809"/>
                <a:ext cx="69840" cy="186840"/>
              </p14:xfrm>
            </p:contentPart>
          </mc:Choice>
          <mc:Fallback>
            <p:pic>
              <p:nvPicPr>
                <p:cNvPr id="27664" name="잉크 27663">
                  <a:extLst>
                    <a:ext uri="{FF2B5EF4-FFF2-40B4-BE49-F238E27FC236}">
                      <a16:creationId xmlns:a16="http://schemas.microsoft.com/office/drawing/2014/main" id="{A1BCA035-C731-4044-AAD9-1A5D5340520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0367" y="3420169"/>
                  <a:ext cx="874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7665" name="잉크 27664">
                  <a:extLst>
                    <a:ext uri="{FF2B5EF4-FFF2-40B4-BE49-F238E27FC236}">
                      <a16:creationId xmlns:a16="http://schemas.microsoft.com/office/drawing/2014/main" id="{A26370D4-0DA3-4EC4-B93C-2394938A96D5}"/>
                    </a:ext>
                  </a:extLst>
                </p14:cNvPr>
                <p14:cNvContentPartPr/>
                <p14:nvPr/>
              </p14:nvContentPartPr>
              <p14:xfrm>
                <a:off x="325447" y="3510169"/>
                <a:ext cx="87480" cy="21960"/>
              </p14:xfrm>
            </p:contentPart>
          </mc:Choice>
          <mc:Fallback>
            <p:pic>
              <p:nvPicPr>
                <p:cNvPr id="27665" name="잉크 27664">
                  <a:extLst>
                    <a:ext uri="{FF2B5EF4-FFF2-40B4-BE49-F238E27FC236}">
                      <a16:creationId xmlns:a16="http://schemas.microsoft.com/office/drawing/2014/main" id="{A26370D4-0DA3-4EC4-B93C-2394938A96D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6447" y="3501529"/>
                  <a:ext cx="1051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7666" name="잉크 27665">
                  <a:extLst>
                    <a:ext uri="{FF2B5EF4-FFF2-40B4-BE49-F238E27FC236}">
                      <a16:creationId xmlns:a16="http://schemas.microsoft.com/office/drawing/2014/main" id="{9C10E650-4F09-4C35-A31A-76CEF3A7E46F}"/>
                    </a:ext>
                  </a:extLst>
                </p14:cNvPr>
                <p14:cNvContentPartPr/>
                <p14:nvPr/>
              </p14:nvContentPartPr>
              <p14:xfrm>
                <a:off x="358567" y="3434569"/>
                <a:ext cx="43560" cy="166320"/>
              </p14:xfrm>
            </p:contentPart>
          </mc:Choice>
          <mc:Fallback>
            <p:pic>
              <p:nvPicPr>
                <p:cNvPr id="27666" name="잉크 27665">
                  <a:extLst>
                    <a:ext uri="{FF2B5EF4-FFF2-40B4-BE49-F238E27FC236}">
                      <a16:creationId xmlns:a16="http://schemas.microsoft.com/office/drawing/2014/main" id="{9C10E650-4F09-4C35-A31A-76CEF3A7E46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9927" y="3425569"/>
                  <a:ext cx="61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7667" name="잉크 27666">
                  <a:extLst>
                    <a:ext uri="{FF2B5EF4-FFF2-40B4-BE49-F238E27FC236}">
                      <a16:creationId xmlns:a16="http://schemas.microsoft.com/office/drawing/2014/main" id="{C743F82D-B7ED-405E-A89F-F5E1D539200C}"/>
                    </a:ext>
                  </a:extLst>
                </p14:cNvPr>
                <p14:cNvContentPartPr/>
                <p14:nvPr/>
              </p14:nvContentPartPr>
              <p14:xfrm>
                <a:off x="422287" y="3403249"/>
                <a:ext cx="78480" cy="196560"/>
              </p14:xfrm>
            </p:contentPart>
          </mc:Choice>
          <mc:Fallback>
            <p:pic>
              <p:nvPicPr>
                <p:cNvPr id="27667" name="잉크 27666">
                  <a:extLst>
                    <a:ext uri="{FF2B5EF4-FFF2-40B4-BE49-F238E27FC236}">
                      <a16:creationId xmlns:a16="http://schemas.microsoft.com/office/drawing/2014/main" id="{C743F82D-B7ED-405E-A89F-F5E1D539200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3647" y="3394609"/>
                  <a:ext cx="961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7668" name="잉크 27667">
                  <a:extLst>
                    <a:ext uri="{FF2B5EF4-FFF2-40B4-BE49-F238E27FC236}">
                      <a16:creationId xmlns:a16="http://schemas.microsoft.com/office/drawing/2014/main" id="{3B8495E4-4B31-4796-898F-826C34C3A420}"/>
                    </a:ext>
                  </a:extLst>
                </p14:cNvPr>
                <p14:cNvContentPartPr/>
                <p14:nvPr/>
              </p14:nvContentPartPr>
              <p14:xfrm>
                <a:off x="547567" y="3456889"/>
                <a:ext cx="11880" cy="7920"/>
              </p14:xfrm>
            </p:contentPart>
          </mc:Choice>
          <mc:Fallback>
            <p:pic>
              <p:nvPicPr>
                <p:cNvPr id="27668" name="잉크 27667">
                  <a:extLst>
                    <a:ext uri="{FF2B5EF4-FFF2-40B4-BE49-F238E27FC236}">
                      <a16:creationId xmlns:a16="http://schemas.microsoft.com/office/drawing/2014/main" id="{3B8495E4-4B31-4796-898F-826C34C3A42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8567" y="3447889"/>
                  <a:ext cx="295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7669" name="잉크 27668">
                  <a:extLst>
                    <a:ext uri="{FF2B5EF4-FFF2-40B4-BE49-F238E27FC236}">
                      <a16:creationId xmlns:a16="http://schemas.microsoft.com/office/drawing/2014/main" id="{180538B3-4ADA-496B-9EB3-8BB785F7C744}"/>
                    </a:ext>
                  </a:extLst>
                </p14:cNvPr>
                <p14:cNvContentPartPr/>
                <p14:nvPr/>
              </p14:nvContentPartPr>
              <p14:xfrm>
                <a:off x="539647" y="3514129"/>
                <a:ext cx="107640" cy="165240"/>
              </p14:xfrm>
            </p:contentPart>
          </mc:Choice>
          <mc:Fallback>
            <p:pic>
              <p:nvPicPr>
                <p:cNvPr id="27669" name="잉크 27668">
                  <a:extLst>
                    <a:ext uri="{FF2B5EF4-FFF2-40B4-BE49-F238E27FC236}">
                      <a16:creationId xmlns:a16="http://schemas.microsoft.com/office/drawing/2014/main" id="{180538B3-4ADA-496B-9EB3-8BB785F7C7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1007" y="3505129"/>
                  <a:ext cx="125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7671" name="잉크 27670">
                  <a:extLst>
                    <a:ext uri="{FF2B5EF4-FFF2-40B4-BE49-F238E27FC236}">
                      <a16:creationId xmlns:a16="http://schemas.microsoft.com/office/drawing/2014/main" id="{BC6D5AA3-DCD0-4352-B2FD-50937EB1F28B}"/>
                    </a:ext>
                  </a:extLst>
                </p14:cNvPr>
                <p14:cNvContentPartPr/>
                <p14:nvPr/>
              </p14:nvContentPartPr>
              <p14:xfrm>
                <a:off x="122407" y="3730849"/>
                <a:ext cx="11520" cy="137520"/>
              </p14:xfrm>
            </p:contentPart>
          </mc:Choice>
          <mc:Fallback>
            <p:pic>
              <p:nvPicPr>
                <p:cNvPr id="27671" name="잉크 27670">
                  <a:extLst>
                    <a:ext uri="{FF2B5EF4-FFF2-40B4-BE49-F238E27FC236}">
                      <a16:creationId xmlns:a16="http://schemas.microsoft.com/office/drawing/2014/main" id="{BC6D5AA3-DCD0-4352-B2FD-50937EB1F28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3407" y="3722209"/>
                  <a:ext cx="29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7672" name="잉크 27671">
                  <a:extLst>
                    <a:ext uri="{FF2B5EF4-FFF2-40B4-BE49-F238E27FC236}">
                      <a16:creationId xmlns:a16="http://schemas.microsoft.com/office/drawing/2014/main" id="{382597C2-F882-4ACA-88B7-F7793F2866E3}"/>
                    </a:ext>
                  </a:extLst>
                </p14:cNvPr>
                <p14:cNvContentPartPr/>
                <p14:nvPr/>
              </p14:nvContentPartPr>
              <p14:xfrm>
                <a:off x="210967" y="3785569"/>
                <a:ext cx="21600" cy="9000"/>
              </p14:xfrm>
            </p:contentPart>
          </mc:Choice>
          <mc:Fallback>
            <p:pic>
              <p:nvPicPr>
                <p:cNvPr id="27672" name="잉크 27671">
                  <a:extLst>
                    <a:ext uri="{FF2B5EF4-FFF2-40B4-BE49-F238E27FC236}">
                      <a16:creationId xmlns:a16="http://schemas.microsoft.com/office/drawing/2014/main" id="{382597C2-F882-4ACA-88B7-F7793F2866E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2327" y="3776569"/>
                  <a:ext cx="39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7673" name="잉크 27672">
                  <a:extLst>
                    <a:ext uri="{FF2B5EF4-FFF2-40B4-BE49-F238E27FC236}">
                      <a16:creationId xmlns:a16="http://schemas.microsoft.com/office/drawing/2014/main" id="{C2E83E85-091B-43F8-9724-CE5E28C1A6CF}"/>
                    </a:ext>
                  </a:extLst>
                </p14:cNvPr>
                <p14:cNvContentPartPr/>
                <p14:nvPr/>
              </p14:nvContentPartPr>
              <p14:xfrm>
                <a:off x="226807" y="3834889"/>
                <a:ext cx="27720" cy="19440"/>
              </p14:xfrm>
            </p:contentPart>
          </mc:Choice>
          <mc:Fallback>
            <p:pic>
              <p:nvPicPr>
                <p:cNvPr id="27673" name="잉크 27672">
                  <a:extLst>
                    <a:ext uri="{FF2B5EF4-FFF2-40B4-BE49-F238E27FC236}">
                      <a16:creationId xmlns:a16="http://schemas.microsoft.com/office/drawing/2014/main" id="{C2E83E85-091B-43F8-9724-CE5E28C1A6C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8167" y="3826249"/>
                  <a:ext cx="45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7674" name="잉크 27673">
                  <a:extLst>
                    <a:ext uri="{FF2B5EF4-FFF2-40B4-BE49-F238E27FC236}">
                      <a16:creationId xmlns:a16="http://schemas.microsoft.com/office/drawing/2014/main" id="{0DD178F2-60AF-4C7B-97A0-BC2AF37283C5}"/>
                    </a:ext>
                  </a:extLst>
                </p14:cNvPr>
                <p14:cNvContentPartPr/>
                <p14:nvPr/>
              </p14:nvContentPartPr>
              <p14:xfrm>
                <a:off x="299887" y="3738409"/>
                <a:ext cx="141840" cy="125280"/>
              </p14:xfrm>
            </p:contentPart>
          </mc:Choice>
          <mc:Fallback>
            <p:pic>
              <p:nvPicPr>
                <p:cNvPr id="27674" name="잉크 27673">
                  <a:extLst>
                    <a:ext uri="{FF2B5EF4-FFF2-40B4-BE49-F238E27FC236}">
                      <a16:creationId xmlns:a16="http://schemas.microsoft.com/office/drawing/2014/main" id="{0DD178F2-60AF-4C7B-97A0-BC2AF37283C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91247" y="3729769"/>
                  <a:ext cx="159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7675" name="잉크 27674">
                  <a:extLst>
                    <a:ext uri="{FF2B5EF4-FFF2-40B4-BE49-F238E27FC236}">
                      <a16:creationId xmlns:a16="http://schemas.microsoft.com/office/drawing/2014/main" id="{AD999EDD-78F0-4D72-AA0C-DE26AAF74BA9}"/>
                    </a:ext>
                  </a:extLst>
                </p14:cNvPr>
                <p14:cNvContentPartPr/>
                <p14:nvPr/>
              </p14:nvContentPartPr>
              <p14:xfrm>
                <a:off x="397447" y="3733729"/>
                <a:ext cx="42120" cy="111960"/>
              </p14:xfrm>
            </p:contentPart>
          </mc:Choice>
          <mc:Fallback>
            <p:pic>
              <p:nvPicPr>
                <p:cNvPr id="27675" name="잉크 27674">
                  <a:extLst>
                    <a:ext uri="{FF2B5EF4-FFF2-40B4-BE49-F238E27FC236}">
                      <a16:creationId xmlns:a16="http://schemas.microsoft.com/office/drawing/2014/main" id="{AD999EDD-78F0-4D72-AA0C-DE26AAF74BA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8807" y="3724729"/>
                  <a:ext cx="59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7676" name="잉크 27675">
                  <a:extLst>
                    <a:ext uri="{FF2B5EF4-FFF2-40B4-BE49-F238E27FC236}">
                      <a16:creationId xmlns:a16="http://schemas.microsoft.com/office/drawing/2014/main" id="{F63D13C8-4EAC-4F4B-BC23-FE6174FE0D06}"/>
                    </a:ext>
                  </a:extLst>
                </p14:cNvPr>
                <p14:cNvContentPartPr/>
                <p14:nvPr/>
              </p14:nvContentPartPr>
              <p14:xfrm>
                <a:off x="456487" y="3726889"/>
                <a:ext cx="48960" cy="117000"/>
              </p14:xfrm>
            </p:contentPart>
          </mc:Choice>
          <mc:Fallback>
            <p:pic>
              <p:nvPicPr>
                <p:cNvPr id="27676" name="잉크 27675">
                  <a:extLst>
                    <a:ext uri="{FF2B5EF4-FFF2-40B4-BE49-F238E27FC236}">
                      <a16:creationId xmlns:a16="http://schemas.microsoft.com/office/drawing/2014/main" id="{F63D13C8-4EAC-4F4B-BC23-FE6174FE0D0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7487" y="3718249"/>
                  <a:ext cx="66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7677" name="잉크 27676">
                  <a:extLst>
                    <a:ext uri="{FF2B5EF4-FFF2-40B4-BE49-F238E27FC236}">
                      <a16:creationId xmlns:a16="http://schemas.microsoft.com/office/drawing/2014/main" id="{0AC7DCA6-03D3-48BF-A5EC-F56ED5E7CD49}"/>
                    </a:ext>
                  </a:extLst>
                </p14:cNvPr>
                <p14:cNvContentPartPr/>
                <p14:nvPr/>
              </p14:nvContentPartPr>
              <p14:xfrm>
                <a:off x="547927" y="3734089"/>
                <a:ext cx="52920" cy="105840"/>
              </p14:xfrm>
            </p:contentPart>
          </mc:Choice>
          <mc:Fallback>
            <p:pic>
              <p:nvPicPr>
                <p:cNvPr id="27677" name="잉크 27676">
                  <a:extLst>
                    <a:ext uri="{FF2B5EF4-FFF2-40B4-BE49-F238E27FC236}">
                      <a16:creationId xmlns:a16="http://schemas.microsoft.com/office/drawing/2014/main" id="{0AC7DCA6-03D3-48BF-A5EC-F56ED5E7CD4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8927" y="3725089"/>
                  <a:ext cx="705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7678" name="잉크 27677">
                  <a:extLst>
                    <a:ext uri="{FF2B5EF4-FFF2-40B4-BE49-F238E27FC236}">
                      <a16:creationId xmlns:a16="http://schemas.microsoft.com/office/drawing/2014/main" id="{2EEB0E45-B765-4CF0-8C29-7478801C376E}"/>
                    </a:ext>
                  </a:extLst>
                </p14:cNvPr>
                <p14:cNvContentPartPr/>
                <p14:nvPr/>
              </p14:nvContentPartPr>
              <p14:xfrm>
                <a:off x="618127" y="3750289"/>
                <a:ext cx="82080" cy="96840"/>
              </p14:xfrm>
            </p:contentPart>
          </mc:Choice>
          <mc:Fallback>
            <p:pic>
              <p:nvPicPr>
                <p:cNvPr id="27678" name="잉크 27677">
                  <a:extLst>
                    <a:ext uri="{FF2B5EF4-FFF2-40B4-BE49-F238E27FC236}">
                      <a16:creationId xmlns:a16="http://schemas.microsoft.com/office/drawing/2014/main" id="{2EEB0E45-B765-4CF0-8C29-7478801C37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9127" y="3741289"/>
                  <a:ext cx="99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7679" name="잉크 27678">
                  <a:extLst>
                    <a:ext uri="{FF2B5EF4-FFF2-40B4-BE49-F238E27FC236}">
                      <a16:creationId xmlns:a16="http://schemas.microsoft.com/office/drawing/2014/main" id="{4C886878-5987-4D38-99C8-14162CFD74ED}"/>
                    </a:ext>
                  </a:extLst>
                </p14:cNvPr>
                <p14:cNvContentPartPr/>
                <p14:nvPr/>
              </p14:nvContentPartPr>
              <p14:xfrm>
                <a:off x="712447" y="3744529"/>
                <a:ext cx="53280" cy="135360"/>
              </p14:xfrm>
            </p:contentPart>
          </mc:Choice>
          <mc:Fallback>
            <p:pic>
              <p:nvPicPr>
                <p:cNvPr id="27679" name="잉크 27678">
                  <a:extLst>
                    <a:ext uri="{FF2B5EF4-FFF2-40B4-BE49-F238E27FC236}">
                      <a16:creationId xmlns:a16="http://schemas.microsoft.com/office/drawing/2014/main" id="{4C886878-5987-4D38-99C8-14162CFD74E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3447" y="3735889"/>
                  <a:ext cx="70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7680" name="잉크 27679">
                  <a:extLst>
                    <a:ext uri="{FF2B5EF4-FFF2-40B4-BE49-F238E27FC236}">
                      <a16:creationId xmlns:a16="http://schemas.microsoft.com/office/drawing/2014/main" id="{E8C69799-04AF-42AA-BEE5-674A791A1599}"/>
                    </a:ext>
                  </a:extLst>
                </p14:cNvPr>
                <p14:cNvContentPartPr/>
                <p14:nvPr/>
              </p14:nvContentPartPr>
              <p14:xfrm>
                <a:off x="66607" y="4029649"/>
                <a:ext cx="93600" cy="138960"/>
              </p14:xfrm>
            </p:contentPart>
          </mc:Choice>
          <mc:Fallback>
            <p:pic>
              <p:nvPicPr>
                <p:cNvPr id="27680" name="잉크 27679">
                  <a:extLst>
                    <a:ext uri="{FF2B5EF4-FFF2-40B4-BE49-F238E27FC236}">
                      <a16:creationId xmlns:a16="http://schemas.microsoft.com/office/drawing/2014/main" id="{E8C69799-04AF-42AA-BEE5-674A791A159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967" y="4021009"/>
                  <a:ext cx="111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7681" name="잉크 27680">
                  <a:extLst>
                    <a:ext uri="{FF2B5EF4-FFF2-40B4-BE49-F238E27FC236}">
                      <a16:creationId xmlns:a16="http://schemas.microsoft.com/office/drawing/2014/main" id="{369302D7-4184-4C20-AD44-DBB8AF02A15F}"/>
                    </a:ext>
                  </a:extLst>
                </p14:cNvPr>
                <p14:cNvContentPartPr/>
                <p14:nvPr/>
              </p14:nvContentPartPr>
              <p14:xfrm>
                <a:off x="210607" y="4049089"/>
                <a:ext cx="37440" cy="61920"/>
              </p14:xfrm>
            </p:contentPart>
          </mc:Choice>
          <mc:Fallback>
            <p:pic>
              <p:nvPicPr>
                <p:cNvPr id="27681" name="잉크 27680">
                  <a:extLst>
                    <a:ext uri="{FF2B5EF4-FFF2-40B4-BE49-F238E27FC236}">
                      <a16:creationId xmlns:a16="http://schemas.microsoft.com/office/drawing/2014/main" id="{369302D7-4184-4C20-AD44-DBB8AF02A15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1607" y="4040089"/>
                  <a:ext cx="550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7682" name="잉크 27681">
                  <a:extLst>
                    <a:ext uri="{FF2B5EF4-FFF2-40B4-BE49-F238E27FC236}">
                      <a16:creationId xmlns:a16="http://schemas.microsoft.com/office/drawing/2014/main" id="{E4D5BFC8-AFEA-45D2-A1F7-A38129769D7A}"/>
                    </a:ext>
                  </a:extLst>
                </p14:cNvPr>
                <p14:cNvContentPartPr/>
                <p14:nvPr/>
              </p14:nvContentPartPr>
              <p14:xfrm>
                <a:off x="299527" y="3999409"/>
                <a:ext cx="58680" cy="134280"/>
              </p14:xfrm>
            </p:contentPart>
          </mc:Choice>
          <mc:Fallback>
            <p:pic>
              <p:nvPicPr>
                <p:cNvPr id="27682" name="잉크 27681">
                  <a:extLst>
                    <a:ext uri="{FF2B5EF4-FFF2-40B4-BE49-F238E27FC236}">
                      <a16:creationId xmlns:a16="http://schemas.microsoft.com/office/drawing/2014/main" id="{E4D5BFC8-AFEA-45D2-A1F7-A38129769D7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90527" y="3990769"/>
                  <a:ext cx="76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7683" name="잉크 27682">
                  <a:extLst>
                    <a:ext uri="{FF2B5EF4-FFF2-40B4-BE49-F238E27FC236}">
                      <a16:creationId xmlns:a16="http://schemas.microsoft.com/office/drawing/2014/main" id="{86D441A7-C631-4883-BB2F-544A6FEB92F0}"/>
                    </a:ext>
                  </a:extLst>
                </p14:cNvPr>
                <p14:cNvContentPartPr/>
                <p14:nvPr/>
              </p14:nvContentPartPr>
              <p14:xfrm>
                <a:off x="380167" y="4000849"/>
                <a:ext cx="65160" cy="36720"/>
              </p14:xfrm>
            </p:contentPart>
          </mc:Choice>
          <mc:Fallback>
            <p:pic>
              <p:nvPicPr>
                <p:cNvPr id="27683" name="잉크 27682">
                  <a:extLst>
                    <a:ext uri="{FF2B5EF4-FFF2-40B4-BE49-F238E27FC236}">
                      <a16:creationId xmlns:a16="http://schemas.microsoft.com/office/drawing/2014/main" id="{86D441A7-C631-4883-BB2F-544A6FEB92F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1527" y="3992209"/>
                  <a:ext cx="82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7684" name="잉크 27683">
                  <a:extLst>
                    <a:ext uri="{FF2B5EF4-FFF2-40B4-BE49-F238E27FC236}">
                      <a16:creationId xmlns:a16="http://schemas.microsoft.com/office/drawing/2014/main" id="{DE4199D0-211A-4C03-B750-EBF4A016693C}"/>
                    </a:ext>
                  </a:extLst>
                </p14:cNvPr>
                <p14:cNvContentPartPr/>
                <p14:nvPr/>
              </p14:nvContentPartPr>
              <p14:xfrm>
                <a:off x="413287" y="3979609"/>
                <a:ext cx="15120" cy="138600"/>
              </p14:xfrm>
            </p:contentPart>
          </mc:Choice>
          <mc:Fallback>
            <p:pic>
              <p:nvPicPr>
                <p:cNvPr id="27684" name="잉크 27683">
                  <a:extLst>
                    <a:ext uri="{FF2B5EF4-FFF2-40B4-BE49-F238E27FC236}">
                      <a16:creationId xmlns:a16="http://schemas.microsoft.com/office/drawing/2014/main" id="{DE4199D0-211A-4C03-B750-EBF4A016693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4647" y="3970969"/>
                  <a:ext cx="32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7685" name="잉크 27684">
                  <a:extLst>
                    <a:ext uri="{FF2B5EF4-FFF2-40B4-BE49-F238E27FC236}">
                      <a16:creationId xmlns:a16="http://schemas.microsoft.com/office/drawing/2014/main" id="{F076C1EB-BD60-4A36-9662-1A5A926306BF}"/>
                    </a:ext>
                  </a:extLst>
                </p14:cNvPr>
                <p14:cNvContentPartPr/>
                <p14:nvPr/>
              </p14:nvContentPartPr>
              <p14:xfrm>
                <a:off x="455407" y="3986449"/>
                <a:ext cx="60120" cy="132840"/>
              </p14:xfrm>
            </p:contentPart>
          </mc:Choice>
          <mc:Fallback>
            <p:pic>
              <p:nvPicPr>
                <p:cNvPr id="27685" name="잉크 27684">
                  <a:extLst>
                    <a:ext uri="{FF2B5EF4-FFF2-40B4-BE49-F238E27FC236}">
                      <a16:creationId xmlns:a16="http://schemas.microsoft.com/office/drawing/2014/main" id="{F076C1EB-BD60-4A36-9662-1A5A926306B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6767" y="3977809"/>
                  <a:ext cx="77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7686" name="잉크 27685">
                  <a:extLst>
                    <a:ext uri="{FF2B5EF4-FFF2-40B4-BE49-F238E27FC236}">
                      <a16:creationId xmlns:a16="http://schemas.microsoft.com/office/drawing/2014/main" id="{0E8FBD61-4A31-4341-8FD4-EAAEBF78B09F}"/>
                    </a:ext>
                  </a:extLst>
                </p14:cNvPr>
                <p14:cNvContentPartPr/>
                <p14:nvPr/>
              </p14:nvContentPartPr>
              <p14:xfrm>
                <a:off x="550807" y="4030729"/>
                <a:ext cx="66960" cy="91440"/>
              </p14:xfrm>
            </p:contentPart>
          </mc:Choice>
          <mc:Fallback>
            <p:pic>
              <p:nvPicPr>
                <p:cNvPr id="27686" name="잉크 27685">
                  <a:extLst>
                    <a:ext uri="{FF2B5EF4-FFF2-40B4-BE49-F238E27FC236}">
                      <a16:creationId xmlns:a16="http://schemas.microsoft.com/office/drawing/2014/main" id="{0E8FBD61-4A31-4341-8FD4-EAAEBF78B09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1807" y="4021729"/>
                  <a:ext cx="84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7687" name="잉크 27686">
                  <a:extLst>
                    <a:ext uri="{FF2B5EF4-FFF2-40B4-BE49-F238E27FC236}">
                      <a16:creationId xmlns:a16="http://schemas.microsoft.com/office/drawing/2014/main" id="{BE56EF8E-60ED-4299-9677-48924828E45B}"/>
                    </a:ext>
                  </a:extLst>
                </p14:cNvPr>
                <p14:cNvContentPartPr/>
                <p14:nvPr/>
              </p14:nvContentPartPr>
              <p14:xfrm>
                <a:off x="650527" y="4028929"/>
                <a:ext cx="48600" cy="100440"/>
              </p14:xfrm>
            </p:contentPart>
          </mc:Choice>
          <mc:Fallback>
            <p:pic>
              <p:nvPicPr>
                <p:cNvPr id="27687" name="잉크 27686">
                  <a:extLst>
                    <a:ext uri="{FF2B5EF4-FFF2-40B4-BE49-F238E27FC236}">
                      <a16:creationId xmlns:a16="http://schemas.microsoft.com/office/drawing/2014/main" id="{BE56EF8E-60ED-4299-9677-48924828E45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1527" y="4019929"/>
                  <a:ext cx="66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7688" name="잉크 27687">
                  <a:extLst>
                    <a:ext uri="{FF2B5EF4-FFF2-40B4-BE49-F238E27FC236}">
                      <a16:creationId xmlns:a16="http://schemas.microsoft.com/office/drawing/2014/main" id="{004C9EED-CC55-4F2B-AF94-BE6EEA57ACC6}"/>
                    </a:ext>
                  </a:extLst>
                </p14:cNvPr>
                <p14:cNvContentPartPr/>
                <p14:nvPr/>
              </p14:nvContentPartPr>
              <p14:xfrm>
                <a:off x="712087" y="4024609"/>
                <a:ext cx="51840" cy="86400"/>
              </p14:xfrm>
            </p:contentPart>
          </mc:Choice>
          <mc:Fallback>
            <p:pic>
              <p:nvPicPr>
                <p:cNvPr id="27688" name="잉크 27687">
                  <a:extLst>
                    <a:ext uri="{FF2B5EF4-FFF2-40B4-BE49-F238E27FC236}">
                      <a16:creationId xmlns:a16="http://schemas.microsoft.com/office/drawing/2014/main" id="{004C9EED-CC55-4F2B-AF94-BE6EEA57ACC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3087" y="4015969"/>
                  <a:ext cx="694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7689" name="잉크 27688">
                  <a:extLst>
                    <a:ext uri="{FF2B5EF4-FFF2-40B4-BE49-F238E27FC236}">
                      <a16:creationId xmlns:a16="http://schemas.microsoft.com/office/drawing/2014/main" id="{8BA1BCC7-EDFA-4BD2-A64D-FA24FF09E491}"/>
                    </a:ext>
                  </a:extLst>
                </p14:cNvPr>
                <p14:cNvContentPartPr/>
                <p14:nvPr/>
              </p14:nvContentPartPr>
              <p14:xfrm>
                <a:off x="-124553" y="3513409"/>
                <a:ext cx="186120" cy="706680"/>
              </p14:xfrm>
            </p:contentPart>
          </mc:Choice>
          <mc:Fallback>
            <p:pic>
              <p:nvPicPr>
                <p:cNvPr id="27689" name="잉크 27688">
                  <a:extLst>
                    <a:ext uri="{FF2B5EF4-FFF2-40B4-BE49-F238E27FC236}">
                      <a16:creationId xmlns:a16="http://schemas.microsoft.com/office/drawing/2014/main" id="{8BA1BCC7-EDFA-4BD2-A64D-FA24FF09E49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-133553" y="3504769"/>
                  <a:ext cx="203760" cy="72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94" name="그룹 27693">
            <a:extLst>
              <a:ext uri="{FF2B5EF4-FFF2-40B4-BE49-F238E27FC236}">
                <a16:creationId xmlns:a16="http://schemas.microsoft.com/office/drawing/2014/main" id="{13E8E866-7EF7-40AB-8693-60CC7C868DD2}"/>
              </a:ext>
            </a:extLst>
          </p:cNvPr>
          <p:cNvGrpSpPr/>
          <p:nvPr/>
        </p:nvGrpSpPr>
        <p:grpSpPr>
          <a:xfrm>
            <a:off x="1043287" y="2923729"/>
            <a:ext cx="1444680" cy="1190520"/>
            <a:chOff x="1043287" y="2923729"/>
            <a:chExt cx="1444680" cy="119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15796DAA-5C3A-46C4-8816-2C36D547C6A3}"/>
                    </a:ext>
                  </a:extLst>
                </p14:cNvPr>
                <p14:cNvContentPartPr/>
                <p14:nvPr/>
              </p14:nvContentPartPr>
              <p14:xfrm>
                <a:off x="2149927" y="2923729"/>
                <a:ext cx="338040" cy="38232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15796DAA-5C3A-46C4-8816-2C36D547C6A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141287" y="2914729"/>
                  <a:ext cx="3556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51ED0B43-735D-475E-90CF-E7840088B8A6}"/>
                    </a:ext>
                  </a:extLst>
                </p14:cNvPr>
                <p14:cNvContentPartPr/>
                <p14:nvPr/>
              </p14:nvContentPartPr>
              <p14:xfrm>
                <a:off x="1838167" y="3192649"/>
                <a:ext cx="266400" cy="21852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51ED0B43-735D-475E-90CF-E7840088B8A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29527" y="3184009"/>
                  <a:ext cx="284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BCEB1CFD-4363-435D-9012-E4168BD3E8E5}"/>
                    </a:ext>
                  </a:extLst>
                </p14:cNvPr>
                <p14:cNvContentPartPr/>
                <p14:nvPr/>
              </p14:nvContentPartPr>
              <p14:xfrm>
                <a:off x="1774087" y="3308209"/>
                <a:ext cx="132120" cy="16848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BCEB1CFD-4363-435D-9012-E4168BD3E8E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65087" y="3299209"/>
                  <a:ext cx="149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5B7AA970-56A4-42A1-82C9-B28CD123E7CE}"/>
                    </a:ext>
                  </a:extLst>
                </p14:cNvPr>
                <p14:cNvContentPartPr/>
                <p14:nvPr/>
              </p14:nvContentPartPr>
              <p14:xfrm>
                <a:off x="1481407" y="3407929"/>
                <a:ext cx="122760" cy="28620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5B7AA970-56A4-42A1-82C9-B28CD123E7C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472407" y="3399289"/>
                  <a:ext cx="1404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B012E57D-E66A-4EF0-BB20-4F6C7810EFE7}"/>
                    </a:ext>
                  </a:extLst>
                </p14:cNvPr>
                <p14:cNvContentPartPr/>
                <p14:nvPr/>
              </p14:nvContentPartPr>
              <p14:xfrm>
                <a:off x="1362967" y="3565969"/>
                <a:ext cx="203040" cy="3600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B012E57D-E66A-4EF0-BB20-4F6C7810EFE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53967" y="3557329"/>
                  <a:ext cx="2206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962DCDBD-7040-440E-81FF-32484EC1ED20}"/>
                    </a:ext>
                  </a:extLst>
                </p14:cNvPr>
                <p14:cNvContentPartPr/>
                <p14:nvPr/>
              </p14:nvContentPartPr>
              <p14:xfrm>
                <a:off x="1526767" y="3456529"/>
                <a:ext cx="104760" cy="20880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962DCDBD-7040-440E-81FF-32484EC1ED2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517767" y="3447529"/>
                  <a:ext cx="1224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C4777D6A-A43D-48A9-9BD3-D9723E1D2803}"/>
                    </a:ext>
                  </a:extLst>
                </p14:cNvPr>
                <p14:cNvContentPartPr/>
                <p14:nvPr/>
              </p14:nvContentPartPr>
              <p14:xfrm>
                <a:off x="1629367" y="3511609"/>
                <a:ext cx="59760" cy="17028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C4777D6A-A43D-48A9-9BD3-D9723E1D280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620727" y="3502969"/>
                  <a:ext cx="77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6A9A2088-72A7-46FD-AD9C-160398BA5402}"/>
                    </a:ext>
                  </a:extLst>
                </p14:cNvPr>
                <p14:cNvContentPartPr/>
                <p14:nvPr/>
              </p14:nvContentPartPr>
              <p14:xfrm>
                <a:off x="1729447" y="3532489"/>
                <a:ext cx="104760" cy="6588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6A9A2088-72A7-46FD-AD9C-160398BA540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720807" y="3523849"/>
                  <a:ext cx="1224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012941A4-BBF1-489B-9F9A-D72B63B843FE}"/>
                    </a:ext>
                  </a:extLst>
                </p14:cNvPr>
                <p14:cNvContentPartPr/>
                <p14:nvPr/>
              </p14:nvContentPartPr>
              <p14:xfrm>
                <a:off x="1722967" y="3629689"/>
                <a:ext cx="110160" cy="3528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012941A4-BBF1-489B-9F9A-D72B63B843F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713967" y="3621049"/>
                  <a:ext cx="127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82F5894A-BB4C-4E23-82C4-397B564CA9BE}"/>
                    </a:ext>
                  </a:extLst>
                </p14:cNvPr>
                <p14:cNvContentPartPr/>
                <p14:nvPr/>
              </p14:nvContentPartPr>
              <p14:xfrm>
                <a:off x="1784887" y="3663529"/>
                <a:ext cx="72360" cy="6120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82F5894A-BB4C-4E23-82C4-397B564CA9B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775887" y="3654889"/>
                  <a:ext cx="900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F7422D24-4D41-4892-A184-054CED704580}"/>
                    </a:ext>
                  </a:extLst>
                </p14:cNvPr>
                <p14:cNvContentPartPr/>
                <p14:nvPr/>
              </p14:nvContentPartPr>
              <p14:xfrm>
                <a:off x="1942207" y="3514849"/>
                <a:ext cx="24480" cy="13716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F7422D24-4D41-4892-A184-054CED70458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933207" y="3505849"/>
                  <a:ext cx="42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6BDC841E-479F-4C48-9728-B40D70C4C2DB}"/>
                    </a:ext>
                  </a:extLst>
                </p14:cNvPr>
                <p14:cNvContentPartPr/>
                <p14:nvPr/>
              </p14:nvContentPartPr>
              <p14:xfrm>
                <a:off x="2017087" y="3463369"/>
                <a:ext cx="92520" cy="20376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6BDC841E-479F-4C48-9728-B40D70C4C2D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008087" y="3454729"/>
                  <a:ext cx="1101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58DE0FE0-EA30-455D-9EA7-2C52AEF393E8}"/>
                    </a:ext>
                  </a:extLst>
                </p14:cNvPr>
                <p14:cNvContentPartPr/>
                <p14:nvPr/>
              </p14:nvContentPartPr>
              <p14:xfrm>
                <a:off x="2124727" y="3504769"/>
                <a:ext cx="55800" cy="1476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58DE0FE0-EA30-455D-9EA7-2C52AEF393E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16087" y="3496129"/>
                  <a:ext cx="734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763404EC-7CEF-4CFC-A6A6-658548181627}"/>
                    </a:ext>
                  </a:extLst>
                </p14:cNvPr>
                <p14:cNvContentPartPr/>
                <p14:nvPr/>
              </p14:nvContentPartPr>
              <p14:xfrm>
                <a:off x="1383487" y="3823729"/>
                <a:ext cx="107640" cy="16020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763404EC-7CEF-4CFC-A6A6-65854818162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374487" y="3815089"/>
                  <a:ext cx="125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18C0BF07-7CF7-46E1-A236-8552FD4134F9}"/>
                    </a:ext>
                  </a:extLst>
                </p14:cNvPr>
                <p14:cNvContentPartPr/>
                <p14:nvPr/>
              </p14:nvContentPartPr>
              <p14:xfrm>
                <a:off x="1492207" y="3858649"/>
                <a:ext cx="127800" cy="2916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18C0BF07-7CF7-46E1-A236-8552FD4134F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83207" y="3849649"/>
                  <a:ext cx="145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031CA480-9C1E-49A8-997E-98E42CE15F6E}"/>
                    </a:ext>
                  </a:extLst>
                </p14:cNvPr>
                <p14:cNvContentPartPr/>
                <p14:nvPr/>
              </p14:nvContentPartPr>
              <p14:xfrm>
                <a:off x="1538287" y="3802849"/>
                <a:ext cx="50040" cy="1792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031CA480-9C1E-49A8-997E-98E42CE15F6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529647" y="3793849"/>
                  <a:ext cx="676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1907708C-AD06-4530-9402-35500420FF7C}"/>
                    </a:ext>
                  </a:extLst>
                </p14:cNvPr>
                <p14:cNvContentPartPr/>
                <p14:nvPr/>
              </p14:nvContentPartPr>
              <p14:xfrm>
                <a:off x="1605247" y="3766129"/>
                <a:ext cx="127440" cy="19008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1907708C-AD06-4530-9402-35500420FF7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96607" y="3757489"/>
                  <a:ext cx="1450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7649" name="잉크 27648">
                  <a:extLst>
                    <a:ext uri="{FF2B5EF4-FFF2-40B4-BE49-F238E27FC236}">
                      <a16:creationId xmlns:a16="http://schemas.microsoft.com/office/drawing/2014/main" id="{D1082E6A-5A63-41DB-B1AA-1B7DBB315F2A}"/>
                    </a:ext>
                  </a:extLst>
                </p14:cNvPr>
                <p14:cNvContentPartPr/>
                <p14:nvPr/>
              </p14:nvContentPartPr>
              <p14:xfrm>
                <a:off x="1719007" y="3801769"/>
                <a:ext cx="86760" cy="136440"/>
              </p14:xfrm>
            </p:contentPart>
          </mc:Choice>
          <mc:Fallback>
            <p:pic>
              <p:nvPicPr>
                <p:cNvPr id="27649" name="잉크 27648">
                  <a:extLst>
                    <a:ext uri="{FF2B5EF4-FFF2-40B4-BE49-F238E27FC236}">
                      <a16:creationId xmlns:a16="http://schemas.microsoft.com/office/drawing/2014/main" id="{D1082E6A-5A63-41DB-B1AA-1B7DBB315F2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710367" y="3792769"/>
                  <a:ext cx="1044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7655" name="잉크 27654">
                  <a:extLst>
                    <a:ext uri="{FF2B5EF4-FFF2-40B4-BE49-F238E27FC236}">
                      <a16:creationId xmlns:a16="http://schemas.microsoft.com/office/drawing/2014/main" id="{18610130-C0F6-4396-8908-97D8FE33CE09}"/>
                    </a:ext>
                  </a:extLst>
                </p14:cNvPr>
                <p14:cNvContentPartPr/>
                <p14:nvPr/>
              </p14:nvContentPartPr>
              <p14:xfrm>
                <a:off x="1839247" y="3814009"/>
                <a:ext cx="121680" cy="149040"/>
              </p14:xfrm>
            </p:contentPart>
          </mc:Choice>
          <mc:Fallback>
            <p:pic>
              <p:nvPicPr>
                <p:cNvPr id="27655" name="잉크 27654">
                  <a:extLst>
                    <a:ext uri="{FF2B5EF4-FFF2-40B4-BE49-F238E27FC236}">
                      <a16:creationId xmlns:a16="http://schemas.microsoft.com/office/drawing/2014/main" id="{18610130-C0F6-4396-8908-97D8FE33CE0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30607" y="3805369"/>
                  <a:ext cx="139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7656" name="잉크 27655">
                  <a:extLst>
                    <a:ext uri="{FF2B5EF4-FFF2-40B4-BE49-F238E27FC236}">
                      <a16:creationId xmlns:a16="http://schemas.microsoft.com/office/drawing/2014/main" id="{20B1DEEF-BACC-4192-B3E0-799E585320D0}"/>
                    </a:ext>
                  </a:extLst>
                </p14:cNvPr>
                <p14:cNvContentPartPr/>
                <p14:nvPr/>
              </p14:nvContentPartPr>
              <p14:xfrm>
                <a:off x="1932847" y="3851089"/>
                <a:ext cx="132840" cy="33840"/>
              </p14:xfrm>
            </p:contentPart>
          </mc:Choice>
          <mc:Fallback>
            <p:pic>
              <p:nvPicPr>
                <p:cNvPr id="27656" name="잉크 27655">
                  <a:extLst>
                    <a:ext uri="{FF2B5EF4-FFF2-40B4-BE49-F238E27FC236}">
                      <a16:creationId xmlns:a16="http://schemas.microsoft.com/office/drawing/2014/main" id="{20B1DEEF-BACC-4192-B3E0-799E585320D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923847" y="3842089"/>
                  <a:ext cx="1504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7657" name="잉크 27656">
                  <a:extLst>
                    <a:ext uri="{FF2B5EF4-FFF2-40B4-BE49-F238E27FC236}">
                      <a16:creationId xmlns:a16="http://schemas.microsoft.com/office/drawing/2014/main" id="{6A1E8909-504B-45B7-A9A6-0E9D8669D2CF}"/>
                    </a:ext>
                  </a:extLst>
                </p14:cNvPr>
                <p14:cNvContentPartPr/>
                <p14:nvPr/>
              </p14:nvContentPartPr>
              <p14:xfrm>
                <a:off x="1992967" y="3787009"/>
                <a:ext cx="43200" cy="210960"/>
              </p14:xfrm>
            </p:contentPart>
          </mc:Choice>
          <mc:Fallback>
            <p:pic>
              <p:nvPicPr>
                <p:cNvPr id="27657" name="잉크 27656">
                  <a:extLst>
                    <a:ext uri="{FF2B5EF4-FFF2-40B4-BE49-F238E27FC236}">
                      <a16:creationId xmlns:a16="http://schemas.microsoft.com/office/drawing/2014/main" id="{6A1E8909-504B-45B7-A9A6-0E9D8669D2C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984327" y="3778009"/>
                  <a:ext cx="608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7658" name="잉크 27657">
                  <a:extLst>
                    <a:ext uri="{FF2B5EF4-FFF2-40B4-BE49-F238E27FC236}">
                      <a16:creationId xmlns:a16="http://schemas.microsoft.com/office/drawing/2014/main" id="{98469A67-DEF1-4022-AB14-964E28A3A1F4}"/>
                    </a:ext>
                  </a:extLst>
                </p14:cNvPr>
                <p14:cNvContentPartPr/>
                <p14:nvPr/>
              </p14:nvContentPartPr>
              <p14:xfrm>
                <a:off x="1198807" y="3753889"/>
                <a:ext cx="130680" cy="291240"/>
              </p14:xfrm>
            </p:contentPart>
          </mc:Choice>
          <mc:Fallback>
            <p:pic>
              <p:nvPicPr>
                <p:cNvPr id="27658" name="잉크 27657">
                  <a:extLst>
                    <a:ext uri="{FF2B5EF4-FFF2-40B4-BE49-F238E27FC236}">
                      <a16:creationId xmlns:a16="http://schemas.microsoft.com/office/drawing/2014/main" id="{98469A67-DEF1-4022-AB14-964E28A3A1F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89807" y="3745249"/>
                  <a:ext cx="1483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7659" name="잉크 27658">
                  <a:extLst>
                    <a:ext uri="{FF2B5EF4-FFF2-40B4-BE49-F238E27FC236}">
                      <a16:creationId xmlns:a16="http://schemas.microsoft.com/office/drawing/2014/main" id="{09D4C963-A2C2-470D-8902-EB5E5D1310C2}"/>
                    </a:ext>
                  </a:extLst>
                </p14:cNvPr>
                <p14:cNvContentPartPr/>
                <p14:nvPr/>
              </p14:nvContentPartPr>
              <p14:xfrm>
                <a:off x="2086207" y="3773689"/>
                <a:ext cx="62280" cy="340560"/>
              </p14:xfrm>
            </p:contentPart>
          </mc:Choice>
          <mc:Fallback>
            <p:pic>
              <p:nvPicPr>
                <p:cNvPr id="27659" name="잉크 27658">
                  <a:extLst>
                    <a:ext uri="{FF2B5EF4-FFF2-40B4-BE49-F238E27FC236}">
                      <a16:creationId xmlns:a16="http://schemas.microsoft.com/office/drawing/2014/main" id="{09D4C963-A2C2-470D-8902-EB5E5D1310C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077207" y="3765049"/>
                  <a:ext cx="799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7691" name="잉크 27690">
                  <a:extLst>
                    <a:ext uri="{FF2B5EF4-FFF2-40B4-BE49-F238E27FC236}">
                      <a16:creationId xmlns:a16="http://schemas.microsoft.com/office/drawing/2014/main" id="{6EE10AB1-1B64-4F12-884B-B3BB8DC0AA26}"/>
                    </a:ext>
                  </a:extLst>
                </p14:cNvPr>
                <p14:cNvContentPartPr/>
                <p14:nvPr/>
              </p14:nvContentPartPr>
              <p14:xfrm>
                <a:off x="1140127" y="3042529"/>
                <a:ext cx="370800" cy="261360"/>
              </p14:xfrm>
            </p:contentPart>
          </mc:Choice>
          <mc:Fallback>
            <p:pic>
              <p:nvPicPr>
                <p:cNvPr id="27691" name="잉크 27690">
                  <a:extLst>
                    <a:ext uri="{FF2B5EF4-FFF2-40B4-BE49-F238E27FC236}">
                      <a16:creationId xmlns:a16="http://schemas.microsoft.com/office/drawing/2014/main" id="{6EE10AB1-1B64-4F12-884B-B3BB8DC0AA2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31127" y="3033889"/>
                  <a:ext cx="3884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7692" name="잉크 27691">
                  <a:extLst>
                    <a:ext uri="{FF2B5EF4-FFF2-40B4-BE49-F238E27FC236}">
                      <a16:creationId xmlns:a16="http://schemas.microsoft.com/office/drawing/2014/main" id="{21893F05-B48B-42B0-BE2E-A37FCA6E4BC0}"/>
                    </a:ext>
                  </a:extLst>
                </p14:cNvPr>
                <p14:cNvContentPartPr/>
                <p14:nvPr/>
              </p14:nvContentPartPr>
              <p14:xfrm>
                <a:off x="1374487" y="3038209"/>
                <a:ext cx="221760" cy="199800"/>
              </p14:xfrm>
            </p:contentPart>
          </mc:Choice>
          <mc:Fallback>
            <p:pic>
              <p:nvPicPr>
                <p:cNvPr id="27692" name="잉크 27691">
                  <a:extLst>
                    <a:ext uri="{FF2B5EF4-FFF2-40B4-BE49-F238E27FC236}">
                      <a16:creationId xmlns:a16="http://schemas.microsoft.com/office/drawing/2014/main" id="{21893F05-B48B-42B0-BE2E-A37FCA6E4BC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365487" y="3029569"/>
                  <a:ext cx="2394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7693" name="잉크 27692">
                  <a:extLst>
                    <a:ext uri="{FF2B5EF4-FFF2-40B4-BE49-F238E27FC236}">
                      <a16:creationId xmlns:a16="http://schemas.microsoft.com/office/drawing/2014/main" id="{3D878669-B464-42F8-8699-7B3CD42265B3}"/>
                    </a:ext>
                  </a:extLst>
                </p14:cNvPr>
                <p14:cNvContentPartPr/>
                <p14:nvPr/>
              </p14:nvContentPartPr>
              <p14:xfrm>
                <a:off x="1043287" y="3334489"/>
                <a:ext cx="293040" cy="237240"/>
              </p14:xfrm>
            </p:contentPart>
          </mc:Choice>
          <mc:Fallback>
            <p:pic>
              <p:nvPicPr>
                <p:cNvPr id="27693" name="잉크 27692">
                  <a:extLst>
                    <a:ext uri="{FF2B5EF4-FFF2-40B4-BE49-F238E27FC236}">
                      <a16:creationId xmlns:a16="http://schemas.microsoft.com/office/drawing/2014/main" id="{3D878669-B464-42F8-8699-7B3CD42265B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34287" y="3325849"/>
                  <a:ext cx="310680" cy="254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4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en-US"/>
              <a:t>rename</a:t>
            </a:r>
            <a:endParaRPr lang="ko-KR" altLang="en-US"/>
          </a:p>
        </p:txBody>
      </p:sp>
      <p:sp>
        <p:nvSpPr>
          <p:cNvPr id="28675" name="내용 개체 틀 5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/>
              <a:t>지정한 경로의 파일 이름을 새로운 이름으로 변경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oldpath</a:t>
            </a:r>
            <a:r>
              <a:rPr lang="ko-KR" altLang="en-US"/>
              <a:t>와 </a:t>
            </a:r>
            <a:r>
              <a:rPr lang="en-US" altLang="ko-KR"/>
              <a:t>newpath</a:t>
            </a:r>
            <a:r>
              <a:rPr lang="ko-KR" altLang="en-US"/>
              <a:t>가 동일하게 지정될 경우 성공으로 간주</a:t>
            </a:r>
            <a:endParaRPr lang="en-US" altLang="ko-KR"/>
          </a:p>
          <a:p>
            <a:pPr lvl="1"/>
            <a:r>
              <a:rPr lang="en-US" altLang="ko-KR"/>
              <a:t>newpath</a:t>
            </a:r>
            <a:r>
              <a:rPr lang="ko-KR" altLang="en-US"/>
              <a:t>로 지정한 파일이 이미 존재할 경우 이를 삭제한 후 변경</a:t>
            </a:r>
            <a:endParaRPr lang="en-US" altLang="ko-KR"/>
          </a:p>
          <a:p>
            <a:pPr lvl="1"/>
            <a:r>
              <a:rPr lang="en-US" altLang="ko-KR"/>
              <a:t>newpath</a:t>
            </a:r>
            <a:r>
              <a:rPr lang="ko-KR" altLang="en-US"/>
              <a:t>로 지정한 파일이 이미 존재하며 만약 이 파일이 디렉터리라면 디렉터리가 비어있으면 호출이 성공하고 비어있지 않으면 실패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28676" name="날짜 개체 틀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D990CD10-01A5-4CC7-9E03-7413AA03E3C3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28677" name="바닥글 개체 틀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28678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8E2B1EC7-52F4-48B8-9CAB-4C99BFF43F40}" type="slidenum">
              <a:rPr lang="ko-KR" altLang="en-US" smtClean="0">
                <a:latin typeface="Comic Sans MS" pitchFamily="66" charset="0"/>
              </a:rPr>
              <a:pPr eaLnBrk="1" hangingPunct="1"/>
              <a:t>26</a:t>
            </a:fld>
            <a:endParaRPr lang="en-US" altLang="ko-KR">
              <a:latin typeface="Comic Sans MS" pitchFamily="66" charset="0"/>
            </a:endParaRPr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395288" y="1711325"/>
          <a:ext cx="8353425" cy="2222500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9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#include &lt;stdio.h&gt;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 rename(const char *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oldpath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const char *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newpath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oldpath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이름을 바꾸려는 파일의 경로 이름이다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newpath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파일의 새로운 이름이다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호출이 성공하면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반환하고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실패하면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75C72C0-0868-49C7-8C2F-7A62C2DD8996}"/>
                  </a:ext>
                </a:extLst>
              </p14:cNvPr>
              <p14:cNvContentPartPr/>
              <p14:nvPr/>
            </p14:nvContentPartPr>
            <p14:xfrm>
              <a:off x="1208167" y="1005649"/>
              <a:ext cx="579240" cy="4453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75C72C0-0868-49C7-8C2F-7A62C2DD89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9527" y="997009"/>
                <a:ext cx="59688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9326E12-85D8-48D4-9615-5CEFC6BC70E5}"/>
                  </a:ext>
                </a:extLst>
              </p14:cNvPr>
              <p14:cNvContentPartPr/>
              <p14:nvPr/>
            </p14:nvContentPartPr>
            <p14:xfrm>
              <a:off x="4565167" y="963169"/>
              <a:ext cx="612720" cy="5720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9326E12-85D8-48D4-9615-5CEFC6BC70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6527" y="954169"/>
                <a:ext cx="630360" cy="58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B1BF649C-3923-4940-9C22-9DE692870848}"/>
              </a:ext>
            </a:extLst>
          </p:cNvPr>
          <p:cNvGrpSpPr/>
          <p:nvPr/>
        </p:nvGrpSpPr>
        <p:grpSpPr>
          <a:xfrm>
            <a:off x="2022487" y="298969"/>
            <a:ext cx="1639080" cy="367560"/>
            <a:chOff x="2022487" y="298969"/>
            <a:chExt cx="163908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9BC641CB-3D2B-47C5-9C7D-3AD3BEF0D6E9}"/>
                    </a:ext>
                  </a:extLst>
                </p14:cNvPr>
                <p14:cNvContentPartPr/>
                <p14:nvPr/>
              </p14:nvContentPartPr>
              <p14:xfrm>
                <a:off x="2022487" y="360889"/>
                <a:ext cx="195480" cy="17964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9BC641CB-3D2B-47C5-9C7D-3AD3BEF0D6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3487" y="351889"/>
                  <a:ext cx="2131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2F7FF47-3BFF-45AD-ABD6-5C2649BDFF14}"/>
                    </a:ext>
                  </a:extLst>
                </p14:cNvPr>
                <p14:cNvContentPartPr/>
                <p14:nvPr/>
              </p14:nvContentPartPr>
              <p14:xfrm>
                <a:off x="2252527" y="373489"/>
                <a:ext cx="91080" cy="511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82F7FF47-3BFF-45AD-ABD6-5C2649BDFF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43887" y="364849"/>
                  <a:ext cx="1087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8D128090-B0FC-4E46-8B0B-9EFC88506516}"/>
                    </a:ext>
                  </a:extLst>
                </p14:cNvPr>
                <p14:cNvContentPartPr/>
                <p14:nvPr/>
              </p14:nvContentPartPr>
              <p14:xfrm>
                <a:off x="2228767" y="298969"/>
                <a:ext cx="148320" cy="1782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8D128090-B0FC-4E46-8B0B-9EFC8850651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20127" y="289969"/>
                  <a:ext cx="165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1D940C9-1F60-4F5C-9CF7-60FC043906AD}"/>
                    </a:ext>
                  </a:extLst>
                </p14:cNvPr>
                <p14:cNvContentPartPr/>
                <p14:nvPr/>
              </p14:nvContentPartPr>
              <p14:xfrm>
                <a:off x="2332807" y="495529"/>
                <a:ext cx="130320" cy="864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1D940C9-1F60-4F5C-9CF7-60FC043906A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23807" y="486889"/>
                  <a:ext cx="1479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08E9219-6CE9-4573-A664-2D215D7786A1}"/>
                    </a:ext>
                  </a:extLst>
                </p14:cNvPr>
                <p14:cNvContentPartPr/>
                <p14:nvPr/>
              </p14:nvContentPartPr>
              <p14:xfrm>
                <a:off x="2442967" y="323449"/>
                <a:ext cx="288000" cy="2448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08E9219-6CE9-4573-A664-2D215D7786A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34327" y="314809"/>
                  <a:ext cx="3056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074DC79-22F1-4D60-B7EC-9659D238C7F3}"/>
                    </a:ext>
                  </a:extLst>
                </p14:cNvPr>
                <p14:cNvContentPartPr/>
                <p14:nvPr/>
              </p14:nvContentPartPr>
              <p14:xfrm>
                <a:off x="2732047" y="316249"/>
                <a:ext cx="232200" cy="2206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074DC79-22F1-4D60-B7EC-9659D238C7F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23047" y="307609"/>
                  <a:ext cx="249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D59DAC0-4A09-4ECF-8656-6850369A6B22}"/>
                    </a:ext>
                  </a:extLst>
                </p14:cNvPr>
                <p14:cNvContentPartPr/>
                <p14:nvPr/>
              </p14:nvContentPartPr>
              <p14:xfrm>
                <a:off x="3159007" y="360529"/>
                <a:ext cx="95040" cy="1609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D59DAC0-4A09-4ECF-8656-6850369A6B2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50007" y="351889"/>
                  <a:ext cx="112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D98C622-F86A-4589-8E7C-59E02819E3E2}"/>
                    </a:ext>
                  </a:extLst>
                </p14:cNvPr>
                <p14:cNvContentPartPr/>
                <p14:nvPr/>
              </p14:nvContentPartPr>
              <p14:xfrm>
                <a:off x="3319207" y="352969"/>
                <a:ext cx="57600" cy="1940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FD98C622-F86A-4589-8E7C-59E02819E3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10567" y="343969"/>
                  <a:ext cx="752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DEB4668E-76A0-4B39-8755-54DFC11A7D8A}"/>
                    </a:ext>
                  </a:extLst>
                </p14:cNvPr>
                <p14:cNvContentPartPr/>
                <p14:nvPr/>
              </p14:nvContentPartPr>
              <p14:xfrm>
                <a:off x="3362767" y="325969"/>
                <a:ext cx="154080" cy="1623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DEB4668E-76A0-4B39-8755-54DFC11A7D8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53767" y="317329"/>
                  <a:ext cx="171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78F4B5A-F680-4E10-BF5E-A76528E7E730}"/>
                    </a:ext>
                  </a:extLst>
                </p14:cNvPr>
                <p14:cNvContentPartPr/>
                <p14:nvPr/>
              </p14:nvContentPartPr>
              <p14:xfrm>
                <a:off x="3374647" y="478969"/>
                <a:ext cx="146520" cy="392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78F4B5A-F680-4E10-BF5E-A76528E7E73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65647" y="469969"/>
                  <a:ext cx="1641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6277C6FE-8E08-4387-BCE3-88F725DBB860}"/>
                    </a:ext>
                  </a:extLst>
                </p14:cNvPr>
                <p14:cNvContentPartPr/>
                <p14:nvPr/>
              </p14:nvContentPartPr>
              <p14:xfrm>
                <a:off x="3467887" y="564289"/>
                <a:ext cx="193680" cy="1022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6277C6FE-8E08-4387-BCE3-88F725DBB86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59247" y="555289"/>
                  <a:ext cx="21132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F4EAF74-524E-4A5C-95EB-C214EE2EEEB6}"/>
              </a:ext>
            </a:extLst>
          </p:cNvPr>
          <p:cNvGrpSpPr/>
          <p:nvPr/>
        </p:nvGrpSpPr>
        <p:grpSpPr>
          <a:xfrm>
            <a:off x="2704327" y="2152969"/>
            <a:ext cx="690480" cy="242280"/>
            <a:chOff x="2704327" y="2152969"/>
            <a:chExt cx="690480" cy="24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6C905F5F-ADE9-4BC6-8E8B-B09A5AF7F1E4}"/>
                    </a:ext>
                  </a:extLst>
                </p14:cNvPr>
                <p14:cNvContentPartPr/>
                <p14:nvPr/>
              </p14:nvContentPartPr>
              <p14:xfrm>
                <a:off x="2704327" y="2152969"/>
                <a:ext cx="138240" cy="1573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6C905F5F-ADE9-4BC6-8E8B-B09A5AF7F1E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95327" y="2144329"/>
                  <a:ext cx="155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A64BFD75-C3CD-4A1D-B70E-0D9F742339CE}"/>
                    </a:ext>
                  </a:extLst>
                </p14:cNvPr>
                <p14:cNvContentPartPr/>
                <p14:nvPr/>
              </p14:nvContentPartPr>
              <p14:xfrm>
                <a:off x="2799007" y="2237929"/>
                <a:ext cx="87120" cy="1375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A64BFD75-C3CD-4A1D-B70E-0D9F742339C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90367" y="2228929"/>
                  <a:ext cx="1047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E02337E-F32E-49CF-8C85-3AE6199AA204}"/>
                    </a:ext>
                  </a:extLst>
                </p14:cNvPr>
                <p14:cNvContentPartPr/>
                <p14:nvPr/>
              </p14:nvContentPartPr>
              <p14:xfrm>
                <a:off x="2847247" y="2220649"/>
                <a:ext cx="150120" cy="1551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E02337E-F32E-49CF-8C85-3AE6199AA20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38247" y="2211649"/>
                  <a:ext cx="167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EA5F5FC-A6C4-489E-B710-995BA0829539}"/>
                    </a:ext>
                  </a:extLst>
                </p14:cNvPr>
                <p14:cNvContentPartPr/>
                <p14:nvPr/>
              </p14:nvContentPartPr>
              <p14:xfrm>
                <a:off x="3066127" y="2194369"/>
                <a:ext cx="92880" cy="1497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EA5F5FC-A6C4-489E-B710-995BA082953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57487" y="2185369"/>
                  <a:ext cx="110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C80991A4-4789-47E5-9EB2-E4313871382C}"/>
                    </a:ext>
                  </a:extLst>
                </p14:cNvPr>
                <p14:cNvContentPartPr/>
                <p14:nvPr/>
              </p14:nvContentPartPr>
              <p14:xfrm>
                <a:off x="3147127" y="2224249"/>
                <a:ext cx="77760" cy="590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C80991A4-4789-47E5-9EB2-E431387138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38127" y="2215609"/>
                  <a:ext cx="954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98CF9E8-720C-4CFE-AD19-992B57B657D6}"/>
                    </a:ext>
                  </a:extLst>
                </p14:cNvPr>
                <p14:cNvContentPartPr/>
                <p14:nvPr/>
              </p14:nvContentPartPr>
              <p14:xfrm>
                <a:off x="3205807" y="2207689"/>
                <a:ext cx="29160" cy="12348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98CF9E8-720C-4CFE-AD19-992B57B657D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96807" y="2198689"/>
                  <a:ext cx="46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D879F6D-3A4F-4DE1-9491-A51411962210}"/>
                    </a:ext>
                  </a:extLst>
                </p14:cNvPr>
                <p14:cNvContentPartPr/>
                <p14:nvPr/>
              </p14:nvContentPartPr>
              <p14:xfrm>
                <a:off x="3192487" y="2317129"/>
                <a:ext cx="70200" cy="727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D879F6D-3A4F-4DE1-9491-A5141196221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83487" y="2308489"/>
                  <a:ext cx="878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13D5067-FFEA-42A2-8E5D-72FBC3EC4762}"/>
                    </a:ext>
                  </a:extLst>
                </p14:cNvPr>
                <p14:cNvContentPartPr/>
                <p14:nvPr/>
              </p14:nvContentPartPr>
              <p14:xfrm>
                <a:off x="3268087" y="2230729"/>
                <a:ext cx="126720" cy="1645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13D5067-FFEA-42A2-8E5D-72FBC3EC476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59447" y="2222089"/>
                  <a:ext cx="14436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910DE9E-B3BB-4703-A1E9-5293C4CE9ABD}"/>
              </a:ext>
            </a:extLst>
          </p:cNvPr>
          <p:cNvGrpSpPr/>
          <p:nvPr/>
        </p:nvGrpSpPr>
        <p:grpSpPr>
          <a:xfrm>
            <a:off x="4733287" y="2107609"/>
            <a:ext cx="972360" cy="274680"/>
            <a:chOff x="4733287" y="2107609"/>
            <a:chExt cx="972360" cy="27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B0F6DDE1-E537-47BF-82E7-90FB533DD4A3}"/>
                    </a:ext>
                  </a:extLst>
                </p14:cNvPr>
                <p14:cNvContentPartPr/>
                <p14:nvPr/>
              </p14:nvContentPartPr>
              <p14:xfrm>
                <a:off x="4733287" y="2180329"/>
                <a:ext cx="210240" cy="1468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B0F6DDE1-E537-47BF-82E7-90FB533DD4A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24647" y="2171689"/>
                  <a:ext cx="227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1FB1ECA-6068-448B-9F5C-DBCC6F2AFFDD}"/>
                    </a:ext>
                  </a:extLst>
                </p14:cNvPr>
                <p14:cNvContentPartPr/>
                <p14:nvPr/>
              </p14:nvContentPartPr>
              <p14:xfrm>
                <a:off x="4954327" y="2143249"/>
                <a:ext cx="123840" cy="18612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1FB1ECA-6068-448B-9F5C-DBCC6F2AFFD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45327" y="2134249"/>
                  <a:ext cx="1414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280A215-2C56-4B76-A225-86E6B56CE48E}"/>
                    </a:ext>
                  </a:extLst>
                </p14:cNvPr>
                <p14:cNvContentPartPr/>
                <p14:nvPr/>
              </p14:nvContentPartPr>
              <p14:xfrm>
                <a:off x="5068087" y="2162329"/>
                <a:ext cx="148320" cy="17136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280A215-2C56-4B76-A225-86E6B56CE48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59447" y="2153689"/>
                  <a:ext cx="165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D7CFD96B-8543-486A-A9F5-9C19D58CEFFA}"/>
                    </a:ext>
                  </a:extLst>
                </p14:cNvPr>
                <p14:cNvContentPartPr/>
                <p14:nvPr/>
              </p14:nvContentPartPr>
              <p14:xfrm>
                <a:off x="5110927" y="2302729"/>
                <a:ext cx="117000" cy="7956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D7CFD96B-8543-486A-A9F5-9C19D58CEFF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02287" y="2294089"/>
                  <a:ext cx="134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759F7C64-878B-4AD5-9486-26E437DE22C1}"/>
                    </a:ext>
                  </a:extLst>
                </p14:cNvPr>
                <p14:cNvContentPartPr/>
                <p14:nvPr/>
              </p14:nvContentPartPr>
              <p14:xfrm>
                <a:off x="5308927" y="2142169"/>
                <a:ext cx="166680" cy="15156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759F7C64-878B-4AD5-9486-26E437DE22C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00287" y="2133169"/>
                  <a:ext cx="1843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1F1CDFD1-7762-45A8-9950-0A13D8E369F7}"/>
                    </a:ext>
                  </a:extLst>
                </p14:cNvPr>
                <p14:cNvContentPartPr/>
                <p14:nvPr/>
              </p14:nvContentPartPr>
              <p14:xfrm>
                <a:off x="5398207" y="2209489"/>
                <a:ext cx="76320" cy="3600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1F1CDFD1-7762-45A8-9950-0A13D8E369F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89567" y="2200489"/>
                  <a:ext cx="939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8695ED07-66EE-4B67-8DC1-48038A94C341}"/>
                    </a:ext>
                  </a:extLst>
                </p14:cNvPr>
                <p14:cNvContentPartPr/>
                <p14:nvPr/>
              </p14:nvContentPartPr>
              <p14:xfrm>
                <a:off x="5391727" y="2107609"/>
                <a:ext cx="129240" cy="25848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8695ED07-66EE-4B67-8DC1-48038A94C34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83087" y="2098609"/>
                  <a:ext cx="1468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DD540E0-B590-44B2-AC9C-0B10ECD5B897}"/>
                    </a:ext>
                  </a:extLst>
                </p14:cNvPr>
                <p14:cNvContentPartPr/>
                <p14:nvPr/>
              </p14:nvContentPartPr>
              <p14:xfrm>
                <a:off x="5502607" y="2152609"/>
                <a:ext cx="90720" cy="19152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DD540E0-B590-44B2-AC9C-0B10ECD5B89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93607" y="2143969"/>
                  <a:ext cx="1083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9356C1BA-5E77-44E1-858E-1CC42C9501BB}"/>
                    </a:ext>
                  </a:extLst>
                </p14:cNvPr>
                <p14:cNvContentPartPr/>
                <p14:nvPr/>
              </p14:nvContentPartPr>
              <p14:xfrm>
                <a:off x="5675767" y="2343049"/>
                <a:ext cx="29880" cy="237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9356C1BA-5E77-44E1-858E-1CC42C9501B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67127" y="2334409"/>
                  <a:ext cx="4752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DDEC43C5-2945-4446-90ED-AF19F14EFCD0}"/>
                  </a:ext>
                </a:extLst>
              </p14:cNvPr>
              <p14:cNvContentPartPr/>
              <p14:nvPr/>
            </p14:nvContentPartPr>
            <p14:xfrm>
              <a:off x="3390487" y="3551209"/>
              <a:ext cx="281880" cy="336960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DDEC43C5-2945-4446-90ED-AF19F14EFCD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81847" y="3542209"/>
                <a:ext cx="29952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88204106-4229-4565-A7D0-3FE3E19E27D6}"/>
                  </a:ext>
                </a:extLst>
              </p14:cNvPr>
              <p14:cNvContentPartPr/>
              <p14:nvPr/>
            </p14:nvContentPartPr>
            <p14:xfrm>
              <a:off x="5649127" y="3510529"/>
              <a:ext cx="324720" cy="37476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88204106-4229-4565-A7D0-3FE3E19E27D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640487" y="3501889"/>
                <a:ext cx="342360" cy="39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그룹 57">
            <a:extLst>
              <a:ext uri="{FF2B5EF4-FFF2-40B4-BE49-F238E27FC236}">
                <a16:creationId xmlns:a16="http://schemas.microsoft.com/office/drawing/2014/main" id="{F7B8830C-610F-4182-B165-B8B43F9BC942}"/>
              </a:ext>
            </a:extLst>
          </p:cNvPr>
          <p:cNvGrpSpPr/>
          <p:nvPr/>
        </p:nvGrpSpPr>
        <p:grpSpPr>
          <a:xfrm>
            <a:off x="1953727" y="4805449"/>
            <a:ext cx="6266160" cy="425520"/>
            <a:chOff x="1953727" y="4805449"/>
            <a:chExt cx="6266160" cy="42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640FD4D3-3A28-4D90-817E-CA1218EDF7D6}"/>
                    </a:ext>
                  </a:extLst>
                </p14:cNvPr>
                <p14:cNvContentPartPr/>
                <p14:nvPr/>
              </p14:nvContentPartPr>
              <p14:xfrm>
                <a:off x="1953727" y="5130889"/>
                <a:ext cx="5458320" cy="1000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640FD4D3-3A28-4D90-817E-CA1218EDF7D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945087" y="5122249"/>
                  <a:ext cx="54759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B9B3D20A-E991-4075-93BD-18BBCFE1AD57}"/>
                    </a:ext>
                  </a:extLst>
                </p14:cNvPr>
                <p14:cNvContentPartPr/>
                <p14:nvPr/>
              </p14:nvContentPartPr>
              <p14:xfrm>
                <a:off x="7429687" y="4976089"/>
                <a:ext cx="274680" cy="3384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B9B3D20A-E991-4075-93BD-18BBCFE1AD5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21047" y="4967449"/>
                  <a:ext cx="2923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5852FB22-C6FA-4775-9755-BA6D3FD64913}"/>
                    </a:ext>
                  </a:extLst>
                </p14:cNvPr>
                <p14:cNvContentPartPr/>
                <p14:nvPr/>
              </p14:nvContentPartPr>
              <p14:xfrm>
                <a:off x="7591327" y="4891849"/>
                <a:ext cx="159120" cy="24336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5852FB22-C6FA-4775-9755-BA6D3FD6491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82687" y="4883209"/>
                  <a:ext cx="1767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D0DE0965-CDBF-4070-A10A-CFFBBC67EA74}"/>
                    </a:ext>
                  </a:extLst>
                </p14:cNvPr>
                <p14:cNvContentPartPr/>
                <p14:nvPr/>
              </p14:nvContentPartPr>
              <p14:xfrm>
                <a:off x="7795807" y="4805449"/>
                <a:ext cx="181080" cy="1983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D0DE0965-CDBF-4070-A10A-CFFBBC67EA7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87167" y="4796809"/>
                  <a:ext cx="198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89EC2F55-2A78-496A-AC7A-617F27CB7D78}"/>
                    </a:ext>
                  </a:extLst>
                </p14:cNvPr>
                <p14:cNvContentPartPr/>
                <p14:nvPr/>
              </p14:nvContentPartPr>
              <p14:xfrm>
                <a:off x="7811287" y="5013169"/>
                <a:ext cx="208800" cy="14580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89EC2F55-2A78-496A-AC7A-617F27CB7D7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02287" y="5004529"/>
                  <a:ext cx="226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8779FFA1-1912-457F-87E7-FA518DD5FFB4}"/>
                    </a:ext>
                  </a:extLst>
                </p14:cNvPr>
                <p14:cNvContentPartPr/>
                <p14:nvPr/>
              </p14:nvContentPartPr>
              <p14:xfrm>
                <a:off x="7988047" y="4808329"/>
                <a:ext cx="130680" cy="20304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8779FFA1-1912-457F-87E7-FA518DD5FFB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79047" y="4799329"/>
                  <a:ext cx="1483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17FF3BD7-4DB4-4E82-8379-F1E8913486CC}"/>
                    </a:ext>
                  </a:extLst>
                </p14:cNvPr>
                <p14:cNvContentPartPr/>
                <p14:nvPr/>
              </p14:nvContentPartPr>
              <p14:xfrm>
                <a:off x="8021887" y="5011729"/>
                <a:ext cx="189000" cy="7776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17FF3BD7-4DB4-4E82-8379-F1E8913486C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012887" y="5002729"/>
                  <a:ext cx="2066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BAEAE1D2-C11E-4A21-A1D0-F108472E0C14}"/>
                    </a:ext>
                  </a:extLst>
                </p14:cNvPr>
                <p14:cNvContentPartPr/>
                <p14:nvPr/>
              </p14:nvContentPartPr>
              <p14:xfrm>
                <a:off x="8179567" y="4889329"/>
                <a:ext cx="40320" cy="21888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BAEAE1D2-C11E-4A21-A1D0-F108472E0C1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70927" y="4880689"/>
                  <a:ext cx="57960" cy="23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5FEF0D18-2128-4CA6-97BF-D182F33CF87E}"/>
                  </a:ext>
                </a:extLst>
              </p14:cNvPr>
              <p14:cNvContentPartPr/>
              <p14:nvPr/>
            </p14:nvContentPartPr>
            <p14:xfrm>
              <a:off x="1136887" y="5797249"/>
              <a:ext cx="5430600" cy="12924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5FEF0D18-2128-4CA6-97BF-D182F33CF87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27887" y="5788249"/>
                <a:ext cx="5448240" cy="146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날짜 개체 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F3DF41CA-67D7-4B91-8E65-B1DF942F260B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29699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29700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868FC1A9-2BC1-4F17-9234-01428055E36A}" type="slidenum">
              <a:rPr lang="ko-KR" altLang="en-US" smtClean="0">
                <a:latin typeface="Comic Sans MS" pitchFamily="66" charset="0"/>
              </a:rPr>
              <a:pPr eaLnBrk="1" hangingPunct="1"/>
              <a:t>27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29701" name="Rectangle 4"/>
          <p:cNvSpPr>
            <a:spLocks noChangeArrowheads="1"/>
          </p:cNvSpPr>
          <p:nvPr/>
        </p:nvSpPr>
        <p:spPr bwMode="auto">
          <a:xfrm>
            <a:off x="611188" y="1125538"/>
            <a:ext cx="4824412" cy="311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ko-KR">
                <a:latin typeface="맑은 고딕" pitchFamily="50" charset="-127"/>
                <a:ea typeface="맑은 고딕" pitchFamily="50" charset="-127"/>
              </a:rPr>
              <a:t>01 #include &lt;stdio.h&gt; </a:t>
            </a:r>
            <a:br>
              <a:rPr lang="en-US" altLang="ko-KR">
                <a:latin typeface="맑은 고딕" pitchFamily="50" charset="-127"/>
                <a:ea typeface="맑은 고딕" pitchFamily="50" charset="-127"/>
              </a:rPr>
            </a:br>
            <a:r>
              <a:rPr lang="en-US" altLang="ko-KR">
                <a:latin typeface="맑은 고딕" pitchFamily="50" charset="-127"/>
                <a:ea typeface="맑은 고딕" pitchFamily="50" charset="-127"/>
              </a:rPr>
              <a:t>02 </a:t>
            </a:r>
          </a:p>
          <a:p>
            <a:r>
              <a:rPr lang="en-US" altLang="ko-KR">
                <a:latin typeface="맑은 고딕" pitchFamily="50" charset="-127"/>
                <a:ea typeface="맑은 고딕" pitchFamily="50" charset="-127"/>
              </a:rPr>
              <a:t>03 int main(int argc, char *argv[]) </a:t>
            </a:r>
          </a:p>
          <a:p>
            <a:r>
              <a:rPr lang="en-US" altLang="ko-KR">
                <a:latin typeface="맑은 고딕" pitchFamily="50" charset="-127"/>
                <a:ea typeface="맑은 고딕" pitchFamily="50" charset="-127"/>
              </a:rPr>
              <a:t>04 { </a:t>
            </a:r>
          </a:p>
          <a:p>
            <a:r>
              <a:rPr lang="en-US" altLang="ko-KR">
                <a:latin typeface="맑은 고딕" pitchFamily="50" charset="-127"/>
                <a:ea typeface="맑은 고딕" pitchFamily="50" charset="-127"/>
              </a:rPr>
              <a:t>05     if(argc != 3) </a:t>
            </a:r>
          </a:p>
          <a:p>
            <a:r>
              <a:rPr lang="en-US" altLang="ko-KR">
                <a:latin typeface="맑은 고딕" pitchFamily="50" charset="-127"/>
                <a:ea typeface="맑은 고딕" pitchFamily="50" charset="-127"/>
              </a:rPr>
              <a:t>06         exit(1); </a:t>
            </a:r>
          </a:p>
          <a:p>
            <a:r>
              <a:rPr lang="en-US" altLang="ko-KR">
                <a:latin typeface="맑은 고딕" pitchFamily="50" charset="-127"/>
                <a:ea typeface="맑은 고딕" pitchFamily="50" charset="-127"/>
              </a:rPr>
              <a:t>07     if(rename(argv[1], argv[2]) == 0) </a:t>
            </a:r>
          </a:p>
          <a:p>
            <a:r>
              <a:rPr lang="en-US" altLang="ko-KR">
                <a:latin typeface="맑은 고딕" pitchFamily="50" charset="-127"/>
                <a:ea typeface="맑은 고딕" pitchFamily="50" charset="-127"/>
              </a:rPr>
              <a:t>08         printf("</a:t>
            </a:r>
            <a:r>
              <a:rPr lang="ko-KR" altLang="en-US">
                <a:latin typeface="맑은 고딕" pitchFamily="50" charset="-127"/>
                <a:ea typeface="맑은 고딕" pitchFamily="50" charset="-127"/>
              </a:rPr>
              <a:t>성공</a:t>
            </a:r>
            <a:r>
              <a:rPr lang="en-US" altLang="ko-KR">
                <a:latin typeface="맑은 고딕" pitchFamily="50" charset="-127"/>
                <a:ea typeface="맑은 고딕" pitchFamily="50" charset="-127"/>
              </a:rPr>
              <a:t>!\n"); </a:t>
            </a:r>
          </a:p>
          <a:p>
            <a:r>
              <a:rPr lang="en-US" altLang="ko-KR">
                <a:latin typeface="맑은 고딕" pitchFamily="50" charset="-127"/>
                <a:ea typeface="맑은 고딕" pitchFamily="50" charset="-127"/>
              </a:rPr>
              <a:t>09     else </a:t>
            </a:r>
          </a:p>
          <a:p>
            <a:r>
              <a:rPr lang="en-US" altLang="ko-KR">
                <a:latin typeface="맑은 고딕" pitchFamily="50" charset="-127"/>
                <a:ea typeface="맑은 고딕" pitchFamily="50" charset="-127"/>
              </a:rPr>
              <a:t>10         printf("</a:t>
            </a:r>
            <a:r>
              <a:rPr lang="ko-KR" altLang="en-US">
                <a:latin typeface="맑은 고딕" pitchFamily="50" charset="-127"/>
                <a:ea typeface="맑은 고딕" pitchFamily="50" charset="-127"/>
              </a:rPr>
              <a:t>실패</a:t>
            </a:r>
            <a:r>
              <a:rPr lang="en-US" altLang="ko-KR">
                <a:latin typeface="맑은 고딕" pitchFamily="50" charset="-127"/>
                <a:ea typeface="맑은 고딕" pitchFamily="50" charset="-127"/>
              </a:rPr>
              <a:t>!\n"); </a:t>
            </a:r>
          </a:p>
          <a:p>
            <a:r>
              <a:rPr lang="en-US" altLang="ko-KR">
                <a:latin typeface="맑은 고딕" pitchFamily="50" charset="-127"/>
                <a:ea typeface="맑은 고딕" pitchFamily="50" charset="-127"/>
              </a:rPr>
              <a:t>11 }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43608" y="4444663"/>
            <a:ext cx="70567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[lp100@localhost chap03]$ ./ex04-10 test2.txt test2_.txt</a:t>
            </a:r>
          </a:p>
          <a:p>
            <a:r>
              <a:rPr lang="en-US" altLang="ko-KR" dirty="0"/>
              <a:t>..!</a:t>
            </a:r>
          </a:p>
          <a:p>
            <a:r>
              <a:rPr lang="en-US" altLang="ko-KR" dirty="0"/>
              <a:t>[lp100@localhost chap03]$ </a:t>
            </a:r>
            <a:r>
              <a:rPr lang="en-US" altLang="ko-KR" dirty="0" err="1"/>
              <a:t>ls</a:t>
            </a:r>
            <a:r>
              <a:rPr lang="en-US" altLang="ko-KR" dirty="0"/>
              <a:t> -l test2*</a:t>
            </a:r>
          </a:p>
          <a:p>
            <a:r>
              <a:rPr lang="en-US" altLang="ko-KR" dirty="0"/>
              <a:t>-</a:t>
            </a:r>
            <a:r>
              <a:rPr lang="en-US" altLang="ko-KR" dirty="0" err="1"/>
              <a:t>rw</a:t>
            </a:r>
            <a:r>
              <a:rPr lang="en-US" altLang="ko-KR" dirty="0"/>
              <a:t>-r--r--. 1 lp100 </a:t>
            </a:r>
            <a:r>
              <a:rPr lang="en-US" altLang="ko-KR" dirty="0" err="1"/>
              <a:t>lp100</a:t>
            </a:r>
            <a:r>
              <a:rPr lang="en-US" altLang="ko-KR" dirty="0"/>
              <a:t> 5 Mar 24 00:08 test2_.txt</a:t>
            </a:r>
          </a:p>
          <a:p>
            <a:r>
              <a:rPr lang="en-US" altLang="ko-KR" dirty="0"/>
              <a:t>[lp100@localhost chap03]$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C5CBACF-BF68-4FDF-964B-923431931FF4}"/>
              </a:ext>
            </a:extLst>
          </p:cNvPr>
          <p:cNvGrpSpPr/>
          <p:nvPr/>
        </p:nvGrpSpPr>
        <p:grpSpPr>
          <a:xfrm>
            <a:off x="4815727" y="2307409"/>
            <a:ext cx="1611000" cy="1562040"/>
            <a:chOff x="4815727" y="2307409"/>
            <a:chExt cx="1611000" cy="156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D1755BBA-8D66-4F1E-AAB0-167FE2C9584B}"/>
                    </a:ext>
                  </a:extLst>
                </p14:cNvPr>
                <p14:cNvContentPartPr/>
                <p14:nvPr/>
              </p14:nvContentPartPr>
              <p14:xfrm>
                <a:off x="4815727" y="2307409"/>
                <a:ext cx="284400" cy="156204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D1755BBA-8D66-4F1E-AAB0-167FE2C9584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06727" y="2298409"/>
                  <a:ext cx="302040" cy="15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E492343D-FB71-41BB-BD04-8A12AED7F4FA}"/>
                    </a:ext>
                  </a:extLst>
                </p14:cNvPr>
                <p14:cNvContentPartPr/>
                <p14:nvPr/>
              </p14:nvContentPartPr>
              <p14:xfrm>
                <a:off x="5070967" y="3020569"/>
                <a:ext cx="159480" cy="3816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E492343D-FB71-41BB-BD04-8A12AED7F4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61967" y="3011569"/>
                  <a:ext cx="1771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DF82F67-1309-48B6-A028-44E23599ED09}"/>
                    </a:ext>
                  </a:extLst>
                </p14:cNvPr>
                <p14:cNvContentPartPr/>
                <p14:nvPr/>
              </p14:nvContentPartPr>
              <p14:xfrm>
                <a:off x="5208487" y="2927689"/>
                <a:ext cx="92160" cy="18180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DF82F67-1309-48B6-A028-44E23599ED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99847" y="2918689"/>
                  <a:ext cx="109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0330C2B-A4D5-47C6-8A97-6AA48F1E872F}"/>
                    </a:ext>
                  </a:extLst>
                </p14:cNvPr>
                <p14:cNvContentPartPr/>
                <p14:nvPr/>
              </p14:nvContentPartPr>
              <p14:xfrm>
                <a:off x="5411167" y="2872249"/>
                <a:ext cx="151200" cy="17460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0330C2B-A4D5-47C6-8A97-6AA48F1E872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02527" y="2863249"/>
                  <a:ext cx="168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9A1B759-1B98-47CC-B615-032C7ED9930F}"/>
                    </a:ext>
                  </a:extLst>
                </p14:cNvPr>
                <p14:cNvContentPartPr/>
                <p14:nvPr/>
              </p14:nvContentPartPr>
              <p14:xfrm>
                <a:off x="5513407" y="2896729"/>
                <a:ext cx="142920" cy="82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9A1B759-1B98-47CC-B615-032C7ED9930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04407" y="2887729"/>
                  <a:ext cx="1605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C117970E-87D5-4697-ABB8-A53C94B5AF85}"/>
                    </a:ext>
                  </a:extLst>
                </p14:cNvPr>
                <p14:cNvContentPartPr/>
                <p14:nvPr/>
              </p14:nvContentPartPr>
              <p14:xfrm>
                <a:off x="5542567" y="2832649"/>
                <a:ext cx="146160" cy="2570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C117970E-87D5-4697-ABB8-A53C94B5AF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33927" y="2823649"/>
                  <a:ext cx="1638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FEF9BF3-AED1-4403-9920-573A7673322A}"/>
                    </a:ext>
                  </a:extLst>
                </p14:cNvPr>
                <p14:cNvContentPartPr/>
                <p14:nvPr/>
              </p14:nvContentPartPr>
              <p14:xfrm>
                <a:off x="5696287" y="2836249"/>
                <a:ext cx="52200" cy="2710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FEF9BF3-AED1-4403-9920-573A7673322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87647" y="2827249"/>
                  <a:ext cx="698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DE0AD24-B0CF-4E82-A7F6-A837F901202D}"/>
                    </a:ext>
                  </a:extLst>
                </p14:cNvPr>
                <p14:cNvContentPartPr/>
                <p14:nvPr/>
              </p14:nvContentPartPr>
              <p14:xfrm>
                <a:off x="5771167" y="2837689"/>
                <a:ext cx="107280" cy="1213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DE0AD24-B0CF-4E82-A7F6-A837F90120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62527" y="2828689"/>
                  <a:ext cx="124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9116264-2821-4A7C-AD6E-8C5E81C479C9}"/>
                    </a:ext>
                  </a:extLst>
                </p14:cNvPr>
                <p14:cNvContentPartPr/>
                <p14:nvPr/>
              </p14:nvContentPartPr>
              <p14:xfrm>
                <a:off x="5780887" y="2912929"/>
                <a:ext cx="123480" cy="1400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9116264-2821-4A7C-AD6E-8C5E81C479C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72247" y="2904289"/>
                  <a:ext cx="1411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B534C2F-3E9A-4CD8-B195-17A70A6C104A}"/>
                    </a:ext>
                  </a:extLst>
                </p14:cNvPr>
                <p14:cNvContentPartPr/>
                <p14:nvPr/>
              </p14:nvContentPartPr>
              <p14:xfrm>
                <a:off x="5941087" y="2767849"/>
                <a:ext cx="57600" cy="3312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B534C2F-3E9A-4CD8-B195-17A70A6C10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32087" y="2758849"/>
                  <a:ext cx="752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E15EED3-4F18-4B1F-83DD-ED1A0AF6E12D}"/>
                    </a:ext>
                  </a:extLst>
                </p14:cNvPr>
                <p14:cNvContentPartPr/>
                <p14:nvPr/>
              </p14:nvContentPartPr>
              <p14:xfrm>
                <a:off x="6054487" y="2765329"/>
                <a:ext cx="175680" cy="313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E15EED3-4F18-4B1F-83DD-ED1A0AF6E1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45847" y="2756329"/>
                  <a:ext cx="193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0405597-3791-4ABA-B6BA-1829F178504A}"/>
                    </a:ext>
                  </a:extLst>
                </p14:cNvPr>
                <p14:cNvContentPartPr/>
                <p14:nvPr/>
              </p14:nvContentPartPr>
              <p14:xfrm>
                <a:off x="6045847" y="2829409"/>
                <a:ext cx="131400" cy="2181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0405597-3791-4ABA-B6BA-1829F178504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37207" y="2820409"/>
                  <a:ext cx="1490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D02243E-90A2-455E-9427-DDCE91C6F349}"/>
                    </a:ext>
                  </a:extLst>
                </p14:cNvPr>
                <p14:cNvContentPartPr/>
                <p14:nvPr/>
              </p14:nvContentPartPr>
              <p14:xfrm>
                <a:off x="6114247" y="2854249"/>
                <a:ext cx="106920" cy="2286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D02243E-90A2-455E-9427-DDCE91C6F34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05247" y="2845249"/>
                  <a:ext cx="124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829CFB4-359D-4C10-98EE-C734F643F41A}"/>
                    </a:ext>
                  </a:extLst>
                </p14:cNvPr>
                <p14:cNvContentPartPr/>
                <p14:nvPr/>
              </p14:nvContentPartPr>
              <p14:xfrm>
                <a:off x="6255007" y="2780809"/>
                <a:ext cx="105840" cy="2376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829CFB4-359D-4C10-98EE-C734F643F41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46007" y="2771809"/>
                  <a:ext cx="123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0E1088A-D16E-4627-9C3C-AAC00FE22909}"/>
                    </a:ext>
                  </a:extLst>
                </p14:cNvPr>
                <p14:cNvContentPartPr/>
                <p14:nvPr/>
              </p14:nvContentPartPr>
              <p14:xfrm>
                <a:off x="6341767" y="2775409"/>
                <a:ext cx="84960" cy="2750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0E1088A-D16E-4627-9C3C-AAC00FE2290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33127" y="2766769"/>
                  <a:ext cx="10260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82D6F48-CE63-4CA4-8323-8A3944586193}"/>
              </a:ext>
            </a:extLst>
          </p:cNvPr>
          <p:cNvGrpSpPr/>
          <p:nvPr/>
        </p:nvGrpSpPr>
        <p:grpSpPr>
          <a:xfrm>
            <a:off x="6645967" y="2722129"/>
            <a:ext cx="1015920" cy="432000"/>
            <a:chOff x="6645967" y="2722129"/>
            <a:chExt cx="1015920" cy="43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199A2FB0-CBB5-45D9-835C-2EE2A5ACE73B}"/>
                    </a:ext>
                  </a:extLst>
                </p14:cNvPr>
                <p14:cNvContentPartPr/>
                <p14:nvPr/>
              </p14:nvContentPartPr>
              <p14:xfrm>
                <a:off x="6645967" y="2727889"/>
                <a:ext cx="185040" cy="2502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199A2FB0-CBB5-45D9-835C-2EE2A5ACE73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36967" y="2718889"/>
                  <a:ext cx="2026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ED3951C-7861-4644-A048-D15CD2734424}"/>
                    </a:ext>
                  </a:extLst>
                </p14:cNvPr>
                <p14:cNvContentPartPr/>
                <p14:nvPr/>
              </p14:nvContentPartPr>
              <p14:xfrm>
                <a:off x="6849727" y="2722129"/>
                <a:ext cx="141120" cy="2224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ED3951C-7861-4644-A048-D15CD273442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40727" y="2713129"/>
                  <a:ext cx="1587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7DA39D8-50D6-4D84-963F-D60332BF747A}"/>
                    </a:ext>
                  </a:extLst>
                </p14:cNvPr>
                <p14:cNvContentPartPr/>
                <p14:nvPr/>
              </p14:nvContentPartPr>
              <p14:xfrm>
                <a:off x="6725887" y="3037849"/>
                <a:ext cx="211320" cy="1162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7DA39D8-50D6-4D84-963F-D60332BF747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16887" y="3028849"/>
                  <a:ext cx="228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807ADCD-00DD-4272-99FC-069D8C87530B}"/>
                    </a:ext>
                  </a:extLst>
                </p14:cNvPr>
                <p14:cNvContentPartPr/>
                <p14:nvPr/>
              </p14:nvContentPartPr>
              <p14:xfrm>
                <a:off x="6963847" y="2781529"/>
                <a:ext cx="94680" cy="129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807ADCD-00DD-4272-99FC-069D8C87530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55207" y="2772529"/>
                  <a:ext cx="1123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EE441B2-86F0-403C-871F-0CC667F84072}"/>
                    </a:ext>
                  </a:extLst>
                </p14:cNvPr>
                <p14:cNvContentPartPr/>
                <p14:nvPr/>
              </p14:nvContentPartPr>
              <p14:xfrm>
                <a:off x="6931087" y="2849929"/>
                <a:ext cx="119160" cy="1756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EE441B2-86F0-403C-871F-0CC667F8407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22087" y="2841289"/>
                  <a:ext cx="1368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FAFB317-38B4-4A96-AE6B-9694C7DFA56C}"/>
                    </a:ext>
                  </a:extLst>
                </p14:cNvPr>
                <p14:cNvContentPartPr/>
                <p14:nvPr/>
              </p14:nvContentPartPr>
              <p14:xfrm>
                <a:off x="7044847" y="2789449"/>
                <a:ext cx="150840" cy="3168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FAFB317-38B4-4A96-AE6B-9694C7DFA56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35847" y="2780809"/>
                  <a:ext cx="16848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118C033-9228-4FAA-8ED5-93063A90D9EA}"/>
                    </a:ext>
                  </a:extLst>
                </p14:cNvPr>
                <p14:cNvContentPartPr/>
                <p14:nvPr/>
              </p14:nvContentPartPr>
              <p14:xfrm>
                <a:off x="7318087" y="2888809"/>
                <a:ext cx="177480" cy="1659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118C033-9228-4FAA-8ED5-93063A90D9E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09087" y="2880169"/>
                  <a:ext cx="195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6DEF1D06-E501-432D-93E3-B4A8B34594A8}"/>
                    </a:ext>
                  </a:extLst>
                </p14:cNvPr>
                <p14:cNvContentPartPr/>
                <p14:nvPr/>
              </p14:nvContentPartPr>
              <p14:xfrm>
                <a:off x="7408447" y="2939569"/>
                <a:ext cx="115920" cy="5328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6DEF1D06-E501-432D-93E3-B4A8B34594A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99807" y="2930569"/>
                  <a:ext cx="1335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4272DC90-E3AD-4471-814B-CD25AA5EB1DD}"/>
                    </a:ext>
                  </a:extLst>
                </p14:cNvPr>
                <p14:cNvContentPartPr/>
                <p14:nvPr/>
              </p14:nvContentPartPr>
              <p14:xfrm>
                <a:off x="7529407" y="2818249"/>
                <a:ext cx="10440" cy="2473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4272DC90-E3AD-4471-814B-CD25AA5EB1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20407" y="2809609"/>
                  <a:ext cx="280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ED74CE3-3319-40B1-A3ED-1DC7C542C46C}"/>
                    </a:ext>
                  </a:extLst>
                </p14:cNvPr>
                <p14:cNvContentPartPr/>
                <p14:nvPr/>
              </p14:nvContentPartPr>
              <p14:xfrm>
                <a:off x="7607887" y="2821129"/>
                <a:ext cx="54000" cy="2703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ED74CE3-3319-40B1-A3ED-1DC7C542C46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98887" y="2812129"/>
                  <a:ext cx="71640" cy="28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674D16C-7B76-41D5-A729-F558A2C6B481}"/>
              </a:ext>
            </a:extLst>
          </p:cNvPr>
          <p:cNvGrpSpPr/>
          <p:nvPr/>
        </p:nvGrpSpPr>
        <p:grpSpPr>
          <a:xfrm>
            <a:off x="2273047" y="2051809"/>
            <a:ext cx="1681920" cy="528120"/>
            <a:chOff x="2273047" y="2051809"/>
            <a:chExt cx="1681920" cy="52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5460FF64-B8F6-41F8-AF96-2F806014C38E}"/>
                    </a:ext>
                  </a:extLst>
                </p14:cNvPr>
                <p14:cNvContentPartPr/>
                <p14:nvPr/>
              </p14:nvContentPartPr>
              <p14:xfrm>
                <a:off x="2273047" y="2216689"/>
                <a:ext cx="321120" cy="36324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5460FF64-B8F6-41F8-AF96-2F806014C38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64047" y="2207689"/>
                  <a:ext cx="3387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95B19513-D15D-46C8-B0A8-204A15C2A876}"/>
                    </a:ext>
                  </a:extLst>
                </p14:cNvPr>
                <p14:cNvContentPartPr/>
                <p14:nvPr/>
              </p14:nvContentPartPr>
              <p14:xfrm>
                <a:off x="2405527" y="2145769"/>
                <a:ext cx="193320" cy="8028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95B19513-D15D-46C8-B0A8-204A15C2A8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96887" y="2137129"/>
                  <a:ext cx="210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660697E5-281E-4ABA-9A81-2301ADC8FA09}"/>
                    </a:ext>
                  </a:extLst>
                </p14:cNvPr>
                <p14:cNvContentPartPr/>
                <p14:nvPr/>
              </p14:nvContentPartPr>
              <p14:xfrm>
                <a:off x="2502727" y="2100049"/>
                <a:ext cx="88920" cy="13392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660697E5-281E-4ABA-9A81-2301ADC8FA0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493727" y="2091409"/>
                  <a:ext cx="106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79C5AB28-0EAD-4604-82D8-1B0C0E164F04}"/>
                    </a:ext>
                  </a:extLst>
                </p14:cNvPr>
                <p14:cNvContentPartPr/>
                <p14:nvPr/>
              </p14:nvContentPartPr>
              <p14:xfrm>
                <a:off x="2649967" y="2051809"/>
                <a:ext cx="114480" cy="15372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79C5AB28-0EAD-4604-82D8-1B0C0E164F0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41327" y="2042809"/>
                  <a:ext cx="132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C6B216E2-C862-49A3-B28C-410FF793C05D}"/>
                    </a:ext>
                  </a:extLst>
                </p14:cNvPr>
                <p14:cNvContentPartPr/>
                <p14:nvPr/>
              </p14:nvContentPartPr>
              <p14:xfrm>
                <a:off x="2733127" y="2084929"/>
                <a:ext cx="64440" cy="1526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C6B216E2-C862-49A3-B28C-410FF793C05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24487" y="2075929"/>
                  <a:ext cx="82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5CE05A2F-FC3B-4F34-8148-E0131945E00D}"/>
                    </a:ext>
                  </a:extLst>
                </p14:cNvPr>
                <p14:cNvContentPartPr/>
                <p14:nvPr/>
              </p14:nvContentPartPr>
              <p14:xfrm>
                <a:off x="2710807" y="2244769"/>
                <a:ext cx="113040" cy="741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5CE05A2F-FC3B-4F34-8148-E0131945E00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02167" y="2236129"/>
                  <a:ext cx="130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A4DAFF2-C61E-4730-A6D2-4C340EAB163E}"/>
                    </a:ext>
                  </a:extLst>
                </p14:cNvPr>
                <p14:cNvContentPartPr/>
                <p14:nvPr/>
              </p14:nvContentPartPr>
              <p14:xfrm>
                <a:off x="2809447" y="2082409"/>
                <a:ext cx="115920" cy="1155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A4DAFF2-C61E-4730-A6D2-4C340EAB163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00447" y="2073409"/>
                  <a:ext cx="1335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BD11F29C-810C-4E9A-B8A9-5EA822B3F14B}"/>
                    </a:ext>
                  </a:extLst>
                </p14:cNvPr>
                <p14:cNvContentPartPr/>
                <p14:nvPr/>
              </p14:nvContentPartPr>
              <p14:xfrm>
                <a:off x="2868847" y="2119489"/>
                <a:ext cx="86040" cy="1962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BD11F29C-810C-4E9A-B8A9-5EA822B3F14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59847" y="2110489"/>
                  <a:ext cx="103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7AB90A30-6C2C-4C27-AF40-EFF8FAF77CE1}"/>
                    </a:ext>
                  </a:extLst>
                </p14:cNvPr>
                <p14:cNvContentPartPr/>
                <p14:nvPr/>
              </p14:nvContentPartPr>
              <p14:xfrm>
                <a:off x="2959207" y="2080609"/>
                <a:ext cx="111600" cy="1519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7AB90A30-6C2C-4C27-AF40-EFF8FAF77CE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50207" y="2071969"/>
                  <a:ext cx="129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D2BC800C-05D3-4D8D-9DC4-CD63573DD62B}"/>
                    </a:ext>
                  </a:extLst>
                </p14:cNvPr>
                <p14:cNvContentPartPr/>
                <p14:nvPr/>
              </p14:nvContentPartPr>
              <p14:xfrm>
                <a:off x="3014647" y="2105809"/>
                <a:ext cx="85320" cy="1994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2BC800C-05D3-4D8D-9DC4-CD63573DD62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06007" y="2097169"/>
                  <a:ext cx="1029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55C3ACD1-6CCC-4B5B-B2AD-5F40A549910F}"/>
                    </a:ext>
                  </a:extLst>
                </p14:cNvPr>
                <p14:cNvContentPartPr/>
                <p14:nvPr/>
              </p14:nvContentPartPr>
              <p14:xfrm>
                <a:off x="3108607" y="2093569"/>
                <a:ext cx="81720" cy="13104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55C3ACD1-6CCC-4B5B-B2AD-5F40A549910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99607" y="2084929"/>
                  <a:ext cx="99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BDC2A04B-11DE-45A1-A315-1151AB013758}"/>
                    </a:ext>
                  </a:extLst>
                </p14:cNvPr>
                <p14:cNvContentPartPr/>
                <p14:nvPr/>
              </p14:nvContentPartPr>
              <p14:xfrm>
                <a:off x="3183487" y="2070889"/>
                <a:ext cx="133560" cy="24300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BDC2A04B-11DE-45A1-A315-1151AB01375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74847" y="2061889"/>
                  <a:ext cx="1512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354A46EF-A845-4606-A6A7-DD8EAA2E5C22}"/>
                    </a:ext>
                  </a:extLst>
                </p14:cNvPr>
                <p14:cNvContentPartPr/>
                <p14:nvPr/>
              </p14:nvContentPartPr>
              <p14:xfrm>
                <a:off x="3366367" y="2087449"/>
                <a:ext cx="214200" cy="17820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354A46EF-A845-4606-A6A7-DD8EAA2E5C2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57367" y="2078809"/>
                  <a:ext cx="231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449F392-42FE-47F5-BE2D-EB68938FAB04}"/>
                    </a:ext>
                  </a:extLst>
                </p14:cNvPr>
                <p14:cNvContentPartPr/>
                <p14:nvPr/>
              </p14:nvContentPartPr>
              <p14:xfrm>
                <a:off x="3606487" y="2120929"/>
                <a:ext cx="202680" cy="1893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449F392-42FE-47F5-BE2D-EB68938FAB0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97847" y="2111929"/>
                  <a:ext cx="2203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391BDECF-07D7-41A1-8A7F-0050E3F08FE4}"/>
                    </a:ext>
                  </a:extLst>
                </p14:cNvPr>
                <p14:cNvContentPartPr/>
                <p14:nvPr/>
              </p14:nvContentPartPr>
              <p14:xfrm>
                <a:off x="3942727" y="2233969"/>
                <a:ext cx="12240" cy="374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391BDECF-07D7-41A1-8A7F-0050E3F08FE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934087" y="2225329"/>
                  <a:ext cx="2988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97" name="그룹 29696">
            <a:extLst>
              <a:ext uri="{FF2B5EF4-FFF2-40B4-BE49-F238E27FC236}">
                <a16:creationId xmlns:a16="http://schemas.microsoft.com/office/drawing/2014/main" id="{9DE69B08-F6F2-4804-801A-84494BE012DB}"/>
              </a:ext>
            </a:extLst>
          </p:cNvPr>
          <p:cNvGrpSpPr/>
          <p:nvPr/>
        </p:nvGrpSpPr>
        <p:grpSpPr>
          <a:xfrm>
            <a:off x="2407327" y="2535649"/>
            <a:ext cx="1308960" cy="278280"/>
            <a:chOff x="2407327" y="2535649"/>
            <a:chExt cx="1308960" cy="27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1FE072AB-7CFE-4B9A-BDEE-6573172C4B6E}"/>
                    </a:ext>
                  </a:extLst>
                </p14:cNvPr>
                <p14:cNvContentPartPr/>
                <p14:nvPr/>
              </p14:nvContentPartPr>
              <p14:xfrm>
                <a:off x="2407327" y="2714569"/>
                <a:ext cx="192960" cy="3204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1FE072AB-7CFE-4B9A-BDEE-6573172C4B6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98327" y="2705929"/>
                  <a:ext cx="2106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C69B07E-2E40-45C4-9EB6-03CBE5D03131}"/>
                    </a:ext>
                  </a:extLst>
                </p14:cNvPr>
                <p14:cNvContentPartPr/>
                <p14:nvPr/>
              </p14:nvContentPartPr>
              <p14:xfrm>
                <a:off x="2532247" y="2655889"/>
                <a:ext cx="65520" cy="11988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C69B07E-2E40-45C4-9EB6-03CBE5D0313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23607" y="2647249"/>
                  <a:ext cx="83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CF3B56C9-B75D-4D66-9784-15F7F3CDAFF3}"/>
                    </a:ext>
                  </a:extLst>
                </p14:cNvPr>
                <p14:cNvContentPartPr/>
                <p14:nvPr/>
              </p14:nvContentPartPr>
              <p14:xfrm>
                <a:off x="2653207" y="2579569"/>
                <a:ext cx="67320" cy="17712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CF3B56C9-B75D-4D66-9784-15F7F3CDAFF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44207" y="2570929"/>
                  <a:ext cx="84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42DB9CD6-3F3B-4A3D-85AB-47409417C36D}"/>
                    </a:ext>
                  </a:extLst>
                </p14:cNvPr>
                <p14:cNvContentPartPr/>
                <p14:nvPr/>
              </p14:nvContentPartPr>
              <p14:xfrm>
                <a:off x="2760127" y="2628889"/>
                <a:ext cx="45360" cy="9432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42DB9CD6-3F3B-4A3D-85AB-47409417C36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51487" y="2620249"/>
                  <a:ext cx="63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9C267797-7766-4483-93BA-E49F007C28F2}"/>
                    </a:ext>
                  </a:extLst>
                </p14:cNvPr>
                <p14:cNvContentPartPr/>
                <p14:nvPr/>
              </p14:nvContentPartPr>
              <p14:xfrm>
                <a:off x="2828167" y="2639329"/>
                <a:ext cx="73800" cy="8280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9C267797-7766-4483-93BA-E49F007C28F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19167" y="2630329"/>
                  <a:ext cx="914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B30C5ED4-4D2C-4D14-87F3-57342AAD267B}"/>
                    </a:ext>
                  </a:extLst>
                </p14:cNvPr>
                <p14:cNvContentPartPr/>
                <p14:nvPr/>
              </p14:nvContentPartPr>
              <p14:xfrm>
                <a:off x="2896207" y="2638249"/>
                <a:ext cx="75960" cy="8676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B30C5ED4-4D2C-4D14-87F3-57342AAD267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87567" y="2629249"/>
                  <a:ext cx="936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88C784E5-7F90-4BFE-84DD-872A9736D454}"/>
                    </a:ext>
                  </a:extLst>
                </p14:cNvPr>
                <p14:cNvContentPartPr/>
                <p14:nvPr/>
              </p14:nvContentPartPr>
              <p14:xfrm>
                <a:off x="3002047" y="2605489"/>
                <a:ext cx="152280" cy="8352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88C784E5-7F90-4BFE-84DD-872A9736D45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93407" y="2596489"/>
                  <a:ext cx="1699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651CE11C-CB56-4EB6-A10D-84E8DE2B4DEA}"/>
                    </a:ext>
                  </a:extLst>
                </p14:cNvPr>
                <p14:cNvContentPartPr/>
                <p14:nvPr/>
              </p14:nvContentPartPr>
              <p14:xfrm>
                <a:off x="3074767" y="2557249"/>
                <a:ext cx="92880" cy="17388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651CE11C-CB56-4EB6-A10D-84E8DE2B4DE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66127" y="2548609"/>
                  <a:ext cx="1105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D3124529-E5CE-4984-A357-4B30C65C5A75}"/>
                    </a:ext>
                  </a:extLst>
                </p14:cNvPr>
                <p14:cNvContentPartPr/>
                <p14:nvPr/>
              </p14:nvContentPartPr>
              <p14:xfrm>
                <a:off x="3089167" y="2732929"/>
                <a:ext cx="90000" cy="8100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D3124529-E5CE-4984-A357-4B30C65C5A7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80167" y="2723929"/>
                  <a:ext cx="1076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1E0C5A39-271D-4A9B-B5E0-CB45960D992E}"/>
                    </a:ext>
                  </a:extLst>
                </p14:cNvPr>
                <p14:cNvContentPartPr/>
                <p14:nvPr/>
              </p14:nvContentPartPr>
              <p14:xfrm>
                <a:off x="3258367" y="2535649"/>
                <a:ext cx="151920" cy="21780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1E0C5A39-271D-4A9B-B5E0-CB45960D992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49367" y="2527009"/>
                  <a:ext cx="1695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60C922E2-56E9-4D49-885D-077201555432}"/>
                    </a:ext>
                  </a:extLst>
                </p14:cNvPr>
                <p14:cNvContentPartPr/>
                <p14:nvPr/>
              </p14:nvContentPartPr>
              <p14:xfrm>
                <a:off x="3431167" y="2541049"/>
                <a:ext cx="170640" cy="22536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60C922E2-56E9-4D49-885D-07720155543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22167" y="2532049"/>
                  <a:ext cx="1882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9696" name="잉크 29695">
                  <a:extLst>
                    <a:ext uri="{FF2B5EF4-FFF2-40B4-BE49-F238E27FC236}">
                      <a16:creationId xmlns:a16="http://schemas.microsoft.com/office/drawing/2014/main" id="{49DB6AE5-4911-4576-92C8-8D4C262EF33E}"/>
                    </a:ext>
                  </a:extLst>
                </p14:cNvPr>
                <p14:cNvContentPartPr/>
                <p14:nvPr/>
              </p14:nvContentPartPr>
              <p14:xfrm>
                <a:off x="3677407" y="2767489"/>
                <a:ext cx="38880" cy="29160"/>
              </p14:xfrm>
            </p:contentPart>
          </mc:Choice>
          <mc:Fallback>
            <p:pic>
              <p:nvPicPr>
                <p:cNvPr id="29696" name="잉크 29695">
                  <a:extLst>
                    <a:ext uri="{FF2B5EF4-FFF2-40B4-BE49-F238E27FC236}">
                      <a16:creationId xmlns:a16="http://schemas.microsoft.com/office/drawing/2014/main" id="{49DB6AE5-4911-4576-92C8-8D4C262EF33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68407" y="2758849"/>
                  <a:ext cx="5652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9702" name="잉크 29701">
                <a:extLst>
                  <a:ext uri="{FF2B5EF4-FFF2-40B4-BE49-F238E27FC236}">
                    <a16:creationId xmlns:a16="http://schemas.microsoft.com/office/drawing/2014/main" id="{51E1DB02-24DE-4580-9E06-FF45C39CB27D}"/>
                  </a:ext>
                </a:extLst>
              </p14:cNvPr>
              <p14:cNvContentPartPr/>
              <p14:nvPr/>
            </p14:nvContentPartPr>
            <p14:xfrm>
              <a:off x="2401207" y="3069529"/>
              <a:ext cx="502560" cy="396720"/>
            </p14:xfrm>
          </p:contentPart>
        </mc:Choice>
        <mc:Fallback>
          <p:pic>
            <p:nvPicPr>
              <p:cNvPr id="29702" name="잉크 29701">
                <a:extLst>
                  <a:ext uri="{FF2B5EF4-FFF2-40B4-BE49-F238E27FC236}">
                    <a16:creationId xmlns:a16="http://schemas.microsoft.com/office/drawing/2014/main" id="{51E1DB02-24DE-4580-9E06-FF45C39CB27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392207" y="3060889"/>
                <a:ext cx="52020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9703" name="잉크 29702">
                <a:extLst>
                  <a:ext uri="{FF2B5EF4-FFF2-40B4-BE49-F238E27FC236}">
                    <a16:creationId xmlns:a16="http://schemas.microsoft.com/office/drawing/2014/main" id="{68568626-7795-4178-9ECC-5668E9F25FB8}"/>
                  </a:ext>
                </a:extLst>
              </p14:cNvPr>
              <p14:cNvContentPartPr/>
              <p14:nvPr/>
            </p14:nvContentPartPr>
            <p14:xfrm>
              <a:off x="2358367" y="3607369"/>
              <a:ext cx="538200" cy="386640"/>
            </p14:xfrm>
          </p:contentPart>
        </mc:Choice>
        <mc:Fallback>
          <p:pic>
            <p:nvPicPr>
              <p:cNvPr id="29703" name="잉크 29702">
                <a:extLst>
                  <a:ext uri="{FF2B5EF4-FFF2-40B4-BE49-F238E27FC236}">
                    <a16:creationId xmlns:a16="http://schemas.microsoft.com/office/drawing/2014/main" id="{68568626-7795-4178-9ECC-5668E9F25FB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349727" y="3598369"/>
                <a:ext cx="555840" cy="40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31" name="그룹 29730">
            <a:extLst>
              <a:ext uri="{FF2B5EF4-FFF2-40B4-BE49-F238E27FC236}">
                <a16:creationId xmlns:a16="http://schemas.microsoft.com/office/drawing/2014/main" id="{20DD6F4F-6014-4575-9CF8-B1F935C802C8}"/>
              </a:ext>
            </a:extLst>
          </p:cNvPr>
          <p:cNvGrpSpPr/>
          <p:nvPr/>
        </p:nvGrpSpPr>
        <p:grpSpPr>
          <a:xfrm>
            <a:off x="5497567" y="3326929"/>
            <a:ext cx="1791000" cy="411120"/>
            <a:chOff x="5497567" y="3326929"/>
            <a:chExt cx="179100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9704" name="잉크 29703">
                  <a:extLst>
                    <a:ext uri="{FF2B5EF4-FFF2-40B4-BE49-F238E27FC236}">
                      <a16:creationId xmlns:a16="http://schemas.microsoft.com/office/drawing/2014/main" id="{B1996F01-9DB6-48FE-8F4E-7792E4F8D07F}"/>
                    </a:ext>
                  </a:extLst>
                </p14:cNvPr>
                <p14:cNvContentPartPr/>
                <p14:nvPr/>
              </p14:nvContentPartPr>
              <p14:xfrm>
                <a:off x="5497567" y="3326929"/>
                <a:ext cx="144720" cy="185040"/>
              </p14:xfrm>
            </p:contentPart>
          </mc:Choice>
          <mc:Fallback>
            <p:pic>
              <p:nvPicPr>
                <p:cNvPr id="29704" name="잉크 29703">
                  <a:extLst>
                    <a:ext uri="{FF2B5EF4-FFF2-40B4-BE49-F238E27FC236}">
                      <a16:creationId xmlns:a16="http://schemas.microsoft.com/office/drawing/2014/main" id="{B1996F01-9DB6-48FE-8F4E-7792E4F8D07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88567" y="3318289"/>
                  <a:ext cx="1623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9705" name="잉크 29704">
                  <a:extLst>
                    <a:ext uri="{FF2B5EF4-FFF2-40B4-BE49-F238E27FC236}">
                      <a16:creationId xmlns:a16="http://schemas.microsoft.com/office/drawing/2014/main" id="{BAAB5A13-06A9-4C56-972D-9F4D235C3F38}"/>
                    </a:ext>
                  </a:extLst>
                </p14:cNvPr>
                <p14:cNvContentPartPr/>
                <p14:nvPr/>
              </p14:nvContentPartPr>
              <p14:xfrm>
                <a:off x="5609527" y="3400009"/>
                <a:ext cx="93600" cy="138240"/>
              </p14:xfrm>
            </p:contentPart>
          </mc:Choice>
          <mc:Fallback>
            <p:pic>
              <p:nvPicPr>
                <p:cNvPr id="29705" name="잉크 29704">
                  <a:extLst>
                    <a:ext uri="{FF2B5EF4-FFF2-40B4-BE49-F238E27FC236}">
                      <a16:creationId xmlns:a16="http://schemas.microsoft.com/office/drawing/2014/main" id="{BAAB5A13-06A9-4C56-972D-9F4D235C3F3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600887" y="3391009"/>
                  <a:ext cx="111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9706" name="잉크 29705">
                  <a:extLst>
                    <a:ext uri="{FF2B5EF4-FFF2-40B4-BE49-F238E27FC236}">
                      <a16:creationId xmlns:a16="http://schemas.microsoft.com/office/drawing/2014/main" id="{4CC84768-8B25-4AFB-A1FA-E282B75C3159}"/>
                    </a:ext>
                  </a:extLst>
                </p14:cNvPr>
                <p14:cNvContentPartPr/>
                <p14:nvPr/>
              </p14:nvContentPartPr>
              <p14:xfrm>
                <a:off x="5627167" y="3535729"/>
                <a:ext cx="110880" cy="76680"/>
              </p14:xfrm>
            </p:contentPart>
          </mc:Choice>
          <mc:Fallback>
            <p:pic>
              <p:nvPicPr>
                <p:cNvPr id="29706" name="잉크 29705">
                  <a:extLst>
                    <a:ext uri="{FF2B5EF4-FFF2-40B4-BE49-F238E27FC236}">
                      <a16:creationId xmlns:a16="http://schemas.microsoft.com/office/drawing/2014/main" id="{4CC84768-8B25-4AFB-A1FA-E282B75C315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618527" y="3526729"/>
                  <a:ext cx="1285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9707" name="잉크 29706">
                  <a:extLst>
                    <a:ext uri="{FF2B5EF4-FFF2-40B4-BE49-F238E27FC236}">
                      <a16:creationId xmlns:a16="http://schemas.microsoft.com/office/drawing/2014/main" id="{C4219812-2A64-485B-855A-921B260CF82C}"/>
                    </a:ext>
                  </a:extLst>
                </p14:cNvPr>
                <p14:cNvContentPartPr/>
                <p14:nvPr/>
              </p14:nvContentPartPr>
              <p14:xfrm>
                <a:off x="5761447" y="3381649"/>
                <a:ext cx="108000" cy="116280"/>
              </p14:xfrm>
            </p:contentPart>
          </mc:Choice>
          <mc:Fallback>
            <p:pic>
              <p:nvPicPr>
                <p:cNvPr id="29707" name="잉크 29706">
                  <a:extLst>
                    <a:ext uri="{FF2B5EF4-FFF2-40B4-BE49-F238E27FC236}">
                      <a16:creationId xmlns:a16="http://schemas.microsoft.com/office/drawing/2014/main" id="{C4219812-2A64-485B-855A-921B260CF82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52807" y="3372649"/>
                  <a:ext cx="125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9708" name="잉크 29707">
                  <a:extLst>
                    <a:ext uri="{FF2B5EF4-FFF2-40B4-BE49-F238E27FC236}">
                      <a16:creationId xmlns:a16="http://schemas.microsoft.com/office/drawing/2014/main" id="{478DCCCD-67B7-4924-8650-DC52792488C8}"/>
                    </a:ext>
                  </a:extLst>
                </p14:cNvPr>
                <p14:cNvContentPartPr/>
                <p14:nvPr/>
              </p14:nvContentPartPr>
              <p14:xfrm>
                <a:off x="5757487" y="3477409"/>
                <a:ext cx="120240" cy="234720"/>
              </p14:xfrm>
            </p:contentPart>
          </mc:Choice>
          <mc:Fallback>
            <p:pic>
              <p:nvPicPr>
                <p:cNvPr id="29708" name="잉크 29707">
                  <a:extLst>
                    <a:ext uri="{FF2B5EF4-FFF2-40B4-BE49-F238E27FC236}">
                      <a16:creationId xmlns:a16="http://schemas.microsoft.com/office/drawing/2014/main" id="{478DCCCD-67B7-4924-8650-DC52792488C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748847" y="3468769"/>
                  <a:ext cx="1378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9709" name="잉크 29708">
                  <a:extLst>
                    <a:ext uri="{FF2B5EF4-FFF2-40B4-BE49-F238E27FC236}">
                      <a16:creationId xmlns:a16="http://schemas.microsoft.com/office/drawing/2014/main" id="{AC7B3B92-D4F6-4B5E-A3E4-471B2336C88D}"/>
                    </a:ext>
                  </a:extLst>
                </p14:cNvPr>
                <p14:cNvContentPartPr/>
                <p14:nvPr/>
              </p14:nvContentPartPr>
              <p14:xfrm>
                <a:off x="5982487" y="3636169"/>
                <a:ext cx="11520" cy="101880"/>
              </p14:xfrm>
            </p:contentPart>
          </mc:Choice>
          <mc:Fallback>
            <p:pic>
              <p:nvPicPr>
                <p:cNvPr id="29709" name="잉크 29708">
                  <a:extLst>
                    <a:ext uri="{FF2B5EF4-FFF2-40B4-BE49-F238E27FC236}">
                      <a16:creationId xmlns:a16="http://schemas.microsoft.com/office/drawing/2014/main" id="{AC7B3B92-D4F6-4B5E-A3E4-471B2336C88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73487" y="3627169"/>
                  <a:ext cx="29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9710" name="잉크 29709">
                  <a:extLst>
                    <a:ext uri="{FF2B5EF4-FFF2-40B4-BE49-F238E27FC236}">
                      <a16:creationId xmlns:a16="http://schemas.microsoft.com/office/drawing/2014/main" id="{9405281A-5B8B-4DC4-8B84-A02A25794D7D}"/>
                    </a:ext>
                  </a:extLst>
                </p14:cNvPr>
                <p14:cNvContentPartPr/>
                <p14:nvPr/>
              </p14:nvContentPartPr>
              <p14:xfrm>
                <a:off x="6077887" y="3327649"/>
                <a:ext cx="132840" cy="172800"/>
              </p14:xfrm>
            </p:contentPart>
          </mc:Choice>
          <mc:Fallback>
            <p:pic>
              <p:nvPicPr>
                <p:cNvPr id="29710" name="잉크 29709">
                  <a:extLst>
                    <a:ext uri="{FF2B5EF4-FFF2-40B4-BE49-F238E27FC236}">
                      <a16:creationId xmlns:a16="http://schemas.microsoft.com/office/drawing/2014/main" id="{9405281A-5B8B-4DC4-8B84-A02A25794D7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69247" y="3318649"/>
                  <a:ext cx="150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9711" name="잉크 29710">
                  <a:extLst>
                    <a:ext uri="{FF2B5EF4-FFF2-40B4-BE49-F238E27FC236}">
                      <a16:creationId xmlns:a16="http://schemas.microsoft.com/office/drawing/2014/main" id="{547DD102-C22D-40B1-A99E-19C4A0467977}"/>
                    </a:ext>
                  </a:extLst>
                </p14:cNvPr>
                <p14:cNvContentPartPr/>
                <p14:nvPr/>
              </p14:nvContentPartPr>
              <p14:xfrm>
                <a:off x="6178687" y="3442129"/>
                <a:ext cx="57240" cy="144360"/>
              </p14:xfrm>
            </p:contentPart>
          </mc:Choice>
          <mc:Fallback>
            <p:pic>
              <p:nvPicPr>
                <p:cNvPr id="29711" name="잉크 29710">
                  <a:extLst>
                    <a:ext uri="{FF2B5EF4-FFF2-40B4-BE49-F238E27FC236}">
                      <a16:creationId xmlns:a16="http://schemas.microsoft.com/office/drawing/2014/main" id="{547DD102-C22D-40B1-A99E-19C4A046797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70047" y="3433129"/>
                  <a:ext cx="74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9712" name="잉크 29711">
                  <a:extLst>
                    <a:ext uri="{FF2B5EF4-FFF2-40B4-BE49-F238E27FC236}">
                      <a16:creationId xmlns:a16="http://schemas.microsoft.com/office/drawing/2014/main" id="{4CE8E79F-BCA7-41DB-A4AE-246004C9C953}"/>
                    </a:ext>
                  </a:extLst>
                </p14:cNvPr>
                <p14:cNvContentPartPr/>
                <p14:nvPr/>
              </p14:nvContentPartPr>
              <p14:xfrm>
                <a:off x="6112447" y="3604849"/>
                <a:ext cx="210960" cy="101520"/>
              </p14:xfrm>
            </p:contentPart>
          </mc:Choice>
          <mc:Fallback>
            <p:pic>
              <p:nvPicPr>
                <p:cNvPr id="29712" name="잉크 29711">
                  <a:extLst>
                    <a:ext uri="{FF2B5EF4-FFF2-40B4-BE49-F238E27FC236}">
                      <a16:creationId xmlns:a16="http://schemas.microsoft.com/office/drawing/2014/main" id="{4CE8E79F-BCA7-41DB-A4AE-246004C9C95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03807" y="3595849"/>
                  <a:ext cx="2286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9713" name="잉크 29712">
                  <a:extLst>
                    <a:ext uri="{FF2B5EF4-FFF2-40B4-BE49-F238E27FC236}">
                      <a16:creationId xmlns:a16="http://schemas.microsoft.com/office/drawing/2014/main" id="{78830FE2-2DBB-46CE-8E23-98CD89D4468A}"/>
                    </a:ext>
                  </a:extLst>
                </p14:cNvPr>
                <p14:cNvContentPartPr/>
                <p14:nvPr/>
              </p14:nvContentPartPr>
              <p14:xfrm>
                <a:off x="6287047" y="3419809"/>
                <a:ext cx="162000" cy="177120"/>
              </p14:xfrm>
            </p:contentPart>
          </mc:Choice>
          <mc:Fallback>
            <p:pic>
              <p:nvPicPr>
                <p:cNvPr id="29713" name="잉크 29712">
                  <a:extLst>
                    <a:ext uri="{FF2B5EF4-FFF2-40B4-BE49-F238E27FC236}">
                      <a16:creationId xmlns:a16="http://schemas.microsoft.com/office/drawing/2014/main" id="{78830FE2-2DBB-46CE-8E23-98CD89D4468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78047" y="3410809"/>
                  <a:ext cx="179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9714" name="잉크 29713">
                  <a:extLst>
                    <a:ext uri="{FF2B5EF4-FFF2-40B4-BE49-F238E27FC236}">
                      <a16:creationId xmlns:a16="http://schemas.microsoft.com/office/drawing/2014/main" id="{2696E122-E6C3-49E0-8565-A110D02CD964}"/>
                    </a:ext>
                  </a:extLst>
                </p14:cNvPr>
                <p14:cNvContentPartPr/>
                <p14:nvPr/>
              </p14:nvContentPartPr>
              <p14:xfrm>
                <a:off x="6450127" y="3510889"/>
                <a:ext cx="71640" cy="72000"/>
              </p14:xfrm>
            </p:contentPart>
          </mc:Choice>
          <mc:Fallback>
            <p:pic>
              <p:nvPicPr>
                <p:cNvPr id="29714" name="잉크 29713">
                  <a:extLst>
                    <a:ext uri="{FF2B5EF4-FFF2-40B4-BE49-F238E27FC236}">
                      <a16:creationId xmlns:a16="http://schemas.microsoft.com/office/drawing/2014/main" id="{2696E122-E6C3-49E0-8565-A110D02CD96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41487" y="3502249"/>
                  <a:ext cx="89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9715" name="잉크 29714">
                  <a:extLst>
                    <a:ext uri="{FF2B5EF4-FFF2-40B4-BE49-F238E27FC236}">
                      <a16:creationId xmlns:a16="http://schemas.microsoft.com/office/drawing/2014/main" id="{C8E56C4D-B929-4082-97D9-8C6BFADB22B8}"/>
                    </a:ext>
                  </a:extLst>
                </p14:cNvPr>
                <p14:cNvContentPartPr/>
                <p14:nvPr/>
              </p14:nvContentPartPr>
              <p14:xfrm>
                <a:off x="6497647" y="3473809"/>
                <a:ext cx="26280" cy="219240"/>
              </p14:xfrm>
            </p:contentPart>
          </mc:Choice>
          <mc:Fallback>
            <p:pic>
              <p:nvPicPr>
                <p:cNvPr id="29715" name="잉크 29714">
                  <a:extLst>
                    <a:ext uri="{FF2B5EF4-FFF2-40B4-BE49-F238E27FC236}">
                      <a16:creationId xmlns:a16="http://schemas.microsoft.com/office/drawing/2014/main" id="{C8E56C4D-B929-4082-97D9-8C6BFADB22B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489007" y="3464809"/>
                  <a:ext cx="439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9716" name="잉크 29715">
                  <a:extLst>
                    <a:ext uri="{FF2B5EF4-FFF2-40B4-BE49-F238E27FC236}">
                      <a16:creationId xmlns:a16="http://schemas.microsoft.com/office/drawing/2014/main" id="{91FA7EED-B15D-47F5-979C-6F93F15512DA}"/>
                    </a:ext>
                  </a:extLst>
                </p14:cNvPr>
                <p14:cNvContentPartPr/>
                <p14:nvPr/>
              </p14:nvContentPartPr>
              <p14:xfrm>
                <a:off x="6662167" y="3454009"/>
                <a:ext cx="183600" cy="147600"/>
              </p14:xfrm>
            </p:contentPart>
          </mc:Choice>
          <mc:Fallback>
            <p:pic>
              <p:nvPicPr>
                <p:cNvPr id="29716" name="잉크 29715">
                  <a:extLst>
                    <a:ext uri="{FF2B5EF4-FFF2-40B4-BE49-F238E27FC236}">
                      <a16:creationId xmlns:a16="http://schemas.microsoft.com/office/drawing/2014/main" id="{91FA7EED-B15D-47F5-979C-6F93F15512D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653167" y="3445009"/>
                  <a:ext cx="2012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9717" name="잉크 29716">
                  <a:extLst>
                    <a:ext uri="{FF2B5EF4-FFF2-40B4-BE49-F238E27FC236}">
                      <a16:creationId xmlns:a16="http://schemas.microsoft.com/office/drawing/2014/main" id="{6B839246-70E2-444D-88D0-BC032B6D53A1}"/>
                    </a:ext>
                  </a:extLst>
                </p14:cNvPr>
                <p14:cNvContentPartPr/>
                <p14:nvPr/>
              </p14:nvContentPartPr>
              <p14:xfrm>
                <a:off x="6711847" y="3462649"/>
                <a:ext cx="182880" cy="203400"/>
              </p14:xfrm>
            </p:contentPart>
          </mc:Choice>
          <mc:Fallback>
            <p:pic>
              <p:nvPicPr>
                <p:cNvPr id="29717" name="잉크 29716">
                  <a:extLst>
                    <a:ext uri="{FF2B5EF4-FFF2-40B4-BE49-F238E27FC236}">
                      <a16:creationId xmlns:a16="http://schemas.microsoft.com/office/drawing/2014/main" id="{6B839246-70E2-444D-88D0-BC032B6D53A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02847" y="3454009"/>
                  <a:ext cx="200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9718" name="잉크 29717">
                  <a:extLst>
                    <a:ext uri="{FF2B5EF4-FFF2-40B4-BE49-F238E27FC236}">
                      <a16:creationId xmlns:a16="http://schemas.microsoft.com/office/drawing/2014/main" id="{8A11A767-B8D5-47C0-8A7A-6C5370C4CCE9}"/>
                    </a:ext>
                  </a:extLst>
                </p14:cNvPr>
                <p14:cNvContentPartPr/>
                <p14:nvPr/>
              </p14:nvContentPartPr>
              <p14:xfrm>
                <a:off x="6961327" y="3425209"/>
                <a:ext cx="122400" cy="160920"/>
              </p14:xfrm>
            </p:contentPart>
          </mc:Choice>
          <mc:Fallback>
            <p:pic>
              <p:nvPicPr>
                <p:cNvPr id="29718" name="잉크 29717">
                  <a:extLst>
                    <a:ext uri="{FF2B5EF4-FFF2-40B4-BE49-F238E27FC236}">
                      <a16:creationId xmlns:a16="http://schemas.microsoft.com/office/drawing/2014/main" id="{8A11A767-B8D5-47C0-8A7A-6C5370C4CCE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952327" y="3416569"/>
                  <a:ext cx="140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9719" name="잉크 29718">
                  <a:extLst>
                    <a:ext uri="{FF2B5EF4-FFF2-40B4-BE49-F238E27FC236}">
                      <a16:creationId xmlns:a16="http://schemas.microsoft.com/office/drawing/2014/main" id="{E67A4560-9712-485C-9E73-09E70BDF1C96}"/>
                    </a:ext>
                  </a:extLst>
                </p14:cNvPr>
                <p14:cNvContentPartPr/>
                <p14:nvPr/>
              </p14:nvContentPartPr>
              <p14:xfrm>
                <a:off x="6957727" y="3464809"/>
                <a:ext cx="177480" cy="227160"/>
              </p14:xfrm>
            </p:contentPart>
          </mc:Choice>
          <mc:Fallback>
            <p:pic>
              <p:nvPicPr>
                <p:cNvPr id="29719" name="잉크 29718">
                  <a:extLst>
                    <a:ext uri="{FF2B5EF4-FFF2-40B4-BE49-F238E27FC236}">
                      <a16:creationId xmlns:a16="http://schemas.microsoft.com/office/drawing/2014/main" id="{E67A4560-9712-485C-9E73-09E70BDF1C9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48727" y="3455809"/>
                  <a:ext cx="1951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9720" name="잉크 29719">
                  <a:extLst>
                    <a:ext uri="{FF2B5EF4-FFF2-40B4-BE49-F238E27FC236}">
                      <a16:creationId xmlns:a16="http://schemas.microsoft.com/office/drawing/2014/main" id="{47A15C36-39E1-4102-B8D6-D9840CB76E4B}"/>
                    </a:ext>
                  </a:extLst>
                </p14:cNvPr>
                <p14:cNvContentPartPr/>
                <p14:nvPr/>
              </p14:nvContentPartPr>
              <p14:xfrm>
                <a:off x="7139887" y="3463369"/>
                <a:ext cx="148680" cy="252360"/>
              </p14:xfrm>
            </p:contentPart>
          </mc:Choice>
          <mc:Fallback>
            <p:pic>
              <p:nvPicPr>
                <p:cNvPr id="29720" name="잉크 29719">
                  <a:extLst>
                    <a:ext uri="{FF2B5EF4-FFF2-40B4-BE49-F238E27FC236}">
                      <a16:creationId xmlns:a16="http://schemas.microsoft.com/office/drawing/2014/main" id="{47A15C36-39E1-4102-B8D6-D9840CB76E4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131247" y="3454729"/>
                  <a:ext cx="16632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30" name="그룹 29729">
            <a:extLst>
              <a:ext uri="{FF2B5EF4-FFF2-40B4-BE49-F238E27FC236}">
                <a16:creationId xmlns:a16="http://schemas.microsoft.com/office/drawing/2014/main" id="{F2B92143-D941-4A83-BE59-DB188C349B1E}"/>
              </a:ext>
            </a:extLst>
          </p:cNvPr>
          <p:cNvGrpSpPr/>
          <p:nvPr/>
        </p:nvGrpSpPr>
        <p:grpSpPr>
          <a:xfrm>
            <a:off x="7464967" y="3416929"/>
            <a:ext cx="865440" cy="335520"/>
            <a:chOff x="7464967" y="3416929"/>
            <a:chExt cx="865440" cy="33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9721" name="잉크 29720">
                  <a:extLst>
                    <a:ext uri="{FF2B5EF4-FFF2-40B4-BE49-F238E27FC236}">
                      <a16:creationId xmlns:a16="http://schemas.microsoft.com/office/drawing/2014/main" id="{CB86AE5B-4D3B-442A-91BA-63572C9E7993}"/>
                    </a:ext>
                  </a:extLst>
                </p14:cNvPr>
                <p14:cNvContentPartPr/>
                <p14:nvPr/>
              </p14:nvContentPartPr>
              <p14:xfrm>
                <a:off x="7464967" y="3438169"/>
                <a:ext cx="84960" cy="144720"/>
              </p14:xfrm>
            </p:contentPart>
          </mc:Choice>
          <mc:Fallback>
            <p:pic>
              <p:nvPicPr>
                <p:cNvPr id="29721" name="잉크 29720">
                  <a:extLst>
                    <a:ext uri="{FF2B5EF4-FFF2-40B4-BE49-F238E27FC236}">
                      <a16:creationId xmlns:a16="http://schemas.microsoft.com/office/drawing/2014/main" id="{CB86AE5B-4D3B-442A-91BA-63572C9E799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56327" y="3429529"/>
                  <a:ext cx="102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9722" name="잉크 29721">
                  <a:extLst>
                    <a:ext uri="{FF2B5EF4-FFF2-40B4-BE49-F238E27FC236}">
                      <a16:creationId xmlns:a16="http://schemas.microsoft.com/office/drawing/2014/main" id="{3637E993-2693-4D22-A023-DDEC9B5C5675}"/>
                    </a:ext>
                  </a:extLst>
                </p14:cNvPr>
                <p14:cNvContentPartPr/>
                <p14:nvPr/>
              </p14:nvContentPartPr>
              <p14:xfrm>
                <a:off x="7578727" y="3436369"/>
                <a:ext cx="82440" cy="119160"/>
              </p14:xfrm>
            </p:contentPart>
          </mc:Choice>
          <mc:Fallback>
            <p:pic>
              <p:nvPicPr>
                <p:cNvPr id="29722" name="잉크 29721">
                  <a:extLst>
                    <a:ext uri="{FF2B5EF4-FFF2-40B4-BE49-F238E27FC236}">
                      <a16:creationId xmlns:a16="http://schemas.microsoft.com/office/drawing/2014/main" id="{3637E993-2693-4D22-A023-DDEC9B5C567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70087" y="3427369"/>
                  <a:ext cx="100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9723" name="잉크 29722">
                  <a:extLst>
                    <a:ext uri="{FF2B5EF4-FFF2-40B4-BE49-F238E27FC236}">
                      <a16:creationId xmlns:a16="http://schemas.microsoft.com/office/drawing/2014/main" id="{71F381FC-F879-49B8-9314-0301ED233AE6}"/>
                    </a:ext>
                  </a:extLst>
                </p14:cNvPr>
                <p14:cNvContentPartPr/>
                <p14:nvPr/>
              </p14:nvContentPartPr>
              <p14:xfrm>
                <a:off x="7511407" y="3618889"/>
                <a:ext cx="199080" cy="129240"/>
              </p14:xfrm>
            </p:contentPart>
          </mc:Choice>
          <mc:Fallback>
            <p:pic>
              <p:nvPicPr>
                <p:cNvPr id="29723" name="잉크 29722">
                  <a:extLst>
                    <a:ext uri="{FF2B5EF4-FFF2-40B4-BE49-F238E27FC236}">
                      <a16:creationId xmlns:a16="http://schemas.microsoft.com/office/drawing/2014/main" id="{71F381FC-F879-49B8-9314-0301ED233AE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502767" y="3610249"/>
                  <a:ext cx="2167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9724" name="잉크 29723">
                  <a:extLst>
                    <a:ext uri="{FF2B5EF4-FFF2-40B4-BE49-F238E27FC236}">
                      <a16:creationId xmlns:a16="http://schemas.microsoft.com/office/drawing/2014/main" id="{C8B1213B-D780-4A4A-A997-BD88283C4727}"/>
                    </a:ext>
                  </a:extLst>
                </p14:cNvPr>
                <p14:cNvContentPartPr/>
                <p14:nvPr/>
              </p14:nvContentPartPr>
              <p14:xfrm>
                <a:off x="7674847" y="3416929"/>
                <a:ext cx="166680" cy="216360"/>
              </p14:xfrm>
            </p:contentPart>
          </mc:Choice>
          <mc:Fallback>
            <p:pic>
              <p:nvPicPr>
                <p:cNvPr id="29724" name="잉크 29723">
                  <a:extLst>
                    <a:ext uri="{FF2B5EF4-FFF2-40B4-BE49-F238E27FC236}">
                      <a16:creationId xmlns:a16="http://schemas.microsoft.com/office/drawing/2014/main" id="{C8B1213B-D780-4A4A-A997-BD88283C472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66207" y="3408289"/>
                  <a:ext cx="184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9725" name="잉크 29724">
                  <a:extLst>
                    <a:ext uri="{FF2B5EF4-FFF2-40B4-BE49-F238E27FC236}">
                      <a16:creationId xmlns:a16="http://schemas.microsoft.com/office/drawing/2014/main" id="{5717C2CB-2EC8-4C97-8EBC-CC088D684F72}"/>
                    </a:ext>
                  </a:extLst>
                </p14:cNvPr>
                <p14:cNvContentPartPr/>
                <p14:nvPr/>
              </p14:nvContentPartPr>
              <p14:xfrm>
                <a:off x="7755487" y="3483169"/>
                <a:ext cx="129960" cy="182520"/>
              </p14:xfrm>
            </p:contentPart>
          </mc:Choice>
          <mc:Fallback>
            <p:pic>
              <p:nvPicPr>
                <p:cNvPr id="29725" name="잉크 29724">
                  <a:extLst>
                    <a:ext uri="{FF2B5EF4-FFF2-40B4-BE49-F238E27FC236}">
                      <a16:creationId xmlns:a16="http://schemas.microsoft.com/office/drawing/2014/main" id="{5717C2CB-2EC8-4C97-8EBC-CC088D684F7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46487" y="3474169"/>
                  <a:ext cx="147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9726" name="잉크 29725">
                  <a:extLst>
                    <a:ext uri="{FF2B5EF4-FFF2-40B4-BE49-F238E27FC236}">
                      <a16:creationId xmlns:a16="http://schemas.microsoft.com/office/drawing/2014/main" id="{66E4C9E4-9AAC-46E3-BE80-3CD411E3BFFD}"/>
                    </a:ext>
                  </a:extLst>
                </p14:cNvPr>
                <p14:cNvContentPartPr/>
                <p14:nvPr/>
              </p14:nvContentPartPr>
              <p14:xfrm>
                <a:off x="7909927" y="3435289"/>
                <a:ext cx="161640" cy="145080"/>
              </p14:xfrm>
            </p:contentPart>
          </mc:Choice>
          <mc:Fallback>
            <p:pic>
              <p:nvPicPr>
                <p:cNvPr id="29726" name="잉크 29725">
                  <a:extLst>
                    <a:ext uri="{FF2B5EF4-FFF2-40B4-BE49-F238E27FC236}">
                      <a16:creationId xmlns:a16="http://schemas.microsoft.com/office/drawing/2014/main" id="{66E4C9E4-9AAC-46E3-BE80-3CD411E3BF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00927" y="3426289"/>
                  <a:ext cx="179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9727" name="잉크 29726">
                  <a:extLst>
                    <a:ext uri="{FF2B5EF4-FFF2-40B4-BE49-F238E27FC236}">
                      <a16:creationId xmlns:a16="http://schemas.microsoft.com/office/drawing/2014/main" id="{F47F5F05-C8FE-4352-95BA-F25DE52D3868}"/>
                    </a:ext>
                  </a:extLst>
                </p14:cNvPr>
                <p14:cNvContentPartPr/>
                <p14:nvPr/>
              </p14:nvContentPartPr>
              <p14:xfrm>
                <a:off x="7926847" y="3632569"/>
                <a:ext cx="151920" cy="96480"/>
              </p14:xfrm>
            </p:contentPart>
          </mc:Choice>
          <mc:Fallback>
            <p:pic>
              <p:nvPicPr>
                <p:cNvPr id="29727" name="잉크 29726">
                  <a:extLst>
                    <a:ext uri="{FF2B5EF4-FFF2-40B4-BE49-F238E27FC236}">
                      <a16:creationId xmlns:a16="http://schemas.microsoft.com/office/drawing/2014/main" id="{F47F5F05-C8FE-4352-95BA-F25DE52D386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17847" y="3623929"/>
                  <a:ext cx="169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9728" name="잉크 29727">
                  <a:extLst>
                    <a:ext uri="{FF2B5EF4-FFF2-40B4-BE49-F238E27FC236}">
                      <a16:creationId xmlns:a16="http://schemas.microsoft.com/office/drawing/2014/main" id="{378FADCF-5B54-44D6-BCA3-DF528FA0FF76}"/>
                    </a:ext>
                  </a:extLst>
                </p14:cNvPr>
                <p14:cNvContentPartPr/>
                <p14:nvPr/>
              </p14:nvContentPartPr>
              <p14:xfrm>
                <a:off x="8089207" y="3472009"/>
                <a:ext cx="165960" cy="180000"/>
              </p14:xfrm>
            </p:contentPart>
          </mc:Choice>
          <mc:Fallback>
            <p:pic>
              <p:nvPicPr>
                <p:cNvPr id="29728" name="잉크 29727">
                  <a:extLst>
                    <a:ext uri="{FF2B5EF4-FFF2-40B4-BE49-F238E27FC236}">
                      <a16:creationId xmlns:a16="http://schemas.microsoft.com/office/drawing/2014/main" id="{378FADCF-5B54-44D6-BCA3-DF528FA0FF7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080567" y="3463009"/>
                  <a:ext cx="183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9729" name="잉크 29728">
                  <a:extLst>
                    <a:ext uri="{FF2B5EF4-FFF2-40B4-BE49-F238E27FC236}">
                      <a16:creationId xmlns:a16="http://schemas.microsoft.com/office/drawing/2014/main" id="{D4C0622E-255B-4762-8D4A-C5716F2CC186}"/>
                    </a:ext>
                  </a:extLst>
                </p14:cNvPr>
                <p14:cNvContentPartPr/>
                <p14:nvPr/>
              </p14:nvContentPartPr>
              <p14:xfrm>
                <a:off x="8125567" y="3638329"/>
                <a:ext cx="204840" cy="114120"/>
              </p14:xfrm>
            </p:contentPart>
          </mc:Choice>
          <mc:Fallback>
            <p:pic>
              <p:nvPicPr>
                <p:cNvPr id="29729" name="잉크 29728">
                  <a:extLst>
                    <a:ext uri="{FF2B5EF4-FFF2-40B4-BE49-F238E27FC236}">
                      <a16:creationId xmlns:a16="http://schemas.microsoft.com/office/drawing/2014/main" id="{D4C0622E-255B-4762-8D4A-C5716F2CC18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116567" y="3629329"/>
                  <a:ext cx="222480" cy="13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9744" name="잉크 29743">
                <a:extLst>
                  <a:ext uri="{FF2B5EF4-FFF2-40B4-BE49-F238E27FC236}">
                    <a16:creationId xmlns:a16="http://schemas.microsoft.com/office/drawing/2014/main" id="{801B01BD-B27D-45D6-A7AC-9EBDAE97FA02}"/>
                  </a:ext>
                </a:extLst>
              </p14:cNvPr>
              <p14:cNvContentPartPr/>
              <p14:nvPr/>
            </p14:nvContentPartPr>
            <p14:xfrm>
              <a:off x="1810447" y="3434209"/>
              <a:ext cx="139320" cy="228600"/>
            </p14:xfrm>
          </p:contentPart>
        </mc:Choice>
        <mc:Fallback>
          <p:pic>
            <p:nvPicPr>
              <p:cNvPr id="29744" name="잉크 29743">
                <a:extLst>
                  <a:ext uri="{FF2B5EF4-FFF2-40B4-BE49-F238E27FC236}">
                    <a16:creationId xmlns:a16="http://schemas.microsoft.com/office/drawing/2014/main" id="{801B01BD-B27D-45D6-A7AC-9EBDAE97FA0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801447" y="3425209"/>
                <a:ext cx="156960" cy="24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54" name="그룹 29753">
            <a:extLst>
              <a:ext uri="{FF2B5EF4-FFF2-40B4-BE49-F238E27FC236}">
                <a16:creationId xmlns:a16="http://schemas.microsoft.com/office/drawing/2014/main" id="{3E7976B8-0749-4D73-880A-784FAD05669D}"/>
              </a:ext>
            </a:extLst>
          </p:cNvPr>
          <p:cNvGrpSpPr/>
          <p:nvPr/>
        </p:nvGrpSpPr>
        <p:grpSpPr>
          <a:xfrm>
            <a:off x="1721887" y="3981409"/>
            <a:ext cx="1170360" cy="246600"/>
            <a:chOff x="1721887" y="3981409"/>
            <a:chExt cx="1170360" cy="24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9745" name="잉크 29744">
                  <a:extLst>
                    <a:ext uri="{FF2B5EF4-FFF2-40B4-BE49-F238E27FC236}">
                      <a16:creationId xmlns:a16="http://schemas.microsoft.com/office/drawing/2014/main" id="{BC5186A4-BB50-4336-97BB-2FC2F3958158}"/>
                    </a:ext>
                  </a:extLst>
                </p14:cNvPr>
                <p14:cNvContentPartPr/>
                <p14:nvPr/>
              </p14:nvContentPartPr>
              <p14:xfrm>
                <a:off x="1721887" y="4018849"/>
                <a:ext cx="106560" cy="131040"/>
              </p14:xfrm>
            </p:contentPart>
          </mc:Choice>
          <mc:Fallback>
            <p:pic>
              <p:nvPicPr>
                <p:cNvPr id="29745" name="잉크 29744">
                  <a:extLst>
                    <a:ext uri="{FF2B5EF4-FFF2-40B4-BE49-F238E27FC236}">
                      <a16:creationId xmlns:a16="http://schemas.microsoft.com/office/drawing/2014/main" id="{BC5186A4-BB50-4336-97BB-2FC2F395815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713247" y="4010209"/>
                  <a:ext cx="124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9746" name="잉크 29745">
                  <a:extLst>
                    <a:ext uri="{FF2B5EF4-FFF2-40B4-BE49-F238E27FC236}">
                      <a16:creationId xmlns:a16="http://schemas.microsoft.com/office/drawing/2014/main" id="{237A5674-B736-49D7-9DC7-EAF10CEF2D90}"/>
                    </a:ext>
                  </a:extLst>
                </p14:cNvPr>
                <p14:cNvContentPartPr/>
                <p14:nvPr/>
              </p14:nvContentPartPr>
              <p14:xfrm>
                <a:off x="1823047" y="4032889"/>
                <a:ext cx="143640" cy="131760"/>
              </p14:xfrm>
            </p:contentPart>
          </mc:Choice>
          <mc:Fallback>
            <p:pic>
              <p:nvPicPr>
                <p:cNvPr id="29746" name="잉크 29745">
                  <a:extLst>
                    <a:ext uri="{FF2B5EF4-FFF2-40B4-BE49-F238E27FC236}">
                      <a16:creationId xmlns:a16="http://schemas.microsoft.com/office/drawing/2014/main" id="{237A5674-B736-49D7-9DC7-EAF10CEF2D9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814047" y="4024249"/>
                  <a:ext cx="161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9747" name="잉크 29746">
                  <a:extLst>
                    <a:ext uri="{FF2B5EF4-FFF2-40B4-BE49-F238E27FC236}">
                      <a16:creationId xmlns:a16="http://schemas.microsoft.com/office/drawing/2014/main" id="{0480128A-D05C-4918-9D3E-3767C16E6A53}"/>
                    </a:ext>
                  </a:extLst>
                </p14:cNvPr>
                <p14:cNvContentPartPr/>
                <p14:nvPr/>
              </p14:nvContentPartPr>
              <p14:xfrm>
                <a:off x="1954807" y="4045489"/>
                <a:ext cx="93600" cy="17280"/>
              </p14:xfrm>
            </p:contentPart>
          </mc:Choice>
          <mc:Fallback>
            <p:pic>
              <p:nvPicPr>
                <p:cNvPr id="29747" name="잉크 29746">
                  <a:extLst>
                    <a:ext uri="{FF2B5EF4-FFF2-40B4-BE49-F238E27FC236}">
                      <a16:creationId xmlns:a16="http://schemas.microsoft.com/office/drawing/2014/main" id="{0480128A-D05C-4918-9D3E-3767C16E6A5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945807" y="4036489"/>
                  <a:ext cx="111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9748" name="잉크 29747">
                  <a:extLst>
                    <a:ext uri="{FF2B5EF4-FFF2-40B4-BE49-F238E27FC236}">
                      <a16:creationId xmlns:a16="http://schemas.microsoft.com/office/drawing/2014/main" id="{C5A62C8B-602F-4FC9-B5F9-C0D9B52E5D8D}"/>
                    </a:ext>
                  </a:extLst>
                </p14:cNvPr>
                <p14:cNvContentPartPr/>
                <p14:nvPr/>
              </p14:nvContentPartPr>
              <p14:xfrm>
                <a:off x="2003047" y="3981409"/>
                <a:ext cx="65520" cy="180360"/>
              </p14:xfrm>
            </p:contentPart>
          </mc:Choice>
          <mc:Fallback>
            <p:pic>
              <p:nvPicPr>
                <p:cNvPr id="29748" name="잉크 29747">
                  <a:extLst>
                    <a:ext uri="{FF2B5EF4-FFF2-40B4-BE49-F238E27FC236}">
                      <a16:creationId xmlns:a16="http://schemas.microsoft.com/office/drawing/2014/main" id="{C5A62C8B-602F-4FC9-B5F9-C0D9B52E5D8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994407" y="3972769"/>
                  <a:ext cx="83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9749" name="잉크 29748">
                  <a:extLst>
                    <a:ext uri="{FF2B5EF4-FFF2-40B4-BE49-F238E27FC236}">
                      <a16:creationId xmlns:a16="http://schemas.microsoft.com/office/drawing/2014/main" id="{C2361A87-BAA5-4882-B1F0-00F9325AD6D2}"/>
                    </a:ext>
                  </a:extLst>
                </p14:cNvPr>
                <p14:cNvContentPartPr/>
                <p14:nvPr/>
              </p14:nvContentPartPr>
              <p14:xfrm>
                <a:off x="2082247" y="4039729"/>
                <a:ext cx="289800" cy="120240"/>
              </p14:xfrm>
            </p:contentPart>
          </mc:Choice>
          <mc:Fallback>
            <p:pic>
              <p:nvPicPr>
                <p:cNvPr id="29749" name="잉크 29748">
                  <a:extLst>
                    <a:ext uri="{FF2B5EF4-FFF2-40B4-BE49-F238E27FC236}">
                      <a16:creationId xmlns:a16="http://schemas.microsoft.com/office/drawing/2014/main" id="{C2361A87-BAA5-4882-B1F0-00F9325AD6D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073607" y="4030729"/>
                  <a:ext cx="307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9750" name="잉크 29749">
                  <a:extLst>
                    <a:ext uri="{FF2B5EF4-FFF2-40B4-BE49-F238E27FC236}">
                      <a16:creationId xmlns:a16="http://schemas.microsoft.com/office/drawing/2014/main" id="{D5FB8530-A0FE-4532-8DE1-F147327A4019}"/>
                    </a:ext>
                  </a:extLst>
                </p14:cNvPr>
                <p14:cNvContentPartPr/>
                <p14:nvPr/>
              </p14:nvContentPartPr>
              <p14:xfrm>
                <a:off x="2390407" y="4044409"/>
                <a:ext cx="101880" cy="140400"/>
              </p14:xfrm>
            </p:contentPart>
          </mc:Choice>
          <mc:Fallback>
            <p:pic>
              <p:nvPicPr>
                <p:cNvPr id="29750" name="잉크 29749">
                  <a:extLst>
                    <a:ext uri="{FF2B5EF4-FFF2-40B4-BE49-F238E27FC236}">
                      <a16:creationId xmlns:a16="http://schemas.microsoft.com/office/drawing/2014/main" id="{D5FB8530-A0FE-4532-8DE1-F147327A401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381407" y="4035769"/>
                  <a:ext cx="119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9751" name="잉크 29750">
                  <a:extLst>
                    <a:ext uri="{FF2B5EF4-FFF2-40B4-BE49-F238E27FC236}">
                      <a16:creationId xmlns:a16="http://schemas.microsoft.com/office/drawing/2014/main" id="{5C730CCC-BCC0-41C9-B574-06E186CDF745}"/>
                    </a:ext>
                  </a:extLst>
                </p14:cNvPr>
                <p14:cNvContentPartPr/>
                <p14:nvPr/>
              </p14:nvContentPartPr>
              <p14:xfrm>
                <a:off x="2639887" y="4051249"/>
                <a:ext cx="128520" cy="133920"/>
              </p14:xfrm>
            </p:contentPart>
          </mc:Choice>
          <mc:Fallback>
            <p:pic>
              <p:nvPicPr>
                <p:cNvPr id="29751" name="잉크 29750">
                  <a:extLst>
                    <a:ext uri="{FF2B5EF4-FFF2-40B4-BE49-F238E27FC236}">
                      <a16:creationId xmlns:a16="http://schemas.microsoft.com/office/drawing/2014/main" id="{5C730CCC-BCC0-41C9-B574-06E186CDF74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631247" y="4042249"/>
                  <a:ext cx="146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9752" name="잉크 29751">
                  <a:extLst>
                    <a:ext uri="{FF2B5EF4-FFF2-40B4-BE49-F238E27FC236}">
                      <a16:creationId xmlns:a16="http://schemas.microsoft.com/office/drawing/2014/main" id="{023DF00A-1134-4457-AB26-D46166D178F4}"/>
                    </a:ext>
                  </a:extLst>
                </p14:cNvPr>
                <p14:cNvContentPartPr/>
                <p14:nvPr/>
              </p14:nvContentPartPr>
              <p14:xfrm>
                <a:off x="2865967" y="4003009"/>
                <a:ext cx="26280" cy="59040"/>
              </p14:xfrm>
            </p:contentPart>
          </mc:Choice>
          <mc:Fallback>
            <p:pic>
              <p:nvPicPr>
                <p:cNvPr id="29752" name="잉크 29751">
                  <a:extLst>
                    <a:ext uri="{FF2B5EF4-FFF2-40B4-BE49-F238E27FC236}">
                      <a16:creationId xmlns:a16="http://schemas.microsoft.com/office/drawing/2014/main" id="{023DF00A-1134-4457-AB26-D46166D178F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57327" y="3994369"/>
                  <a:ext cx="439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9753" name="잉크 29752">
                  <a:extLst>
                    <a:ext uri="{FF2B5EF4-FFF2-40B4-BE49-F238E27FC236}">
                      <a16:creationId xmlns:a16="http://schemas.microsoft.com/office/drawing/2014/main" id="{0CE02946-2247-4216-97DE-72CBB975500B}"/>
                    </a:ext>
                  </a:extLst>
                </p14:cNvPr>
                <p14:cNvContentPartPr/>
                <p14:nvPr/>
              </p14:nvContentPartPr>
              <p14:xfrm>
                <a:off x="2837527" y="4129009"/>
                <a:ext cx="54360" cy="99000"/>
              </p14:xfrm>
            </p:contentPart>
          </mc:Choice>
          <mc:Fallback>
            <p:pic>
              <p:nvPicPr>
                <p:cNvPr id="29753" name="잉크 29752">
                  <a:extLst>
                    <a:ext uri="{FF2B5EF4-FFF2-40B4-BE49-F238E27FC236}">
                      <a16:creationId xmlns:a16="http://schemas.microsoft.com/office/drawing/2014/main" id="{0CE02946-2247-4216-97DE-72CBB975500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828887" y="4120369"/>
                  <a:ext cx="72000" cy="11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9755" name="잉크 29754">
                <a:extLst>
                  <a:ext uri="{FF2B5EF4-FFF2-40B4-BE49-F238E27FC236}">
                    <a16:creationId xmlns:a16="http://schemas.microsoft.com/office/drawing/2014/main" id="{139DAAFB-4293-4216-AC66-3589502C3A78}"/>
                  </a:ext>
                </a:extLst>
              </p14:cNvPr>
              <p14:cNvContentPartPr/>
              <p14:nvPr/>
            </p14:nvContentPartPr>
            <p14:xfrm>
              <a:off x="1242727" y="4289209"/>
              <a:ext cx="164160" cy="268560"/>
            </p14:xfrm>
          </p:contentPart>
        </mc:Choice>
        <mc:Fallback>
          <p:pic>
            <p:nvPicPr>
              <p:cNvPr id="29755" name="잉크 29754">
                <a:extLst>
                  <a:ext uri="{FF2B5EF4-FFF2-40B4-BE49-F238E27FC236}">
                    <a16:creationId xmlns:a16="http://schemas.microsoft.com/office/drawing/2014/main" id="{139DAAFB-4293-4216-AC66-3589502C3A7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234087" y="4280569"/>
                <a:ext cx="181800" cy="286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4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en-US" dirty="0"/>
              <a:t>stat, </a:t>
            </a:r>
            <a:r>
              <a:rPr lang="en-US" altLang="en-US" dirty="0" err="1"/>
              <a:t>fstat</a:t>
            </a:r>
            <a:endParaRPr lang="ko-KR" altLang="en-US" dirty="0"/>
          </a:p>
        </p:txBody>
      </p:sp>
      <p:sp>
        <p:nvSpPr>
          <p:cNvPr id="30723" name="내용 개체 틀 5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en-US" altLang="ko-KR"/>
              <a:t> </a:t>
            </a:r>
            <a:r>
              <a:rPr lang="ko-KR" altLang="en-US"/>
              <a:t>지정한 파일에 대한 상세한 정보를 읽어옴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지정한 파일의 아이노드 블록에 저장된 정보를 읽어냄</a:t>
            </a:r>
            <a:endParaRPr lang="en-US" altLang="ko-KR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30724" name="날짜 개체 틀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C95703E5-1FB0-4BD5-9FFE-D1391EB002EF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30725" name="바닥글 개체 틀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30726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E6D826FE-4306-4830-8253-2AED259EB0C2}" type="slidenum">
              <a:rPr lang="ko-KR" altLang="en-US" smtClean="0">
                <a:latin typeface="Comic Sans MS" pitchFamily="66" charset="0"/>
              </a:rPr>
              <a:pPr eaLnBrk="1" hangingPunct="1"/>
              <a:t>28</a:t>
            </a:fld>
            <a:endParaRPr lang="en-US" altLang="ko-KR">
              <a:latin typeface="Comic Sans MS" pitchFamily="66" charset="0"/>
            </a:endParaRPr>
          </a:p>
        </p:txBody>
      </p:sp>
      <p:graphicFrame>
        <p:nvGraphicFramePr>
          <p:cNvPr id="7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742838"/>
              </p:ext>
            </p:extLst>
          </p:nvPr>
        </p:nvGraphicFramePr>
        <p:xfrm>
          <a:off x="395288" y="1665288"/>
          <a:ext cx="8353425" cy="3635375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86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#include &lt;sys/types.h&gt;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#include &lt;sys/stat.h&gt;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#include &lt;unistd.h&gt;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 stat(const char *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filename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struct stat *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buf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 fstat(int 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filedes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struct stat *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buf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filename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파일의 경로 이름이다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filedes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개방된 파일의 파일 기술자이다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buf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파일의 정보를 담기 위한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struct stat 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타입 구조체의 포인터이다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호출이 성공하면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반환하고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실패하면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398FBAC4-7E34-4C2F-94E8-EBC89B340B5A}"/>
              </a:ext>
            </a:extLst>
          </p:cNvPr>
          <p:cNvGrpSpPr/>
          <p:nvPr/>
        </p:nvGrpSpPr>
        <p:grpSpPr>
          <a:xfrm>
            <a:off x="2852647" y="400129"/>
            <a:ext cx="2556360" cy="1113840"/>
            <a:chOff x="2852647" y="400129"/>
            <a:chExt cx="2556360" cy="11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04A9BC82-705F-4A8E-BDB8-91B68DCB8EF2}"/>
                    </a:ext>
                  </a:extLst>
                </p14:cNvPr>
                <p14:cNvContentPartPr/>
                <p14:nvPr/>
              </p14:nvContentPartPr>
              <p14:xfrm>
                <a:off x="2852647" y="1001329"/>
                <a:ext cx="1475640" cy="51264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04A9BC82-705F-4A8E-BDB8-91B68DCB8EF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43647" y="992329"/>
                  <a:ext cx="14932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4DEA372-977F-498E-AB5F-4076BD91F8A6}"/>
                    </a:ext>
                  </a:extLst>
                </p14:cNvPr>
                <p14:cNvContentPartPr/>
                <p14:nvPr/>
              </p14:nvContentPartPr>
              <p14:xfrm>
                <a:off x="2905927" y="976849"/>
                <a:ext cx="1429920" cy="45000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4DEA372-977F-498E-AB5F-4076BD91F8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97287" y="967849"/>
                  <a:ext cx="144756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B3C5B906-9063-4821-9114-0A84820154E5}"/>
                    </a:ext>
                  </a:extLst>
                </p14:cNvPr>
                <p14:cNvContentPartPr/>
                <p14:nvPr/>
              </p14:nvContentPartPr>
              <p14:xfrm>
                <a:off x="3200047" y="629449"/>
                <a:ext cx="222840" cy="3304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B3C5B906-9063-4821-9114-0A84820154E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91047" y="620449"/>
                  <a:ext cx="2404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E6C9F7A-5850-4761-8B97-BD3EC2E466FB}"/>
                    </a:ext>
                  </a:extLst>
                </p14:cNvPr>
                <p14:cNvContentPartPr/>
                <p14:nvPr/>
              </p14:nvContentPartPr>
              <p14:xfrm>
                <a:off x="3327127" y="584089"/>
                <a:ext cx="133560" cy="1299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E6C9F7A-5850-4761-8B97-BD3EC2E466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18127" y="575449"/>
                  <a:ext cx="1512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70A59B2-4FB9-4F34-AD22-0F3432CB35BC}"/>
                    </a:ext>
                  </a:extLst>
                </p14:cNvPr>
                <p14:cNvContentPartPr/>
                <p14:nvPr/>
              </p14:nvContentPartPr>
              <p14:xfrm>
                <a:off x="3552847" y="400129"/>
                <a:ext cx="12240" cy="655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70A59B2-4FB9-4F34-AD22-0F3432CB35B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44207" y="391129"/>
                  <a:ext cx="29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D6B824A-FC2C-4E4B-9F02-DF461E06B003}"/>
                    </a:ext>
                  </a:extLst>
                </p14:cNvPr>
                <p14:cNvContentPartPr/>
                <p14:nvPr/>
              </p14:nvContentPartPr>
              <p14:xfrm>
                <a:off x="3535927" y="501289"/>
                <a:ext cx="25560" cy="1065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D6B824A-FC2C-4E4B-9F02-DF461E06B00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27287" y="492649"/>
                  <a:ext cx="432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49AE0D5-59B2-49DC-9938-D256DA056A81}"/>
                    </a:ext>
                  </a:extLst>
                </p14:cNvPr>
                <p14:cNvContentPartPr/>
                <p14:nvPr/>
              </p14:nvContentPartPr>
              <p14:xfrm>
                <a:off x="3597847" y="540529"/>
                <a:ext cx="113760" cy="1148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49AE0D5-59B2-49DC-9938-D256DA056A8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89207" y="531529"/>
                  <a:ext cx="131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E35FF33-8E73-4782-B427-1F82162B4B16}"/>
                    </a:ext>
                  </a:extLst>
                </p14:cNvPr>
                <p14:cNvContentPartPr/>
                <p14:nvPr/>
              </p14:nvContentPartPr>
              <p14:xfrm>
                <a:off x="3729247" y="556729"/>
                <a:ext cx="69840" cy="799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E35FF33-8E73-4782-B427-1F82162B4B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20607" y="548089"/>
                  <a:ext cx="87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AFAE4C38-7FD6-4377-834A-CEB6712CF6E7}"/>
                    </a:ext>
                  </a:extLst>
                </p14:cNvPr>
                <p14:cNvContentPartPr/>
                <p14:nvPr/>
              </p14:nvContentPartPr>
              <p14:xfrm>
                <a:off x="3812407" y="484009"/>
                <a:ext cx="103320" cy="1735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AFAE4C38-7FD6-4377-834A-CEB6712CF6E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03407" y="475009"/>
                  <a:ext cx="120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AB27413-B848-40BB-BC3C-A8F16534BAEE}"/>
                    </a:ext>
                  </a:extLst>
                </p14:cNvPr>
                <p14:cNvContentPartPr/>
                <p14:nvPr/>
              </p14:nvContentPartPr>
              <p14:xfrm>
                <a:off x="3966487" y="532969"/>
                <a:ext cx="116280" cy="1400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AB27413-B848-40BB-BC3C-A8F16534BA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57487" y="523969"/>
                  <a:ext cx="1339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9A6B8F3-052D-4DED-A7D3-BB60C26C89C2}"/>
                    </a:ext>
                  </a:extLst>
                </p14:cNvPr>
                <p14:cNvContentPartPr/>
                <p14:nvPr/>
              </p14:nvContentPartPr>
              <p14:xfrm>
                <a:off x="4148647" y="499489"/>
                <a:ext cx="141840" cy="1706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9A6B8F3-052D-4DED-A7D3-BB60C26C89C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39647" y="490489"/>
                  <a:ext cx="159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7E96072-F88E-4499-A332-369684A1743B}"/>
                    </a:ext>
                  </a:extLst>
                </p14:cNvPr>
                <p14:cNvContentPartPr/>
                <p14:nvPr/>
              </p14:nvContentPartPr>
              <p14:xfrm>
                <a:off x="4266727" y="605329"/>
                <a:ext cx="21960" cy="1479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7E96072-F88E-4499-A332-369684A1743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57727" y="596689"/>
                  <a:ext cx="39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9F059A7-9605-4A58-ABDE-B76A3C9673F6}"/>
                    </a:ext>
                  </a:extLst>
                </p14:cNvPr>
                <p14:cNvContentPartPr/>
                <p14:nvPr/>
              </p14:nvContentPartPr>
              <p14:xfrm>
                <a:off x="4417927" y="493369"/>
                <a:ext cx="115920" cy="1515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9F059A7-9605-4A58-ABDE-B76A3C9673F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09287" y="484729"/>
                  <a:ext cx="133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83DCE2D-4B17-4341-8CD8-8A628F635227}"/>
                    </a:ext>
                  </a:extLst>
                </p14:cNvPr>
                <p14:cNvContentPartPr/>
                <p14:nvPr/>
              </p14:nvContentPartPr>
              <p14:xfrm>
                <a:off x="4505407" y="504169"/>
                <a:ext cx="56520" cy="1065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83DCE2D-4B17-4341-8CD8-8A628F6352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96407" y="495529"/>
                  <a:ext cx="741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6725765-0332-4860-8816-BEE8344D3C86}"/>
                    </a:ext>
                  </a:extLst>
                </p14:cNvPr>
                <p14:cNvContentPartPr/>
                <p14:nvPr/>
              </p14:nvContentPartPr>
              <p14:xfrm>
                <a:off x="4604047" y="520369"/>
                <a:ext cx="23400" cy="1260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6725765-0332-4860-8816-BEE8344D3C8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95047" y="511729"/>
                  <a:ext cx="41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42ED799-85CF-4C30-B2AB-B68ECE5445C7}"/>
                    </a:ext>
                  </a:extLst>
                </p14:cNvPr>
                <p14:cNvContentPartPr/>
                <p14:nvPr/>
              </p14:nvContentPartPr>
              <p14:xfrm>
                <a:off x="4665967" y="475369"/>
                <a:ext cx="95760" cy="1188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42ED799-85CF-4C30-B2AB-B68ECE5445C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57327" y="466369"/>
                  <a:ext cx="113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CE6503AC-FBA8-436C-A4A7-BF40FA22BC64}"/>
                    </a:ext>
                  </a:extLst>
                </p14:cNvPr>
                <p14:cNvContentPartPr/>
                <p14:nvPr/>
              </p14:nvContentPartPr>
              <p14:xfrm>
                <a:off x="4761727" y="523969"/>
                <a:ext cx="82800" cy="817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CE6503AC-FBA8-436C-A4A7-BF40FA22BC6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52727" y="515329"/>
                  <a:ext cx="1004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764CF4A-EA87-4824-977A-CB4351AF13F6}"/>
                    </a:ext>
                  </a:extLst>
                </p14:cNvPr>
                <p14:cNvContentPartPr/>
                <p14:nvPr/>
              </p14:nvContentPartPr>
              <p14:xfrm>
                <a:off x="4847047" y="479689"/>
                <a:ext cx="147960" cy="1342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764CF4A-EA87-4824-977A-CB4351AF13F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38407" y="471049"/>
                  <a:ext cx="165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55172DB-8443-458D-8FF5-8CCDF13DDDF0}"/>
                    </a:ext>
                  </a:extLst>
                </p14:cNvPr>
                <p14:cNvContentPartPr/>
                <p14:nvPr/>
              </p14:nvContentPartPr>
              <p14:xfrm>
                <a:off x="4966567" y="503449"/>
                <a:ext cx="72000" cy="11808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55172DB-8443-458D-8FF5-8CCDF13DDDF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57927" y="494449"/>
                  <a:ext cx="896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C1253BD-B12E-47A1-AA31-24BE87A42B86}"/>
                    </a:ext>
                  </a:extLst>
                </p14:cNvPr>
                <p14:cNvContentPartPr/>
                <p14:nvPr/>
              </p14:nvContentPartPr>
              <p14:xfrm>
                <a:off x="5081767" y="496249"/>
                <a:ext cx="55080" cy="1058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C1253BD-B12E-47A1-AA31-24BE87A42B8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72767" y="487609"/>
                  <a:ext cx="72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C104F39-95E2-4904-8792-D8B79CCF0DD7}"/>
                    </a:ext>
                  </a:extLst>
                </p14:cNvPr>
                <p14:cNvContentPartPr/>
                <p14:nvPr/>
              </p14:nvContentPartPr>
              <p14:xfrm>
                <a:off x="5164927" y="515329"/>
                <a:ext cx="15120" cy="1058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C104F39-95E2-4904-8792-D8B79CCF0DD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56287" y="506689"/>
                  <a:ext cx="32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0DD1A973-4186-4B05-AADD-72BA12E71B4C}"/>
                    </a:ext>
                  </a:extLst>
                </p14:cNvPr>
                <p14:cNvContentPartPr/>
                <p14:nvPr/>
              </p14:nvContentPartPr>
              <p14:xfrm>
                <a:off x="5221087" y="466369"/>
                <a:ext cx="114840" cy="1616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0DD1A973-4186-4B05-AADD-72BA12E71B4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12447" y="457369"/>
                  <a:ext cx="132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CD030FC-9AA1-46F0-BE37-890309732532}"/>
                    </a:ext>
                  </a:extLst>
                </p14:cNvPr>
                <p14:cNvContentPartPr/>
                <p14:nvPr/>
              </p14:nvContentPartPr>
              <p14:xfrm>
                <a:off x="5226127" y="492649"/>
                <a:ext cx="182880" cy="15372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CD030FC-9AA1-46F0-BE37-89030973253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17487" y="484009"/>
                  <a:ext cx="200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A43FB8F4-A784-4A1C-BB48-2316C778833B}"/>
                    </a:ext>
                  </a:extLst>
                </p14:cNvPr>
                <p14:cNvContentPartPr/>
                <p14:nvPr/>
              </p14:nvContentPartPr>
              <p14:xfrm>
                <a:off x="5176447" y="692809"/>
                <a:ext cx="42840" cy="28944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A43FB8F4-A784-4A1C-BB48-2316C778833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67807" y="684169"/>
                  <a:ext cx="604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48F65176-E381-4F8C-A615-6BB883F81457}"/>
                    </a:ext>
                  </a:extLst>
                </p14:cNvPr>
                <p14:cNvContentPartPr/>
                <p14:nvPr/>
              </p14:nvContentPartPr>
              <p14:xfrm>
                <a:off x="5132527" y="910609"/>
                <a:ext cx="179280" cy="11232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48F65176-E381-4F8C-A615-6BB883F8145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23887" y="901969"/>
                  <a:ext cx="19692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55" name="그룹 30754">
            <a:extLst>
              <a:ext uri="{FF2B5EF4-FFF2-40B4-BE49-F238E27FC236}">
                <a16:creationId xmlns:a16="http://schemas.microsoft.com/office/drawing/2014/main" id="{DFD1C04B-6988-4598-9FBB-746D622456A2}"/>
              </a:ext>
            </a:extLst>
          </p:cNvPr>
          <p:cNvGrpSpPr/>
          <p:nvPr/>
        </p:nvGrpSpPr>
        <p:grpSpPr>
          <a:xfrm>
            <a:off x="5808967" y="1065049"/>
            <a:ext cx="2573640" cy="1135440"/>
            <a:chOff x="5808967" y="1065049"/>
            <a:chExt cx="2573640" cy="113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A63E95E6-B7EE-4176-B755-1D8FAB00E435}"/>
                    </a:ext>
                  </a:extLst>
                </p14:cNvPr>
                <p14:cNvContentPartPr/>
                <p14:nvPr/>
              </p14:nvContentPartPr>
              <p14:xfrm>
                <a:off x="5817247" y="1130929"/>
                <a:ext cx="191520" cy="5940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A63E95E6-B7EE-4176-B755-1D8FAB00E43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08607" y="1121929"/>
                  <a:ext cx="2091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DCBF522B-8218-4F5A-A1D6-94170ADB943B}"/>
                    </a:ext>
                  </a:extLst>
                </p14:cNvPr>
                <p14:cNvContentPartPr/>
                <p14:nvPr/>
              </p14:nvContentPartPr>
              <p14:xfrm>
                <a:off x="5808967" y="1260169"/>
                <a:ext cx="179280" cy="3204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DCBF522B-8218-4F5A-A1D6-94170ADB943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99967" y="1251169"/>
                  <a:ext cx="196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F9810316-B2B4-40B0-9E74-B796EB3ED15C}"/>
                    </a:ext>
                  </a:extLst>
                </p14:cNvPr>
                <p14:cNvContentPartPr/>
                <p14:nvPr/>
              </p14:nvContentPartPr>
              <p14:xfrm>
                <a:off x="5937487" y="1091689"/>
                <a:ext cx="115920" cy="29340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F9810316-B2B4-40B0-9E74-B796EB3ED15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28847" y="1083049"/>
                  <a:ext cx="1335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7E3B4EF8-00E1-4A8F-A746-A389929DEAE6}"/>
                    </a:ext>
                  </a:extLst>
                </p14:cNvPr>
                <p14:cNvContentPartPr/>
                <p14:nvPr/>
              </p14:nvContentPartPr>
              <p14:xfrm>
                <a:off x="6153847" y="1101049"/>
                <a:ext cx="145800" cy="2088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7E3B4EF8-00E1-4A8F-A746-A389929DEAE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44847" y="1092049"/>
                  <a:ext cx="163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63C17AC-7754-47E2-B138-73F632FD2EBA}"/>
                    </a:ext>
                  </a:extLst>
                </p14:cNvPr>
                <p14:cNvContentPartPr/>
                <p14:nvPr/>
              </p14:nvContentPartPr>
              <p14:xfrm>
                <a:off x="6206047" y="1114729"/>
                <a:ext cx="21960" cy="13644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63C17AC-7754-47E2-B138-73F632FD2EB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97407" y="1106089"/>
                  <a:ext cx="396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9110146D-DAED-4146-A347-6354D1C4E233}"/>
                    </a:ext>
                  </a:extLst>
                </p14:cNvPr>
                <p14:cNvContentPartPr/>
                <p14:nvPr/>
              </p14:nvContentPartPr>
              <p14:xfrm>
                <a:off x="6201007" y="1156129"/>
                <a:ext cx="187200" cy="16128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9110146D-DAED-4146-A347-6354D1C4E23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92367" y="1147489"/>
                  <a:ext cx="204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061B1E04-F1C5-476D-A5AD-59B98AF4F433}"/>
                    </a:ext>
                  </a:extLst>
                </p14:cNvPr>
                <p14:cNvContentPartPr/>
                <p14:nvPr/>
              </p14:nvContentPartPr>
              <p14:xfrm>
                <a:off x="6400447" y="1111489"/>
                <a:ext cx="75240" cy="11016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061B1E04-F1C5-476D-A5AD-59B98AF4F43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91807" y="1102489"/>
                  <a:ext cx="92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10CFB820-BA1A-4475-A370-CB7E4E95DFA0}"/>
                    </a:ext>
                  </a:extLst>
                </p14:cNvPr>
                <p14:cNvContentPartPr/>
                <p14:nvPr/>
              </p14:nvContentPartPr>
              <p14:xfrm>
                <a:off x="6476047" y="1131649"/>
                <a:ext cx="39600" cy="12348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10CFB820-BA1A-4475-A370-CB7E4E95DFA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67407" y="1123009"/>
                  <a:ext cx="57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EE9DD9CC-F928-46AC-A7D7-B011BFC81284}"/>
                    </a:ext>
                  </a:extLst>
                </p14:cNvPr>
                <p14:cNvContentPartPr/>
                <p14:nvPr/>
              </p14:nvContentPartPr>
              <p14:xfrm>
                <a:off x="6428527" y="1270969"/>
                <a:ext cx="172080" cy="9180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EE9DD9CC-F928-46AC-A7D7-B011BFC8128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19527" y="1262329"/>
                  <a:ext cx="1897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B0EC0DA5-52B8-467F-B8AF-BAD959153329}"/>
                    </a:ext>
                  </a:extLst>
                </p14:cNvPr>
                <p14:cNvContentPartPr/>
                <p14:nvPr/>
              </p14:nvContentPartPr>
              <p14:xfrm>
                <a:off x="6568927" y="1065049"/>
                <a:ext cx="156240" cy="15948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B0EC0DA5-52B8-467F-B8AF-BAD95915332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60287" y="1056409"/>
                  <a:ext cx="173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AAD536FB-BCA3-4F82-B062-3E8C7C07B8DA}"/>
                    </a:ext>
                  </a:extLst>
                </p14:cNvPr>
                <p14:cNvContentPartPr/>
                <p14:nvPr/>
              </p14:nvContentPartPr>
              <p14:xfrm>
                <a:off x="6627247" y="1284649"/>
                <a:ext cx="164880" cy="9576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AAD536FB-BCA3-4F82-B062-3E8C7C07B8D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18247" y="1276009"/>
                  <a:ext cx="182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57CAA908-3C6D-4F9E-B25A-CD214D5D649F}"/>
                    </a:ext>
                  </a:extLst>
                </p14:cNvPr>
                <p14:cNvContentPartPr/>
                <p14:nvPr/>
              </p14:nvContentPartPr>
              <p14:xfrm>
                <a:off x="6900127" y="1130929"/>
                <a:ext cx="91080" cy="12888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57CAA908-3C6D-4F9E-B25A-CD214D5D649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891487" y="1121929"/>
                  <a:ext cx="108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B3AAB299-374A-46BB-9C8A-5D203814D879}"/>
                    </a:ext>
                  </a:extLst>
                </p14:cNvPr>
                <p14:cNvContentPartPr/>
                <p14:nvPr/>
              </p14:nvContentPartPr>
              <p14:xfrm>
                <a:off x="7034407" y="1164769"/>
                <a:ext cx="295920" cy="18216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B3AAB299-374A-46BB-9C8A-5D203814D87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25407" y="1156129"/>
                  <a:ext cx="313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120D4413-2416-4C37-9675-2A10FDA889BD}"/>
                    </a:ext>
                  </a:extLst>
                </p14:cNvPr>
                <p14:cNvContentPartPr/>
                <p14:nvPr/>
              </p14:nvContentPartPr>
              <p14:xfrm>
                <a:off x="7342567" y="1126249"/>
                <a:ext cx="119880" cy="2268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120D4413-2416-4C37-9675-2A10FDA889B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33927" y="1117609"/>
                  <a:ext cx="137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2CA9797C-DAE7-4810-BB08-5DAD1F4F6957}"/>
                    </a:ext>
                  </a:extLst>
                </p14:cNvPr>
                <p14:cNvContentPartPr/>
                <p14:nvPr/>
              </p14:nvContentPartPr>
              <p14:xfrm>
                <a:off x="7381087" y="1111129"/>
                <a:ext cx="128520" cy="18144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2CA9797C-DAE7-4810-BB08-5DAD1F4F695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72087" y="1102129"/>
                  <a:ext cx="146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81342C0E-D024-46D5-84C0-84838614C269}"/>
                    </a:ext>
                  </a:extLst>
                </p14:cNvPr>
                <p14:cNvContentPartPr/>
                <p14:nvPr/>
              </p14:nvContentPartPr>
              <p14:xfrm>
                <a:off x="7508167" y="1129849"/>
                <a:ext cx="171720" cy="25848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81342C0E-D024-46D5-84C0-84838614C26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99167" y="1120849"/>
                  <a:ext cx="1893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2D35C4D8-6E76-4284-BF6A-AE491B9A3699}"/>
                    </a:ext>
                  </a:extLst>
                </p14:cNvPr>
                <p14:cNvContentPartPr/>
                <p14:nvPr/>
              </p14:nvContentPartPr>
              <p14:xfrm>
                <a:off x="7659727" y="1098529"/>
                <a:ext cx="216720" cy="18900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2D35C4D8-6E76-4284-BF6A-AE491B9A369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50727" y="1089889"/>
                  <a:ext cx="234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385C70DD-EFCD-4F1A-85F2-DEFDD4D14F61}"/>
                    </a:ext>
                  </a:extLst>
                </p14:cNvPr>
                <p14:cNvContentPartPr/>
                <p14:nvPr/>
              </p14:nvContentPartPr>
              <p14:xfrm>
                <a:off x="7868887" y="1071529"/>
                <a:ext cx="36720" cy="21492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385C70DD-EFCD-4F1A-85F2-DEFDD4D14F6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60247" y="1062889"/>
                  <a:ext cx="543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90130B91-819D-45C5-9BA1-B0A1827BE23A}"/>
                    </a:ext>
                  </a:extLst>
                </p14:cNvPr>
                <p14:cNvContentPartPr/>
                <p14:nvPr/>
              </p14:nvContentPartPr>
              <p14:xfrm>
                <a:off x="7811287" y="1319569"/>
                <a:ext cx="180000" cy="7668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90130B91-819D-45C5-9BA1-B0A1827BE23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802287" y="1310569"/>
                  <a:ext cx="197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969781E7-2B5E-4932-B632-79BA32FA9052}"/>
                    </a:ext>
                  </a:extLst>
                </p14:cNvPr>
                <p14:cNvContentPartPr/>
                <p14:nvPr/>
              </p14:nvContentPartPr>
              <p14:xfrm>
                <a:off x="7972207" y="1094209"/>
                <a:ext cx="177120" cy="29988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969781E7-2B5E-4932-B632-79BA32FA90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63207" y="1085209"/>
                  <a:ext cx="1947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CB9DA10C-CC21-4D0D-967B-320E4DFCB2E5}"/>
                    </a:ext>
                  </a:extLst>
                </p14:cNvPr>
                <p14:cNvContentPartPr/>
                <p14:nvPr/>
              </p14:nvContentPartPr>
              <p14:xfrm>
                <a:off x="8174887" y="1151809"/>
                <a:ext cx="162000" cy="21996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CB9DA10C-CC21-4D0D-967B-320E4DFCB2E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166247" y="1142809"/>
                  <a:ext cx="179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C9C891CC-B22D-41FA-AFD7-210A19FE8D48}"/>
                    </a:ext>
                  </a:extLst>
                </p14:cNvPr>
                <p14:cNvContentPartPr/>
                <p14:nvPr/>
              </p14:nvContentPartPr>
              <p14:xfrm>
                <a:off x="8173087" y="1188529"/>
                <a:ext cx="195480" cy="25272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C9C891CC-B22D-41FA-AFD7-210A19FE8D4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64087" y="1179529"/>
                  <a:ext cx="213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0720" name="잉크 30719">
                  <a:extLst>
                    <a:ext uri="{FF2B5EF4-FFF2-40B4-BE49-F238E27FC236}">
                      <a16:creationId xmlns:a16="http://schemas.microsoft.com/office/drawing/2014/main" id="{D36FFF05-8DD8-4DA9-8A15-D8B7DF587084}"/>
                    </a:ext>
                  </a:extLst>
                </p14:cNvPr>
                <p14:cNvContentPartPr/>
                <p14:nvPr/>
              </p14:nvContentPartPr>
              <p14:xfrm>
                <a:off x="6213607" y="1547449"/>
                <a:ext cx="143280" cy="129600"/>
              </p14:xfrm>
            </p:contentPart>
          </mc:Choice>
          <mc:Fallback>
            <p:pic>
              <p:nvPicPr>
                <p:cNvPr id="30720" name="잉크 30719">
                  <a:extLst>
                    <a:ext uri="{FF2B5EF4-FFF2-40B4-BE49-F238E27FC236}">
                      <a16:creationId xmlns:a16="http://schemas.microsoft.com/office/drawing/2014/main" id="{D36FFF05-8DD8-4DA9-8A15-D8B7DF58708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04967" y="1538449"/>
                  <a:ext cx="160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0721" name="잉크 30720">
                  <a:extLst>
                    <a:ext uri="{FF2B5EF4-FFF2-40B4-BE49-F238E27FC236}">
                      <a16:creationId xmlns:a16="http://schemas.microsoft.com/office/drawing/2014/main" id="{A2D34097-FFFA-4818-A118-00EDE880A20A}"/>
                    </a:ext>
                  </a:extLst>
                </p14:cNvPr>
                <p14:cNvContentPartPr/>
                <p14:nvPr/>
              </p14:nvContentPartPr>
              <p14:xfrm>
                <a:off x="6315847" y="1561849"/>
                <a:ext cx="200520" cy="133920"/>
              </p14:xfrm>
            </p:contentPart>
          </mc:Choice>
          <mc:Fallback>
            <p:pic>
              <p:nvPicPr>
                <p:cNvPr id="30721" name="잉크 30720">
                  <a:extLst>
                    <a:ext uri="{FF2B5EF4-FFF2-40B4-BE49-F238E27FC236}">
                      <a16:creationId xmlns:a16="http://schemas.microsoft.com/office/drawing/2014/main" id="{A2D34097-FFFA-4818-A118-00EDE880A20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06847" y="1552849"/>
                  <a:ext cx="218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0727" name="잉크 30726">
                  <a:extLst>
                    <a:ext uri="{FF2B5EF4-FFF2-40B4-BE49-F238E27FC236}">
                      <a16:creationId xmlns:a16="http://schemas.microsoft.com/office/drawing/2014/main" id="{47676662-B17A-44C5-897B-A8DD14A5183E}"/>
                    </a:ext>
                  </a:extLst>
                </p14:cNvPr>
                <p14:cNvContentPartPr/>
                <p14:nvPr/>
              </p14:nvContentPartPr>
              <p14:xfrm>
                <a:off x="6505927" y="1522249"/>
                <a:ext cx="217800" cy="170280"/>
              </p14:xfrm>
            </p:contentPart>
          </mc:Choice>
          <mc:Fallback>
            <p:pic>
              <p:nvPicPr>
                <p:cNvPr id="30727" name="잉크 30726">
                  <a:extLst>
                    <a:ext uri="{FF2B5EF4-FFF2-40B4-BE49-F238E27FC236}">
                      <a16:creationId xmlns:a16="http://schemas.microsoft.com/office/drawing/2014/main" id="{47676662-B17A-44C5-897B-A8DD14A5183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96927" y="1513609"/>
                  <a:ext cx="2354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0728" name="잉크 30727">
                  <a:extLst>
                    <a:ext uri="{FF2B5EF4-FFF2-40B4-BE49-F238E27FC236}">
                      <a16:creationId xmlns:a16="http://schemas.microsoft.com/office/drawing/2014/main" id="{3589D00B-A5A7-4BAA-ABEB-C9E7DC3CE0AC}"/>
                    </a:ext>
                  </a:extLst>
                </p14:cNvPr>
                <p14:cNvContentPartPr/>
                <p14:nvPr/>
              </p14:nvContentPartPr>
              <p14:xfrm>
                <a:off x="6705367" y="1521529"/>
                <a:ext cx="148320" cy="185040"/>
              </p14:xfrm>
            </p:contentPart>
          </mc:Choice>
          <mc:Fallback>
            <p:pic>
              <p:nvPicPr>
                <p:cNvPr id="30728" name="잉크 30727">
                  <a:extLst>
                    <a:ext uri="{FF2B5EF4-FFF2-40B4-BE49-F238E27FC236}">
                      <a16:creationId xmlns:a16="http://schemas.microsoft.com/office/drawing/2014/main" id="{3589D00B-A5A7-4BAA-ABEB-C9E7DC3CE0A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696367" y="1512529"/>
                  <a:ext cx="1659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0729" name="잉크 30728">
                  <a:extLst>
                    <a:ext uri="{FF2B5EF4-FFF2-40B4-BE49-F238E27FC236}">
                      <a16:creationId xmlns:a16="http://schemas.microsoft.com/office/drawing/2014/main" id="{4E93EB86-33FC-4937-9544-C462F73F4725}"/>
                    </a:ext>
                  </a:extLst>
                </p14:cNvPr>
                <p14:cNvContentPartPr/>
                <p14:nvPr/>
              </p14:nvContentPartPr>
              <p14:xfrm>
                <a:off x="6822007" y="1559689"/>
                <a:ext cx="86400" cy="159120"/>
              </p14:xfrm>
            </p:contentPart>
          </mc:Choice>
          <mc:Fallback>
            <p:pic>
              <p:nvPicPr>
                <p:cNvPr id="30729" name="잉크 30728">
                  <a:extLst>
                    <a:ext uri="{FF2B5EF4-FFF2-40B4-BE49-F238E27FC236}">
                      <a16:creationId xmlns:a16="http://schemas.microsoft.com/office/drawing/2014/main" id="{4E93EB86-33FC-4937-9544-C462F73F472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13367" y="1551049"/>
                  <a:ext cx="104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0731" name="잉크 30730">
                  <a:extLst>
                    <a:ext uri="{FF2B5EF4-FFF2-40B4-BE49-F238E27FC236}">
                      <a16:creationId xmlns:a16="http://schemas.microsoft.com/office/drawing/2014/main" id="{5EA50E78-2062-4F7B-B425-F0559828CFC2}"/>
                    </a:ext>
                  </a:extLst>
                </p14:cNvPr>
                <p14:cNvContentPartPr/>
                <p14:nvPr/>
              </p14:nvContentPartPr>
              <p14:xfrm>
                <a:off x="7093807" y="1513969"/>
                <a:ext cx="65880" cy="184680"/>
              </p14:xfrm>
            </p:contentPart>
          </mc:Choice>
          <mc:Fallback>
            <p:pic>
              <p:nvPicPr>
                <p:cNvPr id="30731" name="잉크 30730">
                  <a:extLst>
                    <a:ext uri="{FF2B5EF4-FFF2-40B4-BE49-F238E27FC236}">
                      <a16:creationId xmlns:a16="http://schemas.microsoft.com/office/drawing/2014/main" id="{5EA50E78-2062-4F7B-B425-F0559828CFC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85167" y="1505329"/>
                  <a:ext cx="835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0732" name="잉크 30731">
                  <a:extLst>
                    <a:ext uri="{FF2B5EF4-FFF2-40B4-BE49-F238E27FC236}">
                      <a16:creationId xmlns:a16="http://schemas.microsoft.com/office/drawing/2014/main" id="{54237A6E-752A-4744-8773-1AEF94A84140}"/>
                    </a:ext>
                  </a:extLst>
                </p14:cNvPr>
                <p14:cNvContentPartPr/>
                <p14:nvPr/>
              </p14:nvContentPartPr>
              <p14:xfrm>
                <a:off x="7206487" y="1540969"/>
                <a:ext cx="23040" cy="164520"/>
              </p14:xfrm>
            </p:contentPart>
          </mc:Choice>
          <mc:Fallback>
            <p:pic>
              <p:nvPicPr>
                <p:cNvPr id="30732" name="잉크 30731">
                  <a:extLst>
                    <a:ext uri="{FF2B5EF4-FFF2-40B4-BE49-F238E27FC236}">
                      <a16:creationId xmlns:a16="http://schemas.microsoft.com/office/drawing/2014/main" id="{54237A6E-752A-4744-8773-1AEF94A8414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97487" y="1532329"/>
                  <a:ext cx="40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0733" name="잉크 30732">
                  <a:extLst>
                    <a:ext uri="{FF2B5EF4-FFF2-40B4-BE49-F238E27FC236}">
                      <a16:creationId xmlns:a16="http://schemas.microsoft.com/office/drawing/2014/main" id="{30111972-82B5-4E43-AA61-53F871929BF7}"/>
                    </a:ext>
                  </a:extLst>
                </p14:cNvPr>
                <p14:cNvContentPartPr/>
                <p14:nvPr/>
              </p14:nvContentPartPr>
              <p14:xfrm>
                <a:off x="7262287" y="1502089"/>
                <a:ext cx="82440" cy="115200"/>
              </p14:xfrm>
            </p:contentPart>
          </mc:Choice>
          <mc:Fallback>
            <p:pic>
              <p:nvPicPr>
                <p:cNvPr id="30733" name="잉크 30732">
                  <a:extLst>
                    <a:ext uri="{FF2B5EF4-FFF2-40B4-BE49-F238E27FC236}">
                      <a16:creationId xmlns:a16="http://schemas.microsoft.com/office/drawing/2014/main" id="{30111972-82B5-4E43-AA61-53F871929BF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53647" y="1493449"/>
                  <a:ext cx="1000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0734" name="잉크 30733">
                  <a:extLst>
                    <a:ext uri="{FF2B5EF4-FFF2-40B4-BE49-F238E27FC236}">
                      <a16:creationId xmlns:a16="http://schemas.microsoft.com/office/drawing/2014/main" id="{1FC73A53-A812-46DB-AD5E-338083FB1085}"/>
                    </a:ext>
                  </a:extLst>
                </p14:cNvPr>
                <p14:cNvContentPartPr/>
                <p14:nvPr/>
              </p14:nvContentPartPr>
              <p14:xfrm>
                <a:off x="7247887" y="1655089"/>
                <a:ext cx="165240" cy="101880"/>
              </p14:xfrm>
            </p:contentPart>
          </mc:Choice>
          <mc:Fallback>
            <p:pic>
              <p:nvPicPr>
                <p:cNvPr id="30734" name="잉크 30733">
                  <a:extLst>
                    <a:ext uri="{FF2B5EF4-FFF2-40B4-BE49-F238E27FC236}">
                      <a16:creationId xmlns:a16="http://schemas.microsoft.com/office/drawing/2014/main" id="{1FC73A53-A812-46DB-AD5E-338083FB108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38887" y="1646449"/>
                  <a:ext cx="1828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0735" name="잉크 30734">
                  <a:extLst>
                    <a:ext uri="{FF2B5EF4-FFF2-40B4-BE49-F238E27FC236}">
                      <a16:creationId xmlns:a16="http://schemas.microsoft.com/office/drawing/2014/main" id="{49DAC226-4144-4ED2-8B01-DFCA672AF619}"/>
                    </a:ext>
                  </a:extLst>
                </p14:cNvPr>
                <p14:cNvContentPartPr/>
                <p14:nvPr/>
              </p14:nvContentPartPr>
              <p14:xfrm>
                <a:off x="7398367" y="1570129"/>
                <a:ext cx="197280" cy="122760"/>
              </p14:xfrm>
            </p:contentPart>
          </mc:Choice>
          <mc:Fallback>
            <p:pic>
              <p:nvPicPr>
                <p:cNvPr id="30735" name="잉크 30734">
                  <a:extLst>
                    <a:ext uri="{FF2B5EF4-FFF2-40B4-BE49-F238E27FC236}">
                      <a16:creationId xmlns:a16="http://schemas.microsoft.com/office/drawing/2014/main" id="{49DAC226-4144-4ED2-8B01-DFCA672AF61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89367" y="1561129"/>
                  <a:ext cx="214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0736" name="잉크 30735">
                  <a:extLst>
                    <a:ext uri="{FF2B5EF4-FFF2-40B4-BE49-F238E27FC236}">
                      <a16:creationId xmlns:a16="http://schemas.microsoft.com/office/drawing/2014/main" id="{8E5C5450-EBC3-4BD6-8DF1-8EE8AADBEB80}"/>
                    </a:ext>
                  </a:extLst>
                </p14:cNvPr>
                <p14:cNvContentPartPr/>
                <p14:nvPr/>
              </p14:nvContentPartPr>
              <p14:xfrm>
                <a:off x="7677367" y="1554649"/>
                <a:ext cx="81720" cy="134280"/>
              </p14:xfrm>
            </p:contentPart>
          </mc:Choice>
          <mc:Fallback>
            <p:pic>
              <p:nvPicPr>
                <p:cNvPr id="30736" name="잉크 30735">
                  <a:extLst>
                    <a:ext uri="{FF2B5EF4-FFF2-40B4-BE49-F238E27FC236}">
                      <a16:creationId xmlns:a16="http://schemas.microsoft.com/office/drawing/2014/main" id="{8E5C5450-EBC3-4BD6-8DF1-8EE8AADBEB8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668727" y="1545649"/>
                  <a:ext cx="99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0737" name="잉크 30736">
                  <a:extLst>
                    <a:ext uri="{FF2B5EF4-FFF2-40B4-BE49-F238E27FC236}">
                      <a16:creationId xmlns:a16="http://schemas.microsoft.com/office/drawing/2014/main" id="{5013DCE4-07F3-41C2-A23F-470119AF7B63}"/>
                    </a:ext>
                  </a:extLst>
                </p14:cNvPr>
                <p14:cNvContentPartPr/>
                <p14:nvPr/>
              </p14:nvContentPartPr>
              <p14:xfrm>
                <a:off x="7792567" y="1563649"/>
                <a:ext cx="66960" cy="97200"/>
              </p14:xfrm>
            </p:contentPart>
          </mc:Choice>
          <mc:Fallback>
            <p:pic>
              <p:nvPicPr>
                <p:cNvPr id="30737" name="잉크 30736">
                  <a:extLst>
                    <a:ext uri="{FF2B5EF4-FFF2-40B4-BE49-F238E27FC236}">
                      <a16:creationId xmlns:a16="http://schemas.microsoft.com/office/drawing/2014/main" id="{5013DCE4-07F3-41C2-A23F-470119AF7B6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83927" y="1555009"/>
                  <a:ext cx="84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0738" name="잉크 30737">
                  <a:extLst>
                    <a:ext uri="{FF2B5EF4-FFF2-40B4-BE49-F238E27FC236}">
                      <a16:creationId xmlns:a16="http://schemas.microsoft.com/office/drawing/2014/main" id="{A2B2E8EC-8AB9-4632-A2B3-7576785AA7EA}"/>
                    </a:ext>
                  </a:extLst>
                </p14:cNvPr>
                <p14:cNvContentPartPr/>
                <p14:nvPr/>
              </p14:nvContentPartPr>
              <p14:xfrm>
                <a:off x="7746487" y="1702249"/>
                <a:ext cx="116640" cy="53640"/>
              </p14:xfrm>
            </p:contentPart>
          </mc:Choice>
          <mc:Fallback>
            <p:pic>
              <p:nvPicPr>
                <p:cNvPr id="30738" name="잉크 30737">
                  <a:extLst>
                    <a:ext uri="{FF2B5EF4-FFF2-40B4-BE49-F238E27FC236}">
                      <a16:creationId xmlns:a16="http://schemas.microsoft.com/office/drawing/2014/main" id="{A2B2E8EC-8AB9-4632-A2B3-7576785AA7E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737487" y="1693609"/>
                  <a:ext cx="134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0739" name="잉크 30738">
                  <a:extLst>
                    <a:ext uri="{FF2B5EF4-FFF2-40B4-BE49-F238E27FC236}">
                      <a16:creationId xmlns:a16="http://schemas.microsoft.com/office/drawing/2014/main" id="{0745B48C-8A4C-4813-9C4C-1CBA93A7E1BB}"/>
                    </a:ext>
                  </a:extLst>
                </p14:cNvPr>
                <p14:cNvContentPartPr/>
                <p14:nvPr/>
              </p14:nvContentPartPr>
              <p14:xfrm>
                <a:off x="7876087" y="1576609"/>
                <a:ext cx="190440" cy="96480"/>
              </p14:xfrm>
            </p:contentPart>
          </mc:Choice>
          <mc:Fallback>
            <p:pic>
              <p:nvPicPr>
                <p:cNvPr id="30739" name="잉크 30738">
                  <a:extLst>
                    <a:ext uri="{FF2B5EF4-FFF2-40B4-BE49-F238E27FC236}">
                      <a16:creationId xmlns:a16="http://schemas.microsoft.com/office/drawing/2014/main" id="{0745B48C-8A4C-4813-9C4C-1CBA93A7E1B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67447" y="1567969"/>
                  <a:ext cx="208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0740" name="잉크 30739">
                  <a:extLst>
                    <a:ext uri="{FF2B5EF4-FFF2-40B4-BE49-F238E27FC236}">
                      <a16:creationId xmlns:a16="http://schemas.microsoft.com/office/drawing/2014/main" id="{1EBC279D-1CF8-4E03-8BB1-84DA7DEC6934}"/>
                    </a:ext>
                  </a:extLst>
                </p14:cNvPr>
                <p14:cNvContentPartPr/>
                <p14:nvPr/>
              </p14:nvContentPartPr>
              <p14:xfrm>
                <a:off x="7873207" y="1705849"/>
                <a:ext cx="205560" cy="133560"/>
              </p14:xfrm>
            </p:contentPart>
          </mc:Choice>
          <mc:Fallback>
            <p:pic>
              <p:nvPicPr>
                <p:cNvPr id="30740" name="잉크 30739">
                  <a:extLst>
                    <a:ext uri="{FF2B5EF4-FFF2-40B4-BE49-F238E27FC236}">
                      <a16:creationId xmlns:a16="http://schemas.microsoft.com/office/drawing/2014/main" id="{1EBC279D-1CF8-4E03-8BB1-84DA7DEC693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864207" y="1696849"/>
                  <a:ext cx="223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0741" name="잉크 30740">
                  <a:extLst>
                    <a:ext uri="{FF2B5EF4-FFF2-40B4-BE49-F238E27FC236}">
                      <a16:creationId xmlns:a16="http://schemas.microsoft.com/office/drawing/2014/main" id="{9F0A886F-81AB-4289-9361-17B7B9F8E9EE}"/>
                    </a:ext>
                  </a:extLst>
                </p14:cNvPr>
                <p14:cNvContentPartPr/>
                <p14:nvPr/>
              </p14:nvContentPartPr>
              <p14:xfrm>
                <a:off x="8085967" y="1612609"/>
                <a:ext cx="196200" cy="149760"/>
              </p14:xfrm>
            </p:contentPart>
          </mc:Choice>
          <mc:Fallback>
            <p:pic>
              <p:nvPicPr>
                <p:cNvPr id="30741" name="잉크 30740">
                  <a:extLst>
                    <a:ext uri="{FF2B5EF4-FFF2-40B4-BE49-F238E27FC236}">
                      <a16:creationId xmlns:a16="http://schemas.microsoft.com/office/drawing/2014/main" id="{9F0A886F-81AB-4289-9361-17B7B9F8E9E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77327" y="1603609"/>
                  <a:ext cx="2138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0742" name="잉크 30741">
                  <a:extLst>
                    <a:ext uri="{FF2B5EF4-FFF2-40B4-BE49-F238E27FC236}">
                      <a16:creationId xmlns:a16="http://schemas.microsoft.com/office/drawing/2014/main" id="{2E1DDEBA-FDFC-405C-84AE-213F65FB5535}"/>
                    </a:ext>
                  </a:extLst>
                </p14:cNvPr>
                <p14:cNvContentPartPr/>
                <p14:nvPr/>
              </p14:nvContentPartPr>
              <p14:xfrm>
                <a:off x="8341927" y="1796569"/>
                <a:ext cx="40680" cy="3600"/>
              </p14:xfrm>
            </p:contentPart>
          </mc:Choice>
          <mc:Fallback>
            <p:pic>
              <p:nvPicPr>
                <p:cNvPr id="30742" name="잉크 30741">
                  <a:extLst>
                    <a:ext uri="{FF2B5EF4-FFF2-40B4-BE49-F238E27FC236}">
                      <a16:creationId xmlns:a16="http://schemas.microsoft.com/office/drawing/2014/main" id="{2E1DDEBA-FDFC-405C-84AE-213F65FB553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333287" y="1787929"/>
                  <a:ext cx="583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0743" name="잉크 30742">
                  <a:extLst>
                    <a:ext uri="{FF2B5EF4-FFF2-40B4-BE49-F238E27FC236}">
                      <a16:creationId xmlns:a16="http://schemas.microsoft.com/office/drawing/2014/main" id="{E4900A28-CC9F-45FE-994B-618D8BC82724}"/>
                    </a:ext>
                  </a:extLst>
                </p14:cNvPr>
                <p14:cNvContentPartPr/>
                <p14:nvPr/>
              </p14:nvContentPartPr>
              <p14:xfrm>
                <a:off x="6280207" y="1927609"/>
                <a:ext cx="195480" cy="138960"/>
              </p14:xfrm>
            </p:contentPart>
          </mc:Choice>
          <mc:Fallback>
            <p:pic>
              <p:nvPicPr>
                <p:cNvPr id="30743" name="잉크 30742">
                  <a:extLst>
                    <a:ext uri="{FF2B5EF4-FFF2-40B4-BE49-F238E27FC236}">
                      <a16:creationId xmlns:a16="http://schemas.microsoft.com/office/drawing/2014/main" id="{E4900A28-CC9F-45FE-994B-618D8BC8272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271567" y="1918609"/>
                  <a:ext cx="213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0744" name="잉크 30743">
                  <a:extLst>
                    <a:ext uri="{FF2B5EF4-FFF2-40B4-BE49-F238E27FC236}">
                      <a16:creationId xmlns:a16="http://schemas.microsoft.com/office/drawing/2014/main" id="{C6252E8B-2379-43FA-AB46-AA3F33CD13F6}"/>
                    </a:ext>
                  </a:extLst>
                </p14:cNvPr>
                <p14:cNvContentPartPr/>
                <p14:nvPr/>
              </p14:nvContentPartPr>
              <p14:xfrm>
                <a:off x="6387487" y="2079889"/>
                <a:ext cx="127800" cy="20160"/>
              </p14:xfrm>
            </p:contentPart>
          </mc:Choice>
          <mc:Fallback>
            <p:pic>
              <p:nvPicPr>
                <p:cNvPr id="30744" name="잉크 30743">
                  <a:extLst>
                    <a:ext uri="{FF2B5EF4-FFF2-40B4-BE49-F238E27FC236}">
                      <a16:creationId xmlns:a16="http://schemas.microsoft.com/office/drawing/2014/main" id="{C6252E8B-2379-43FA-AB46-AA3F33CD13F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78847" y="2071249"/>
                  <a:ext cx="145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0745" name="잉크 30744">
                  <a:extLst>
                    <a:ext uri="{FF2B5EF4-FFF2-40B4-BE49-F238E27FC236}">
                      <a16:creationId xmlns:a16="http://schemas.microsoft.com/office/drawing/2014/main" id="{A576A2A0-B0FE-461B-81D4-2672D9B7554E}"/>
                    </a:ext>
                  </a:extLst>
                </p14:cNvPr>
                <p14:cNvContentPartPr/>
                <p14:nvPr/>
              </p14:nvContentPartPr>
              <p14:xfrm>
                <a:off x="6542647" y="1951369"/>
                <a:ext cx="115200" cy="117000"/>
              </p14:xfrm>
            </p:contentPart>
          </mc:Choice>
          <mc:Fallback>
            <p:pic>
              <p:nvPicPr>
                <p:cNvPr id="30745" name="잉크 30744">
                  <a:extLst>
                    <a:ext uri="{FF2B5EF4-FFF2-40B4-BE49-F238E27FC236}">
                      <a16:creationId xmlns:a16="http://schemas.microsoft.com/office/drawing/2014/main" id="{A576A2A0-B0FE-461B-81D4-2672D9B7554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33647" y="1942729"/>
                  <a:ext cx="132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0746" name="잉크 30745">
                  <a:extLst>
                    <a:ext uri="{FF2B5EF4-FFF2-40B4-BE49-F238E27FC236}">
                      <a16:creationId xmlns:a16="http://schemas.microsoft.com/office/drawing/2014/main" id="{5E121C56-E7DB-4CAD-820A-85C3C5328F6A}"/>
                    </a:ext>
                  </a:extLst>
                </p14:cNvPr>
                <p14:cNvContentPartPr/>
                <p14:nvPr/>
              </p14:nvContentPartPr>
              <p14:xfrm>
                <a:off x="6649927" y="1956049"/>
                <a:ext cx="101520" cy="123840"/>
              </p14:xfrm>
            </p:contentPart>
          </mc:Choice>
          <mc:Fallback>
            <p:pic>
              <p:nvPicPr>
                <p:cNvPr id="30746" name="잉크 30745">
                  <a:extLst>
                    <a:ext uri="{FF2B5EF4-FFF2-40B4-BE49-F238E27FC236}">
                      <a16:creationId xmlns:a16="http://schemas.microsoft.com/office/drawing/2014/main" id="{5E121C56-E7DB-4CAD-820A-85C3C5328F6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40927" y="1947049"/>
                  <a:ext cx="119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0747" name="잉크 30746">
                  <a:extLst>
                    <a:ext uri="{FF2B5EF4-FFF2-40B4-BE49-F238E27FC236}">
                      <a16:creationId xmlns:a16="http://schemas.microsoft.com/office/drawing/2014/main" id="{2397D96A-1B01-4820-8BED-6AA77ADB0C40}"/>
                    </a:ext>
                  </a:extLst>
                </p14:cNvPr>
                <p14:cNvContentPartPr/>
                <p14:nvPr/>
              </p14:nvContentPartPr>
              <p14:xfrm>
                <a:off x="6632287" y="2115529"/>
                <a:ext cx="108000" cy="72720"/>
              </p14:xfrm>
            </p:contentPart>
          </mc:Choice>
          <mc:Fallback>
            <p:pic>
              <p:nvPicPr>
                <p:cNvPr id="30747" name="잉크 30746">
                  <a:extLst>
                    <a:ext uri="{FF2B5EF4-FFF2-40B4-BE49-F238E27FC236}">
                      <a16:creationId xmlns:a16="http://schemas.microsoft.com/office/drawing/2014/main" id="{2397D96A-1B01-4820-8BED-6AA77ADB0C4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23647" y="2106889"/>
                  <a:ext cx="1256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0748" name="잉크 30747">
                  <a:extLst>
                    <a:ext uri="{FF2B5EF4-FFF2-40B4-BE49-F238E27FC236}">
                      <a16:creationId xmlns:a16="http://schemas.microsoft.com/office/drawing/2014/main" id="{FB436FB2-3B7F-4A60-A07F-79A5698C48F2}"/>
                    </a:ext>
                  </a:extLst>
                </p14:cNvPr>
                <p14:cNvContentPartPr/>
                <p14:nvPr/>
              </p14:nvContentPartPr>
              <p14:xfrm>
                <a:off x="6806527" y="1969729"/>
                <a:ext cx="81720" cy="171720"/>
              </p14:xfrm>
            </p:contentPart>
          </mc:Choice>
          <mc:Fallback>
            <p:pic>
              <p:nvPicPr>
                <p:cNvPr id="30748" name="잉크 30747">
                  <a:extLst>
                    <a:ext uri="{FF2B5EF4-FFF2-40B4-BE49-F238E27FC236}">
                      <a16:creationId xmlns:a16="http://schemas.microsoft.com/office/drawing/2014/main" id="{FB436FB2-3B7F-4A60-A07F-79A5698C48F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797527" y="1960729"/>
                  <a:ext cx="993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0749" name="잉크 30748">
                  <a:extLst>
                    <a:ext uri="{FF2B5EF4-FFF2-40B4-BE49-F238E27FC236}">
                      <a16:creationId xmlns:a16="http://schemas.microsoft.com/office/drawing/2014/main" id="{9C803769-A88B-4BA7-A0FB-A033E4C3A37B}"/>
                    </a:ext>
                  </a:extLst>
                </p14:cNvPr>
                <p14:cNvContentPartPr/>
                <p14:nvPr/>
              </p14:nvContentPartPr>
              <p14:xfrm>
                <a:off x="6876367" y="1959289"/>
                <a:ext cx="132120" cy="151560"/>
              </p14:xfrm>
            </p:contentPart>
          </mc:Choice>
          <mc:Fallback>
            <p:pic>
              <p:nvPicPr>
                <p:cNvPr id="30749" name="잉크 30748">
                  <a:extLst>
                    <a:ext uri="{FF2B5EF4-FFF2-40B4-BE49-F238E27FC236}">
                      <a16:creationId xmlns:a16="http://schemas.microsoft.com/office/drawing/2014/main" id="{9C803769-A88B-4BA7-A0FB-A033E4C3A37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67727" y="1950289"/>
                  <a:ext cx="14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0750" name="잉크 30749">
                  <a:extLst>
                    <a:ext uri="{FF2B5EF4-FFF2-40B4-BE49-F238E27FC236}">
                      <a16:creationId xmlns:a16="http://schemas.microsoft.com/office/drawing/2014/main" id="{9D2C39BD-0521-4493-A3F7-D330A51D10E1}"/>
                    </a:ext>
                  </a:extLst>
                </p14:cNvPr>
                <p14:cNvContentPartPr/>
                <p14:nvPr/>
              </p14:nvContentPartPr>
              <p14:xfrm>
                <a:off x="6963487" y="2097889"/>
                <a:ext cx="106200" cy="102600"/>
              </p14:xfrm>
            </p:contentPart>
          </mc:Choice>
          <mc:Fallback>
            <p:pic>
              <p:nvPicPr>
                <p:cNvPr id="30750" name="잉크 30749">
                  <a:extLst>
                    <a:ext uri="{FF2B5EF4-FFF2-40B4-BE49-F238E27FC236}">
                      <a16:creationId xmlns:a16="http://schemas.microsoft.com/office/drawing/2014/main" id="{9D2C39BD-0521-4493-A3F7-D330A51D10E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54487" y="2089249"/>
                  <a:ext cx="123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30751" name="잉크 30750">
                  <a:extLst>
                    <a:ext uri="{FF2B5EF4-FFF2-40B4-BE49-F238E27FC236}">
                      <a16:creationId xmlns:a16="http://schemas.microsoft.com/office/drawing/2014/main" id="{4B8A1C57-5A67-4FE2-859A-14CD6AD353AC}"/>
                    </a:ext>
                  </a:extLst>
                </p14:cNvPr>
                <p14:cNvContentPartPr/>
                <p14:nvPr/>
              </p14:nvContentPartPr>
              <p14:xfrm>
                <a:off x="7080127" y="1948849"/>
                <a:ext cx="179280" cy="200880"/>
              </p14:xfrm>
            </p:contentPart>
          </mc:Choice>
          <mc:Fallback>
            <p:pic>
              <p:nvPicPr>
                <p:cNvPr id="30751" name="잉크 30750">
                  <a:extLst>
                    <a:ext uri="{FF2B5EF4-FFF2-40B4-BE49-F238E27FC236}">
                      <a16:creationId xmlns:a16="http://schemas.microsoft.com/office/drawing/2014/main" id="{4B8A1C57-5A67-4FE2-859A-14CD6AD353A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71487" y="1940209"/>
                  <a:ext cx="196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30752" name="잉크 30751">
                  <a:extLst>
                    <a:ext uri="{FF2B5EF4-FFF2-40B4-BE49-F238E27FC236}">
                      <a16:creationId xmlns:a16="http://schemas.microsoft.com/office/drawing/2014/main" id="{6334B3B6-DD14-4A05-87ED-CE9632C8A3DB}"/>
                    </a:ext>
                  </a:extLst>
                </p14:cNvPr>
                <p14:cNvContentPartPr/>
                <p14:nvPr/>
              </p14:nvContentPartPr>
              <p14:xfrm>
                <a:off x="7317727" y="1953529"/>
                <a:ext cx="199080" cy="133200"/>
              </p14:xfrm>
            </p:contentPart>
          </mc:Choice>
          <mc:Fallback>
            <p:pic>
              <p:nvPicPr>
                <p:cNvPr id="30752" name="잉크 30751">
                  <a:extLst>
                    <a:ext uri="{FF2B5EF4-FFF2-40B4-BE49-F238E27FC236}">
                      <a16:creationId xmlns:a16="http://schemas.microsoft.com/office/drawing/2014/main" id="{6334B3B6-DD14-4A05-87ED-CE9632C8A3D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308727" y="1944529"/>
                  <a:ext cx="216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0753" name="잉크 30752">
                  <a:extLst>
                    <a:ext uri="{FF2B5EF4-FFF2-40B4-BE49-F238E27FC236}">
                      <a16:creationId xmlns:a16="http://schemas.microsoft.com/office/drawing/2014/main" id="{9698C1D0-8F65-49E2-846F-2CE4B4B01E64}"/>
                    </a:ext>
                  </a:extLst>
                </p14:cNvPr>
                <p14:cNvContentPartPr/>
                <p14:nvPr/>
              </p14:nvContentPartPr>
              <p14:xfrm>
                <a:off x="7422127" y="2123449"/>
                <a:ext cx="189720" cy="71280"/>
              </p14:xfrm>
            </p:contentPart>
          </mc:Choice>
          <mc:Fallback>
            <p:pic>
              <p:nvPicPr>
                <p:cNvPr id="30753" name="잉크 30752">
                  <a:extLst>
                    <a:ext uri="{FF2B5EF4-FFF2-40B4-BE49-F238E27FC236}">
                      <a16:creationId xmlns:a16="http://schemas.microsoft.com/office/drawing/2014/main" id="{9698C1D0-8F65-49E2-846F-2CE4B4B01E6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13487" y="2114449"/>
                  <a:ext cx="207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30754" name="잉크 30753">
                  <a:extLst>
                    <a:ext uri="{FF2B5EF4-FFF2-40B4-BE49-F238E27FC236}">
                      <a16:creationId xmlns:a16="http://schemas.microsoft.com/office/drawing/2014/main" id="{A4C7039D-B37C-4214-9E04-877F1AF5C598}"/>
                    </a:ext>
                  </a:extLst>
                </p14:cNvPr>
                <p14:cNvContentPartPr/>
                <p14:nvPr/>
              </p14:nvContentPartPr>
              <p14:xfrm>
                <a:off x="6014167" y="1370689"/>
                <a:ext cx="301680" cy="755640"/>
              </p14:xfrm>
            </p:contentPart>
          </mc:Choice>
          <mc:Fallback>
            <p:pic>
              <p:nvPicPr>
                <p:cNvPr id="30754" name="잉크 30753">
                  <a:extLst>
                    <a:ext uri="{FF2B5EF4-FFF2-40B4-BE49-F238E27FC236}">
                      <a16:creationId xmlns:a16="http://schemas.microsoft.com/office/drawing/2014/main" id="{A4C7039D-B37C-4214-9E04-877F1AF5C59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005167" y="1362049"/>
                  <a:ext cx="319320" cy="77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0756" name="잉크 30755">
                <a:extLst>
                  <a:ext uri="{FF2B5EF4-FFF2-40B4-BE49-F238E27FC236}">
                    <a16:creationId xmlns:a16="http://schemas.microsoft.com/office/drawing/2014/main" id="{BC7AF91E-25F8-4BFF-B5FA-E677281F0783}"/>
                  </a:ext>
                </a:extLst>
              </p14:cNvPr>
              <p14:cNvContentPartPr/>
              <p14:nvPr/>
            </p14:nvContentPartPr>
            <p14:xfrm>
              <a:off x="1173967" y="3112369"/>
              <a:ext cx="2069280" cy="55440"/>
            </p14:xfrm>
          </p:contentPart>
        </mc:Choice>
        <mc:Fallback>
          <p:pic>
            <p:nvPicPr>
              <p:cNvPr id="30756" name="잉크 30755">
                <a:extLst>
                  <a:ext uri="{FF2B5EF4-FFF2-40B4-BE49-F238E27FC236}">
                    <a16:creationId xmlns:a16="http://schemas.microsoft.com/office/drawing/2014/main" id="{BC7AF91E-25F8-4BFF-B5FA-E677281F078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164967" y="3103729"/>
                <a:ext cx="208692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785" name="그룹 30784">
            <a:extLst>
              <a:ext uri="{FF2B5EF4-FFF2-40B4-BE49-F238E27FC236}">
                <a16:creationId xmlns:a16="http://schemas.microsoft.com/office/drawing/2014/main" id="{9B4873BE-FF78-41C1-8A40-A5B80FE189DC}"/>
              </a:ext>
            </a:extLst>
          </p:cNvPr>
          <p:cNvGrpSpPr/>
          <p:nvPr/>
        </p:nvGrpSpPr>
        <p:grpSpPr>
          <a:xfrm>
            <a:off x="503287" y="2606209"/>
            <a:ext cx="2465280" cy="210600"/>
            <a:chOff x="503287" y="2606209"/>
            <a:chExt cx="2465280" cy="21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0757" name="잉크 30756">
                  <a:extLst>
                    <a:ext uri="{FF2B5EF4-FFF2-40B4-BE49-F238E27FC236}">
                      <a16:creationId xmlns:a16="http://schemas.microsoft.com/office/drawing/2014/main" id="{DB8FC9DD-47F5-45DA-9F2C-2D4B71E7D6FB}"/>
                    </a:ext>
                  </a:extLst>
                </p14:cNvPr>
                <p14:cNvContentPartPr/>
                <p14:nvPr/>
              </p14:nvContentPartPr>
              <p14:xfrm>
                <a:off x="503287" y="2652289"/>
                <a:ext cx="101520" cy="128520"/>
              </p14:xfrm>
            </p:contentPart>
          </mc:Choice>
          <mc:Fallback>
            <p:pic>
              <p:nvPicPr>
                <p:cNvPr id="30757" name="잉크 30756">
                  <a:extLst>
                    <a:ext uri="{FF2B5EF4-FFF2-40B4-BE49-F238E27FC236}">
                      <a16:creationId xmlns:a16="http://schemas.microsoft.com/office/drawing/2014/main" id="{DB8FC9DD-47F5-45DA-9F2C-2D4B71E7D6F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94647" y="2643649"/>
                  <a:ext cx="119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0758" name="잉크 30757">
                  <a:extLst>
                    <a:ext uri="{FF2B5EF4-FFF2-40B4-BE49-F238E27FC236}">
                      <a16:creationId xmlns:a16="http://schemas.microsoft.com/office/drawing/2014/main" id="{0EC59BC7-E0F5-427A-9528-62E488C23FB1}"/>
                    </a:ext>
                  </a:extLst>
                </p14:cNvPr>
                <p14:cNvContentPartPr/>
                <p14:nvPr/>
              </p14:nvContentPartPr>
              <p14:xfrm>
                <a:off x="646927" y="2646529"/>
                <a:ext cx="61560" cy="141480"/>
              </p14:xfrm>
            </p:contentPart>
          </mc:Choice>
          <mc:Fallback>
            <p:pic>
              <p:nvPicPr>
                <p:cNvPr id="30758" name="잉크 30757">
                  <a:extLst>
                    <a:ext uri="{FF2B5EF4-FFF2-40B4-BE49-F238E27FC236}">
                      <a16:creationId xmlns:a16="http://schemas.microsoft.com/office/drawing/2014/main" id="{0EC59BC7-E0F5-427A-9528-62E488C23FB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8287" y="2637889"/>
                  <a:ext cx="79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0759" name="잉크 30758">
                  <a:extLst>
                    <a:ext uri="{FF2B5EF4-FFF2-40B4-BE49-F238E27FC236}">
                      <a16:creationId xmlns:a16="http://schemas.microsoft.com/office/drawing/2014/main" id="{FC1FC7C0-7552-4FF3-8ADA-B899FD285F85}"/>
                    </a:ext>
                  </a:extLst>
                </p14:cNvPr>
                <p14:cNvContentPartPr/>
                <p14:nvPr/>
              </p14:nvContentPartPr>
              <p14:xfrm>
                <a:off x="732967" y="2631409"/>
                <a:ext cx="171000" cy="122040"/>
              </p14:xfrm>
            </p:contentPart>
          </mc:Choice>
          <mc:Fallback>
            <p:pic>
              <p:nvPicPr>
                <p:cNvPr id="30759" name="잉크 30758">
                  <a:extLst>
                    <a:ext uri="{FF2B5EF4-FFF2-40B4-BE49-F238E27FC236}">
                      <a16:creationId xmlns:a16="http://schemas.microsoft.com/office/drawing/2014/main" id="{FC1FC7C0-7552-4FF3-8ADA-B899FD285F8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23967" y="2622409"/>
                  <a:ext cx="1886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0760" name="잉크 30759">
                  <a:extLst>
                    <a:ext uri="{FF2B5EF4-FFF2-40B4-BE49-F238E27FC236}">
                      <a16:creationId xmlns:a16="http://schemas.microsoft.com/office/drawing/2014/main" id="{1EEE3A8F-32BB-476A-B480-38480C77DCC4}"/>
                    </a:ext>
                  </a:extLst>
                </p14:cNvPr>
                <p14:cNvContentPartPr/>
                <p14:nvPr/>
              </p14:nvContentPartPr>
              <p14:xfrm>
                <a:off x="922327" y="2614489"/>
                <a:ext cx="131760" cy="129600"/>
              </p14:xfrm>
            </p:contentPart>
          </mc:Choice>
          <mc:Fallback>
            <p:pic>
              <p:nvPicPr>
                <p:cNvPr id="30760" name="잉크 30759">
                  <a:extLst>
                    <a:ext uri="{FF2B5EF4-FFF2-40B4-BE49-F238E27FC236}">
                      <a16:creationId xmlns:a16="http://schemas.microsoft.com/office/drawing/2014/main" id="{1EEE3A8F-32BB-476A-B480-38480C77DCC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13327" y="2605489"/>
                  <a:ext cx="149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0761" name="잉크 30760">
                  <a:extLst>
                    <a:ext uri="{FF2B5EF4-FFF2-40B4-BE49-F238E27FC236}">
                      <a16:creationId xmlns:a16="http://schemas.microsoft.com/office/drawing/2014/main" id="{6805F4C7-2A4A-482B-9709-46615B86CDE7}"/>
                    </a:ext>
                  </a:extLst>
                </p14:cNvPr>
                <p14:cNvContentPartPr/>
                <p14:nvPr/>
              </p14:nvContentPartPr>
              <p14:xfrm>
                <a:off x="1054447" y="2632849"/>
                <a:ext cx="21240" cy="110160"/>
              </p14:xfrm>
            </p:contentPart>
          </mc:Choice>
          <mc:Fallback>
            <p:pic>
              <p:nvPicPr>
                <p:cNvPr id="30761" name="잉크 30760">
                  <a:extLst>
                    <a:ext uri="{FF2B5EF4-FFF2-40B4-BE49-F238E27FC236}">
                      <a16:creationId xmlns:a16="http://schemas.microsoft.com/office/drawing/2014/main" id="{6805F4C7-2A4A-482B-9709-46615B86CDE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45447" y="2624209"/>
                  <a:ext cx="38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30762" name="잉크 30761">
                  <a:extLst>
                    <a:ext uri="{FF2B5EF4-FFF2-40B4-BE49-F238E27FC236}">
                      <a16:creationId xmlns:a16="http://schemas.microsoft.com/office/drawing/2014/main" id="{9D7BF73D-671A-4B10-9090-DF1D76CAE7CD}"/>
                    </a:ext>
                  </a:extLst>
                </p14:cNvPr>
                <p14:cNvContentPartPr/>
                <p14:nvPr/>
              </p14:nvContentPartPr>
              <p14:xfrm>
                <a:off x="1096567" y="2614129"/>
                <a:ext cx="118080" cy="121680"/>
              </p14:xfrm>
            </p:contentPart>
          </mc:Choice>
          <mc:Fallback>
            <p:pic>
              <p:nvPicPr>
                <p:cNvPr id="30762" name="잉크 30761">
                  <a:extLst>
                    <a:ext uri="{FF2B5EF4-FFF2-40B4-BE49-F238E27FC236}">
                      <a16:creationId xmlns:a16="http://schemas.microsoft.com/office/drawing/2014/main" id="{9D7BF73D-671A-4B10-9090-DF1D76CAE7C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87927" y="2605489"/>
                  <a:ext cx="135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0763" name="잉크 30762">
                  <a:extLst>
                    <a:ext uri="{FF2B5EF4-FFF2-40B4-BE49-F238E27FC236}">
                      <a16:creationId xmlns:a16="http://schemas.microsoft.com/office/drawing/2014/main" id="{E8C48E1C-FB72-49E3-BB28-84D92F43DBE6}"/>
                    </a:ext>
                  </a:extLst>
                </p14:cNvPr>
                <p14:cNvContentPartPr/>
                <p14:nvPr/>
              </p14:nvContentPartPr>
              <p14:xfrm>
                <a:off x="1261087" y="2633569"/>
                <a:ext cx="68760" cy="85680"/>
              </p14:xfrm>
            </p:contentPart>
          </mc:Choice>
          <mc:Fallback>
            <p:pic>
              <p:nvPicPr>
                <p:cNvPr id="30763" name="잉크 30762">
                  <a:extLst>
                    <a:ext uri="{FF2B5EF4-FFF2-40B4-BE49-F238E27FC236}">
                      <a16:creationId xmlns:a16="http://schemas.microsoft.com/office/drawing/2014/main" id="{E8C48E1C-FB72-49E3-BB28-84D92F43DBE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52087" y="2624929"/>
                  <a:ext cx="864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0764" name="잉크 30763">
                  <a:extLst>
                    <a:ext uri="{FF2B5EF4-FFF2-40B4-BE49-F238E27FC236}">
                      <a16:creationId xmlns:a16="http://schemas.microsoft.com/office/drawing/2014/main" id="{71DAB47E-AD8E-4767-908E-083128314D9C}"/>
                    </a:ext>
                  </a:extLst>
                </p14:cNvPr>
                <p14:cNvContentPartPr/>
                <p14:nvPr/>
              </p14:nvContentPartPr>
              <p14:xfrm>
                <a:off x="1352527" y="2618449"/>
                <a:ext cx="11520" cy="93240"/>
              </p14:xfrm>
            </p:contentPart>
          </mc:Choice>
          <mc:Fallback>
            <p:pic>
              <p:nvPicPr>
                <p:cNvPr id="30764" name="잉크 30763">
                  <a:extLst>
                    <a:ext uri="{FF2B5EF4-FFF2-40B4-BE49-F238E27FC236}">
                      <a16:creationId xmlns:a16="http://schemas.microsoft.com/office/drawing/2014/main" id="{71DAB47E-AD8E-4767-908E-083128314D9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43887" y="2609449"/>
                  <a:ext cx="291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0765" name="잉크 30764">
                  <a:extLst>
                    <a:ext uri="{FF2B5EF4-FFF2-40B4-BE49-F238E27FC236}">
                      <a16:creationId xmlns:a16="http://schemas.microsoft.com/office/drawing/2014/main" id="{D41F69AE-3A2B-4CBC-99F6-244A5E86CC89}"/>
                    </a:ext>
                  </a:extLst>
                </p14:cNvPr>
                <p14:cNvContentPartPr/>
                <p14:nvPr/>
              </p14:nvContentPartPr>
              <p14:xfrm>
                <a:off x="1326607" y="2714569"/>
                <a:ext cx="96840" cy="67680"/>
              </p14:xfrm>
            </p:contentPart>
          </mc:Choice>
          <mc:Fallback>
            <p:pic>
              <p:nvPicPr>
                <p:cNvPr id="30765" name="잉크 30764">
                  <a:extLst>
                    <a:ext uri="{FF2B5EF4-FFF2-40B4-BE49-F238E27FC236}">
                      <a16:creationId xmlns:a16="http://schemas.microsoft.com/office/drawing/2014/main" id="{D41F69AE-3A2B-4CBC-99F6-244A5E86CC8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17967" y="2705929"/>
                  <a:ext cx="1144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0766" name="잉크 30765">
                  <a:extLst>
                    <a:ext uri="{FF2B5EF4-FFF2-40B4-BE49-F238E27FC236}">
                      <a16:creationId xmlns:a16="http://schemas.microsoft.com/office/drawing/2014/main" id="{51E46B47-ED2A-4C7D-A686-1196EF4CDA34}"/>
                    </a:ext>
                  </a:extLst>
                </p14:cNvPr>
                <p14:cNvContentPartPr/>
                <p14:nvPr/>
              </p14:nvContentPartPr>
              <p14:xfrm>
                <a:off x="1420207" y="2608729"/>
                <a:ext cx="105840" cy="136080"/>
              </p14:xfrm>
            </p:contentPart>
          </mc:Choice>
          <mc:Fallback>
            <p:pic>
              <p:nvPicPr>
                <p:cNvPr id="30766" name="잉크 30765">
                  <a:extLst>
                    <a:ext uri="{FF2B5EF4-FFF2-40B4-BE49-F238E27FC236}">
                      <a16:creationId xmlns:a16="http://schemas.microsoft.com/office/drawing/2014/main" id="{51E46B47-ED2A-4C7D-A686-1196EF4CDA3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11207" y="2600089"/>
                  <a:ext cx="123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0767" name="잉크 30766">
                  <a:extLst>
                    <a:ext uri="{FF2B5EF4-FFF2-40B4-BE49-F238E27FC236}">
                      <a16:creationId xmlns:a16="http://schemas.microsoft.com/office/drawing/2014/main" id="{351F7EAE-3025-43B8-81C1-6A97FBA51FD7}"/>
                    </a:ext>
                  </a:extLst>
                </p14:cNvPr>
                <p14:cNvContentPartPr/>
                <p14:nvPr/>
              </p14:nvContentPartPr>
              <p14:xfrm>
                <a:off x="1550527" y="2653369"/>
                <a:ext cx="10440" cy="163440"/>
              </p14:xfrm>
            </p:contentPart>
          </mc:Choice>
          <mc:Fallback>
            <p:pic>
              <p:nvPicPr>
                <p:cNvPr id="30767" name="잉크 30766">
                  <a:extLst>
                    <a:ext uri="{FF2B5EF4-FFF2-40B4-BE49-F238E27FC236}">
                      <a16:creationId xmlns:a16="http://schemas.microsoft.com/office/drawing/2014/main" id="{351F7EAE-3025-43B8-81C1-6A97FBA51FD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541887" y="2644369"/>
                  <a:ext cx="28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30768" name="잉크 30767">
                  <a:extLst>
                    <a:ext uri="{FF2B5EF4-FFF2-40B4-BE49-F238E27FC236}">
                      <a16:creationId xmlns:a16="http://schemas.microsoft.com/office/drawing/2014/main" id="{6D0FD126-2EFA-45F5-98BA-30BE816C6F98}"/>
                    </a:ext>
                  </a:extLst>
                </p14:cNvPr>
                <p14:cNvContentPartPr/>
                <p14:nvPr/>
              </p14:nvContentPartPr>
              <p14:xfrm>
                <a:off x="1674367" y="2606569"/>
                <a:ext cx="55800" cy="100080"/>
              </p14:xfrm>
            </p:contentPart>
          </mc:Choice>
          <mc:Fallback>
            <p:pic>
              <p:nvPicPr>
                <p:cNvPr id="30768" name="잉크 30767">
                  <a:extLst>
                    <a:ext uri="{FF2B5EF4-FFF2-40B4-BE49-F238E27FC236}">
                      <a16:creationId xmlns:a16="http://schemas.microsoft.com/office/drawing/2014/main" id="{6D0FD126-2EFA-45F5-98BA-30BE816C6F9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65727" y="2597569"/>
                  <a:ext cx="73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30769" name="잉크 30768">
                  <a:extLst>
                    <a:ext uri="{FF2B5EF4-FFF2-40B4-BE49-F238E27FC236}">
                      <a16:creationId xmlns:a16="http://schemas.microsoft.com/office/drawing/2014/main" id="{6898A859-1126-468E-AD2D-A56E001647C7}"/>
                    </a:ext>
                  </a:extLst>
                </p14:cNvPr>
                <p14:cNvContentPartPr/>
                <p14:nvPr/>
              </p14:nvContentPartPr>
              <p14:xfrm>
                <a:off x="1772287" y="2613409"/>
                <a:ext cx="50400" cy="79560"/>
              </p14:xfrm>
            </p:contentPart>
          </mc:Choice>
          <mc:Fallback>
            <p:pic>
              <p:nvPicPr>
                <p:cNvPr id="30769" name="잉크 30768">
                  <a:extLst>
                    <a:ext uri="{FF2B5EF4-FFF2-40B4-BE49-F238E27FC236}">
                      <a16:creationId xmlns:a16="http://schemas.microsoft.com/office/drawing/2014/main" id="{6898A859-1126-468E-AD2D-A56E001647C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63647" y="2604769"/>
                  <a:ext cx="68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30770" name="잉크 30769">
                  <a:extLst>
                    <a:ext uri="{FF2B5EF4-FFF2-40B4-BE49-F238E27FC236}">
                      <a16:creationId xmlns:a16="http://schemas.microsoft.com/office/drawing/2014/main" id="{BF1E561A-5C5B-4D41-8211-0800AC353DF9}"/>
                    </a:ext>
                  </a:extLst>
                </p14:cNvPr>
                <p14:cNvContentPartPr/>
                <p14:nvPr/>
              </p14:nvContentPartPr>
              <p14:xfrm>
                <a:off x="1720807" y="2715649"/>
                <a:ext cx="116640" cy="73440"/>
              </p14:xfrm>
            </p:contentPart>
          </mc:Choice>
          <mc:Fallback>
            <p:pic>
              <p:nvPicPr>
                <p:cNvPr id="30770" name="잉크 30769">
                  <a:extLst>
                    <a:ext uri="{FF2B5EF4-FFF2-40B4-BE49-F238E27FC236}">
                      <a16:creationId xmlns:a16="http://schemas.microsoft.com/office/drawing/2014/main" id="{BF1E561A-5C5B-4D41-8211-0800AC353DF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711807" y="2706649"/>
                  <a:ext cx="134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30771" name="잉크 30770">
                  <a:extLst>
                    <a:ext uri="{FF2B5EF4-FFF2-40B4-BE49-F238E27FC236}">
                      <a16:creationId xmlns:a16="http://schemas.microsoft.com/office/drawing/2014/main" id="{F881EFFF-8BA9-4F79-B31B-F8821B365F91}"/>
                    </a:ext>
                  </a:extLst>
                </p14:cNvPr>
                <p14:cNvContentPartPr/>
                <p14:nvPr/>
              </p14:nvContentPartPr>
              <p14:xfrm>
                <a:off x="1791727" y="2738329"/>
                <a:ext cx="75240" cy="55440"/>
              </p14:xfrm>
            </p:contentPart>
          </mc:Choice>
          <mc:Fallback>
            <p:pic>
              <p:nvPicPr>
                <p:cNvPr id="30771" name="잉크 30770">
                  <a:extLst>
                    <a:ext uri="{FF2B5EF4-FFF2-40B4-BE49-F238E27FC236}">
                      <a16:creationId xmlns:a16="http://schemas.microsoft.com/office/drawing/2014/main" id="{F881EFFF-8BA9-4F79-B31B-F8821B365F9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782727" y="2729329"/>
                  <a:ext cx="92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30772" name="잉크 30771">
                  <a:extLst>
                    <a:ext uri="{FF2B5EF4-FFF2-40B4-BE49-F238E27FC236}">
                      <a16:creationId xmlns:a16="http://schemas.microsoft.com/office/drawing/2014/main" id="{8A9006B5-6504-4033-966F-CF23311429F4}"/>
                    </a:ext>
                  </a:extLst>
                </p14:cNvPr>
                <p14:cNvContentPartPr/>
                <p14:nvPr/>
              </p14:nvContentPartPr>
              <p14:xfrm>
                <a:off x="1854007" y="2610529"/>
                <a:ext cx="109800" cy="68400"/>
              </p14:xfrm>
            </p:contentPart>
          </mc:Choice>
          <mc:Fallback>
            <p:pic>
              <p:nvPicPr>
                <p:cNvPr id="30772" name="잉크 30771">
                  <a:extLst>
                    <a:ext uri="{FF2B5EF4-FFF2-40B4-BE49-F238E27FC236}">
                      <a16:creationId xmlns:a16="http://schemas.microsoft.com/office/drawing/2014/main" id="{8A9006B5-6504-4033-966F-CF23311429F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845007" y="2601529"/>
                  <a:ext cx="1274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30773" name="잉크 30772">
                  <a:extLst>
                    <a:ext uri="{FF2B5EF4-FFF2-40B4-BE49-F238E27FC236}">
                      <a16:creationId xmlns:a16="http://schemas.microsoft.com/office/drawing/2014/main" id="{328AB2E1-2B30-41D6-BD3D-4B6739BCE5BA}"/>
                    </a:ext>
                  </a:extLst>
                </p14:cNvPr>
                <p14:cNvContentPartPr/>
                <p14:nvPr/>
              </p14:nvContentPartPr>
              <p14:xfrm>
                <a:off x="1915927" y="2697649"/>
                <a:ext cx="102240" cy="91440"/>
              </p14:xfrm>
            </p:contentPart>
          </mc:Choice>
          <mc:Fallback>
            <p:pic>
              <p:nvPicPr>
                <p:cNvPr id="30773" name="잉크 30772">
                  <a:extLst>
                    <a:ext uri="{FF2B5EF4-FFF2-40B4-BE49-F238E27FC236}">
                      <a16:creationId xmlns:a16="http://schemas.microsoft.com/office/drawing/2014/main" id="{328AB2E1-2B30-41D6-BD3D-4B6739BCE5B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906927" y="2689009"/>
                  <a:ext cx="119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30774" name="잉크 30773">
                  <a:extLst>
                    <a:ext uri="{FF2B5EF4-FFF2-40B4-BE49-F238E27FC236}">
                      <a16:creationId xmlns:a16="http://schemas.microsoft.com/office/drawing/2014/main" id="{77A7B978-A527-453B-A9B3-F759A9034B02}"/>
                    </a:ext>
                  </a:extLst>
                </p14:cNvPr>
                <p14:cNvContentPartPr/>
                <p14:nvPr/>
              </p14:nvContentPartPr>
              <p14:xfrm>
                <a:off x="2013127" y="2639329"/>
                <a:ext cx="171000" cy="79920"/>
              </p14:xfrm>
            </p:contentPart>
          </mc:Choice>
          <mc:Fallback>
            <p:pic>
              <p:nvPicPr>
                <p:cNvPr id="30774" name="잉크 30773">
                  <a:extLst>
                    <a:ext uri="{FF2B5EF4-FFF2-40B4-BE49-F238E27FC236}">
                      <a16:creationId xmlns:a16="http://schemas.microsoft.com/office/drawing/2014/main" id="{77A7B978-A527-453B-A9B3-F759A9034B0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004127" y="2630329"/>
                  <a:ext cx="188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30775" name="잉크 30774">
                  <a:extLst>
                    <a:ext uri="{FF2B5EF4-FFF2-40B4-BE49-F238E27FC236}">
                      <a16:creationId xmlns:a16="http://schemas.microsoft.com/office/drawing/2014/main" id="{E4797616-0792-4D8A-A06E-976FA2E5F601}"/>
                    </a:ext>
                  </a:extLst>
                </p14:cNvPr>
                <p14:cNvContentPartPr/>
                <p14:nvPr/>
              </p14:nvContentPartPr>
              <p14:xfrm>
                <a:off x="2169727" y="2659849"/>
                <a:ext cx="63360" cy="126000"/>
              </p14:xfrm>
            </p:contentPart>
          </mc:Choice>
          <mc:Fallback>
            <p:pic>
              <p:nvPicPr>
                <p:cNvPr id="30775" name="잉크 30774">
                  <a:extLst>
                    <a:ext uri="{FF2B5EF4-FFF2-40B4-BE49-F238E27FC236}">
                      <a16:creationId xmlns:a16="http://schemas.microsoft.com/office/drawing/2014/main" id="{E4797616-0792-4D8A-A06E-976FA2E5F60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161087" y="2650849"/>
                  <a:ext cx="81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30776" name="잉크 30775">
                  <a:extLst>
                    <a:ext uri="{FF2B5EF4-FFF2-40B4-BE49-F238E27FC236}">
                      <a16:creationId xmlns:a16="http://schemas.microsoft.com/office/drawing/2014/main" id="{45CDFEDF-75A6-48AC-A1DB-82487F3F3584}"/>
                    </a:ext>
                  </a:extLst>
                </p14:cNvPr>
                <p14:cNvContentPartPr/>
                <p14:nvPr/>
              </p14:nvContentPartPr>
              <p14:xfrm>
                <a:off x="2342527" y="2606209"/>
                <a:ext cx="143640" cy="95760"/>
              </p14:xfrm>
            </p:contentPart>
          </mc:Choice>
          <mc:Fallback>
            <p:pic>
              <p:nvPicPr>
                <p:cNvPr id="30776" name="잉크 30775">
                  <a:extLst>
                    <a:ext uri="{FF2B5EF4-FFF2-40B4-BE49-F238E27FC236}">
                      <a16:creationId xmlns:a16="http://schemas.microsoft.com/office/drawing/2014/main" id="{45CDFEDF-75A6-48AC-A1DB-82487F3F358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333887" y="2597569"/>
                  <a:ext cx="1612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30777" name="잉크 30776">
                  <a:extLst>
                    <a:ext uri="{FF2B5EF4-FFF2-40B4-BE49-F238E27FC236}">
                      <a16:creationId xmlns:a16="http://schemas.microsoft.com/office/drawing/2014/main" id="{F70C1D25-41E7-48E0-A568-BD94962C97DE}"/>
                    </a:ext>
                  </a:extLst>
                </p14:cNvPr>
                <p14:cNvContentPartPr/>
                <p14:nvPr/>
              </p14:nvContentPartPr>
              <p14:xfrm>
                <a:off x="2443687" y="2624929"/>
                <a:ext cx="73800" cy="70560"/>
              </p14:xfrm>
            </p:contentPart>
          </mc:Choice>
          <mc:Fallback>
            <p:pic>
              <p:nvPicPr>
                <p:cNvPr id="30777" name="잉크 30776">
                  <a:extLst>
                    <a:ext uri="{FF2B5EF4-FFF2-40B4-BE49-F238E27FC236}">
                      <a16:creationId xmlns:a16="http://schemas.microsoft.com/office/drawing/2014/main" id="{F70C1D25-41E7-48E0-A568-BD94962C97D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435047" y="2615929"/>
                  <a:ext cx="91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30778" name="잉크 30777">
                  <a:extLst>
                    <a:ext uri="{FF2B5EF4-FFF2-40B4-BE49-F238E27FC236}">
                      <a16:creationId xmlns:a16="http://schemas.microsoft.com/office/drawing/2014/main" id="{DF2DAF1E-5010-4CF0-BDF0-3D9CC89E2322}"/>
                    </a:ext>
                  </a:extLst>
                </p14:cNvPr>
                <p14:cNvContentPartPr/>
                <p14:nvPr/>
              </p14:nvContentPartPr>
              <p14:xfrm>
                <a:off x="2417767" y="2712049"/>
                <a:ext cx="124560" cy="96840"/>
              </p14:xfrm>
            </p:contentPart>
          </mc:Choice>
          <mc:Fallback>
            <p:pic>
              <p:nvPicPr>
                <p:cNvPr id="30778" name="잉크 30777">
                  <a:extLst>
                    <a:ext uri="{FF2B5EF4-FFF2-40B4-BE49-F238E27FC236}">
                      <a16:creationId xmlns:a16="http://schemas.microsoft.com/office/drawing/2014/main" id="{DF2DAF1E-5010-4CF0-BDF0-3D9CC89E232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409127" y="2703409"/>
                  <a:ext cx="142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30779" name="잉크 30778">
                  <a:extLst>
                    <a:ext uri="{FF2B5EF4-FFF2-40B4-BE49-F238E27FC236}">
                      <a16:creationId xmlns:a16="http://schemas.microsoft.com/office/drawing/2014/main" id="{09751C6C-FE22-4B70-9D36-011BF2B7F496}"/>
                    </a:ext>
                  </a:extLst>
                </p14:cNvPr>
                <p14:cNvContentPartPr/>
                <p14:nvPr/>
              </p14:nvContentPartPr>
              <p14:xfrm>
                <a:off x="2567167" y="2617009"/>
                <a:ext cx="72360" cy="157680"/>
              </p14:xfrm>
            </p:contentPart>
          </mc:Choice>
          <mc:Fallback>
            <p:pic>
              <p:nvPicPr>
                <p:cNvPr id="30779" name="잉크 30778">
                  <a:extLst>
                    <a:ext uri="{FF2B5EF4-FFF2-40B4-BE49-F238E27FC236}">
                      <a16:creationId xmlns:a16="http://schemas.microsoft.com/office/drawing/2014/main" id="{09751C6C-FE22-4B70-9D36-011BF2B7F49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58167" y="2608009"/>
                  <a:ext cx="900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30780" name="잉크 30779">
                  <a:extLst>
                    <a:ext uri="{FF2B5EF4-FFF2-40B4-BE49-F238E27FC236}">
                      <a16:creationId xmlns:a16="http://schemas.microsoft.com/office/drawing/2014/main" id="{ADB17A85-8A94-46EA-9E69-7AA2AC7FEB94}"/>
                    </a:ext>
                  </a:extLst>
                </p14:cNvPr>
                <p14:cNvContentPartPr/>
                <p14:nvPr/>
              </p14:nvContentPartPr>
              <p14:xfrm>
                <a:off x="2661847" y="2624929"/>
                <a:ext cx="60840" cy="65880"/>
              </p14:xfrm>
            </p:contentPart>
          </mc:Choice>
          <mc:Fallback>
            <p:pic>
              <p:nvPicPr>
                <p:cNvPr id="30780" name="잉크 30779">
                  <a:extLst>
                    <a:ext uri="{FF2B5EF4-FFF2-40B4-BE49-F238E27FC236}">
                      <a16:creationId xmlns:a16="http://schemas.microsoft.com/office/drawing/2014/main" id="{ADB17A85-8A94-46EA-9E69-7AA2AC7FEB9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52847" y="2615929"/>
                  <a:ext cx="784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30781" name="잉크 30780">
                  <a:extLst>
                    <a:ext uri="{FF2B5EF4-FFF2-40B4-BE49-F238E27FC236}">
                      <a16:creationId xmlns:a16="http://schemas.microsoft.com/office/drawing/2014/main" id="{878F3E79-11CC-42E3-BF91-04D5DB89B724}"/>
                    </a:ext>
                  </a:extLst>
                </p14:cNvPr>
                <p14:cNvContentPartPr/>
                <p14:nvPr/>
              </p14:nvContentPartPr>
              <p14:xfrm>
                <a:off x="2738887" y="2631769"/>
                <a:ext cx="21960" cy="65520"/>
              </p14:xfrm>
            </p:contentPart>
          </mc:Choice>
          <mc:Fallback>
            <p:pic>
              <p:nvPicPr>
                <p:cNvPr id="30781" name="잉크 30780">
                  <a:extLst>
                    <a:ext uri="{FF2B5EF4-FFF2-40B4-BE49-F238E27FC236}">
                      <a16:creationId xmlns:a16="http://schemas.microsoft.com/office/drawing/2014/main" id="{878F3E79-11CC-42E3-BF91-04D5DB89B72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30247" y="2622769"/>
                  <a:ext cx="396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30782" name="잉크 30781">
                  <a:extLst>
                    <a:ext uri="{FF2B5EF4-FFF2-40B4-BE49-F238E27FC236}">
                      <a16:creationId xmlns:a16="http://schemas.microsoft.com/office/drawing/2014/main" id="{D663AD45-01F0-4C30-858D-0A2B4AB19CFF}"/>
                    </a:ext>
                  </a:extLst>
                </p14:cNvPr>
                <p14:cNvContentPartPr/>
                <p14:nvPr/>
              </p14:nvContentPartPr>
              <p14:xfrm>
                <a:off x="2687407" y="2722489"/>
                <a:ext cx="107640" cy="60120"/>
              </p14:xfrm>
            </p:contentPart>
          </mc:Choice>
          <mc:Fallback>
            <p:pic>
              <p:nvPicPr>
                <p:cNvPr id="30782" name="잉크 30781">
                  <a:extLst>
                    <a:ext uri="{FF2B5EF4-FFF2-40B4-BE49-F238E27FC236}">
                      <a16:creationId xmlns:a16="http://schemas.microsoft.com/office/drawing/2014/main" id="{D663AD45-01F0-4C30-858D-0A2B4AB19CF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678767" y="2713489"/>
                  <a:ext cx="125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30783" name="잉크 30782">
                  <a:extLst>
                    <a:ext uri="{FF2B5EF4-FFF2-40B4-BE49-F238E27FC236}">
                      <a16:creationId xmlns:a16="http://schemas.microsoft.com/office/drawing/2014/main" id="{444B5840-7BDB-4439-BFEE-EBFFD056502A}"/>
                    </a:ext>
                  </a:extLst>
                </p14:cNvPr>
                <p14:cNvContentPartPr/>
                <p14:nvPr/>
              </p14:nvContentPartPr>
              <p14:xfrm>
                <a:off x="2790007" y="2613409"/>
                <a:ext cx="119880" cy="160920"/>
              </p14:xfrm>
            </p:contentPart>
          </mc:Choice>
          <mc:Fallback>
            <p:pic>
              <p:nvPicPr>
                <p:cNvPr id="30783" name="잉크 30782">
                  <a:extLst>
                    <a:ext uri="{FF2B5EF4-FFF2-40B4-BE49-F238E27FC236}">
                      <a16:creationId xmlns:a16="http://schemas.microsoft.com/office/drawing/2014/main" id="{444B5840-7BDB-4439-BFEE-EBFFD056502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781367" y="2604409"/>
                  <a:ext cx="137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30784" name="잉크 30783">
                  <a:extLst>
                    <a:ext uri="{FF2B5EF4-FFF2-40B4-BE49-F238E27FC236}">
                      <a16:creationId xmlns:a16="http://schemas.microsoft.com/office/drawing/2014/main" id="{E467BDA3-795A-432F-8A35-53C050C77B36}"/>
                    </a:ext>
                  </a:extLst>
                </p14:cNvPr>
                <p14:cNvContentPartPr/>
                <p14:nvPr/>
              </p14:nvContentPartPr>
              <p14:xfrm>
                <a:off x="2949847" y="2769649"/>
                <a:ext cx="18720" cy="17280"/>
              </p14:xfrm>
            </p:contentPart>
          </mc:Choice>
          <mc:Fallback>
            <p:pic>
              <p:nvPicPr>
                <p:cNvPr id="30784" name="잉크 30783">
                  <a:extLst>
                    <a:ext uri="{FF2B5EF4-FFF2-40B4-BE49-F238E27FC236}">
                      <a16:creationId xmlns:a16="http://schemas.microsoft.com/office/drawing/2014/main" id="{E467BDA3-795A-432F-8A35-53C050C77B3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940847" y="2760649"/>
                  <a:ext cx="3636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30786" name="잉크 30785">
                <a:extLst>
                  <a:ext uri="{FF2B5EF4-FFF2-40B4-BE49-F238E27FC236}">
                    <a16:creationId xmlns:a16="http://schemas.microsoft.com/office/drawing/2014/main" id="{737B6995-49A0-4122-AB92-92668B567D2C}"/>
                  </a:ext>
                </a:extLst>
              </p14:cNvPr>
              <p14:cNvContentPartPr/>
              <p14:nvPr/>
            </p14:nvContentPartPr>
            <p14:xfrm>
              <a:off x="3425047" y="4896889"/>
              <a:ext cx="300240" cy="314280"/>
            </p14:xfrm>
          </p:contentPart>
        </mc:Choice>
        <mc:Fallback>
          <p:pic>
            <p:nvPicPr>
              <p:cNvPr id="30786" name="잉크 30785">
                <a:extLst>
                  <a:ext uri="{FF2B5EF4-FFF2-40B4-BE49-F238E27FC236}">
                    <a16:creationId xmlns:a16="http://schemas.microsoft.com/office/drawing/2014/main" id="{737B6995-49A0-4122-AB92-92668B567D2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416407" y="4888249"/>
                <a:ext cx="31788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30787" name="잉크 30786">
                <a:extLst>
                  <a:ext uri="{FF2B5EF4-FFF2-40B4-BE49-F238E27FC236}">
                    <a16:creationId xmlns:a16="http://schemas.microsoft.com/office/drawing/2014/main" id="{D6CD9314-5460-4ADA-8DF8-6544A2CA22A9}"/>
                  </a:ext>
                </a:extLst>
              </p14:cNvPr>
              <p14:cNvContentPartPr/>
              <p14:nvPr/>
            </p14:nvContentPartPr>
            <p14:xfrm>
              <a:off x="5636887" y="4876729"/>
              <a:ext cx="350280" cy="360720"/>
            </p14:xfrm>
          </p:contentPart>
        </mc:Choice>
        <mc:Fallback>
          <p:pic>
            <p:nvPicPr>
              <p:cNvPr id="30787" name="잉크 30786">
                <a:extLst>
                  <a:ext uri="{FF2B5EF4-FFF2-40B4-BE49-F238E27FC236}">
                    <a16:creationId xmlns:a16="http://schemas.microsoft.com/office/drawing/2014/main" id="{D6CD9314-5460-4ADA-8DF8-6544A2CA22A9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628247" y="4867729"/>
                <a:ext cx="367920" cy="37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805" name="그룹 30804">
            <a:extLst>
              <a:ext uri="{FF2B5EF4-FFF2-40B4-BE49-F238E27FC236}">
                <a16:creationId xmlns:a16="http://schemas.microsoft.com/office/drawing/2014/main" id="{D78FC7B6-D87F-4158-9444-E9D990B71836}"/>
              </a:ext>
            </a:extLst>
          </p:cNvPr>
          <p:cNvGrpSpPr/>
          <p:nvPr/>
        </p:nvGrpSpPr>
        <p:grpSpPr>
          <a:xfrm>
            <a:off x="3200767" y="2446369"/>
            <a:ext cx="1448280" cy="725040"/>
            <a:chOff x="3200767" y="2446369"/>
            <a:chExt cx="1448280" cy="72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0788" name="잉크 30787">
                  <a:extLst>
                    <a:ext uri="{FF2B5EF4-FFF2-40B4-BE49-F238E27FC236}">
                      <a16:creationId xmlns:a16="http://schemas.microsoft.com/office/drawing/2014/main" id="{6C9D22DA-7F9D-426D-AFAC-2BDB97188E68}"/>
                    </a:ext>
                  </a:extLst>
                </p14:cNvPr>
                <p14:cNvContentPartPr/>
                <p14:nvPr/>
              </p14:nvContentPartPr>
              <p14:xfrm>
                <a:off x="3279967" y="2914729"/>
                <a:ext cx="1137600" cy="247680"/>
              </p14:xfrm>
            </p:contentPart>
          </mc:Choice>
          <mc:Fallback>
            <p:pic>
              <p:nvPicPr>
                <p:cNvPr id="30788" name="잉크 30787">
                  <a:extLst>
                    <a:ext uri="{FF2B5EF4-FFF2-40B4-BE49-F238E27FC236}">
                      <a16:creationId xmlns:a16="http://schemas.microsoft.com/office/drawing/2014/main" id="{6C9D22DA-7F9D-426D-AFAC-2BDB97188E6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270967" y="2906089"/>
                  <a:ext cx="11552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0789" name="잉크 30788">
                  <a:extLst>
                    <a:ext uri="{FF2B5EF4-FFF2-40B4-BE49-F238E27FC236}">
                      <a16:creationId xmlns:a16="http://schemas.microsoft.com/office/drawing/2014/main" id="{1588114B-B87B-4256-AC91-6A4796804E77}"/>
                    </a:ext>
                  </a:extLst>
                </p14:cNvPr>
                <p14:cNvContentPartPr/>
                <p14:nvPr/>
              </p14:nvContentPartPr>
              <p14:xfrm>
                <a:off x="3200767" y="2858929"/>
                <a:ext cx="1256760" cy="312480"/>
              </p14:xfrm>
            </p:contentPart>
          </mc:Choice>
          <mc:Fallback>
            <p:pic>
              <p:nvPicPr>
                <p:cNvPr id="30789" name="잉크 30788">
                  <a:extLst>
                    <a:ext uri="{FF2B5EF4-FFF2-40B4-BE49-F238E27FC236}">
                      <a16:creationId xmlns:a16="http://schemas.microsoft.com/office/drawing/2014/main" id="{1588114B-B87B-4256-AC91-6A4796804E7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192127" y="2849929"/>
                  <a:ext cx="12744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0791" name="잉크 30790">
                  <a:extLst>
                    <a:ext uri="{FF2B5EF4-FFF2-40B4-BE49-F238E27FC236}">
                      <a16:creationId xmlns:a16="http://schemas.microsoft.com/office/drawing/2014/main" id="{9D0077DF-7745-48F8-8C12-BF9C70C48DC3}"/>
                    </a:ext>
                  </a:extLst>
                </p14:cNvPr>
                <p14:cNvContentPartPr/>
                <p14:nvPr/>
              </p14:nvContentPartPr>
              <p14:xfrm>
                <a:off x="3414967" y="2636809"/>
                <a:ext cx="146880" cy="237240"/>
              </p14:xfrm>
            </p:contentPart>
          </mc:Choice>
          <mc:Fallback>
            <p:pic>
              <p:nvPicPr>
                <p:cNvPr id="30791" name="잉크 30790">
                  <a:extLst>
                    <a:ext uri="{FF2B5EF4-FFF2-40B4-BE49-F238E27FC236}">
                      <a16:creationId xmlns:a16="http://schemas.microsoft.com/office/drawing/2014/main" id="{9D0077DF-7745-48F8-8C12-BF9C70C48DC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405967" y="2627809"/>
                  <a:ext cx="1645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0792" name="잉크 30791">
                  <a:extLst>
                    <a:ext uri="{FF2B5EF4-FFF2-40B4-BE49-F238E27FC236}">
                      <a16:creationId xmlns:a16="http://schemas.microsoft.com/office/drawing/2014/main" id="{070E29A5-0DF7-4E53-8A58-233AE2B47F5F}"/>
                    </a:ext>
                  </a:extLst>
                </p14:cNvPr>
                <p14:cNvContentPartPr/>
                <p14:nvPr/>
              </p14:nvContentPartPr>
              <p14:xfrm>
                <a:off x="3478687" y="2559409"/>
                <a:ext cx="110160" cy="122400"/>
              </p14:xfrm>
            </p:contentPart>
          </mc:Choice>
          <mc:Fallback>
            <p:pic>
              <p:nvPicPr>
                <p:cNvPr id="30792" name="잉크 30791">
                  <a:extLst>
                    <a:ext uri="{FF2B5EF4-FFF2-40B4-BE49-F238E27FC236}">
                      <a16:creationId xmlns:a16="http://schemas.microsoft.com/office/drawing/2014/main" id="{070E29A5-0DF7-4E53-8A58-233AE2B47F5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470047" y="2550769"/>
                  <a:ext cx="127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30793" name="잉크 30792">
                  <a:extLst>
                    <a:ext uri="{FF2B5EF4-FFF2-40B4-BE49-F238E27FC236}">
                      <a16:creationId xmlns:a16="http://schemas.microsoft.com/office/drawing/2014/main" id="{173FDC1C-1972-4315-A110-6FA07B1C9209}"/>
                    </a:ext>
                  </a:extLst>
                </p14:cNvPr>
                <p14:cNvContentPartPr/>
                <p14:nvPr/>
              </p14:nvContentPartPr>
              <p14:xfrm>
                <a:off x="3675967" y="2465449"/>
                <a:ext cx="183240" cy="133200"/>
              </p14:xfrm>
            </p:contentPart>
          </mc:Choice>
          <mc:Fallback>
            <p:pic>
              <p:nvPicPr>
                <p:cNvPr id="30793" name="잉크 30792">
                  <a:extLst>
                    <a:ext uri="{FF2B5EF4-FFF2-40B4-BE49-F238E27FC236}">
                      <a16:creationId xmlns:a16="http://schemas.microsoft.com/office/drawing/2014/main" id="{173FDC1C-1972-4315-A110-6FA07B1C920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67327" y="2456449"/>
                  <a:ext cx="200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30794" name="잉크 30793">
                  <a:extLst>
                    <a:ext uri="{FF2B5EF4-FFF2-40B4-BE49-F238E27FC236}">
                      <a16:creationId xmlns:a16="http://schemas.microsoft.com/office/drawing/2014/main" id="{1FA19147-427C-45F3-A5B0-6868627AE647}"/>
                    </a:ext>
                  </a:extLst>
                </p14:cNvPr>
                <p14:cNvContentPartPr/>
                <p14:nvPr/>
              </p14:nvContentPartPr>
              <p14:xfrm>
                <a:off x="3777847" y="2452849"/>
                <a:ext cx="39240" cy="142920"/>
              </p14:xfrm>
            </p:contentPart>
          </mc:Choice>
          <mc:Fallback>
            <p:pic>
              <p:nvPicPr>
                <p:cNvPr id="30794" name="잉크 30793">
                  <a:extLst>
                    <a:ext uri="{FF2B5EF4-FFF2-40B4-BE49-F238E27FC236}">
                      <a16:creationId xmlns:a16="http://schemas.microsoft.com/office/drawing/2014/main" id="{1FA19147-427C-45F3-A5B0-6868627AE64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768847" y="2443849"/>
                  <a:ext cx="56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30795" name="잉크 30794">
                  <a:extLst>
                    <a:ext uri="{FF2B5EF4-FFF2-40B4-BE49-F238E27FC236}">
                      <a16:creationId xmlns:a16="http://schemas.microsoft.com/office/drawing/2014/main" id="{D97AEFA3-679D-45BB-B3EA-460FB50CDB2F}"/>
                    </a:ext>
                  </a:extLst>
                </p14:cNvPr>
                <p14:cNvContentPartPr/>
                <p14:nvPr/>
              </p14:nvContentPartPr>
              <p14:xfrm>
                <a:off x="3844087" y="2493169"/>
                <a:ext cx="114840" cy="114120"/>
              </p14:xfrm>
            </p:contentPart>
          </mc:Choice>
          <mc:Fallback>
            <p:pic>
              <p:nvPicPr>
                <p:cNvPr id="30795" name="잉크 30794">
                  <a:extLst>
                    <a:ext uri="{FF2B5EF4-FFF2-40B4-BE49-F238E27FC236}">
                      <a16:creationId xmlns:a16="http://schemas.microsoft.com/office/drawing/2014/main" id="{D97AEFA3-679D-45BB-B3EA-460FB50CDB2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835087" y="2484529"/>
                  <a:ext cx="132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30796" name="잉크 30795">
                  <a:extLst>
                    <a:ext uri="{FF2B5EF4-FFF2-40B4-BE49-F238E27FC236}">
                      <a16:creationId xmlns:a16="http://schemas.microsoft.com/office/drawing/2014/main" id="{520CE2DD-6A2C-426B-B2C5-9507A030C7BD}"/>
                    </a:ext>
                  </a:extLst>
                </p14:cNvPr>
                <p14:cNvContentPartPr/>
                <p14:nvPr/>
              </p14:nvContentPartPr>
              <p14:xfrm>
                <a:off x="3930487" y="2459689"/>
                <a:ext cx="96480" cy="160200"/>
              </p14:xfrm>
            </p:contentPart>
          </mc:Choice>
          <mc:Fallback>
            <p:pic>
              <p:nvPicPr>
                <p:cNvPr id="30796" name="잉크 30795">
                  <a:extLst>
                    <a:ext uri="{FF2B5EF4-FFF2-40B4-BE49-F238E27FC236}">
                      <a16:creationId xmlns:a16="http://schemas.microsoft.com/office/drawing/2014/main" id="{520CE2DD-6A2C-426B-B2C5-9507A030C7B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921487" y="2451049"/>
                  <a:ext cx="114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30797" name="잉크 30796">
                  <a:extLst>
                    <a:ext uri="{FF2B5EF4-FFF2-40B4-BE49-F238E27FC236}">
                      <a16:creationId xmlns:a16="http://schemas.microsoft.com/office/drawing/2014/main" id="{E5E4759C-748E-4EEC-B4C5-99EE9EE01D10}"/>
                    </a:ext>
                  </a:extLst>
                </p14:cNvPr>
                <p14:cNvContentPartPr/>
                <p14:nvPr/>
              </p14:nvContentPartPr>
              <p14:xfrm>
                <a:off x="4092847" y="2465089"/>
                <a:ext cx="87480" cy="72720"/>
              </p14:xfrm>
            </p:contentPart>
          </mc:Choice>
          <mc:Fallback>
            <p:pic>
              <p:nvPicPr>
                <p:cNvPr id="30797" name="잉크 30796">
                  <a:extLst>
                    <a:ext uri="{FF2B5EF4-FFF2-40B4-BE49-F238E27FC236}">
                      <a16:creationId xmlns:a16="http://schemas.microsoft.com/office/drawing/2014/main" id="{E5E4759C-748E-4EEC-B4C5-99EE9EE01D1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083847" y="2456449"/>
                  <a:ext cx="1051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30798" name="잉크 30797">
                  <a:extLst>
                    <a:ext uri="{FF2B5EF4-FFF2-40B4-BE49-F238E27FC236}">
                      <a16:creationId xmlns:a16="http://schemas.microsoft.com/office/drawing/2014/main" id="{DCF26C74-09E0-415D-B246-821BAABD9AAE}"/>
                    </a:ext>
                  </a:extLst>
                </p14:cNvPr>
                <p14:cNvContentPartPr/>
                <p14:nvPr/>
              </p14:nvContentPartPr>
              <p14:xfrm>
                <a:off x="4107247" y="2550049"/>
                <a:ext cx="85680" cy="86040"/>
              </p14:xfrm>
            </p:contentPart>
          </mc:Choice>
          <mc:Fallback>
            <p:pic>
              <p:nvPicPr>
                <p:cNvPr id="30798" name="잉크 30797">
                  <a:extLst>
                    <a:ext uri="{FF2B5EF4-FFF2-40B4-BE49-F238E27FC236}">
                      <a16:creationId xmlns:a16="http://schemas.microsoft.com/office/drawing/2014/main" id="{DCF26C74-09E0-415D-B246-821BAABD9AA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098247" y="2541409"/>
                  <a:ext cx="1033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30799" name="잉크 30798">
                  <a:extLst>
                    <a:ext uri="{FF2B5EF4-FFF2-40B4-BE49-F238E27FC236}">
                      <a16:creationId xmlns:a16="http://schemas.microsoft.com/office/drawing/2014/main" id="{18056BA0-C3D5-4C97-A621-5A1A3E456B77}"/>
                    </a:ext>
                  </a:extLst>
                </p14:cNvPr>
                <p14:cNvContentPartPr/>
                <p14:nvPr/>
              </p14:nvContentPartPr>
              <p14:xfrm>
                <a:off x="4205167" y="2446369"/>
                <a:ext cx="152280" cy="171360"/>
              </p14:xfrm>
            </p:contentPart>
          </mc:Choice>
          <mc:Fallback>
            <p:pic>
              <p:nvPicPr>
                <p:cNvPr id="30799" name="잉크 30798">
                  <a:extLst>
                    <a:ext uri="{FF2B5EF4-FFF2-40B4-BE49-F238E27FC236}">
                      <a16:creationId xmlns:a16="http://schemas.microsoft.com/office/drawing/2014/main" id="{18056BA0-C3D5-4C97-A621-5A1A3E456B7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96167" y="2437729"/>
                  <a:ext cx="169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30800" name="잉크 30799">
                  <a:extLst>
                    <a:ext uri="{FF2B5EF4-FFF2-40B4-BE49-F238E27FC236}">
                      <a16:creationId xmlns:a16="http://schemas.microsoft.com/office/drawing/2014/main" id="{FF5CC897-EA58-4F67-AF9E-9DDF735A498C}"/>
                    </a:ext>
                  </a:extLst>
                </p14:cNvPr>
                <p14:cNvContentPartPr/>
                <p14:nvPr/>
              </p14:nvContentPartPr>
              <p14:xfrm>
                <a:off x="4295167" y="2466889"/>
                <a:ext cx="72720" cy="16200"/>
              </p14:xfrm>
            </p:contentPart>
          </mc:Choice>
          <mc:Fallback>
            <p:pic>
              <p:nvPicPr>
                <p:cNvPr id="30800" name="잉크 30799">
                  <a:extLst>
                    <a:ext uri="{FF2B5EF4-FFF2-40B4-BE49-F238E27FC236}">
                      <a16:creationId xmlns:a16="http://schemas.microsoft.com/office/drawing/2014/main" id="{FF5CC897-EA58-4F67-AF9E-9DDF735A498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86167" y="2457889"/>
                  <a:ext cx="90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30801" name="잉크 30800">
                  <a:extLst>
                    <a:ext uri="{FF2B5EF4-FFF2-40B4-BE49-F238E27FC236}">
                      <a16:creationId xmlns:a16="http://schemas.microsoft.com/office/drawing/2014/main" id="{3F13CC7E-3CC8-4578-B91A-8C05A6CC5082}"/>
                    </a:ext>
                  </a:extLst>
                </p14:cNvPr>
                <p14:cNvContentPartPr/>
                <p14:nvPr/>
              </p14:nvContentPartPr>
              <p14:xfrm>
                <a:off x="4305967" y="2534209"/>
                <a:ext cx="118080" cy="72360"/>
              </p14:xfrm>
            </p:contentPart>
          </mc:Choice>
          <mc:Fallback>
            <p:pic>
              <p:nvPicPr>
                <p:cNvPr id="30801" name="잉크 30800">
                  <a:extLst>
                    <a:ext uri="{FF2B5EF4-FFF2-40B4-BE49-F238E27FC236}">
                      <a16:creationId xmlns:a16="http://schemas.microsoft.com/office/drawing/2014/main" id="{3F13CC7E-3CC8-4578-B91A-8C05A6CC508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97327" y="2525569"/>
                  <a:ext cx="135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30802" name="잉크 30801">
                  <a:extLst>
                    <a:ext uri="{FF2B5EF4-FFF2-40B4-BE49-F238E27FC236}">
                      <a16:creationId xmlns:a16="http://schemas.microsoft.com/office/drawing/2014/main" id="{62B6193A-FC31-4D65-9171-D09B00474C66}"/>
                    </a:ext>
                  </a:extLst>
                </p14:cNvPr>
                <p14:cNvContentPartPr/>
                <p14:nvPr/>
              </p14:nvContentPartPr>
              <p14:xfrm>
                <a:off x="4406047" y="2471929"/>
                <a:ext cx="77400" cy="146520"/>
              </p14:xfrm>
            </p:contentPart>
          </mc:Choice>
          <mc:Fallback>
            <p:pic>
              <p:nvPicPr>
                <p:cNvPr id="30802" name="잉크 30801">
                  <a:extLst>
                    <a:ext uri="{FF2B5EF4-FFF2-40B4-BE49-F238E27FC236}">
                      <a16:creationId xmlns:a16="http://schemas.microsoft.com/office/drawing/2014/main" id="{62B6193A-FC31-4D65-9171-D09B00474C6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397407" y="2462929"/>
                  <a:ext cx="95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30803" name="잉크 30802">
                  <a:extLst>
                    <a:ext uri="{FF2B5EF4-FFF2-40B4-BE49-F238E27FC236}">
                      <a16:creationId xmlns:a16="http://schemas.microsoft.com/office/drawing/2014/main" id="{A0389F04-6545-413A-B1FF-059891C17FD5}"/>
                    </a:ext>
                  </a:extLst>
                </p14:cNvPr>
                <p14:cNvContentPartPr/>
                <p14:nvPr/>
              </p14:nvContentPartPr>
              <p14:xfrm>
                <a:off x="4518367" y="2505049"/>
                <a:ext cx="28800" cy="143640"/>
              </p14:xfrm>
            </p:contentPart>
          </mc:Choice>
          <mc:Fallback>
            <p:pic>
              <p:nvPicPr>
                <p:cNvPr id="30803" name="잉크 30802">
                  <a:extLst>
                    <a:ext uri="{FF2B5EF4-FFF2-40B4-BE49-F238E27FC236}">
                      <a16:creationId xmlns:a16="http://schemas.microsoft.com/office/drawing/2014/main" id="{A0389F04-6545-413A-B1FF-059891C17FD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509367" y="2496409"/>
                  <a:ext cx="46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30804" name="잉크 30803">
                  <a:extLst>
                    <a:ext uri="{FF2B5EF4-FFF2-40B4-BE49-F238E27FC236}">
                      <a16:creationId xmlns:a16="http://schemas.microsoft.com/office/drawing/2014/main" id="{E3A925D0-72FB-482E-B649-D546AE6C4E46}"/>
                    </a:ext>
                  </a:extLst>
                </p14:cNvPr>
                <p14:cNvContentPartPr/>
                <p14:nvPr/>
              </p14:nvContentPartPr>
              <p14:xfrm>
                <a:off x="4578127" y="2459329"/>
                <a:ext cx="70920" cy="187560"/>
              </p14:xfrm>
            </p:contentPart>
          </mc:Choice>
          <mc:Fallback>
            <p:pic>
              <p:nvPicPr>
                <p:cNvPr id="30804" name="잉크 30803">
                  <a:extLst>
                    <a:ext uri="{FF2B5EF4-FFF2-40B4-BE49-F238E27FC236}">
                      <a16:creationId xmlns:a16="http://schemas.microsoft.com/office/drawing/2014/main" id="{E3A925D0-72FB-482E-B649-D546AE6C4E4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569127" y="2450329"/>
                  <a:ext cx="88560" cy="2052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HY견고딕" pitchFamily="18" charset="-127"/>
                <a:ea typeface="HY견고딕" pitchFamily="18" charset="-127"/>
              </a:rPr>
              <a:t> struct stat </a:t>
            </a:r>
            <a:r>
              <a:rPr lang="ko-KR" altLang="en-US">
                <a:latin typeface="HY견고딕" pitchFamily="18" charset="-127"/>
                <a:ea typeface="HY견고딕" pitchFamily="18" charset="-127"/>
              </a:rPr>
              <a:t>구조체</a:t>
            </a:r>
            <a:endParaRPr lang="ko-KR" altLang="en-US"/>
          </a:p>
        </p:txBody>
      </p:sp>
      <p:sp>
        <p:nvSpPr>
          <p:cNvPr id="31747" name="날짜 개체 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201B1866-615A-49A4-B023-87207961291D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31748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31749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761D7D85-6605-4F98-9749-F41EFB81B007}" type="slidenum">
              <a:rPr lang="ko-KR" altLang="en-US" smtClean="0">
                <a:latin typeface="Comic Sans MS" pitchFamily="66" charset="0"/>
              </a:rPr>
              <a:pPr eaLnBrk="1" hangingPunct="1"/>
              <a:t>29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31750" name="Rectangle 4"/>
          <p:cNvSpPr>
            <a:spLocks noChangeArrowheads="1"/>
          </p:cNvSpPr>
          <p:nvPr/>
        </p:nvSpPr>
        <p:spPr bwMode="auto">
          <a:xfrm>
            <a:off x="222033" y="1134204"/>
            <a:ext cx="7463838" cy="5272213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struct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stat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{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__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dev_t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st_dev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;     /* Device.  */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__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ino_t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st_ino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;     /* File serial number.  */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__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nlink_t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st_nlink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;     /* Link count.  */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__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mode_t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st_mode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;       /* File mode.  */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__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uid_t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st_uid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;     /* User ID of the file's owner. */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__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gid_t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st_gid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;     /* Group ID of the file's group.*/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__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dev_t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st_rdev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;        /* Device number, if device.  */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__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off_t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st_size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;            /* Size of file, in bytes.  */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__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blksize_t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st_blksize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; /* Optimal block size for I/O.  */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__blkcnt64_t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st_blocks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;     /* Number 512-byte blocks allocated. */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struct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timespec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st_atim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;        /* Time of last access.  */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struct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timespec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st_mtim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;        /* Time of last modification.  */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struct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timespec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st_ctim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;        /* Time of last status change.  */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   __ino64_t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st_ino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;           /* File serial number.  */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};</a:t>
            </a:r>
          </a:p>
        </p:txBody>
      </p:sp>
      <p:sp>
        <p:nvSpPr>
          <p:cNvPr id="31751" name="Text Box 5"/>
          <p:cNvSpPr txBox="1">
            <a:spLocks noChangeArrowheads="1"/>
          </p:cNvSpPr>
          <p:nvPr/>
        </p:nvSpPr>
        <p:spPr bwMode="auto">
          <a:xfrm>
            <a:off x="6616690" y="1772816"/>
            <a:ext cx="2138362" cy="119697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ko-KR" altLang="en-US" sz="1400" dirty="0" err="1">
                <a:latin typeface="HY견고딕" pitchFamily="18" charset="-127"/>
                <a:ea typeface="HY견고딕" pitchFamily="18" charset="-127"/>
              </a:rPr>
              <a:t>아이노드</a:t>
            </a: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 블록에 저장된</a:t>
            </a:r>
          </a:p>
          <a:p>
            <a:pPr eaLnBrk="1" hangingPunct="1">
              <a:lnSpc>
                <a:spcPct val="130000"/>
              </a:lnSpc>
            </a:pP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각 정보는 데이터 형식이</a:t>
            </a:r>
          </a:p>
          <a:p>
            <a:pPr eaLnBrk="1" hangingPunct="1">
              <a:lnSpc>
                <a:spcPct val="130000"/>
              </a:lnSpc>
            </a:pP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다르므로 구조체형으로</a:t>
            </a:r>
          </a:p>
          <a:p>
            <a:pPr eaLnBrk="1" hangingPunct="1">
              <a:lnSpc>
                <a:spcPct val="130000"/>
              </a:lnSpc>
            </a:pPr>
            <a:r>
              <a:rPr lang="ko-KR" altLang="en-US" sz="1400" dirty="0">
                <a:latin typeface="HY견고딕" pitchFamily="18" charset="-127"/>
                <a:ea typeface="HY견고딕" pitchFamily="18" charset="-127"/>
              </a:rPr>
              <a:t>결과를 구한다</a:t>
            </a:r>
            <a:r>
              <a:rPr lang="en-US" altLang="ko-KR" sz="1400" dirty="0"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2968632-6A07-4D8D-B5E7-5733B349BDEB}"/>
                  </a:ext>
                </a:extLst>
              </p14:cNvPr>
              <p14:cNvContentPartPr/>
              <p14:nvPr/>
            </p14:nvContentPartPr>
            <p14:xfrm>
              <a:off x="6647047" y="2335129"/>
              <a:ext cx="2031480" cy="54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2968632-6A07-4D8D-B5E7-5733B349BD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38047" y="2326129"/>
                <a:ext cx="20491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D2095D4-8D7D-42FE-B306-74AAFEC90416}"/>
                  </a:ext>
                </a:extLst>
              </p14:cNvPr>
              <p14:cNvContentPartPr/>
              <p14:nvPr/>
            </p14:nvContentPartPr>
            <p14:xfrm>
              <a:off x="6740287" y="2638609"/>
              <a:ext cx="1786320" cy="4968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D2095D4-8D7D-42FE-B306-74AAFEC904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1287" y="2629609"/>
                <a:ext cx="18039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389ED0BF-63AB-4BE9-99BB-BF2038ADABD8}"/>
                  </a:ext>
                </a:extLst>
              </p14:cNvPr>
              <p14:cNvContentPartPr/>
              <p14:nvPr/>
            </p14:nvContentPartPr>
            <p14:xfrm>
              <a:off x="6707887" y="2932009"/>
              <a:ext cx="1080000" cy="3348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389ED0BF-63AB-4BE9-99BB-BF2038ADAB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9247" y="2923009"/>
                <a:ext cx="1097640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0613706C-975D-4C7A-9ABF-1659518DC4B8}"/>
              </a:ext>
            </a:extLst>
          </p:cNvPr>
          <p:cNvGrpSpPr/>
          <p:nvPr/>
        </p:nvGrpSpPr>
        <p:grpSpPr>
          <a:xfrm>
            <a:off x="7508527" y="2063689"/>
            <a:ext cx="1015200" cy="320040"/>
            <a:chOff x="7508527" y="2063689"/>
            <a:chExt cx="1015200" cy="32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99D7EB9-A8C3-41BB-8E83-9153529CE38C}"/>
                    </a:ext>
                  </a:extLst>
                </p14:cNvPr>
                <p14:cNvContentPartPr/>
                <p14:nvPr/>
              </p14:nvContentPartPr>
              <p14:xfrm>
                <a:off x="7508527" y="2119489"/>
                <a:ext cx="104760" cy="2642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99D7EB9-A8C3-41BB-8E83-9153529CE3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99527" y="2110489"/>
                  <a:ext cx="1224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A213A62B-F799-4F0A-81E1-47F460F0D5AB}"/>
                    </a:ext>
                  </a:extLst>
                </p14:cNvPr>
                <p14:cNvContentPartPr/>
                <p14:nvPr/>
              </p14:nvContentPartPr>
              <p14:xfrm>
                <a:off x="8444527" y="2063689"/>
                <a:ext cx="79200" cy="3103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A213A62B-F799-4F0A-81E1-47F460F0D5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35527" y="2055049"/>
                  <a:ext cx="96840" cy="32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AE1C55F3-5F11-4C78-9F43-66C1C45E0789}"/>
                  </a:ext>
                </a:extLst>
              </p14:cNvPr>
              <p14:cNvContentPartPr/>
              <p14:nvPr/>
            </p14:nvContentPartPr>
            <p14:xfrm>
              <a:off x="2521571" y="1223640"/>
              <a:ext cx="155160" cy="18612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AE1C55F3-5F11-4C78-9F43-66C1C45E078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12931" y="1214640"/>
                <a:ext cx="1728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6E01085E-B1CF-49EA-975A-318CDE71386D}"/>
                  </a:ext>
                </a:extLst>
              </p14:cNvPr>
              <p14:cNvContentPartPr/>
              <p14:nvPr/>
            </p14:nvContentPartPr>
            <p14:xfrm>
              <a:off x="2645411" y="1274760"/>
              <a:ext cx="68760" cy="11160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6E01085E-B1CF-49EA-975A-318CDE71386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36411" y="1266120"/>
                <a:ext cx="864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8A031196-9787-4D63-BCF8-3C70A9240307}"/>
                  </a:ext>
                </a:extLst>
              </p14:cNvPr>
              <p14:cNvContentPartPr/>
              <p14:nvPr/>
            </p14:nvContentPartPr>
            <p14:xfrm>
              <a:off x="2667371" y="1414440"/>
              <a:ext cx="80640" cy="7128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8A031196-9787-4D63-BCF8-3C70A924030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58371" y="1405800"/>
                <a:ext cx="982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6998FB70-8B1F-44CC-AFF8-BF83DF4C38BA}"/>
                  </a:ext>
                </a:extLst>
              </p14:cNvPr>
              <p14:cNvContentPartPr/>
              <p14:nvPr/>
            </p14:nvContentPartPr>
            <p14:xfrm>
              <a:off x="2763131" y="1235160"/>
              <a:ext cx="115920" cy="15804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6998FB70-8B1F-44CC-AFF8-BF83DF4C38B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54491" y="1226520"/>
                <a:ext cx="1335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13F37B36-9096-4489-BC95-B0E125833A57}"/>
                  </a:ext>
                </a:extLst>
              </p14:cNvPr>
              <p14:cNvContentPartPr/>
              <p14:nvPr/>
            </p14:nvContentPartPr>
            <p14:xfrm>
              <a:off x="2789051" y="1387440"/>
              <a:ext cx="103680" cy="10440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13F37B36-9096-4489-BC95-B0E125833A5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80051" y="1378800"/>
                <a:ext cx="1213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7EA1ED7B-A109-4BF9-B797-93CEF48D5E28}"/>
                  </a:ext>
                </a:extLst>
              </p14:cNvPr>
              <p14:cNvContentPartPr/>
              <p14:nvPr/>
            </p14:nvContentPartPr>
            <p14:xfrm>
              <a:off x="2881211" y="1276560"/>
              <a:ext cx="134280" cy="9396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7EA1ED7B-A109-4BF9-B797-93CEF48D5E2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72571" y="1267920"/>
                <a:ext cx="1519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3E80B53D-A766-47C1-A116-18BDAF79491D}"/>
                  </a:ext>
                </a:extLst>
              </p14:cNvPr>
              <p14:cNvContentPartPr/>
              <p14:nvPr/>
            </p14:nvContentPartPr>
            <p14:xfrm>
              <a:off x="2893451" y="1395720"/>
              <a:ext cx="73440" cy="3672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3E80B53D-A766-47C1-A116-18BDAF79491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84451" y="1387080"/>
                <a:ext cx="910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B5D9B00C-2CE6-4412-9606-C80029858427}"/>
                  </a:ext>
                </a:extLst>
              </p14:cNvPr>
              <p14:cNvContentPartPr/>
              <p14:nvPr/>
            </p14:nvContentPartPr>
            <p14:xfrm>
              <a:off x="2928011" y="1467000"/>
              <a:ext cx="131040" cy="7812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B5D9B00C-2CE6-4412-9606-C8002985842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19011" y="1458000"/>
                <a:ext cx="1486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CB4F5A97-98FB-4995-9B2C-F979EF0C12BC}"/>
                  </a:ext>
                </a:extLst>
              </p14:cNvPr>
              <p14:cNvContentPartPr/>
              <p14:nvPr/>
            </p14:nvContentPartPr>
            <p14:xfrm>
              <a:off x="3213491" y="1242720"/>
              <a:ext cx="110520" cy="15516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CB4F5A97-98FB-4995-9B2C-F979EF0C12B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04491" y="1233720"/>
                <a:ext cx="1281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867C8773-113A-4049-BE62-124E12535DAD}"/>
                  </a:ext>
                </a:extLst>
              </p14:cNvPr>
              <p14:cNvContentPartPr/>
              <p14:nvPr/>
            </p14:nvContentPartPr>
            <p14:xfrm>
              <a:off x="3203771" y="1422360"/>
              <a:ext cx="102960" cy="7956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867C8773-113A-4049-BE62-124E12535DA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94771" y="1413360"/>
                <a:ext cx="1206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BC7CB983-90A1-40BE-A94C-992428B8AD46}"/>
                  </a:ext>
                </a:extLst>
              </p14:cNvPr>
              <p14:cNvContentPartPr/>
              <p14:nvPr/>
            </p14:nvContentPartPr>
            <p14:xfrm>
              <a:off x="3211331" y="1517760"/>
              <a:ext cx="146880" cy="8100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BC7CB983-90A1-40BE-A94C-992428B8AD4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02691" y="1508760"/>
                <a:ext cx="1645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B432BFB4-06BB-4C7E-B64C-CF6C67B58B86}"/>
                  </a:ext>
                </a:extLst>
              </p14:cNvPr>
              <p14:cNvContentPartPr/>
              <p14:nvPr/>
            </p14:nvContentPartPr>
            <p14:xfrm>
              <a:off x="3313211" y="1536840"/>
              <a:ext cx="105840" cy="7272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B432BFB4-06BB-4C7E-B64C-CF6C67B58B8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04571" y="1527840"/>
                <a:ext cx="1234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46051A4F-31E6-4272-9397-95CC89D8472A}"/>
                  </a:ext>
                </a:extLst>
              </p14:cNvPr>
              <p14:cNvContentPartPr/>
              <p14:nvPr/>
            </p14:nvContentPartPr>
            <p14:xfrm>
              <a:off x="3385931" y="1360800"/>
              <a:ext cx="147960" cy="20844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46051A4F-31E6-4272-9397-95CC89D8472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76931" y="1352160"/>
                <a:ext cx="1656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8B3337AF-B899-4AA8-88A3-01D94181CFB8}"/>
                  </a:ext>
                </a:extLst>
              </p14:cNvPr>
              <p14:cNvContentPartPr/>
              <p14:nvPr/>
            </p14:nvContentPartPr>
            <p14:xfrm>
              <a:off x="3603731" y="1273680"/>
              <a:ext cx="136080" cy="17496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8B3337AF-B899-4AA8-88A3-01D94181CFB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95091" y="1265040"/>
                <a:ext cx="1537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FDB5B2C8-FEB0-4931-8C8C-85E37425D7C3}"/>
                  </a:ext>
                </a:extLst>
              </p14:cNvPr>
              <p14:cNvContentPartPr/>
              <p14:nvPr/>
            </p14:nvContentPartPr>
            <p14:xfrm>
              <a:off x="3615971" y="1455480"/>
              <a:ext cx="88920" cy="34920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FDB5B2C8-FEB0-4931-8C8C-85E37425D7C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07331" y="1446480"/>
                <a:ext cx="1065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DA698005-1975-4C1A-8015-962D7C123AC3}"/>
                  </a:ext>
                </a:extLst>
              </p14:cNvPr>
              <p14:cNvContentPartPr/>
              <p14:nvPr/>
            </p14:nvContentPartPr>
            <p14:xfrm>
              <a:off x="3635411" y="1507680"/>
              <a:ext cx="136800" cy="6624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DA698005-1975-4C1A-8015-962D7C123AC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26411" y="1499040"/>
                <a:ext cx="15444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B4647AED-204D-4FC1-BEA7-84A11DAF5063}"/>
              </a:ext>
            </a:extLst>
          </p:cNvPr>
          <p:cNvGrpSpPr/>
          <p:nvPr/>
        </p:nvGrpSpPr>
        <p:grpSpPr>
          <a:xfrm>
            <a:off x="909727" y="845640"/>
            <a:ext cx="1458000" cy="808369"/>
            <a:chOff x="909727" y="845640"/>
            <a:chExt cx="1458000" cy="80836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385499B9-46CC-48E7-A092-89589EB17DF6}"/>
                    </a:ext>
                  </a:extLst>
                </p14:cNvPr>
                <p14:cNvContentPartPr/>
                <p14:nvPr/>
              </p14:nvContentPartPr>
              <p14:xfrm>
                <a:off x="1656007" y="1235689"/>
                <a:ext cx="179640" cy="13356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385499B9-46CC-48E7-A092-89589EB17DF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47007" y="1226689"/>
                  <a:ext cx="197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A2B9C679-F29A-4DAF-94A7-8FD6236E61C3}"/>
                    </a:ext>
                  </a:extLst>
                </p14:cNvPr>
                <p14:cNvContentPartPr/>
                <p14:nvPr/>
              </p14:nvContentPartPr>
              <p14:xfrm>
                <a:off x="1709287" y="1383289"/>
                <a:ext cx="161640" cy="10728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A2B9C679-F29A-4DAF-94A7-8FD6236E61C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00647" y="1374289"/>
                  <a:ext cx="1792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C631AB5D-81B2-43CA-864F-9B48A76A0AE5}"/>
                    </a:ext>
                  </a:extLst>
                </p14:cNvPr>
                <p14:cNvContentPartPr/>
                <p14:nvPr/>
              </p14:nvContentPartPr>
              <p14:xfrm>
                <a:off x="1874887" y="1295089"/>
                <a:ext cx="159840" cy="16524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C631AB5D-81B2-43CA-864F-9B48A76A0AE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66247" y="1286449"/>
                  <a:ext cx="1774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6952D7E8-63C9-47A1-BE1F-A824FBC2AC3E}"/>
                    </a:ext>
                  </a:extLst>
                </p14:cNvPr>
                <p14:cNvContentPartPr/>
                <p14:nvPr/>
              </p14:nvContentPartPr>
              <p14:xfrm>
                <a:off x="2034727" y="1273489"/>
                <a:ext cx="79560" cy="1656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6952D7E8-63C9-47A1-BE1F-A824FBC2AC3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25727" y="1264849"/>
                  <a:ext cx="97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5859EBD-C3AC-4F33-9C65-BE63748CB7BD}"/>
                    </a:ext>
                  </a:extLst>
                </p14:cNvPr>
                <p14:cNvContentPartPr/>
                <p14:nvPr/>
              </p14:nvContentPartPr>
              <p14:xfrm>
                <a:off x="2028607" y="1297969"/>
                <a:ext cx="124560" cy="1162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5859EBD-C3AC-4F33-9C65-BE63748CB7B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19607" y="1288969"/>
                  <a:ext cx="142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2552333-6A5C-4031-9543-C40C5D6851B6}"/>
                    </a:ext>
                  </a:extLst>
                </p14:cNvPr>
                <p14:cNvContentPartPr/>
                <p14:nvPr/>
              </p14:nvContentPartPr>
              <p14:xfrm>
                <a:off x="2120407" y="1280329"/>
                <a:ext cx="93600" cy="1605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2552333-6A5C-4031-9543-C40C5D6851B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11407" y="1271329"/>
                  <a:ext cx="111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0B586E8-90E1-49EF-BC59-8D50B58EDA3A}"/>
                    </a:ext>
                  </a:extLst>
                </p14:cNvPr>
                <p14:cNvContentPartPr/>
                <p14:nvPr/>
              </p14:nvContentPartPr>
              <p14:xfrm>
                <a:off x="2246407" y="1301929"/>
                <a:ext cx="121320" cy="1782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0B586E8-90E1-49EF-BC59-8D50B58EDA3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37767" y="1292929"/>
                  <a:ext cx="138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FD84E1A-7E73-4A8B-B506-492D3D9A207E}"/>
                    </a:ext>
                  </a:extLst>
                </p14:cNvPr>
                <p14:cNvContentPartPr/>
                <p14:nvPr/>
              </p14:nvContentPartPr>
              <p14:xfrm>
                <a:off x="909727" y="1158649"/>
                <a:ext cx="464400" cy="4953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FD84E1A-7E73-4A8B-B506-492D3D9A207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01087" y="1149649"/>
                  <a:ext cx="48204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88575168-4CFE-4EC9-9DE0-CC0BFE93C36E}"/>
                    </a:ext>
                  </a:extLst>
                </p14:cNvPr>
                <p14:cNvContentPartPr/>
                <p14:nvPr/>
              </p14:nvContentPartPr>
              <p14:xfrm>
                <a:off x="1461371" y="845640"/>
                <a:ext cx="386280" cy="42552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88575168-4CFE-4EC9-9DE0-CC0BFE93C36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52731" y="836640"/>
                  <a:ext cx="403920" cy="44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56B1F6A-0BD1-472F-B5EC-F99672AA86CC}"/>
              </a:ext>
            </a:extLst>
          </p:cNvPr>
          <p:cNvGrpSpPr/>
          <p:nvPr/>
        </p:nvGrpSpPr>
        <p:grpSpPr>
          <a:xfrm>
            <a:off x="4121771" y="1852855"/>
            <a:ext cx="1300680" cy="200520"/>
            <a:chOff x="4121771" y="1852855"/>
            <a:chExt cx="1300680" cy="20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DFFC012E-495E-4868-AD9F-DC992F7EA759}"/>
                    </a:ext>
                  </a:extLst>
                </p14:cNvPr>
                <p14:cNvContentPartPr/>
                <p14:nvPr/>
              </p14:nvContentPartPr>
              <p14:xfrm>
                <a:off x="4121771" y="1908655"/>
                <a:ext cx="129960" cy="10764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DFFC012E-495E-4868-AD9F-DC992F7EA75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12771" y="1900015"/>
                  <a:ext cx="147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9387F2D3-9A69-43B3-8122-D99C8195A847}"/>
                    </a:ext>
                  </a:extLst>
                </p14:cNvPr>
                <p14:cNvContentPartPr/>
                <p14:nvPr/>
              </p14:nvContentPartPr>
              <p14:xfrm>
                <a:off x="4266131" y="1896055"/>
                <a:ext cx="16920" cy="1310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9387F2D3-9A69-43B3-8122-D99C8195A84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57131" y="1887055"/>
                  <a:ext cx="34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1963B1FC-3FF2-4789-AD42-BFB41FEBC57F}"/>
                    </a:ext>
                  </a:extLst>
                </p14:cNvPr>
                <p14:cNvContentPartPr/>
                <p14:nvPr/>
              </p14:nvContentPartPr>
              <p14:xfrm>
                <a:off x="4318691" y="1888495"/>
                <a:ext cx="117720" cy="11808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1963B1FC-3FF2-4789-AD42-BFB41FEBC57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10051" y="1879855"/>
                  <a:ext cx="135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E947A6CD-05CE-40ED-B2A7-FD5BDB76F99F}"/>
                    </a:ext>
                  </a:extLst>
                </p14:cNvPr>
                <p14:cNvContentPartPr/>
                <p14:nvPr/>
              </p14:nvContentPartPr>
              <p14:xfrm>
                <a:off x="4423091" y="1911535"/>
                <a:ext cx="87120" cy="8604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E947A6CD-05CE-40ED-B2A7-FD5BDB76F99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14451" y="1902895"/>
                  <a:ext cx="1047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34F1E60A-0231-4B34-A290-A9958DF0C1F4}"/>
                    </a:ext>
                  </a:extLst>
                </p14:cNvPr>
                <p14:cNvContentPartPr/>
                <p14:nvPr/>
              </p14:nvContentPartPr>
              <p14:xfrm>
                <a:off x="4504091" y="1922335"/>
                <a:ext cx="57240" cy="9216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34F1E60A-0231-4B34-A290-A9958DF0C1F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95091" y="1913335"/>
                  <a:ext cx="74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9C68CCC4-DEFD-4CE9-A2C7-6FBFD7EAF1D7}"/>
                    </a:ext>
                  </a:extLst>
                </p14:cNvPr>
                <p14:cNvContentPartPr/>
                <p14:nvPr/>
              </p14:nvContentPartPr>
              <p14:xfrm>
                <a:off x="4572491" y="1895335"/>
                <a:ext cx="125640" cy="13320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9C68CCC4-DEFD-4CE9-A2C7-6FBFD7EAF1D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63851" y="1886335"/>
                  <a:ext cx="143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BF302A75-C470-449F-872A-A2BD9CCCFDA0}"/>
                    </a:ext>
                  </a:extLst>
                </p14:cNvPr>
                <p14:cNvContentPartPr/>
                <p14:nvPr/>
              </p14:nvContentPartPr>
              <p14:xfrm>
                <a:off x="4618571" y="2002615"/>
                <a:ext cx="124920" cy="1152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BF302A75-C470-449F-872A-A2BD9CCCFDA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09931" y="1993615"/>
                  <a:ext cx="1425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14B927EA-C6D7-4A13-806E-523DACA8024B}"/>
                    </a:ext>
                  </a:extLst>
                </p14:cNvPr>
                <p14:cNvContentPartPr/>
                <p14:nvPr/>
              </p14:nvContentPartPr>
              <p14:xfrm>
                <a:off x="4745291" y="1888135"/>
                <a:ext cx="127080" cy="15192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14B927EA-C6D7-4A13-806E-523DACA8024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36291" y="1879495"/>
                  <a:ext cx="144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7303F3DB-C597-4CE8-A06D-E78504314FFC}"/>
                    </a:ext>
                  </a:extLst>
                </p14:cNvPr>
                <p14:cNvContentPartPr/>
                <p14:nvPr/>
              </p14:nvContentPartPr>
              <p14:xfrm>
                <a:off x="5000171" y="1852855"/>
                <a:ext cx="158040" cy="13932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7303F3DB-C597-4CE8-A06D-E78504314FF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91531" y="1843855"/>
                  <a:ext cx="175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ECB217AA-2D36-41E7-9BFC-AC8E5515FF96}"/>
                    </a:ext>
                  </a:extLst>
                </p14:cNvPr>
                <p14:cNvContentPartPr/>
                <p14:nvPr/>
              </p14:nvContentPartPr>
              <p14:xfrm>
                <a:off x="5096291" y="1978855"/>
                <a:ext cx="110520" cy="745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ECB217AA-2D36-41E7-9BFC-AC8E5515FF9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87651" y="1970215"/>
                  <a:ext cx="1281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EC772E0A-1599-4AA3-9566-B135FC43D80F}"/>
                    </a:ext>
                  </a:extLst>
                </p14:cNvPr>
                <p14:cNvContentPartPr/>
                <p14:nvPr/>
              </p14:nvContentPartPr>
              <p14:xfrm>
                <a:off x="5203211" y="1879135"/>
                <a:ext cx="81360" cy="2556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EC772E0A-1599-4AA3-9566-B135FC43D80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94211" y="1870135"/>
                  <a:ext cx="99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976CBACB-845B-410A-BA99-B471582604A0}"/>
                    </a:ext>
                  </a:extLst>
                </p14:cNvPr>
                <p14:cNvContentPartPr/>
                <p14:nvPr/>
              </p14:nvContentPartPr>
              <p14:xfrm>
                <a:off x="5199251" y="1885975"/>
                <a:ext cx="223200" cy="15336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976CBACB-845B-410A-BA99-B471582604A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90611" y="1877335"/>
                  <a:ext cx="24084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56" name="그룹 31755">
            <a:extLst>
              <a:ext uri="{FF2B5EF4-FFF2-40B4-BE49-F238E27FC236}">
                <a16:creationId xmlns:a16="http://schemas.microsoft.com/office/drawing/2014/main" id="{10C955EF-DFEB-4F91-B3C5-E5D206DAC29C}"/>
              </a:ext>
            </a:extLst>
          </p:cNvPr>
          <p:cNvGrpSpPr/>
          <p:nvPr/>
        </p:nvGrpSpPr>
        <p:grpSpPr>
          <a:xfrm>
            <a:off x="615371" y="1619575"/>
            <a:ext cx="1141560" cy="172080"/>
            <a:chOff x="615371" y="1619575"/>
            <a:chExt cx="1141560" cy="17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EDF78546-0073-4B5B-9C5F-56D7A9E0F220}"/>
                    </a:ext>
                  </a:extLst>
                </p14:cNvPr>
                <p14:cNvContentPartPr/>
                <p14:nvPr/>
              </p14:nvContentPartPr>
              <p14:xfrm>
                <a:off x="615371" y="1671415"/>
                <a:ext cx="146160" cy="8280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EDF78546-0073-4B5B-9C5F-56D7A9E0F22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6371" y="1662775"/>
                  <a:ext cx="1638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5B435F8E-20EB-488E-BC6F-03A3C9035261}"/>
                    </a:ext>
                  </a:extLst>
                </p14:cNvPr>
                <p14:cNvContentPartPr/>
                <p14:nvPr/>
              </p14:nvContentPartPr>
              <p14:xfrm>
                <a:off x="783131" y="1660975"/>
                <a:ext cx="61200" cy="8820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5B435F8E-20EB-488E-BC6F-03A3C903526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4131" y="1651975"/>
                  <a:ext cx="788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60745D89-4F7D-4E5D-A9C2-A103372236F5}"/>
                    </a:ext>
                  </a:extLst>
                </p14:cNvPr>
                <p14:cNvContentPartPr/>
                <p14:nvPr/>
              </p14:nvContentPartPr>
              <p14:xfrm>
                <a:off x="860171" y="1669615"/>
                <a:ext cx="68760" cy="10404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60745D89-4F7D-4E5D-A9C2-A103372236F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1171" y="1660975"/>
                  <a:ext cx="864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9599956C-3F88-4676-990A-655869346388}"/>
                    </a:ext>
                  </a:extLst>
                </p14:cNvPr>
                <p14:cNvContentPartPr/>
                <p14:nvPr/>
              </p14:nvContentPartPr>
              <p14:xfrm>
                <a:off x="959171" y="1654495"/>
                <a:ext cx="42120" cy="8172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9599956C-3F88-4676-990A-65586934638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50531" y="1645855"/>
                  <a:ext cx="59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0748049B-94CE-477A-B1AB-CD705F8DF61F}"/>
                    </a:ext>
                  </a:extLst>
                </p14:cNvPr>
                <p14:cNvContentPartPr/>
                <p14:nvPr/>
              </p14:nvContentPartPr>
              <p14:xfrm>
                <a:off x="1009211" y="1674295"/>
                <a:ext cx="96120" cy="11736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0748049B-94CE-477A-B1AB-CD705F8DF61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00211" y="1665295"/>
                  <a:ext cx="113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69255590-0223-4DE9-A6BB-607B97243FC8}"/>
                    </a:ext>
                  </a:extLst>
                </p14:cNvPr>
                <p14:cNvContentPartPr/>
                <p14:nvPr/>
              </p14:nvContentPartPr>
              <p14:xfrm>
                <a:off x="1123691" y="1661335"/>
                <a:ext cx="1440" cy="180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69255590-0223-4DE9-A6BB-607B97243FC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14691" y="1652335"/>
                  <a:ext cx="190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EFA078B0-A82F-49F8-935C-47D6A132C464}"/>
                    </a:ext>
                  </a:extLst>
                </p14:cNvPr>
                <p14:cNvContentPartPr/>
                <p14:nvPr/>
              </p14:nvContentPartPr>
              <p14:xfrm>
                <a:off x="1131611" y="1684015"/>
                <a:ext cx="68400" cy="8100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EFA078B0-A82F-49F8-935C-47D6A132C46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22971" y="1675015"/>
                  <a:ext cx="86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1744" name="잉크 31743">
                  <a:extLst>
                    <a:ext uri="{FF2B5EF4-FFF2-40B4-BE49-F238E27FC236}">
                      <a16:creationId xmlns:a16="http://schemas.microsoft.com/office/drawing/2014/main" id="{135CEB7C-A8F1-4B88-B99E-6C3B65E9E87D}"/>
                    </a:ext>
                  </a:extLst>
                </p14:cNvPr>
                <p14:cNvContentPartPr/>
                <p14:nvPr/>
              </p14:nvContentPartPr>
              <p14:xfrm>
                <a:off x="1211531" y="1666015"/>
                <a:ext cx="103680" cy="97920"/>
              </p14:xfrm>
            </p:contentPart>
          </mc:Choice>
          <mc:Fallback>
            <p:pic>
              <p:nvPicPr>
                <p:cNvPr id="31744" name="잉크 31743">
                  <a:extLst>
                    <a:ext uri="{FF2B5EF4-FFF2-40B4-BE49-F238E27FC236}">
                      <a16:creationId xmlns:a16="http://schemas.microsoft.com/office/drawing/2014/main" id="{135CEB7C-A8F1-4B88-B99E-6C3B65E9E87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02531" y="1657015"/>
                  <a:ext cx="121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1745" name="잉크 31744">
                  <a:extLst>
                    <a:ext uri="{FF2B5EF4-FFF2-40B4-BE49-F238E27FC236}">
                      <a16:creationId xmlns:a16="http://schemas.microsoft.com/office/drawing/2014/main" id="{89152AE1-08AA-4AF2-A9BC-BA6D4E140265}"/>
                    </a:ext>
                  </a:extLst>
                </p14:cNvPr>
                <p14:cNvContentPartPr/>
                <p14:nvPr/>
              </p14:nvContentPartPr>
              <p14:xfrm>
                <a:off x="1306571" y="1640095"/>
                <a:ext cx="78840" cy="116640"/>
              </p14:xfrm>
            </p:contentPart>
          </mc:Choice>
          <mc:Fallback>
            <p:pic>
              <p:nvPicPr>
                <p:cNvPr id="31745" name="잉크 31744">
                  <a:extLst>
                    <a:ext uri="{FF2B5EF4-FFF2-40B4-BE49-F238E27FC236}">
                      <a16:creationId xmlns:a16="http://schemas.microsoft.com/office/drawing/2014/main" id="{89152AE1-08AA-4AF2-A9BC-BA6D4E14026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97571" y="1631455"/>
                  <a:ext cx="96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1752" name="잉크 31751">
                  <a:extLst>
                    <a:ext uri="{FF2B5EF4-FFF2-40B4-BE49-F238E27FC236}">
                      <a16:creationId xmlns:a16="http://schemas.microsoft.com/office/drawing/2014/main" id="{26632E65-E35A-4E4C-A6A9-26D80437345A}"/>
                    </a:ext>
                  </a:extLst>
                </p14:cNvPr>
                <p14:cNvContentPartPr/>
                <p14:nvPr/>
              </p14:nvContentPartPr>
              <p14:xfrm>
                <a:off x="1479371" y="1619575"/>
                <a:ext cx="11880" cy="27720"/>
              </p14:xfrm>
            </p:contentPart>
          </mc:Choice>
          <mc:Fallback>
            <p:pic>
              <p:nvPicPr>
                <p:cNvPr id="31752" name="잉크 31751">
                  <a:extLst>
                    <a:ext uri="{FF2B5EF4-FFF2-40B4-BE49-F238E27FC236}">
                      <a16:creationId xmlns:a16="http://schemas.microsoft.com/office/drawing/2014/main" id="{26632E65-E35A-4E4C-A6A9-26D80437345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70371" y="1610575"/>
                  <a:ext cx="295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1753" name="잉크 31752">
                  <a:extLst>
                    <a:ext uri="{FF2B5EF4-FFF2-40B4-BE49-F238E27FC236}">
                      <a16:creationId xmlns:a16="http://schemas.microsoft.com/office/drawing/2014/main" id="{128FECEA-6ADD-4D3D-913B-FA04D3DEF9C4}"/>
                    </a:ext>
                  </a:extLst>
                </p14:cNvPr>
                <p14:cNvContentPartPr/>
                <p14:nvPr/>
              </p14:nvContentPartPr>
              <p14:xfrm>
                <a:off x="1473251" y="1673215"/>
                <a:ext cx="119160" cy="86400"/>
              </p14:xfrm>
            </p:contentPart>
          </mc:Choice>
          <mc:Fallback>
            <p:pic>
              <p:nvPicPr>
                <p:cNvPr id="31753" name="잉크 31752">
                  <a:extLst>
                    <a:ext uri="{FF2B5EF4-FFF2-40B4-BE49-F238E27FC236}">
                      <a16:creationId xmlns:a16="http://schemas.microsoft.com/office/drawing/2014/main" id="{128FECEA-6ADD-4D3D-913B-FA04D3DEF9C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64611" y="1664575"/>
                  <a:ext cx="1368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1754" name="잉크 31753">
                  <a:extLst>
                    <a:ext uri="{FF2B5EF4-FFF2-40B4-BE49-F238E27FC236}">
                      <a16:creationId xmlns:a16="http://schemas.microsoft.com/office/drawing/2014/main" id="{4936EAFC-8400-47F2-88EB-F80473F1B535}"/>
                    </a:ext>
                  </a:extLst>
                </p14:cNvPr>
                <p14:cNvContentPartPr/>
                <p14:nvPr/>
              </p14:nvContentPartPr>
              <p14:xfrm>
                <a:off x="1576211" y="1689775"/>
                <a:ext cx="96840" cy="16200"/>
              </p14:xfrm>
            </p:contentPart>
          </mc:Choice>
          <mc:Fallback>
            <p:pic>
              <p:nvPicPr>
                <p:cNvPr id="31754" name="잉크 31753">
                  <a:extLst>
                    <a:ext uri="{FF2B5EF4-FFF2-40B4-BE49-F238E27FC236}">
                      <a16:creationId xmlns:a16="http://schemas.microsoft.com/office/drawing/2014/main" id="{4936EAFC-8400-47F2-88EB-F80473F1B53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67571" y="1680775"/>
                  <a:ext cx="114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1755" name="잉크 31754">
                  <a:extLst>
                    <a:ext uri="{FF2B5EF4-FFF2-40B4-BE49-F238E27FC236}">
                      <a16:creationId xmlns:a16="http://schemas.microsoft.com/office/drawing/2014/main" id="{9636FEEE-22C2-4007-938D-5BA400A75768}"/>
                    </a:ext>
                  </a:extLst>
                </p14:cNvPr>
                <p14:cNvContentPartPr/>
                <p14:nvPr/>
              </p14:nvContentPartPr>
              <p14:xfrm>
                <a:off x="1633451" y="1642615"/>
                <a:ext cx="123480" cy="125280"/>
              </p14:xfrm>
            </p:contentPart>
          </mc:Choice>
          <mc:Fallback>
            <p:pic>
              <p:nvPicPr>
                <p:cNvPr id="31755" name="잉크 31754">
                  <a:extLst>
                    <a:ext uri="{FF2B5EF4-FFF2-40B4-BE49-F238E27FC236}">
                      <a16:creationId xmlns:a16="http://schemas.microsoft.com/office/drawing/2014/main" id="{9636FEEE-22C2-4007-938D-5BA400A7576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24811" y="1633615"/>
                  <a:ext cx="14112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77" name="그룹 31776">
            <a:extLst>
              <a:ext uri="{FF2B5EF4-FFF2-40B4-BE49-F238E27FC236}">
                <a16:creationId xmlns:a16="http://schemas.microsoft.com/office/drawing/2014/main" id="{C5F64345-72C9-4BA4-8114-BB166E8BF6DD}"/>
              </a:ext>
            </a:extLst>
          </p:cNvPr>
          <p:cNvGrpSpPr/>
          <p:nvPr/>
        </p:nvGrpSpPr>
        <p:grpSpPr>
          <a:xfrm>
            <a:off x="5065691" y="2127895"/>
            <a:ext cx="958320" cy="222480"/>
            <a:chOff x="5065691" y="2127895"/>
            <a:chExt cx="958320" cy="22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1767" name="잉크 31766">
                  <a:extLst>
                    <a:ext uri="{FF2B5EF4-FFF2-40B4-BE49-F238E27FC236}">
                      <a16:creationId xmlns:a16="http://schemas.microsoft.com/office/drawing/2014/main" id="{717B7DC8-96CE-4B0B-906D-52C7DB6C64A4}"/>
                    </a:ext>
                  </a:extLst>
                </p14:cNvPr>
                <p14:cNvContentPartPr/>
                <p14:nvPr/>
              </p14:nvContentPartPr>
              <p14:xfrm>
                <a:off x="5065691" y="2227975"/>
                <a:ext cx="136080" cy="99000"/>
              </p14:xfrm>
            </p:contentPart>
          </mc:Choice>
          <mc:Fallback>
            <p:pic>
              <p:nvPicPr>
                <p:cNvPr id="31767" name="잉크 31766">
                  <a:extLst>
                    <a:ext uri="{FF2B5EF4-FFF2-40B4-BE49-F238E27FC236}">
                      <a16:creationId xmlns:a16="http://schemas.microsoft.com/office/drawing/2014/main" id="{717B7DC8-96CE-4B0B-906D-52C7DB6C64A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56691" y="2219335"/>
                  <a:ext cx="153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1768" name="잉크 31767">
                  <a:extLst>
                    <a:ext uri="{FF2B5EF4-FFF2-40B4-BE49-F238E27FC236}">
                      <a16:creationId xmlns:a16="http://schemas.microsoft.com/office/drawing/2014/main" id="{A7A160CF-827B-4CE6-92DA-11D2EDED92DD}"/>
                    </a:ext>
                  </a:extLst>
                </p14:cNvPr>
                <p14:cNvContentPartPr/>
                <p14:nvPr/>
              </p14:nvContentPartPr>
              <p14:xfrm>
                <a:off x="5212931" y="2246335"/>
                <a:ext cx="45000" cy="79920"/>
              </p14:xfrm>
            </p:contentPart>
          </mc:Choice>
          <mc:Fallback>
            <p:pic>
              <p:nvPicPr>
                <p:cNvPr id="31768" name="잉크 31767">
                  <a:extLst>
                    <a:ext uri="{FF2B5EF4-FFF2-40B4-BE49-F238E27FC236}">
                      <a16:creationId xmlns:a16="http://schemas.microsoft.com/office/drawing/2014/main" id="{A7A160CF-827B-4CE6-92DA-11D2EDED92D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03931" y="2237695"/>
                  <a:ext cx="62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1769" name="잉크 31768">
                  <a:extLst>
                    <a:ext uri="{FF2B5EF4-FFF2-40B4-BE49-F238E27FC236}">
                      <a16:creationId xmlns:a16="http://schemas.microsoft.com/office/drawing/2014/main" id="{E243E052-F2A5-4140-A1E9-96B01C183870}"/>
                    </a:ext>
                  </a:extLst>
                </p14:cNvPr>
                <p14:cNvContentPartPr/>
                <p14:nvPr/>
              </p14:nvContentPartPr>
              <p14:xfrm>
                <a:off x="5291771" y="2228695"/>
                <a:ext cx="30240" cy="108000"/>
              </p14:xfrm>
            </p:contentPart>
          </mc:Choice>
          <mc:Fallback>
            <p:pic>
              <p:nvPicPr>
                <p:cNvPr id="31769" name="잉크 31768">
                  <a:extLst>
                    <a:ext uri="{FF2B5EF4-FFF2-40B4-BE49-F238E27FC236}">
                      <a16:creationId xmlns:a16="http://schemas.microsoft.com/office/drawing/2014/main" id="{E243E052-F2A5-4140-A1E9-96B01C18387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82771" y="2219695"/>
                  <a:ext cx="47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1770" name="잉크 31769">
                  <a:extLst>
                    <a:ext uri="{FF2B5EF4-FFF2-40B4-BE49-F238E27FC236}">
                      <a16:creationId xmlns:a16="http://schemas.microsoft.com/office/drawing/2014/main" id="{AE5C04E9-216E-41B7-9185-C1F75CCD1188}"/>
                    </a:ext>
                  </a:extLst>
                </p14:cNvPr>
                <p14:cNvContentPartPr/>
                <p14:nvPr/>
              </p14:nvContentPartPr>
              <p14:xfrm>
                <a:off x="5319851" y="2205295"/>
                <a:ext cx="128160" cy="145080"/>
              </p14:xfrm>
            </p:contentPart>
          </mc:Choice>
          <mc:Fallback>
            <p:pic>
              <p:nvPicPr>
                <p:cNvPr id="31770" name="잉크 31769">
                  <a:extLst>
                    <a:ext uri="{FF2B5EF4-FFF2-40B4-BE49-F238E27FC236}">
                      <a16:creationId xmlns:a16="http://schemas.microsoft.com/office/drawing/2014/main" id="{AE5C04E9-216E-41B7-9185-C1F75CCD118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11211" y="2196655"/>
                  <a:ext cx="145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1771" name="잉크 31770">
                  <a:extLst>
                    <a:ext uri="{FF2B5EF4-FFF2-40B4-BE49-F238E27FC236}">
                      <a16:creationId xmlns:a16="http://schemas.microsoft.com/office/drawing/2014/main" id="{4DBD72CC-5F5A-4A27-98B9-5F2E922CCDB0}"/>
                    </a:ext>
                  </a:extLst>
                </p14:cNvPr>
                <p14:cNvContentPartPr/>
                <p14:nvPr/>
              </p14:nvContentPartPr>
              <p14:xfrm>
                <a:off x="5434331" y="2212855"/>
                <a:ext cx="80640" cy="76320"/>
              </p14:xfrm>
            </p:contentPart>
          </mc:Choice>
          <mc:Fallback>
            <p:pic>
              <p:nvPicPr>
                <p:cNvPr id="31771" name="잉크 31770">
                  <a:extLst>
                    <a:ext uri="{FF2B5EF4-FFF2-40B4-BE49-F238E27FC236}">
                      <a16:creationId xmlns:a16="http://schemas.microsoft.com/office/drawing/2014/main" id="{4DBD72CC-5F5A-4A27-98B9-5F2E922CCDB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25331" y="2203855"/>
                  <a:ext cx="98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1772" name="잉크 31771">
                  <a:extLst>
                    <a:ext uri="{FF2B5EF4-FFF2-40B4-BE49-F238E27FC236}">
                      <a16:creationId xmlns:a16="http://schemas.microsoft.com/office/drawing/2014/main" id="{557E8F49-9880-45DD-8F25-ECFEC88C2746}"/>
                    </a:ext>
                  </a:extLst>
                </p14:cNvPr>
                <p14:cNvContentPartPr/>
                <p14:nvPr/>
              </p14:nvContentPartPr>
              <p14:xfrm>
                <a:off x="5441531" y="2303215"/>
                <a:ext cx="127080" cy="29880"/>
              </p14:xfrm>
            </p:contentPart>
          </mc:Choice>
          <mc:Fallback>
            <p:pic>
              <p:nvPicPr>
                <p:cNvPr id="31772" name="잉크 31771">
                  <a:extLst>
                    <a:ext uri="{FF2B5EF4-FFF2-40B4-BE49-F238E27FC236}">
                      <a16:creationId xmlns:a16="http://schemas.microsoft.com/office/drawing/2014/main" id="{557E8F49-9880-45DD-8F25-ECFEC88C274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32531" y="2294575"/>
                  <a:ext cx="1447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1773" name="잉크 31772">
                  <a:extLst>
                    <a:ext uri="{FF2B5EF4-FFF2-40B4-BE49-F238E27FC236}">
                      <a16:creationId xmlns:a16="http://schemas.microsoft.com/office/drawing/2014/main" id="{3198FFCF-206B-4978-8EAA-E042A8254583}"/>
                    </a:ext>
                  </a:extLst>
                </p14:cNvPr>
                <p14:cNvContentPartPr/>
                <p14:nvPr/>
              </p14:nvContentPartPr>
              <p14:xfrm>
                <a:off x="5565371" y="2183335"/>
                <a:ext cx="118440" cy="132480"/>
              </p14:xfrm>
            </p:contentPart>
          </mc:Choice>
          <mc:Fallback>
            <p:pic>
              <p:nvPicPr>
                <p:cNvPr id="31773" name="잉크 31772">
                  <a:extLst>
                    <a:ext uri="{FF2B5EF4-FFF2-40B4-BE49-F238E27FC236}">
                      <a16:creationId xmlns:a16="http://schemas.microsoft.com/office/drawing/2014/main" id="{3198FFCF-206B-4978-8EAA-E042A825458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556731" y="2174335"/>
                  <a:ext cx="136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1774" name="잉크 31773">
                  <a:extLst>
                    <a:ext uri="{FF2B5EF4-FFF2-40B4-BE49-F238E27FC236}">
                      <a16:creationId xmlns:a16="http://schemas.microsoft.com/office/drawing/2014/main" id="{F745D62E-D7DD-4072-8F0D-151BEBD77BB6}"/>
                    </a:ext>
                  </a:extLst>
                </p14:cNvPr>
                <p14:cNvContentPartPr/>
                <p14:nvPr/>
              </p14:nvContentPartPr>
              <p14:xfrm>
                <a:off x="5777411" y="2127895"/>
                <a:ext cx="118080" cy="127080"/>
              </p14:xfrm>
            </p:contentPart>
          </mc:Choice>
          <mc:Fallback>
            <p:pic>
              <p:nvPicPr>
                <p:cNvPr id="31774" name="잉크 31773">
                  <a:extLst>
                    <a:ext uri="{FF2B5EF4-FFF2-40B4-BE49-F238E27FC236}">
                      <a16:creationId xmlns:a16="http://schemas.microsoft.com/office/drawing/2014/main" id="{F745D62E-D7DD-4072-8F0D-151BEBD77BB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68771" y="2119255"/>
                  <a:ext cx="135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1775" name="잉크 31774">
                  <a:extLst>
                    <a:ext uri="{FF2B5EF4-FFF2-40B4-BE49-F238E27FC236}">
                      <a16:creationId xmlns:a16="http://schemas.microsoft.com/office/drawing/2014/main" id="{1ADD6E09-2F44-4DBC-8020-33C87D47C8AE}"/>
                    </a:ext>
                  </a:extLst>
                </p14:cNvPr>
                <p14:cNvContentPartPr/>
                <p14:nvPr/>
              </p14:nvContentPartPr>
              <p14:xfrm>
                <a:off x="5814491" y="2260015"/>
                <a:ext cx="73440" cy="64080"/>
              </p14:xfrm>
            </p:contentPart>
          </mc:Choice>
          <mc:Fallback>
            <p:pic>
              <p:nvPicPr>
                <p:cNvPr id="31775" name="잉크 31774">
                  <a:extLst>
                    <a:ext uri="{FF2B5EF4-FFF2-40B4-BE49-F238E27FC236}">
                      <a16:creationId xmlns:a16="http://schemas.microsoft.com/office/drawing/2014/main" id="{1ADD6E09-2F44-4DBC-8020-33C87D47C8A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05491" y="2251375"/>
                  <a:ext cx="91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1776" name="잉크 31775">
                  <a:extLst>
                    <a:ext uri="{FF2B5EF4-FFF2-40B4-BE49-F238E27FC236}">
                      <a16:creationId xmlns:a16="http://schemas.microsoft.com/office/drawing/2014/main" id="{A1263404-B54F-42CB-A987-98BDAFF4E739}"/>
                    </a:ext>
                  </a:extLst>
                </p14:cNvPr>
                <p14:cNvContentPartPr/>
                <p14:nvPr/>
              </p14:nvContentPartPr>
              <p14:xfrm>
                <a:off x="5900891" y="2160295"/>
                <a:ext cx="123120" cy="165600"/>
              </p14:xfrm>
            </p:contentPart>
          </mc:Choice>
          <mc:Fallback>
            <p:pic>
              <p:nvPicPr>
                <p:cNvPr id="31776" name="잉크 31775">
                  <a:extLst>
                    <a:ext uri="{FF2B5EF4-FFF2-40B4-BE49-F238E27FC236}">
                      <a16:creationId xmlns:a16="http://schemas.microsoft.com/office/drawing/2014/main" id="{A1263404-B54F-42CB-A987-98BDAFF4E73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91891" y="2151295"/>
                  <a:ext cx="14076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00" name="그룹 31799">
            <a:extLst>
              <a:ext uri="{FF2B5EF4-FFF2-40B4-BE49-F238E27FC236}">
                <a16:creationId xmlns:a16="http://schemas.microsoft.com/office/drawing/2014/main" id="{2B20999E-61EC-4215-87BC-CFE2F4D0E3C7}"/>
              </a:ext>
            </a:extLst>
          </p:cNvPr>
          <p:cNvGrpSpPr/>
          <p:nvPr/>
        </p:nvGrpSpPr>
        <p:grpSpPr>
          <a:xfrm>
            <a:off x="4823411" y="2472055"/>
            <a:ext cx="1613520" cy="487440"/>
            <a:chOff x="4823411" y="2472055"/>
            <a:chExt cx="1613520" cy="48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1778" name="잉크 31777">
                  <a:extLst>
                    <a:ext uri="{FF2B5EF4-FFF2-40B4-BE49-F238E27FC236}">
                      <a16:creationId xmlns:a16="http://schemas.microsoft.com/office/drawing/2014/main" id="{487B6E4E-247A-44DB-9DB2-4F2DFEAD8313}"/>
                    </a:ext>
                  </a:extLst>
                </p14:cNvPr>
                <p14:cNvContentPartPr/>
                <p14:nvPr/>
              </p14:nvContentPartPr>
              <p14:xfrm>
                <a:off x="4823411" y="2482855"/>
                <a:ext cx="137160" cy="122040"/>
              </p14:xfrm>
            </p:contentPart>
          </mc:Choice>
          <mc:Fallback>
            <p:pic>
              <p:nvPicPr>
                <p:cNvPr id="31778" name="잉크 31777">
                  <a:extLst>
                    <a:ext uri="{FF2B5EF4-FFF2-40B4-BE49-F238E27FC236}">
                      <a16:creationId xmlns:a16="http://schemas.microsoft.com/office/drawing/2014/main" id="{487B6E4E-247A-44DB-9DB2-4F2DFEAD831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14411" y="2473855"/>
                  <a:ext cx="154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1779" name="잉크 31778">
                  <a:extLst>
                    <a:ext uri="{FF2B5EF4-FFF2-40B4-BE49-F238E27FC236}">
                      <a16:creationId xmlns:a16="http://schemas.microsoft.com/office/drawing/2014/main" id="{AF64B63A-D886-448D-AF14-98FC49FBD228}"/>
                    </a:ext>
                  </a:extLst>
                </p14:cNvPr>
                <p14:cNvContentPartPr/>
                <p14:nvPr/>
              </p14:nvContentPartPr>
              <p14:xfrm>
                <a:off x="4952651" y="2509135"/>
                <a:ext cx="22320" cy="99720"/>
              </p14:xfrm>
            </p:contentPart>
          </mc:Choice>
          <mc:Fallback>
            <p:pic>
              <p:nvPicPr>
                <p:cNvPr id="31779" name="잉크 31778">
                  <a:extLst>
                    <a:ext uri="{FF2B5EF4-FFF2-40B4-BE49-F238E27FC236}">
                      <a16:creationId xmlns:a16="http://schemas.microsoft.com/office/drawing/2014/main" id="{AF64B63A-D886-448D-AF14-98FC49FBD22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43651" y="2500135"/>
                  <a:ext cx="39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1780" name="잉크 31779">
                  <a:extLst>
                    <a:ext uri="{FF2B5EF4-FFF2-40B4-BE49-F238E27FC236}">
                      <a16:creationId xmlns:a16="http://schemas.microsoft.com/office/drawing/2014/main" id="{75027007-2759-4899-9721-8BB4D38D9BD1}"/>
                    </a:ext>
                  </a:extLst>
                </p14:cNvPr>
                <p14:cNvContentPartPr/>
                <p14:nvPr/>
              </p14:nvContentPartPr>
              <p14:xfrm>
                <a:off x="4934651" y="2621095"/>
                <a:ext cx="82080" cy="51480"/>
              </p14:xfrm>
            </p:contentPart>
          </mc:Choice>
          <mc:Fallback>
            <p:pic>
              <p:nvPicPr>
                <p:cNvPr id="31780" name="잉크 31779">
                  <a:extLst>
                    <a:ext uri="{FF2B5EF4-FFF2-40B4-BE49-F238E27FC236}">
                      <a16:creationId xmlns:a16="http://schemas.microsoft.com/office/drawing/2014/main" id="{75027007-2759-4899-9721-8BB4D38D9BD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925651" y="2612095"/>
                  <a:ext cx="99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1781" name="잉크 31780">
                  <a:extLst>
                    <a:ext uri="{FF2B5EF4-FFF2-40B4-BE49-F238E27FC236}">
                      <a16:creationId xmlns:a16="http://schemas.microsoft.com/office/drawing/2014/main" id="{8D31C084-CE00-4798-AD59-A49EFDE73C61}"/>
                    </a:ext>
                  </a:extLst>
                </p14:cNvPr>
                <p14:cNvContentPartPr/>
                <p14:nvPr/>
              </p14:nvContentPartPr>
              <p14:xfrm>
                <a:off x="5031491" y="2516695"/>
                <a:ext cx="182880" cy="137160"/>
              </p14:xfrm>
            </p:contentPart>
          </mc:Choice>
          <mc:Fallback>
            <p:pic>
              <p:nvPicPr>
                <p:cNvPr id="31781" name="잉크 31780">
                  <a:extLst>
                    <a:ext uri="{FF2B5EF4-FFF2-40B4-BE49-F238E27FC236}">
                      <a16:creationId xmlns:a16="http://schemas.microsoft.com/office/drawing/2014/main" id="{8D31C084-CE00-4798-AD59-A49EFDE73C6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022851" y="2508055"/>
                  <a:ext cx="200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1782" name="잉크 31781">
                  <a:extLst>
                    <a:ext uri="{FF2B5EF4-FFF2-40B4-BE49-F238E27FC236}">
                      <a16:creationId xmlns:a16="http://schemas.microsoft.com/office/drawing/2014/main" id="{75E7F5ED-C94D-4F1B-B542-3102DDF3CD31}"/>
                    </a:ext>
                  </a:extLst>
                </p14:cNvPr>
                <p14:cNvContentPartPr/>
                <p14:nvPr/>
              </p14:nvContentPartPr>
              <p14:xfrm>
                <a:off x="5190611" y="2523535"/>
                <a:ext cx="123120" cy="133560"/>
              </p14:xfrm>
            </p:contentPart>
          </mc:Choice>
          <mc:Fallback>
            <p:pic>
              <p:nvPicPr>
                <p:cNvPr id="31782" name="잉크 31781">
                  <a:extLst>
                    <a:ext uri="{FF2B5EF4-FFF2-40B4-BE49-F238E27FC236}">
                      <a16:creationId xmlns:a16="http://schemas.microsoft.com/office/drawing/2014/main" id="{75E7F5ED-C94D-4F1B-B542-3102DDF3CD3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81971" y="2514895"/>
                  <a:ext cx="140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1783" name="잉크 31782">
                  <a:extLst>
                    <a:ext uri="{FF2B5EF4-FFF2-40B4-BE49-F238E27FC236}">
                      <a16:creationId xmlns:a16="http://schemas.microsoft.com/office/drawing/2014/main" id="{42D97D61-4DA0-4552-80FB-1BE2E0909AA5}"/>
                    </a:ext>
                  </a:extLst>
                </p14:cNvPr>
                <p14:cNvContentPartPr/>
                <p14:nvPr/>
              </p14:nvContentPartPr>
              <p14:xfrm>
                <a:off x="5438651" y="2472055"/>
                <a:ext cx="78480" cy="102600"/>
              </p14:xfrm>
            </p:contentPart>
          </mc:Choice>
          <mc:Fallback>
            <p:pic>
              <p:nvPicPr>
                <p:cNvPr id="31783" name="잉크 31782">
                  <a:extLst>
                    <a:ext uri="{FF2B5EF4-FFF2-40B4-BE49-F238E27FC236}">
                      <a16:creationId xmlns:a16="http://schemas.microsoft.com/office/drawing/2014/main" id="{42D97D61-4DA0-4552-80FB-1BE2E0909AA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29651" y="2463415"/>
                  <a:ext cx="961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1784" name="잉크 31783">
                  <a:extLst>
                    <a:ext uri="{FF2B5EF4-FFF2-40B4-BE49-F238E27FC236}">
                      <a16:creationId xmlns:a16="http://schemas.microsoft.com/office/drawing/2014/main" id="{E2E5B621-F5BD-41C6-82A7-D539F8D0F21C}"/>
                    </a:ext>
                  </a:extLst>
                </p14:cNvPr>
                <p14:cNvContentPartPr/>
                <p14:nvPr/>
              </p14:nvContentPartPr>
              <p14:xfrm>
                <a:off x="5422811" y="2606695"/>
                <a:ext cx="98640" cy="60480"/>
              </p14:xfrm>
            </p:contentPart>
          </mc:Choice>
          <mc:Fallback>
            <p:pic>
              <p:nvPicPr>
                <p:cNvPr id="31784" name="잉크 31783">
                  <a:extLst>
                    <a:ext uri="{FF2B5EF4-FFF2-40B4-BE49-F238E27FC236}">
                      <a16:creationId xmlns:a16="http://schemas.microsoft.com/office/drawing/2014/main" id="{E2E5B621-F5BD-41C6-82A7-D539F8D0F21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13811" y="2598055"/>
                  <a:ext cx="1162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31785" name="잉크 31784">
                  <a:extLst>
                    <a:ext uri="{FF2B5EF4-FFF2-40B4-BE49-F238E27FC236}">
                      <a16:creationId xmlns:a16="http://schemas.microsoft.com/office/drawing/2014/main" id="{EBC57FCB-EC80-4149-8F44-B50FA0C65379}"/>
                    </a:ext>
                  </a:extLst>
                </p14:cNvPr>
                <p14:cNvContentPartPr/>
                <p14:nvPr/>
              </p14:nvContentPartPr>
              <p14:xfrm>
                <a:off x="4999811" y="2755015"/>
                <a:ext cx="137520" cy="110520"/>
              </p14:xfrm>
            </p:contentPart>
          </mc:Choice>
          <mc:Fallback>
            <p:pic>
              <p:nvPicPr>
                <p:cNvPr id="31785" name="잉크 31784">
                  <a:extLst>
                    <a:ext uri="{FF2B5EF4-FFF2-40B4-BE49-F238E27FC236}">
                      <a16:creationId xmlns:a16="http://schemas.microsoft.com/office/drawing/2014/main" id="{EBC57FCB-EC80-4149-8F44-B50FA0C6537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91171" y="2746375"/>
                  <a:ext cx="155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31786" name="잉크 31785">
                  <a:extLst>
                    <a:ext uri="{FF2B5EF4-FFF2-40B4-BE49-F238E27FC236}">
                      <a16:creationId xmlns:a16="http://schemas.microsoft.com/office/drawing/2014/main" id="{F6A97806-5536-4481-85A3-4F772F51B4C8}"/>
                    </a:ext>
                  </a:extLst>
                </p14:cNvPr>
                <p14:cNvContentPartPr/>
                <p14:nvPr/>
              </p14:nvContentPartPr>
              <p14:xfrm>
                <a:off x="5117171" y="2774455"/>
                <a:ext cx="79560" cy="111960"/>
              </p14:xfrm>
            </p:contentPart>
          </mc:Choice>
          <mc:Fallback>
            <p:pic>
              <p:nvPicPr>
                <p:cNvPr id="31786" name="잉크 31785">
                  <a:extLst>
                    <a:ext uri="{FF2B5EF4-FFF2-40B4-BE49-F238E27FC236}">
                      <a16:creationId xmlns:a16="http://schemas.microsoft.com/office/drawing/2014/main" id="{F6A97806-5536-4481-85A3-4F772F51B4C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08171" y="2765815"/>
                  <a:ext cx="97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1787" name="잉크 31786">
                  <a:extLst>
                    <a:ext uri="{FF2B5EF4-FFF2-40B4-BE49-F238E27FC236}">
                      <a16:creationId xmlns:a16="http://schemas.microsoft.com/office/drawing/2014/main" id="{D7FD84EE-6EAB-476A-9C5F-22C39D3899B3}"/>
                    </a:ext>
                  </a:extLst>
                </p14:cNvPr>
                <p14:cNvContentPartPr/>
                <p14:nvPr/>
              </p14:nvContentPartPr>
              <p14:xfrm>
                <a:off x="5091611" y="2888215"/>
                <a:ext cx="127080" cy="57960"/>
              </p14:xfrm>
            </p:contentPart>
          </mc:Choice>
          <mc:Fallback>
            <p:pic>
              <p:nvPicPr>
                <p:cNvPr id="31787" name="잉크 31786">
                  <a:extLst>
                    <a:ext uri="{FF2B5EF4-FFF2-40B4-BE49-F238E27FC236}">
                      <a16:creationId xmlns:a16="http://schemas.microsoft.com/office/drawing/2014/main" id="{D7FD84EE-6EAB-476A-9C5F-22C39D3899B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82971" y="2879575"/>
                  <a:ext cx="144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31788" name="잉크 31787">
                  <a:extLst>
                    <a:ext uri="{FF2B5EF4-FFF2-40B4-BE49-F238E27FC236}">
                      <a16:creationId xmlns:a16="http://schemas.microsoft.com/office/drawing/2014/main" id="{426D4B3F-0F6D-4B6F-AC21-36A2F43BC981}"/>
                    </a:ext>
                  </a:extLst>
                </p14:cNvPr>
                <p14:cNvContentPartPr/>
                <p14:nvPr/>
              </p14:nvContentPartPr>
              <p14:xfrm>
                <a:off x="5196011" y="2762935"/>
                <a:ext cx="148320" cy="195480"/>
              </p14:xfrm>
            </p:contentPart>
          </mc:Choice>
          <mc:Fallback>
            <p:pic>
              <p:nvPicPr>
                <p:cNvPr id="31788" name="잉크 31787">
                  <a:extLst>
                    <a:ext uri="{FF2B5EF4-FFF2-40B4-BE49-F238E27FC236}">
                      <a16:creationId xmlns:a16="http://schemas.microsoft.com/office/drawing/2014/main" id="{426D4B3F-0F6D-4B6F-AC21-36A2F43BC98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187371" y="2753935"/>
                  <a:ext cx="165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1789" name="잉크 31788">
                  <a:extLst>
                    <a:ext uri="{FF2B5EF4-FFF2-40B4-BE49-F238E27FC236}">
                      <a16:creationId xmlns:a16="http://schemas.microsoft.com/office/drawing/2014/main" id="{74A505AB-ABBD-4CF4-BDD8-7E8D64BFB1A2}"/>
                    </a:ext>
                  </a:extLst>
                </p14:cNvPr>
                <p14:cNvContentPartPr/>
                <p14:nvPr/>
              </p14:nvContentPartPr>
              <p14:xfrm>
                <a:off x="5331011" y="2757535"/>
                <a:ext cx="48960" cy="15120"/>
              </p14:xfrm>
            </p:contentPart>
          </mc:Choice>
          <mc:Fallback>
            <p:pic>
              <p:nvPicPr>
                <p:cNvPr id="31789" name="잉크 31788">
                  <a:extLst>
                    <a:ext uri="{FF2B5EF4-FFF2-40B4-BE49-F238E27FC236}">
                      <a16:creationId xmlns:a16="http://schemas.microsoft.com/office/drawing/2014/main" id="{74A505AB-ABBD-4CF4-BDD8-7E8D64BFB1A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322011" y="2748895"/>
                  <a:ext cx="66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1790" name="잉크 31789">
                  <a:extLst>
                    <a:ext uri="{FF2B5EF4-FFF2-40B4-BE49-F238E27FC236}">
                      <a16:creationId xmlns:a16="http://schemas.microsoft.com/office/drawing/2014/main" id="{F0634C57-FBC8-415B-9087-48C89BAA8A66}"/>
                    </a:ext>
                  </a:extLst>
                </p14:cNvPr>
                <p14:cNvContentPartPr/>
                <p14:nvPr/>
              </p14:nvContentPartPr>
              <p14:xfrm>
                <a:off x="5318051" y="2816935"/>
                <a:ext cx="157680" cy="111240"/>
              </p14:xfrm>
            </p:contentPart>
          </mc:Choice>
          <mc:Fallback>
            <p:pic>
              <p:nvPicPr>
                <p:cNvPr id="31790" name="잉크 31789">
                  <a:extLst>
                    <a:ext uri="{FF2B5EF4-FFF2-40B4-BE49-F238E27FC236}">
                      <a16:creationId xmlns:a16="http://schemas.microsoft.com/office/drawing/2014/main" id="{F0634C57-FBC8-415B-9087-48C89BAA8A6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09051" y="2808295"/>
                  <a:ext cx="1753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1791" name="잉크 31790">
                  <a:extLst>
                    <a:ext uri="{FF2B5EF4-FFF2-40B4-BE49-F238E27FC236}">
                      <a16:creationId xmlns:a16="http://schemas.microsoft.com/office/drawing/2014/main" id="{405638E6-9F30-4F2F-A752-BA8CC663FA60}"/>
                    </a:ext>
                  </a:extLst>
                </p14:cNvPr>
                <p14:cNvContentPartPr/>
                <p14:nvPr/>
              </p14:nvContentPartPr>
              <p14:xfrm>
                <a:off x="5449811" y="2770495"/>
                <a:ext cx="91800" cy="103320"/>
              </p14:xfrm>
            </p:contentPart>
          </mc:Choice>
          <mc:Fallback>
            <p:pic>
              <p:nvPicPr>
                <p:cNvPr id="31791" name="잉크 31790">
                  <a:extLst>
                    <a:ext uri="{FF2B5EF4-FFF2-40B4-BE49-F238E27FC236}">
                      <a16:creationId xmlns:a16="http://schemas.microsoft.com/office/drawing/2014/main" id="{405638E6-9F30-4F2F-A752-BA8CC663FA6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441171" y="2761855"/>
                  <a:ext cx="1094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1792" name="잉크 31791">
                  <a:extLst>
                    <a:ext uri="{FF2B5EF4-FFF2-40B4-BE49-F238E27FC236}">
                      <a16:creationId xmlns:a16="http://schemas.microsoft.com/office/drawing/2014/main" id="{50202067-851A-4F9A-8D85-50FF65DF448F}"/>
                    </a:ext>
                  </a:extLst>
                </p14:cNvPr>
                <p14:cNvContentPartPr/>
                <p14:nvPr/>
              </p14:nvContentPartPr>
              <p14:xfrm>
                <a:off x="5554931" y="2821975"/>
                <a:ext cx="60120" cy="53280"/>
              </p14:xfrm>
            </p:contentPart>
          </mc:Choice>
          <mc:Fallback>
            <p:pic>
              <p:nvPicPr>
                <p:cNvPr id="31792" name="잉크 31791">
                  <a:extLst>
                    <a:ext uri="{FF2B5EF4-FFF2-40B4-BE49-F238E27FC236}">
                      <a16:creationId xmlns:a16="http://schemas.microsoft.com/office/drawing/2014/main" id="{50202067-851A-4F9A-8D85-50FF65DF448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46291" y="2812975"/>
                  <a:ext cx="777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1793" name="잉크 31792">
                  <a:extLst>
                    <a:ext uri="{FF2B5EF4-FFF2-40B4-BE49-F238E27FC236}">
                      <a16:creationId xmlns:a16="http://schemas.microsoft.com/office/drawing/2014/main" id="{163A6ED1-3E5F-4167-8595-6514AD310478}"/>
                    </a:ext>
                  </a:extLst>
                </p14:cNvPr>
                <p14:cNvContentPartPr/>
                <p14:nvPr/>
              </p14:nvContentPartPr>
              <p14:xfrm>
                <a:off x="5694971" y="2767255"/>
                <a:ext cx="224640" cy="119880"/>
              </p14:xfrm>
            </p:contentPart>
          </mc:Choice>
          <mc:Fallback>
            <p:pic>
              <p:nvPicPr>
                <p:cNvPr id="31793" name="잉크 31792">
                  <a:extLst>
                    <a:ext uri="{FF2B5EF4-FFF2-40B4-BE49-F238E27FC236}">
                      <a16:creationId xmlns:a16="http://schemas.microsoft.com/office/drawing/2014/main" id="{163A6ED1-3E5F-4167-8595-6514AD31047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85971" y="2758255"/>
                  <a:ext cx="242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1794" name="잉크 31793">
                  <a:extLst>
                    <a:ext uri="{FF2B5EF4-FFF2-40B4-BE49-F238E27FC236}">
                      <a16:creationId xmlns:a16="http://schemas.microsoft.com/office/drawing/2014/main" id="{F22596D1-8AF1-44DF-AE00-67C650316A8C}"/>
                    </a:ext>
                  </a:extLst>
                </p14:cNvPr>
                <p14:cNvContentPartPr/>
                <p14:nvPr/>
              </p14:nvContentPartPr>
              <p14:xfrm>
                <a:off x="5842931" y="2725495"/>
                <a:ext cx="173520" cy="231480"/>
              </p14:xfrm>
            </p:contentPart>
          </mc:Choice>
          <mc:Fallback>
            <p:pic>
              <p:nvPicPr>
                <p:cNvPr id="31794" name="잉크 31793">
                  <a:extLst>
                    <a:ext uri="{FF2B5EF4-FFF2-40B4-BE49-F238E27FC236}">
                      <a16:creationId xmlns:a16="http://schemas.microsoft.com/office/drawing/2014/main" id="{F22596D1-8AF1-44DF-AE00-67C650316A8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33931" y="2716495"/>
                  <a:ext cx="1911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31795" name="잉크 31794">
                  <a:extLst>
                    <a:ext uri="{FF2B5EF4-FFF2-40B4-BE49-F238E27FC236}">
                      <a16:creationId xmlns:a16="http://schemas.microsoft.com/office/drawing/2014/main" id="{76EA83BE-2FA5-4EDE-A59D-1F5ACDFBE98A}"/>
                    </a:ext>
                  </a:extLst>
                </p14:cNvPr>
                <p14:cNvContentPartPr/>
                <p14:nvPr/>
              </p14:nvContentPartPr>
              <p14:xfrm>
                <a:off x="6069371" y="2802895"/>
                <a:ext cx="62640" cy="110160"/>
              </p14:xfrm>
            </p:contentPart>
          </mc:Choice>
          <mc:Fallback>
            <p:pic>
              <p:nvPicPr>
                <p:cNvPr id="31795" name="잉크 31794">
                  <a:extLst>
                    <a:ext uri="{FF2B5EF4-FFF2-40B4-BE49-F238E27FC236}">
                      <a16:creationId xmlns:a16="http://schemas.microsoft.com/office/drawing/2014/main" id="{76EA83BE-2FA5-4EDE-A59D-1F5ACDFBE98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060731" y="2793895"/>
                  <a:ext cx="80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1796" name="잉크 31795">
                  <a:extLst>
                    <a:ext uri="{FF2B5EF4-FFF2-40B4-BE49-F238E27FC236}">
                      <a16:creationId xmlns:a16="http://schemas.microsoft.com/office/drawing/2014/main" id="{77811561-2FAF-4D50-936B-C13EADCEC622}"/>
                    </a:ext>
                  </a:extLst>
                </p14:cNvPr>
                <p14:cNvContentPartPr/>
                <p14:nvPr/>
              </p14:nvContentPartPr>
              <p14:xfrm>
                <a:off x="6155411" y="2791015"/>
                <a:ext cx="61560" cy="159840"/>
              </p14:xfrm>
            </p:contentPart>
          </mc:Choice>
          <mc:Fallback>
            <p:pic>
              <p:nvPicPr>
                <p:cNvPr id="31796" name="잉크 31795">
                  <a:extLst>
                    <a:ext uri="{FF2B5EF4-FFF2-40B4-BE49-F238E27FC236}">
                      <a16:creationId xmlns:a16="http://schemas.microsoft.com/office/drawing/2014/main" id="{77811561-2FAF-4D50-936B-C13EADCEC62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146771" y="2782375"/>
                  <a:ext cx="792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1797" name="잉크 31796">
                  <a:extLst>
                    <a:ext uri="{FF2B5EF4-FFF2-40B4-BE49-F238E27FC236}">
                      <a16:creationId xmlns:a16="http://schemas.microsoft.com/office/drawing/2014/main" id="{99AE7556-7ECD-4F71-80A8-4CA61BD41434}"/>
                    </a:ext>
                  </a:extLst>
                </p14:cNvPr>
                <p14:cNvContentPartPr/>
                <p14:nvPr/>
              </p14:nvContentPartPr>
              <p14:xfrm>
                <a:off x="6268811" y="2825935"/>
                <a:ext cx="90360" cy="94320"/>
              </p14:xfrm>
            </p:contentPart>
          </mc:Choice>
          <mc:Fallback>
            <p:pic>
              <p:nvPicPr>
                <p:cNvPr id="31797" name="잉크 31796">
                  <a:extLst>
                    <a:ext uri="{FF2B5EF4-FFF2-40B4-BE49-F238E27FC236}">
                      <a16:creationId xmlns:a16="http://schemas.microsoft.com/office/drawing/2014/main" id="{99AE7556-7ECD-4F71-80A8-4CA61BD4143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260171" y="2816935"/>
                  <a:ext cx="108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1798" name="잉크 31797">
                  <a:extLst>
                    <a:ext uri="{FF2B5EF4-FFF2-40B4-BE49-F238E27FC236}">
                      <a16:creationId xmlns:a16="http://schemas.microsoft.com/office/drawing/2014/main" id="{6C76F15D-1E22-455B-82BF-CD43332C63A7}"/>
                    </a:ext>
                  </a:extLst>
                </p14:cNvPr>
                <p14:cNvContentPartPr/>
                <p14:nvPr/>
              </p14:nvContentPartPr>
              <p14:xfrm>
                <a:off x="6314171" y="2803255"/>
                <a:ext cx="122760" cy="137160"/>
              </p14:xfrm>
            </p:contentPart>
          </mc:Choice>
          <mc:Fallback>
            <p:pic>
              <p:nvPicPr>
                <p:cNvPr id="31798" name="잉크 31797">
                  <a:extLst>
                    <a:ext uri="{FF2B5EF4-FFF2-40B4-BE49-F238E27FC236}">
                      <a16:creationId xmlns:a16="http://schemas.microsoft.com/office/drawing/2014/main" id="{6C76F15D-1E22-455B-82BF-CD43332C63A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305171" y="2794255"/>
                  <a:ext cx="140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1799" name="잉크 31798">
                  <a:extLst>
                    <a:ext uri="{FF2B5EF4-FFF2-40B4-BE49-F238E27FC236}">
                      <a16:creationId xmlns:a16="http://schemas.microsoft.com/office/drawing/2014/main" id="{1AB9AD89-C210-4A09-B9F1-FBBDC944C076}"/>
                    </a:ext>
                  </a:extLst>
                </p14:cNvPr>
                <p14:cNvContentPartPr/>
                <p14:nvPr/>
              </p14:nvContentPartPr>
              <p14:xfrm>
                <a:off x="6401651" y="2818015"/>
                <a:ext cx="3960" cy="141480"/>
              </p14:xfrm>
            </p:contentPart>
          </mc:Choice>
          <mc:Fallback>
            <p:pic>
              <p:nvPicPr>
                <p:cNvPr id="31799" name="잉크 31798">
                  <a:extLst>
                    <a:ext uri="{FF2B5EF4-FFF2-40B4-BE49-F238E27FC236}">
                      <a16:creationId xmlns:a16="http://schemas.microsoft.com/office/drawing/2014/main" id="{1AB9AD89-C210-4A09-B9F1-FBBDC944C07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393011" y="2809375"/>
                  <a:ext cx="216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24" name="그룹 31823">
            <a:extLst>
              <a:ext uri="{FF2B5EF4-FFF2-40B4-BE49-F238E27FC236}">
                <a16:creationId xmlns:a16="http://schemas.microsoft.com/office/drawing/2014/main" id="{BE18B5AE-B703-4ECE-920C-BB6619949036}"/>
              </a:ext>
            </a:extLst>
          </p:cNvPr>
          <p:cNvGrpSpPr/>
          <p:nvPr/>
        </p:nvGrpSpPr>
        <p:grpSpPr>
          <a:xfrm>
            <a:off x="5889011" y="3053815"/>
            <a:ext cx="1065240" cy="545400"/>
            <a:chOff x="5889011" y="3053815"/>
            <a:chExt cx="1065240" cy="54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1801" name="잉크 31800">
                  <a:extLst>
                    <a:ext uri="{FF2B5EF4-FFF2-40B4-BE49-F238E27FC236}">
                      <a16:creationId xmlns:a16="http://schemas.microsoft.com/office/drawing/2014/main" id="{DD2FDD7B-48BC-4306-8FE4-67BBC9279C95}"/>
                    </a:ext>
                  </a:extLst>
                </p14:cNvPr>
                <p14:cNvContentPartPr/>
                <p14:nvPr/>
              </p14:nvContentPartPr>
              <p14:xfrm>
                <a:off x="5889011" y="3053815"/>
                <a:ext cx="100440" cy="94320"/>
              </p14:xfrm>
            </p:contentPart>
          </mc:Choice>
          <mc:Fallback>
            <p:pic>
              <p:nvPicPr>
                <p:cNvPr id="31801" name="잉크 31800">
                  <a:extLst>
                    <a:ext uri="{FF2B5EF4-FFF2-40B4-BE49-F238E27FC236}">
                      <a16:creationId xmlns:a16="http://schemas.microsoft.com/office/drawing/2014/main" id="{DD2FDD7B-48BC-4306-8FE4-67BBC9279C9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880011" y="3044815"/>
                  <a:ext cx="118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31802" name="잉크 31801">
                  <a:extLst>
                    <a:ext uri="{FF2B5EF4-FFF2-40B4-BE49-F238E27FC236}">
                      <a16:creationId xmlns:a16="http://schemas.microsoft.com/office/drawing/2014/main" id="{484D11BD-56A3-47C9-AFBE-EE25ED9104E8}"/>
                    </a:ext>
                  </a:extLst>
                </p14:cNvPr>
                <p14:cNvContentPartPr/>
                <p14:nvPr/>
              </p14:nvContentPartPr>
              <p14:xfrm>
                <a:off x="5901971" y="3134455"/>
                <a:ext cx="110880" cy="57600"/>
              </p14:xfrm>
            </p:contentPart>
          </mc:Choice>
          <mc:Fallback>
            <p:pic>
              <p:nvPicPr>
                <p:cNvPr id="31802" name="잉크 31801">
                  <a:extLst>
                    <a:ext uri="{FF2B5EF4-FFF2-40B4-BE49-F238E27FC236}">
                      <a16:creationId xmlns:a16="http://schemas.microsoft.com/office/drawing/2014/main" id="{484D11BD-56A3-47C9-AFBE-EE25ED9104E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893331" y="3125455"/>
                  <a:ext cx="128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31803" name="잉크 31802">
                  <a:extLst>
                    <a:ext uri="{FF2B5EF4-FFF2-40B4-BE49-F238E27FC236}">
                      <a16:creationId xmlns:a16="http://schemas.microsoft.com/office/drawing/2014/main" id="{1E2DE3C7-DD73-4DA4-BB5E-C21A3BAE8393}"/>
                    </a:ext>
                  </a:extLst>
                </p14:cNvPr>
                <p14:cNvContentPartPr/>
                <p14:nvPr/>
              </p14:nvContentPartPr>
              <p14:xfrm>
                <a:off x="5978291" y="3077935"/>
                <a:ext cx="111240" cy="199800"/>
              </p14:xfrm>
            </p:contentPart>
          </mc:Choice>
          <mc:Fallback>
            <p:pic>
              <p:nvPicPr>
                <p:cNvPr id="31803" name="잉크 31802">
                  <a:extLst>
                    <a:ext uri="{FF2B5EF4-FFF2-40B4-BE49-F238E27FC236}">
                      <a16:creationId xmlns:a16="http://schemas.microsoft.com/office/drawing/2014/main" id="{1E2DE3C7-DD73-4DA4-BB5E-C21A3BAE839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69651" y="3068935"/>
                  <a:ext cx="128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31804" name="잉크 31803">
                  <a:extLst>
                    <a:ext uri="{FF2B5EF4-FFF2-40B4-BE49-F238E27FC236}">
                      <a16:creationId xmlns:a16="http://schemas.microsoft.com/office/drawing/2014/main" id="{A78313B9-9E69-4DF7-9A48-3902B30C4375}"/>
                    </a:ext>
                  </a:extLst>
                </p14:cNvPr>
                <p14:cNvContentPartPr/>
                <p14:nvPr/>
              </p14:nvContentPartPr>
              <p14:xfrm>
                <a:off x="6098531" y="3115015"/>
                <a:ext cx="164880" cy="122040"/>
              </p14:xfrm>
            </p:contentPart>
          </mc:Choice>
          <mc:Fallback>
            <p:pic>
              <p:nvPicPr>
                <p:cNvPr id="31804" name="잉크 31803">
                  <a:extLst>
                    <a:ext uri="{FF2B5EF4-FFF2-40B4-BE49-F238E27FC236}">
                      <a16:creationId xmlns:a16="http://schemas.microsoft.com/office/drawing/2014/main" id="{A78313B9-9E69-4DF7-9A48-3902B30C437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89531" y="3106375"/>
                  <a:ext cx="182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31805" name="잉크 31804">
                  <a:extLst>
                    <a:ext uri="{FF2B5EF4-FFF2-40B4-BE49-F238E27FC236}">
                      <a16:creationId xmlns:a16="http://schemas.microsoft.com/office/drawing/2014/main" id="{81479D19-AD9A-4640-8248-9CFC990D298B}"/>
                    </a:ext>
                  </a:extLst>
                </p14:cNvPr>
                <p14:cNvContentPartPr/>
                <p14:nvPr/>
              </p14:nvContentPartPr>
              <p14:xfrm>
                <a:off x="6279611" y="3111055"/>
                <a:ext cx="110880" cy="199440"/>
              </p14:xfrm>
            </p:contentPart>
          </mc:Choice>
          <mc:Fallback>
            <p:pic>
              <p:nvPicPr>
                <p:cNvPr id="31805" name="잉크 31804">
                  <a:extLst>
                    <a:ext uri="{FF2B5EF4-FFF2-40B4-BE49-F238E27FC236}">
                      <a16:creationId xmlns:a16="http://schemas.microsoft.com/office/drawing/2014/main" id="{81479D19-AD9A-4640-8248-9CFC990D298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270971" y="3102415"/>
                  <a:ext cx="1285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31806" name="잉크 31805">
                  <a:extLst>
                    <a:ext uri="{FF2B5EF4-FFF2-40B4-BE49-F238E27FC236}">
                      <a16:creationId xmlns:a16="http://schemas.microsoft.com/office/drawing/2014/main" id="{776BA4A9-1E82-4C08-8545-FD5E3BCE5713}"/>
                    </a:ext>
                  </a:extLst>
                </p14:cNvPr>
                <p14:cNvContentPartPr/>
                <p14:nvPr/>
              </p14:nvContentPartPr>
              <p14:xfrm>
                <a:off x="6487331" y="3135175"/>
                <a:ext cx="190440" cy="132480"/>
              </p14:xfrm>
            </p:contentPart>
          </mc:Choice>
          <mc:Fallback>
            <p:pic>
              <p:nvPicPr>
                <p:cNvPr id="31806" name="잉크 31805">
                  <a:extLst>
                    <a:ext uri="{FF2B5EF4-FFF2-40B4-BE49-F238E27FC236}">
                      <a16:creationId xmlns:a16="http://schemas.microsoft.com/office/drawing/2014/main" id="{776BA4A9-1E82-4C08-8545-FD5E3BCE571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478331" y="3126175"/>
                  <a:ext cx="208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31807" name="잉크 31806">
                  <a:extLst>
                    <a:ext uri="{FF2B5EF4-FFF2-40B4-BE49-F238E27FC236}">
                      <a16:creationId xmlns:a16="http://schemas.microsoft.com/office/drawing/2014/main" id="{EBDEBB74-9C82-4E8C-A986-F30380AF8B89}"/>
                    </a:ext>
                  </a:extLst>
                </p14:cNvPr>
                <p14:cNvContentPartPr/>
                <p14:nvPr/>
              </p14:nvContentPartPr>
              <p14:xfrm>
                <a:off x="6676331" y="3143095"/>
                <a:ext cx="49680" cy="114840"/>
              </p14:xfrm>
            </p:contentPart>
          </mc:Choice>
          <mc:Fallback>
            <p:pic>
              <p:nvPicPr>
                <p:cNvPr id="31807" name="잉크 31806">
                  <a:extLst>
                    <a:ext uri="{FF2B5EF4-FFF2-40B4-BE49-F238E27FC236}">
                      <a16:creationId xmlns:a16="http://schemas.microsoft.com/office/drawing/2014/main" id="{EBDEBB74-9C82-4E8C-A986-F30380AF8B8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67331" y="3134455"/>
                  <a:ext cx="67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31808" name="잉크 31807">
                  <a:extLst>
                    <a:ext uri="{FF2B5EF4-FFF2-40B4-BE49-F238E27FC236}">
                      <a16:creationId xmlns:a16="http://schemas.microsoft.com/office/drawing/2014/main" id="{F019314D-AA71-4751-8ADF-6636711CE508}"/>
                    </a:ext>
                  </a:extLst>
                </p14:cNvPr>
                <p14:cNvContentPartPr/>
                <p14:nvPr/>
              </p14:nvContentPartPr>
              <p14:xfrm>
                <a:off x="6755531" y="3134815"/>
                <a:ext cx="18360" cy="116280"/>
              </p14:xfrm>
            </p:contentPart>
          </mc:Choice>
          <mc:Fallback>
            <p:pic>
              <p:nvPicPr>
                <p:cNvPr id="31808" name="잉크 31807">
                  <a:extLst>
                    <a:ext uri="{FF2B5EF4-FFF2-40B4-BE49-F238E27FC236}">
                      <a16:creationId xmlns:a16="http://schemas.microsoft.com/office/drawing/2014/main" id="{F019314D-AA71-4751-8ADF-6636711CE50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46891" y="3126175"/>
                  <a:ext cx="360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31809" name="잉크 31808">
                  <a:extLst>
                    <a:ext uri="{FF2B5EF4-FFF2-40B4-BE49-F238E27FC236}">
                      <a16:creationId xmlns:a16="http://schemas.microsoft.com/office/drawing/2014/main" id="{CAC0C1FB-32D5-4C28-A497-99BE80F3B56C}"/>
                    </a:ext>
                  </a:extLst>
                </p14:cNvPr>
                <p14:cNvContentPartPr/>
                <p14:nvPr/>
              </p14:nvContentPartPr>
              <p14:xfrm>
                <a:off x="6800891" y="3155335"/>
                <a:ext cx="100800" cy="113040"/>
              </p14:xfrm>
            </p:contentPart>
          </mc:Choice>
          <mc:Fallback>
            <p:pic>
              <p:nvPicPr>
                <p:cNvPr id="31809" name="잉크 31808">
                  <a:extLst>
                    <a:ext uri="{FF2B5EF4-FFF2-40B4-BE49-F238E27FC236}">
                      <a16:creationId xmlns:a16="http://schemas.microsoft.com/office/drawing/2014/main" id="{CAC0C1FB-32D5-4C28-A497-99BE80F3B56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792251" y="3146695"/>
                  <a:ext cx="118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31810" name="잉크 31809">
                  <a:extLst>
                    <a:ext uri="{FF2B5EF4-FFF2-40B4-BE49-F238E27FC236}">
                      <a16:creationId xmlns:a16="http://schemas.microsoft.com/office/drawing/2014/main" id="{D70B9140-E829-4D89-B265-06C41CFBC6B8}"/>
                    </a:ext>
                  </a:extLst>
                </p14:cNvPr>
                <p14:cNvContentPartPr/>
                <p14:nvPr/>
              </p14:nvContentPartPr>
              <p14:xfrm>
                <a:off x="6812411" y="3142015"/>
                <a:ext cx="141840" cy="157680"/>
              </p14:xfrm>
            </p:contentPart>
          </mc:Choice>
          <mc:Fallback>
            <p:pic>
              <p:nvPicPr>
                <p:cNvPr id="31810" name="잉크 31809">
                  <a:extLst>
                    <a:ext uri="{FF2B5EF4-FFF2-40B4-BE49-F238E27FC236}">
                      <a16:creationId xmlns:a16="http://schemas.microsoft.com/office/drawing/2014/main" id="{D70B9140-E829-4D89-B265-06C41CFBC6B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03411" y="3133015"/>
                  <a:ext cx="159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31812" name="잉크 31811">
                  <a:extLst>
                    <a:ext uri="{FF2B5EF4-FFF2-40B4-BE49-F238E27FC236}">
                      <a16:creationId xmlns:a16="http://schemas.microsoft.com/office/drawing/2014/main" id="{908AAAB8-7B78-4A12-A706-2BFE6ADCE0BD}"/>
                    </a:ext>
                  </a:extLst>
                </p14:cNvPr>
                <p14:cNvContentPartPr/>
                <p14:nvPr/>
              </p14:nvContentPartPr>
              <p14:xfrm>
                <a:off x="5957051" y="3405895"/>
                <a:ext cx="126720" cy="115920"/>
              </p14:xfrm>
            </p:contentPart>
          </mc:Choice>
          <mc:Fallback>
            <p:pic>
              <p:nvPicPr>
                <p:cNvPr id="31812" name="잉크 31811">
                  <a:extLst>
                    <a:ext uri="{FF2B5EF4-FFF2-40B4-BE49-F238E27FC236}">
                      <a16:creationId xmlns:a16="http://schemas.microsoft.com/office/drawing/2014/main" id="{908AAAB8-7B78-4A12-A706-2BFE6ADCE0B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48051" y="3397255"/>
                  <a:ext cx="144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31813" name="잉크 31812">
                  <a:extLst>
                    <a:ext uri="{FF2B5EF4-FFF2-40B4-BE49-F238E27FC236}">
                      <a16:creationId xmlns:a16="http://schemas.microsoft.com/office/drawing/2014/main" id="{8CA61E33-E12A-4EE2-A24F-5B70EE38621A}"/>
                    </a:ext>
                  </a:extLst>
                </p14:cNvPr>
                <p14:cNvContentPartPr/>
                <p14:nvPr/>
              </p14:nvContentPartPr>
              <p14:xfrm>
                <a:off x="6072971" y="3368095"/>
                <a:ext cx="107280" cy="97560"/>
              </p14:xfrm>
            </p:contentPart>
          </mc:Choice>
          <mc:Fallback>
            <p:pic>
              <p:nvPicPr>
                <p:cNvPr id="31813" name="잉크 31812">
                  <a:extLst>
                    <a:ext uri="{FF2B5EF4-FFF2-40B4-BE49-F238E27FC236}">
                      <a16:creationId xmlns:a16="http://schemas.microsoft.com/office/drawing/2014/main" id="{8CA61E33-E12A-4EE2-A24F-5B70EE38621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063971" y="3359095"/>
                  <a:ext cx="124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31814" name="잉크 31813">
                  <a:extLst>
                    <a:ext uri="{FF2B5EF4-FFF2-40B4-BE49-F238E27FC236}">
                      <a16:creationId xmlns:a16="http://schemas.microsoft.com/office/drawing/2014/main" id="{CC1FBFDE-DAE3-4416-993A-F0652FDBD7B0}"/>
                    </a:ext>
                  </a:extLst>
                </p14:cNvPr>
                <p14:cNvContentPartPr/>
                <p14:nvPr/>
              </p14:nvContentPartPr>
              <p14:xfrm>
                <a:off x="6081971" y="3493375"/>
                <a:ext cx="106560" cy="79920"/>
              </p14:xfrm>
            </p:contentPart>
          </mc:Choice>
          <mc:Fallback>
            <p:pic>
              <p:nvPicPr>
                <p:cNvPr id="31814" name="잉크 31813">
                  <a:extLst>
                    <a:ext uri="{FF2B5EF4-FFF2-40B4-BE49-F238E27FC236}">
                      <a16:creationId xmlns:a16="http://schemas.microsoft.com/office/drawing/2014/main" id="{CC1FBFDE-DAE3-4416-993A-F0652FDBD7B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73331" y="3484375"/>
                  <a:ext cx="124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31815" name="잉크 31814">
                  <a:extLst>
                    <a:ext uri="{FF2B5EF4-FFF2-40B4-BE49-F238E27FC236}">
                      <a16:creationId xmlns:a16="http://schemas.microsoft.com/office/drawing/2014/main" id="{BFA3B8EE-A1D6-4555-8695-36CEDF7003EB}"/>
                    </a:ext>
                  </a:extLst>
                </p14:cNvPr>
                <p14:cNvContentPartPr/>
                <p14:nvPr/>
              </p14:nvContentPartPr>
              <p14:xfrm>
                <a:off x="6112211" y="3523615"/>
                <a:ext cx="121320" cy="75600"/>
              </p14:xfrm>
            </p:contentPart>
          </mc:Choice>
          <mc:Fallback>
            <p:pic>
              <p:nvPicPr>
                <p:cNvPr id="31815" name="잉크 31814">
                  <a:extLst>
                    <a:ext uri="{FF2B5EF4-FFF2-40B4-BE49-F238E27FC236}">
                      <a16:creationId xmlns:a16="http://schemas.microsoft.com/office/drawing/2014/main" id="{BFA3B8EE-A1D6-4555-8695-36CEDF7003E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103211" y="3514975"/>
                  <a:ext cx="1389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31816" name="잉크 31815">
                  <a:extLst>
                    <a:ext uri="{FF2B5EF4-FFF2-40B4-BE49-F238E27FC236}">
                      <a16:creationId xmlns:a16="http://schemas.microsoft.com/office/drawing/2014/main" id="{FB924E07-2361-414A-B4E2-5E5DFC955668}"/>
                    </a:ext>
                  </a:extLst>
                </p14:cNvPr>
                <p14:cNvContentPartPr/>
                <p14:nvPr/>
              </p14:nvContentPartPr>
              <p14:xfrm>
                <a:off x="6270971" y="3462775"/>
                <a:ext cx="141480" cy="84240"/>
              </p14:xfrm>
            </p:contentPart>
          </mc:Choice>
          <mc:Fallback>
            <p:pic>
              <p:nvPicPr>
                <p:cNvPr id="31816" name="잉크 31815">
                  <a:extLst>
                    <a:ext uri="{FF2B5EF4-FFF2-40B4-BE49-F238E27FC236}">
                      <a16:creationId xmlns:a16="http://schemas.microsoft.com/office/drawing/2014/main" id="{FB924E07-2361-414A-B4E2-5E5DFC95566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261971" y="3453775"/>
                  <a:ext cx="1591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31817" name="잉크 31816">
                  <a:extLst>
                    <a:ext uri="{FF2B5EF4-FFF2-40B4-BE49-F238E27FC236}">
                      <a16:creationId xmlns:a16="http://schemas.microsoft.com/office/drawing/2014/main" id="{88B0F037-57B1-4808-B862-9B00E34F64C8}"/>
                    </a:ext>
                  </a:extLst>
                </p14:cNvPr>
                <p14:cNvContentPartPr/>
                <p14:nvPr/>
              </p14:nvContentPartPr>
              <p14:xfrm>
                <a:off x="6414611" y="3457735"/>
                <a:ext cx="46080" cy="91080"/>
              </p14:xfrm>
            </p:contentPart>
          </mc:Choice>
          <mc:Fallback>
            <p:pic>
              <p:nvPicPr>
                <p:cNvPr id="31817" name="잉크 31816">
                  <a:extLst>
                    <a:ext uri="{FF2B5EF4-FFF2-40B4-BE49-F238E27FC236}">
                      <a16:creationId xmlns:a16="http://schemas.microsoft.com/office/drawing/2014/main" id="{88B0F037-57B1-4808-B862-9B00E34F64C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405971" y="3448735"/>
                  <a:ext cx="63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31818" name="잉크 31817">
                  <a:extLst>
                    <a:ext uri="{FF2B5EF4-FFF2-40B4-BE49-F238E27FC236}">
                      <a16:creationId xmlns:a16="http://schemas.microsoft.com/office/drawing/2014/main" id="{3F544D96-656E-4563-9D67-BD379C1945BE}"/>
                    </a:ext>
                  </a:extLst>
                </p14:cNvPr>
                <p14:cNvContentPartPr/>
                <p14:nvPr/>
              </p14:nvContentPartPr>
              <p14:xfrm>
                <a:off x="6481571" y="3467095"/>
                <a:ext cx="53640" cy="95400"/>
              </p14:xfrm>
            </p:contentPart>
          </mc:Choice>
          <mc:Fallback>
            <p:pic>
              <p:nvPicPr>
                <p:cNvPr id="31818" name="잉크 31817">
                  <a:extLst>
                    <a:ext uri="{FF2B5EF4-FFF2-40B4-BE49-F238E27FC236}">
                      <a16:creationId xmlns:a16="http://schemas.microsoft.com/office/drawing/2014/main" id="{3F544D96-656E-4563-9D67-BD379C1945B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472931" y="3458095"/>
                  <a:ext cx="712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31822" name="잉크 31821">
                  <a:extLst>
                    <a:ext uri="{FF2B5EF4-FFF2-40B4-BE49-F238E27FC236}">
                      <a16:creationId xmlns:a16="http://schemas.microsoft.com/office/drawing/2014/main" id="{C1497C49-8B68-49F0-9ECA-9498D56F9A78}"/>
                    </a:ext>
                  </a:extLst>
                </p14:cNvPr>
                <p14:cNvContentPartPr/>
                <p14:nvPr/>
              </p14:nvContentPartPr>
              <p14:xfrm>
                <a:off x="6565811" y="3456295"/>
                <a:ext cx="90000" cy="99360"/>
              </p14:xfrm>
            </p:contentPart>
          </mc:Choice>
          <mc:Fallback>
            <p:pic>
              <p:nvPicPr>
                <p:cNvPr id="31822" name="잉크 31821">
                  <a:extLst>
                    <a:ext uri="{FF2B5EF4-FFF2-40B4-BE49-F238E27FC236}">
                      <a16:creationId xmlns:a16="http://schemas.microsoft.com/office/drawing/2014/main" id="{C1497C49-8B68-49F0-9ECA-9498D56F9A7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557171" y="3447295"/>
                  <a:ext cx="1076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31823" name="잉크 31822">
                  <a:extLst>
                    <a:ext uri="{FF2B5EF4-FFF2-40B4-BE49-F238E27FC236}">
                      <a16:creationId xmlns:a16="http://schemas.microsoft.com/office/drawing/2014/main" id="{4DE3C667-8E54-49BC-B27F-092BE4575088}"/>
                    </a:ext>
                  </a:extLst>
                </p14:cNvPr>
                <p14:cNvContentPartPr/>
                <p14:nvPr/>
              </p14:nvContentPartPr>
              <p14:xfrm>
                <a:off x="6689651" y="3428935"/>
                <a:ext cx="133200" cy="161280"/>
              </p14:xfrm>
            </p:contentPart>
          </mc:Choice>
          <mc:Fallback>
            <p:pic>
              <p:nvPicPr>
                <p:cNvPr id="31823" name="잉크 31822">
                  <a:extLst>
                    <a:ext uri="{FF2B5EF4-FFF2-40B4-BE49-F238E27FC236}">
                      <a16:creationId xmlns:a16="http://schemas.microsoft.com/office/drawing/2014/main" id="{4DE3C667-8E54-49BC-B27F-092BE457508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680651" y="3420295"/>
                  <a:ext cx="15084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52" name="그룹 31851">
            <a:extLst>
              <a:ext uri="{FF2B5EF4-FFF2-40B4-BE49-F238E27FC236}">
                <a16:creationId xmlns:a16="http://schemas.microsoft.com/office/drawing/2014/main" id="{8D9107F5-3FA2-43CD-A45B-2246D822D86C}"/>
              </a:ext>
            </a:extLst>
          </p:cNvPr>
          <p:cNvGrpSpPr/>
          <p:nvPr/>
        </p:nvGrpSpPr>
        <p:grpSpPr>
          <a:xfrm>
            <a:off x="5914571" y="3983695"/>
            <a:ext cx="1009080" cy="210240"/>
            <a:chOff x="5914571" y="3983695"/>
            <a:chExt cx="1009080" cy="21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31839" name="잉크 31838">
                  <a:extLst>
                    <a:ext uri="{FF2B5EF4-FFF2-40B4-BE49-F238E27FC236}">
                      <a16:creationId xmlns:a16="http://schemas.microsoft.com/office/drawing/2014/main" id="{7294CF7A-AEF1-4862-9B23-F25D41DA83DD}"/>
                    </a:ext>
                  </a:extLst>
                </p14:cNvPr>
                <p14:cNvContentPartPr/>
                <p14:nvPr/>
              </p14:nvContentPartPr>
              <p14:xfrm>
                <a:off x="5914571" y="4009975"/>
                <a:ext cx="94680" cy="111960"/>
              </p14:xfrm>
            </p:contentPart>
          </mc:Choice>
          <mc:Fallback>
            <p:pic>
              <p:nvPicPr>
                <p:cNvPr id="31839" name="잉크 31838">
                  <a:extLst>
                    <a:ext uri="{FF2B5EF4-FFF2-40B4-BE49-F238E27FC236}">
                      <a16:creationId xmlns:a16="http://schemas.microsoft.com/office/drawing/2014/main" id="{7294CF7A-AEF1-4862-9B23-F25D41DA83D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905571" y="4001335"/>
                  <a:ext cx="112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1840" name="잉크 31839">
                  <a:extLst>
                    <a:ext uri="{FF2B5EF4-FFF2-40B4-BE49-F238E27FC236}">
                      <a16:creationId xmlns:a16="http://schemas.microsoft.com/office/drawing/2014/main" id="{4EC90047-455F-48D7-AD2B-23D57EDE71D6}"/>
                    </a:ext>
                  </a:extLst>
                </p14:cNvPr>
                <p14:cNvContentPartPr/>
                <p14:nvPr/>
              </p14:nvContentPartPr>
              <p14:xfrm>
                <a:off x="5964971" y="4063975"/>
                <a:ext cx="88200" cy="35280"/>
              </p14:xfrm>
            </p:contentPart>
          </mc:Choice>
          <mc:Fallback>
            <p:pic>
              <p:nvPicPr>
                <p:cNvPr id="31840" name="잉크 31839">
                  <a:extLst>
                    <a:ext uri="{FF2B5EF4-FFF2-40B4-BE49-F238E27FC236}">
                      <a16:creationId xmlns:a16="http://schemas.microsoft.com/office/drawing/2014/main" id="{4EC90047-455F-48D7-AD2B-23D57EDE71D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955971" y="4054975"/>
                  <a:ext cx="1058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1841" name="잉크 31840">
                  <a:extLst>
                    <a:ext uri="{FF2B5EF4-FFF2-40B4-BE49-F238E27FC236}">
                      <a16:creationId xmlns:a16="http://schemas.microsoft.com/office/drawing/2014/main" id="{17E21C64-3512-412D-8622-3EBD21910361}"/>
                    </a:ext>
                  </a:extLst>
                </p14:cNvPr>
                <p14:cNvContentPartPr/>
                <p14:nvPr/>
              </p14:nvContentPartPr>
              <p14:xfrm>
                <a:off x="6033731" y="4041295"/>
                <a:ext cx="66240" cy="70920"/>
              </p14:xfrm>
            </p:contentPart>
          </mc:Choice>
          <mc:Fallback>
            <p:pic>
              <p:nvPicPr>
                <p:cNvPr id="31841" name="잉크 31840">
                  <a:extLst>
                    <a:ext uri="{FF2B5EF4-FFF2-40B4-BE49-F238E27FC236}">
                      <a16:creationId xmlns:a16="http://schemas.microsoft.com/office/drawing/2014/main" id="{17E21C64-3512-412D-8622-3EBD2191036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024731" y="4032295"/>
                  <a:ext cx="838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1842" name="잉크 31841">
                  <a:extLst>
                    <a:ext uri="{FF2B5EF4-FFF2-40B4-BE49-F238E27FC236}">
                      <a16:creationId xmlns:a16="http://schemas.microsoft.com/office/drawing/2014/main" id="{DC8E58E6-ECDF-4CD1-BFF9-EE7E5EE701F6}"/>
                    </a:ext>
                  </a:extLst>
                </p14:cNvPr>
                <p14:cNvContentPartPr/>
                <p14:nvPr/>
              </p14:nvContentPartPr>
              <p14:xfrm>
                <a:off x="6087371" y="4038415"/>
                <a:ext cx="77760" cy="75960"/>
              </p14:xfrm>
            </p:contentPart>
          </mc:Choice>
          <mc:Fallback>
            <p:pic>
              <p:nvPicPr>
                <p:cNvPr id="31842" name="잉크 31841">
                  <a:extLst>
                    <a:ext uri="{FF2B5EF4-FFF2-40B4-BE49-F238E27FC236}">
                      <a16:creationId xmlns:a16="http://schemas.microsoft.com/office/drawing/2014/main" id="{DC8E58E6-ECDF-4CD1-BFF9-EE7E5EE701F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078731" y="4029775"/>
                  <a:ext cx="954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1843" name="잉크 31842">
                  <a:extLst>
                    <a:ext uri="{FF2B5EF4-FFF2-40B4-BE49-F238E27FC236}">
                      <a16:creationId xmlns:a16="http://schemas.microsoft.com/office/drawing/2014/main" id="{48FCD180-A350-4D2C-8E1E-DB07D06AACB1}"/>
                    </a:ext>
                  </a:extLst>
                </p14:cNvPr>
                <p14:cNvContentPartPr/>
                <p14:nvPr/>
              </p14:nvContentPartPr>
              <p14:xfrm>
                <a:off x="6206891" y="4004215"/>
                <a:ext cx="84600" cy="88200"/>
              </p14:xfrm>
            </p:contentPart>
          </mc:Choice>
          <mc:Fallback>
            <p:pic>
              <p:nvPicPr>
                <p:cNvPr id="31843" name="잉크 31842">
                  <a:extLst>
                    <a:ext uri="{FF2B5EF4-FFF2-40B4-BE49-F238E27FC236}">
                      <a16:creationId xmlns:a16="http://schemas.microsoft.com/office/drawing/2014/main" id="{48FCD180-A350-4D2C-8E1E-DB07D06AACB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98251" y="3995215"/>
                  <a:ext cx="1022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31844" name="잉크 31843">
                  <a:extLst>
                    <a:ext uri="{FF2B5EF4-FFF2-40B4-BE49-F238E27FC236}">
                      <a16:creationId xmlns:a16="http://schemas.microsoft.com/office/drawing/2014/main" id="{951749A2-EB54-4A7F-B5E8-F49DF93D6B56}"/>
                    </a:ext>
                  </a:extLst>
                </p14:cNvPr>
                <p14:cNvContentPartPr/>
                <p14:nvPr/>
              </p14:nvContentPartPr>
              <p14:xfrm>
                <a:off x="6219851" y="4038055"/>
                <a:ext cx="106560" cy="111240"/>
              </p14:xfrm>
            </p:contentPart>
          </mc:Choice>
          <mc:Fallback>
            <p:pic>
              <p:nvPicPr>
                <p:cNvPr id="31844" name="잉크 31843">
                  <a:extLst>
                    <a:ext uri="{FF2B5EF4-FFF2-40B4-BE49-F238E27FC236}">
                      <a16:creationId xmlns:a16="http://schemas.microsoft.com/office/drawing/2014/main" id="{951749A2-EB54-4A7F-B5E8-F49DF93D6B5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210851" y="4029055"/>
                  <a:ext cx="124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31845" name="잉크 31844">
                  <a:extLst>
                    <a:ext uri="{FF2B5EF4-FFF2-40B4-BE49-F238E27FC236}">
                      <a16:creationId xmlns:a16="http://schemas.microsoft.com/office/drawing/2014/main" id="{43535ED4-70C6-4757-AC52-7C3750055E22}"/>
                    </a:ext>
                  </a:extLst>
                </p14:cNvPr>
                <p14:cNvContentPartPr/>
                <p14:nvPr/>
              </p14:nvContentPartPr>
              <p14:xfrm>
                <a:off x="6331811" y="4008175"/>
                <a:ext cx="163080" cy="83880"/>
              </p14:xfrm>
            </p:contentPart>
          </mc:Choice>
          <mc:Fallback>
            <p:pic>
              <p:nvPicPr>
                <p:cNvPr id="31845" name="잉크 31844">
                  <a:extLst>
                    <a:ext uri="{FF2B5EF4-FFF2-40B4-BE49-F238E27FC236}">
                      <a16:creationId xmlns:a16="http://schemas.microsoft.com/office/drawing/2014/main" id="{43535ED4-70C6-4757-AC52-7C3750055E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323171" y="3999175"/>
                  <a:ext cx="180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31846" name="잉크 31845">
                  <a:extLst>
                    <a:ext uri="{FF2B5EF4-FFF2-40B4-BE49-F238E27FC236}">
                      <a16:creationId xmlns:a16="http://schemas.microsoft.com/office/drawing/2014/main" id="{F03DC8F4-9C79-4233-8F8D-557C035BF07B}"/>
                    </a:ext>
                  </a:extLst>
                </p14:cNvPr>
                <p14:cNvContentPartPr/>
                <p14:nvPr/>
              </p14:nvContentPartPr>
              <p14:xfrm>
                <a:off x="6414251" y="4099975"/>
                <a:ext cx="83880" cy="71280"/>
              </p14:xfrm>
            </p:contentPart>
          </mc:Choice>
          <mc:Fallback>
            <p:pic>
              <p:nvPicPr>
                <p:cNvPr id="31846" name="잉크 31845">
                  <a:extLst>
                    <a:ext uri="{FF2B5EF4-FFF2-40B4-BE49-F238E27FC236}">
                      <a16:creationId xmlns:a16="http://schemas.microsoft.com/office/drawing/2014/main" id="{F03DC8F4-9C79-4233-8F8D-557C035BF07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405251" y="4090975"/>
                  <a:ext cx="1015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31847" name="잉크 31846">
                  <a:extLst>
                    <a:ext uri="{FF2B5EF4-FFF2-40B4-BE49-F238E27FC236}">
                      <a16:creationId xmlns:a16="http://schemas.microsoft.com/office/drawing/2014/main" id="{83E3A74E-7E4D-48C4-98F2-3360DB300A49}"/>
                    </a:ext>
                  </a:extLst>
                </p14:cNvPr>
                <p14:cNvContentPartPr/>
                <p14:nvPr/>
              </p14:nvContentPartPr>
              <p14:xfrm>
                <a:off x="6478691" y="3983695"/>
                <a:ext cx="93240" cy="210240"/>
              </p14:xfrm>
            </p:contentPart>
          </mc:Choice>
          <mc:Fallback>
            <p:pic>
              <p:nvPicPr>
                <p:cNvPr id="31847" name="잉크 31846">
                  <a:extLst>
                    <a:ext uri="{FF2B5EF4-FFF2-40B4-BE49-F238E27FC236}">
                      <a16:creationId xmlns:a16="http://schemas.microsoft.com/office/drawing/2014/main" id="{83E3A74E-7E4D-48C4-98F2-3360DB300A4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470051" y="3974695"/>
                  <a:ext cx="1108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31848" name="잉크 31847">
                  <a:extLst>
                    <a:ext uri="{FF2B5EF4-FFF2-40B4-BE49-F238E27FC236}">
                      <a16:creationId xmlns:a16="http://schemas.microsoft.com/office/drawing/2014/main" id="{5A5649E7-7107-4DC7-9200-145B7BC53865}"/>
                    </a:ext>
                  </a:extLst>
                </p14:cNvPr>
                <p14:cNvContentPartPr/>
                <p14:nvPr/>
              </p14:nvContentPartPr>
              <p14:xfrm>
                <a:off x="6603971" y="4081615"/>
                <a:ext cx="15840" cy="102960"/>
              </p14:xfrm>
            </p:contentPart>
          </mc:Choice>
          <mc:Fallback>
            <p:pic>
              <p:nvPicPr>
                <p:cNvPr id="31848" name="잉크 31847">
                  <a:extLst>
                    <a:ext uri="{FF2B5EF4-FFF2-40B4-BE49-F238E27FC236}">
                      <a16:creationId xmlns:a16="http://schemas.microsoft.com/office/drawing/2014/main" id="{5A5649E7-7107-4DC7-9200-145B7BC5386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595331" y="4072615"/>
                  <a:ext cx="334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31849" name="잉크 31848">
                  <a:extLst>
                    <a:ext uri="{FF2B5EF4-FFF2-40B4-BE49-F238E27FC236}">
                      <a16:creationId xmlns:a16="http://schemas.microsoft.com/office/drawing/2014/main" id="{EEDBF906-E4B9-4881-B811-9BE34A8A85A9}"/>
                    </a:ext>
                  </a:extLst>
                </p14:cNvPr>
                <p14:cNvContentPartPr/>
                <p14:nvPr/>
              </p14:nvContentPartPr>
              <p14:xfrm>
                <a:off x="6690011" y="4040935"/>
                <a:ext cx="97560" cy="93960"/>
              </p14:xfrm>
            </p:contentPart>
          </mc:Choice>
          <mc:Fallback>
            <p:pic>
              <p:nvPicPr>
                <p:cNvPr id="31849" name="잉크 31848">
                  <a:extLst>
                    <a:ext uri="{FF2B5EF4-FFF2-40B4-BE49-F238E27FC236}">
                      <a16:creationId xmlns:a16="http://schemas.microsoft.com/office/drawing/2014/main" id="{EEDBF906-E4B9-4881-B811-9BE34A8A85A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681371" y="4031935"/>
                  <a:ext cx="115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31850" name="잉크 31849">
                  <a:extLst>
                    <a:ext uri="{FF2B5EF4-FFF2-40B4-BE49-F238E27FC236}">
                      <a16:creationId xmlns:a16="http://schemas.microsoft.com/office/drawing/2014/main" id="{9850B4ED-4A48-4119-821D-23585DCDFD83}"/>
                    </a:ext>
                  </a:extLst>
                </p14:cNvPr>
                <p14:cNvContentPartPr/>
                <p14:nvPr/>
              </p14:nvContentPartPr>
              <p14:xfrm>
                <a:off x="6728171" y="4040215"/>
                <a:ext cx="157680" cy="130320"/>
              </p14:xfrm>
            </p:contentPart>
          </mc:Choice>
          <mc:Fallback>
            <p:pic>
              <p:nvPicPr>
                <p:cNvPr id="31850" name="잉크 31849">
                  <a:extLst>
                    <a:ext uri="{FF2B5EF4-FFF2-40B4-BE49-F238E27FC236}">
                      <a16:creationId xmlns:a16="http://schemas.microsoft.com/office/drawing/2014/main" id="{9850B4ED-4A48-4119-821D-23585DCDFD8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719171" y="4031215"/>
                  <a:ext cx="175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31851" name="잉크 31850">
                  <a:extLst>
                    <a:ext uri="{FF2B5EF4-FFF2-40B4-BE49-F238E27FC236}">
                      <a16:creationId xmlns:a16="http://schemas.microsoft.com/office/drawing/2014/main" id="{CF660A29-D8FF-49D1-8092-58B2CADBD217}"/>
                    </a:ext>
                  </a:extLst>
                </p14:cNvPr>
                <p14:cNvContentPartPr/>
                <p14:nvPr/>
              </p14:nvContentPartPr>
              <p14:xfrm>
                <a:off x="6911771" y="4028695"/>
                <a:ext cx="11880" cy="134280"/>
              </p14:xfrm>
            </p:contentPart>
          </mc:Choice>
          <mc:Fallback>
            <p:pic>
              <p:nvPicPr>
                <p:cNvPr id="31851" name="잉크 31850">
                  <a:extLst>
                    <a:ext uri="{FF2B5EF4-FFF2-40B4-BE49-F238E27FC236}">
                      <a16:creationId xmlns:a16="http://schemas.microsoft.com/office/drawing/2014/main" id="{CF660A29-D8FF-49D1-8092-58B2CADBD21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902771" y="4019695"/>
                  <a:ext cx="2952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64" name="그룹 31863">
            <a:extLst>
              <a:ext uri="{FF2B5EF4-FFF2-40B4-BE49-F238E27FC236}">
                <a16:creationId xmlns:a16="http://schemas.microsoft.com/office/drawing/2014/main" id="{6006A454-48F9-4010-B64F-CFF8B2794862}"/>
              </a:ext>
            </a:extLst>
          </p:cNvPr>
          <p:cNvGrpSpPr/>
          <p:nvPr/>
        </p:nvGrpSpPr>
        <p:grpSpPr>
          <a:xfrm>
            <a:off x="6336491" y="4284295"/>
            <a:ext cx="802080" cy="250920"/>
            <a:chOff x="6336491" y="4284295"/>
            <a:chExt cx="802080" cy="25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31853" name="잉크 31852">
                  <a:extLst>
                    <a:ext uri="{FF2B5EF4-FFF2-40B4-BE49-F238E27FC236}">
                      <a16:creationId xmlns:a16="http://schemas.microsoft.com/office/drawing/2014/main" id="{CF102177-1344-4730-838E-576BABAA5BEB}"/>
                    </a:ext>
                  </a:extLst>
                </p14:cNvPr>
                <p14:cNvContentPartPr/>
                <p14:nvPr/>
              </p14:nvContentPartPr>
              <p14:xfrm>
                <a:off x="6336491" y="4284295"/>
                <a:ext cx="106200" cy="121320"/>
              </p14:xfrm>
            </p:contentPart>
          </mc:Choice>
          <mc:Fallback>
            <p:pic>
              <p:nvPicPr>
                <p:cNvPr id="31853" name="잉크 31852">
                  <a:extLst>
                    <a:ext uri="{FF2B5EF4-FFF2-40B4-BE49-F238E27FC236}">
                      <a16:creationId xmlns:a16="http://schemas.microsoft.com/office/drawing/2014/main" id="{CF102177-1344-4730-838E-576BABAA5BE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327491" y="4275655"/>
                  <a:ext cx="123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31854" name="잉크 31853">
                  <a:extLst>
                    <a:ext uri="{FF2B5EF4-FFF2-40B4-BE49-F238E27FC236}">
                      <a16:creationId xmlns:a16="http://schemas.microsoft.com/office/drawing/2014/main" id="{FB23E198-27EA-473C-8D12-7132E23A7FA7}"/>
                    </a:ext>
                  </a:extLst>
                </p14:cNvPr>
                <p14:cNvContentPartPr/>
                <p14:nvPr/>
              </p14:nvContentPartPr>
              <p14:xfrm>
                <a:off x="6336491" y="4338655"/>
                <a:ext cx="130680" cy="24840"/>
              </p14:xfrm>
            </p:contentPart>
          </mc:Choice>
          <mc:Fallback>
            <p:pic>
              <p:nvPicPr>
                <p:cNvPr id="31854" name="잉크 31853">
                  <a:extLst>
                    <a:ext uri="{FF2B5EF4-FFF2-40B4-BE49-F238E27FC236}">
                      <a16:creationId xmlns:a16="http://schemas.microsoft.com/office/drawing/2014/main" id="{FB23E198-27EA-473C-8D12-7132E23A7FA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327491" y="4330015"/>
                  <a:ext cx="148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31855" name="잉크 31854">
                  <a:extLst>
                    <a:ext uri="{FF2B5EF4-FFF2-40B4-BE49-F238E27FC236}">
                      <a16:creationId xmlns:a16="http://schemas.microsoft.com/office/drawing/2014/main" id="{98EB6D6A-C6AD-4193-8791-2A69A6C2F40F}"/>
                    </a:ext>
                  </a:extLst>
                </p14:cNvPr>
                <p14:cNvContentPartPr/>
                <p14:nvPr/>
              </p14:nvContentPartPr>
              <p14:xfrm>
                <a:off x="6338651" y="4428655"/>
                <a:ext cx="113400" cy="41400"/>
              </p14:xfrm>
            </p:contentPart>
          </mc:Choice>
          <mc:Fallback>
            <p:pic>
              <p:nvPicPr>
                <p:cNvPr id="31855" name="잉크 31854">
                  <a:extLst>
                    <a:ext uri="{FF2B5EF4-FFF2-40B4-BE49-F238E27FC236}">
                      <a16:creationId xmlns:a16="http://schemas.microsoft.com/office/drawing/2014/main" id="{98EB6D6A-C6AD-4193-8791-2A69A6C2F40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330011" y="4419655"/>
                  <a:ext cx="131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31856" name="잉크 31855">
                  <a:extLst>
                    <a:ext uri="{FF2B5EF4-FFF2-40B4-BE49-F238E27FC236}">
                      <a16:creationId xmlns:a16="http://schemas.microsoft.com/office/drawing/2014/main" id="{85608D2C-DE71-4DC5-BD80-DD25C6937570}"/>
                    </a:ext>
                  </a:extLst>
                </p14:cNvPr>
                <p14:cNvContentPartPr/>
                <p14:nvPr/>
              </p14:nvContentPartPr>
              <p14:xfrm>
                <a:off x="6358091" y="4470055"/>
                <a:ext cx="146880" cy="65160"/>
              </p14:xfrm>
            </p:contentPart>
          </mc:Choice>
          <mc:Fallback>
            <p:pic>
              <p:nvPicPr>
                <p:cNvPr id="31856" name="잉크 31855">
                  <a:extLst>
                    <a:ext uri="{FF2B5EF4-FFF2-40B4-BE49-F238E27FC236}">
                      <a16:creationId xmlns:a16="http://schemas.microsoft.com/office/drawing/2014/main" id="{85608D2C-DE71-4DC5-BD80-DD25C693757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349091" y="4461055"/>
                  <a:ext cx="164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31857" name="잉크 31856">
                  <a:extLst>
                    <a:ext uri="{FF2B5EF4-FFF2-40B4-BE49-F238E27FC236}">
                      <a16:creationId xmlns:a16="http://schemas.microsoft.com/office/drawing/2014/main" id="{E79CBDBB-8B18-4C41-94DE-36BDC9E0ED98}"/>
                    </a:ext>
                  </a:extLst>
                </p14:cNvPr>
                <p14:cNvContentPartPr/>
                <p14:nvPr/>
              </p14:nvContentPartPr>
              <p14:xfrm>
                <a:off x="6453131" y="4327855"/>
                <a:ext cx="107640" cy="135360"/>
              </p14:xfrm>
            </p:contentPart>
          </mc:Choice>
          <mc:Fallback>
            <p:pic>
              <p:nvPicPr>
                <p:cNvPr id="31857" name="잉크 31856">
                  <a:extLst>
                    <a:ext uri="{FF2B5EF4-FFF2-40B4-BE49-F238E27FC236}">
                      <a16:creationId xmlns:a16="http://schemas.microsoft.com/office/drawing/2014/main" id="{E79CBDBB-8B18-4C41-94DE-36BDC9E0ED9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444491" y="4318855"/>
                  <a:ext cx="125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31858" name="잉크 31857">
                  <a:extLst>
                    <a:ext uri="{FF2B5EF4-FFF2-40B4-BE49-F238E27FC236}">
                      <a16:creationId xmlns:a16="http://schemas.microsoft.com/office/drawing/2014/main" id="{72FDE3CB-5701-4FD5-9A99-3C9402691B04}"/>
                    </a:ext>
                  </a:extLst>
                </p14:cNvPr>
                <p14:cNvContentPartPr/>
                <p14:nvPr/>
              </p14:nvContentPartPr>
              <p14:xfrm>
                <a:off x="6509651" y="4492015"/>
                <a:ext cx="73800" cy="41040"/>
              </p14:xfrm>
            </p:contentPart>
          </mc:Choice>
          <mc:Fallback>
            <p:pic>
              <p:nvPicPr>
                <p:cNvPr id="31858" name="잉크 31857">
                  <a:extLst>
                    <a:ext uri="{FF2B5EF4-FFF2-40B4-BE49-F238E27FC236}">
                      <a16:creationId xmlns:a16="http://schemas.microsoft.com/office/drawing/2014/main" id="{72FDE3CB-5701-4FD5-9A99-3C9402691B0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500651" y="4483375"/>
                  <a:ext cx="91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31859" name="잉크 31858">
                  <a:extLst>
                    <a:ext uri="{FF2B5EF4-FFF2-40B4-BE49-F238E27FC236}">
                      <a16:creationId xmlns:a16="http://schemas.microsoft.com/office/drawing/2014/main" id="{92E1C9E6-CD1D-4EF8-863D-8E82E7E61F9D}"/>
                    </a:ext>
                  </a:extLst>
                </p14:cNvPr>
                <p14:cNvContentPartPr/>
                <p14:nvPr/>
              </p14:nvContentPartPr>
              <p14:xfrm>
                <a:off x="6652571" y="4319215"/>
                <a:ext cx="104040" cy="165600"/>
              </p14:xfrm>
            </p:contentPart>
          </mc:Choice>
          <mc:Fallback>
            <p:pic>
              <p:nvPicPr>
                <p:cNvPr id="31859" name="잉크 31858">
                  <a:extLst>
                    <a:ext uri="{FF2B5EF4-FFF2-40B4-BE49-F238E27FC236}">
                      <a16:creationId xmlns:a16="http://schemas.microsoft.com/office/drawing/2014/main" id="{92E1C9E6-CD1D-4EF8-863D-8E82E7E61F9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643571" y="4310215"/>
                  <a:ext cx="121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31860" name="잉크 31859">
                  <a:extLst>
                    <a:ext uri="{FF2B5EF4-FFF2-40B4-BE49-F238E27FC236}">
                      <a16:creationId xmlns:a16="http://schemas.microsoft.com/office/drawing/2014/main" id="{49278F7A-B7D7-4AF7-8DF6-B3CA12B42C9E}"/>
                    </a:ext>
                  </a:extLst>
                </p14:cNvPr>
                <p14:cNvContentPartPr/>
                <p14:nvPr/>
              </p14:nvContentPartPr>
              <p14:xfrm>
                <a:off x="6756971" y="4389775"/>
                <a:ext cx="56880" cy="91800"/>
              </p14:xfrm>
            </p:contentPart>
          </mc:Choice>
          <mc:Fallback>
            <p:pic>
              <p:nvPicPr>
                <p:cNvPr id="31860" name="잉크 31859">
                  <a:extLst>
                    <a:ext uri="{FF2B5EF4-FFF2-40B4-BE49-F238E27FC236}">
                      <a16:creationId xmlns:a16="http://schemas.microsoft.com/office/drawing/2014/main" id="{49278F7A-B7D7-4AF7-8DF6-B3CA12B42C9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748331" y="4381135"/>
                  <a:ext cx="74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31861" name="잉크 31860">
                  <a:extLst>
                    <a:ext uri="{FF2B5EF4-FFF2-40B4-BE49-F238E27FC236}">
                      <a16:creationId xmlns:a16="http://schemas.microsoft.com/office/drawing/2014/main" id="{5E6D167D-3D19-4CD3-9DF0-4EE20EF13091}"/>
                    </a:ext>
                  </a:extLst>
                </p14:cNvPr>
                <p14:cNvContentPartPr/>
                <p14:nvPr/>
              </p14:nvContentPartPr>
              <p14:xfrm>
                <a:off x="6823211" y="4390135"/>
                <a:ext cx="99000" cy="111240"/>
              </p14:xfrm>
            </p:contentPart>
          </mc:Choice>
          <mc:Fallback>
            <p:pic>
              <p:nvPicPr>
                <p:cNvPr id="31861" name="잉크 31860">
                  <a:extLst>
                    <a:ext uri="{FF2B5EF4-FFF2-40B4-BE49-F238E27FC236}">
                      <a16:creationId xmlns:a16="http://schemas.microsoft.com/office/drawing/2014/main" id="{5E6D167D-3D19-4CD3-9DF0-4EE20EF1309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814211" y="4381495"/>
                  <a:ext cx="1166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31862" name="잉크 31861">
                  <a:extLst>
                    <a:ext uri="{FF2B5EF4-FFF2-40B4-BE49-F238E27FC236}">
                      <a16:creationId xmlns:a16="http://schemas.microsoft.com/office/drawing/2014/main" id="{8CCFC55C-CEFA-493E-99B3-E42807E6C20B}"/>
                    </a:ext>
                  </a:extLst>
                </p14:cNvPr>
                <p14:cNvContentPartPr/>
                <p14:nvPr/>
              </p14:nvContentPartPr>
              <p14:xfrm>
                <a:off x="6920051" y="4323175"/>
                <a:ext cx="108720" cy="88560"/>
              </p14:xfrm>
            </p:contentPart>
          </mc:Choice>
          <mc:Fallback>
            <p:pic>
              <p:nvPicPr>
                <p:cNvPr id="31862" name="잉크 31861">
                  <a:extLst>
                    <a:ext uri="{FF2B5EF4-FFF2-40B4-BE49-F238E27FC236}">
                      <a16:creationId xmlns:a16="http://schemas.microsoft.com/office/drawing/2014/main" id="{8CCFC55C-CEFA-493E-99B3-E42807E6C20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911051" y="4314535"/>
                  <a:ext cx="126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31863" name="잉크 31862">
                  <a:extLst>
                    <a:ext uri="{FF2B5EF4-FFF2-40B4-BE49-F238E27FC236}">
                      <a16:creationId xmlns:a16="http://schemas.microsoft.com/office/drawing/2014/main" id="{4945843C-8426-45BE-8CEE-E516896DE565}"/>
                    </a:ext>
                  </a:extLst>
                </p14:cNvPr>
                <p14:cNvContentPartPr/>
                <p14:nvPr/>
              </p14:nvContentPartPr>
              <p14:xfrm>
                <a:off x="6940211" y="4467535"/>
                <a:ext cx="198360" cy="13320"/>
              </p14:xfrm>
            </p:contentPart>
          </mc:Choice>
          <mc:Fallback>
            <p:pic>
              <p:nvPicPr>
                <p:cNvPr id="31863" name="잉크 31862">
                  <a:extLst>
                    <a:ext uri="{FF2B5EF4-FFF2-40B4-BE49-F238E27FC236}">
                      <a16:creationId xmlns:a16="http://schemas.microsoft.com/office/drawing/2014/main" id="{4945843C-8426-45BE-8CEE-E516896DE56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931211" y="4458535"/>
                  <a:ext cx="21600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31880" name="잉크 31879">
                <a:extLst>
                  <a:ext uri="{FF2B5EF4-FFF2-40B4-BE49-F238E27FC236}">
                    <a16:creationId xmlns:a16="http://schemas.microsoft.com/office/drawing/2014/main" id="{791FAB78-DAE9-4309-A746-9272DB36343E}"/>
                  </a:ext>
                </a:extLst>
              </p14:cNvPr>
              <p14:cNvContentPartPr/>
              <p14:nvPr/>
            </p14:nvContentPartPr>
            <p14:xfrm>
              <a:off x="461291" y="4328215"/>
              <a:ext cx="178200" cy="313560"/>
            </p14:xfrm>
          </p:contentPart>
        </mc:Choice>
        <mc:Fallback>
          <p:pic>
            <p:nvPicPr>
              <p:cNvPr id="31880" name="잉크 31879">
                <a:extLst>
                  <a:ext uri="{FF2B5EF4-FFF2-40B4-BE49-F238E27FC236}">
                    <a16:creationId xmlns:a16="http://schemas.microsoft.com/office/drawing/2014/main" id="{791FAB78-DAE9-4309-A746-9272DB36343E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452651" y="4319215"/>
                <a:ext cx="19584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31884" name="잉크 31883">
                <a:extLst>
                  <a:ext uri="{FF2B5EF4-FFF2-40B4-BE49-F238E27FC236}">
                    <a16:creationId xmlns:a16="http://schemas.microsoft.com/office/drawing/2014/main" id="{D04DD0BE-8BAB-47BB-B486-C7498C9069BA}"/>
                  </a:ext>
                </a:extLst>
              </p14:cNvPr>
              <p14:cNvContentPartPr/>
              <p14:nvPr/>
            </p14:nvContentPartPr>
            <p14:xfrm>
              <a:off x="-1246909" y="4343695"/>
              <a:ext cx="116280" cy="143640"/>
            </p14:xfrm>
          </p:contentPart>
        </mc:Choice>
        <mc:Fallback>
          <p:pic>
            <p:nvPicPr>
              <p:cNvPr id="31884" name="잉크 31883">
                <a:extLst>
                  <a:ext uri="{FF2B5EF4-FFF2-40B4-BE49-F238E27FC236}">
                    <a16:creationId xmlns:a16="http://schemas.microsoft.com/office/drawing/2014/main" id="{D04DD0BE-8BAB-47BB-B486-C7498C9069BA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-1255549" y="4334695"/>
                <a:ext cx="1339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31885" name="잉크 31884">
                <a:extLst>
                  <a:ext uri="{FF2B5EF4-FFF2-40B4-BE49-F238E27FC236}">
                    <a16:creationId xmlns:a16="http://schemas.microsoft.com/office/drawing/2014/main" id="{346B1A21-C8A2-4D5A-ACFA-BAD5D6CE4F13}"/>
                  </a:ext>
                </a:extLst>
              </p14:cNvPr>
              <p14:cNvContentPartPr/>
              <p14:nvPr/>
            </p14:nvContentPartPr>
            <p14:xfrm>
              <a:off x="-1117309" y="4277095"/>
              <a:ext cx="28800" cy="144720"/>
            </p14:xfrm>
          </p:contentPart>
        </mc:Choice>
        <mc:Fallback>
          <p:pic>
            <p:nvPicPr>
              <p:cNvPr id="31885" name="잉크 31884">
                <a:extLst>
                  <a:ext uri="{FF2B5EF4-FFF2-40B4-BE49-F238E27FC236}">
                    <a16:creationId xmlns:a16="http://schemas.microsoft.com/office/drawing/2014/main" id="{346B1A21-C8A2-4D5A-ACFA-BAD5D6CE4F1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-1126309" y="4268095"/>
                <a:ext cx="464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31886" name="잉크 31885">
                <a:extLst>
                  <a:ext uri="{FF2B5EF4-FFF2-40B4-BE49-F238E27FC236}">
                    <a16:creationId xmlns:a16="http://schemas.microsoft.com/office/drawing/2014/main" id="{D1077C4C-CF36-4D8F-8CCF-AEF2CC0E126F}"/>
                  </a:ext>
                </a:extLst>
              </p14:cNvPr>
              <p14:cNvContentPartPr/>
              <p14:nvPr/>
            </p14:nvContentPartPr>
            <p14:xfrm>
              <a:off x="-1175989" y="4405255"/>
              <a:ext cx="102960" cy="133200"/>
            </p14:xfrm>
          </p:contentPart>
        </mc:Choice>
        <mc:Fallback>
          <p:pic>
            <p:nvPicPr>
              <p:cNvPr id="31886" name="잉크 31885">
                <a:extLst>
                  <a:ext uri="{FF2B5EF4-FFF2-40B4-BE49-F238E27FC236}">
                    <a16:creationId xmlns:a16="http://schemas.microsoft.com/office/drawing/2014/main" id="{D1077C4C-CF36-4D8F-8CCF-AEF2CC0E126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-1184989" y="4396255"/>
                <a:ext cx="1206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31887" name="잉크 31886">
                <a:extLst>
                  <a:ext uri="{FF2B5EF4-FFF2-40B4-BE49-F238E27FC236}">
                    <a16:creationId xmlns:a16="http://schemas.microsoft.com/office/drawing/2014/main" id="{47BB0309-A735-4135-B94D-D64EBD29EC0B}"/>
                  </a:ext>
                </a:extLst>
              </p14:cNvPr>
              <p14:cNvContentPartPr/>
              <p14:nvPr/>
            </p14:nvContentPartPr>
            <p14:xfrm>
              <a:off x="-1070509" y="4247935"/>
              <a:ext cx="54720" cy="16560"/>
            </p14:xfrm>
          </p:contentPart>
        </mc:Choice>
        <mc:Fallback>
          <p:pic>
            <p:nvPicPr>
              <p:cNvPr id="31887" name="잉크 31886">
                <a:extLst>
                  <a:ext uri="{FF2B5EF4-FFF2-40B4-BE49-F238E27FC236}">
                    <a16:creationId xmlns:a16="http://schemas.microsoft.com/office/drawing/2014/main" id="{47BB0309-A735-4135-B94D-D64EBD29EC0B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-1079149" y="4239295"/>
                <a:ext cx="723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31888" name="잉크 31887">
                <a:extLst>
                  <a:ext uri="{FF2B5EF4-FFF2-40B4-BE49-F238E27FC236}">
                    <a16:creationId xmlns:a16="http://schemas.microsoft.com/office/drawing/2014/main" id="{87399C4B-8CCA-42F0-AB8E-6047A010EBE2}"/>
                  </a:ext>
                </a:extLst>
              </p14:cNvPr>
              <p14:cNvContentPartPr/>
              <p14:nvPr/>
            </p14:nvContentPartPr>
            <p14:xfrm>
              <a:off x="-1076989" y="4317415"/>
              <a:ext cx="55440" cy="73080"/>
            </p14:xfrm>
          </p:contentPart>
        </mc:Choice>
        <mc:Fallback>
          <p:pic>
            <p:nvPicPr>
              <p:cNvPr id="31888" name="잉크 31887">
                <a:extLst>
                  <a:ext uri="{FF2B5EF4-FFF2-40B4-BE49-F238E27FC236}">
                    <a16:creationId xmlns:a16="http://schemas.microsoft.com/office/drawing/2014/main" id="{87399C4B-8CCA-42F0-AB8E-6047A010EBE2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-1085989" y="4308775"/>
                <a:ext cx="730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31889" name="잉크 31888">
                <a:extLst>
                  <a:ext uri="{FF2B5EF4-FFF2-40B4-BE49-F238E27FC236}">
                    <a16:creationId xmlns:a16="http://schemas.microsoft.com/office/drawing/2014/main" id="{4DB0CAF2-BABC-49E2-85D1-E4BF5F30B634}"/>
                  </a:ext>
                </a:extLst>
              </p14:cNvPr>
              <p14:cNvContentPartPr/>
              <p14:nvPr/>
            </p14:nvContentPartPr>
            <p14:xfrm>
              <a:off x="-1085629" y="4397335"/>
              <a:ext cx="131760" cy="124920"/>
            </p14:xfrm>
          </p:contentPart>
        </mc:Choice>
        <mc:Fallback>
          <p:pic>
            <p:nvPicPr>
              <p:cNvPr id="31889" name="잉크 31888">
                <a:extLst>
                  <a:ext uri="{FF2B5EF4-FFF2-40B4-BE49-F238E27FC236}">
                    <a16:creationId xmlns:a16="http://schemas.microsoft.com/office/drawing/2014/main" id="{4DB0CAF2-BABC-49E2-85D1-E4BF5F30B634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-1094269" y="4388695"/>
                <a:ext cx="14940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31890" name="잉크 31889">
                <a:extLst>
                  <a:ext uri="{FF2B5EF4-FFF2-40B4-BE49-F238E27FC236}">
                    <a16:creationId xmlns:a16="http://schemas.microsoft.com/office/drawing/2014/main" id="{3125109C-F08D-4381-A33A-B60CEA971729}"/>
                  </a:ext>
                </a:extLst>
              </p14:cNvPr>
              <p14:cNvContentPartPr/>
              <p14:nvPr/>
            </p14:nvContentPartPr>
            <p14:xfrm>
              <a:off x="-1010389" y="4231735"/>
              <a:ext cx="84240" cy="194040"/>
            </p14:xfrm>
          </p:contentPart>
        </mc:Choice>
        <mc:Fallback>
          <p:pic>
            <p:nvPicPr>
              <p:cNvPr id="31890" name="잉크 31889">
                <a:extLst>
                  <a:ext uri="{FF2B5EF4-FFF2-40B4-BE49-F238E27FC236}">
                    <a16:creationId xmlns:a16="http://schemas.microsoft.com/office/drawing/2014/main" id="{3125109C-F08D-4381-A33A-B60CEA97172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-1019029" y="4222735"/>
                <a:ext cx="1018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31891" name="잉크 31890">
                <a:extLst>
                  <a:ext uri="{FF2B5EF4-FFF2-40B4-BE49-F238E27FC236}">
                    <a16:creationId xmlns:a16="http://schemas.microsoft.com/office/drawing/2014/main" id="{C4425147-7F2D-4004-BC87-31FEC985338E}"/>
                  </a:ext>
                </a:extLst>
              </p14:cNvPr>
              <p14:cNvContentPartPr/>
              <p14:nvPr/>
            </p14:nvContentPartPr>
            <p14:xfrm>
              <a:off x="-956029" y="4267015"/>
              <a:ext cx="113760" cy="219600"/>
            </p14:xfrm>
          </p:contentPart>
        </mc:Choice>
        <mc:Fallback>
          <p:pic>
            <p:nvPicPr>
              <p:cNvPr id="31891" name="잉크 31890">
                <a:extLst>
                  <a:ext uri="{FF2B5EF4-FFF2-40B4-BE49-F238E27FC236}">
                    <a16:creationId xmlns:a16="http://schemas.microsoft.com/office/drawing/2014/main" id="{C4425147-7F2D-4004-BC87-31FEC985338E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-964669" y="4258015"/>
                <a:ext cx="13140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31892" name="잉크 31891">
                <a:extLst>
                  <a:ext uri="{FF2B5EF4-FFF2-40B4-BE49-F238E27FC236}">
                    <a16:creationId xmlns:a16="http://schemas.microsoft.com/office/drawing/2014/main" id="{720F7A04-1459-41B3-A2CF-E073E097338C}"/>
                  </a:ext>
                </a:extLst>
              </p14:cNvPr>
              <p14:cNvContentPartPr/>
              <p14:nvPr/>
            </p14:nvContentPartPr>
            <p14:xfrm>
              <a:off x="-816349" y="4233175"/>
              <a:ext cx="133920" cy="140400"/>
            </p14:xfrm>
          </p:contentPart>
        </mc:Choice>
        <mc:Fallback>
          <p:pic>
            <p:nvPicPr>
              <p:cNvPr id="31892" name="잉크 31891">
                <a:extLst>
                  <a:ext uri="{FF2B5EF4-FFF2-40B4-BE49-F238E27FC236}">
                    <a16:creationId xmlns:a16="http://schemas.microsoft.com/office/drawing/2014/main" id="{720F7A04-1459-41B3-A2CF-E073E097338C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-825349" y="4224175"/>
                <a:ext cx="1515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31893" name="잉크 31892">
                <a:extLst>
                  <a:ext uri="{FF2B5EF4-FFF2-40B4-BE49-F238E27FC236}">
                    <a16:creationId xmlns:a16="http://schemas.microsoft.com/office/drawing/2014/main" id="{054A6961-5945-4001-BBAD-CD9066CCFF0B}"/>
                  </a:ext>
                </a:extLst>
              </p14:cNvPr>
              <p14:cNvContentPartPr/>
              <p14:nvPr/>
            </p14:nvContentPartPr>
            <p14:xfrm>
              <a:off x="-731389" y="4355935"/>
              <a:ext cx="95760" cy="110160"/>
            </p14:xfrm>
          </p:contentPart>
        </mc:Choice>
        <mc:Fallback>
          <p:pic>
            <p:nvPicPr>
              <p:cNvPr id="31893" name="잉크 31892">
                <a:extLst>
                  <a:ext uri="{FF2B5EF4-FFF2-40B4-BE49-F238E27FC236}">
                    <a16:creationId xmlns:a16="http://schemas.microsoft.com/office/drawing/2014/main" id="{054A6961-5945-4001-BBAD-CD9066CCFF0B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-740389" y="4346935"/>
                <a:ext cx="1134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31894" name="잉크 31893">
                <a:extLst>
                  <a:ext uri="{FF2B5EF4-FFF2-40B4-BE49-F238E27FC236}">
                    <a16:creationId xmlns:a16="http://schemas.microsoft.com/office/drawing/2014/main" id="{DA53C3E0-96DB-4EF3-A5E4-099BC3AB4F06}"/>
                  </a:ext>
                </a:extLst>
              </p14:cNvPr>
              <p14:cNvContentPartPr/>
              <p14:nvPr/>
            </p14:nvContentPartPr>
            <p14:xfrm>
              <a:off x="-679549" y="4195015"/>
              <a:ext cx="162720" cy="211320"/>
            </p14:xfrm>
          </p:contentPart>
        </mc:Choice>
        <mc:Fallback>
          <p:pic>
            <p:nvPicPr>
              <p:cNvPr id="31894" name="잉크 31893">
                <a:extLst>
                  <a:ext uri="{FF2B5EF4-FFF2-40B4-BE49-F238E27FC236}">
                    <a16:creationId xmlns:a16="http://schemas.microsoft.com/office/drawing/2014/main" id="{DA53C3E0-96DB-4EF3-A5E4-099BC3AB4F06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-688189" y="4186375"/>
                <a:ext cx="1803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31895" name="잉크 31894">
                <a:extLst>
                  <a:ext uri="{FF2B5EF4-FFF2-40B4-BE49-F238E27FC236}">
                    <a16:creationId xmlns:a16="http://schemas.microsoft.com/office/drawing/2014/main" id="{394F0004-24B0-4ADD-8DD2-52E27660273D}"/>
                  </a:ext>
                </a:extLst>
              </p14:cNvPr>
              <p14:cNvContentPartPr/>
              <p14:nvPr/>
            </p14:nvContentPartPr>
            <p14:xfrm>
              <a:off x="-510709" y="4234975"/>
              <a:ext cx="91800" cy="176760"/>
            </p14:xfrm>
          </p:contentPart>
        </mc:Choice>
        <mc:Fallback>
          <p:pic>
            <p:nvPicPr>
              <p:cNvPr id="31895" name="잉크 31894">
                <a:extLst>
                  <a:ext uri="{FF2B5EF4-FFF2-40B4-BE49-F238E27FC236}">
                    <a16:creationId xmlns:a16="http://schemas.microsoft.com/office/drawing/2014/main" id="{394F0004-24B0-4ADD-8DD2-52E27660273D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-519349" y="4226335"/>
                <a:ext cx="1094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31896" name="잉크 31895">
                <a:extLst>
                  <a:ext uri="{FF2B5EF4-FFF2-40B4-BE49-F238E27FC236}">
                    <a16:creationId xmlns:a16="http://schemas.microsoft.com/office/drawing/2014/main" id="{144C7B7C-DB7D-464A-9575-D93D1D6BA754}"/>
                  </a:ext>
                </a:extLst>
              </p14:cNvPr>
              <p14:cNvContentPartPr/>
              <p14:nvPr/>
            </p14:nvContentPartPr>
            <p14:xfrm>
              <a:off x="-404869" y="4269895"/>
              <a:ext cx="23760" cy="171360"/>
            </p14:xfrm>
          </p:contentPart>
        </mc:Choice>
        <mc:Fallback>
          <p:pic>
            <p:nvPicPr>
              <p:cNvPr id="31896" name="잉크 31895">
                <a:extLst>
                  <a:ext uri="{FF2B5EF4-FFF2-40B4-BE49-F238E27FC236}">
                    <a16:creationId xmlns:a16="http://schemas.microsoft.com/office/drawing/2014/main" id="{144C7B7C-DB7D-464A-9575-D93D1D6BA754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-413509" y="4261255"/>
                <a:ext cx="414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31897" name="잉크 31896">
                <a:extLst>
                  <a:ext uri="{FF2B5EF4-FFF2-40B4-BE49-F238E27FC236}">
                    <a16:creationId xmlns:a16="http://schemas.microsoft.com/office/drawing/2014/main" id="{20ECE898-E360-405B-8BE8-07A47D4E35F5}"/>
                  </a:ext>
                </a:extLst>
              </p14:cNvPr>
              <p14:cNvContentPartPr/>
              <p14:nvPr/>
            </p14:nvContentPartPr>
            <p14:xfrm>
              <a:off x="-294349" y="4150735"/>
              <a:ext cx="98280" cy="131400"/>
            </p14:xfrm>
          </p:contentPart>
        </mc:Choice>
        <mc:Fallback>
          <p:pic>
            <p:nvPicPr>
              <p:cNvPr id="31897" name="잉크 31896">
                <a:extLst>
                  <a:ext uri="{FF2B5EF4-FFF2-40B4-BE49-F238E27FC236}">
                    <a16:creationId xmlns:a16="http://schemas.microsoft.com/office/drawing/2014/main" id="{20ECE898-E360-405B-8BE8-07A47D4E35F5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-302989" y="4142095"/>
                <a:ext cx="1159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31901" name="잉크 31900">
                <a:extLst>
                  <a:ext uri="{FF2B5EF4-FFF2-40B4-BE49-F238E27FC236}">
                    <a16:creationId xmlns:a16="http://schemas.microsoft.com/office/drawing/2014/main" id="{54A60C8F-A431-417D-8ACE-F0DF6D6A97A3}"/>
                  </a:ext>
                </a:extLst>
              </p14:cNvPr>
              <p14:cNvContentPartPr/>
              <p14:nvPr/>
            </p14:nvContentPartPr>
            <p14:xfrm>
              <a:off x="-107869" y="4300135"/>
              <a:ext cx="59760" cy="82080"/>
            </p14:xfrm>
          </p:contentPart>
        </mc:Choice>
        <mc:Fallback>
          <p:pic>
            <p:nvPicPr>
              <p:cNvPr id="31901" name="잉크 31900">
                <a:extLst>
                  <a:ext uri="{FF2B5EF4-FFF2-40B4-BE49-F238E27FC236}">
                    <a16:creationId xmlns:a16="http://schemas.microsoft.com/office/drawing/2014/main" id="{54A60C8F-A431-417D-8ACE-F0DF6D6A97A3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-116869" y="4291495"/>
                <a:ext cx="774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31900" name="잉크 31899">
                <a:extLst>
                  <a:ext uri="{FF2B5EF4-FFF2-40B4-BE49-F238E27FC236}">
                    <a16:creationId xmlns:a16="http://schemas.microsoft.com/office/drawing/2014/main" id="{AA9C33B7-A040-4CB6-91B1-FACC55008957}"/>
                  </a:ext>
                </a:extLst>
              </p14:cNvPr>
              <p14:cNvContentPartPr/>
              <p14:nvPr/>
            </p14:nvContentPartPr>
            <p14:xfrm>
              <a:off x="-124069" y="4108975"/>
              <a:ext cx="96480" cy="158400"/>
            </p14:xfrm>
          </p:contentPart>
        </mc:Choice>
        <mc:Fallback>
          <p:pic>
            <p:nvPicPr>
              <p:cNvPr id="31900" name="잉크 31899">
                <a:extLst>
                  <a:ext uri="{FF2B5EF4-FFF2-40B4-BE49-F238E27FC236}">
                    <a16:creationId xmlns:a16="http://schemas.microsoft.com/office/drawing/2014/main" id="{AA9C33B7-A040-4CB6-91B1-FACC55008957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-132709" y="4100335"/>
                <a:ext cx="11412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31899" name="잉크 31898">
                <a:extLst>
                  <a:ext uri="{FF2B5EF4-FFF2-40B4-BE49-F238E27FC236}">
                    <a16:creationId xmlns:a16="http://schemas.microsoft.com/office/drawing/2014/main" id="{3D612B37-33FF-4DD4-9CAE-9B0BE3D7A979}"/>
                  </a:ext>
                </a:extLst>
              </p14:cNvPr>
              <p14:cNvContentPartPr/>
              <p14:nvPr/>
            </p14:nvContentPartPr>
            <p14:xfrm>
              <a:off x="-205789" y="4290415"/>
              <a:ext cx="65520" cy="73800"/>
            </p14:xfrm>
          </p:contentPart>
        </mc:Choice>
        <mc:Fallback>
          <p:pic>
            <p:nvPicPr>
              <p:cNvPr id="31899" name="잉크 31898">
                <a:extLst>
                  <a:ext uri="{FF2B5EF4-FFF2-40B4-BE49-F238E27FC236}">
                    <a16:creationId xmlns:a16="http://schemas.microsoft.com/office/drawing/2014/main" id="{3D612B37-33FF-4DD4-9CAE-9B0BE3D7A979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-214789" y="4281775"/>
                <a:ext cx="83160" cy="9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08" name="그룹 31907">
            <a:extLst>
              <a:ext uri="{FF2B5EF4-FFF2-40B4-BE49-F238E27FC236}">
                <a16:creationId xmlns:a16="http://schemas.microsoft.com/office/drawing/2014/main" id="{F194700A-747D-4D85-BD84-D7CBB545C101}"/>
              </a:ext>
            </a:extLst>
          </p:cNvPr>
          <p:cNvGrpSpPr/>
          <p:nvPr/>
        </p:nvGrpSpPr>
        <p:grpSpPr>
          <a:xfrm>
            <a:off x="-220189" y="4120135"/>
            <a:ext cx="694800" cy="396000"/>
            <a:chOff x="-220189" y="4120135"/>
            <a:chExt cx="694800" cy="39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31898" name="잉크 31897">
                  <a:extLst>
                    <a:ext uri="{FF2B5EF4-FFF2-40B4-BE49-F238E27FC236}">
                      <a16:creationId xmlns:a16="http://schemas.microsoft.com/office/drawing/2014/main" id="{BFE4FBEE-33FF-4B68-8630-359970247138}"/>
                    </a:ext>
                  </a:extLst>
                </p14:cNvPr>
                <p14:cNvContentPartPr/>
                <p14:nvPr/>
              </p14:nvContentPartPr>
              <p14:xfrm>
                <a:off x="-220189" y="4165855"/>
                <a:ext cx="74520" cy="133920"/>
              </p14:xfrm>
            </p:contentPart>
          </mc:Choice>
          <mc:Fallback>
            <p:pic>
              <p:nvPicPr>
                <p:cNvPr id="31898" name="잉크 31897">
                  <a:extLst>
                    <a:ext uri="{FF2B5EF4-FFF2-40B4-BE49-F238E27FC236}">
                      <a16:creationId xmlns:a16="http://schemas.microsoft.com/office/drawing/2014/main" id="{BFE4FBEE-33FF-4B68-8630-35997024713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-229189" y="4156855"/>
                  <a:ext cx="92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31881" name="잉크 31880">
                  <a:extLst>
                    <a:ext uri="{FF2B5EF4-FFF2-40B4-BE49-F238E27FC236}">
                      <a16:creationId xmlns:a16="http://schemas.microsoft.com/office/drawing/2014/main" id="{F1E167EA-C20A-4C27-9BDE-166F46A50E31}"/>
                    </a:ext>
                  </a:extLst>
                </p14:cNvPr>
                <p14:cNvContentPartPr/>
                <p14:nvPr/>
              </p14:nvContentPartPr>
              <p14:xfrm>
                <a:off x="182291" y="4428295"/>
                <a:ext cx="292320" cy="15480"/>
              </p14:xfrm>
            </p:contentPart>
          </mc:Choice>
          <mc:Fallback>
            <p:pic>
              <p:nvPicPr>
                <p:cNvPr id="31881" name="잉크 31880">
                  <a:extLst>
                    <a:ext uri="{FF2B5EF4-FFF2-40B4-BE49-F238E27FC236}">
                      <a16:creationId xmlns:a16="http://schemas.microsoft.com/office/drawing/2014/main" id="{F1E167EA-C20A-4C27-9BDE-166F46A50E3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73291" y="4419295"/>
                  <a:ext cx="309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31882" name="잉크 31881">
                  <a:extLst>
                    <a:ext uri="{FF2B5EF4-FFF2-40B4-BE49-F238E27FC236}">
                      <a16:creationId xmlns:a16="http://schemas.microsoft.com/office/drawing/2014/main" id="{A439E3BE-708C-4B8E-A250-5ECF11587711}"/>
                    </a:ext>
                  </a:extLst>
                </p14:cNvPr>
                <p14:cNvContentPartPr/>
                <p14:nvPr/>
              </p14:nvContentPartPr>
              <p14:xfrm>
                <a:off x="122531" y="4324975"/>
                <a:ext cx="124560" cy="191160"/>
              </p14:xfrm>
            </p:contentPart>
          </mc:Choice>
          <mc:Fallback>
            <p:pic>
              <p:nvPicPr>
                <p:cNvPr id="31882" name="잉크 31881">
                  <a:extLst>
                    <a:ext uri="{FF2B5EF4-FFF2-40B4-BE49-F238E27FC236}">
                      <a16:creationId xmlns:a16="http://schemas.microsoft.com/office/drawing/2014/main" id="{A439E3BE-708C-4B8E-A250-5ECF1158771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3891" y="4315975"/>
                  <a:ext cx="142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31902" name="잉크 31901">
                  <a:extLst>
                    <a:ext uri="{FF2B5EF4-FFF2-40B4-BE49-F238E27FC236}">
                      <a16:creationId xmlns:a16="http://schemas.microsoft.com/office/drawing/2014/main" id="{4F8867B3-6CD5-4E8C-AE48-0D218102945F}"/>
                    </a:ext>
                  </a:extLst>
                </p14:cNvPr>
                <p14:cNvContentPartPr/>
                <p14:nvPr/>
              </p14:nvContentPartPr>
              <p14:xfrm>
                <a:off x="12371" y="4120135"/>
                <a:ext cx="78120" cy="98640"/>
              </p14:xfrm>
            </p:contentPart>
          </mc:Choice>
          <mc:Fallback>
            <p:pic>
              <p:nvPicPr>
                <p:cNvPr id="31902" name="잉크 31901">
                  <a:extLst>
                    <a:ext uri="{FF2B5EF4-FFF2-40B4-BE49-F238E27FC236}">
                      <a16:creationId xmlns:a16="http://schemas.microsoft.com/office/drawing/2014/main" id="{4F8867B3-6CD5-4E8C-AE48-0D218102945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731" y="4111135"/>
                  <a:ext cx="957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1903" name="잉크 31902">
                  <a:extLst>
                    <a:ext uri="{FF2B5EF4-FFF2-40B4-BE49-F238E27FC236}">
                      <a16:creationId xmlns:a16="http://schemas.microsoft.com/office/drawing/2014/main" id="{347DBA31-8C80-4A9A-A3EC-D2B1D04C211C}"/>
                    </a:ext>
                  </a:extLst>
                </p14:cNvPr>
                <p14:cNvContentPartPr/>
                <p14:nvPr/>
              </p14:nvContentPartPr>
              <p14:xfrm>
                <a:off x="-22189" y="4241815"/>
                <a:ext cx="124920" cy="141480"/>
              </p14:xfrm>
            </p:contentPart>
          </mc:Choice>
          <mc:Fallback>
            <p:pic>
              <p:nvPicPr>
                <p:cNvPr id="31903" name="잉크 31902">
                  <a:extLst>
                    <a:ext uri="{FF2B5EF4-FFF2-40B4-BE49-F238E27FC236}">
                      <a16:creationId xmlns:a16="http://schemas.microsoft.com/office/drawing/2014/main" id="{347DBA31-8C80-4A9A-A3EC-D2B1D04C211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-30829" y="4232815"/>
                  <a:ext cx="142560" cy="15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31909" name="잉크 31908">
                <a:extLst>
                  <a:ext uri="{FF2B5EF4-FFF2-40B4-BE49-F238E27FC236}">
                    <a16:creationId xmlns:a16="http://schemas.microsoft.com/office/drawing/2014/main" id="{9B9B2AF2-7215-4787-A11D-BA49C9CC944A}"/>
                  </a:ext>
                </a:extLst>
              </p14:cNvPr>
              <p14:cNvContentPartPr/>
              <p14:nvPr/>
            </p14:nvContentPartPr>
            <p14:xfrm>
              <a:off x="-1236109" y="4622335"/>
              <a:ext cx="143280" cy="90360"/>
            </p14:xfrm>
          </p:contentPart>
        </mc:Choice>
        <mc:Fallback>
          <p:pic>
            <p:nvPicPr>
              <p:cNvPr id="31909" name="잉크 31908">
                <a:extLst>
                  <a:ext uri="{FF2B5EF4-FFF2-40B4-BE49-F238E27FC236}">
                    <a16:creationId xmlns:a16="http://schemas.microsoft.com/office/drawing/2014/main" id="{9B9B2AF2-7215-4787-A11D-BA49C9CC944A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-1245109" y="4613695"/>
                <a:ext cx="1609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31910" name="잉크 31909">
                <a:extLst>
                  <a:ext uri="{FF2B5EF4-FFF2-40B4-BE49-F238E27FC236}">
                    <a16:creationId xmlns:a16="http://schemas.microsoft.com/office/drawing/2014/main" id="{661BBD66-2AE1-4F20-B4EF-18ACA6914F3B}"/>
                  </a:ext>
                </a:extLst>
              </p14:cNvPr>
              <p14:cNvContentPartPr/>
              <p14:nvPr/>
            </p14:nvContentPartPr>
            <p14:xfrm>
              <a:off x="-1160149" y="4688575"/>
              <a:ext cx="87120" cy="85680"/>
            </p14:xfrm>
          </p:contentPart>
        </mc:Choice>
        <mc:Fallback>
          <p:pic>
            <p:nvPicPr>
              <p:cNvPr id="31910" name="잉크 31909">
                <a:extLst>
                  <a:ext uri="{FF2B5EF4-FFF2-40B4-BE49-F238E27FC236}">
                    <a16:creationId xmlns:a16="http://schemas.microsoft.com/office/drawing/2014/main" id="{661BBD66-2AE1-4F20-B4EF-18ACA6914F3B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-1168789" y="4679935"/>
                <a:ext cx="1047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31911" name="잉크 31910">
                <a:extLst>
                  <a:ext uri="{FF2B5EF4-FFF2-40B4-BE49-F238E27FC236}">
                    <a16:creationId xmlns:a16="http://schemas.microsoft.com/office/drawing/2014/main" id="{D9BC3C22-5152-459F-9B03-5FD204D2B7DD}"/>
                  </a:ext>
                </a:extLst>
              </p14:cNvPr>
              <p14:cNvContentPartPr/>
              <p14:nvPr/>
            </p14:nvContentPartPr>
            <p14:xfrm>
              <a:off x="-1164109" y="4796935"/>
              <a:ext cx="132480" cy="82440"/>
            </p14:xfrm>
          </p:contentPart>
        </mc:Choice>
        <mc:Fallback>
          <p:pic>
            <p:nvPicPr>
              <p:cNvPr id="31911" name="잉크 31910">
                <a:extLst>
                  <a:ext uri="{FF2B5EF4-FFF2-40B4-BE49-F238E27FC236}">
                    <a16:creationId xmlns:a16="http://schemas.microsoft.com/office/drawing/2014/main" id="{D9BC3C22-5152-459F-9B03-5FD204D2B7DD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-1173109" y="4787935"/>
                <a:ext cx="1501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31912" name="잉크 31911">
                <a:extLst>
                  <a:ext uri="{FF2B5EF4-FFF2-40B4-BE49-F238E27FC236}">
                    <a16:creationId xmlns:a16="http://schemas.microsoft.com/office/drawing/2014/main" id="{68F742B6-D461-42CA-A98D-F854C3FBCB30}"/>
                  </a:ext>
                </a:extLst>
              </p14:cNvPr>
              <p14:cNvContentPartPr/>
              <p14:nvPr/>
            </p14:nvContentPartPr>
            <p14:xfrm>
              <a:off x="-1061869" y="4689655"/>
              <a:ext cx="54360" cy="123480"/>
            </p14:xfrm>
          </p:contentPart>
        </mc:Choice>
        <mc:Fallback>
          <p:pic>
            <p:nvPicPr>
              <p:cNvPr id="31912" name="잉크 31911">
                <a:extLst>
                  <a:ext uri="{FF2B5EF4-FFF2-40B4-BE49-F238E27FC236}">
                    <a16:creationId xmlns:a16="http://schemas.microsoft.com/office/drawing/2014/main" id="{68F742B6-D461-42CA-A98D-F854C3FBCB30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-1070869" y="4680655"/>
                <a:ext cx="720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31913" name="잉크 31912">
                <a:extLst>
                  <a:ext uri="{FF2B5EF4-FFF2-40B4-BE49-F238E27FC236}">
                    <a16:creationId xmlns:a16="http://schemas.microsoft.com/office/drawing/2014/main" id="{528614D6-4E86-477F-A7C8-50B2BDD59819}"/>
                  </a:ext>
                </a:extLst>
              </p14:cNvPr>
              <p14:cNvContentPartPr/>
              <p14:nvPr/>
            </p14:nvContentPartPr>
            <p14:xfrm>
              <a:off x="-984829" y="4669495"/>
              <a:ext cx="49320" cy="148320"/>
            </p14:xfrm>
          </p:contentPart>
        </mc:Choice>
        <mc:Fallback>
          <p:pic>
            <p:nvPicPr>
              <p:cNvPr id="31913" name="잉크 31912">
                <a:extLst>
                  <a:ext uri="{FF2B5EF4-FFF2-40B4-BE49-F238E27FC236}">
                    <a16:creationId xmlns:a16="http://schemas.microsoft.com/office/drawing/2014/main" id="{528614D6-4E86-477F-A7C8-50B2BDD59819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-993829" y="4660495"/>
                <a:ext cx="669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31914" name="잉크 31913">
                <a:extLst>
                  <a:ext uri="{FF2B5EF4-FFF2-40B4-BE49-F238E27FC236}">
                    <a16:creationId xmlns:a16="http://schemas.microsoft.com/office/drawing/2014/main" id="{E540E0EB-9625-40CD-B9C5-853396C5AFAA}"/>
                  </a:ext>
                </a:extLst>
              </p14:cNvPr>
              <p14:cNvContentPartPr/>
              <p14:nvPr/>
            </p14:nvContentPartPr>
            <p14:xfrm>
              <a:off x="-1003189" y="4645015"/>
              <a:ext cx="169920" cy="139320"/>
            </p14:xfrm>
          </p:contentPart>
        </mc:Choice>
        <mc:Fallback>
          <p:pic>
            <p:nvPicPr>
              <p:cNvPr id="31914" name="잉크 31913">
                <a:extLst>
                  <a:ext uri="{FF2B5EF4-FFF2-40B4-BE49-F238E27FC236}">
                    <a16:creationId xmlns:a16="http://schemas.microsoft.com/office/drawing/2014/main" id="{E540E0EB-9625-40CD-B9C5-853396C5AFAA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-1011829" y="4636015"/>
                <a:ext cx="1875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31915" name="잉크 31914">
                <a:extLst>
                  <a:ext uri="{FF2B5EF4-FFF2-40B4-BE49-F238E27FC236}">
                    <a16:creationId xmlns:a16="http://schemas.microsoft.com/office/drawing/2014/main" id="{411C32BF-3BD0-4464-94DA-D1B3ACF34A53}"/>
                  </a:ext>
                </a:extLst>
              </p14:cNvPr>
              <p14:cNvContentPartPr/>
              <p14:nvPr/>
            </p14:nvContentPartPr>
            <p14:xfrm>
              <a:off x="-799069" y="4582015"/>
              <a:ext cx="91800" cy="163080"/>
            </p14:xfrm>
          </p:contentPart>
        </mc:Choice>
        <mc:Fallback>
          <p:pic>
            <p:nvPicPr>
              <p:cNvPr id="31915" name="잉크 31914">
                <a:extLst>
                  <a:ext uri="{FF2B5EF4-FFF2-40B4-BE49-F238E27FC236}">
                    <a16:creationId xmlns:a16="http://schemas.microsoft.com/office/drawing/2014/main" id="{411C32BF-3BD0-4464-94DA-D1B3ACF34A53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-807709" y="4573375"/>
                <a:ext cx="1094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31916" name="잉크 31915">
                <a:extLst>
                  <a:ext uri="{FF2B5EF4-FFF2-40B4-BE49-F238E27FC236}">
                    <a16:creationId xmlns:a16="http://schemas.microsoft.com/office/drawing/2014/main" id="{E1CDA753-36C1-41CC-A278-FA61E4A964CE}"/>
                  </a:ext>
                </a:extLst>
              </p14:cNvPr>
              <p14:cNvContentPartPr/>
              <p14:nvPr/>
            </p14:nvContentPartPr>
            <p14:xfrm>
              <a:off x="-707269" y="4623055"/>
              <a:ext cx="50760" cy="149760"/>
            </p14:xfrm>
          </p:contentPart>
        </mc:Choice>
        <mc:Fallback>
          <p:pic>
            <p:nvPicPr>
              <p:cNvPr id="31916" name="잉크 31915">
                <a:extLst>
                  <a:ext uri="{FF2B5EF4-FFF2-40B4-BE49-F238E27FC236}">
                    <a16:creationId xmlns:a16="http://schemas.microsoft.com/office/drawing/2014/main" id="{E1CDA753-36C1-41CC-A278-FA61E4A964CE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-716269" y="4614415"/>
                <a:ext cx="684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31917" name="잉크 31916">
                <a:extLst>
                  <a:ext uri="{FF2B5EF4-FFF2-40B4-BE49-F238E27FC236}">
                    <a16:creationId xmlns:a16="http://schemas.microsoft.com/office/drawing/2014/main" id="{3D5DBCB7-CC4A-4657-8615-D569C40C8E50}"/>
                  </a:ext>
                </a:extLst>
              </p14:cNvPr>
              <p14:cNvContentPartPr/>
              <p14:nvPr/>
            </p14:nvContentPartPr>
            <p14:xfrm>
              <a:off x="-689629" y="4583455"/>
              <a:ext cx="80640" cy="6480"/>
            </p14:xfrm>
          </p:contentPart>
        </mc:Choice>
        <mc:Fallback>
          <p:pic>
            <p:nvPicPr>
              <p:cNvPr id="31917" name="잉크 31916">
                <a:extLst>
                  <a:ext uri="{FF2B5EF4-FFF2-40B4-BE49-F238E27FC236}">
                    <a16:creationId xmlns:a16="http://schemas.microsoft.com/office/drawing/2014/main" id="{3D5DBCB7-CC4A-4657-8615-D569C40C8E50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-698269" y="4574455"/>
                <a:ext cx="982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31918" name="잉크 31917">
                <a:extLst>
                  <a:ext uri="{FF2B5EF4-FFF2-40B4-BE49-F238E27FC236}">
                    <a16:creationId xmlns:a16="http://schemas.microsoft.com/office/drawing/2014/main" id="{C3BDE6E9-6193-4D81-BC04-CDCCACD7B326}"/>
                  </a:ext>
                </a:extLst>
              </p14:cNvPr>
              <p14:cNvContentPartPr/>
              <p14:nvPr/>
            </p14:nvContentPartPr>
            <p14:xfrm>
              <a:off x="-670189" y="4594255"/>
              <a:ext cx="194760" cy="165240"/>
            </p14:xfrm>
          </p:contentPart>
        </mc:Choice>
        <mc:Fallback>
          <p:pic>
            <p:nvPicPr>
              <p:cNvPr id="31918" name="잉크 31917">
                <a:extLst>
                  <a:ext uri="{FF2B5EF4-FFF2-40B4-BE49-F238E27FC236}">
                    <a16:creationId xmlns:a16="http://schemas.microsoft.com/office/drawing/2014/main" id="{C3BDE6E9-6193-4D81-BC04-CDCCACD7B326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-679189" y="4585255"/>
                <a:ext cx="2124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31919" name="잉크 31918">
                <a:extLst>
                  <a:ext uri="{FF2B5EF4-FFF2-40B4-BE49-F238E27FC236}">
                    <a16:creationId xmlns:a16="http://schemas.microsoft.com/office/drawing/2014/main" id="{B653251D-81C7-433B-9880-09210622A762}"/>
                  </a:ext>
                </a:extLst>
              </p14:cNvPr>
              <p14:cNvContentPartPr/>
              <p14:nvPr/>
            </p14:nvContentPartPr>
            <p14:xfrm>
              <a:off x="-421069" y="4520815"/>
              <a:ext cx="95400" cy="108000"/>
            </p14:xfrm>
          </p:contentPart>
        </mc:Choice>
        <mc:Fallback>
          <p:pic>
            <p:nvPicPr>
              <p:cNvPr id="31919" name="잉크 31918">
                <a:extLst>
                  <a:ext uri="{FF2B5EF4-FFF2-40B4-BE49-F238E27FC236}">
                    <a16:creationId xmlns:a16="http://schemas.microsoft.com/office/drawing/2014/main" id="{B653251D-81C7-433B-9880-09210622A762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-430069" y="4511815"/>
                <a:ext cx="11304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31920" name="잉크 31919">
                <a:extLst>
                  <a:ext uri="{FF2B5EF4-FFF2-40B4-BE49-F238E27FC236}">
                    <a16:creationId xmlns:a16="http://schemas.microsoft.com/office/drawing/2014/main" id="{D26958F2-CA1D-4EFA-B855-C4E9ACD937B9}"/>
                  </a:ext>
                </a:extLst>
              </p14:cNvPr>
              <p14:cNvContentPartPr/>
              <p14:nvPr/>
            </p14:nvContentPartPr>
            <p14:xfrm>
              <a:off x="-411349" y="4608655"/>
              <a:ext cx="99360" cy="9000"/>
            </p14:xfrm>
          </p:contentPart>
        </mc:Choice>
        <mc:Fallback>
          <p:pic>
            <p:nvPicPr>
              <p:cNvPr id="31920" name="잉크 31919">
                <a:extLst>
                  <a:ext uri="{FF2B5EF4-FFF2-40B4-BE49-F238E27FC236}">
                    <a16:creationId xmlns:a16="http://schemas.microsoft.com/office/drawing/2014/main" id="{D26958F2-CA1D-4EFA-B855-C4E9ACD937B9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-420349" y="4599655"/>
                <a:ext cx="1170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31921" name="잉크 31920">
                <a:extLst>
                  <a:ext uri="{FF2B5EF4-FFF2-40B4-BE49-F238E27FC236}">
                    <a16:creationId xmlns:a16="http://schemas.microsoft.com/office/drawing/2014/main" id="{A29FCDD3-A598-4517-843B-AAC94D1D2E36}"/>
                  </a:ext>
                </a:extLst>
              </p14:cNvPr>
              <p14:cNvContentPartPr/>
              <p14:nvPr/>
            </p14:nvContentPartPr>
            <p14:xfrm>
              <a:off x="-399469" y="4665895"/>
              <a:ext cx="147600" cy="54360"/>
            </p14:xfrm>
          </p:contentPart>
        </mc:Choice>
        <mc:Fallback>
          <p:pic>
            <p:nvPicPr>
              <p:cNvPr id="31921" name="잉크 31920">
                <a:extLst>
                  <a:ext uri="{FF2B5EF4-FFF2-40B4-BE49-F238E27FC236}">
                    <a16:creationId xmlns:a16="http://schemas.microsoft.com/office/drawing/2014/main" id="{A29FCDD3-A598-4517-843B-AAC94D1D2E36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-408469" y="4657255"/>
                <a:ext cx="165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31922" name="잉크 31921">
                <a:extLst>
                  <a:ext uri="{FF2B5EF4-FFF2-40B4-BE49-F238E27FC236}">
                    <a16:creationId xmlns:a16="http://schemas.microsoft.com/office/drawing/2014/main" id="{93D39B65-D1D1-4800-B910-4BB96967D5F7}"/>
                  </a:ext>
                </a:extLst>
              </p14:cNvPr>
              <p14:cNvContentPartPr/>
              <p14:nvPr/>
            </p14:nvContentPartPr>
            <p14:xfrm>
              <a:off x="-291469" y="4525135"/>
              <a:ext cx="142920" cy="108000"/>
            </p14:xfrm>
          </p:contentPart>
        </mc:Choice>
        <mc:Fallback>
          <p:pic>
            <p:nvPicPr>
              <p:cNvPr id="31922" name="잉크 31921">
                <a:extLst>
                  <a:ext uri="{FF2B5EF4-FFF2-40B4-BE49-F238E27FC236}">
                    <a16:creationId xmlns:a16="http://schemas.microsoft.com/office/drawing/2014/main" id="{93D39B65-D1D1-4800-B910-4BB96967D5F7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-300109" y="4516495"/>
                <a:ext cx="1605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31923" name="잉크 31922">
                <a:extLst>
                  <a:ext uri="{FF2B5EF4-FFF2-40B4-BE49-F238E27FC236}">
                    <a16:creationId xmlns:a16="http://schemas.microsoft.com/office/drawing/2014/main" id="{8A30F8B7-2124-4FD2-AF02-128D6F02BB3B}"/>
                  </a:ext>
                </a:extLst>
              </p14:cNvPr>
              <p14:cNvContentPartPr/>
              <p14:nvPr/>
            </p14:nvContentPartPr>
            <p14:xfrm>
              <a:off x="-216949" y="4629175"/>
              <a:ext cx="91800" cy="56520"/>
            </p14:xfrm>
          </p:contentPart>
        </mc:Choice>
        <mc:Fallback>
          <p:pic>
            <p:nvPicPr>
              <p:cNvPr id="31923" name="잉크 31922">
                <a:extLst>
                  <a:ext uri="{FF2B5EF4-FFF2-40B4-BE49-F238E27FC236}">
                    <a16:creationId xmlns:a16="http://schemas.microsoft.com/office/drawing/2014/main" id="{8A30F8B7-2124-4FD2-AF02-128D6F02BB3B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-225589" y="4620535"/>
                <a:ext cx="1094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31924" name="잉크 31923">
                <a:extLst>
                  <a:ext uri="{FF2B5EF4-FFF2-40B4-BE49-F238E27FC236}">
                    <a16:creationId xmlns:a16="http://schemas.microsoft.com/office/drawing/2014/main" id="{5543551C-4A28-47AF-A778-947CC65821CD}"/>
                  </a:ext>
                </a:extLst>
              </p14:cNvPr>
              <p14:cNvContentPartPr/>
              <p14:nvPr/>
            </p14:nvContentPartPr>
            <p14:xfrm>
              <a:off x="-23629" y="4606135"/>
              <a:ext cx="4680" cy="29520"/>
            </p14:xfrm>
          </p:contentPart>
        </mc:Choice>
        <mc:Fallback>
          <p:pic>
            <p:nvPicPr>
              <p:cNvPr id="31924" name="잉크 31923">
                <a:extLst>
                  <a:ext uri="{FF2B5EF4-FFF2-40B4-BE49-F238E27FC236}">
                    <a16:creationId xmlns:a16="http://schemas.microsoft.com/office/drawing/2014/main" id="{5543551C-4A28-47AF-A778-947CC65821CD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-32269" y="4597135"/>
                <a:ext cx="22320" cy="4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26" name="그룹 31925">
            <a:extLst>
              <a:ext uri="{FF2B5EF4-FFF2-40B4-BE49-F238E27FC236}">
                <a16:creationId xmlns:a16="http://schemas.microsoft.com/office/drawing/2014/main" id="{7602DCA1-06B7-40FB-97BB-2DC1AD6B015C}"/>
              </a:ext>
            </a:extLst>
          </p:cNvPr>
          <p:cNvGrpSpPr/>
          <p:nvPr/>
        </p:nvGrpSpPr>
        <p:grpSpPr>
          <a:xfrm>
            <a:off x="6175571" y="3671575"/>
            <a:ext cx="1208880" cy="217800"/>
            <a:chOff x="6175571" y="3671575"/>
            <a:chExt cx="1208880" cy="21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1825" name="잉크 31824">
                  <a:extLst>
                    <a:ext uri="{FF2B5EF4-FFF2-40B4-BE49-F238E27FC236}">
                      <a16:creationId xmlns:a16="http://schemas.microsoft.com/office/drawing/2014/main" id="{1DB328E8-8088-4797-8030-54068BB728F3}"/>
                    </a:ext>
                  </a:extLst>
                </p14:cNvPr>
                <p14:cNvContentPartPr/>
                <p14:nvPr/>
              </p14:nvContentPartPr>
              <p14:xfrm>
                <a:off x="6175571" y="3671575"/>
                <a:ext cx="163800" cy="109080"/>
              </p14:xfrm>
            </p:contentPart>
          </mc:Choice>
          <mc:Fallback>
            <p:pic>
              <p:nvPicPr>
                <p:cNvPr id="31825" name="잉크 31824">
                  <a:extLst>
                    <a:ext uri="{FF2B5EF4-FFF2-40B4-BE49-F238E27FC236}">
                      <a16:creationId xmlns:a16="http://schemas.microsoft.com/office/drawing/2014/main" id="{1DB328E8-8088-4797-8030-54068BB728F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166931" y="3662935"/>
                  <a:ext cx="1814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1826" name="잉크 31825">
                  <a:extLst>
                    <a:ext uri="{FF2B5EF4-FFF2-40B4-BE49-F238E27FC236}">
                      <a16:creationId xmlns:a16="http://schemas.microsoft.com/office/drawing/2014/main" id="{90AE44FE-0BCE-42A4-B521-02BD02FAA25B}"/>
                    </a:ext>
                  </a:extLst>
                </p14:cNvPr>
                <p14:cNvContentPartPr/>
                <p14:nvPr/>
              </p14:nvContentPartPr>
              <p14:xfrm>
                <a:off x="6265211" y="3799735"/>
                <a:ext cx="70920" cy="56880"/>
              </p14:xfrm>
            </p:contentPart>
          </mc:Choice>
          <mc:Fallback>
            <p:pic>
              <p:nvPicPr>
                <p:cNvPr id="31826" name="잉크 31825">
                  <a:extLst>
                    <a:ext uri="{FF2B5EF4-FFF2-40B4-BE49-F238E27FC236}">
                      <a16:creationId xmlns:a16="http://schemas.microsoft.com/office/drawing/2014/main" id="{90AE44FE-0BCE-42A4-B521-02BD02FAA25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256211" y="3790735"/>
                  <a:ext cx="885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1827" name="잉크 31826">
                  <a:extLst>
                    <a:ext uri="{FF2B5EF4-FFF2-40B4-BE49-F238E27FC236}">
                      <a16:creationId xmlns:a16="http://schemas.microsoft.com/office/drawing/2014/main" id="{C55BECE8-AFE9-4F8D-9080-F0FFA0C9D5B4}"/>
                    </a:ext>
                  </a:extLst>
                </p14:cNvPr>
                <p14:cNvContentPartPr/>
                <p14:nvPr/>
              </p14:nvContentPartPr>
              <p14:xfrm>
                <a:off x="6358091" y="3711535"/>
                <a:ext cx="62640" cy="21240"/>
              </p14:xfrm>
            </p:contentPart>
          </mc:Choice>
          <mc:Fallback>
            <p:pic>
              <p:nvPicPr>
                <p:cNvPr id="31827" name="잉크 31826">
                  <a:extLst>
                    <a:ext uri="{FF2B5EF4-FFF2-40B4-BE49-F238E27FC236}">
                      <a16:creationId xmlns:a16="http://schemas.microsoft.com/office/drawing/2014/main" id="{C55BECE8-AFE9-4F8D-9080-F0FFA0C9D5B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349091" y="3702535"/>
                  <a:ext cx="802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31828" name="잉크 31827">
                  <a:extLst>
                    <a:ext uri="{FF2B5EF4-FFF2-40B4-BE49-F238E27FC236}">
                      <a16:creationId xmlns:a16="http://schemas.microsoft.com/office/drawing/2014/main" id="{94BAA643-4EB6-46F9-95B5-FC72FB5C1C9F}"/>
                    </a:ext>
                  </a:extLst>
                </p14:cNvPr>
                <p14:cNvContentPartPr/>
                <p14:nvPr/>
              </p14:nvContentPartPr>
              <p14:xfrm>
                <a:off x="6357371" y="3736375"/>
                <a:ext cx="120240" cy="96120"/>
              </p14:xfrm>
            </p:contentPart>
          </mc:Choice>
          <mc:Fallback>
            <p:pic>
              <p:nvPicPr>
                <p:cNvPr id="31828" name="잉크 31827">
                  <a:extLst>
                    <a:ext uri="{FF2B5EF4-FFF2-40B4-BE49-F238E27FC236}">
                      <a16:creationId xmlns:a16="http://schemas.microsoft.com/office/drawing/2014/main" id="{94BAA643-4EB6-46F9-95B5-FC72FB5C1C9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348371" y="3727735"/>
                  <a:ext cx="137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31829" name="잉크 31828">
                  <a:extLst>
                    <a:ext uri="{FF2B5EF4-FFF2-40B4-BE49-F238E27FC236}">
                      <a16:creationId xmlns:a16="http://schemas.microsoft.com/office/drawing/2014/main" id="{EB342723-240F-467E-A88E-7B0EF7745FDA}"/>
                    </a:ext>
                  </a:extLst>
                </p14:cNvPr>
                <p14:cNvContentPartPr/>
                <p14:nvPr/>
              </p14:nvContentPartPr>
              <p14:xfrm>
                <a:off x="6507131" y="3675895"/>
                <a:ext cx="119160" cy="102600"/>
              </p14:xfrm>
            </p:contentPart>
          </mc:Choice>
          <mc:Fallback>
            <p:pic>
              <p:nvPicPr>
                <p:cNvPr id="31829" name="잉크 31828">
                  <a:extLst>
                    <a:ext uri="{FF2B5EF4-FFF2-40B4-BE49-F238E27FC236}">
                      <a16:creationId xmlns:a16="http://schemas.microsoft.com/office/drawing/2014/main" id="{EB342723-240F-467E-A88E-7B0EF7745FD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498491" y="3667255"/>
                  <a:ext cx="136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31830" name="잉크 31829">
                  <a:extLst>
                    <a:ext uri="{FF2B5EF4-FFF2-40B4-BE49-F238E27FC236}">
                      <a16:creationId xmlns:a16="http://schemas.microsoft.com/office/drawing/2014/main" id="{1171EAA6-1D82-4DCD-B5DA-D42319BB3AC0}"/>
                    </a:ext>
                  </a:extLst>
                </p14:cNvPr>
                <p14:cNvContentPartPr/>
                <p14:nvPr/>
              </p14:nvContentPartPr>
              <p14:xfrm>
                <a:off x="6554651" y="3679855"/>
                <a:ext cx="142920" cy="172440"/>
              </p14:xfrm>
            </p:contentPart>
          </mc:Choice>
          <mc:Fallback>
            <p:pic>
              <p:nvPicPr>
                <p:cNvPr id="31830" name="잉크 31829">
                  <a:extLst>
                    <a:ext uri="{FF2B5EF4-FFF2-40B4-BE49-F238E27FC236}">
                      <a16:creationId xmlns:a16="http://schemas.microsoft.com/office/drawing/2014/main" id="{1171EAA6-1D82-4DCD-B5DA-D42319BB3AC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546011" y="3670855"/>
                  <a:ext cx="160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1831" name="잉크 31830">
                  <a:extLst>
                    <a:ext uri="{FF2B5EF4-FFF2-40B4-BE49-F238E27FC236}">
                      <a16:creationId xmlns:a16="http://schemas.microsoft.com/office/drawing/2014/main" id="{236765A2-139A-4FFB-8045-653A039090DD}"/>
                    </a:ext>
                  </a:extLst>
                </p14:cNvPr>
                <p14:cNvContentPartPr/>
                <p14:nvPr/>
              </p14:nvContentPartPr>
              <p14:xfrm>
                <a:off x="6646451" y="3732775"/>
                <a:ext cx="149760" cy="112680"/>
              </p14:xfrm>
            </p:contentPart>
          </mc:Choice>
          <mc:Fallback>
            <p:pic>
              <p:nvPicPr>
                <p:cNvPr id="31831" name="잉크 31830">
                  <a:extLst>
                    <a:ext uri="{FF2B5EF4-FFF2-40B4-BE49-F238E27FC236}">
                      <a16:creationId xmlns:a16="http://schemas.microsoft.com/office/drawing/2014/main" id="{236765A2-139A-4FFB-8045-653A039090D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637451" y="3724135"/>
                  <a:ext cx="167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31832" name="잉크 31831">
                  <a:extLst>
                    <a:ext uri="{FF2B5EF4-FFF2-40B4-BE49-F238E27FC236}">
                      <a16:creationId xmlns:a16="http://schemas.microsoft.com/office/drawing/2014/main" id="{120AF4CA-B075-4685-B766-3950BE20DE83}"/>
                    </a:ext>
                  </a:extLst>
                </p14:cNvPr>
                <p14:cNvContentPartPr/>
                <p14:nvPr/>
              </p14:nvContentPartPr>
              <p14:xfrm>
                <a:off x="6835451" y="3794695"/>
                <a:ext cx="101880" cy="30960"/>
              </p14:xfrm>
            </p:contentPart>
          </mc:Choice>
          <mc:Fallback>
            <p:pic>
              <p:nvPicPr>
                <p:cNvPr id="31832" name="잉크 31831">
                  <a:extLst>
                    <a:ext uri="{FF2B5EF4-FFF2-40B4-BE49-F238E27FC236}">
                      <a16:creationId xmlns:a16="http://schemas.microsoft.com/office/drawing/2014/main" id="{120AF4CA-B075-4685-B766-3950BE20DE8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826451" y="3786055"/>
                  <a:ext cx="1195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31833" name="잉크 31832">
                  <a:extLst>
                    <a:ext uri="{FF2B5EF4-FFF2-40B4-BE49-F238E27FC236}">
                      <a16:creationId xmlns:a16="http://schemas.microsoft.com/office/drawing/2014/main" id="{4248635D-5497-40A0-AA05-4FB44AE94EEC}"/>
                    </a:ext>
                  </a:extLst>
                </p14:cNvPr>
                <p14:cNvContentPartPr/>
                <p14:nvPr/>
              </p14:nvContentPartPr>
              <p14:xfrm>
                <a:off x="6979451" y="3688855"/>
                <a:ext cx="110520" cy="83160"/>
              </p14:xfrm>
            </p:contentPart>
          </mc:Choice>
          <mc:Fallback>
            <p:pic>
              <p:nvPicPr>
                <p:cNvPr id="31833" name="잉크 31832">
                  <a:extLst>
                    <a:ext uri="{FF2B5EF4-FFF2-40B4-BE49-F238E27FC236}">
                      <a16:creationId xmlns:a16="http://schemas.microsoft.com/office/drawing/2014/main" id="{4248635D-5497-40A0-AA05-4FB44AE94EE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970451" y="3680215"/>
                  <a:ext cx="128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31834" name="잉크 31833">
                  <a:extLst>
                    <a:ext uri="{FF2B5EF4-FFF2-40B4-BE49-F238E27FC236}">
                      <a16:creationId xmlns:a16="http://schemas.microsoft.com/office/drawing/2014/main" id="{24AFCADE-8D05-466D-9F1E-16D56789CBE1}"/>
                    </a:ext>
                  </a:extLst>
                </p14:cNvPr>
                <p14:cNvContentPartPr/>
                <p14:nvPr/>
              </p14:nvContentPartPr>
              <p14:xfrm>
                <a:off x="7028771" y="3775975"/>
                <a:ext cx="68760" cy="66600"/>
              </p14:xfrm>
            </p:contentPart>
          </mc:Choice>
          <mc:Fallback>
            <p:pic>
              <p:nvPicPr>
                <p:cNvPr id="31834" name="잉크 31833">
                  <a:extLst>
                    <a:ext uri="{FF2B5EF4-FFF2-40B4-BE49-F238E27FC236}">
                      <a16:creationId xmlns:a16="http://schemas.microsoft.com/office/drawing/2014/main" id="{24AFCADE-8D05-466D-9F1E-16D56789CBE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020131" y="3766975"/>
                  <a:ext cx="864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31835" name="잉크 31834">
                  <a:extLst>
                    <a:ext uri="{FF2B5EF4-FFF2-40B4-BE49-F238E27FC236}">
                      <a16:creationId xmlns:a16="http://schemas.microsoft.com/office/drawing/2014/main" id="{1B0872F9-8CA1-442E-BA1E-89CBF6340DC7}"/>
                    </a:ext>
                  </a:extLst>
                </p14:cNvPr>
                <p14:cNvContentPartPr/>
                <p14:nvPr/>
              </p14:nvContentPartPr>
              <p14:xfrm>
                <a:off x="7093931" y="3709015"/>
                <a:ext cx="88560" cy="180360"/>
              </p14:xfrm>
            </p:contentPart>
          </mc:Choice>
          <mc:Fallback>
            <p:pic>
              <p:nvPicPr>
                <p:cNvPr id="31835" name="잉크 31834">
                  <a:extLst>
                    <a:ext uri="{FF2B5EF4-FFF2-40B4-BE49-F238E27FC236}">
                      <a16:creationId xmlns:a16="http://schemas.microsoft.com/office/drawing/2014/main" id="{1B0872F9-8CA1-442E-BA1E-89CBF6340DC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084931" y="3700375"/>
                  <a:ext cx="106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31836" name="잉크 31835">
                  <a:extLst>
                    <a:ext uri="{FF2B5EF4-FFF2-40B4-BE49-F238E27FC236}">
                      <a16:creationId xmlns:a16="http://schemas.microsoft.com/office/drawing/2014/main" id="{12159D87-1DD0-4D39-BDD1-055D389F04BF}"/>
                    </a:ext>
                  </a:extLst>
                </p14:cNvPr>
                <p14:cNvContentPartPr/>
                <p14:nvPr/>
              </p14:nvContentPartPr>
              <p14:xfrm>
                <a:off x="7207331" y="3724135"/>
                <a:ext cx="73080" cy="123840"/>
              </p14:xfrm>
            </p:contentPart>
          </mc:Choice>
          <mc:Fallback>
            <p:pic>
              <p:nvPicPr>
                <p:cNvPr id="31836" name="잉크 31835">
                  <a:extLst>
                    <a:ext uri="{FF2B5EF4-FFF2-40B4-BE49-F238E27FC236}">
                      <a16:creationId xmlns:a16="http://schemas.microsoft.com/office/drawing/2014/main" id="{12159D87-1DD0-4D39-BDD1-055D389F04B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98691" y="3715495"/>
                  <a:ext cx="90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31837" name="잉크 31836">
                  <a:extLst>
                    <a:ext uri="{FF2B5EF4-FFF2-40B4-BE49-F238E27FC236}">
                      <a16:creationId xmlns:a16="http://schemas.microsoft.com/office/drawing/2014/main" id="{F3326890-3B99-4101-970C-5622F745EBA4}"/>
                    </a:ext>
                  </a:extLst>
                </p14:cNvPr>
                <p14:cNvContentPartPr/>
                <p14:nvPr/>
              </p14:nvContentPartPr>
              <p14:xfrm>
                <a:off x="7371131" y="3810535"/>
                <a:ext cx="13320" cy="2880"/>
              </p14:xfrm>
            </p:contentPart>
          </mc:Choice>
          <mc:Fallback>
            <p:pic>
              <p:nvPicPr>
                <p:cNvPr id="31837" name="잉크 31836">
                  <a:extLst>
                    <a:ext uri="{FF2B5EF4-FFF2-40B4-BE49-F238E27FC236}">
                      <a16:creationId xmlns:a16="http://schemas.microsoft.com/office/drawing/2014/main" id="{F3326890-3B99-4101-970C-5622F745EBA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362491" y="3801895"/>
                  <a:ext cx="309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31925" name="잉크 31924">
                  <a:extLst>
                    <a:ext uri="{FF2B5EF4-FFF2-40B4-BE49-F238E27FC236}">
                      <a16:creationId xmlns:a16="http://schemas.microsoft.com/office/drawing/2014/main" id="{D7BD448F-D9EB-497D-805C-47C16F8AD076}"/>
                    </a:ext>
                  </a:extLst>
                </p14:cNvPr>
                <p14:cNvContentPartPr/>
                <p14:nvPr/>
              </p14:nvContentPartPr>
              <p14:xfrm>
                <a:off x="7204811" y="3861655"/>
                <a:ext cx="102960" cy="23400"/>
              </p14:xfrm>
            </p:contentPart>
          </mc:Choice>
          <mc:Fallback>
            <p:pic>
              <p:nvPicPr>
                <p:cNvPr id="31925" name="잉크 31924">
                  <a:extLst>
                    <a:ext uri="{FF2B5EF4-FFF2-40B4-BE49-F238E27FC236}">
                      <a16:creationId xmlns:a16="http://schemas.microsoft.com/office/drawing/2014/main" id="{D7BD448F-D9EB-497D-805C-47C16F8AD07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196171" y="3852655"/>
                  <a:ext cx="12060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31927" name="잉크 31926">
                <a:extLst>
                  <a:ext uri="{FF2B5EF4-FFF2-40B4-BE49-F238E27FC236}">
                    <a16:creationId xmlns:a16="http://schemas.microsoft.com/office/drawing/2014/main" id="{002CC3F2-38BF-4BBF-8FE3-541D70E3506F}"/>
                  </a:ext>
                </a:extLst>
              </p14:cNvPr>
              <p14:cNvContentPartPr/>
              <p14:nvPr/>
            </p14:nvContentPartPr>
            <p14:xfrm>
              <a:off x="-1446349" y="4074055"/>
              <a:ext cx="86760" cy="210240"/>
            </p14:xfrm>
          </p:contentPart>
        </mc:Choice>
        <mc:Fallback>
          <p:pic>
            <p:nvPicPr>
              <p:cNvPr id="31927" name="잉크 31926">
                <a:extLst>
                  <a:ext uri="{FF2B5EF4-FFF2-40B4-BE49-F238E27FC236}">
                    <a16:creationId xmlns:a16="http://schemas.microsoft.com/office/drawing/2014/main" id="{002CC3F2-38BF-4BBF-8FE3-541D70E3506F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-1454989" y="4065055"/>
                <a:ext cx="1044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31928" name="잉크 31927">
                <a:extLst>
                  <a:ext uri="{FF2B5EF4-FFF2-40B4-BE49-F238E27FC236}">
                    <a16:creationId xmlns:a16="http://schemas.microsoft.com/office/drawing/2014/main" id="{2DBCF75F-DF60-4577-8F54-90893864A3B2}"/>
                  </a:ext>
                </a:extLst>
              </p14:cNvPr>
              <p14:cNvContentPartPr/>
              <p14:nvPr/>
            </p14:nvContentPartPr>
            <p14:xfrm>
              <a:off x="-1369309" y="4090975"/>
              <a:ext cx="65160" cy="9360"/>
            </p14:xfrm>
          </p:contentPart>
        </mc:Choice>
        <mc:Fallback>
          <p:pic>
            <p:nvPicPr>
              <p:cNvPr id="31928" name="잉크 31927">
                <a:extLst>
                  <a:ext uri="{FF2B5EF4-FFF2-40B4-BE49-F238E27FC236}">
                    <a16:creationId xmlns:a16="http://schemas.microsoft.com/office/drawing/2014/main" id="{2DBCF75F-DF60-4577-8F54-90893864A3B2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-1377949" y="4081975"/>
                <a:ext cx="828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31929" name="잉크 31928">
                <a:extLst>
                  <a:ext uri="{FF2B5EF4-FFF2-40B4-BE49-F238E27FC236}">
                    <a16:creationId xmlns:a16="http://schemas.microsoft.com/office/drawing/2014/main" id="{59A502AC-1B02-45B9-8175-F895B5F806D8}"/>
                  </a:ext>
                </a:extLst>
              </p14:cNvPr>
              <p14:cNvContentPartPr/>
              <p14:nvPr/>
            </p14:nvContentPartPr>
            <p14:xfrm>
              <a:off x="-1377229" y="4130575"/>
              <a:ext cx="151560" cy="92880"/>
            </p14:xfrm>
          </p:contentPart>
        </mc:Choice>
        <mc:Fallback>
          <p:pic>
            <p:nvPicPr>
              <p:cNvPr id="31929" name="잉크 31928">
                <a:extLst>
                  <a:ext uri="{FF2B5EF4-FFF2-40B4-BE49-F238E27FC236}">
                    <a16:creationId xmlns:a16="http://schemas.microsoft.com/office/drawing/2014/main" id="{59A502AC-1B02-45B9-8175-F895B5F806D8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-1386229" y="4121935"/>
                <a:ext cx="16920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31930" name="잉크 31929">
                <a:extLst>
                  <a:ext uri="{FF2B5EF4-FFF2-40B4-BE49-F238E27FC236}">
                    <a16:creationId xmlns:a16="http://schemas.microsoft.com/office/drawing/2014/main" id="{91001B33-C778-4166-98E5-61F762113C43}"/>
                  </a:ext>
                </a:extLst>
              </p14:cNvPr>
              <p14:cNvContentPartPr/>
              <p14:nvPr/>
            </p14:nvContentPartPr>
            <p14:xfrm>
              <a:off x="-1279669" y="4062895"/>
              <a:ext cx="84600" cy="86400"/>
            </p14:xfrm>
          </p:contentPart>
        </mc:Choice>
        <mc:Fallback>
          <p:pic>
            <p:nvPicPr>
              <p:cNvPr id="31930" name="잉크 31929">
                <a:extLst>
                  <a:ext uri="{FF2B5EF4-FFF2-40B4-BE49-F238E27FC236}">
                    <a16:creationId xmlns:a16="http://schemas.microsoft.com/office/drawing/2014/main" id="{91001B33-C778-4166-98E5-61F762113C43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-1288669" y="4054255"/>
                <a:ext cx="10224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31931" name="잉크 31930">
                <a:extLst>
                  <a:ext uri="{FF2B5EF4-FFF2-40B4-BE49-F238E27FC236}">
                    <a16:creationId xmlns:a16="http://schemas.microsoft.com/office/drawing/2014/main" id="{BCDEE090-579F-494A-A6EE-02CC3863C33F}"/>
                  </a:ext>
                </a:extLst>
              </p14:cNvPr>
              <p14:cNvContentPartPr/>
              <p14:nvPr/>
            </p14:nvContentPartPr>
            <p14:xfrm>
              <a:off x="-1256629" y="4138855"/>
              <a:ext cx="112680" cy="58680"/>
            </p14:xfrm>
          </p:contentPart>
        </mc:Choice>
        <mc:Fallback>
          <p:pic>
            <p:nvPicPr>
              <p:cNvPr id="31931" name="잉크 31930">
                <a:extLst>
                  <a:ext uri="{FF2B5EF4-FFF2-40B4-BE49-F238E27FC236}">
                    <a16:creationId xmlns:a16="http://schemas.microsoft.com/office/drawing/2014/main" id="{BCDEE090-579F-494A-A6EE-02CC3863C33F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-1265629" y="4129855"/>
                <a:ext cx="1303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31932" name="잉크 31931">
                <a:extLst>
                  <a:ext uri="{FF2B5EF4-FFF2-40B4-BE49-F238E27FC236}">
                    <a16:creationId xmlns:a16="http://schemas.microsoft.com/office/drawing/2014/main" id="{98CD0C13-BD63-40C6-9ECE-348FDA16E067}"/>
                  </a:ext>
                </a:extLst>
              </p14:cNvPr>
              <p14:cNvContentPartPr/>
              <p14:nvPr/>
            </p14:nvContentPartPr>
            <p14:xfrm>
              <a:off x="-1201549" y="4036975"/>
              <a:ext cx="119160" cy="106560"/>
            </p14:xfrm>
          </p:contentPart>
        </mc:Choice>
        <mc:Fallback>
          <p:pic>
            <p:nvPicPr>
              <p:cNvPr id="31932" name="잉크 31931">
                <a:extLst>
                  <a:ext uri="{FF2B5EF4-FFF2-40B4-BE49-F238E27FC236}">
                    <a16:creationId xmlns:a16="http://schemas.microsoft.com/office/drawing/2014/main" id="{98CD0C13-BD63-40C6-9ECE-348FDA16E067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-1210549" y="4027975"/>
                <a:ext cx="13680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31933" name="잉크 31932">
                <a:extLst>
                  <a:ext uri="{FF2B5EF4-FFF2-40B4-BE49-F238E27FC236}">
                    <a16:creationId xmlns:a16="http://schemas.microsoft.com/office/drawing/2014/main" id="{9ED07ACA-39CB-45C3-AEE5-0DD944BFA46A}"/>
                  </a:ext>
                </a:extLst>
              </p14:cNvPr>
              <p14:cNvContentPartPr/>
              <p14:nvPr/>
            </p14:nvContentPartPr>
            <p14:xfrm>
              <a:off x="-1076629" y="3990535"/>
              <a:ext cx="72720" cy="75960"/>
            </p14:xfrm>
          </p:contentPart>
        </mc:Choice>
        <mc:Fallback>
          <p:pic>
            <p:nvPicPr>
              <p:cNvPr id="31933" name="잉크 31932">
                <a:extLst>
                  <a:ext uri="{FF2B5EF4-FFF2-40B4-BE49-F238E27FC236}">
                    <a16:creationId xmlns:a16="http://schemas.microsoft.com/office/drawing/2014/main" id="{9ED07ACA-39CB-45C3-AEE5-0DD944BFA46A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-1085269" y="3981535"/>
                <a:ext cx="903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31934" name="잉크 31933">
                <a:extLst>
                  <a:ext uri="{FF2B5EF4-FFF2-40B4-BE49-F238E27FC236}">
                    <a16:creationId xmlns:a16="http://schemas.microsoft.com/office/drawing/2014/main" id="{BF5C1717-F184-47BF-AFA6-15042D809D56}"/>
                  </a:ext>
                </a:extLst>
              </p14:cNvPr>
              <p14:cNvContentPartPr/>
              <p14:nvPr/>
            </p14:nvContentPartPr>
            <p14:xfrm>
              <a:off x="-1056469" y="4067575"/>
              <a:ext cx="95400" cy="36360"/>
            </p14:xfrm>
          </p:contentPart>
        </mc:Choice>
        <mc:Fallback>
          <p:pic>
            <p:nvPicPr>
              <p:cNvPr id="31934" name="잉크 31933">
                <a:extLst>
                  <a:ext uri="{FF2B5EF4-FFF2-40B4-BE49-F238E27FC236}">
                    <a16:creationId xmlns:a16="http://schemas.microsoft.com/office/drawing/2014/main" id="{BF5C1717-F184-47BF-AFA6-15042D809D56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-1065109" y="4058935"/>
                <a:ext cx="1130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31935" name="잉크 31934">
                <a:extLst>
                  <a:ext uri="{FF2B5EF4-FFF2-40B4-BE49-F238E27FC236}">
                    <a16:creationId xmlns:a16="http://schemas.microsoft.com/office/drawing/2014/main" id="{64B7F2FC-6AEF-4DE8-8504-A17BA9C6E39B}"/>
                  </a:ext>
                </a:extLst>
              </p14:cNvPr>
              <p14:cNvContentPartPr/>
              <p14:nvPr/>
            </p14:nvContentPartPr>
            <p14:xfrm>
              <a:off x="-1012189" y="3967135"/>
              <a:ext cx="88200" cy="97560"/>
            </p14:xfrm>
          </p:contentPart>
        </mc:Choice>
        <mc:Fallback>
          <p:pic>
            <p:nvPicPr>
              <p:cNvPr id="31935" name="잉크 31934">
                <a:extLst>
                  <a:ext uri="{FF2B5EF4-FFF2-40B4-BE49-F238E27FC236}">
                    <a16:creationId xmlns:a16="http://schemas.microsoft.com/office/drawing/2014/main" id="{64B7F2FC-6AEF-4DE8-8504-A17BA9C6E39B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-1021189" y="3958495"/>
                <a:ext cx="1058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31936" name="잉크 31935">
                <a:extLst>
                  <a:ext uri="{FF2B5EF4-FFF2-40B4-BE49-F238E27FC236}">
                    <a16:creationId xmlns:a16="http://schemas.microsoft.com/office/drawing/2014/main" id="{647C9576-8800-4814-A529-C96754E91689}"/>
                  </a:ext>
                </a:extLst>
              </p14:cNvPr>
              <p14:cNvContentPartPr/>
              <p14:nvPr/>
            </p14:nvContentPartPr>
            <p14:xfrm>
              <a:off x="-964669" y="3891895"/>
              <a:ext cx="162720" cy="201240"/>
            </p14:xfrm>
          </p:contentPart>
        </mc:Choice>
        <mc:Fallback>
          <p:pic>
            <p:nvPicPr>
              <p:cNvPr id="31936" name="잉크 31935">
                <a:extLst>
                  <a:ext uri="{FF2B5EF4-FFF2-40B4-BE49-F238E27FC236}">
                    <a16:creationId xmlns:a16="http://schemas.microsoft.com/office/drawing/2014/main" id="{647C9576-8800-4814-A529-C96754E91689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-973309" y="3882895"/>
                <a:ext cx="180360" cy="21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84" name="그룹 31983">
            <a:extLst>
              <a:ext uri="{FF2B5EF4-FFF2-40B4-BE49-F238E27FC236}">
                <a16:creationId xmlns:a16="http://schemas.microsoft.com/office/drawing/2014/main" id="{CA4D8C27-906E-4240-AE60-3375EA08C73F}"/>
              </a:ext>
            </a:extLst>
          </p:cNvPr>
          <p:cNvGrpSpPr/>
          <p:nvPr/>
        </p:nvGrpSpPr>
        <p:grpSpPr>
          <a:xfrm>
            <a:off x="7517557" y="4548175"/>
            <a:ext cx="2700720" cy="1037502"/>
            <a:chOff x="7517557" y="4548175"/>
            <a:chExt cx="2700720" cy="103750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1865" name="잉크 31864">
                  <a:extLst>
                    <a:ext uri="{FF2B5EF4-FFF2-40B4-BE49-F238E27FC236}">
                      <a16:creationId xmlns:a16="http://schemas.microsoft.com/office/drawing/2014/main" id="{7499B8CC-223F-4122-99AF-5BA27C89A296}"/>
                    </a:ext>
                  </a:extLst>
                </p14:cNvPr>
                <p14:cNvContentPartPr/>
                <p14:nvPr/>
              </p14:nvContentPartPr>
              <p14:xfrm>
                <a:off x="7663091" y="4549255"/>
                <a:ext cx="135360" cy="114480"/>
              </p14:xfrm>
            </p:contentPart>
          </mc:Choice>
          <mc:Fallback>
            <p:pic>
              <p:nvPicPr>
                <p:cNvPr id="31865" name="잉크 31864">
                  <a:extLst>
                    <a:ext uri="{FF2B5EF4-FFF2-40B4-BE49-F238E27FC236}">
                      <a16:creationId xmlns:a16="http://schemas.microsoft.com/office/drawing/2014/main" id="{7499B8CC-223F-4122-99AF-5BA27C89A29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654091" y="4540615"/>
                  <a:ext cx="153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1866" name="잉크 31865">
                  <a:extLst>
                    <a:ext uri="{FF2B5EF4-FFF2-40B4-BE49-F238E27FC236}">
                      <a16:creationId xmlns:a16="http://schemas.microsoft.com/office/drawing/2014/main" id="{CB80AA8D-70F6-480E-BC27-9A0DB83F89C3}"/>
                    </a:ext>
                  </a:extLst>
                </p14:cNvPr>
                <p14:cNvContentPartPr/>
                <p14:nvPr/>
              </p14:nvContentPartPr>
              <p14:xfrm>
                <a:off x="7677491" y="4599295"/>
                <a:ext cx="125280" cy="27720"/>
              </p14:xfrm>
            </p:contentPart>
          </mc:Choice>
          <mc:Fallback>
            <p:pic>
              <p:nvPicPr>
                <p:cNvPr id="31866" name="잉크 31865">
                  <a:extLst>
                    <a:ext uri="{FF2B5EF4-FFF2-40B4-BE49-F238E27FC236}">
                      <a16:creationId xmlns:a16="http://schemas.microsoft.com/office/drawing/2014/main" id="{CB80AA8D-70F6-480E-BC27-9A0DB83F89C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668491" y="4590295"/>
                  <a:ext cx="1429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1867" name="잉크 31866">
                  <a:extLst>
                    <a:ext uri="{FF2B5EF4-FFF2-40B4-BE49-F238E27FC236}">
                      <a16:creationId xmlns:a16="http://schemas.microsoft.com/office/drawing/2014/main" id="{C53D511D-1D90-4FBD-BB17-2FEA6C08A0C9}"/>
                    </a:ext>
                  </a:extLst>
                </p14:cNvPr>
                <p14:cNvContentPartPr/>
                <p14:nvPr/>
              </p14:nvContentPartPr>
              <p14:xfrm>
                <a:off x="7700531" y="4680295"/>
                <a:ext cx="87480" cy="8280"/>
              </p14:xfrm>
            </p:contentPart>
          </mc:Choice>
          <mc:Fallback>
            <p:pic>
              <p:nvPicPr>
                <p:cNvPr id="31867" name="잉크 31866">
                  <a:extLst>
                    <a:ext uri="{FF2B5EF4-FFF2-40B4-BE49-F238E27FC236}">
                      <a16:creationId xmlns:a16="http://schemas.microsoft.com/office/drawing/2014/main" id="{C53D511D-1D90-4FBD-BB17-2FEA6C08A0C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691531" y="4671295"/>
                  <a:ext cx="1051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1868" name="잉크 31867">
                  <a:extLst>
                    <a:ext uri="{FF2B5EF4-FFF2-40B4-BE49-F238E27FC236}">
                      <a16:creationId xmlns:a16="http://schemas.microsoft.com/office/drawing/2014/main" id="{7BCF9C92-1356-4FCC-947C-6EF3E2E3788E}"/>
                    </a:ext>
                  </a:extLst>
                </p14:cNvPr>
                <p14:cNvContentPartPr/>
                <p14:nvPr/>
              </p14:nvContentPartPr>
              <p14:xfrm>
                <a:off x="7713491" y="4708015"/>
                <a:ext cx="139680" cy="57960"/>
              </p14:xfrm>
            </p:contentPart>
          </mc:Choice>
          <mc:Fallback>
            <p:pic>
              <p:nvPicPr>
                <p:cNvPr id="31868" name="잉크 31867">
                  <a:extLst>
                    <a:ext uri="{FF2B5EF4-FFF2-40B4-BE49-F238E27FC236}">
                      <a16:creationId xmlns:a16="http://schemas.microsoft.com/office/drawing/2014/main" id="{7BCF9C92-1356-4FCC-947C-6EF3E2E3788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704491" y="4699015"/>
                  <a:ext cx="157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1869" name="잉크 31868">
                  <a:extLst>
                    <a:ext uri="{FF2B5EF4-FFF2-40B4-BE49-F238E27FC236}">
                      <a16:creationId xmlns:a16="http://schemas.microsoft.com/office/drawing/2014/main" id="{6099C6FD-4C14-4CDE-AE79-0CB8F65A5200}"/>
                    </a:ext>
                  </a:extLst>
                </p14:cNvPr>
                <p14:cNvContentPartPr/>
                <p14:nvPr/>
              </p14:nvContentPartPr>
              <p14:xfrm>
                <a:off x="7819331" y="4548175"/>
                <a:ext cx="138240" cy="147240"/>
              </p14:xfrm>
            </p:contentPart>
          </mc:Choice>
          <mc:Fallback>
            <p:pic>
              <p:nvPicPr>
                <p:cNvPr id="31869" name="잉크 31868">
                  <a:extLst>
                    <a:ext uri="{FF2B5EF4-FFF2-40B4-BE49-F238E27FC236}">
                      <a16:creationId xmlns:a16="http://schemas.microsoft.com/office/drawing/2014/main" id="{6099C6FD-4C14-4CDE-AE79-0CB8F65A520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810331" y="4539175"/>
                  <a:ext cx="155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1870" name="잉크 31869">
                  <a:extLst>
                    <a:ext uri="{FF2B5EF4-FFF2-40B4-BE49-F238E27FC236}">
                      <a16:creationId xmlns:a16="http://schemas.microsoft.com/office/drawing/2014/main" id="{D0E902AA-9B01-41E2-9E91-724500DE15F4}"/>
                    </a:ext>
                  </a:extLst>
                </p14:cNvPr>
                <p14:cNvContentPartPr/>
                <p14:nvPr/>
              </p14:nvContentPartPr>
              <p14:xfrm>
                <a:off x="7951451" y="4578415"/>
                <a:ext cx="64440" cy="79560"/>
              </p14:xfrm>
            </p:contentPart>
          </mc:Choice>
          <mc:Fallback>
            <p:pic>
              <p:nvPicPr>
                <p:cNvPr id="31870" name="잉크 31869">
                  <a:extLst>
                    <a:ext uri="{FF2B5EF4-FFF2-40B4-BE49-F238E27FC236}">
                      <a16:creationId xmlns:a16="http://schemas.microsoft.com/office/drawing/2014/main" id="{D0E902AA-9B01-41E2-9E91-724500DE15F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942451" y="4569415"/>
                  <a:ext cx="82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1871" name="잉크 31870">
                  <a:extLst>
                    <a:ext uri="{FF2B5EF4-FFF2-40B4-BE49-F238E27FC236}">
                      <a16:creationId xmlns:a16="http://schemas.microsoft.com/office/drawing/2014/main" id="{E2ADEEE0-67F7-4638-989A-7654EB84F8E2}"/>
                    </a:ext>
                  </a:extLst>
                </p14:cNvPr>
                <p14:cNvContentPartPr/>
                <p14:nvPr/>
              </p14:nvContentPartPr>
              <p14:xfrm>
                <a:off x="7871531" y="4754095"/>
                <a:ext cx="62280" cy="14400"/>
              </p14:xfrm>
            </p:contentPart>
          </mc:Choice>
          <mc:Fallback>
            <p:pic>
              <p:nvPicPr>
                <p:cNvPr id="31871" name="잉크 31870">
                  <a:extLst>
                    <a:ext uri="{FF2B5EF4-FFF2-40B4-BE49-F238E27FC236}">
                      <a16:creationId xmlns:a16="http://schemas.microsoft.com/office/drawing/2014/main" id="{E2ADEEE0-67F7-4638-989A-7654EB84F8E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862891" y="4745455"/>
                  <a:ext cx="799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1872" name="잉크 31871">
                  <a:extLst>
                    <a:ext uri="{FF2B5EF4-FFF2-40B4-BE49-F238E27FC236}">
                      <a16:creationId xmlns:a16="http://schemas.microsoft.com/office/drawing/2014/main" id="{7C5D6C94-FB5C-4702-8217-EAA6F9932348}"/>
                    </a:ext>
                  </a:extLst>
                </p14:cNvPr>
                <p14:cNvContentPartPr/>
                <p14:nvPr/>
              </p14:nvContentPartPr>
              <p14:xfrm>
                <a:off x="7920131" y="4759135"/>
                <a:ext cx="12960" cy="65160"/>
              </p14:xfrm>
            </p:contentPart>
          </mc:Choice>
          <mc:Fallback>
            <p:pic>
              <p:nvPicPr>
                <p:cNvPr id="31872" name="잉크 31871">
                  <a:extLst>
                    <a:ext uri="{FF2B5EF4-FFF2-40B4-BE49-F238E27FC236}">
                      <a16:creationId xmlns:a16="http://schemas.microsoft.com/office/drawing/2014/main" id="{7C5D6C94-FB5C-4702-8217-EAA6F993234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911491" y="4750495"/>
                  <a:ext cx="30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31873" name="잉크 31872">
                  <a:extLst>
                    <a:ext uri="{FF2B5EF4-FFF2-40B4-BE49-F238E27FC236}">
                      <a16:creationId xmlns:a16="http://schemas.microsoft.com/office/drawing/2014/main" id="{9DA58CCA-AB6A-4279-AC98-77C8B94F6450}"/>
                    </a:ext>
                  </a:extLst>
                </p14:cNvPr>
                <p14:cNvContentPartPr/>
                <p14:nvPr/>
              </p14:nvContentPartPr>
              <p14:xfrm>
                <a:off x="7970891" y="4697215"/>
                <a:ext cx="77040" cy="27720"/>
              </p14:xfrm>
            </p:contentPart>
          </mc:Choice>
          <mc:Fallback>
            <p:pic>
              <p:nvPicPr>
                <p:cNvPr id="31873" name="잉크 31872">
                  <a:extLst>
                    <a:ext uri="{FF2B5EF4-FFF2-40B4-BE49-F238E27FC236}">
                      <a16:creationId xmlns:a16="http://schemas.microsoft.com/office/drawing/2014/main" id="{9DA58CCA-AB6A-4279-AC98-77C8B94F645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961891" y="4688575"/>
                  <a:ext cx="94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1874" name="잉크 31873">
                  <a:extLst>
                    <a:ext uri="{FF2B5EF4-FFF2-40B4-BE49-F238E27FC236}">
                      <a16:creationId xmlns:a16="http://schemas.microsoft.com/office/drawing/2014/main" id="{61723481-EBE5-4E5E-9D3A-85CDFBBE8C5D}"/>
                    </a:ext>
                  </a:extLst>
                </p14:cNvPr>
                <p14:cNvContentPartPr/>
                <p14:nvPr/>
              </p14:nvContentPartPr>
              <p14:xfrm>
                <a:off x="8052971" y="4609015"/>
                <a:ext cx="13680" cy="141480"/>
              </p14:xfrm>
            </p:contentPart>
          </mc:Choice>
          <mc:Fallback>
            <p:pic>
              <p:nvPicPr>
                <p:cNvPr id="31874" name="잉크 31873">
                  <a:extLst>
                    <a:ext uri="{FF2B5EF4-FFF2-40B4-BE49-F238E27FC236}">
                      <a16:creationId xmlns:a16="http://schemas.microsoft.com/office/drawing/2014/main" id="{61723481-EBE5-4E5E-9D3A-85CDFBBE8C5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043971" y="4600375"/>
                  <a:ext cx="313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1875" name="잉크 31874">
                  <a:extLst>
                    <a:ext uri="{FF2B5EF4-FFF2-40B4-BE49-F238E27FC236}">
                      <a16:creationId xmlns:a16="http://schemas.microsoft.com/office/drawing/2014/main" id="{50C44DE0-7F75-4A86-936D-C0C9284F34C9}"/>
                    </a:ext>
                  </a:extLst>
                </p14:cNvPr>
                <p14:cNvContentPartPr/>
                <p14:nvPr/>
              </p14:nvContentPartPr>
              <p14:xfrm>
                <a:off x="8115251" y="4618015"/>
                <a:ext cx="41040" cy="62640"/>
              </p14:xfrm>
            </p:contentPart>
          </mc:Choice>
          <mc:Fallback>
            <p:pic>
              <p:nvPicPr>
                <p:cNvPr id="31875" name="잉크 31874">
                  <a:extLst>
                    <a:ext uri="{FF2B5EF4-FFF2-40B4-BE49-F238E27FC236}">
                      <a16:creationId xmlns:a16="http://schemas.microsoft.com/office/drawing/2014/main" id="{50C44DE0-7F75-4A86-936D-C0C9284F34C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106251" y="4609015"/>
                  <a:ext cx="586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1876" name="잉크 31875">
                  <a:extLst>
                    <a:ext uri="{FF2B5EF4-FFF2-40B4-BE49-F238E27FC236}">
                      <a16:creationId xmlns:a16="http://schemas.microsoft.com/office/drawing/2014/main" id="{BB20B137-061B-4AA4-A753-56FB47867287}"/>
                    </a:ext>
                  </a:extLst>
                </p14:cNvPr>
                <p14:cNvContentPartPr/>
                <p14:nvPr/>
              </p14:nvContentPartPr>
              <p14:xfrm>
                <a:off x="8086811" y="4714135"/>
                <a:ext cx="112680" cy="87120"/>
              </p14:xfrm>
            </p:contentPart>
          </mc:Choice>
          <mc:Fallback>
            <p:pic>
              <p:nvPicPr>
                <p:cNvPr id="31876" name="잉크 31875">
                  <a:extLst>
                    <a:ext uri="{FF2B5EF4-FFF2-40B4-BE49-F238E27FC236}">
                      <a16:creationId xmlns:a16="http://schemas.microsoft.com/office/drawing/2014/main" id="{BB20B137-061B-4AA4-A753-56FB4786728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078171" y="4705135"/>
                  <a:ext cx="1303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1877" name="잉크 31876">
                  <a:extLst>
                    <a:ext uri="{FF2B5EF4-FFF2-40B4-BE49-F238E27FC236}">
                      <a16:creationId xmlns:a16="http://schemas.microsoft.com/office/drawing/2014/main" id="{06B4327F-0E9D-4DD6-8E08-17DEFA61DF63}"/>
                    </a:ext>
                  </a:extLst>
                </p14:cNvPr>
                <p14:cNvContentPartPr/>
                <p14:nvPr/>
              </p14:nvContentPartPr>
              <p14:xfrm>
                <a:off x="8188331" y="4627735"/>
                <a:ext cx="129960" cy="101160"/>
              </p14:xfrm>
            </p:contentPart>
          </mc:Choice>
          <mc:Fallback>
            <p:pic>
              <p:nvPicPr>
                <p:cNvPr id="31877" name="잉크 31876">
                  <a:extLst>
                    <a:ext uri="{FF2B5EF4-FFF2-40B4-BE49-F238E27FC236}">
                      <a16:creationId xmlns:a16="http://schemas.microsoft.com/office/drawing/2014/main" id="{06B4327F-0E9D-4DD6-8E08-17DEFA61DF6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179691" y="4618735"/>
                  <a:ext cx="147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1878" name="잉크 31877">
                  <a:extLst>
                    <a:ext uri="{FF2B5EF4-FFF2-40B4-BE49-F238E27FC236}">
                      <a16:creationId xmlns:a16="http://schemas.microsoft.com/office/drawing/2014/main" id="{B22528A2-1E05-4502-9CF3-6CBCC1E3E0C9}"/>
                    </a:ext>
                  </a:extLst>
                </p14:cNvPr>
                <p14:cNvContentPartPr/>
                <p14:nvPr/>
              </p14:nvContentPartPr>
              <p14:xfrm>
                <a:off x="8340971" y="4761655"/>
                <a:ext cx="40680" cy="15840"/>
              </p14:xfrm>
            </p:contentPart>
          </mc:Choice>
          <mc:Fallback>
            <p:pic>
              <p:nvPicPr>
                <p:cNvPr id="31878" name="잉크 31877">
                  <a:extLst>
                    <a:ext uri="{FF2B5EF4-FFF2-40B4-BE49-F238E27FC236}">
                      <a16:creationId xmlns:a16="http://schemas.microsoft.com/office/drawing/2014/main" id="{B22528A2-1E05-4502-9CF3-6CBCC1E3E0C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332331" y="4753015"/>
                  <a:ext cx="583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1937" name="잉크 31936">
                  <a:extLst>
                    <a:ext uri="{FF2B5EF4-FFF2-40B4-BE49-F238E27FC236}">
                      <a16:creationId xmlns:a16="http://schemas.microsoft.com/office/drawing/2014/main" id="{AF2789FA-C48C-4DDF-86FC-1008EA4AFB06}"/>
                    </a:ext>
                  </a:extLst>
                </p14:cNvPr>
                <p14:cNvContentPartPr/>
                <p14:nvPr/>
              </p14:nvContentPartPr>
              <p14:xfrm>
                <a:off x="7664891" y="4889095"/>
                <a:ext cx="75960" cy="225360"/>
              </p14:xfrm>
            </p:contentPart>
          </mc:Choice>
          <mc:Fallback>
            <p:pic>
              <p:nvPicPr>
                <p:cNvPr id="31937" name="잉크 31936">
                  <a:extLst>
                    <a:ext uri="{FF2B5EF4-FFF2-40B4-BE49-F238E27FC236}">
                      <a16:creationId xmlns:a16="http://schemas.microsoft.com/office/drawing/2014/main" id="{AF2789FA-C48C-4DDF-86FC-1008EA4AFB0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656251" y="4880455"/>
                  <a:ext cx="936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1938" name="잉크 31937">
                  <a:extLst>
                    <a:ext uri="{FF2B5EF4-FFF2-40B4-BE49-F238E27FC236}">
                      <a16:creationId xmlns:a16="http://schemas.microsoft.com/office/drawing/2014/main" id="{3CD77F93-38D5-4E27-A400-8CE9A999B61D}"/>
                    </a:ext>
                  </a:extLst>
                </p14:cNvPr>
                <p14:cNvContentPartPr/>
                <p14:nvPr/>
              </p14:nvContentPartPr>
              <p14:xfrm>
                <a:off x="7753451" y="4960735"/>
                <a:ext cx="73080" cy="37800"/>
              </p14:xfrm>
            </p:contentPart>
          </mc:Choice>
          <mc:Fallback>
            <p:pic>
              <p:nvPicPr>
                <p:cNvPr id="31938" name="잉크 31937">
                  <a:extLst>
                    <a:ext uri="{FF2B5EF4-FFF2-40B4-BE49-F238E27FC236}">
                      <a16:creationId xmlns:a16="http://schemas.microsoft.com/office/drawing/2014/main" id="{3CD77F93-38D5-4E27-A400-8CE9A999B61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744451" y="4952095"/>
                  <a:ext cx="90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1939" name="잉크 31938">
                  <a:extLst>
                    <a:ext uri="{FF2B5EF4-FFF2-40B4-BE49-F238E27FC236}">
                      <a16:creationId xmlns:a16="http://schemas.microsoft.com/office/drawing/2014/main" id="{E5BC109D-46F0-4825-8443-DDC7C8337134}"/>
                    </a:ext>
                  </a:extLst>
                </p14:cNvPr>
                <p14:cNvContentPartPr/>
                <p14:nvPr/>
              </p14:nvContentPartPr>
              <p14:xfrm>
                <a:off x="7753451" y="5008975"/>
                <a:ext cx="144720" cy="84600"/>
              </p14:xfrm>
            </p:contentPart>
          </mc:Choice>
          <mc:Fallback>
            <p:pic>
              <p:nvPicPr>
                <p:cNvPr id="31939" name="잉크 31938">
                  <a:extLst>
                    <a:ext uri="{FF2B5EF4-FFF2-40B4-BE49-F238E27FC236}">
                      <a16:creationId xmlns:a16="http://schemas.microsoft.com/office/drawing/2014/main" id="{E5BC109D-46F0-4825-8443-DDC7C833713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744451" y="5000335"/>
                  <a:ext cx="162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1941" name="잉크 31940">
                  <a:extLst>
                    <a:ext uri="{FF2B5EF4-FFF2-40B4-BE49-F238E27FC236}">
                      <a16:creationId xmlns:a16="http://schemas.microsoft.com/office/drawing/2014/main" id="{F3350DAB-33C7-43BB-8107-C23597D03FF3}"/>
                    </a:ext>
                  </a:extLst>
                </p14:cNvPr>
                <p14:cNvContentPartPr/>
                <p14:nvPr/>
              </p14:nvContentPartPr>
              <p14:xfrm>
                <a:off x="7883771" y="4974775"/>
                <a:ext cx="120600" cy="138240"/>
              </p14:xfrm>
            </p:contentPart>
          </mc:Choice>
          <mc:Fallback>
            <p:pic>
              <p:nvPicPr>
                <p:cNvPr id="31941" name="잉크 31940">
                  <a:extLst>
                    <a:ext uri="{FF2B5EF4-FFF2-40B4-BE49-F238E27FC236}">
                      <a16:creationId xmlns:a16="http://schemas.microsoft.com/office/drawing/2014/main" id="{F3350DAB-33C7-43BB-8107-C23597D03FF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875131" y="4965775"/>
                  <a:ext cx="138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1942" name="잉크 31941">
                  <a:extLst>
                    <a:ext uri="{FF2B5EF4-FFF2-40B4-BE49-F238E27FC236}">
                      <a16:creationId xmlns:a16="http://schemas.microsoft.com/office/drawing/2014/main" id="{AEEEEACA-20B9-478B-B104-87A2511906F2}"/>
                    </a:ext>
                  </a:extLst>
                </p14:cNvPr>
                <p14:cNvContentPartPr/>
                <p14:nvPr/>
              </p14:nvContentPartPr>
              <p14:xfrm>
                <a:off x="7950011" y="4954975"/>
                <a:ext cx="134280" cy="148320"/>
              </p14:xfrm>
            </p:contentPart>
          </mc:Choice>
          <mc:Fallback>
            <p:pic>
              <p:nvPicPr>
                <p:cNvPr id="31942" name="잉크 31941">
                  <a:extLst>
                    <a:ext uri="{FF2B5EF4-FFF2-40B4-BE49-F238E27FC236}">
                      <a16:creationId xmlns:a16="http://schemas.microsoft.com/office/drawing/2014/main" id="{AEEEEACA-20B9-478B-B104-87A2511906F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941371" y="4946335"/>
                  <a:ext cx="151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1943" name="잉크 31942">
                  <a:extLst>
                    <a:ext uri="{FF2B5EF4-FFF2-40B4-BE49-F238E27FC236}">
                      <a16:creationId xmlns:a16="http://schemas.microsoft.com/office/drawing/2014/main" id="{9C068748-CDA8-4527-8FD2-BBB49F180605}"/>
                    </a:ext>
                  </a:extLst>
                </p14:cNvPr>
                <p14:cNvContentPartPr/>
                <p14:nvPr/>
              </p14:nvContentPartPr>
              <p14:xfrm>
                <a:off x="8092211" y="4980175"/>
                <a:ext cx="66240" cy="75600"/>
              </p14:xfrm>
            </p:contentPart>
          </mc:Choice>
          <mc:Fallback>
            <p:pic>
              <p:nvPicPr>
                <p:cNvPr id="31943" name="잉크 31942">
                  <a:extLst>
                    <a:ext uri="{FF2B5EF4-FFF2-40B4-BE49-F238E27FC236}">
                      <a16:creationId xmlns:a16="http://schemas.microsoft.com/office/drawing/2014/main" id="{9C068748-CDA8-4527-8FD2-BBB49F18060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083571" y="4971535"/>
                  <a:ext cx="838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1944" name="잉크 31943">
                  <a:extLst>
                    <a:ext uri="{FF2B5EF4-FFF2-40B4-BE49-F238E27FC236}">
                      <a16:creationId xmlns:a16="http://schemas.microsoft.com/office/drawing/2014/main" id="{5C49E835-9A54-4184-8D8E-356AB4455AA6}"/>
                    </a:ext>
                  </a:extLst>
                </p14:cNvPr>
                <p14:cNvContentPartPr/>
                <p14:nvPr/>
              </p14:nvContentPartPr>
              <p14:xfrm>
                <a:off x="8095091" y="4976575"/>
                <a:ext cx="180720" cy="149040"/>
              </p14:xfrm>
            </p:contentPart>
          </mc:Choice>
          <mc:Fallback>
            <p:pic>
              <p:nvPicPr>
                <p:cNvPr id="31944" name="잉크 31943">
                  <a:extLst>
                    <a:ext uri="{FF2B5EF4-FFF2-40B4-BE49-F238E27FC236}">
                      <a16:creationId xmlns:a16="http://schemas.microsoft.com/office/drawing/2014/main" id="{5C49E835-9A54-4184-8D8E-356AB4455AA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086091" y="4967575"/>
                  <a:ext cx="198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1945" name="잉크 31944">
                  <a:extLst>
                    <a:ext uri="{FF2B5EF4-FFF2-40B4-BE49-F238E27FC236}">
                      <a16:creationId xmlns:a16="http://schemas.microsoft.com/office/drawing/2014/main" id="{42A9B3A9-0B5D-41CB-8AC6-DFAD6A4FE302}"/>
                    </a:ext>
                  </a:extLst>
                </p14:cNvPr>
                <p14:cNvContentPartPr/>
                <p14:nvPr/>
              </p14:nvContentPartPr>
              <p14:xfrm>
                <a:off x="8178971" y="5160175"/>
                <a:ext cx="124200" cy="12600"/>
              </p14:xfrm>
            </p:contentPart>
          </mc:Choice>
          <mc:Fallback>
            <p:pic>
              <p:nvPicPr>
                <p:cNvPr id="31945" name="잉크 31944">
                  <a:extLst>
                    <a:ext uri="{FF2B5EF4-FFF2-40B4-BE49-F238E27FC236}">
                      <a16:creationId xmlns:a16="http://schemas.microsoft.com/office/drawing/2014/main" id="{42A9B3A9-0B5D-41CB-8AC6-DFAD6A4FE30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70331" y="5151175"/>
                  <a:ext cx="1418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1946" name="잉크 31945">
                  <a:extLst>
                    <a:ext uri="{FF2B5EF4-FFF2-40B4-BE49-F238E27FC236}">
                      <a16:creationId xmlns:a16="http://schemas.microsoft.com/office/drawing/2014/main" id="{BE4A4338-D52B-4508-8087-4E442B89361D}"/>
                    </a:ext>
                  </a:extLst>
                </p14:cNvPr>
                <p14:cNvContentPartPr/>
                <p14:nvPr/>
              </p14:nvContentPartPr>
              <p14:xfrm>
                <a:off x="8267171" y="4992055"/>
                <a:ext cx="156960" cy="136440"/>
              </p14:xfrm>
            </p:contentPart>
          </mc:Choice>
          <mc:Fallback>
            <p:pic>
              <p:nvPicPr>
                <p:cNvPr id="31946" name="잉크 31945">
                  <a:extLst>
                    <a:ext uri="{FF2B5EF4-FFF2-40B4-BE49-F238E27FC236}">
                      <a16:creationId xmlns:a16="http://schemas.microsoft.com/office/drawing/2014/main" id="{BE4A4338-D52B-4508-8087-4E442B89361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258171" y="4983055"/>
                  <a:ext cx="1746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1947" name="잉크 31946">
                  <a:extLst>
                    <a:ext uri="{FF2B5EF4-FFF2-40B4-BE49-F238E27FC236}">
                      <a16:creationId xmlns:a16="http://schemas.microsoft.com/office/drawing/2014/main" id="{AFCDC151-B6AD-46D7-964A-F16D7331CF70}"/>
                    </a:ext>
                  </a:extLst>
                </p14:cNvPr>
                <p14:cNvContentPartPr/>
                <p14:nvPr/>
              </p14:nvContentPartPr>
              <p14:xfrm>
                <a:off x="8463731" y="4941655"/>
                <a:ext cx="122400" cy="224640"/>
              </p14:xfrm>
            </p:contentPart>
          </mc:Choice>
          <mc:Fallback>
            <p:pic>
              <p:nvPicPr>
                <p:cNvPr id="31947" name="잉크 31946">
                  <a:extLst>
                    <a:ext uri="{FF2B5EF4-FFF2-40B4-BE49-F238E27FC236}">
                      <a16:creationId xmlns:a16="http://schemas.microsoft.com/office/drawing/2014/main" id="{AFCDC151-B6AD-46D7-964A-F16D7331CF7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54731" y="4932655"/>
                  <a:ext cx="1400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1948" name="잉크 31947">
                  <a:extLst>
                    <a:ext uri="{FF2B5EF4-FFF2-40B4-BE49-F238E27FC236}">
                      <a16:creationId xmlns:a16="http://schemas.microsoft.com/office/drawing/2014/main" id="{D6203041-B92C-469D-8308-3D7091D1048E}"/>
                    </a:ext>
                  </a:extLst>
                </p14:cNvPr>
                <p14:cNvContentPartPr/>
                <p14:nvPr/>
              </p14:nvContentPartPr>
              <p14:xfrm>
                <a:off x="8583251" y="4966495"/>
                <a:ext cx="141120" cy="101160"/>
              </p14:xfrm>
            </p:contentPart>
          </mc:Choice>
          <mc:Fallback>
            <p:pic>
              <p:nvPicPr>
                <p:cNvPr id="31948" name="잉크 31947">
                  <a:extLst>
                    <a:ext uri="{FF2B5EF4-FFF2-40B4-BE49-F238E27FC236}">
                      <a16:creationId xmlns:a16="http://schemas.microsoft.com/office/drawing/2014/main" id="{D6203041-B92C-469D-8308-3D7091D1048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574251" y="4957495"/>
                  <a:ext cx="158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1949" name="잉크 31948">
                  <a:extLst>
                    <a:ext uri="{FF2B5EF4-FFF2-40B4-BE49-F238E27FC236}">
                      <a16:creationId xmlns:a16="http://schemas.microsoft.com/office/drawing/2014/main" id="{B98D44E8-9FF8-40E4-B462-AD517457333A}"/>
                    </a:ext>
                  </a:extLst>
                </p14:cNvPr>
                <p14:cNvContentPartPr/>
                <p14:nvPr/>
              </p14:nvContentPartPr>
              <p14:xfrm>
                <a:off x="8658131" y="5072695"/>
                <a:ext cx="63000" cy="61920"/>
              </p14:xfrm>
            </p:contentPart>
          </mc:Choice>
          <mc:Fallback>
            <p:pic>
              <p:nvPicPr>
                <p:cNvPr id="31949" name="잉크 31948">
                  <a:extLst>
                    <a:ext uri="{FF2B5EF4-FFF2-40B4-BE49-F238E27FC236}">
                      <a16:creationId xmlns:a16="http://schemas.microsoft.com/office/drawing/2014/main" id="{B98D44E8-9FF8-40E4-B462-AD517457333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649131" y="5064055"/>
                  <a:ext cx="80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1950" name="잉크 31949">
                  <a:extLst>
                    <a:ext uri="{FF2B5EF4-FFF2-40B4-BE49-F238E27FC236}">
                      <a16:creationId xmlns:a16="http://schemas.microsoft.com/office/drawing/2014/main" id="{213DBC99-B9FB-44D6-A1F7-7156F161D152}"/>
                    </a:ext>
                  </a:extLst>
                </p14:cNvPr>
                <p14:cNvContentPartPr/>
                <p14:nvPr/>
              </p14:nvContentPartPr>
              <p14:xfrm>
                <a:off x="8778011" y="5000335"/>
                <a:ext cx="82080" cy="89640"/>
              </p14:xfrm>
            </p:contentPart>
          </mc:Choice>
          <mc:Fallback>
            <p:pic>
              <p:nvPicPr>
                <p:cNvPr id="31950" name="잉크 31949">
                  <a:extLst>
                    <a:ext uri="{FF2B5EF4-FFF2-40B4-BE49-F238E27FC236}">
                      <a16:creationId xmlns:a16="http://schemas.microsoft.com/office/drawing/2014/main" id="{213DBC99-B9FB-44D6-A1F7-7156F161D15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769371" y="4991695"/>
                  <a:ext cx="99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1951" name="잉크 31950">
                  <a:extLst>
                    <a:ext uri="{FF2B5EF4-FFF2-40B4-BE49-F238E27FC236}">
                      <a16:creationId xmlns:a16="http://schemas.microsoft.com/office/drawing/2014/main" id="{6E31591A-3C26-43A2-A6EA-49C901190212}"/>
                    </a:ext>
                  </a:extLst>
                </p14:cNvPr>
                <p14:cNvContentPartPr/>
                <p14:nvPr/>
              </p14:nvContentPartPr>
              <p14:xfrm>
                <a:off x="8884571" y="4999615"/>
                <a:ext cx="16200" cy="99360"/>
              </p14:xfrm>
            </p:contentPart>
          </mc:Choice>
          <mc:Fallback>
            <p:pic>
              <p:nvPicPr>
                <p:cNvPr id="31951" name="잉크 31950">
                  <a:extLst>
                    <a:ext uri="{FF2B5EF4-FFF2-40B4-BE49-F238E27FC236}">
                      <a16:creationId xmlns:a16="http://schemas.microsoft.com/office/drawing/2014/main" id="{6E31591A-3C26-43A2-A6EA-49C90119021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875931" y="4990975"/>
                  <a:ext cx="33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1952" name="잉크 31951">
                  <a:extLst>
                    <a:ext uri="{FF2B5EF4-FFF2-40B4-BE49-F238E27FC236}">
                      <a16:creationId xmlns:a16="http://schemas.microsoft.com/office/drawing/2014/main" id="{4509A6EF-16B8-48E8-AE1B-EC5E2DC647F6}"/>
                    </a:ext>
                  </a:extLst>
                </p14:cNvPr>
                <p14:cNvContentPartPr/>
                <p14:nvPr/>
              </p14:nvContentPartPr>
              <p14:xfrm>
                <a:off x="8915171" y="4986295"/>
                <a:ext cx="101880" cy="133920"/>
              </p14:xfrm>
            </p:contentPart>
          </mc:Choice>
          <mc:Fallback>
            <p:pic>
              <p:nvPicPr>
                <p:cNvPr id="31952" name="잉크 31951">
                  <a:extLst>
                    <a:ext uri="{FF2B5EF4-FFF2-40B4-BE49-F238E27FC236}">
                      <a16:creationId xmlns:a16="http://schemas.microsoft.com/office/drawing/2014/main" id="{4509A6EF-16B8-48E8-AE1B-EC5E2DC647F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906171" y="4977295"/>
                  <a:ext cx="119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1953" name="잉크 31952">
                  <a:extLst>
                    <a:ext uri="{FF2B5EF4-FFF2-40B4-BE49-F238E27FC236}">
                      <a16:creationId xmlns:a16="http://schemas.microsoft.com/office/drawing/2014/main" id="{A5D3C15D-D378-460E-981C-54C63BBA790F}"/>
                    </a:ext>
                  </a:extLst>
                </p14:cNvPr>
                <p14:cNvContentPartPr/>
                <p14:nvPr/>
              </p14:nvContentPartPr>
              <p14:xfrm>
                <a:off x="7800971" y="5235055"/>
                <a:ext cx="178200" cy="117360"/>
              </p14:xfrm>
            </p:contentPart>
          </mc:Choice>
          <mc:Fallback>
            <p:pic>
              <p:nvPicPr>
                <p:cNvPr id="31953" name="잉크 31952">
                  <a:extLst>
                    <a:ext uri="{FF2B5EF4-FFF2-40B4-BE49-F238E27FC236}">
                      <a16:creationId xmlns:a16="http://schemas.microsoft.com/office/drawing/2014/main" id="{A5D3C15D-D378-460E-981C-54C63BBA790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92331" y="5226415"/>
                  <a:ext cx="195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1954" name="잉크 31953">
                  <a:extLst>
                    <a:ext uri="{FF2B5EF4-FFF2-40B4-BE49-F238E27FC236}">
                      <a16:creationId xmlns:a16="http://schemas.microsoft.com/office/drawing/2014/main" id="{583C5A9E-8434-47B6-8645-F150CD354E7F}"/>
                    </a:ext>
                  </a:extLst>
                </p14:cNvPr>
                <p14:cNvContentPartPr/>
                <p14:nvPr/>
              </p14:nvContentPartPr>
              <p14:xfrm>
                <a:off x="7983131" y="5253055"/>
                <a:ext cx="91440" cy="108360"/>
              </p14:xfrm>
            </p:contentPart>
          </mc:Choice>
          <mc:Fallback>
            <p:pic>
              <p:nvPicPr>
                <p:cNvPr id="31954" name="잉크 31953">
                  <a:extLst>
                    <a:ext uri="{FF2B5EF4-FFF2-40B4-BE49-F238E27FC236}">
                      <a16:creationId xmlns:a16="http://schemas.microsoft.com/office/drawing/2014/main" id="{583C5A9E-8434-47B6-8645-F150CD354E7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974131" y="5244055"/>
                  <a:ext cx="109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1955" name="잉크 31954">
                  <a:extLst>
                    <a:ext uri="{FF2B5EF4-FFF2-40B4-BE49-F238E27FC236}">
                      <a16:creationId xmlns:a16="http://schemas.microsoft.com/office/drawing/2014/main" id="{01D38D4A-A1B3-4BDF-B6B1-CEA7F54C4BA1}"/>
                    </a:ext>
                  </a:extLst>
                </p14:cNvPr>
                <p14:cNvContentPartPr/>
                <p14:nvPr/>
              </p14:nvContentPartPr>
              <p14:xfrm>
                <a:off x="7992491" y="5392735"/>
                <a:ext cx="132480" cy="48600"/>
              </p14:xfrm>
            </p:contentPart>
          </mc:Choice>
          <mc:Fallback>
            <p:pic>
              <p:nvPicPr>
                <p:cNvPr id="31955" name="잉크 31954">
                  <a:extLst>
                    <a:ext uri="{FF2B5EF4-FFF2-40B4-BE49-F238E27FC236}">
                      <a16:creationId xmlns:a16="http://schemas.microsoft.com/office/drawing/2014/main" id="{01D38D4A-A1B3-4BDF-B6B1-CEA7F54C4BA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983851" y="5384095"/>
                  <a:ext cx="150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1956" name="잉크 31955">
                  <a:extLst>
                    <a:ext uri="{FF2B5EF4-FFF2-40B4-BE49-F238E27FC236}">
                      <a16:creationId xmlns:a16="http://schemas.microsoft.com/office/drawing/2014/main" id="{404DA80F-5B42-4674-9A5B-F9AAAA0899BF}"/>
                    </a:ext>
                  </a:extLst>
                </p14:cNvPr>
                <p14:cNvContentPartPr/>
                <p14:nvPr/>
              </p14:nvContentPartPr>
              <p14:xfrm>
                <a:off x="8110931" y="5296255"/>
                <a:ext cx="178920" cy="111240"/>
              </p14:xfrm>
            </p:contentPart>
          </mc:Choice>
          <mc:Fallback>
            <p:pic>
              <p:nvPicPr>
                <p:cNvPr id="31956" name="잉크 31955">
                  <a:extLst>
                    <a:ext uri="{FF2B5EF4-FFF2-40B4-BE49-F238E27FC236}">
                      <a16:creationId xmlns:a16="http://schemas.microsoft.com/office/drawing/2014/main" id="{404DA80F-5B42-4674-9A5B-F9AAAA0899B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101931" y="5287615"/>
                  <a:ext cx="196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1957" name="잉크 31956">
                  <a:extLst>
                    <a:ext uri="{FF2B5EF4-FFF2-40B4-BE49-F238E27FC236}">
                      <a16:creationId xmlns:a16="http://schemas.microsoft.com/office/drawing/2014/main" id="{06B0E6F2-E2B9-4FA9-9332-0A292EA4A830}"/>
                    </a:ext>
                  </a:extLst>
                </p14:cNvPr>
                <p14:cNvContentPartPr/>
                <p14:nvPr/>
              </p14:nvContentPartPr>
              <p14:xfrm>
                <a:off x="8363291" y="5229229"/>
                <a:ext cx="120960" cy="261720"/>
              </p14:xfrm>
            </p:contentPart>
          </mc:Choice>
          <mc:Fallback>
            <p:pic>
              <p:nvPicPr>
                <p:cNvPr id="31957" name="잉크 31956">
                  <a:extLst>
                    <a:ext uri="{FF2B5EF4-FFF2-40B4-BE49-F238E27FC236}">
                      <a16:creationId xmlns:a16="http://schemas.microsoft.com/office/drawing/2014/main" id="{06B0E6F2-E2B9-4FA9-9332-0A292EA4A83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354651" y="5220229"/>
                  <a:ext cx="1386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1959" name="잉크 31958">
                  <a:extLst>
                    <a:ext uri="{FF2B5EF4-FFF2-40B4-BE49-F238E27FC236}">
                      <a16:creationId xmlns:a16="http://schemas.microsoft.com/office/drawing/2014/main" id="{EF24D221-67E7-4672-9D41-7C039E7AF557}"/>
                    </a:ext>
                  </a:extLst>
                </p14:cNvPr>
                <p14:cNvContentPartPr/>
                <p14:nvPr/>
              </p14:nvContentPartPr>
              <p14:xfrm>
                <a:off x="8477411" y="5291215"/>
                <a:ext cx="93240" cy="120240"/>
              </p14:xfrm>
            </p:contentPart>
          </mc:Choice>
          <mc:Fallback>
            <p:pic>
              <p:nvPicPr>
                <p:cNvPr id="31959" name="잉크 31958">
                  <a:extLst>
                    <a:ext uri="{FF2B5EF4-FFF2-40B4-BE49-F238E27FC236}">
                      <a16:creationId xmlns:a16="http://schemas.microsoft.com/office/drawing/2014/main" id="{EF24D221-67E7-4672-9D41-7C039E7AF55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468771" y="5282575"/>
                  <a:ext cx="110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1960" name="잉크 31959">
                  <a:extLst>
                    <a:ext uri="{FF2B5EF4-FFF2-40B4-BE49-F238E27FC236}">
                      <a16:creationId xmlns:a16="http://schemas.microsoft.com/office/drawing/2014/main" id="{ED61859E-5DD0-4FBE-B6F0-3785502BFB53}"/>
                    </a:ext>
                  </a:extLst>
                </p14:cNvPr>
                <p14:cNvContentPartPr/>
                <p14:nvPr/>
              </p14:nvContentPartPr>
              <p14:xfrm>
                <a:off x="8578931" y="5341615"/>
                <a:ext cx="11160" cy="102600"/>
              </p14:xfrm>
            </p:contentPart>
          </mc:Choice>
          <mc:Fallback>
            <p:pic>
              <p:nvPicPr>
                <p:cNvPr id="31960" name="잉크 31959">
                  <a:extLst>
                    <a:ext uri="{FF2B5EF4-FFF2-40B4-BE49-F238E27FC236}">
                      <a16:creationId xmlns:a16="http://schemas.microsoft.com/office/drawing/2014/main" id="{ED61859E-5DD0-4FBE-B6F0-3785502BFB5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570291" y="5332975"/>
                  <a:ext cx="28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1961" name="잉크 31960">
                  <a:extLst>
                    <a:ext uri="{FF2B5EF4-FFF2-40B4-BE49-F238E27FC236}">
                      <a16:creationId xmlns:a16="http://schemas.microsoft.com/office/drawing/2014/main" id="{4B82D69C-CAAC-49C6-B626-5320E2C8D709}"/>
                    </a:ext>
                  </a:extLst>
                </p14:cNvPr>
                <p14:cNvContentPartPr/>
                <p14:nvPr/>
              </p14:nvContentPartPr>
              <p14:xfrm>
                <a:off x="8578931" y="5305975"/>
                <a:ext cx="124200" cy="171000"/>
              </p14:xfrm>
            </p:contentPart>
          </mc:Choice>
          <mc:Fallback>
            <p:pic>
              <p:nvPicPr>
                <p:cNvPr id="31961" name="잉크 31960">
                  <a:extLst>
                    <a:ext uri="{FF2B5EF4-FFF2-40B4-BE49-F238E27FC236}">
                      <a16:creationId xmlns:a16="http://schemas.microsoft.com/office/drawing/2014/main" id="{4B82D69C-CAAC-49C6-B626-5320E2C8D70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570291" y="5296975"/>
                  <a:ext cx="1418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1962" name="잉크 31961">
                  <a:extLst>
                    <a:ext uri="{FF2B5EF4-FFF2-40B4-BE49-F238E27FC236}">
                      <a16:creationId xmlns:a16="http://schemas.microsoft.com/office/drawing/2014/main" id="{8DECABB4-2DC2-42BB-9081-689BB851173C}"/>
                    </a:ext>
                  </a:extLst>
                </p14:cNvPr>
                <p14:cNvContentPartPr/>
                <p14:nvPr/>
              </p14:nvContentPartPr>
              <p14:xfrm>
                <a:off x="8718971" y="5323615"/>
                <a:ext cx="116280" cy="112320"/>
              </p14:xfrm>
            </p:contentPart>
          </mc:Choice>
          <mc:Fallback>
            <p:pic>
              <p:nvPicPr>
                <p:cNvPr id="31962" name="잉크 31961">
                  <a:extLst>
                    <a:ext uri="{FF2B5EF4-FFF2-40B4-BE49-F238E27FC236}">
                      <a16:creationId xmlns:a16="http://schemas.microsoft.com/office/drawing/2014/main" id="{8DECABB4-2DC2-42BB-9081-689BB851173C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710331" y="5314975"/>
                  <a:ext cx="1339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1963" name="잉크 31962">
                  <a:extLst>
                    <a:ext uri="{FF2B5EF4-FFF2-40B4-BE49-F238E27FC236}">
                      <a16:creationId xmlns:a16="http://schemas.microsoft.com/office/drawing/2014/main" id="{2D5B5798-260A-4F06-A0B5-095798C5D2F4}"/>
                    </a:ext>
                  </a:extLst>
                </p14:cNvPr>
                <p14:cNvContentPartPr/>
                <p14:nvPr/>
              </p14:nvContentPartPr>
              <p14:xfrm>
                <a:off x="8809691" y="5258095"/>
                <a:ext cx="169920" cy="183960"/>
              </p14:xfrm>
            </p:contentPart>
          </mc:Choice>
          <mc:Fallback>
            <p:pic>
              <p:nvPicPr>
                <p:cNvPr id="31963" name="잉크 31962">
                  <a:extLst>
                    <a:ext uri="{FF2B5EF4-FFF2-40B4-BE49-F238E27FC236}">
                      <a16:creationId xmlns:a16="http://schemas.microsoft.com/office/drawing/2014/main" id="{2D5B5798-260A-4F06-A0B5-095798C5D2F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801051" y="5249455"/>
                  <a:ext cx="1875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1965" name="잉크 31964">
                  <a:extLst>
                    <a:ext uri="{FF2B5EF4-FFF2-40B4-BE49-F238E27FC236}">
                      <a16:creationId xmlns:a16="http://schemas.microsoft.com/office/drawing/2014/main" id="{2345AB62-2430-483E-9B9D-1803EFE9FF24}"/>
                    </a:ext>
                  </a:extLst>
                </p14:cNvPr>
                <p14:cNvContentPartPr/>
                <p14:nvPr/>
              </p14:nvContentPartPr>
              <p14:xfrm>
                <a:off x="8998597" y="5173837"/>
                <a:ext cx="106920" cy="201960"/>
              </p14:xfrm>
            </p:contentPart>
          </mc:Choice>
          <mc:Fallback>
            <p:pic>
              <p:nvPicPr>
                <p:cNvPr id="31965" name="잉크 31964">
                  <a:extLst>
                    <a:ext uri="{FF2B5EF4-FFF2-40B4-BE49-F238E27FC236}">
                      <a16:creationId xmlns:a16="http://schemas.microsoft.com/office/drawing/2014/main" id="{2345AB62-2430-483E-9B9D-1803EFE9FF2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989597" y="5164837"/>
                  <a:ext cx="1245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1966" name="잉크 31965">
                  <a:extLst>
                    <a:ext uri="{FF2B5EF4-FFF2-40B4-BE49-F238E27FC236}">
                      <a16:creationId xmlns:a16="http://schemas.microsoft.com/office/drawing/2014/main" id="{B81362B3-FD86-4BEA-9531-E9C905B1EDCE}"/>
                    </a:ext>
                  </a:extLst>
                </p14:cNvPr>
                <p14:cNvContentPartPr/>
                <p14:nvPr/>
              </p14:nvContentPartPr>
              <p14:xfrm>
                <a:off x="9047557" y="5232157"/>
                <a:ext cx="100800" cy="123840"/>
              </p14:xfrm>
            </p:contentPart>
          </mc:Choice>
          <mc:Fallback>
            <p:pic>
              <p:nvPicPr>
                <p:cNvPr id="31966" name="잉크 31965">
                  <a:extLst>
                    <a:ext uri="{FF2B5EF4-FFF2-40B4-BE49-F238E27FC236}">
                      <a16:creationId xmlns:a16="http://schemas.microsoft.com/office/drawing/2014/main" id="{B81362B3-FD86-4BEA-9531-E9C905B1EDC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038917" y="5223157"/>
                  <a:ext cx="118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1967" name="잉크 31966">
                  <a:extLst>
                    <a:ext uri="{FF2B5EF4-FFF2-40B4-BE49-F238E27FC236}">
                      <a16:creationId xmlns:a16="http://schemas.microsoft.com/office/drawing/2014/main" id="{AF630E24-0DB5-4297-A38B-4669D8FD9ED3}"/>
                    </a:ext>
                  </a:extLst>
                </p14:cNvPr>
                <p14:cNvContentPartPr/>
                <p14:nvPr/>
              </p14:nvContentPartPr>
              <p14:xfrm>
                <a:off x="9016597" y="5394157"/>
                <a:ext cx="157680" cy="83880"/>
              </p14:xfrm>
            </p:contentPart>
          </mc:Choice>
          <mc:Fallback>
            <p:pic>
              <p:nvPicPr>
                <p:cNvPr id="31967" name="잉크 31966">
                  <a:extLst>
                    <a:ext uri="{FF2B5EF4-FFF2-40B4-BE49-F238E27FC236}">
                      <a16:creationId xmlns:a16="http://schemas.microsoft.com/office/drawing/2014/main" id="{AF630E24-0DB5-4297-A38B-4669D8FD9ED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007597" y="5385157"/>
                  <a:ext cx="175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1968" name="잉크 31967">
                  <a:extLst>
                    <a:ext uri="{FF2B5EF4-FFF2-40B4-BE49-F238E27FC236}">
                      <a16:creationId xmlns:a16="http://schemas.microsoft.com/office/drawing/2014/main" id="{71E08C4D-8E13-4A72-99A6-DCE88F8A8D40}"/>
                    </a:ext>
                  </a:extLst>
                </p14:cNvPr>
                <p14:cNvContentPartPr/>
                <p14:nvPr/>
              </p14:nvContentPartPr>
              <p14:xfrm>
                <a:off x="9167077" y="5259157"/>
                <a:ext cx="111240" cy="149760"/>
              </p14:xfrm>
            </p:contentPart>
          </mc:Choice>
          <mc:Fallback>
            <p:pic>
              <p:nvPicPr>
                <p:cNvPr id="31968" name="잉크 31967">
                  <a:extLst>
                    <a:ext uri="{FF2B5EF4-FFF2-40B4-BE49-F238E27FC236}">
                      <a16:creationId xmlns:a16="http://schemas.microsoft.com/office/drawing/2014/main" id="{71E08C4D-8E13-4A72-99A6-DCE88F8A8D4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158437" y="5250517"/>
                  <a:ext cx="128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1969" name="잉크 31968">
                  <a:extLst>
                    <a:ext uri="{FF2B5EF4-FFF2-40B4-BE49-F238E27FC236}">
                      <a16:creationId xmlns:a16="http://schemas.microsoft.com/office/drawing/2014/main" id="{F6BA0228-7BC4-4389-B280-05219706E766}"/>
                    </a:ext>
                  </a:extLst>
                </p14:cNvPr>
                <p14:cNvContentPartPr/>
                <p14:nvPr/>
              </p14:nvContentPartPr>
              <p14:xfrm>
                <a:off x="9221077" y="5267437"/>
                <a:ext cx="80280" cy="124920"/>
              </p14:xfrm>
            </p:contentPart>
          </mc:Choice>
          <mc:Fallback>
            <p:pic>
              <p:nvPicPr>
                <p:cNvPr id="31969" name="잉크 31968">
                  <a:extLst>
                    <a:ext uri="{FF2B5EF4-FFF2-40B4-BE49-F238E27FC236}">
                      <a16:creationId xmlns:a16="http://schemas.microsoft.com/office/drawing/2014/main" id="{F6BA0228-7BC4-4389-B280-05219706E76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212077" y="5258437"/>
                  <a:ext cx="979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1970" name="잉크 31969">
                  <a:extLst>
                    <a:ext uri="{FF2B5EF4-FFF2-40B4-BE49-F238E27FC236}">
                      <a16:creationId xmlns:a16="http://schemas.microsoft.com/office/drawing/2014/main" id="{C7276E5D-3827-48A3-A74E-CF72E8A8E2C5}"/>
                    </a:ext>
                  </a:extLst>
                </p14:cNvPr>
                <p14:cNvContentPartPr/>
                <p14:nvPr/>
              </p14:nvContentPartPr>
              <p14:xfrm>
                <a:off x="9242677" y="5379397"/>
                <a:ext cx="94680" cy="91080"/>
              </p14:xfrm>
            </p:contentPart>
          </mc:Choice>
          <mc:Fallback>
            <p:pic>
              <p:nvPicPr>
                <p:cNvPr id="31970" name="잉크 31969">
                  <a:extLst>
                    <a:ext uri="{FF2B5EF4-FFF2-40B4-BE49-F238E27FC236}">
                      <a16:creationId xmlns:a16="http://schemas.microsoft.com/office/drawing/2014/main" id="{C7276E5D-3827-48A3-A74E-CF72E8A8E2C5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233677" y="5370757"/>
                  <a:ext cx="112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1971" name="잉크 31970">
                  <a:extLst>
                    <a:ext uri="{FF2B5EF4-FFF2-40B4-BE49-F238E27FC236}">
                      <a16:creationId xmlns:a16="http://schemas.microsoft.com/office/drawing/2014/main" id="{4C7305AD-6514-4D8F-B52F-290D08F700A8}"/>
                    </a:ext>
                  </a:extLst>
                </p14:cNvPr>
                <p14:cNvContentPartPr/>
                <p14:nvPr/>
              </p14:nvContentPartPr>
              <p14:xfrm>
                <a:off x="9302077" y="5268517"/>
                <a:ext cx="139680" cy="156960"/>
              </p14:xfrm>
            </p:contentPart>
          </mc:Choice>
          <mc:Fallback>
            <p:pic>
              <p:nvPicPr>
                <p:cNvPr id="31971" name="잉크 31970">
                  <a:extLst>
                    <a:ext uri="{FF2B5EF4-FFF2-40B4-BE49-F238E27FC236}">
                      <a16:creationId xmlns:a16="http://schemas.microsoft.com/office/drawing/2014/main" id="{4C7305AD-6514-4D8F-B52F-290D08F700A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293437" y="5259517"/>
                  <a:ext cx="157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1972" name="잉크 31971">
                  <a:extLst>
                    <a:ext uri="{FF2B5EF4-FFF2-40B4-BE49-F238E27FC236}">
                      <a16:creationId xmlns:a16="http://schemas.microsoft.com/office/drawing/2014/main" id="{45ECE558-31B1-4139-830E-C23564EFA3A4}"/>
                    </a:ext>
                  </a:extLst>
                </p14:cNvPr>
                <p14:cNvContentPartPr/>
                <p14:nvPr/>
              </p14:nvContentPartPr>
              <p14:xfrm>
                <a:off x="9382357" y="5314957"/>
                <a:ext cx="132480" cy="159120"/>
              </p14:xfrm>
            </p:contentPart>
          </mc:Choice>
          <mc:Fallback>
            <p:pic>
              <p:nvPicPr>
                <p:cNvPr id="31972" name="잉크 31971">
                  <a:extLst>
                    <a:ext uri="{FF2B5EF4-FFF2-40B4-BE49-F238E27FC236}">
                      <a16:creationId xmlns:a16="http://schemas.microsoft.com/office/drawing/2014/main" id="{45ECE558-31B1-4139-830E-C23564EFA3A4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373717" y="5305957"/>
                  <a:ext cx="150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1974" name="잉크 31973">
                  <a:extLst>
                    <a:ext uri="{FF2B5EF4-FFF2-40B4-BE49-F238E27FC236}">
                      <a16:creationId xmlns:a16="http://schemas.microsoft.com/office/drawing/2014/main" id="{12111646-CD46-4BAB-9DD4-3F5D6EEE0045}"/>
                    </a:ext>
                  </a:extLst>
                </p14:cNvPr>
                <p14:cNvContentPartPr/>
                <p14:nvPr/>
              </p14:nvContentPartPr>
              <p14:xfrm>
                <a:off x="9582517" y="5211637"/>
                <a:ext cx="104040" cy="175680"/>
              </p14:xfrm>
            </p:contentPart>
          </mc:Choice>
          <mc:Fallback>
            <p:pic>
              <p:nvPicPr>
                <p:cNvPr id="31974" name="잉크 31973">
                  <a:extLst>
                    <a:ext uri="{FF2B5EF4-FFF2-40B4-BE49-F238E27FC236}">
                      <a16:creationId xmlns:a16="http://schemas.microsoft.com/office/drawing/2014/main" id="{12111646-CD46-4BAB-9DD4-3F5D6EEE004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573517" y="5202997"/>
                  <a:ext cx="1216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1975" name="잉크 31974">
                  <a:extLst>
                    <a:ext uri="{FF2B5EF4-FFF2-40B4-BE49-F238E27FC236}">
                      <a16:creationId xmlns:a16="http://schemas.microsoft.com/office/drawing/2014/main" id="{5B4C9847-6089-4D00-8FEC-CA05353059C5}"/>
                    </a:ext>
                  </a:extLst>
                </p14:cNvPr>
                <p14:cNvContentPartPr/>
                <p14:nvPr/>
              </p14:nvContentPartPr>
              <p14:xfrm>
                <a:off x="9597997" y="5286157"/>
                <a:ext cx="111600" cy="129240"/>
              </p14:xfrm>
            </p:contentPart>
          </mc:Choice>
          <mc:Fallback>
            <p:pic>
              <p:nvPicPr>
                <p:cNvPr id="31975" name="잉크 31974">
                  <a:extLst>
                    <a:ext uri="{FF2B5EF4-FFF2-40B4-BE49-F238E27FC236}">
                      <a16:creationId xmlns:a16="http://schemas.microsoft.com/office/drawing/2014/main" id="{5B4C9847-6089-4D00-8FEC-CA05353059C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589357" y="5277517"/>
                  <a:ext cx="129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1976" name="잉크 31975">
                  <a:extLst>
                    <a:ext uri="{FF2B5EF4-FFF2-40B4-BE49-F238E27FC236}">
                      <a16:creationId xmlns:a16="http://schemas.microsoft.com/office/drawing/2014/main" id="{C359969E-8EBF-48B5-9E2B-9D3AC28790EC}"/>
                    </a:ext>
                  </a:extLst>
                </p14:cNvPr>
                <p14:cNvContentPartPr/>
                <p14:nvPr/>
              </p14:nvContentPartPr>
              <p14:xfrm>
                <a:off x="9652357" y="5449957"/>
                <a:ext cx="101880" cy="60840"/>
              </p14:xfrm>
            </p:contentPart>
          </mc:Choice>
          <mc:Fallback>
            <p:pic>
              <p:nvPicPr>
                <p:cNvPr id="31976" name="잉크 31975">
                  <a:extLst>
                    <a:ext uri="{FF2B5EF4-FFF2-40B4-BE49-F238E27FC236}">
                      <a16:creationId xmlns:a16="http://schemas.microsoft.com/office/drawing/2014/main" id="{C359969E-8EBF-48B5-9E2B-9D3AC28790EC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643357" y="5440957"/>
                  <a:ext cx="119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1977" name="잉크 31976">
                  <a:extLst>
                    <a:ext uri="{FF2B5EF4-FFF2-40B4-BE49-F238E27FC236}">
                      <a16:creationId xmlns:a16="http://schemas.microsoft.com/office/drawing/2014/main" id="{7ECAD66A-4333-45CD-95F3-431E0D954EE9}"/>
                    </a:ext>
                  </a:extLst>
                </p14:cNvPr>
                <p14:cNvContentPartPr/>
                <p14:nvPr/>
              </p14:nvContentPartPr>
              <p14:xfrm>
                <a:off x="9699157" y="5245477"/>
                <a:ext cx="207720" cy="282600"/>
              </p14:xfrm>
            </p:contentPart>
          </mc:Choice>
          <mc:Fallback>
            <p:pic>
              <p:nvPicPr>
                <p:cNvPr id="31977" name="잉크 31976">
                  <a:extLst>
                    <a:ext uri="{FF2B5EF4-FFF2-40B4-BE49-F238E27FC236}">
                      <a16:creationId xmlns:a16="http://schemas.microsoft.com/office/drawing/2014/main" id="{7ECAD66A-4333-45CD-95F3-431E0D954EE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690157" y="5236477"/>
                  <a:ext cx="2253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1978" name="잉크 31977">
                  <a:extLst>
                    <a:ext uri="{FF2B5EF4-FFF2-40B4-BE49-F238E27FC236}">
                      <a16:creationId xmlns:a16="http://schemas.microsoft.com/office/drawing/2014/main" id="{166C1E46-9019-406B-9A89-BDD1D995C4D7}"/>
                    </a:ext>
                  </a:extLst>
                </p14:cNvPr>
                <p14:cNvContentPartPr/>
                <p14:nvPr/>
              </p14:nvContentPartPr>
              <p14:xfrm>
                <a:off x="9876637" y="5304877"/>
                <a:ext cx="113760" cy="106560"/>
              </p14:xfrm>
            </p:contentPart>
          </mc:Choice>
          <mc:Fallback>
            <p:pic>
              <p:nvPicPr>
                <p:cNvPr id="31978" name="잉크 31977">
                  <a:extLst>
                    <a:ext uri="{FF2B5EF4-FFF2-40B4-BE49-F238E27FC236}">
                      <a16:creationId xmlns:a16="http://schemas.microsoft.com/office/drawing/2014/main" id="{166C1E46-9019-406B-9A89-BDD1D995C4D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867997" y="5296237"/>
                  <a:ext cx="1314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1979" name="잉크 31978">
                  <a:extLst>
                    <a:ext uri="{FF2B5EF4-FFF2-40B4-BE49-F238E27FC236}">
                      <a16:creationId xmlns:a16="http://schemas.microsoft.com/office/drawing/2014/main" id="{7A309171-247A-4949-B8EA-8ADA7AB0C4CD}"/>
                    </a:ext>
                  </a:extLst>
                </p14:cNvPr>
                <p14:cNvContentPartPr/>
                <p14:nvPr/>
              </p14:nvContentPartPr>
              <p14:xfrm>
                <a:off x="9855757" y="5370397"/>
                <a:ext cx="166680" cy="101160"/>
              </p14:xfrm>
            </p:contentPart>
          </mc:Choice>
          <mc:Fallback>
            <p:pic>
              <p:nvPicPr>
                <p:cNvPr id="31979" name="잉크 31978">
                  <a:extLst>
                    <a:ext uri="{FF2B5EF4-FFF2-40B4-BE49-F238E27FC236}">
                      <a16:creationId xmlns:a16="http://schemas.microsoft.com/office/drawing/2014/main" id="{7A309171-247A-4949-B8EA-8ADA7AB0C4C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847117" y="5361757"/>
                  <a:ext cx="184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1980" name="잉크 31979">
                  <a:extLst>
                    <a:ext uri="{FF2B5EF4-FFF2-40B4-BE49-F238E27FC236}">
                      <a16:creationId xmlns:a16="http://schemas.microsoft.com/office/drawing/2014/main" id="{86288FC7-2D93-4457-A105-E256F3917277}"/>
                    </a:ext>
                  </a:extLst>
                </p14:cNvPr>
                <p14:cNvContentPartPr/>
                <p14:nvPr/>
              </p14:nvContentPartPr>
              <p14:xfrm>
                <a:off x="10004077" y="5290117"/>
                <a:ext cx="125640" cy="204480"/>
              </p14:xfrm>
            </p:contentPart>
          </mc:Choice>
          <mc:Fallback>
            <p:pic>
              <p:nvPicPr>
                <p:cNvPr id="31980" name="잉크 31979">
                  <a:extLst>
                    <a:ext uri="{FF2B5EF4-FFF2-40B4-BE49-F238E27FC236}">
                      <a16:creationId xmlns:a16="http://schemas.microsoft.com/office/drawing/2014/main" id="{86288FC7-2D93-4457-A105-E256F3917277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995077" y="5281117"/>
                  <a:ext cx="1432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1981" name="잉크 31980">
                  <a:extLst>
                    <a:ext uri="{FF2B5EF4-FFF2-40B4-BE49-F238E27FC236}">
                      <a16:creationId xmlns:a16="http://schemas.microsoft.com/office/drawing/2014/main" id="{CE2D372B-65F0-46F4-9D9D-94201CDDD6AC}"/>
                    </a:ext>
                  </a:extLst>
                </p14:cNvPr>
                <p14:cNvContentPartPr/>
                <p14:nvPr/>
              </p14:nvContentPartPr>
              <p14:xfrm>
                <a:off x="10132957" y="5248717"/>
                <a:ext cx="85320" cy="336960"/>
              </p14:xfrm>
            </p:contentPart>
          </mc:Choice>
          <mc:Fallback>
            <p:pic>
              <p:nvPicPr>
                <p:cNvPr id="31981" name="잉크 31980">
                  <a:extLst>
                    <a:ext uri="{FF2B5EF4-FFF2-40B4-BE49-F238E27FC236}">
                      <a16:creationId xmlns:a16="http://schemas.microsoft.com/office/drawing/2014/main" id="{CE2D372B-65F0-46F4-9D9D-94201CDDD6AC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123957" y="5239717"/>
                  <a:ext cx="1029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1983" name="잉크 31982">
                  <a:extLst>
                    <a:ext uri="{FF2B5EF4-FFF2-40B4-BE49-F238E27FC236}">
                      <a16:creationId xmlns:a16="http://schemas.microsoft.com/office/drawing/2014/main" id="{69087F9A-775F-4B48-909C-B7EBB580DBC3}"/>
                    </a:ext>
                  </a:extLst>
                </p14:cNvPr>
                <p14:cNvContentPartPr/>
                <p14:nvPr/>
              </p14:nvContentPartPr>
              <p14:xfrm>
                <a:off x="7517557" y="4614397"/>
                <a:ext cx="205200" cy="831600"/>
              </p14:xfrm>
            </p:contentPart>
          </mc:Choice>
          <mc:Fallback>
            <p:pic>
              <p:nvPicPr>
                <p:cNvPr id="31983" name="잉크 31982">
                  <a:extLst>
                    <a:ext uri="{FF2B5EF4-FFF2-40B4-BE49-F238E27FC236}">
                      <a16:creationId xmlns:a16="http://schemas.microsoft.com/office/drawing/2014/main" id="{69087F9A-775F-4B48-909C-B7EBB580DBC3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508917" y="4605757"/>
                  <a:ext cx="222840" cy="84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0">
            <p14:nvContentPartPr>
              <p14:cNvPr id="31986" name="잉크 31985">
                <a:extLst>
                  <a:ext uri="{FF2B5EF4-FFF2-40B4-BE49-F238E27FC236}">
                    <a16:creationId xmlns:a16="http://schemas.microsoft.com/office/drawing/2014/main" id="{EE93E601-BEC1-458A-9E45-020A482AF6E8}"/>
                  </a:ext>
                </a:extLst>
              </p14:cNvPr>
              <p14:cNvContentPartPr/>
              <p14:nvPr/>
            </p14:nvContentPartPr>
            <p14:xfrm>
              <a:off x="5300832" y="5137632"/>
              <a:ext cx="701640" cy="45720"/>
            </p14:xfrm>
          </p:contentPart>
        </mc:Choice>
        <mc:Fallback>
          <p:pic>
            <p:nvPicPr>
              <p:cNvPr id="31986" name="잉크 31985">
                <a:extLst>
                  <a:ext uri="{FF2B5EF4-FFF2-40B4-BE49-F238E27FC236}">
                    <a16:creationId xmlns:a16="http://schemas.microsoft.com/office/drawing/2014/main" id="{EE93E601-BEC1-458A-9E45-020A482AF6E8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5292192" y="5128632"/>
                <a:ext cx="719280" cy="6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007" name="그룹 32006">
            <a:extLst>
              <a:ext uri="{FF2B5EF4-FFF2-40B4-BE49-F238E27FC236}">
                <a16:creationId xmlns:a16="http://schemas.microsoft.com/office/drawing/2014/main" id="{B4E01857-2F36-484D-A669-BBB4D9D1A2CD}"/>
              </a:ext>
            </a:extLst>
          </p:cNvPr>
          <p:cNvGrpSpPr/>
          <p:nvPr/>
        </p:nvGrpSpPr>
        <p:grpSpPr>
          <a:xfrm>
            <a:off x="6418632" y="4910232"/>
            <a:ext cx="500040" cy="166680"/>
            <a:chOff x="6418632" y="4910232"/>
            <a:chExt cx="500040" cy="16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1989" name="잉크 31988">
                  <a:extLst>
                    <a:ext uri="{FF2B5EF4-FFF2-40B4-BE49-F238E27FC236}">
                      <a16:creationId xmlns:a16="http://schemas.microsoft.com/office/drawing/2014/main" id="{385C5B73-45F5-4B38-B490-D6DDEDD9DBCF}"/>
                    </a:ext>
                  </a:extLst>
                </p14:cNvPr>
                <p14:cNvContentPartPr/>
                <p14:nvPr/>
              </p14:nvContentPartPr>
              <p14:xfrm>
                <a:off x="6418632" y="4910232"/>
                <a:ext cx="98640" cy="25920"/>
              </p14:xfrm>
            </p:contentPart>
          </mc:Choice>
          <mc:Fallback>
            <p:pic>
              <p:nvPicPr>
                <p:cNvPr id="31989" name="잉크 31988">
                  <a:extLst>
                    <a:ext uri="{FF2B5EF4-FFF2-40B4-BE49-F238E27FC236}">
                      <a16:creationId xmlns:a16="http://schemas.microsoft.com/office/drawing/2014/main" id="{385C5B73-45F5-4B38-B490-D6DDEDD9DBCF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409992" y="4901232"/>
                  <a:ext cx="116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1990" name="잉크 31989">
                  <a:extLst>
                    <a:ext uri="{FF2B5EF4-FFF2-40B4-BE49-F238E27FC236}">
                      <a16:creationId xmlns:a16="http://schemas.microsoft.com/office/drawing/2014/main" id="{49D83810-C841-463D-98B2-D6074D04B666}"/>
                    </a:ext>
                  </a:extLst>
                </p14:cNvPr>
                <p14:cNvContentPartPr/>
                <p14:nvPr/>
              </p14:nvContentPartPr>
              <p14:xfrm>
                <a:off x="6426552" y="4962432"/>
                <a:ext cx="105120" cy="86040"/>
              </p14:xfrm>
            </p:contentPart>
          </mc:Choice>
          <mc:Fallback>
            <p:pic>
              <p:nvPicPr>
                <p:cNvPr id="31990" name="잉크 31989">
                  <a:extLst>
                    <a:ext uri="{FF2B5EF4-FFF2-40B4-BE49-F238E27FC236}">
                      <a16:creationId xmlns:a16="http://schemas.microsoft.com/office/drawing/2014/main" id="{49D83810-C841-463D-98B2-D6074D04B666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417912" y="4953792"/>
                  <a:ext cx="1227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1991" name="잉크 31990">
                  <a:extLst>
                    <a:ext uri="{FF2B5EF4-FFF2-40B4-BE49-F238E27FC236}">
                      <a16:creationId xmlns:a16="http://schemas.microsoft.com/office/drawing/2014/main" id="{C81C6A2A-435A-453A-AFAA-007742DA4F80}"/>
                    </a:ext>
                  </a:extLst>
                </p14:cNvPr>
                <p14:cNvContentPartPr/>
                <p14:nvPr/>
              </p14:nvContentPartPr>
              <p14:xfrm>
                <a:off x="6530592" y="4968192"/>
                <a:ext cx="12960" cy="82440"/>
              </p14:xfrm>
            </p:contentPart>
          </mc:Choice>
          <mc:Fallback>
            <p:pic>
              <p:nvPicPr>
                <p:cNvPr id="31991" name="잉크 31990">
                  <a:extLst>
                    <a:ext uri="{FF2B5EF4-FFF2-40B4-BE49-F238E27FC236}">
                      <a16:creationId xmlns:a16="http://schemas.microsoft.com/office/drawing/2014/main" id="{C81C6A2A-435A-453A-AFAA-007742DA4F80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521592" y="4959192"/>
                  <a:ext cx="306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1992" name="잉크 31991">
                  <a:extLst>
                    <a:ext uri="{FF2B5EF4-FFF2-40B4-BE49-F238E27FC236}">
                      <a16:creationId xmlns:a16="http://schemas.microsoft.com/office/drawing/2014/main" id="{EC50740C-5CE7-4709-BEB8-608CA652F65B}"/>
                    </a:ext>
                  </a:extLst>
                </p14:cNvPr>
                <p14:cNvContentPartPr/>
                <p14:nvPr/>
              </p14:nvContentPartPr>
              <p14:xfrm>
                <a:off x="6543912" y="4931832"/>
                <a:ext cx="94320" cy="135360"/>
              </p14:xfrm>
            </p:contentPart>
          </mc:Choice>
          <mc:Fallback>
            <p:pic>
              <p:nvPicPr>
                <p:cNvPr id="31992" name="잉크 31991">
                  <a:extLst>
                    <a:ext uri="{FF2B5EF4-FFF2-40B4-BE49-F238E27FC236}">
                      <a16:creationId xmlns:a16="http://schemas.microsoft.com/office/drawing/2014/main" id="{EC50740C-5CE7-4709-BEB8-608CA652F65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534912" y="4922832"/>
                  <a:ext cx="1119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1993" name="잉크 31992">
                  <a:extLst>
                    <a:ext uri="{FF2B5EF4-FFF2-40B4-BE49-F238E27FC236}">
                      <a16:creationId xmlns:a16="http://schemas.microsoft.com/office/drawing/2014/main" id="{D9D990A7-8CAE-419B-9F6E-102FD4AF725C}"/>
                    </a:ext>
                  </a:extLst>
                </p14:cNvPr>
                <p14:cNvContentPartPr/>
                <p14:nvPr/>
              </p14:nvContentPartPr>
              <p14:xfrm>
                <a:off x="6658392" y="4926792"/>
                <a:ext cx="78480" cy="94320"/>
              </p14:xfrm>
            </p:contentPart>
          </mc:Choice>
          <mc:Fallback>
            <p:pic>
              <p:nvPicPr>
                <p:cNvPr id="31993" name="잉크 31992">
                  <a:extLst>
                    <a:ext uri="{FF2B5EF4-FFF2-40B4-BE49-F238E27FC236}">
                      <a16:creationId xmlns:a16="http://schemas.microsoft.com/office/drawing/2014/main" id="{D9D990A7-8CAE-419B-9F6E-102FD4AF725C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649392" y="4918152"/>
                  <a:ext cx="96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1994" name="잉크 31993">
                  <a:extLst>
                    <a:ext uri="{FF2B5EF4-FFF2-40B4-BE49-F238E27FC236}">
                      <a16:creationId xmlns:a16="http://schemas.microsoft.com/office/drawing/2014/main" id="{19242F2D-4932-4D74-AB24-6299F10370F8}"/>
                    </a:ext>
                  </a:extLst>
                </p14:cNvPr>
                <p14:cNvContentPartPr/>
                <p14:nvPr/>
              </p14:nvContentPartPr>
              <p14:xfrm>
                <a:off x="6723192" y="4937232"/>
                <a:ext cx="48240" cy="83160"/>
              </p14:xfrm>
            </p:contentPart>
          </mc:Choice>
          <mc:Fallback>
            <p:pic>
              <p:nvPicPr>
                <p:cNvPr id="31994" name="잉크 31993">
                  <a:extLst>
                    <a:ext uri="{FF2B5EF4-FFF2-40B4-BE49-F238E27FC236}">
                      <a16:creationId xmlns:a16="http://schemas.microsoft.com/office/drawing/2014/main" id="{19242F2D-4932-4D74-AB24-6299F10370F8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714552" y="4928232"/>
                  <a:ext cx="658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1995" name="잉크 31994">
                  <a:extLst>
                    <a:ext uri="{FF2B5EF4-FFF2-40B4-BE49-F238E27FC236}">
                      <a16:creationId xmlns:a16="http://schemas.microsoft.com/office/drawing/2014/main" id="{5F3B4C9D-79AB-4936-8C3D-0F343A3032DC}"/>
                    </a:ext>
                  </a:extLst>
                </p14:cNvPr>
                <p14:cNvContentPartPr/>
                <p14:nvPr/>
              </p14:nvContentPartPr>
              <p14:xfrm>
                <a:off x="6723552" y="5014632"/>
                <a:ext cx="74160" cy="62280"/>
              </p14:xfrm>
            </p:contentPart>
          </mc:Choice>
          <mc:Fallback>
            <p:pic>
              <p:nvPicPr>
                <p:cNvPr id="31995" name="잉크 31994">
                  <a:extLst>
                    <a:ext uri="{FF2B5EF4-FFF2-40B4-BE49-F238E27FC236}">
                      <a16:creationId xmlns:a16="http://schemas.microsoft.com/office/drawing/2014/main" id="{5F3B4C9D-79AB-4936-8C3D-0F343A3032DC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714912" y="5005632"/>
                  <a:ext cx="91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1996" name="잉크 31995">
                  <a:extLst>
                    <a:ext uri="{FF2B5EF4-FFF2-40B4-BE49-F238E27FC236}">
                      <a16:creationId xmlns:a16="http://schemas.microsoft.com/office/drawing/2014/main" id="{1468A572-3DA3-48C9-BB73-BFC0397EC973}"/>
                    </a:ext>
                  </a:extLst>
                </p14:cNvPr>
                <p14:cNvContentPartPr/>
                <p14:nvPr/>
              </p14:nvContentPartPr>
              <p14:xfrm>
                <a:off x="6813552" y="4919592"/>
                <a:ext cx="105120" cy="141120"/>
              </p14:xfrm>
            </p:contentPart>
          </mc:Choice>
          <mc:Fallback>
            <p:pic>
              <p:nvPicPr>
                <p:cNvPr id="31996" name="잉크 31995">
                  <a:extLst>
                    <a:ext uri="{FF2B5EF4-FFF2-40B4-BE49-F238E27FC236}">
                      <a16:creationId xmlns:a16="http://schemas.microsoft.com/office/drawing/2014/main" id="{1468A572-3DA3-48C9-BB73-BFC0397EC973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804552" y="4910592"/>
                  <a:ext cx="12276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06" name="그룹 32005">
            <a:extLst>
              <a:ext uri="{FF2B5EF4-FFF2-40B4-BE49-F238E27FC236}">
                <a16:creationId xmlns:a16="http://schemas.microsoft.com/office/drawing/2014/main" id="{E75EA8E7-BFAB-4955-9BA8-223F0ADF41F8}"/>
              </a:ext>
            </a:extLst>
          </p:cNvPr>
          <p:cNvGrpSpPr/>
          <p:nvPr/>
        </p:nvGrpSpPr>
        <p:grpSpPr>
          <a:xfrm>
            <a:off x="5434752" y="5205432"/>
            <a:ext cx="1965960" cy="273240"/>
            <a:chOff x="5434752" y="5205432"/>
            <a:chExt cx="1965960" cy="27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1997" name="잉크 31996">
                  <a:extLst>
                    <a:ext uri="{FF2B5EF4-FFF2-40B4-BE49-F238E27FC236}">
                      <a16:creationId xmlns:a16="http://schemas.microsoft.com/office/drawing/2014/main" id="{B409E374-953A-406B-B91A-C9AFF88FC360}"/>
                    </a:ext>
                  </a:extLst>
                </p14:cNvPr>
                <p14:cNvContentPartPr/>
                <p14:nvPr/>
              </p14:nvContentPartPr>
              <p14:xfrm>
                <a:off x="5434752" y="5340792"/>
                <a:ext cx="1342080" cy="47160"/>
              </p14:xfrm>
            </p:contentPart>
          </mc:Choice>
          <mc:Fallback>
            <p:pic>
              <p:nvPicPr>
                <p:cNvPr id="31997" name="잉크 31996">
                  <a:extLst>
                    <a:ext uri="{FF2B5EF4-FFF2-40B4-BE49-F238E27FC236}">
                      <a16:creationId xmlns:a16="http://schemas.microsoft.com/office/drawing/2014/main" id="{B409E374-953A-406B-B91A-C9AFF88FC360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425752" y="5331792"/>
                  <a:ext cx="13597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1998" name="잉크 31997">
                  <a:extLst>
                    <a:ext uri="{FF2B5EF4-FFF2-40B4-BE49-F238E27FC236}">
                      <a16:creationId xmlns:a16="http://schemas.microsoft.com/office/drawing/2014/main" id="{90AC2AD5-F655-40ED-A154-E48B5995ACE2}"/>
                    </a:ext>
                  </a:extLst>
                </p14:cNvPr>
                <p14:cNvContentPartPr/>
                <p14:nvPr/>
              </p14:nvContentPartPr>
              <p14:xfrm>
                <a:off x="6845952" y="5205432"/>
                <a:ext cx="125280" cy="131760"/>
              </p14:xfrm>
            </p:contentPart>
          </mc:Choice>
          <mc:Fallback>
            <p:pic>
              <p:nvPicPr>
                <p:cNvPr id="31998" name="잉크 31997">
                  <a:extLst>
                    <a:ext uri="{FF2B5EF4-FFF2-40B4-BE49-F238E27FC236}">
                      <a16:creationId xmlns:a16="http://schemas.microsoft.com/office/drawing/2014/main" id="{90AC2AD5-F655-40ED-A154-E48B5995ACE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836952" y="5196432"/>
                  <a:ext cx="142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1999" name="잉크 31998">
                  <a:extLst>
                    <a:ext uri="{FF2B5EF4-FFF2-40B4-BE49-F238E27FC236}">
                      <a16:creationId xmlns:a16="http://schemas.microsoft.com/office/drawing/2014/main" id="{92AA9592-4FF0-4934-9E1B-8016BCE972F5}"/>
                    </a:ext>
                  </a:extLst>
                </p14:cNvPr>
                <p14:cNvContentPartPr/>
                <p14:nvPr/>
              </p14:nvContentPartPr>
              <p14:xfrm>
                <a:off x="6980232" y="5267352"/>
                <a:ext cx="15480" cy="99360"/>
              </p14:xfrm>
            </p:contentPart>
          </mc:Choice>
          <mc:Fallback>
            <p:pic>
              <p:nvPicPr>
                <p:cNvPr id="31999" name="잉크 31998">
                  <a:extLst>
                    <a:ext uri="{FF2B5EF4-FFF2-40B4-BE49-F238E27FC236}">
                      <a16:creationId xmlns:a16="http://schemas.microsoft.com/office/drawing/2014/main" id="{92AA9592-4FF0-4934-9E1B-8016BCE972F5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971232" y="5258352"/>
                  <a:ext cx="331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2000" name="잉크 31999">
                  <a:extLst>
                    <a:ext uri="{FF2B5EF4-FFF2-40B4-BE49-F238E27FC236}">
                      <a16:creationId xmlns:a16="http://schemas.microsoft.com/office/drawing/2014/main" id="{0772DA80-4094-48CC-8735-FDE56AC6BDE2}"/>
                    </a:ext>
                  </a:extLst>
                </p14:cNvPr>
                <p14:cNvContentPartPr/>
                <p14:nvPr/>
              </p14:nvContentPartPr>
              <p14:xfrm>
                <a:off x="7001472" y="5233512"/>
                <a:ext cx="137520" cy="144720"/>
              </p14:xfrm>
            </p:contentPart>
          </mc:Choice>
          <mc:Fallback>
            <p:pic>
              <p:nvPicPr>
                <p:cNvPr id="32000" name="잉크 31999">
                  <a:extLst>
                    <a:ext uri="{FF2B5EF4-FFF2-40B4-BE49-F238E27FC236}">
                      <a16:creationId xmlns:a16="http://schemas.microsoft.com/office/drawing/2014/main" id="{0772DA80-4094-48CC-8735-FDE56AC6BDE2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992472" y="5224512"/>
                  <a:ext cx="1551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2001" name="잉크 32000">
                  <a:extLst>
                    <a:ext uri="{FF2B5EF4-FFF2-40B4-BE49-F238E27FC236}">
                      <a16:creationId xmlns:a16="http://schemas.microsoft.com/office/drawing/2014/main" id="{556DF71B-156C-4B36-A106-ACBF1E5D590C}"/>
                    </a:ext>
                  </a:extLst>
                </p14:cNvPr>
                <p14:cNvContentPartPr/>
                <p14:nvPr/>
              </p14:nvContentPartPr>
              <p14:xfrm>
                <a:off x="7150512" y="5233872"/>
                <a:ext cx="57600" cy="66960"/>
              </p14:xfrm>
            </p:contentPart>
          </mc:Choice>
          <mc:Fallback>
            <p:pic>
              <p:nvPicPr>
                <p:cNvPr id="32001" name="잉크 32000">
                  <a:extLst>
                    <a:ext uri="{FF2B5EF4-FFF2-40B4-BE49-F238E27FC236}">
                      <a16:creationId xmlns:a16="http://schemas.microsoft.com/office/drawing/2014/main" id="{556DF71B-156C-4B36-A106-ACBF1E5D590C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141872" y="5224872"/>
                  <a:ext cx="752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2002" name="잉크 32001">
                  <a:extLst>
                    <a:ext uri="{FF2B5EF4-FFF2-40B4-BE49-F238E27FC236}">
                      <a16:creationId xmlns:a16="http://schemas.microsoft.com/office/drawing/2014/main" id="{8FD82FDC-0207-410A-AADB-5D2A2068842D}"/>
                    </a:ext>
                  </a:extLst>
                </p14:cNvPr>
                <p14:cNvContentPartPr/>
                <p14:nvPr/>
              </p14:nvContentPartPr>
              <p14:xfrm>
                <a:off x="7137552" y="5326032"/>
                <a:ext cx="86400" cy="54000"/>
              </p14:xfrm>
            </p:contentPart>
          </mc:Choice>
          <mc:Fallback>
            <p:pic>
              <p:nvPicPr>
                <p:cNvPr id="32002" name="잉크 32001">
                  <a:extLst>
                    <a:ext uri="{FF2B5EF4-FFF2-40B4-BE49-F238E27FC236}">
                      <a16:creationId xmlns:a16="http://schemas.microsoft.com/office/drawing/2014/main" id="{8FD82FDC-0207-410A-AADB-5D2A2068842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128552" y="5317392"/>
                  <a:ext cx="1040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2003" name="잉크 32002">
                  <a:extLst>
                    <a:ext uri="{FF2B5EF4-FFF2-40B4-BE49-F238E27FC236}">
                      <a16:creationId xmlns:a16="http://schemas.microsoft.com/office/drawing/2014/main" id="{BCE5C6D1-2F0C-4A9F-A5E0-A8C8732D4E20}"/>
                    </a:ext>
                  </a:extLst>
                </p14:cNvPr>
                <p14:cNvContentPartPr/>
                <p14:nvPr/>
              </p14:nvContentPartPr>
              <p14:xfrm>
                <a:off x="7219632" y="5259072"/>
                <a:ext cx="102240" cy="83880"/>
              </p14:xfrm>
            </p:contentPart>
          </mc:Choice>
          <mc:Fallback>
            <p:pic>
              <p:nvPicPr>
                <p:cNvPr id="32003" name="잉크 32002">
                  <a:extLst>
                    <a:ext uri="{FF2B5EF4-FFF2-40B4-BE49-F238E27FC236}">
                      <a16:creationId xmlns:a16="http://schemas.microsoft.com/office/drawing/2014/main" id="{BCE5C6D1-2F0C-4A9F-A5E0-A8C8732D4E20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210632" y="5250432"/>
                  <a:ext cx="1198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2004" name="잉크 32003">
                  <a:extLst>
                    <a:ext uri="{FF2B5EF4-FFF2-40B4-BE49-F238E27FC236}">
                      <a16:creationId xmlns:a16="http://schemas.microsoft.com/office/drawing/2014/main" id="{C547E734-68E0-42A4-B093-AE431A43C4A5}"/>
                    </a:ext>
                  </a:extLst>
                </p14:cNvPr>
                <p14:cNvContentPartPr/>
                <p14:nvPr/>
              </p14:nvContentPartPr>
              <p14:xfrm>
                <a:off x="7272192" y="5277432"/>
                <a:ext cx="69840" cy="148680"/>
              </p14:xfrm>
            </p:contentPart>
          </mc:Choice>
          <mc:Fallback>
            <p:pic>
              <p:nvPicPr>
                <p:cNvPr id="32004" name="잉크 32003">
                  <a:extLst>
                    <a:ext uri="{FF2B5EF4-FFF2-40B4-BE49-F238E27FC236}">
                      <a16:creationId xmlns:a16="http://schemas.microsoft.com/office/drawing/2014/main" id="{C547E734-68E0-42A4-B093-AE431A43C4A5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263192" y="5268792"/>
                  <a:ext cx="87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2005" name="잉크 32004">
                  <a:extLst>
                    <a:ext uri="{FF2B5EF4-FFF2-40B4-BE49-F238E27FC236}">
                      <a16:creationId xmlns:a16="http://schemas.microsoft.com/office/drawing/2014/main" id="{94B90A54-F504-4981-B57D-597840DA2D0C}"/>
                    </a:ext>
                  </a:extLst>
                </p14:cNvPr>
                <p14:cNvContentPartPr/>
                <p14:nvPr/>
              </p14:nvContentPartPr>
              <p14:xfrm>
                <a:off x="7389912" y="5452392"/>
                <a:ext cx="10800" cy="26280"/>
              </p14:xfrm>
            </p:contentPart>
          </mc:Choice>
          <mc:Fallback>
            <p:pic>
              <p:nvPicPr>
                <p:cNvPr id="32005" name="잉크 32004">
                  <a:extLst>
                    <a:ext uri="{FF2B5EF4-FFF2-40B4-BE49-F238E27FC236}">
                      <a16:creationId xmlns:a16="http://schemas.microsoft.com/office/drawing/2014/main" id="{94B90A54-F504-4981-B57D-597840DA2D0C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380912" y="5443752"/>
                  <a:ext cx="28440" cy="4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6">
            <p14:nvContentPartPr>
              <p14:cNvPr id="32008" name="잉크 32007">
                <a:extLst>
                  <a:ext uri="{FF2B5EF4-FFF2-40B4-BE49-F238E27FC236}">
                    <a16:creationId xmlns:a16="http://schemas.microsoft.com/office/drawing/2014/main" id="{727E039D-D9D7-403C-9927-F02AA3364226}"/>
                  </a:ext>
                </a:extLst>
              </p14:cNvPr>
              <p14:cNvContentPartPr/>
              <p14:nvPr/>
            </p14:nvContentPartPr>
            <p14:xfrm>
              <a:off x="4990128" y="5115432"/>
              <a:ext cx="321840" cy="33480"/>
            </p14:xfrm>
          </p:contentPart>
        </mc:Choice>
        <mc:Fallback>
          <p:pic>
            <p:nvPicPr>
              <p:cNvPr id="32008" name="잉크 32007">
                <a:extLst>
                  <a:ext uri="{FF2B5EF4-FFF2-40B4-BE49-F238E27FC236}">
                    <a16:creationId xmlns:a16="http://schemas.microsoft.com/office/drawing/2014/main" id="{727E039D-D9D7-403C-9927-F02AA3364226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4981128" y="5106792"/>
                <a:ext cx="3394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8">
            <p14:nvContentPartPr>
              <p14:cNvPr id="32010" name="잉크 32009">
                <a:extLst>
                  <a:ext uri="{FF2B5EF4-FFF2-40B4-BE49-F238E27FC236}">
                    <a16:creationId xmlns:a16="http://schemas.microsoft.com/office/drawing/2014/main" id="{B81C2AAB-D484-46F1-87C6-6F8A3BBB59A0}"/>
                  </a:ext>
                </a:extLst>
              </p14:cNvPr>
              <p14:cNvContentPartPr/>
              <p14:nvPr/>
            </p14:nvContentPartPr>
            <p14:xfrm>
              <a:off x="5026128" y="5365632"/>
              <a:ext cx="438120" cy="21600"/>
            </p14:xfrm>
          </p:contentPart>
        </mc:Choice>
        <mc:Fallback>
          <p:pic>
            <p:nvPicPr>
              <p:cNvPr id="32010" name="잉크 32009">
                <a:extLst>
                  <a:ext uri="{FF2B5EF4-FFF2-40B4-BE49-F238E27FC236}">
                    <a16:creationId xmlns:a16="http://schemas.microsoft.com/office/drawing/2014/main" id="{B81C2AAB-D484-46F1-87C6-6F8A3BBB59A0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5017488" y="5356992"/>
                <a:ext cx="4557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0">
            <p14:nvContentPartPr>
              <p14:cNvPr id="32011" name="잉크 32010">
                <a:extLst>
                  <a:ext uri="{FF2B5EF4-FFF2-40B4-BE49-F238E27FC236}">
                    <a16:creationId xmlns:a16="http://schemas.microsoft.com/office/drawing/2014/main" id="{E409FE3F-9345-4E0B-86EA-69EA19B51638}"/>
                  </a:ext>
                </a:extLst>
              </p14:cNvPr>
              <p14:cNvContentPartPr/>
              <p14:nvPr/>
            </p14:nvContentPartPr>
            <p14:xfrm>
              <a:off x="4879608" y="5677752"/>
              <a:ext cx="1816920" cy="86400"/>
            </p14:xfrm>
          </p:contentPart>
        </mc:Choice>
        <mc:Fallback>
          <p:pic>
            <p:nvPicPr>
              <p:cNvPr id="32011" name="잉크 32010">
                <a:extLst>
                  <a:ext uri="{FF2B5EF4-FFF2-40B4-BE49-F238E27FC236}">
                    <a16:creationId xmlns:a16="http://schemas.microsoft.com/office/drawing/2014/main" id="{E409FE3F-9345-4E0B-86EA-69EA19B51638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4870608" y="5669112"/>
                <a:ext cx="183456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031" name="그룹 32030">
            <a:extLst>
              <a:ext uri="{FF2B5EF4-FFF2-40B4-BE49-F238E27FC236}">
                <a16:creationId xmlns:a16="http://schemas.microsoft.com/office/drawing/2014/main" id="{5750CBDF-63DC-47C5-A24F-9800F2F87A1B}"/>
              </a:ext>
            </a:extLst>
          </p:cNvPr>
          <p:cNvGrpSpPr/>
          <p:nvPr/>
        </p:nvGrpSpPr>
        <p:grpSpPr>
          <a:xfrm>
            <a:off x="6839448" y="5548872"/>
            <a:ext cx="1269000" cy="248040"/>
            <a:chOff x="6839448" y="5548872"/>
            <a:chExt cx="1269000" cy="24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2012" name="잉크 32011">
                  <a:extLst>
                    <a:ext uri="{FF2B5EF4-FFF2-40B4-BE49-F238E27FC236}">
                      <a16:creationId xmlns:a16="http://schemas.microsoft.com/office/drawing/2014/main" id="{7268E67C-6200-4679-8A62-BC483BAEF567}"/>
                    </a:ext>
                  </a:extLst>
                </p14:cNvPr>
                <p14:cNvContentPartPr/>
                <p14:nvPr/>
              </p14:nvContentPartPr>
              <p14:xfrm>
                <a:off x="6839448" y="5548872"/>
                <a:ext cx="84240" cy="114120"/>
              </p14:xfrm>
            </p:contentPart>
          </mc:Choice>
          <mc:Fallback>
            <p:pic>
              <p:nvPicPr>
                <p:cNvPr id="32012" name="잉크 32011">
                  <a:extLst>
                    <a:ext uri="{FF2B5EF4-FFF2-40B4-BE49-F238E27FC236}">
                      <a16:creationId xmlns:a16="http://schemas.microsoft.com/office/drawing/2014/main" id="{7268E67C-6200-4679-8A62-BC483BAEF56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6830808" y="5540232"/>
                  <a:ext cx="101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2013" name="잉크 32012">
                  <a:extLst>
                    <a:ext uri="{FF2B5EF4-FFF2-40B4-BE49-F238E27FC236}">
                      <a16:creationId xmlns:a16="http://schemas.microsoft.com/office/drawing/2014/main" id="{6391641D-BB2C-4E5B-9C08-F63A93B3DF35}"/>
                    </a:ext>
                  </a:extLst>
                </p14:cNvPr>
                <p14:cNvContentPartPr/>
                <p14:nvPr/>
              </p14:nvContentPartPr>
              <p14:xfrm>
                <a:off x="6905328" y="5572632"/>
                <a:ext cx="76680" cy="100080"/>
              </p14:xfrm>
            </p:contentPart>
          </mc:Choice>
          <mc:Fallback>
            <p:pic>
              <p:nvPicPr>
                <p:cNvPr id="32013" name="잉크 32012">
                  <a:extLst>
                    <a:ext uri="{FF2B5EF4-FFF2-40B4-BE49-F238E27FC236}">
                      <a16:creationId xmlns:a16="http://schemas.microsoft.com/office/drawing/2014/main" id="{6391641D-BB2C-4E5B-9C08-F63A93B3DF3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896328" y="5563632"/>
                  <a:ext cx="94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2014" name="잉크 32013">
                  <a:extLst>
                    <a:ext uri="{FF2B5EF4-FFF2-40B4-BE49-F238E27FC236}">
                      <a16:creationId xmlns:a16="http://schemas.microsoft.com/office/drawing/2014/main" id="{1AAABDBC-EA0B-4D74-A330-5DB0ED79C603}"/>
                    </a:ext>
                  </a:extLst>
                </p14:cNvPr>
                <p14:cNvContentPartPr/>
                <p14:nvPr/>
              </p14:nvContentPartPr>
              <p14:xfrm>
                <a:off x="6995328" y="5578032"/>
                <a:ext cx="82080" cy="104400"/>
              </p14:xfrm>
            </p:contentPart>
          </mc:Choice>
          <mc:Fallback>
            <p:pic>
              <p:nvPicPr>
                <p:cNvPr id="32014" name="잉크 32013">
                  <a:extLst>
                    <a:ext uri="{FF2B5EF4-FFF2-40B4-BE49-F238E27FC236}">
                      <a16:creationId xmlns:a16="http://schemas.microsoft.com/office/drawing/2014/main" id="{1AAABDBC-EA0B-4D74-A330-5DB0ED79C603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986328" y="5569392"/>
                  <a:ext cx="99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2015" name="잉크 32014">
                  <a:extLst>
                    <a:ext uri="{FF2B5EF4-FFF2-40B4-BE49-F238E27FC236}">
                      <a16:creationId xmlns:a16="http://schemas.microsoft.com/office/drawing/2014/main" id="{39C8FC7A-2862-4730-89D1-C62051FFCE88}"/>
                    </a:ext>
                  </a:extLst>
                </p14:cNvPr>
                <p14:cNvContentPartPr/>
                <p14:nvPr/>
              </p14:nvContentPartPr>
              <p14:xfrm>
                <a:off x="7024848" y="5593872"/>
                <a:ext cx="115200" cy="80640"/>
              </p14:xfrm>
            </p:contentPart>
          </mc:Choice>
          <mc:Fallback>
            <p:pic>
              <p:nvPicPr>
                <p:cNvPr id="32015" name="잉크 32014">
                  <a:extLst>
                    <a:ext uri="{FF2B5EF4-FFF2-40B4-BE49-F238E27FC236}">
                      <a16:creationId xmlns:a16="http://schemas.microsoft.com/office/drawing/2014/main" id="{39C8FC7A-2862-4730-89D1-C62051FFCE88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015848" y="5584872"/>
                  <a:ext cx="132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2016" name="잉크 32015">
                  <a:extLst>
                    <a:ext uri="{FF2B5EF4-FFF2-40B4-BE49-F238E27FC236}">
                      <a16:creationId xmlns:a16="http://schemas.microsoft.com/office/drawing/2014/main" id="{E47A44FE-DF3F-46A8-9503-CC817B6D063B}"/>
                    </a:ext>
                  </a:extLst>
                </p14:cNvPr>
                <p14:cNvContentPartPr/>
                <p14:nvPr/>
              </p14:nvContentPartPr>
              <p14:xfrm>
                <a:off x="7118808" y="5553912"/>
                <a:ext cx="97200" cy="94320"/>
              </p14:xfrm>
            </p:contentPart>
          </mc:Choice>
          <mc:Fallback>
            <p:pic>
              <p:nvPicPr>
                <p:cNvPr id="32016" name="잉크 32015">
                  <a:extLst>
                    <a:ext uri="{FF2B5EF4-FFF2-40B4-BE49-F238E27FC236}">
                      <a16:creationId xmlns:a16="http://schemas.microsoft.com/office/drawing/2014/main" id="{E47A44FE-DF3F-46A8-9503-CC817B6D063B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7109808" y="5544912"/>
                  <a:ext cx="114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2017" name="잉크 32016">
                  <a:extLst>
                    <a:ext uri="{FF2B5EF4-FFF2-40B4-BE49-F238E27FC236}">
                      <a16:creationId xmlns:a16="http://schemas.microsoft.com/office/drawing/2014/main" id="{7E147934-C3C9-4B26-91C5-F384169BAA15}"/>
                    </a:ext>
                  </a:extLst>
                </p14:cNvPr>
                <p14:cNvContentPartPr/>
                <p14:nvPr/>
              </p14:nvContentPartPr>
              <p14:xfrm>
                <a:off x="7190808" y="5576952"/>
                <a:ext cx="61920" cy="95040"/>
              </p14:xfrm>
            </p:contentPart>
          </mc:Choice>
          <mc:Fallback>
            <p:pic>
              <p:nvPicPr>
                <p:cNvPr id="32017" name="잉크 32016">
                  <a:extLst>
                    <a:ext uri="{FF2B5EF4-FFF2-40B4-BE49-F238E27FC236}">
                      <a16:creationId xmlns:a16="http://schemas.microsoft.com/office/drawing/2014/main" id="{7E147934-C3C9-4B26-91C5-F384169BAA15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181808" y="5568312"/>
                  <a:ext cx="79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2018" name="잉크 32017">
                  <a:extLst>
                    <a:ext uri="{FF2B5EF4-FFF2-40B4-BE49-F238E27FC236}">
                      <a16:creationId xmlns:a16="http://schemas.microsoft.com/office/drawing/2014/main" id="{643ABEE7-A09C-4F10-A0AD-5BB05B8E070F}"/>
                    </a:ext>
                  </a:extLst>
                </p14:cNvPr>
                <p14:cNvContentPartPr/>
                <p14:nvPr/>
              </p14:nvContentPartPr>
              <p14:xfrm>
                <a:off x="7202328" y="5677032"/>
                <a:ext cx="59400" cy="41400"/>
              </p14:xfrm>
            </p:contentPart>
          </mc:Choice>
          <mc:Fallback>
            <p:pic>
              <p:nvPicPr>
                <p:cNvPr id="32018" name="잉크 32017">
                  <a:extLst>
                    <a:ext uri="{FF2B5EF4-FFF2-40B4-BE49-F238E27FC236}">
                      <a16:creationId xmlns:a16="http://schemas.microsoft.com/office/drawing/2014/main" id="{643ABEE7-A09C-4F10-A0AD-5BB05B8E070F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193328" y="5668032"/>
                  <a:ext cx="77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2019" name="잉크 32018">
                  <a:extLst>
                    <a:ext uri="{FF2B5EF4-FFF2-40B4-BE49-F238E27FC236}">
                      <a16:creationId xmlns:a16="http://schemas.microsoft.com/office/drawing/2014/main" id="{07AEDE6F-BC29-4F4F-A8C4-C938E5D8568D}"/>
                    </a:ext>
                  </a:extLst>
                </p14:cNvPr>
                <p14:cNvContentPartPr/>
                <p14:nvPr/>
              </p14:nvContentPartPr>
              <p14:xfrm>
                <a:off x="7263528" y="5558592"/>
                <a:ext cx="76680" cy="100440"/>
              </p14:xfrm>
            </p:contentPart>
          </mc:Choice>
          <mc:Fallback>
            <p:pic>
              <p:nvPicPr>
                <p:cNvPr id="32019" name="잉크 32018">
                  <a:extLst>
                    <a:ext uri="{FF2B5EF4-FFF2-40B4-BE49-F238E27FC236}">
                      <a16:creationId xmlns:a16="http://schemas.microsoft.com/office/drawing/2014/main" id="{07AEDE6F-BC29-4F4F-A8C4-C938E5D8568D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254528" y="5549592"/>
                  <a:ext cx="943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2020" name="잉크 32019">
                  <a:extLst>
                    <a:ext uri="{FF2B5EF4-FFF2-40B4-BE49-F238E27FC236}">
                      <a16:creationId xmlns:a16="http://schemas.microsoft.com/office/drawing/2014/main" id="{BCD11BA7-3C12-4441-94AD-AD0337104925}"/>
                    </a:ext>
                  </a:extLst>
                </p14:cNvPr>
                <p14:cNvContentPartPr/>
                <p14:nvPr/>
              </p14:nvContentPartPr>
              <p14:xfrm>
                <a:off x="7294488" y="5640312"/>
                <a:ext cx="75960" cy="87120"/>
              </p14:xfrm>
            </p:contentPart>
          </mc:Choice>
          <mc:Fallback>
            <p:pic>
              <p:nvPicPr>
                <p:cNvPr id="32020" name="잉크 32019">
                  <a:extLst>
                    <a:ext uri="{FF2B5EF4-FFF2-40B4-BE49-F238E27FC236}">
                      <a16:creationId xmlns:a16="http://schemas.microsoft.com/office/drawing/2014/main" id="{BCD11BA7-3C12-4441-94AD-AD033710492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285488" y="5631312"/>
                  <a:ext cx="93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2021" name="잉크 32020">
                  <a:extLst>
                    <a:ext uri="{FF2B5EF4-FFF2-40B4-BE49-F238E27FC236}">
                      <a16:creationId xmlns:a16="http://schemas.microsoft.com/office/drawing/2014/main" id="{F6E6A236-5ECC-4800-B52A-BB85298FA305}"/>
                    </a:ext>
                  </a:extLst>
                </p14:cNvPr>
                <p14:cNvContentPartPr/>
                <p14:nvPr/>
              </p14:nvContentPartPr>
              <p14:xfrm>
                <a:off x="7453608" y="5575872"/>
                <a:ext cx="64440" cy="21600"/>
              </p14:xfrm>
            </p:contentPart>
          </mc:Choice>
          <mc:Fallback>
            <p:pic>
              <p:nvPicPr>
                <p:cNvPr id="32021" name="잉크 32020">
                  <a:extLst>
                    <a:ext uri="{FF2B5EF4-FFF2-40B4-BE49-F238E27FC236}">
                      <a16:creationId xmlns:a16="http://schemas.microsoft.com/office/drawing/2014/main" id="{F6E6A236-5ECC-4800-B52A-BB85298FA30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444608" y="5566872"/>
                  <a:ext cx="820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2022" name="잉크 32021">
                  <a:extLst>
                    <a:ext uri="{FF2B5EF4-FFF2-40B4-BE49-F238E27FC236}">
                      <a16:creationId xmlns:a16="http://schemas.microsoft.com/office/drawing/2014/main" id="{44BF0F00-42C3-44C0-941A-59AD17834A13}"/>
                    </a:ext>
                  </a:extLst>
                </p14:cNvPr>
                <p14:cNvContentPartPr/>
                <p14:nvPr/>
              </p14:nvContentPartPr>
              <p14:xfrm>
                <a:off x="7445688" y="5632032"/>
                <a:ext cx="97560" cy="109440"/>
              </p14:xfrm>
            </p:contentPart>
          </mc:Choice>
          <mc:Fallback>
            <p:pic>
              <p:nvPicPr>
                <p:cNvPr id="32022" name="잉크 32021">
                  <a:extLst>
                    <a:ext uri="{FF2B5EF4-FFF2-40B4-BE49-F238E27FC236}">
                      <a16:creationId xmlns:a16="http://schemas.microsoft.com/office/drawing/2014/main" id="{44BF0F00-42C3-44C0-941A-59AD17834A13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436688" y="5623392"/>
                  <a:ext cx="115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2023" name="잉크 32022">
                  <a:extLst>
                    <a:ext uri="{FF2B5EF4-FFF2-40B4-BE49-F238E27FC236}">
                      <a16:creationId xmlns:a16="http://schemas.microsoft.com/office/drawing/2014/main" id="{36AF8627-A258-452C-980B-224AF1BE2837}"/>
                    </a:ext>
                  </a:extLst>
                </p14:cNvPr>
                <p14:cNvContentPartPr/>
                <p14:nvPr/>
              </p14:nvContentPartPr>
              <p14:xfrm>
                <a:off x="7565928" y="5631312"/>
                <a:ext cx="30240" cy="105120"/>
              </p14:xfrm>
            </p:contentPart>
          </mc:Choice>
          <mc:Fallback>
            <p:pic>
              <p:nvPicPr>
                <p:cNvPr id="32023" name="잉크 32022">
                  <a:extLst>
                    <a:ext uri="{FF2B5EF4-FFF2-40B4-BE49-F238E27FC236}">
                      <a16:creationId xmlns:a16="http://schemas.microsoft.com/office/drawing/2014/main" id="{36AF8627-A258-452C-980B-224AF1BE283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556928" y="5622312"/>
                  <a:ext cx="478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2024" name="잉크 32023">
                  <a:extLst>
                    <a:ext uri="{FF2B5EF4-FFF2-40B4-BE49-F238E27FC236}">
                      <a16:creationId xmlns:a16="http://schemas.microsoft.com/office/drawing/2014/main" id="{BD91CF9F-16F6-44C5-AF5C-D4E9A398EF58}"/>
                    </a:ext>
                  </a:extLst>
                </p14:cNvPr>
                <p14:cNvContentPartPr/>
                <p14:nvPr/>
              </p14:nvContentPartPr>
              <p14:xfrm>
                <a:off x="7582488" y="5605392"/>
                <a:ext cx="128520" cy="157320"/>
              </p14:xfrm>
            </p:contentPart>
          </mc:Choice>
          <mc:Fallback>
            <p:pic>
              <p:nvPicPr>
                <p:cNvPr id="32024" name="잉크 32023">
                  <a:extLst>
                    <a:ext uri="{FF2B5EF4-FFF2-40B4-BE49-F238E27FC236}">
                      <a16:creationId xmlns:a16="http://schemas.microsoft.com/office/drawing/2014/main" id="{BD91CF9F-16F6-44C5-AF5C-D4E9A398EF58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573848" y="5596392"/>
                  <a:ext cx="146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2025" name="잉크 32024">
                  <a:extLst>
                    <a:ext uri="{FF2B5EF4-FFF2-40B4-BE49-F238E27FC236}">
                      <a16:creationId xmlns:a16="http://schemas.microsoft.com/office/drawing/2014/main" id="{DB2AB5DF-E194-4698-BE94-D7A98832797E}"/>
                    </a:ext>
                  </a:extLst>
                </p14:cNvPr>
                <p14:cNvContentPartPr/>
                <p14:nvPr/>
              </p14:nvContentPartPr>
              <p14:xfrm>
                <a:off x="7720728" y="5620152"/>
                <a:ext cx="92160" cy="65520"/>
              </p14:xfrm>
            </p:contentPart>
          </mc:Choice>
          <mc:Fallback>
            <p:pic>
              <p:nvPicPr>
                <p:cNvPr id="32025" name="잉크 32024">
                  <a:extLst>
                    <a:ext uri="{FF2B5EF4-FFF2-40B4-BE49-F238E27FC236}">
                      <a16:creationId xmlns:a16="http://schemas.microsoft.com/office/drawing/2014/main" id="{DB2AB5DF-E194-4698-BE94-D7A98832797E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711728" y="5611152"/>
                  <a:ext cx="109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2026" name="잉크 32025">
                  <a:extLst>
                    <a:ext uri="{FF2B5EF4-FFF2-40B4-BE49-F238E27FC236}">
                      <a16:creationId xmlns:a16="http://schemas.microsoft.com/office/drawing/2014/main" id="{80549AB0-EB49-41F0-AAA7-D052C314041C}"/>
                    </a:ext>
                  </a:extLst>
                </p14:cNvPr>
                <p14:cNvContentPartPr/>
                <p14:nvPr/>
              </p14:nvContentPartPr>
              <p14:xfrm>
                <a:off x="7720008" y="5710152"/>
                <a:ext cx="85320" cy="59400"/>
              </p14:xfrm>
            </p:contentPart>
          </mc:Choice>
          <mc:Fallback>
            <p:pic>
              <p:nvPicPr>
                <p:cNvPr id="32026" name="잉크 32025">
                  <a:extLst>
                    <a:ext uri="{FF2B5EF4-FFF2-40B4-BE49-F238E27FC236}">
                      <a16:creationId xmlns:a16="http://schemas.microsoft.com/office/drawing/2014/main" id="{80549AB0-EB49-41F0-AAA7-D052C314041C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711368" y="5701152"/>
                  <a:ext cx="102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2027" name="잉크 32026">
                  <a:extLst>
                    <a:ext uri="{FF2B5EF4-FFF2-40B4-BE49-F238E27FC236}">
                      <a16:creationId xmlns:a16="http://schemas.microsoft.com/office/drawing/2014/main" id="{9CB35A3C-514F-4818-8D1F-15CC55CFE83B}"/>
                    </a:ext>
                  </a:extLst>
                </p14:cNvPr>
                <p14:cNvContentPartPr/>
                <p14:nvPr/>
              </p14:nvContentPartPr>
              <p14:xfrm>
                <a:off x="7803528" y="5615112"/>
                <a:ext cx="132120" cy="82800"/>
              </p14:xfrm>
            </p:contentPart>
          </mc:Choice>
          <mc:Fallback>
            <p:pic>
              <p:nvPicPr>
                <p:cNvPr id="32027" name="잉크 32026">
                  <a:extLst>
                    <a:ext uri="{FF2B5EF4-FFF2-40B4-BE49-F238E27FC236}">
                      <a16:creationId xmlns:a16="http://schemas.microsoft.com/office/drawing/2014/main" id="{9CB35A3C-514F-4818-8D1F-15CC55CFE83B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794528" y="5606472"/>
                  <a:ext cx="1497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2028" name="잉크 32027">
                  <a:extLst>
                    <a:ext uri="{FF2B5EF4-FFF2-40B4-BE49-F238E27FC236}">
                      <a16:creationId xmlns:a16="http://schemas.microsoft.com/office/drawing/2014/main" id="{1FA6F0B1-3F6D-4CE9-A254-76847239F009}"/>
                    </a:ext>
                  </a:extLst>
                </p14:cNvPr>
                <p14:cNvContentPartPr/>
                <p14:nvPr/>
              </p14:nvContentPartPr>
              <p14:xfrm>
                <a:off x="7913328" y="5621592"/>
                <a:ext cx="65880" cy="112680"/>
              </p14:xfrm>
            </p:contentPart>
          </mc:Choice>
          <mc:Fallback>
            <p:pic>
              <p:nvPicPr>
                <p:cNvPr id="32028" name="잉크 32027">
                  <a:extLst>
                    <a:ext uri="{FF2B5EF4-FFF2-40B4-BE49-F238E27FC236}">
                      <a16:creationId xmlns:a16="http://schemas.microsoft.com/office/drawing/2014/main" id="{1FA6F0B1-3F6D-4CE9-A254-76847239F009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904328" y="5612952"/>
                  <a:ext cx="83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2029" name="잉크 32028">
                  <a:extLst>
                    <a:ext uri="{FF2B5EF4-FFF2-40B4-BE49-F238E27FC236}">
                      <a16:creationId xmlns:a16="http://schemas.microsoft.com/office/drawing/2014/main" id="{44C07EAE-74FA-4160-9BB4-83919F83140C}"/>
                    </a:ext>
                  </a:extLst>
                </p14:cNvPr>
                <p14:cNvContentPartPr/>
                <p14:nvPr/>
              </p14:nvContentPartPr>
              <p14:xfrm>
                <a:off x="7946448" y="5725992"/>
                <a:ext cx="96840" cy="70920"/>
              </p14:xfrm>
            </p:contentPart>
          </mc:Choice>
          <mc:Fallback>
            <p:pic>
              <p:nvPicPr>
                <p:cNvPr id="32029" name="잉크 32028">
                  <a:extLst>
                    <a:ext uri="{FF2B5EF4-FFF2-40B4-BE49-F238E27FC236}">
                      <a16:creationId xmlns:a16="http://schemas.microsoft.com/office/drawing/2014/main" id="{44C07EAE-74FA-4160-9BB4-83919F83140C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937808" y="5716992"/>
                  <a:ext cx="1144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2030" name="잉크 32029">
                  <a:extLst>
                    <a:ext uri="{FF2B5EF4-FFF2-40B4-BE49-F238E27FC236}">
                      <a16:creationId xmlns:a16="http://schemas.microsoft.com/office/drawing/2014/main" id="{B000201B-9C6E-4156-9399-106EBF8E804D}"/>
                    </a:ext>
                  </a:extLst>
                </p14:cNvPr>
                <p14:cNvContentPartPr/>
                <p14:nvPr/>
              </p14:nvContentPartPr>
              <p14:xfrm>
                <a:off x="8085048" y="5790432"/>
                <a:ext cx="23400" cy="1440"/>
              </p14:xfrm>
            </p:contentPart>
          </mc:Choice>
          <mc:Fallback>
            <p:pic>
              <p:nvPicPr>
                <p:cNvPr id="32030" name="잉크 32029">
                  <a:extLst>
                    <a:ext uri="{FF2B5EF4-FFF2-40B4-BE49-F238E27FC236}">
                      <a16:creationId xmlns:a16="http://schemas.microsoft.com/office/drawing/2014/main" id="{B000201B-9C6E-4156-9399-106EBF8E804D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076048" y="5781792"/>
                  <a:ext cx="4104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35" name="그룹 32034">
            <a:extLst>
              <a:ext uri="{FF2B5EF4-FFF2-40B4-BE49-F238E27FC236}">
                <a16:creationId xmlns:a16="http://schemas.microsoft.com/office/drawing/2014/main" id="{826E40DF-7935-47FE-842C-86BFDA2174F7}"/>
              </a:ext>
            </a:extLst>
          </p:cNvPr>
          <p:cNvGrpSpPr/>
          <p:nvPr/>
        </p:nvGrpSpPr>
        <p:grpSpPr>
          <a:xfrm>
            <a:off x="2527368" y="4850832"/>
            <a:ext cx="246240" cy="866160"/>
            <a:chOff x="2527368" y="4850832"/>
            <a:chExt cx="246240" cy="86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2032" name="잉크 32031">
                  <a:extLst>
                    <a:ext uri="{FF2B5EF4-FFF2-40B4-BE49-F238E27FC236}">
                      <a16:creationId xmlns:a16="http://schemas.microsoft.com/office/drawing/2014/main" id="{D9CEC17A-2510-419B-8166-182E936298E4}"/>
                    </a:ext>
                  </a:extLst>
                </p14:cNvPr>
                <p14:cNvContentPartPr/>
                <p14:nvPr/>
              </p14:nvContentPartPr>
              <p14:xfrm>
                <a:off x="2542128" y="4850832"/>
                <a:ext cx="230040" cy="263520"/>
              </p14:xfrm>
            </p:contentPart>
          </mc:Choice>
          <mc:Fallback>
            <p:pic>
              <p:nvPicPr>
                <p:cNvPr id="32032" name="잉크 32031">
                  <a:extLst>
                    <a:ext uri="{FF2B5EF4-FFF2-40B4-BE49-F238E27FC236}">
                      <a16:creationId xmlns:a16="http://schemas.microsoft.com/office/drawing/2014/main" id="{D9CEC17A-2510-419B-8166-182E936298E4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533128" y="4842192"/>
                  <a:ext cx="2476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2033" name="잉크 32032">
                  <a:extLst>
                    <a:ext uri="{FF2B5EF4-FFF2-40B4-BE49-F238E27FC236}">
                      <a16:creationId xmlns:a16="http://schemas.microsoft.com/office/drawing/2014/main" id="{7ED39FB3-5441-4BE5-B8D9-D73DA84C9787}"/>
                    </a:ext>
                  </a:extLst>
                </p14:cNvPr>
                <p14:cNvContentPartPr/>
                <p14:nvPr/>
              </p14:nvContentPartPr>
              <p14:xfrm>
                <a:off x="2527368" y="5144952"/>
                <a:ext cx="246240" cy="260640"/>
              </p14:xfrm>
            </p:contentPart>
          </mc:Choice>
          <mc:Fallback>
            <p:pic>
              <p:nvPicPr>
                <p:cNvPr id="32033" name="잉크 32032">
                  <a:extLst>
                    <a:ext uri="{FF2B5EF4-FFF2-40B4-BE49-F238E27FC236}">
                      <a16:creationId xmlns:a16="http://schemas.microsoft.com/office/drawing/2014/main" id="{7ED39FB3-5441-4BE5-B8D9-D73DA84C9787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518728" y="5136312"/>
                  <a:ext cx="2638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2034" name="잉크 32033">
                  <a:extLst>
                    <a:ext uri="{FF2B5EF4-FFF2-40B4-BE49-F238E27FC236}">
                      <a16:creationId xmlns:a16="http://schemas.microsoft.com/office/drawing/2014/main" id="{962DEF8E-F72B-47E2-A535-1A365827F4F6}"/>
                    </a:ext>
                  </a:extLst>
                </p14:cNvPr>
                <p14:cNvContentPartPr/>
                <p14:nvPr/>
              </p14:nvContentPartPr>
              <p14:xfrm>
                <a:off x="2530248" y="5456352"/>
                <a:ext cx="207360" cy="260640"/>
              </p14:xfrm>
            </p:contentPart>
          </mc:Choice>
          <mc:Fallback>
            <p:pic>
              <p:nvPicPr>
                <p:cNvPr id="32034" name="잉크 32033">
                  <a:extLst>
                    <a:ext uri="{FF2B5EF4-FFF2-40B4-BE49-F238E27FC236}">
                      <a16:creationId xmlns:a16="http://schemas.microsoft.com/office/drawing/2014/main" id="{962DEF8E-F72B-47E2-A535-1A365827F4F6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521248" y="5447352"/>
                  <a:ext cx="225000" cy="27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6">
            <p14:nvContentPartPr>
              <p14:cNvPr id="32036" name="잉크 32035">
                <a:extLst>
                  <a:ext uri="{FF2B5EF4-FFF2-40B4-BE49-F238E27FC236}">
                    <a16:creationId xmlns:a16="http://schemas.microsoft.com/office/drawing/2014/main" id="{B29C8E49-9B80-4126-A851-C177CD9055FA}"/>
                  </a:ext>
                </a:extLst>
              </p14:cNvPr>
              <p14:cNvContentPartPr/>
              <p14:nvPr/>
            </p14:nvContentPartPr>
            <p14:xfrm>
              <a:off x="5731368" y="5820312"/>
              <a:ext cx="1004400" cy="517320"/>
            </p14:xfrm>
          </p:contentPart>
        </mc:Choice>
        <mc:Fallback>
          <p:pic>
            <p:nvPicPr>
              <p:cNvPr id="32036" name="잉크 32035">
                <a:extLst>
                  <a:ext uri="{FF2B5EF4-FFF2-40B4-BE49-F238E27FC236}">
                    <a16:creationId xmlns:a16="http://schemas.microsoft.com/office/drawing/2014/main" id="{B29C8E49-9B80-4126-A851-C177CD9055FA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5722368" y="5811672"/>
                <a:ext cx="1022040" cy="53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055" name="그룹 32054">
            <a:extLst>
              <a:ext uri="{FF2B5EF4-FFF2-40B4-BE49-F238E27FC236}">
                <a16:creationId xmlns:a16="http://schemas.microsoft.com/office/drawing/2014/main" id="{AB39E8BA-D936-49D6-8E03-2F8AB3A8BB68}"/>
              </a:ext>
            </a:extLst>
          </p:cNvPr>
          <p:cNvGrpSpPr/>
          <p:nvPr/>
        </p:nvGrpSpPr>
        <p:grpSpPr>
          <a:xfrm>
            <a:off x="6194760" y="5969352"/>
            <a:ext cx="1877760" cy="367200"/>
            <a:chOff x="6194760" y="5969352"/>
            <a:chExt cx="1877760" cy="36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2037" name="잉크 32036">
                  <a:extLst>
                    <a:ext uri="{FF2B5EF4-FFF2-40B4-BE49-F238E27FC236}">
                      <a16:creationId xmlns:a16="http://schemas.microsoft.com/office/drawing/2014/main" id="{C9D89A9A-28F3-43C8-8FDD-7EC2BD4E4162}"/>
                    </a:ext>
                  </a:extLst>
                </p14:cNvPr>
                <p14:cNvContentPartPr/>
                <p14:nvPr/>
              </p14:nvContentPartPr>
              <p14:xfrm>
                <a:off x="6251280" y="5969352"/>
                <a:ext cx="169920" cy="215640"/>
              </p14:xfrm>
            </p:contentPart>
          </mc:Choice>
          <mc:Fallback>
            <p:pic>
              <p:nvPicPr>
                <p:cNvPr id="32037" name="잉크 32036">
                  <a:extLst>
                    <a:ext uri="{FF2B5EF4-FFF2-40B4-BE49-F238E27FC236}">
                      <a16:creationId xmlns:a16="http://schemas.microsoft.com/office/drawing/2014/main" id="{C9D89A9A-28F3-43C8-8FDD-7EC2BD4E4162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242640" y="5960712"/>
                  <a:ext cx="187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2038" name="잉크 32037">
                  <a:extLst>
                    <a:ext uri="{FF2B5EF4-FFF2-40B4-BE49-F238E27FC236}">
                      <a16:creationId xmlns:a16="http://schemas.microsoft.com/office/drawing/2014/main" id="{5AEC84DD-296D-4E82-9D24-7755FD87D362}"/>
                    </a:ext>
                  </a:extLst>
                </p14:cNvPr>
                <p14:cNvContentPartPr/>
                <p14:nvPr/>
              </p14:nvContentPartPr>
              <p14:xfrm>
                <a:off x="6194760" y="6067992"/>
                <a:ext cx="162000" cy="48600"/>
              </p14:xfrm>
            </p:contentPart>
          </mc:Choice>
          <mc:Fallback>
            <p:pic>
              <p:nvPicPr>
                <p:cNvPr id="32038" name="잉크 32037">
                  <a:extLst>
                    <a:ext uri="{FF2B5EF4-FFF2-40B4-BE49-F238E27FC236}">
                      <a16:creationId xmlns:a16="http://schemas.microsoft.com/office/drawing/2014/main" id="{5AEC84DD-296D-4E82-9D24-7755FD87D362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185760" y="6059352"/>
                  <a:ext cx="1796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2039" name="잉크 32038">
                  <a:extLst>
                    <a:ext uri="{FF2B5EF4-FFF2-40B4-BE49-F238E27FC236}">
                      <a16:creationId xmlns:a16="http://schemas.microsoft.com/office/drawing/2014/main" id="{DF5C2ABB-4F74-4884-82BD-5F9B1DAA82EE}"/>
                    </a:ext>
                  </a:extLst>
                </p14:cNvPr>
                <p14:cNvContentPartPr/>
                <p14:nvPr/>
              </p14:nvContentPartPr>
              <p14:xfrm>
                <a:off x="6374760" y="6061512"/>
                <a:ext cx="86040" cy="168480"/>
              </p14:xfrm>
            </p:contentPart>
          </mc:Choice>
          <mc:Fallback>
            <p:pic>
              <p:nvPicPr>
                <p:cNvPr id="32039" name="잉크 32038">
                  <a:extLst>
                    <a:ext uri="{FF2B5EF4-FFF2-40B4-BE49-F238E27FC236}">
                      <a16:creationId xmlns:a16="http://schemas.microsoft.com/office/drawing/2014/main" id="{DF5C2ABB-4F74-4884-82BD-5F9B1DAA82EE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366120" y="6052512"/>
                  <a:ext cx="1036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2040" name="잉크 32039">
                  <a:extLst>
                    <a:ext uri="{FF2B5EF4-FFF2-40B4-BE49-F238E27FC236}">
                      <a16:creationId xmlns:a16="http://schemas.microsoft.com/office/drawing/2014/main" id="{E78922DE-5731-4104-BA12-97B520316871}"/>
                    </a:ext>
                  </a:extLst>
                </p14:cNvPr>
                <p14:cNvContentPartPr/>
                <p14:nvPr/>
              </p14:nvContentPartPr>
              <p14:xfrm>
                <a:off x="6518040" y="6023352"/>
                <a:ext cx="144720" cy="51480"/>
              </p14:xfrm>
            </p:contentPart>
          </mc:Choice>
          <mc:Fallback>
            <p:pic>
              <p:nvPicPr>
                <p:cNvPr id="32040" name="잉크 32039">
                  <a:extLst>
                    <a:ext uri="{FF2B5EF4-FFF2-40B4-BE49-F238E27FC236}">
                      <a16:creationId xmlns:a16="http://schemas.microsoft.com/office/drawing/2014/main" id="{E78922DE-5731-4104-BA12-97B520316871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509040" y="6014352"/>
                  <a:ext cx="162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2041" name="잉크 32040">
                  <a:extLst>
                    <a:ext uri="{FF2B5EF4-FFF2-40B4-BE49-F238E27FC236}">
                      <a16:creationId xmlns:a16="http://schemas.microsoft.com/office/drawing/2014/main" id="{DE989FAF-C9F4-4416-AD82-7C76F2F59DFB}"/>
                    </a:ext>
                  </a:extLst>
                </p14:cNvPr>
                <p14:cNvContentPartPr/>
                <p14:nvPr/>
              </p14:nvContentPartPr>
              <p14:xfrm>
                <a:off x="6574920" y="5980872"/>
                <a:ext cx="45720" cy="213840"/>
              </p14:xfrm>
            </p:contentPart>
          </mc:Choice>
          <mc:Fallback>
            <p:pic>
              <p:nvPicPr>
                <p:cNvPr id="32041" name="잉크 32040">
                  <a:extLst>
                    <a:ext uri="{FF2B5EF4-FFF2-40B4-BE49-F238E27FC236}">
                      <a16:creationId xmlns:a16="http://schemas.microsoft.com/office/drawing/2014/main" id="{DE989FAF-C9F4-4416-AD82-7C76F2F59DFB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6566280" y="5971872"/>
                  <a:ext cx="633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2042" name="잉크 32041">
                  <a:extLst>
                    <a:ext uri="{FF2B5EF4-FFF2-40B4-BE49-F238E27FC236}">
                      <a16:creationId xmlns:a16="http://schemas.microsoft.com/office/drawing/2014/main" id="{B542D48B-0553-40BE-8234-5F7F7E692D74}"/>
                    </a:ext>
                  </a:extLst>
                </p14:cNvPr>
                <p14:cNvContentPartPr/>
                <p14:nvPr/>
              </p14:nvContentPartPr>
              <p14:xfrm>
                <a:off x="6653040" y="6084192"/>
                <a:ext cx="124920" cy="167760"/>
              </p14:xfrm>
            </p:contentPart>
          </mc:Choice>
          <mc:Fallback>
            <p:pic>
              <p:nvPicPr>
                <p:cNvPr id="32042" name="잉크 32041">
                  <a:extLst>
                    <a:ext uri="{FF2B5EF4-FFF2-40B4-BE49-F238E27FC236}">
                      <a16:creationId xmlns:a16="http://schemas.microsoft.com/office/drawing/2014/main" id="{B542D48B-0553-40BE-8234-5F7F7E692D74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6644040" y="6075192"/>
                  <a:ext cx="142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2043" name="잉크 32042">
                  <a:extLst>
                    <a:ext uri="{FF2B5EF4-FFF2-40B4-BE49-F238E27FC236}">
                      <a16:creationId xmlns:a16="http://schemas.microsoft.com/office/drawing/2014/main" id="{BCA08519-9979-4B5B-8AD1-A4ED0C87A8BF}"/>
                    </a:ext>
                  </a:extLst>
                </p14:cNvPr>
                <p14:cNvContentPartPr/>
                <p14:nvPr/>
              </p14:nvContentPartPr>
              <p14:xfrm>
                <a:off x="6818640" y="6044232"/>
                <a:ext cx="88200" cy="206280"/>
              </p14:xfrm>
            </p:contentPart>
          </mc:Choice>
          <mc:Fallback>
            <p:pic>
              <p:nvPicPr>
                <p:cNvPr id="32043" name="잉크 32042">
                  <a:extLst>
                    <a:ext uri="{FF2B5EF4-FFF2-40B4-BE49-F238E27FC236}">
                      <a16:creationId xmlns:a16="http://schemas.microsoft.com/office/drawing/2014/main" id="{BCA08519-9979-4B5B-8AD1-A4ED0C87A8BF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810000" y="6035232"/>
                  <a:ext cx="1058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2044" name="잉크 32043">
                  <a:extLst>
                    <a:ext uri="{FF2B5EF4-FFF2-40B4-BE49-F238E27FC236}">
                      <a16:creationId xmlns:a16="http://schemas.microsoft.com/office/drawing/2014/main" id="{CE6B5D04-F7F1-4A6E-8C81-75DA53D9E301}"/>
                    </a:ext>
                  </a:extLst>
                </p14:cNvPr>
                <p14:cNvContentPartPr/>
                <p14:nvPr/>
              </p14:nvContentPartPr>
              <p14:xfrm>
                <a:off x="6915840" y="6079152"/>
                <a:ext cx="125640" cy="136080"/>
              </p14:xfrm>
            </p:contentPart>
          </mc:Choice>
          <mc:Fallback>
            <p:pic>
              <p:nvPicPr>
                <p:cNvPr id="32044" name="잉크 32043">
                  <a:extLst>
                    <a:ext uri="{FF2B5EF4-FFF2-40B4-BE49-F238E27FC236}">
                      <a16:creationId xmlns:a16="http://schemas.microsoft.com/office/drawing/2014/main" id="{CE6B5D04-F7F1-4A6E-8C81-75DA53D9E301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6906840" y="6070152"/>
                  <a:ext cx="1432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2046" name="잉크 32045">
                  <a:extLst>
                    <a:ext uri="{FF2B5EF4-FFF2-40B4-BE49-F238E27FC236}">
                      <a16:creationId xmlns:a16="http://schemas.microsoft.com/office/drawing/2014/main" id="{A8364A00-1D6F-43BD-958D-27DE31713EA2}"/>
                    </a:ext>
                  </a:extLst>
                </p14:cNvPr>
                <p14:cNvContentPartPr/>
                <p14:nvPr/>
              </p14:nvContentPartPr>
              <p14:xfrm>
                <a:off x="7051920" y="6116232"/>
                <a:ext cx="85680" cy="139320"/>
              </p14:xfrm>
            </p:contentPart>
          </mc:Choice>
          <mc:Fallback>
            <p:pic>
              <p:nvPicPr>
                <p:cNvPr id="32046" name="잉크 32045">
                  <a:extLst>
                    <a:ext uri="{FF2B5EF4-FFF2-40B4-BE49-F238E27FC236}">
                      <a16:creationId xmlns:a16="http://schemas.microsoft.com/office/drawing/2014/main" id="{A8364A00-1D6F-43BD-958D-27DE31713EA2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7042920" y="6107232"/>
                  <a:ext cx="103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2047" name="잉크 32046">
                  <a:extLst>
                    <a:ext uri="{FF2B5EF4-FFF2-40B4-BE49-F238E27FC236}">
                      <a16:creationId xmlns:a16="http://schemas.microsoft.com/office/drawing/2014/main" id="{F2BD36C2-41EB-4CC6-BAC9-FAC02523107B}"/>
                    </a:ext>
                  </a:extLst>
                </p14:cNvPr>
                <p14:cNvContentPartPr/>
                <p14:nvPr/>
              </p14:nvContentPartPr>
              <p14:xfrm>
                <a:off x="7182960" y="6107232"/>
                <a:ext cx="23400" cy="182520"/>
              </p14:xfrm>
            </p:contentPart>
          </mc:Choice>
          <mc:Fallback>
            <p:pic>
              <p:nvPicPr>
                <p:cNvPr id="32047" name="잉크 32046">
                  <a:extLst>
                    <a:ext uri="{FF2B5EF4-FFF2-40B4-BE49-F238E27FC236}">
                      <a16:creationId xmlns:a16="http://schemas.microsoft.com/office/drawing/2014/main" id="{F2BD36C2-41EB-4CC6-BAC9-FAC02523107B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7173960" y="6098232"/>
                  <a:ext cx="41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2048" name="잉크 32047">
                  <a:extLst>
                    <a:ext uri="{FF2B5EF4-FFF2-40B4-BE49-F238E27FC236}">
                      <a16:creationId xmlns:a16="http://schemas.microsoft.com/office/drawing/2014/main" id="{5249D4A5-EE15-4942-8DB8-AA0A51F407D8}"/>
                    </a:ext>
                  </a:extLst>
                </p14:cNvPr>
                <p14:cNvContentPartPr/>
                <p14:nvPr/>
              </p14:nvContentPartPr>
              <p14:xfrm>
                <a:off x="7299240" y="6088872"/>
                <a:ext cx="141480" cy="183960"/>
              </p14:xfrm>
            </p:contentPart>
          </mc:Choice>
          <mc:Fallback>
            <p:pic>
              <p:nvPicPr>
                <p:cNvPr id="32048" name="잉크 32047">
                  <a:extLst>
                    <a:ext uri="{FF2B5EF4-FFF2-40B4-BE49-F238E27FC236}">
                      <a16:creationId xmlns:a16="http://schemas.microsoft.com/office/drawing/2014/main" id="{5249D4A5-EE15-4942-8DB8-AA0A51F407D8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7290600" y="6079872"/>
                  <a:ext cx="159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2049" name="잉크 32048">
                  <a:extLst>
                    <a:ext uri="{FF2B5EF4-FFF2-40B4-BE49-F238E27FC236}">
                      <a16:creationId xmlns:a16="http://schemas.microsoft.com/office/drawing/2014/main" id="{E8EA683C-F9F3-494C-9D6B-9CFF772C49E8}"/>
                    </a:ext>
                  </a:extLst>
                </p14:cNvPr>
                <p14:cNvContentPartPr/>
                <p14:nvPr/>
              </p14:nvContentPartPr>
              <p14:xfrm>
                <a:off x="7455840" y="6134232"/>
                <a:ext cx="81360" cy="113760"/>
              </p14:xfrm>
            </p:contentPart>
          </mc:Choice>
          <mc:Fallback>
            <p:pic>
              <p:nvPicPr>
                <p:cNvPr id="32049" name="잉크 32048">
                  <a:extLst>
                    <a:ext uri="{FF2B5EF4-FFF2-40B4-BE49-F238E27FC236}">
                      <a16:creationId xmlns:a16="http://schemas.microsoft.com/office/drawing/2014/main" id="{E8EA683C-F9F3-494C-9D6B-9CFF772C49E8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7447200" y="6125232"/>
                  <a:ext cx="99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2050" name="잉크 32049">
                  <a:extLst>
                    <a:ext uri="{FF2B5EF4-FFF2-40B4-BE49-F238E27FC236}">
                      <a16:creationId xmlns:a16="http://schemas.microsoft.com/office/drawing/2014/main" id="{A097F9F0-7243-4678-87A7-34B283BD8754}"/>
                    </a:ext>
                  </a:extLst>
                </p14:cNvPr>
                <p14:cNvContentPartPr/>
                <p14:nvPr/>
              </p14:nvContentPartPr>
              <p14:xfrm>
                <a:off x="7502640" y="6128472"/>
                <a:ext cx="99720" cy="137520"/>
              </p14:xfrm>
            </p:contentPart>
          </mc:Choice>
          <mc:Fallback>
            <p:pic>
              <p:nvPicPr>
                <p:cNvPr id="32050" name="잉크 32049">
                  <a:extLst>
                    <a:ext uri="{FF2B5EF4-FFF2-40B4-BE49-F238E27FC236}">
                      <a16:creationId xmlns:a16="http://schemas.microsoft.com/office/drawing/2014/main" id="{A097F9F0-7243-4678-87A7-34B283BD8754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494000" y="6119832"/>
                  <a:ext cx="117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2051" name="잉크 32050">
                  <a:extLst>
                    <a:ext uri="{FF2B5EF4-FFF2-40B4-BE49-F238E27FC236}">
                      <a16:creationId xmlns:a16="http://schemas.microsoft.com/office/drawing/2014/main" id="{45CDB557-5DDD-45F1-B558-7F0ED8E6B2E7}"/>
                    </a:ext>
                  </a:extLst>
                </p14:cNvPr>
                <p14:cNvContentPartPr/>
                <p14:nvPr/>
              </p14:nvContentPartPr>
              <p14:xfrm>
                <a:off x="7581840" y="6156552"/>
                <a:ext cx="127440" cy="89640"/>
              </p14:xfrm>
            </p:contentPart>
          </mc:Choice>
          <mc:Fallback>
            <p:pic>
              <p:nvPicPr>
                <p:cNvPr id="32051" name="잉크 32050">
                  <a:extLst>
                    <a:ext uri="{FF2B5EF4-FFF2-40B4-BE49-F238E27FC236}">
                      <a16:creationId xmlns:a16="http://schemas.microsoft.com/office/drawing/2014/main" id="{45CDB557-5DDD-45F1-B558-7F0ED8E6B2E7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7572840" y="6147912"/>
                  <a:ext cx="145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2052" name="잉크 32051">
                  <a:extLst>
                    <a:ext uri="{FF2B5EF4-FFF2-40B4-BE49-F238E27FC236}">
                      <a16:creationId xmlns:a16="http://schemas.microsoft.com/office/drawing/2014/main" id="{D5872565-EA94-4868-8280-BCC800C6E8DA}"/>
                    </a:ext>
                  </a:extLst>
                </p14:cNvPr>
                <p14:cNvContentPartPr/>
                <p14:nvPr/>
              </p14:nvContentPartPr>
              <p14:xfrm>
                <a:off x="7610640" y="6128832"/>
                <a:ext cx="169560" cy="207720"/>
              </p14:xfrm>
            </p:contentPart>
          </mc:Choice>
          <mc:Fallback>
            <p:pic>
              <p:nvPicPr>
                <p:cNvPr id="32052" name="잉크 32051">
                  <a:extLst>
                    <a:ext uri="{FF2B5EF4-FFF2-40B4-BE49-F238E27FC236}">
                      <a16:creationId xmlns:a16="http://schemas.microsoft.com/office/drawing/2014/main" id="{D5872565-EA94-4868-8280-BCC800C6E8DA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7601640" y="6120192"/>
                  <a:ext cx="1872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2053" name="잉크 32052">
                  <a:extLst>
                    <a:ext uri="{FF2B5EF4-FFF2-40B4-BE49-F238E27FC236}">
                      <a16:creationId xmlns:a16="http://schemas.microsoft.com/office/drawing/2014/main" id="{BCFAAD7C-B7CB-415E-8115-257D19BD15BB}"/>
                    </a:ext>
                  </a:extLst>
                </p14:cNvPr>
                <p14:cNvContentPartPr/>
                <p14:nvPr/>
              </p14:nvContentPartPr>
              <p14:xfrm>
                <a:off x="7801440" y="6150792"/>
                <a:ext cx="167040" cy="142200"/>
              </p14:xfrm>
            </p:contentPart>
          </mc:Choice>
          <mc:Fallback>
            <p:pic>
              <p:nvPicPr>
                <p:cNvPr id="32053" name="잉크 32052">
                  <a:extLst>
                    <a:ext uri="{FF2B5EF4-FFF2-40B4-BE49-F238E27FC236}">
                      <a16:creationId xmlns:a16="http://schemas.microsoft.com/office/drawing/2014/main" id="{BCFAAD7C-B7CB-415E-8115-257D19BD15BB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7792440" y="6141792"/>
                  <a:ext cx="184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2054" name="잉크 32053">
                  <a:extLst>
                    <a:ext uri="{FF2B5EF4-FFF2-40B4-BE49-F238E27FC236}">
                      <a16:creationId xmlns:a16="http://schemas.microsoft.com/office/drawing/2014/main" id="{FD707A36-3B2A-456A-97C9-EAE9B98D44D9}"/>
                    </a:ext>
                  </a:extLst>
                </p14:cNvPr>
                <p14:cNvContentPartPr/>
                <p14:nvPr/>
              </p14:nvContentPartPr>
              <p14:xfrm>
                <a:off x="8052000" y="6265992"/>
                <a:ext cx="20520" cy="30960"/>
              </p14:xfrm>
            </p:contentPart>
          </mc:Choice>
          <mc:Fallback>
            <p:pic>
              <p:nvPicPr>
                <p:cNvPr id="32054" name="잉크 32053">
                  <a:extLst>
                    <a:ext uri="{FF2B5EF4-FFF2-40B4-BE49-F238E27FC236}">
                      <a16:creationId xmlns:a16="http://schemas.microsoft.com/office/drawing/2014/main" id="{FD707A36-3B2A-456A-97C9-EAE9B98D44D9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8043360" y="6257352"/>
                  <a:ext cx="38160" cy="48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날짜 개체 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1216A158-FD3B-4B2F-842E-F817C1BD71E6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5123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5124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5D625FEB-4FCC-4059-9453-FA93165ACB3C}" type="slidenum">
              <a:rPr lang="ko-KR" altLang="en-US" smtClean="0">
                <a:latin typeface="Comic Sans MS" pitchFamily="66" charset="0"/>
              </a:rPr>
              <a:pPr eaLnBrk="1" hangingPunct="1"/>
              <a:t>3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5125" name="Rectangle 3"/>
          <p:cNvSpPr txBox="1">
            <a:spLocks noChangeArrowheads="1"/>
          </p:cNvSpPr>
          <p:nvPr/>
        </p:nvSpPr>
        <p:spPr bwMode="auto">
          <a:xfrm>
            <a:off x="330200" y="476250"/>
            <a:ext cx="7266136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01 #include &lt;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unistd.h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&gt;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02 #include &lt;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fcntl.h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&gt;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03 #include &lt;sys/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types.h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&gt;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04 #include &lt;sys/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stat.h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&gt;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05 #include &lt;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stdio.h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&gt;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main()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07 {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char *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originalname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= "test.txt";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char *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hardfilename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= "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test.txt.hard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";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char *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softfilename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= "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test.txt.soft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";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11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12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filedes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retval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13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mode_t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oldmask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;  //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mode_t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-&gt; unsigned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(32bytes)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14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char buffer[1024];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15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nread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16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struct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stat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finfo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17 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oldmask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=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umask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(0377);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F96DA8-75AC-4605-8202-40F81C8085B4}"/>
              </a:ext>
            </a:extLst>
          </p:cNvPr>
          <p:cNvGrpSpPr/>
          <p:nvPr/>
        </p:nvGrpSpPr>
        <p:grpSpPr>
          <a:xfrm>
            <a:off x="4674247" y="775609"/>
            <a:ext cx="1689480" cy="826200"/>
            <a:chOff x="4674247" y="775609"/>
            <a:chExt cx="1689480" cy="82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C1D00A20-FCC1-40F7-85C2-3D1EE0CD6524}"/>
                    </a:ext>
                  </a:extLst>
                </p14:cNvPr>
                <p14:cNvContentPartPr/>
                <p14:nvPr/>
              </p14:nvContentPartPr>
              <p14:xfrm>
                <a:off x="4740127" y="882889"/>
                <a:ext cx="165240" cy="64260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C1D00A20-FCC1-40F7-85C2-3D1EE0CD652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31487" y="874249"/>
                  <a:ext cx="182880" cy="6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A549540C-2BA8-4461-85FE-17AD38A8A905}"/>
                    </a:ext>
                  </a:extLst>
                </p14:cNvPr>
                <p14:cNvContentPartPr/>
                <p14:nvPr/>
              </p14:nvContentPartPr>
              <p14:xfrm>
                <a:off x="4674247" y="828169"/>
                <a:ext cx="446400" cy="48816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A549540C-2BA8-4461-85FE-17AD38A8A90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65247" y="819529"/>
                  <a:ext cx="4640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297B742D-BE98-4D45-B17A-CE3CBA4D24BB}"/>
                    </a:ext>
                  </a:extLst>
                </p14:cNvPr>
                <p14:cNvContentPartPr/>
                <p14:nvPr/>
              </p14:nvContentPartPr>
              <p14:xfrm>
                <a:off x="5186527" y="775609"/>
                <a:ext cx="366480" cy="7682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297B742D-BE98-4D45-B17A-CE3CBA4D24B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77527" y="766609"/>
                  <a:ext cx="384120" cy="7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6DFF97C4-FC7E-4104-9388-E72BBC0B7101}"/>
                    </a:ext>
                  </a:extLst>
                </p14:cNvPr>
                <p14:cNvContentPartPr/>
                <p14:nvPr/>
              </p14:nvContentPartPr>
              <p14:xfrm>
                <a:off x="5192287" y="1164769"/>
                <a:ext cx="394200" cy="172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6DFF97C4-FC7E-4104-9388-E72BBC0B710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83287" y="1155769"/>
                  <a:ext cx="411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2C3BF6C3-282A-4652-A555-EA2974B0D516}"/>
                    </a:ext>
                  </a:extLst>
                </p14:cNvPr>
                <p14:cNvContentPartPr/>
                <p14:nvPr/>
              </p14:nvContentPartPr>
              <p14:xfrm>
                <a:off x="5697367" y="814849"/>
                <a:ext cx="221400" cy="5385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2C3BF6C3-282A-4652-A555-EA2974B0D51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88367" y="806209"/>
                  <a:ext cx="23904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D4EB4BE-1D47-4E4E-B5F1-B9E87409292F}"/>
                    </a:ext>
                  </a:extLst>
                </p14:cNvPr>
                <p14:cNvContentPartPr/>
                <p14:nvPr/>
              </p14:nvContentPartPr>
              <p14:xfrm>
                <a:off x="5962327" y="852649"/>
                <a:ext cx="401400" cy="7491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D4EB4BE-1D47-4E4E-B5F1-B9E8740929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53327" y="843649"/>
                  <a:ext cx="419040" cy="766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HY견고딕" pitchFamily="18" charset="-127"/>
                <a:ea typeface="HY견고딕" pitchFamily="18" charset="-127"/>
              </a:rPr>
              <a:t> struct stat </a:t>
            </a:r>
            <a:r>
              <a:rPr lang="ko-KR" altLang="en-US">
                <a:latin typeface="HY견고딕" pitchFamily="18" charset="-127"/>
                <a:ea typeface="HY견고딕" pitchFamily="18" charset="-127"/>
              </a:rPr>
              <a:t>구조체</a:t>
            </a:r>
            <a:endParaRPr lang="ko-KR" altLang="en-US"/>
          </a:p>
        </p:txBody>
      </p:sp>
      <p:sp>
        <p:nvSpPr>
          <p:cNvPr id="32771" name="날짜 개체 틀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60CEB89D-7FF1-4FD4-BAE2-9B42BCC6F898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32772" name="바닥글 개체 틀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32773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89572C9B-4C76-4D95-A487-31512CDF9B7C}" type="slidenum">
              <a:rPr lang="ko-KR" altLang="en-US" smtClean="0">
                <a:latin typeface="Comic Sans MS" pitchFamily="66" charset="0"/>
              </a:rPr>
              <a:pPr eaLnBrk="1" hangingPunct="1"/>
              <a:t>30</a:t>
            </a:fld>
            <a:endParaRPr lang="en-US" altLang="ko-KR">
              <a:latin typeface="Comic Sans MS" pitchFamily="66" charset="0"/>
            </a:endParaRPr>
          </a:p>
        </p:txBody>
      </p:sp>
      <p:graphicFrame>
        <p:nvGraphicFramePr>
          <p:cNvPr id="6" name="Group 5"/>
          <p:cNvGraphicFramePr>
            <a:graphicFrameLocks noGrp="1"/>
          </p:cNvGraphicFramePr>
          <p:nvPr/>
        </p:nvGraphicFramePr>
        <p:xfrm>
          <a:off x="395288" y="1422400"/>
          <a:ext cx="8424862" cy="4602298"/>
        </p:xfrm>
        <a:graphic>
          <a:graphicData uri="http://schemas.openxmlformats.org/drawingml/2006/table">
            <a:tbl>
              <a:tblPr/>
              <a:tblGrid>
                <a:gridCol w="3887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5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멤버 변수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13" marB="4571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의미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13" marB="4571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0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dev_t        st_dev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13" marB="4571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디렉터리 엔트리를 포함하고 있는 논리적인 디바이스의 식별번호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13" marB="4571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ino_t        st_ino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13" marB="4571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아이노드 블록의 번호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13" marB="4571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mode_t       st_mode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13" marB="4571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파일의 접근 권한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13" marB="4571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nlink_t      st_nlink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13" marB="4571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하드 링크 계수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카운터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13" marB="4571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uid_t        st_uid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13" marB="4571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소유자의 사용자 식별번호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13" marB="4571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gid_t        st_gid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13" marB="4571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소유자의 그룹 식별번호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13" marB="4571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off_t        st_size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13" marB="4571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바이트 단위의 파일의 크기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13" marB="4571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timestruc_t  st_atim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13" marB="4571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마지막으로 파일이 사용된 시간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13" marB="4571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timestruc_t  st_mtim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13" marB="4571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마지막으로 데이터 블록이 수정된 시간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13" marB="4571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2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timestruc_t  st_ctim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13" marB="4571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마지막으로 파일의 상태가 수정된 시간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13" marB="4571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2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blkcnt_t     st_blocks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13" marB="4571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저장을 위해 할당된 데이터 블록의 수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13" marB="4571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2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char         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st_fstype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[_ST_FSTYPSZ];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체" pitchFamily="49" charset="-127"/>
                        <a:ea typeface="굴림체" pitchFamily="49" charset="-127"/>
                      </a:endParaRPr>
                    </a:p>
                  </a:txBody>
                  <a:tcPr marT="45713" marB="4571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시스템의 종류</a:t>
                      </a:r>
                      <a:endParaRPr kumimoji="1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713" marB="45713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AFC0AA64-9015-4B52-98EC-B1BE311A53B2}"/>
                  </a:ext>
                </a:extLst>
              </p14:cNvPr>
              <p14:cNvContentPartPr/>
              <p14:nvPr/>
            </p14:nvContentPartPr>
            <p14:xfrm>
              <a:off x="482531" y="1824742"/>
              <a:ext cx="96840" cy="10080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AFC0AA64-9015-4B52-98EC-B1BE311A53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531" y="1816102"/>
                <a:ext cx="11448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60F6D9EF-82D1-4FEF-A615-5478F22AADA9}"/>
                  </a:ext>
                </a:extLst>
              </p14:cNvPr>
              <p14:cNvContentPartPr/>
              <p14:nvPr/>
            </p14:nvContentPartPr>
            <p14:xfrm>
              <a:off x="534371" y="1920502"/>
              <a:ext cx="52560" cy="2412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60F6D9EF-82D1-4FEF-A615-5478F22AAD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731" y="1911862"/>
                <a:ext cx="702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CEEC3BA-526D-401C-8BB6-60C6534F9F4A}"/>
                  </a:ext>
                </a:extLst>
              </p14:cNvPr>
              <p14:cNvContentPartPr/>
              <p14:nvPr/>
            </p14:nvContentPartPr>
            <p14:xfrm>
              <a:off x="581891" y="1848502"/>
              <a:ext cx="56520" cy="874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CEEC3BA-526D-401C-8BB6-60C6534F9F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251" y="1839502"/>
                <a:ext cx="741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CA0F1C8-21E3-4467-86F2-48D8C3D56CC4}"/>
                  </a:ext>
                </a:extLst>
              </p14:cNvPr>
              <p14:cNvContentPartPr/>
              <p14:nvPr/>
            </p14:nvContentPartPr>
            <p14:xfrm>
              <a:off x="620411" y="1869022"/>
              <a:ext cx="41400" cy="723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CA0F1C8-21E3-4467-86F2-48D8C3D56C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1411" y="1860022"/>
                <a:ext cx="590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A2D22022-AE70-4154-95D5-A01580B10D94}"/>
                  </a:ext>
                </a:extLst>
              </p14:cNvPr>
              <p14:cNvContentPartPr/>
              <p14:nvPr/>
            </p14:nvContentPartPr>
            <p14:xfrm>
              <a:off x="679811" y="1833742"/>
              <a:ext cx="99720" cy="9612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A2D22022-AE70-4154-95D5-A01580B10D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0811" y="1825102"/>
                <a:ext cx="11736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3F0171D6-FCDA-4363-9086-9234B4996578}"/>
                  </a:ext>
                </a:extLst>
              </p14:cNvPr>
              <p14:cNvContentPartPr/>
              <p14:nvPr/>
            </p14:nvContentPartPr>
            <p14:xfrm>
              <a:off x="786731" y="1827262"/>
              <a:ext cx="91800" cy="8784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3F0171D6-FCDA-4363-9086-9234B499657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8091" y="1818622"/>
                <a:ext cx="10944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8BFAE529-55B8-4458-9C9C-A0F94EE48554}"/>
                  </a:ext>
                </a:extLst>
              </p14:cNvPr>
              <p14:cNvContentPartPr/>
              <p14:nvPr/>
            </p14:nvContentPartPr>
            <p14:xfrm>
              <a:off x="854411" y="1818262"/>
              <a:ext cx="102240" cy="7884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8BFAE529-55B8-4458-9C9C-A0F94EE4855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5771" y="1809262"/>
                <a:ext cx="1198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503BF59D-35BF-4CAF-989F-D148D7BFABC2}"/>
                  </a:ext>
                </a:extLst>
              </p14:cNvPr>
              <p14:cNvContentPartPr/>
              <p14:nvPr/>
            </p14:nvContentPartPr>
            <p14:xfrm>
              <a:off x="973571" y="1813222"/>
              <a:ext cx="48960" cy="6156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503BF59D-35BF-4CAF-989F-D148D7BFABC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4931" y="1804582"/>
                <a:ext cx="666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9E5C8DFD-D393-4E81-AA2E-282CF1BABA29}"/>
                  </a:ext>
                </a:extLst>
              </p14:cNvPr>
              <p14:cNvContentPartPr/>
              <p14:nvPr/>
            </p14:nvContentPartPr>
            <p14:xfrm>
              <a:off x="1013171" y="1815382"/>
              <a:ext cx="55080" cy="10008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9E5C8DFD-D393-4E81-AA2E-282CF1BABA2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4171" y="1806382"/>
                <a:ext cx="727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E67A7784-443D-400C-9646-172FB97F6DAA}"/>
                  </a:ext>
                </a:extLst>
              </p14:cNvPr>
              <p14:cNvContentPartPr/>
              <p14:nvPr/>
            </p14:nvContentPartPr>
            <p14:xfrm>
              <a:off x="1591800" y="5554272"/>
              <a:ext cx="2544120" cy="61740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E67A7784-443D-400C-9646-172FB97F6DA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83160" y="5545272"/>
                <a:ext cx="2561760" cy="635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날짜 개체 틀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E4E558ED-7309-4B5F-8548-3CAC856CD5C3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33795" name="바닥글 개체 틀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33796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399000DF-DFD0-4261-90C8-1A12045A3D99}" type="slidenum">
              <a:rPr lang="ko-KR" altLang="en-US" smtClean="0">
                <a:latin typeface="Comic Sans MS" pitchFamily="66" charset="0"/>
              </a:rPr>
              <a:pPr eaLnBrk="1" hangingPunct="1"/>
              <a:t>31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33797" name="Rectangle 4"/>
          <p:cNvSpPr>
            <a:spLocks noChangeArrowheads="1"/>
          </p:cNvSpPr>
          <p:nvPr/>
        </p:nvSpPr>
        <p:spPr bwMode="auto">
          <a:xfrm>
            <a:off x="520700" y="333375"/>
            <a:ext cx="7932738" cy="531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01 #include &lt;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stdio.h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 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02 #include &lt;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string.h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 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03 #include &lt;sys/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types.h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 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04 #include &lt;sys/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stat.h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&gt; 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05 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main(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argc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char *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argv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[]) 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07 { 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08    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struct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stat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finfo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;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09     char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fname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[1024]; </a:t>
            </a:r>
            <a:br>
              <a:rPr lang="en-US" altLang="ko-KR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10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11     if(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argc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&gt; 1) 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12        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strcpy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fname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argv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[1]); 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13     else 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14        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strcpy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fname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argv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[0]); 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15 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16     if(stat(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fname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&amp;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finfo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 == -1) { 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17        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fprintf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stderr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"Couldn't stat %s \n",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fname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18         exit(1); 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19     }       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42C8BEA-4178-43BC-A0D0-D8EEEB1A872C}"/>
              </a:ext>
            </a:extLst>
          </p:cNvPr>
          <p:cNvGrpSpPr/>
          <p:nvPr/>
        </p:nvGrpSpPr>
        <p:grpSpPr>
          <a:xfrm>
            <a:off x="2245200" y="1130592"/>
            <a:ext cx="2485080" cy="681480"/>
            <a:chOff x="2245200" y="1130592"/>
            <a:chExt cx="2485080" cy="68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A3A91246-E95D-4A76-BED1-FFC2F818786B}"/>
                    </a:ext>
                  </a:extLst>
                </p14:cNvPr>
                <p14:cNvContentPartPr/>
                <p14:nvPr/>
              </p14:nvContentPartPr>
              <p14:xfrm>
                <a:off x="3581520" y="1197552"/>
                <a:ext cx="160200" cy="14256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A3A91246-E95D-4A76-BED1-FFC2F818786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72520" y="1188552"/>
                  <a:ext cx="177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2CBCC0A1-5420-4815-8AEC-F137BD60D7A8}"/>
                    </a:ext>
                  </a:extLst>
                </p14:cNvPr>
                <p14:cNvContentPartPr/>
                <p14:nvPr/>
              </p14:nvContentPartPr>
              <p14:xfrm>
                <a:off x="4021440" y="1157952"/>
                <a:ext cx="28080" cy="19080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2CBCC0A1-5420-4815-8AEC-F137BD60D7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12800" y="1148952"/>
                  <a:ext cx="45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E2A0D705-16E4-4215-ABF7-B635E2DBAFB3}"/>
                    </a:ext>
                  </a:extLst>
                </p14:cNvPr>
                <p14:cNvContentPartPr/>
                <p14:nvPr/>
              </p14:nvContentPartPr>
              <p14:xfrm>
                <a:off x="4097400" y="1338672"/>
                <a:ext cx="55440" cy="1584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E2A0D705-16E4-4215-ABF7-B635E2DBAF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88400" y="1329672"/>
                  <a:ext cx="730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62ABD851-225F-48E1-A61C-D5CE640AAD82}"/>
                    </a:ext>
                  </a:extLst>
                </p14:cNvPr>
                <p14:cNvContentPartPr/>
                <p14:nvPr/>
              </p14:nvContentPartPr>
              <p14:xfrm>
                <a:off x="4159320" y="1141752"/>
                <a:ext cx="144360" cy="17136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62ABD851-225F-48E1-A61C-D5CE640AAD8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50320" y="1133112"/>
                  <a:ext cx="162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252747BB-DF6D-4B84-8C3B-AFF39C958731}"/>
                    </a:ext>
                  </a:extLst>
                </p14:cNvPr>
                <p14:cNvContentPartPr/>
                <p14:nvPr/>
              </p14:nvContentPartPr>
              <p14:xfrm>
                <a:off x="4336440" y="1156872"/>
                <a:ext cx="124560" cy="1555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252747BB-DF6D-4B84-8C3B-AFF39C9587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27800" y="1147872"/>
                  <a:ext cx="142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9E32353-49D4-4031-A7F7-1371FC46DA7A}"/>
                    </a:ext>
                  </a:extLst>
                </p14:cNvPr>
                <p14:cNvContentPartPr/>
                <p14:nvPr/>
              </p14:nvContentPartPr>
              <p14:xfrm>
                <a:off x="4453440" y="1211952"/>
                <a:ext cx="168480" cy="118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9E32353-49D4-4031-A7F7-1371FC46DA7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44800" y="1203312"/>
                  <a:ext cx="186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9E66481-509A-4C81-974A-5197903D0F69}"/>
                    </a:ext>
                  </a:extLst>
                </p14:cNvPr>
                <p14:cNvContentPartPr/>
                <p14:nvPr/>
              </p14:nvContentPartPr>
              <p14:xfrm>
                <a:off x="4556040" y="1130592"/>
                <a:ext cx="30960" cy="2102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9E66481-509A-4C81-974A-5197903D0F6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47040" y="1121952"/>
                  <a:ext cx="486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7CEE8E7-9CF1-4CB6-B35D-E8BBD2820096}"/>
                    </a:ext>
                  </a:extLst>
                </p14:cNvPr>
                <p14:cNvContentPartPr/>
                <p14:nvPr/>
              </p14:nvContentPartPr>
              <p14:xfrm>
                <a:off x="3534720" y="1414632"/>
                <a:ext cx="234000" cy="367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7CEE8E7-9CF1-4CB6-B35D-E8BBD282009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26080" y="1405632"/>
                  <a:ext cx="251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A16DA5D-39DC-44E7-8BF8-C69B665F0305}"/>
                    </a:ext>
                  </a:extLst>
                </p14:cNvPr>
                <p14:cNvContentPartPr/>
                <p14:nvPr/>
              </p14:nvContentPartPr>
              <p14:xfrm>
                <a:off x="4068240" y="1425792"/>
                <a:ext cx="425880" cy="324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A16DA5D-39DC-44E7-8BF8-C69B665F030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59240" y="1416792"/>
                  <a:ext cx="443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3BDC279-0160-4135-A928-076025F1D32B}"/>
                    </a:ext>
                  </a:extLst>
                </p14:cNvPr>
                <p14:cNvContentPartPr/>
                <p14:nvPr/>
              </p14:nvContentPartPr>
              <p14:xfrm>
                <a:off x="3602760" y="1466832"/>
                <a:ext cx="678960" cy="1558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3BDC279-0160-4135-A928-076025F1D32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93760" y="1458192"/>
                  <a:ext cx="6966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DD48091-7C74-4196-96D5-D3EE436D2A35}"/>
                    </a:ext>
                  </a:extLst>
                </p14:cNvPr>
                <p14:cNvContentPartPr/>
                <p14:nvPr/>
              </p14:nvContentPartPr>
              <p14:xfrm>
                <a:off x="4439040" y="1506792"/>
                <a:ext cx="131040" cy="860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DD48091-7C74-4196-96D5-D3EE436D2A3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30400" y="1497792"/>
                  <a:ext cx="1486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A11510D2-4E01-4A97-A179-D6FC56A0FEB1}"/>
                    </a:ext>
                  </a:extLst>
                </p14:cNvPr>
                <p14:cNvContentPartPr/>
                <p14:nvPr/>
              </p14:nvContentPartPr>
              <p14:xfrm>
                <a:off x="4710120" y="1579872"/>
                <a:ext cx="20160" cy="97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A11510D2-4E01-4A97-A179-D6FC56A0FEB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01480" y="1571232"/>
                  <a:ext cx="378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517522E-42CE-4F9A-892F-5DACDF9DD4EB}"/>
                    </a:ext>
                  </a:extLst>
                </p14:cNvPr>
                <p14:cNvContentPartPr/>
                <p14:nvPr/>
              </p14:nvContentPartPr>
              <p14:xfrm>
                <a:off x="4338240" y="1475472"/>
                <a:ext cx="256680" cy="1872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517522E-42CE-4F9A-892F-5DACDF9DD4E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29240" y="1466472"/>
                  <a:ext cx="274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7F08456-1E7D-4A87-A73C-B8673277E8A7}"/>
                    </a:ext>
                  </a:extLst>
                </p14:cNvPr>
                <p14:cNvContentPartPr/>
                <p14:nvPr/>
              </p14:nvContentPartPr>
              <p14:xfrm>
                <a:off x="2310000" y="1640712"/>
                <a:ext cx="219960" cy="1155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7F08456-1E7D-4A87-A73C-B8673277E8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01000" y="1632072"/>
                  <a:ext cx="237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B4A6995-81B8-44C8-820B-E441B02DC9F2}"/>
                    </a:ext>
                  </a:extLst>
                </p14:cNvPr>
                <p14:cNvContentPartPr/>
                <p14:nvPr/>
              </p14:nvContentPartPr>
              <p14:xfrm>
                <a:off x="2245200" y="1547832"/>
                <a:ext cx="325440" cy="2642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B4A6995-81B8-44C8-820B-E441B02DC9F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36200" y="1538832"/>
                  <a:ext cx="3430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71146D1-F298-4FBB-8947-A131C6DCCE7B}"/>
                    </a:ext>
                  </a:extLst>
                </p14:cNvPr>
                <p14:cNvContentPartPr/>
                <p14:nvPr/>
              </p14:nvContentPartPr>
              <p14:xfrm>
                <a:off x="2668920" y="1580952"/>
                <a:ext cx="1072440" cy="910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71146D1-F298-4FBB-8947-A131C6DCCE7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59920" y="1572312"/>
                  <a:ext cx="1090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B7281DC-1EFA-4154-A5C6-97680C63CDC8}"/>
                    </a:ext>
                  </a:extLst>
                </p14:cNvPr>
                <p14:cNvContentPartPr/>
                <p14:nvPr/>
              </p14:nvContentPartPr>
              <p14:xfrm>
                <a:off x="2639400" y="1573032"/>
                <a:ext cx="131040" cy="1180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B7281DC-1EFA-4154-A5C6-97680C63CDC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30400" y="1564392"/>
                  <a:ext cx="148680" cy="13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3808" name="잉크 33807">
                <a:extLst>
                  <a:ext uri="{FF2B5EF4-FFF2-40B4-BE49-F238E27FC236}">
                    <a16:creationId xmlns:a16="http://schemas.microsoft.com/office/drawing/2014/main" id="{BD694B13-DEE6-4AB7-A7D3-FB7F6EAFA505}"/>
                  </a:ext>
                </a:extLst>
              </p14:cNvPr>
              <p14:cNvContentPartPr/>
              <p14:nvPr/>
            </p14:nvContentPartPr>
            <p14:xfrm>
              <a:off x="1478808" y="4788552"/>
              <a:ext cx="1919520" cy="61920"/>
            </p14:xfrm>
          </p:contentPart>
        </mc:Choice>
        <mc:Fallback>
          <p:pic>
            <p:nvPicPr>
              <p:cNvPr id="33808" name="잉크 33807">
                <a:extLst>
                  <a:ext uri="{FF2B5EF4-FFF2-40B4-BE49-F238E27FC236}">
                    <a16:creationId xmlns:a16="http://schemas.microsoft.com/office/drawing/2014/main" id="{BD694B13-DEE6-4AB7-A7D3-FB7F6EAFA5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70168" y="4779912"/>
                <a:ext cx="19371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C13E87D1-5D79-4615-91F6-966DA8AE62E5}"/>
                  </a:ext>
                </a:extLst>
              </p14:cNvPr>
              <p14:cNvContentPartPr/>
              <p14:nvPr/>
            </p14:nvContentPartPr>
            <p14:xfrm>
              <a:off x="1605840" y="2992512"/>
              <a:ext cx="114120" cy="11628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C13E87D1-5D79-4615-91F6-966DA8AE62E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96840" y="2983872"/>
                <a:ext cx="1317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9E8854DC-F493-4952-80A8-C10364D85DE5}"/>
                  </a:ext>
                </a:extLst>
              </p14:cNvPr>
              <p14:cNvContentPartPr/>
              <p14:nvPr/>
            </p14:nvContentPartPr>
            <p14:xfrm>
              <a:off x="1709520" y="3005112"/>
              <a:ext cx="89280" cy="9288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9E8854DC-F493-4952-80A8-C10364D85DE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700520" y="2996472"/>
                <a:ext cx="10692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DB62840F-EDBA-48FD-B7A2-9A57D238C62A}"/>
                  </a:ext>
                </a:extLst>
              </p14:cNvPr>
              <p14:cNvContentPartPr/>
              <p14:nvPr/>
            </p14:nvContentPartPr>
            <p14:xfrm>
              <a:off x="1746960" y="3027072"/>
              <a:ext cx="79560" cy="4896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DB62840F-EDBA-48FD-B7A2-9A57D238C62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38320" y="3018072"/>
                <a:ext cx="972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AFE7FB5F-313C-40ED-99B2-9A0659BB2DB4}"/>
                  </a:ext>
                </a:extLst>
              </p14:cNvPr>
              <p14:cNvContentPartPr/>
              <p14:nvPr/>
            </p14:nvContentPartPr>
            <p14:xfrm>
              <a:off x="1785480" y="3001152"/>
              <a:ext cx="65160" cy="12852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AFE7FB5F-313C-40ED-99B2-9A0659BB2DB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776840" y="2992512"/>
                <a:ext cx="828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B27A8609-6796-4016-BB9F-092E8901B129}"/>
                  </a:ext>
                </a:extLst>
              </p14:cNvPr>
              <p14:cNvContentPartPr/>
              <p14:nvPr/>
            </p14:nvContentPartPr>
            <p14:xfrm>
              <a:off x="1901040" y="2980632"/>
              <a:ext cx="93960" cy="7668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B27A8609-6796-4016-BB9F-092E8901B12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92400" y="2971632"/>
                <a:ext cx="1116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8EE95213-3639-4F68-8F64-BFDF2C37F910}"/>
                  </a:ext>
                </a:extLst>
              </p14:cNvPr>
              <p14:cNvContentPartPr/>
              <p14:nvPr/>
            </p14:nvContentPartPr>
            <p14:xfrm>
              <a:off x="1957920" y="2952192"/>
              <a:ext cx="89280" cy="10080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8EE95213-3639-4F68-8F64-BFDF2C37F91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949280" y="2943192"/>
                <a:ext cx="1069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BDB9F53F-A77B-4CD1-9A7E-9D6A4485762A}"/>
                  </a:ext>
                </a:extLst>
              </p14:cNvPr>
              <p14:cNvContentPartPr/>
              <p14:nvPr/>
            </p14:nvContentPartPr>
            <p14:xfrm>
              <a:off x="1989240" y="3054792"/>
              <a:ext cx="72360" cy="7056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BDB9F53F-A77B-4CD1-9A7E-9D6A4485762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980600" y="3045792"/>
                <a:ext cx="900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47E46509-0290-4B1E-9383-27C64B922393}"/>
                  </a:ext>
                </a:extLst>
              </p14:cNvPr>
              <p14:cNvContentPartPr/>
              <p14:nvPr/>
            </p14:nvContentPartPr>
            <p14:xfrm>
              <a:off x="2062680" y="2966952"/>
              <a:ext cx="113400" cy="8172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47E46509-0290-4B1E-9383-27C64B92239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53680" y="2958312"/>
                <a:ext cx="1310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FE3CE99E-E6E4-4B26-8264-744665CE00DE}"/>
                  </a:ext>
                </a:extLst>
              </p14:cNvPr>
              <p14:cNvContentPartPr/>
              <p14:nvPr/>
            </p14:nvContentPartPr>
            <p14:xfrm>
              <a:off x="2103360" y="3094752"/>
              <a:ext cx="79920" cy="5976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FE3CE99E-E6E4-4B26-8264-744665CE00D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94720" y="3086112"/>
                <a:ext cx="975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2738C2A6-4063-450A-9633-88043B194F49}"/>
                  </a:ext>
                </a:extLst>
              </p14:cNvPr>
              <p14:cNvContentPartPr/>
              <p14:nvPr/>
            </p14:nvContentPartPr>
            <p14:xfrm>
              <a:off x="2675760" y="3188712"/>
              <a:ext cx="626400" cy="250560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2738C2A6-4063-450A-9633-88043B194F4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667120" y="3179712"/>
                <a:ext cx="64404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75DCB0BA-BE2E-441F-A9AC-1549979EA076}"/>
                  </a:ext>
                </a:extLst>
              </p14:cNvPr>
              <p14:cNvContentPartPr/>
              <p14:nvPr/>
            </p14:nvContentPartPr>
            <p14:xfrm>
              <a:off x="2602680" y="3298152"/>
              <a:ext cx="169200" cy="15516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75DCB0BA-BE2E-441F-A9AC-1549979EA07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593680" y="3289512"/>
                <a:ext cx="18684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0D7E1F47-9396-4596-81B4-708C9121C381}"/>
                  </a:ext>
                </a:extLst>
              </p14:cNvPr>
              <p14:cNvContentPartPr/>
              <p14:nvPr/>
            </p14:nvContentPartPr>
            <p14:xfrm>
              <a:off x="2775120" y="2956152"/>
              <a:ext cx="97920" cy="15444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0D7E1F47-9396-4596-81B4-708C9121C38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766120" y="2947152"/>
                <a:ext cx="1155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3038424E-51CD-45CA-8AA0-46414F28417D}"/>
                  </a:ext>
                </a:extLst>
              </p14:cNvPr>
              <p14:cNvContentPartPr/>
              <p14:nvPr/>
            </p14:nvContentPartPr>
            <p14:xfrm>
              <a:off x="2892120" y="2979552"/>
              <a:ext cx="51120" cy="8352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3038424E-51CD-45CA-8AA0-46414F28417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883480" y="2970552"/>
                <a:ext cx="687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F6D757A8-A6F8-4CB2-ADA1-D295221C88D4}"/>
                  </a:ext>
                </a:extLst>
              </p14:cNvPr>
              <p14:cNvContentPartPr/>
              <p14:nvPr/>
            </p14:nvContentPartPr>
            <p14:xfrm>
              <a:off x="2988240" y="2971632"/>
              <a:ext cx="44640" cy="12420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F6D757A8-A6F8-4CB2-ADA1-D295221C88D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979600" y="2962992"/>
                <a:ext cx="622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E0A57070-A0DE-4993-AA49-C5AA14DD4F76}"/>
                  </a:ext>
                </a:extLst>
              </p14:cNvPr>
              <p14:cNvContentPartPr/>
              <p14:nvPr/>
            </p14:nvContentPartPr>
            <p14:xfrm>
              <a:off x="3053760" y="2943552"/>
              <a:ext cx="104040" cy="13320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E0A57070-A0DE-4993-AA49-C5AA14DD4F7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044760" y="2934912"/>
                <a:ext cx="1216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E58457C4-9139-4D69-9539-754A7C46CFA6}"/>
                  </a:ext>
                </a:extLst>
              </p14:cNvPr>
              <p14:cNvContentPartPr/>
              <p14:nvPr/>
            </p14:nvContentPartPr>
            <p14:xfrm>
              <a:off x="1486008" y="2116992"/>
              <a:ext cx="143640" cy="119880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E58457C4-9139-4D69-9539-754A7C46CFA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477008" y="2108352"/>
                <a:ext cx="1612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C926D608-9D95-4032-9484-36A9CD09FF85}"/>
                  </a:ext>
                </a:extLst>
              </p14:cNvPr>
              <p14:cNvContentPartPr/>
              <p14:nvPr/>
            </p14:nvContentPartPr>
            <p14:xfrm>
              <a:off x="1546848" y="2247312"/>
              <a:ext cx="100800" cy="80280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C926D608-9D95-4032-9484-36A9CD09FF8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538208" y="2238672"/>
                <a:ext cx="1184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27C5DBDB-D40A-49F8-9574-37B9261CD207}"/>
                  </a:ext>
                </a:extLst>
              </p14:cNvPr>
              <p14:cNvContentPartPr/>
              <p14:nvPr/>
            </p14:nvContentPartPr>
            <p14:xfrm>
              <a:off x="1644408" y="2146872"/>
              <a:ext cx="129600" cy="71280"/>
            </p14:xfrm>
          </p:contentPart>
        </mc:Choice>
        <mc:Fallback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27C5DBDB-D40A-49F8-9574-37B9261CD20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635768" y="2137872"/>
                <a:ext cx="1472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D5891FF5-6505-472C-B27D-043576B2690B}"/>
                  </a:ext>
                </a:extLst>
              </p14:cNvPr>
              <p14:cNvContentPartPr/>
              <p14:nvPr/>
            </p14:nvContentPartPr>
            <p14:xfrm>
              <a:off x="1706688" y="2229672"/>
              <a:ext cx="75240" cy="41760"/>
            </p14:xfrm>
          </p:contentPart>
        </mc:Choice>
        <mc:Fallback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D5891FF5-6505-472C-B27D-043576B2690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697688" y="2220672"/>
                <a:ext cx="9288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D7A1602C-FCE3-4C53-911A-0AF8B1C997CB}"/>
                  </a:ext>
                </a:extLst>
              </p14:cNvPr>
              <p14:cNvContentPartPr/>
              <p14:nvPr/>
            </p14:nvContentPartPr>
            <p14:xfrm>
              <a:off x="1756728" y="2134272"/>
              <a:ext cx="85680" cy="2808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D7A1602C-FCE3-4C53-911A-0AF8B1C997C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747728" y="2125272"/>
                <a:ext cx="1033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B494EA04-8C57-4B0B-B65A-D153F869C322}"/>
                  </a:ext>
                </a:extLst>
              </p14:cNvPr>
              <p14:cNvContentPartPr/>
              <p14:nvPr/>
            </p14:nvContentPartPr>
            <p14:xfrm>
              <a:off x="1748808" y="2182872"/>
              <a:ext cx="115920" cy="10116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B494EA04-8C57-4B0B-B65A-D153F869C32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740168" y="2174232"/>
                <a:ext cx="1335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151DBA00-AC30-4309-A9FD-42F9A2933CF1}"/>
                  </a:ext>
                </a:extLst>
              </p14:cNvPr>
              <p14:cNvContentPartPr/>
              <p14:nvPr/>
            </p14:nvContentPartPr>
            <p14:xfrm>
              <a:off x="1829808" y="2194392"/>
              <a:ext cx="68760" cy="8424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151DBA00-AC30-4309-A9FD-42F9A2933CF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820808" y="2185392"/>
                <a:ext cx="8640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90CFA1A2-CF56-4483-9EAC-49D6E2B0FF25}"/>
                  </a:ext>
                </a:extLst>
              </p14:cNvPr>
              <p14:cNvContentPartPr/>
              <p14:nvPr/>
            </p14:nvContentPartPr>
            <p14:xfrm>
              <a:off x="1916568" y="2178912"/>
              <a:ext cx="28800" cy="10332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90CFA1A2-CF56-4483-9EAC-49D6E2B0FF2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907568" y="2169912"/>
                <a:ext cx="464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C3A02832-8D22-4B02-AFDA-694A02B40486}"/>
                  </a:ext>
                </a:extLst>
              </p14:cNvPr>
              <p14:cNvContentPartPr/>
              <p14:nvPr/>
            </p14:nvContentPartPr>
            <p14:xfrm>
              <a:off x="2014848" y="2118432"/>
              <a:ext cx="152640" cy="10800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C3A02832-8D22-4B02-AFDA-694A02B4048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006208" y="2109792"/>
                <a:ext cx="17028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1E096A6C-0B80-44CE-AB11-992C4B976BBB}"/>
                  </a:ext>
                </a:extLst>
              </p14:cNvPr>
              <p14:cNvContentPartPr/>
              <p14:nvPr/>
            </p14:nvContentPartPr>
            <p14:xfrm>
              <a:off x="2106648" y="2132472"/>
              <a:ext cx="86760" cy="15912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1E096A6C-0B80-44CE-AB11-992C4B976BB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098008" y="2123832"/>
                <a:ext cx="1044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5CCD20ED-C65A-48E0-AFEE-1CA0E8491E25}"/>
                  </a:ext>
                </a:extLst>
              </p14:cNvPr>
              <p14:cNvContentPartPr/>
              <p14:nvPr/>
            </p14:nvContentPartPr>
            <p14:xfrm>
              <a:off x="2182248" y="2145792"/>
              <a:ext cx="77400" cy="7272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5CCD20ED-C65A-48E0-AFEE-1CA0E8491E2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173248" y="2136792"/>
                <a:ext cx="950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BF96719A-AD93-4EAB-B406-EC4B266A783E}"/>
                  </a:ext>
                </a:extLst>
              </p14:cNvPr>
              <p14:cNvContentPartPr/>
              <p14:nvPr/>
            </p14:nvContentPartPr>
            <p14:xfrm>
              <a:off x="2192688" y="2232192"/>
              <a:ext cx="165960" cy="3708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BF96719A-AD93-4EAB-B406-EC4B266A783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183688" y="2223192"/>
                <a:ext cx="1836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3853" name="잉크 33852">
                <a:extLst>
                  <a:ext uri="{FF2B5EF4-FFF2-40B4-BE49-F238E27FC236}">
                    <a16:creationId xmlns:a16="http://schemas.microsoft.com/office/drawing/2014/main" id="{AEE24974-F525-47B0-ACCA-3D3A118C6E58}"/>
                  </a:ext>
                </a:extLst>
              </p14:cNvPr>
              <p14:cNvContentPartPr/>
              <p14:nvPr/>
            </p14:nvContentPartPr>
            <p14:xfrm>
              <a:off x="2988720" y="2251272"/>
              <a:ext cx="1602720" cy="2349720"/>
            </p14:xfrm>
          </p:contentPart>
        </mc:Choice>
        <mc:Fallback>
          <p:pic>
            <p:nvPicPr>
              <p:cNvPr id="33853" name="잉크 33852">
                <a:extLst>
                  <a:ext uri="{FF2B5EF4-FFF2-40B4-BE49-F238E27FC236}">
                    <a16:creationId xmlns:a16="http://schemas.microsoft.com/office/drawing/2014/main" id="{AEE24974-F525-47B0-ACCA-3D3A118C6E5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979720" y="2242632"/>
                <a:ext cx="1620360" cy="23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3854" name="잉크 33853">
                <a:extLst>
                  <a:ext uri="{FF2B5EF4-FFF2-40B4-BE49-F238E27FC236}">
                    <a16:creationId xmlns:a16="http://schemas.microsoft.com/office/drawing/2014/main" id="{62D92C5C-BFD1-41FE-A148-E3BBE17533E8}"/>
                  </a:ext>
                </a:extLst>
              </p14:cNvPr>
              <p14:cNvContentPartPr/>
              <p14:nvPr/>
            </p14:nvContentPartPr>
            <p14:xfrm>
              <a:off x="2920320" y="2267112"/>
              <a:ext cx="236160" cy="156240"/>
            </p14:xfrm>
          </p:contentPart>
        </mc:Choice>
        <mc:Fallback>
          <p:pic>
            <p:nvPicPr>
              <p:cNvPr id="33854" name="잉크 33853">
                <a:extLst>
                  <a:ext uri="{FF2B5EF4-FFF2-40B4-BE49-F238E27FC236}">
                    <a16:creationId xmlns:a16="http://schemas.microsoft.com/office/drawing/2014/main" id="{62D92C5C-BFD1-41FE-A148-E3BBE17533E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911320" y="2258472"/>
                <a:ext cx="25380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945" name="그룹 33944">
            <a:extLst>
              <a:ext uri="{FF2B5EF4-FFF2-40B4-BE49-F238E27FC236}">
                <a16:creationId xmlns:a16="http://schemas.microsoft.com/office/drawing/2014/main" id="{ADDDC83F-72CD-4365-91A9-F4A06181C6B8}"/>
              </a:ext>
            </a:extLst>
          </p:cNvPr>
          <p:cNvGrpSpPr/>
          <p:nvPr/>
        </p:nvGrpSpPr>
        <p:grpSpPr>
          <a:xfrm>
            <a:off x="4052136" y="1948296"/>
            <a:ext cx="2565000" cy="1705320"/>
            <a:chOff x="4052136" y="1948296"/>
            <a:chExt cx="2565000" cy="170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3856" name="잉크 33855">
                  <a:extLst>
                    <a:ext uri="{FF2B5EF4-FFF2-40B4-BE49-F238E27FC236}">
                      <a16:creationId xmlns:a16="http://schemas.microsoft.com/office/drawing/2014/main" id="{D1102316-D86A-4467-88B0-2CF6EB28064A}"/>
                    </a:ext>
                  </a:extLst>
                </p14:cNvPr>
                <p14:cNvContentPartPr/>
                <p14:nvPr/>
              </p14:nvContentPartPr>
              <p14:xfrm>
                <a:off x="4052136" y="2165736"/>
                <a:ext cx="156600" cy="242280"/>
              </p14:xfrm>
            </p:contentPart>
          </mc:Choice>
          <mc:Fallback>
            <p:pic>
              <p:nvPicPr>
                <p:cNvPr id="33856" name="잉크 33855">
                  <a:extLst>
                    <a:ext uri="{FF2B5EF4-FFF2-40B4-BE49-F238E27FC236}">
                      <a16:creationId xmlns:a16="http://schemas.microsoft.com/office/drawing/2014/main" id="{D1102316-D86A-4467-88B0-2CF6EB28064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43136" y="2157096"/>
                  <a:ext cx="1742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3857" name="잉크 33856">
                  <a:extLst>
                    <a:ext uri="{FF2B5EF4-FFF2-40B4-BE49-F238E27FC236}">
                      <a16:creationId xmlns:a16="http://schemas.microsoft.com/office/drawing/2014/main" id="{5C61C3C4-9FF0-40F3-800F-C17F8C5099C5}"/>
                    </a:ext>
                  </a:extLst>
                </p14:cNvPr>
                <p14:cNvContentPartPr/>
                <p14:nvPr/>
              </p14:nvContentPartPr>
              <p14:xfrm>
                <a:off x="4176336" y="2364816"/>
                <a:ext cx="92880" cy="67680"/>
              </p14:xfrm>
            </p:contentPart>
          </mc:Choice>
          <mc:Fallback>
            <p:pic>
              <p:nvPicPr>
                <p:cNvPr id="33857" name="잉크 33856">
                  <a:extLst>
                    <a:ext uri="{FF2B5EF4-FFF2-40B4-BE49-F238E27FC236}">
                      <a16:creationId xmlns:a16="http://schemas.microsoft.com/office/drawing/2014/main" id="{5C61C3C4-9FF0-40F3-800F-C17F8C5099C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67696" y="2355816"/>
                  <a:ext cx="1105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3858" name="잉크 33857">
                  <a:extLst>
                    <a:ext uri="{FF2B5EF4-FFF2-40B4-BE49-F238E27FC236}">
                      <a16:creationId xmlns:a16="http://schemas.microsoft.com/office/drawing/2014/main" id="{5343DD82-402F-4E3F-849A-45DF38437F98}"/>
                    </a:ext>
                  </a:extLst>
                </p14:cNvPr>
                <p14:cNvContentPartPr/>
                <p14:nvPr/>
              </p14:nvContentPartPr>
              <p14:xfrm>
                <a:off x="4227816" y="2240976"/>
                <a:ext cx="167760" cy="114120"/>
              </p14:xfrm>
            </p:contentPart>
          </mc:Choice>
          <mc:Fallback>
            <p:pic>
              <p:nvPicPr>
                <p:cNvPr id="33858" name="잉크 33857">
                  <a:extLst>
                    <a:ext uri="{FF2B5EF4-FFF2-40B4-BE49-F238E27FC236}">
                      <a16:creationId xmlns:a16="http://schemas.microsoft.com/office/drawing/2014/main" id="{5343DD82-402F-4E3F-849A-45DF38437F9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19176" y="2232336"/>
                  <a:ext cx="185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3859" name="잉크 33858">
                  <a:extLst>
                    <a:ext uri="{FF2B5EF4-FFF2-40B4-BE49-F238E27FC236}">
                      <a16:creationId xmlns:a16="http://schemas.microsoft.com/office/drawing/2014/main" id="{8AEFDE79-CB7E-45CD-8F73-937D28FB3502}"/>
                    </a:ext>
                  </a:extLst>
                </p14:cNvPr>
                <p14:cNvContentPartPr/>
                <p14:nvPr/>
              </p14:nvContentPartPr>
              <p14:xfrm>
                <a:off x="4507176" y="2167536"/>
                <a:ext cx="165600" cy="160920"/>
              </p14:xfrm>
            </p:contentPart>
          </mc:Choice>
          <mc:Fallback>
            <p:pic>
              <p:nvPicPr>
                <p:cNvPr id="33859" name="잉크 33858">
                  <a:extLst>
                    <a:ext uri="{FF2B5EF4-FFF2-40B4-BE49-F238E27FC236}">
                      <a16:creationId xmlns:a16="http://schemas.microsoft.com/office/drawing/2014/main" id="{8AEFDE79-CB7E-45CD-8F73-937D28FB350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98176" y="2158896"/>
                  <a:ext cx="183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3860" name="잉크 33859">
                  <a:extLst>
                    <a:ext uri="{FF2B5EF4-FFF2-40B4-BE49-F238E27FC236}">
                      <a16:creationId xmlns:a16="http://schemas.microsoft.com/office/drawing/2014/main" id="{4F72DFAD-C299-485C-92E0-E1AC02871C37}"/>
                    </a:ext>
                  </a:extLst>
                </p14:cNvPr>
                <p14:cNvContentPartPr/>
                <p14:nvPr/>
              </p14:nvContentPartPr>
              <p14:xfrm>
                <a:off x="4684296" y="2127576"/>
                <a:ext cx="109440" cy="141120"/>
              </p14:xfrm>
            </p:contentPart>
          </mc:Choice>
          <mc:Fallback>
            <p:pic>
              <p:nvPicPr>
                <p:cNvPr id="33860" name="잉크 33859">
                  <a:extLst>
                    <a:ext uri="{FF2B5EF4-FFF2-40B4-BE49-F238E27FC236}">
                      <a16:creationId xmlns:a16="http://schemas.microsoft.com/office/drawing/2014/main" id="{4F72DFAD-C299-485C-92E0-E1AC02871C3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75656" y="2118576"/>
                  <a:ext cx="127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3861" name="잉크 33860">
                  <a:extLst>
                    <a:ext uri="{FF2B5EF4-FFF2-40B4-BE49-F238E27FC236}">
                      <a16:creationId xmlns:a16="http://schemas.microsoft.com/office/drawing/2014/main" id="{462236A9-5BAB-427A-A690-8E0D740B9E39}"/>
                    </a:ext>
                  </a:extLst>
                </p14:cNvPr>
                <p14:cNvContentPartPr/>
                <p14:nvPr/>
              </p14:nvContentPartPr>
              <p14:xfrm>
                <a:off x="4844136" y="2101656"/>
                <a:ext cx="39240" cy="100800"/>
              </p14:xfrm>
            </p:contentPart>
          </mc:Choice>
          <mc:Fallback>
            <p:pic>
              <p:nvPicPr>
                <p:cNvPr id="33861" name="잉크 33860">
                  <a:extLst>
                    <a:ext uri="{FF2B5EF4-FFF2-40B4-BE49-F238E27FC236}">
                      <a16:creationId xmlns:a16="http://schemas.microsoft.com/office/drawing/2014/main" id="{462236A9-5BAB-427A-A690-8E0D740B9E3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35136" y="2092656"/>
                  <a:ext cx="568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3862" name="잉크 33861">
                  <a:extLst>
                    <a:ext uri="{FF2B5EF4-FFF2-40B4-BE49-F238E27FC236}">
                      <a16:creationId xmlns:a16="http://schemas.microsoft.com/office/drawing/2014/main" id="{36B1E719-B454-4960-8878-A75BA3946C4C}"/>
                    </a:ext>
                  </a:extLst>
                </p14:cNvPr>
                <p14:cNvContentPartPr/>
                <p14:nvPr/>
              </p14:nvContentPartPr>
              <p14:xfrm>
                <a:off x="4886976" y="2102736"/>
                <a:ext cx="158760" cy="211680"/>
              </p14:xfrm>
            </p:contentPart>
          </mc:Choice>
          <mc:Fallback>
            <p:pic>
              <p:nvPicPr>
                <p:cNvPr id="33862" name="잉크 33861">
                  <a:extLst>
                    <a:ext uri="{FF2B5EF4-FFF2-40B4-BE49-F238E27FC236}">
                      <a16:creationId xmlns:a16="http://schemas.microsoft.com/office/drawing/2014/main" id="{36B1E719-B454-4960-8878-A75BA3946C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877976" y="2094096"/>
                  <a:ext cx="1764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3863" name="잉크 33862">
                  <a:extLst>
                    <a:ext uri="{FF2B5EF4-FFF2-40B4-BE49-F238E27FC236}">
                      <a16:creationId xmlns:a16="http://schemas.microsoft.com/office/drawing/2014/main" id="{8CD19D73-F650-425D-9865-64AEF50A1135}"/>
                    </a:ext>
                  </a:extLst>
                </p14:cNvPr>
                <p14:cNvContentPartPr/>
                <p14:nvPr/>
              </p14:nvContentPartPr>
              <p14:xfrm>
                <a:off x="5013336" y="2127936"/>
                <a:ext cx="57960" cy="48960"/>
              </p14:xfrm>
            </p:contentPart>
          </mc:Choice>
          <mc:Fallback>
            <p:pic>
              <p:nvPicPr>
                <p:cNvPr id="33863" name="잉크 33862">
                  <a:extLst>
                    <a:ext uri="{FF2B5EF4-FFF2-40B4-BE49-F238E27FC236}">
                      <a16:creationId xmlns:a16="http://schemas.microsoft.com/office/drawing/2014/main" id="{8CD19D73-F650-425D-9865-64AEF50A113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04336" y="2119296"/>
                  <a:ext cx="75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3864" name="잉크 33863">
                  <a:extLst>
                    <a:ext uri="{FF2B5EF4-FFF2-40B4-BE49-F238E27FC236}">
                      <a16:creationId xmlns:a16="http://schemas.microsoft.com/office/drawing/2014/main" id="{85569AA9-8B80-4ED0-8B9D-2DFDABAEC7BB}"/>
                    </a:ext>
                  </a:extLst>
                </p14:cNvPr>
                <p14:cNvContentPartPr/>
                <p14:nvPr/>
              </p14:nvContentPartPr>
              <p14:xfrm>
                <a:off x="5007216" y="2193096"/>
                <a:ext cx="136440" cy="84240"/>
              </p14:xfrm>
            </p:contentPart>
          </mc:Choice>
          <mc:Fallback>
            <p:pic>
              <p:nvPicPr>
                <p:cNvPr id="33864" name="잉크 33863">
                  <a:extLst>
                    <a:ext uri="{FF2B5EF4-FFF2-40B4-BE49-F238E27FC236}">
                      <a16:creationId xmlns:a16="http://schemas.microsoft.com/office/drawing/2014/main" id="{85569AA9-8B80-4ED0-8B9D-2DFDABAEC7B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98576" y="2184096"/>
                  <a:ext cx="1540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3865" name="잉크 33864">
                  <a:extLst>
                    <a:ext uri="{FF2B5EF4-FFF2-40B4-BE49-F238E27FC236}">
                      <a16:creationId xmlns:a16="http://schemas.microsoft.com/office/drawing/2014/main" id="{6AB02FBB-B814-4BD6-A7AF-3804CF23AB4F}"/>
                    </a:ext>
                  </a:extLst>
                </p14:cNvPr>
                <p14:cNvContentPartPr/>
                <p14:nvPr/>
              </p14:nvContentPartPr>
              <p14:xfrm>
                <a:off x="5213496" y="2060976"/>
                <a:ext cx="121320" cy="179640"/>
              </p14:xfrm>
            </p:contentPart>
          </mc:Choice>
          <mc:Fallback>
            <p:pic>
              <p:nvPicPr>
                <p:cNvPr id="33865" name="잉크 33864">
                  <a:extLst>
                    <a:ext uri="{FF2B5EF4-FFF2-40B4-BE49-F238E27FC236}">
                      <a16:creationId xmlns:a16="http://schemas.microsoft.com/office/drawing/2014/main" id="{6AB02FBB-B814-4BD6-A7AF-3804CF23AB4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04856" y="2052336"/>
                  <a:ext cx="138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3866" name="잉크 33865">
                  <a:extLst>
                    <a:ext uri="{FF2B5EF4-FFF2-40B4-BE49-F238E27FC236}">
                      <a16:creationId xmlns:a16="http://schemas.microsoft.com/office/drawing/2014/main" id="{074274CF-3B8D-4CF5-992C-CD35DABD7E62}"/>
                    </a:ext>
                  </a:extLst>
                </p14:cNvPr>
                <p14:cNvContentPartPr/>
                <p14:nvPr/>
              </p14:nvContentPartPr>
              <p14:xfrm>
                <a:off x="5336256" y="2044056"/>
                <a:ext cx="153000" cy="164160"/>
              </p14:xfrm>
            </p:contentPart>
          </mc:Choice>
          <mc:Fallback>
            <p:pic>
              <p:nvPicPr>
                <p:cNvPr id="33866" name="잉크 33865">
                  <a:extLst>
                    <a:ext uri="{FF2B5EF4-FFF2-40B4-BE49-F238E27FC236}">
                      <a16:creationId xmlns:a16="http://schemas.microsoft.com/office/drawing/2014/main" id="{074274CF-3B8D-4CF5-992C-CD35DABD7E6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27616" y="2035416"/>
                  <a:ext cx="170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3867" name="잉크 33866">
                  <a:extLst>
                    <a:ext uri="{FF2B5EF4-FFF2-40B4-BE49-F238E27FC236}">
                      <a16:creationId xmlns:a16="http://schemas.microsoft.com/office/drawing/2014/main" id="{EA1EAE14-FEE9-4D5A-8CC8-689DDBC9A923}"/>
                    </a:ext>
                  </a:extLst>
                </p14:cNvPr>
                <p14:cNvContentPartPr/>
                <p14:nvPr/>
              </p14:nvContentPartPr>
              <p14:xfrm>
                <a:off x="5482416" y="2032536"/>
                <a:ext cx="55440" cy="18000"/>
              </p14:xfrm>
            </p:contentPart>
          </mc:Choice>
          <mc:Fallback>
            <p:pic>
              <p:nvPicPr>
                <p:cNvPr id="33867" name="잉크 33866">
                  <a:extLst>
                    <a:ext uri="{FF2B5EF4-FFF2-40B4-BE49-F238E27FC236}">
                      <a16:creationId xmlns:a16="http://schemas.microsoft.com/office/drawing/2014/main" id="{EA1EAE14-FEE9-4D5A-8CC8-689DDBC9A92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73416" y="2023896"/>
                  <a:ext cx="730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3868" name="잉크 33867">
                  <a:extLst>
                    <a:ext uri="{FF2B5EF4-FFF2-40B4-BE49-F238E27FC236}">
                      <a16:creationId xmlns:a16="http://schemas.microsoft.com/office/drawing/2014/main" id="{B0387808-1C63-4F92-BC2E-16824514E0AB}"/>
                    </a:ext>
                  </a:extLst>
                </p14:cNvPr>
                <p14:cNvContentPartPr/>
                <p14:nvPr/>
              </p14:nvContentPartPr>
              <p14:xfrm>
                <a:off x="5479896" y="2086896"/>
                <a:ext cx="104760" cy="83520"/>
              </p14:xfrm>
            </p:contentPart>
          </mc:Choice>
          <mc:Fallback>
            <p:pic>
              <p:nvPicPr>
                <p:cNvPr id="33868" name="잉크 33867">
                  <a:extLst>
                    <a:ext uri="{FF2B5EF4-FFF2-40B4-BE49-F238E27FC236}">
                      <a16:creationId xmlns:a16="http://schemas.microsoft.com/office/drawing/2014/main" id="{B0387808-1C63-4F92-BC2E-16824514E0A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70896" y="2078256"/>
                  <a:ext cx="1224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3869" name="잉크 33868">
                  <a:extLst>
                    <a:ext uri="{FF2B5EF4-FFF2-40B4-BE49-F238E27FC236}">
                      <a16:creationId xmlns:a16="http://schemas.microsoft.com/office/drawing/2014/main" id="{A1F7FDDF-00C5-4EA0-9670-43786077ACCB}"/>
                    </a:ext>
                  </a:extLst>
                </p14:cNvPr>
                <p14:cNvContentPartPr/>
                <p14:nvPr/>
              </p14:nvContentPartPr>
              <p14:xfrm>
                <a:off x="5528856" y="2041536"/>
                <a:ext cx="155160" cy="139320"/>
              </p14:xfrm>
            </p:contentPart>
          </mc:Choice>
          <mc:Fallback>
            <p:pic>
              <p:nvPicPr>
                <p:cNvPr id="33869" name="잉크 33868">
                  <a:extLst>
                    <a:ext uri="{FF2B5EF4-FFF2-40B4-BE49-F238E27FC236}">
                      <a16:creationId xmlns:a16="http://schemas.microsoft.com/office/drawing/2014/main" id="{A1F7FDDF-00C5-4EA0-9670-43786077ACC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19856" y="2032896"/>
                  <a:ext cx="172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3870" name="잉크 33869">
                  <a:extLst>
                    <a:ext uri="{FF2B5EF4-FFF2-40B4-BE49-F238E27FC236}">
                      <a16:creationId xmlns:a16="http://schemas.microsoft.com/office/drawing/2014/main" id="{58DABE2D-85FB-4752-AC36-2FEABBC4D4C8}"/>
                    </a:ext>
                  </a:extLst>
                </p14:cNvPr>
                <p14:cNvContentPartPr/>
                <p14:nvPr/>
              </p14:nvContentPartPr>
              <p14:xfrm>
                <a:off x="5692296" y="1968816"/>
                <a:ext cx="95760" cy="118080"/>
              </p14:xfrm>
            </p:contentPart>
          </mc:Choice>
          <mc:Fallback>
            <p:pic>
              <p:nvPicPr>
                <p:cNvPr id="33870" name="잉크 33869">
                  <a:extLst>
                    <a:ext uri="{FF2B5EF4-FFF2-40B4-BE49-F238E27FC236}">
                      <a16:creationId xmlns:a16="http://schemas.microsoft.com/office/drawing/2014/main" id="{58DABE2D-85FB-4752-AC36-2FEABBC4D4C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83296" y="1960176"/>
                  <a:ext cx="113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3871" name="잉크 33870">
                  <a:extLst>
                    <a:ext uri="{FF2B5EF4-FFF2-40B4-BE49-F238E27FC236}">
                      <a16:creationId xmlns:a16="http://schemas.microsoft.com/office/drawing/2014/main" id="{AFBCF6C1-C41D-422B-ABF6-E3CCFB51C11B}"/>
                    </a:ext>
                  </a:extLst>
                </p14:cNvPr>
                <p14:cNvContentPartPr/>
                <p14:nvPr/>
              </p14:nvContentPartPr>
              <p14:xfrm>
                <a:off x="5719296" y="2108856"/>
                <a:ext cx="108000" cy="107280"/>
              </p14:xfrm>
            </p:contentPart>
          </mc:Choice>
          <mc:Fallback>
            <p:pic>
              <p:nvPicPr>
                <p:cNvPr id="33871" name="잉크 33870">
                  <a:extLst>
                    <a:ext uri="{FF2B5EF4-FFF2-40B4-BE49-F238E27FC236}">
                      <a16:creationId xmlns:a16="http://schemas.microsoft.com/office/drawing/2014/main" id="{AFBCF6C1-C41D-422B-ABF6-E3CCFB51C11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10656" y="2100216"/>
                  <a:ext cx="1256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3872" name="잉크 33871">
                  <a:extLst>
                    <a:ext uri="{FF2B5EF4-FFF2-40B4-BE49-F238E27FC236}">
                      <a16:creationId xmlns:a16="http://schemas.microsoft.com/office/drawing/2014/main" id="{5B999923-07FE-48BB-9E68-99E052B0FA7B}"/>
                    </a:ext>
                  </a:extLst>
                </p14:cNvPr>
                <p14:cNvContentPartPr/>
                <p14:nvPr/>
              </p14:nvContentPartPr>
              <p14:xfrm>
                <a:off x="5834856" y="1981056"/>
                <a:ext cx="112680" cy="131040"/>
              </p14:xfrm>
            </p:contentPart>
          </mc:Choice>
          <mc:Fallback>
            <p:pic>
              <p:nvPicPr>
                <p:cNvPr id="33872" name="잉크 33871">
                  <a:extLst>
                    <a:ext uri="{FF2B5EF4-FFF2-40B4-BE49-F238E27FC236}">
                      <a16:creationId xmlns:a16="http://schemas.microsoft.com/office/drawing/2014/main" id="{5B999923-07FE-48BB-9E68-99E052B0FA7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25856" y="1972056"/>
                  <a:ext cx="130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3873" name="잉크 33872">
                  <a:extLst>
                    <a:ext uri="{FF2B5EF4-FFF2-40B4-BE49-F238E27FC236}">
                      <a16:creationId xmlns:a16="http://schemas.microsoft.com/office/drawing/2014/main" id="{24D9DE84-CA33-4BB0-A05B-5E549FDF94E8}"/>
                    </a:ext>
                  </a:extLst>
                </p14:cNvPr>
                <p14:cNvContentPartPr/>
                <p14:nvPr/>
              </p14:nvContentPartPr>
              <p14:xfrm>
                <a:off x="5937096" y="1948296"/>
                <a:ext cx="144000" cy="155160"/>
              </p14:xfrm>
            </p:contentPart>
          </mc:Choice>
          <mc:Fallback>
            <p:pic>
              <p:nvPicPr>
                <p:cNvPr id="33873" name="잉크 33872">
                  <a:extLst>
                    <a:ext uri="{FF2B5EF4-FFF2-40B4-BE49-F238E27FC236}">
                      <a16:creationId xmlns:a16="http://schemas.microsoft.com/office/drawing/2014/main" id="{24D9DE84-CA33-4BB0-A05B-5E549FDF94E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28096" y="1939656"/>
                  <a:ext cx="1616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3875" name="잉크 33874">
                  <a:extLst>
                    <a:ext uri="{FF2B5EF4-FFF2-40B4-BE49-F238E27FC236}">
                      <a16:creationId xmlns:a16="http://schemas.microsoft.com/office/drawing/2014/main" id="{024B5070-0DBA-47F5-B3F6-FBE3B9A05372}"/>
                    </a:ext>
                  </a:extLst>
                </p14:cNvPr>
                <p14:cNvContentPartPr/>
                <p14:nvPr/>
              </p14:nvContentPartPr>
              <p14:xfrm>
                <a:off x="4381176" y="2591976"/>
                <a:ext cx="132840" cy="266040"/>
              </p14:xfrm>
            </p:contentPart>
          </mc:Choice>
          <mc:Fallback>
            <p:pic>
              <p:nvPicPr>
                <p:cNvPr id="33875" name="잉크 33874">
                  <a:extLst>
                    <a:ext uri="{FF2B5EF4-FFF2-40B4-BE49-F238E27FC236}">
                      <a16:creationId xmlns:a16="http://schemas.microsoft.com/office/drawing/2014/main" id="{024B5070-0DBA-47F5-B3F6-FBE3B9A0537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72176" y="2583336"/>
                  <a:ext cx="1504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3876" name="잉크 33875">
                  <a:extLst>
                    <a:ext uri="{FF2B5EF4-FFF2-40B4-BE49-F238E27FC236}">
                      <a16:creationId xmlns:a16="http://schemas.microsoft.com/office/drawing/2014/main" id="{9ECF641E-256F-4A2B-A4C4-F9828CC8EF6F}"/>
                    </a:ext>
                  </a:extLst>
                </p14:cNvPr>
                <p14:cNvContentPartPr/>
                <p14:nvPr/>
              </p14:nvContentPartPr>
              <p14:xfrm>
                <a:off x="4460736" y="2643816"/>
                <a:ext cx="137880" cy="176760"/>
              </p14:xfrm>
            </p:contentPart>
          </mc:Choice>
          <mc:Fallback>
            <p:pic>
              <p:nvPicPr>
                <p:cNvPr id="33876" name="잉크 33875">
                  <a:extLst>
                    <a:ext uri="{FF2B5EF4-FFF2-40B4-BE49-F238E27FC236}">
                      <a16:creationId xmlns:a16="http://schemas.microsoft.com/office/drawing/2014/main" id="{9ECF641E-256F-4A2B-A4C4-F9828CC8EF6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51736" y="2635176"/>
                  <a:ext cx="155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3877" name="잉크 33876">
                  <a:extLst>
                    <a:ext uri="{FF2B5EF4-FFF2-40B4-BE49-F238E27FC236}">
                      <a16:creationId xmlns:a16="http://schemas.microsoft.com/office/drawing/2014/main" id="{CF1967DD-1E78-489F-8F87-C8C19E0AF2D7}"/>
                    </a:ext>
                  </a:extLst>
                </p14:cNvPr>
                <p14:cNvContentPartPr/>
                <p14:nvPr/>
              </p14:nvContentPartPr>
              <p14:xfrm>
                <a:off x="4565496" y="2684136"/>
                <a:ext cx="97560" cy="109440"/>
              </p14:xfrm>
            </p:contentPart>
          </mc:Choice>
          <mc:Fallback>
            <p:pic>
              <p:nvPicPr>
                <p:cNvPr id="33877" name="잉크 33876">
                  <a:extLst>
                    <a:ext uri="{FF2B5EF4-FFF2-40B4-BE49-F238E27FC236}">
                      <a16:creationId xmlns:a16="http://schemas.microsoft.com/office/drawing/2014/main" id="{CF1967DD-1E78-489F-8F87-C8C19E0AF2D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56856" y="2675136"/>
                  <a:ext cx="115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3878" name="잉크 33877">
                  <a:extLst>
                    <a:ext uri="{FF2B5EF4-FFF2-40B4-BE49-F238E27FC236}">
                      <a16:creationId xmlns:a16="http://schemas.microsoft.com/office/drawing/2014/main" id="{AD6CF3C1-9505-4E4E-8C49-7EF516AD9BDB}"/>
                    </a:ext>
                  </a:extLst>
                </p14:cNvPr>
                <p14:cNvContentPartPr/>
                <p14:nvPr/>
              </p14:nvContentPartPr>
              <p14:xfrm>
                <a:off x="4619136" y="2598816"/>
                <a:ext cx="110160" cy="190440"/>
              </p14:xfrm>
            </p:contentPart>
          </mc:Choice>
          <mc:Fallback>
            <p:pic>
              <p:nvPicPr>
                <p:cNvPr id="33878" name="잉크 33877">
                  <a:extLst>
                    <a:ext uri="{FF2B5EF4-FFF2-40B4-BE49-F238E27FC236}">
                      <a16:creationId xmlns:a16="http://schemas.microsoft.com/office/drawing/2014/main" id="{AD6CF3C1-9505-4E4E-8C49-7EF516AD9BD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610496" y="2589816"/>
                  <a:ext cx="127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3879" name="잉크 33878">
                  <a:extLst>
                    <a:ext uri="{FF2B5EF4-FFF2-40B4-BE49-F238E27FC236}">
                      <a16:creationId xmlns:a16="http://schemas.microsoft.com/office/drawing/2014/main" id="{69413B95-7779-4E0B-9F4A-5C1DFB0FD40C}"/>
                    </a:ext>
                  </a:extLst>
                </p14:cNvPr>
                <p14:cNvContentPartPr/>
                <p14:nvPr/>
              </p14:nvContentPartPr>
              <p14:xfrm>
                <a:off x="4885896" y="2546976"/>
                <a:ext cx="126720" cy="99720"/>
              </p14:xfrm>
            </p:contentPart>
          </mc:Choice>
          <mc:Fallback>
            <p:pic>
              <p:nvPicPr>
                <p:cNvPr id="33879" name="잉크 33878">
                  <a:extLst>
                    <a:ext uri="{FF2B5EF4-FFF2-40B4-BE49-F238E27FC236}">
                      <a16:creationId xmlns:a16="http://schemas.microsoft.com/office/drawing/2014/main" id="{69413B95-7779-4E0B-9F4A-5C1DFB0FD40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876896" y="2537976"/>
                  <a:ext cx="144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3880" name="잉크 33879">
                  <a:extLst>
                    <a:ext uri="{FF2B5EF4-FFF2-40B4-BE49-F238E27FC236}">
                      <a16:creationId xmlns:a16="http://schemas.microsoft.com/office/drawing/2014/main" id="{598BE745-85F3-4849-9A24-2BD9EB916D0A}"/>
                    </a:ext>
                  </a:extLst>
                </p14:cNvPr>
                <p14:cNvContentPartPr/>
                <p14:nvPr/>
              </p14:nvContentPartPr>
              <p14:xfrm>
                <a:off x="5009736" y="2541936"/>
                <a:ext cx="26640" cy="158040"/>
              </p14:xfrm>
            </p:contentPart>
          </mc:Choice>
          <mc:Fallback>
            <p:pic>
              <p:nvPicPr>
                <p:cNvPr id="33880" name="잉크 33879">
                  <a:extLst>
                    <a:ext uri="{FF2B5EF4-FFF2-40B4-BE49-F238E27FC236}">
                      <a16:creationId xmlns:a16="http://schemas.microsoft.com/office/drawing/2014/main" id="{598BE745-85F3-4849-9A24-2BD9EB916D0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001096" y="2533296"/>
                  <a:ext cx="442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3881" name="잉크 33880">
                  <a:extLst>
                    <a:ext uri="{FF2B5EF4-FFF2-40B4-BE49-F238E27FC236}">
                      <a16:creationId xmlns:a16="http://schemas.microsoft.com/office/drawing/2014/main" id="{A085C6D8-18F0-4849-A22E-1A04A0AE1CD0}"/>
                    </a:ext>
                  </a:extLst>
                </p14:cNvPr>
                <p14:cNvContentPartPr/>
                <p14:nvPr/>
              </p14:nvContentPartPr>
              <p14:xfrm>
                <a:off x="5056176" y="2502336"/>
                <a:ext cx="114840" cy="160200"/>
              </p14:xfrm>
            </p:contentPart>
          </mc:Choice>
          <mc:Fallback>
            <p:pic>
              <p:nvPicPr>
                <p:cNvPr id="33881" name="잉크 33880">
                  <a:extLst>
                    <a:ext uri="{FF2B5EF4-FFF2-40B4-BE49-F238E27FC236}">
                      <a16:creationId xmlns:a16="http://schemas.microsoft.com/office/drawing/2014/main" id="{A085C6D8-18F0-4849-A22E-1A04A0AE1CD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47536" y="2493336"/>
                  <a:ext cx="1324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33882" name="잉크 33881">
                  <a:extLst>
                    <a:ext uri="{FF2B5EF4-FFF2-40B4-BE49-F238E27FC236}">
                      <a16:creationId xmlns:a16="http://schemas.microsoft.com/office/drawing/2014/main" id="{B3597B8E-9D63-4174-AB9B-207D2611FA47}"/>
                    </a:ext>
                  </a:extLst>
                </p14:cNvPr>
                <p14:cNvContentPartPr/>
                <p14:nvPr/>
              </p14:nvContentPartPr>
              <p14:xfrm>
                <a:off x="5191176" y="2480376"/>
                <a:ext cx="77400" cy="127800"/>
              </p14:xfrm>
            </p:contentPart>
          </mc:Choice>
          <mc:Fallback>
            <p:pic>
              <p:nvPicPr>
                <p:cNvPr id="33882" name="잉크 33881">
                  <a:extLst>
                    <a:ext uri="{FF2B5EF4-FFF2-40B4-BE49-F238E27FC236}">
                      <a16:creationId xmlns:a16="http://schemas.microsoft.com/office/drawing/2014/main" id="{B3597B8E-9D63-4174-AB9B-207D2611FA4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182536" y="2471376"/>
                  <a:ext cx="95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33883" name="잉크 33882">
                  <a:extLst>
                    <a:ext uri="{FF2B5EF4-FFF2-40B4-BE49-F238E27FC236}">
                      <a16:creationId xmlns:a16="http://schemas.microsoft.com/office/drawing/2014/main" id="{3D13AE1C-DD10-421B-9E4D-000C56021AFF}"/>
                    </a:ext>
                  </a:extLst>
                </p14:cNvPr>
                <p14:cNvContentPartPr/>
                <p14:nvPr/>
              </p14:nvContentPartPr>
              <p14:xfrm>
                <a:off x="5182896" y="2521776"/>
                <a:ext cx="92880" cy="56880"/>
              </p14:xfrm>
            </p:contentPart>
          </mc:Choice>
          <mc:Fallback>
            <p:pic>
              <p:nvPicPr>
                <p:cNvPr id="33883" name="잉크 33882">
                  <a:extLst>
                    <a:ext uri="{FF2B5EF4-FFF2-40B4-BE49-F238E27FC236}">
                      <a16:creationId xmlns:a16="http://schemas.microsoft.com/office/drawing/2014/main" id="{3D13AE1C-DD10-421B-9E4D-000C56021AF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74256" y="2513136"/>
                  <a:ext cx="1105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3884" name="잉크 33883">
                  <a:extLst>
                    <a:ext uri="{FF2B5EF4-FFF2-40B4-BE49-F238E27FC236}">
                      <a16:creationId xmlns:a16="http://schemas.microsoft.com/office/drawing/2014/main" id="{74A07F1D-51DD-4E26-831E-0485D0F30543}"/>
                    </a:ext>
                  </a:extLst>
                </p14:cNvPr>
                <p14:cNvContentPartPr/>
                <p14:nvPr/>
              </p14:nvContentPartPr>
              <p14:xfrm>
                <a:off x="5304576" y="2476056"/>
                <a:ext cx="24480" cy="109800"/>
              </p14:xfrm>
            </p:contentPart>
          </mc:Choice>
          <mc:Fallback>
            <p:pic>
              <p:nvPicPr>
                <p:cNvPr id="33884" name="잉크 33883">
                  <a:extLst>
                    <a:ext uri="{FF2B5EF4-FFF2-40B4-BE49-F238E27FC236}">
                      <a16:creationId xmlns:a16="http://schemas.microsoft.com/office/drawing/2014/main" id="{74A07F1D-51DD-4E26-831E-0485D0F3054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295576" y="2467416"/>
                  <a:ext cx="42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33885" name="잉크 33884">
                  <a:extLst>
                    <a:ext uri="{FF2B5EF4-FFF2-40B4-BE49-F238E27FC236}">
                      <a16:creationId xmlns:a16="http://schemas.microsoft.com/office/drawing/2014/main" id="{0CAF2427-55F7-4479-B632-5699E45C1599}"/>
                    </a:ext>
                  </a:extLst>
                </p14:cNvPr>
                <p14:cNvContentPartPr/>
                <p14:nvPr/>
              </p14:nvContentPartPr>
              <p14:xfrm>
                <a:off x="5290896" y="2575416"/>
                <a:ext cx="93960" cy="83880"/>
              </p14:xfrm>
            </p:contentPart>
          </mc:Choice>
          <mc:Fallback>
            <p:pic>
              <p:nvPicPr>
                <p:cNvPr id="33885" name="잉크 33884">
                  <a:extLst>
                    <a:ext uri="{FF2B5EF4-FFF2-40B4-BE49-F238E27FC236}">
                      <a16:creationId xmlns:a16="http://schemas.microsoft.com/office/drawing/2014/main" id="{0CAF2427-55F7-4479-B632-5699E45C159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282256" y="2566416"/>
                  <a:ext cx="1116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3886" name="잉크 33885">
                  <a:extLst>
                    <a:ext uri="{FF2B5EF4-FFF2-40B4-BE49-F238E27FC236}">
                      <a16:creationId xmlns:a16="http://schemas.microsoft.com/office/drawing/2014/main" id="{19FEDDFA-4AB7-48FD-9D31-779DAF2A2BD8}"/>
                    </a:ext>
                  </a:extLst>
                </p14:cNvPr>
                <p14:cNvContentPartPr/>
                <p14:nvPr/>
              </p14:nvContentPartPr>
              <p14:xfrm>
                <a:off x="5366856" y="2447976"/>
                <a:ext cx="101520" cy="91800"/>
              </p14:xfrm>
            </p:contentPart>
          </mc:Choice>
          <mc:Fallback>
            <p:pic>
              <p:nvPicPr>
                <p:cNvPr id="33886" name="잉크 33885">
                  <a:extLst>
                    <a:ext uri="{FF2B5EF4-FFF2-40B4-BE49-F238E27FC236}">
                      <a16:creationId xmlns:a16="http://schemas.microsoft.com/office/drawing/2014/main" id="{19FEDDFA-4AB7-48FD-9D31-779DAF2A2BD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358216" y="2438976"/>
                  <a:ext cx="1191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3887" name="잉크 33886">
                  <a:extLst>
                    <a:ext uri="{FF2B5EF4-FFF2-40B4-BE49-F238E27FC236}">
                      <a16:creationId xmlns:a16="http://schemas.microsoft.com/office/drawing/2014/main" id="{E3E1116A-1E14-48ED-B007-0B418C1E32DA}"/>
                    </a:ext>
                  </a:extLst>
                </p14:cNvPr>
                <p14:cNvContentPartPr/>
                <p14:nvPr/>
              </p14:nvContentPartPr>
              <p14:xfrm>
                <a:off x="5394216" y="2535816"/>
                <a:ext cx="64800" cy="45000"/>
              </p14:xfrm>
            </p:contentPart>
          </mc:Choice>
          <mc:Fallback>
            <p:pic>
              <p:nvPicPr>
                <p:cNvPr id="33887" name="잉크 33886">
                  <a:extLst>
                    <a:ext uri="{FF2B5EF4-FFF2-40B4-BE49-F238E27FC236}">
                      <a16:creationId xmlns:a16="http://schemas.microsoft.com/office/drawing/2014/main" id="{E3E1116A-1E14-48ED-B007-0B418C1E32D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85576" y="2526816"/>
                  <a:ext cx="824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3888" name="잉크 33887">
                  <a:extLst>
                    <a:ext uri="{FF2B5EF4-FFF2-40B4-BE49-F238E27FC236}">
                      <a16:creationId xmlns:a16="http://schemas.microsoft.com/office/drawing/2014/main" id="{23FED9A2-8C2A-45AA-9565-DC2976D9CFBE}"/>
                    </a:ext>
                  </a:extLst>
                </p14:cNvPr>
                <p14:cNvContentPartPr/>
                <p14:nvPr/>
              </p14:nvContentPartPr>
              <p14:xfrm>
                <a:off x="5434176" y="2571816"/>
                <a:ext cx="99000" cy="64800"/>
              </p14:xfrm>
            </p:contentPart>
          </mc:Choice>
          <mc:Fallback>
            <p:pic>
              <p:nvPicPr>
                <p:cNvPr id="33888" name="잉크 33887">
                  <a:extLst>
                    <a:ext uri="{FF2B5EF4-FFF2-40B4-BE49-F238E27FC236}">
                      <a16:creationId xmlns:a16="http://schemas.microsoft.com/office/drawing/2014/main" id="{23FED9A2-8C2A-45AA-9565-DC2976D9CFB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425176" y="2563176"/>
                  <a:ext cx="116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3889" name="잉크 33888">
                  <a:extLst>
                    <a:ext uri="{FF2B5EF4-FFF2-40B4-BE49-F238E27FC236}">
                      <a16:creationId xmlns:a16="http://schemas.microsoft.com/office/drawing/2014/main" id="{A862EACF-D9C6-4AA4-95BF-23CEEF399BEE}"/>
                    </a:ext>
                  </a:extLst>
                </p14:cNvPr>
                <p14:cNvContentPartPr/>
                <p14:nvPr/>
              </p14:nvContentPartPr>
              <p14:xfrm>
                <a:off x="5484216" y="2450856"/>
                <a:ext cx="162720" cy="199800"/>
              </p14:xfrm>
            </p:contentPart>
          </mc:Choice>
          <mc:Fallback>
            <p:pic>
              <p:nvPicPr>
                <p:cNvPr id="33889" name="잉크 33888">
                  <a:extLst>
                    <a:ext uri="{FF2B5EF4-FFF2-40B4-BE49-F238E27FC236}">
                      <a16:creationId xmlns:a16="http://schemas.microsoft.com/office/drawing/2014/main" id="{A862EACF-D9C6-4AA4-95BF-23CEEF399BE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75576" y="2442216"/>
                  <a:ext cx="1803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3891" name="잉크 33890">
                  <a:extLst>
                    <a:ext uri="{FF2B5EF4-FFF2-40B4-BE49-F238E27FC236}">
                      <a16:creationId xmlns:a16="http://schemas.microsoft.com/office/drawing/2014/main" id="{B42C73B8-85C6-465B-9583-A62067F29F9A}"/>
                    </a:ext>
                  </a:extLst>
                </p14:cNvPr>
                <p14:cNvContentPartPr/>
                <p14:nvPr/>
              </p14:nvContentPartPr>
              <p14:xfrm>
                <a:off x="5776176" y="2331696"/>
                <a:ext cx="126360" cy="243000"/>
              </p14:xfrm>
            </p:contentPart>
          </mc:Choice>
          <mc:Fallback>
            <p:pic>
              <p:nvPicPr>
                <p:cNvPr id="33891" name="잉크 33890">
                  <a:extLst>
                    <a:ext uri="{FF2B5EF4-FFF2-40B4-BE49-F238E27FC236}">
                      <a16:creationId xmlns:a16="http://schemas.microsoft.com/office/drawing/2014/main" id="{B42C73B8-85C6-465B-9583-A62067F29F9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767536" y="2323056"/>
                  <a:ext cx="1440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3892" name="잉크 33891">
                  <a:extLst>
                    <a:ext uri="{FF2B5EF4-FFF2-40B4-BE49-F238E27FC236}">
                      <a16:creationId xmlns:a16="http://schemas.microsoft.com/office/drawing/2014/main" id="{15BF0371-93A0-4993-9A59-65F52B60B912}"/>
                    </a:ext>
                  </a:extLst>
                </p14:cNvPr>
                <p14:cNvContentPartPr/>
                <p14:nvPr/>
              </p14:nvContentPartPr>
              <p14:xfrm>
                <a:off x="5730096" y="2504496"/>
                <a:ext cx="165960" cy="19440"/>
              </p14:xfrm>
            </p:contentPart>
          </mc:Choice>
          <mc:Fallback>
            <p:pic>
              <p:nvPicPr>
                <p:cNvPr id="33892" name="잉크 33891">
                  <a:extLst>
                    <a:ext uri="{FF2B5EF4-FFF2-40B4-BE49-F238E27FC236}">
                      <a16:creationId xmlns:a16="http://schemas.microsoft.com/office/drawing/2014/main" id="{15BF0371-93A0-4993-9A59-65F52B60B91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21456" y="2495856"/>
                  <a:ext cx="1836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33893" name="잉크 33892">
                  <a:extLst>
                    <a:ext uri="{FF2B5EF4-FFF2-40B4-BE49-F238E27FC236}">
                      <a16:creationId xmlns:a16="http://schemas.microsoft.com/office/drawing/2014/main" id="{E3AD3855-DE85-4B83-A00D-FF953ADCFA02}"/>
                    </a:ext>
                  </a:extLst>
                </p14:cNvPr>
                <p14:cNvContentPartPr/>
                <p14:nvPr/>
              </p14:nvContentPartPr>
              <p14:xfrm>
                <a:off x="5899296" y="2468856"/>
                <a:ext cx="101520" cy="99720"/>
              </p14:xfrm>
            </p:contentPart>
          </mc:Choice>
          <mc:Fallback>
            <p:pic>
              <p:nvPicPr>
                <p:cNvPr id="33893" name="잉크 33892">
                  <a:extLst>
                    <a:ext uri="{FF2B5EF4-FFF2-40B4-BE49-F238E27FC236}">
                      <a16:creationId xmlns:a16="http://schemas.microsoft.com/office/drawing/2014/main" id="{E3AD3855-DE85-4B83-A00D-FF953ADCFA0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890296" y="2459856"/>
                  <a:ext cx="119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3894" name="잉크 33893">
                  <a:extLst>
                    <a:ext uri="{FF2B5EF4-FFF2-40B4-BE49-F238E27FC236}">
                      <a16:creationId xmlns:a16="http://schemas.microsoft.com/office/drawing/2014/main" id="{644C4352-3A5F-4C0C-901A-54F2411CFE7A}"/>
                    </a:ext>
                  </a:extLst>
                </p14:cNvPr>
                <p14:cNvContentPartPr/>
                <p14:nvPr/>
              </p14:nvContentPartPr>
              <p14:xfrm>
                <a:off x="5980296" y="2431056"/>
                <a:ext cx="203040" cy="111240"/>
              </p14:xfrm>
            </p:contentPart>
          </mc:Choice>
          <mc:Fallback>
            <p:pic>
              <p:nvPicPr>
                <p:cNvPr id="33894" name="잉크 33893">
                  <a:extLst>
                    <a:ext uri="{FF2B5EF4-FFF2-40B4-BE49-F238E27FC236}">
                      <a16:creationId xmlns:a16="http://schemas.microsoft.com/office/drawing/2014/main" id="{644C4352-3A5F-4C0C-901A-54F2411CFE7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71296" y="2422416"/>
                  <a:ext cx="2206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3895" name="잉크 33894">
                  <a:extLst>
                    <a:ext uri="{FF2B5EF4-FFF2-40B4-BE49-F238E27FC236}">
                      <a16:creationId xmlns:a16="http://schemas.microsoft.com/office/drawing/2014/main" id="{CC681B9D-BDFB-4AA3-A2B8-1E3A909016D0}"/>
                    </a:ext>
                  </a:extLst>
                </p14:cNvPr>
                <p14:cNvContentPartPr/>
                <p14:nvPr/>
              </p14:nvContentPartPr>
              <p14:xfrm>
                <a:off x="6171096" y="2387136"/>
                <a:ext cx="84960" cy="129240"/>
              </p14:xfrm>
            </p:contentPart>
          </mc:Choice>
          <mc:Fallback>
            <p:pic>
              <p:nvPicPr>
                <p:cNvPr id="33895" name="잉크 33894">
                  <a:extLst>
                    <a:ext uri="{FF2B5EF4-FFF2-40B4-BE49-F238E27FC236}">
                      <a16:creationId xmlns:a16="http://schemas.microsoft.com/office/drawing/2014/main" id="{CC681B9D-BDFB-4AA3-A2B8-1E3A909016D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162096" y="2378496"/>
                  <a:ext cx="102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3897" name="잉크 33896">
                  <a:extLst>
                    <a:ext uri="{FF2B5EF4-FFF2-40B4-BE49-F238E27FC236}">
                      <a16:creationId xmlns:a16="http://schemas.microsoft.com/office/drawing/2014/main" id="{85F7B1EE-3AFE-4B12-9109-A3107477E4F8}"/>
                    </a:ext>
                  </a:extLst>
                </p14:cNvPr>
                <p14:cNvContentPartPr/>
                <p14:nvPr/>
              </p14:nvContentPartPr>
              <p14:xfrm>
                <a:off x="6274416" y="2296416"/>
                <a:ext cx="161640" cy="134640"/>
              </p14:xfrm>
            </p:contentPart>
          </mc:Choice>
          <mc:Fallback>
            <p:pic>
              <p:nvPicPr>
                <p:cNvPr id="33897" name="잉크 33896">
                  <a:extLst>
                    <a:ext uri="{FF2B5EF4-FFF2-40B4-BE49-F238E27FC236}">
                      <a16:creationId xmlns:a16="http://schemas.microsoft.com/office/drawing/2014/main" id="{85F7B1EE-3AFE-4B12-9109-A3107477E4F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265776" y="2287416"/>
                  <a:ext cx="179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3898" name="잉크 33897">
                  <a:extLst>
                    <a:ext uri="{FF2B5EF4-FFF2-40B4-BE49-F238E27FC236}">
                      <a16:creationId xmlns:a16="http://schemas.microsoft.com/office/drawing/2014/main" id="{2AECA2BF-1EB3-4591-838A-50757BD46C09}"/>
                    </a:ext>
                  </a:extLst>
                </p14:cNvPr>
                <p14:cNvContentPartPr/>
                <p14:nvPr/>
              </p14:nvContentPartPr>
              <p14:xfrm>
                <a:off x="6474216" y="2276976"/>
                <a:ext cx="33840" cy="174960"/>
              </p14:xfrm>
            </p:contentPart>
          </mc:Choice>
          <mc:Fallback>
            <p:pic>
              <p:nvPicPr>
                <p:cNvPr id="33898" name="잉크 33897">
                  <a:extLst>
                    <a:ext uri="{FF2B5EF4-FFF2-40B4-BE49-F238E27FC236}">
                      <a16:creationId xmlns:a16="http://schemas.microsoft.com/office/drawing/2014/main" id="{2AECA2BF-1EB3-4591-838A-50757BD46C0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465216" y="2268336"/>
                  <a:ext cx="51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3899" name="잉크 33898">
                  <a:extLst>
                    <a:ext uri="{FF2B5EF4-FFF2-40B4-BE49-F238E27FC236}">
                      <a16:creationId xmlns:a16="http://schemas.microsoft.com/office/drawing/2014/main" id="{E795F3E1-4E7D-4429-BB79-FB3BBE5BF2A4}"/>
                    </a:ext>
                  </a:extLst>
                </p14:cNvPr>
                <p14:cNvContentPartPr/>
                <p14:nvPr/>
              </p14:nvContentPartPr>
              <p14:xfrm>
                <a:off x="4538136" y="3074736"/>
                <a:ext cx="145800" cy="13680"/>
              </p14:xfrm>
            </p:contentPart>
          </mc:Choice>
          <mc:Fallback>
            <p:pic>
              <p:nvPicPr>
                <p:cNvPr id="33899" name="잉크 33898">
                  <a:extLst>
                    <a:ext uri="{FF2B5EF4-FFF2-40B4-BE49-F238E27FC236}">
                      <a16:creationId xmlns:a16="http://schemas.microsoft.com/office/drawing/2014/main" id="{E795F3E1-4E7D-4429-BB79-FB3BBE5BF2A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529496" y="3065736"/>
                  <a:ext cx="1634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33900" name="잉크 33899">
                  <a:extLst>
                    <a:ext uri="{FF2B5EF4-FFF2-40B4-BE49-F238E27FC236}">
                      <a16:creationId xmlns:a16="http://schemas.microsoft.com/office/drawing/2014/main" id="{9A7DBF38-8E0C-4565-9610-61FAFE965AE8}"/>
                    </a:ext>
                  </a:extLst>
                </p14:cNvPr>
                <p14:cNvContentPartPr/>
                <p14:nvPr/>
              </p14:nvContentPartPr>
              <p14:xfrm>
                <a:off x="4593936" y="3112896"/>
                <a:ext cx="37440" cy="69840"/>
              </p14:xfrm>
            </p:contentPart>
          </mc:Choice>
          <mc:Fallback>
            <p:pic>
              <p:nvPicPr>
                <p:cNvPr id="33900" name="잉크 33899">
                  <a:extLst>
                    <a:ext uri="{FF2B5EF4-FFF2-40B4-BE49-F238E27FC236}">
                      <a16:creationId xmlns:a16="http://schemas.microsoft.com/office/drawing/2014/main" id="{9A7DBF38-8E0C-4565-9610-61FAFE965AE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584936" y="3104256"/>
                  <a:ext cx="550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33901" name="잉크 33900">
                  <a:extLst>
                    <a:ext uri="{FF2B5EF4-FFF2-40B4-BE49-F238E27FC236}">
                      <a16:creationId xmlns:a16="http://schemas.microsoft.com/office/drawing/2014/main" id="{37AD9CEB-8392-4598-BC08-6D9E3C0538C7}"/>
                    </a:ext>
                  </a:extLst>
                </p14:cNvPr>
                <p14:cNvContentPartPr/>
                <p14:nvPr/>
              </p14:nvContentPartPr>
              <p14:xfrm>
                <a:off x="4622376" y="3103176"/>
                <a:ext cx="151560" cy="91800"/>
              </p14:xfrm>
            </p:contentPart>
          </mc:Choice>
          <mc:Fallback>
            <p:pic>
              <p:nvPicPr>
                <p:cNvPr id="33901" name="잉크 33900">
                  <a:extLst>
                    <a:ext uri="{FF2B5EF4-FFF2-40B4-BE49-F238E27FC236}">
                      <a16:creationId xmlns:a16="http://schemas.microsoft.com/office/drawing/2014/main" id="{37AD9CEB-8392-4598-BC08-6D9E3C0538C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613736" y="3094176"/>
                  <a:ext cx="169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33902" name="잉크 33901">
                  <a:extLst>
                    <a:ext uri="{FF2B5EF4-FFF2-40B4-BE49-F238E27FC236}">
                      <a16:creationId xmlns:a16="http://schemas.microsoft.com/office/drawing/2014/main" id="{D170F728-E541-4880-810E-6CF8DA78AE92}"/>
                    </a:ext>
                  </a:extLst>
                </p14:cNvPr>
                <p14:cNvContentPartPr/>
                <p14:nvPr/>
              </p14:nvContentPartPr>
              <p14:xfrm>
                <a:off x="4769976" y="3036576"/>
                <a:ext cx="57600" cy="109800"/>
              </p14:xfrm>
            </p:contentPart>
          </mc:Choice>
          <mc:Fallback>
            <p:pic>
              <p:nvPicPr>
                <p:cNvPr id="33902" name="잉크 33901">
                  <a:extLst>
                    <a:ext uri="{FF2B5EF4-FFF2-40B4-BE49-F238E27FC236}">
                      <a16:creationId xmlns:a16="http://schemas.microsoft.com/office/drawing/2014/main" id="{D170F728-E541-4880-810E-6CF8DA78AE9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760976" y="3027936"/>
                  <a:ext cx="752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33903" name="잉크 33902">
                  <a:extLst>
                    <a:ext uri="{FF2B5EF4-FFF2-40B4-BE49-F238E27FC236}">
                      <a16:creationId xmlns:a16="http://schemas.microsoft.com/office/drawing/2014/main" id="{41E91D94-3F25-4610-BD11-9145DC6BD41D}"/>
                    </a:ext>
                  </a:extLst>
                </p14:cNvPr>
                <p14:cNvContentPartPr/>
                <p14:nvPr/>
              </p14:nvContentPartPr>
              <p14:xfrm>
                <a:off x="4813536" y="3014256"/>
                <a:ext cx="124200" cy="194040"/>
              </p14:xfrm>
            </p:contentPart>
          </mc:Choice>
          <mc:Fallback>
            <p:pic>
              <p:nvPicPr>
                <p:cNvPr id="33903" name="잉크 33902">
                  <a:extLst>
                    <a:ext uri="{FF2B5EF4-FFF2-40B4-BE49-F238E27FC236}">
                      <a16:creationId xmlns:a16="http://schemas.microsoft.com/office/drawing/2014/main" id="{41E91D94-3F25-4610-BD11-9145DC6BD41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804536" y="3005616"/>
                  <a:ext cx="1418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33904" name="잉크 33903">
                  <a:extLst>
                    <a:ext uri="{FF2B5EF4-FFF2-40B4-BE49-F238E27FC236}">
                      <a16:creationId xmlns:a16="http://schemas.microsoft.com/office/drawing/2014/main" id="{3CC8C832-FED6-4241-963F-BB7A750C99FE}"/>
                    </a:ext>
                  </a:extLst>
                </p14:cNvPr>
                <p14:cNvContentPartPr/>
                <p14:nvPr/>
              </p14:nvContentPartPr>
              <p14:xfrm>
                <a:off x="4929096" y="3021456"/>
                <a:ext cx="187560" cy="112680"/>
              </p14:xfrm>
            </p:contentPart>
          </mc:Choice>
          <mc:Fallback>
            <p:pic>
              <p:nvPicPr>
                <p:cNvPr id="33904" name="잉크 33903">
                  <a:extLst>
                    <a:ext uri="{FF2B5EF4-FFF2-40B4-BE49-F238E27FC236}">
                      <a16:creationId xmlns:a16="http://schemas.microsoft.com/office/drawing/2014/main" id="{3CC8C832-FED6-4241-963F-BB7A750C99F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20096" y="3012816"/>
                  <a:ext cx="205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33905" name="잉크 33904">
                  <a:extLst>
                    <a:ext uri="{FF2B5EF4-FFF2-40B4-BE49-F238E27FC236}">
                      <a16:creationId xmlns:a16="http://schemas.microsoft.com/office/drawing/2014/main" id="{04365CC1-C4F7-470B-883E-3AE64125F0D7}"/>
                    </a:ext>
                  </a:extLst>
                </p14:cNvPr>
                <p14:cNvContentPartPr/>
                <p14:nvPr/>
              </p14:nvContentPartPr>
              <p14:xfrm>
                <a:off x="5123856" y="2947296"/>
                <a:ext cx="117000" cy="205200"/>
              </p14:xfrm>
            </p:contentPart>
          </mc:Choice>
          <mc:Fallback>
            <p:pic>
              <p:nvPicPr>
                <p:cNvPr id="33905" name="잉크 33904">
                  <a:extLst>
                    <a:ext uri="{FF2B5EF4-FFF2-40B4-BE49-F238E27FC236}">
                      <a16:creationId xmlns:a16="http://schemas.microsoft.com/office/drawing/2014/main" id="{04365CC1-C4F7-470B-883E-3AE64125F0D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115216" y="2938656"/>
                  <a:ext cx="1346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33906" name="잉크 33905">
                  <a:extLst>
                    <a:ext uri="{FF2B5EF4-FFF2-40B4-BE49-F238E27FC236}">
                      <a16:creationId xmlns:a16="http://schemas.microsoft.com/office/drawing/2014/main" id="{D22DBCA1-B946-426C-8541-D98082A581A3}"/>
                    </a:ext>
                  </a:extLst>
                </p14:cNvPr>
                <p14:cNvContentPartPr/>
                <p14:nvPr/>
              </p14:nvContentPartPr>
              <p14:xfrm>
                <a:off x="5227536" y="2931456"/>
                <a:ext cx="93600" cy="86760"/>
              </p14:xfrm>
            </p:contentPart>
          </mc:Choice>
          <mc:Fallback>
            <p:pic>
              <p:nvPicPr>
                <p:cNvPr id="33906" name="잉크 33905">
                  <a:extLst>
                    <a:ext uri="{FF2B5EF4-FFF2-40B4-BE49-F238E27FC236}">
                      <a16:creationId xmlns:a16="http://schemas.microsoft.com/office/drawing/2014/main" id="{D22DBCA1-B946-426C-8541-D98082A581A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18896" y="2922816"/>
                  <a:ext cx="1112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33907" name="잉크 33906">
                  <a:extLst>
                    <a:ext uri="{FF2B5EF4-FFF2-40B4-BE49-F238E27FC236}">
                      <a16:creationId xmlns:a16="http://schemas.microsoft.com/office/drawing/2014/main" id="{452248FC-D0C6-42B5-B3D5-7AC393B0E220}"/>
                    </a:ext>
                  </a:extLst>
                </p14:cNvPr>
                <p14:cNvContentPartPr/>
                <p14:nvPr/>
              </p14:nvContentPartPr>
              <p14:xfrm>
                <a:off x="5271456" y="3033696"/>
                <a:ext cx="110160" cy="64080"/>
              </p14:xfrm>
            </p:contentPart>
          </mc:Choice>
          <mc:Fallback>
            <p:pic>
              <p:nvPicPr>
                <p:cNvPr id="33907" name="잉크 33906">
                  <a:extLst>
                    <a:ext uri="{FF2B5EF4-FFF2-40B4-BE49-F238E27FC236}">
                      <a16:creationId xmlns:a16="http://schemas.microsoft.com/office/drawing/2014/main" id="{452248FC-D0C6-42B5-B3D5-7AC393B0E22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62816" y="3025056"/>
                  <a:ext cx="127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33910" name="잉크 33909">
                  <a:extLst>
                    <a:ext uri="{FF2B5EF4-FFF2-40B4-BE49-F238E27FC236}">
                      <a16:creationId xmlns:a16="http://schemas.microsoft.com/office/drawing/2014/main" id="{61093718-1486-41CA-9294-4BC3225F61D0}"/>
                    </a:ext>
                  </a:extLst>
                </p14:cNvPr>
                <p14:cNvContentPartPr/>
                <p14:nvPr/>
              </p14:nvContentPartPr>
              <p14:xfrm>
                <a:off x="5510856" y="2826336"/>
                <a:ext cx="142920" cy="234360"/>
              </p14:xfrm>
            </p:contentPart>
          </mc:Choice>
          <mc:Fallback>
            <p:pic>
              <p:nvPicPr>
                <p:cNvPr id="33910" name="잉크 33909">
                  <a:extLst>
                    <a:ext uri="{FF2B5EF4-FFF2-40B4-BE49-F238E27FC236}">
                      <a16:creationId xmlns:a16="http://schemas.microsoft.com/office/drawing/2014/main" id="{61093718-1486-41CA-9294-4BC3225F61D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01856" y="2817696"/>
                  <a:ext cx="1605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33911" name="잉크 33910">
                  <a:extLst>
                    <a:ext uri="{FF2B5EF4-FFF2-40B4-BE49-F238E27FC236}">
                      <a16:creationId xmlns:a16="http://schemas.microsoft.com/office/drawing/2014/main" id="{B0D9B0FD-3110-4C11-83DB-F528C217B602}"/>
                    </a:ext>
                  </a:extLst>
                </p14:cNvPr>
                <p14:cNvContentPartPr/>
                <p14:nvPr/>
              </p14:nvContentPartPr>
              <p14:xfrm>
                <a:off x="5485296" y="2965656"/>
                <a:ext cx="137880" cy="41400"/>
              </p14:xfrm>
            </p:contentPart>
          </mc:Choice>
          <mc:Fallback>
            <p:pic>
              <p:nvPicPr>
                <p:cNvPr id="33911" name="잉크 33910">
                  <a:extLst>
                    <a:ext uri="{FF2B5EF4-FFF2-40B4-BE49-F238E27FC236}">
                      <a16:creationId xmlns:a16="http://schemas.microsoft.com/office/drawing/2014/main" id="{B0D9B0FD-3110-4C11-83DB-F528C217B60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76296" y="2957016"/>
                  <a:ext cx="1555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33912" name="잉크 33911">
                  <a:extLst>
                    <a:ext uri="{FF2B5EF4-FFF2-40B4-BE49-F238E27FC236}">
                      <a16:creationId xmlns:a16="http://schemas.microsoft.com/office/drawing/2014/main" id="{DDF7BC45-ABAF-4D36-87EB-7C56E72E5AC6}"/>
                    </a:ext>
                  </a:extLst>
                </p14:cNvPr>
                <p14:cNvContentPartPr/>
                <p14:nvPr/>
              </p14:nvContentPartPr>
              <p14:xfrm>
                <a:off x="5649096" y="2852976"/>
                <a:ext cx="57240" cy="164520"/>
              </p14:xfrm>
            </p:contentPart>
          </mc:Choice>
          <mc:Fallback>
            <p:pic>
              <p:nvPicPr>
                <p:cNvPr id="33912" name="잉크 33911">
                  <a:extLst>
                    <a:ext uri="{FF2B5EF4-FFF2-40B4-BE49-F238E27FC236}">
                      <a16:creationId xmlns:a16="http://schemas.microsoft.com/office/drawing/2014/main" id="{DDF7BC45-ABAF-4D36-87EB-7C56E72E5AC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40456" y="2843976"/>
                  <a:ext cx="74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33913" name="잉크 33912">
                  <a:extLst>
                    <a:ext uri="{FF2B5EF4-FFF2-40B4-BE49-F238E27FC236}">
                      <a16:creationId xmlns:a16="http://schemas.microsoft.com/office/drawing/2014/main" id="{05EDA15C-5553-48D1-8AC8-612464C54BD0}"/>
                    </a:ext>
                  </a:extLst>
                </p14:cNvPr>
                <p14:cNvContentPartPr/>
                <p14:nvPr/>
              </p14:nvContentPartPr>
              <p14:xfrm>
                <a:off x="5718576" y="2903376"/>
                <a:ext cx="115200" cy="122040"/>
              </p14:xfrm>
            </p:contentPart>
          </mc:Choice>
          <mc:Fallback>
            <p:pic>
              <p:nvPicPr>
                <p:cNvPr id="33913" name="잉크 33912">
                  <a:extLst>
                    <a:ext uri="{FF2B5EF4-FFF2-40B4-BE49-F238E27FC236}">
                      <a16:creationId xmlns:a16="http://schemas.microsoft.com/office/drawing/2014/main" id="{05EDA15C-5553-48D1-8AC8-612464C54BD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709576" y="2894376"/>
                  <a:ext cx="1328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33914" name="잉크 33913">
                  <a:extLst>
                    <a:ext uri="{FF2B5EF4-FFF2-40B4-BE49-F238E27FC236}">
                      <a16:creationId xmlns:a16="http://schemas.microsoft.com/office/drawing/2014/main" id="{203B3A9E-175D-4266-8FD4-351930EC4021}"/>
                    </a:ext>
                  </a:extLst>
                </p14:cNvPr>
                <p14:cNvContentPartPr/>
                <p14:nvPr/>
              </p14:nvContentPartPr>
              <p14:xfrm>
                <a:off x="5769336" y="2787096"/>
                <a:ext cx="170280" cy="228600"/>
              </p14:xfrm>
            </p:contentPart>
          </mc:Choice>
          <mc:Fallback>
            <p:pic>
              <p:nvPicPr>
                <p:cNvPr id="33914" name="잉크 33913">
                  <a:extLst>
                    <a:ext uri="{FF2B5EF4-FFF2-40B4-BE49-F238E27FC236}">
                      <a16:creationId xmlns:a16="http://schemas.microsoft.com/office/drawing/2014/main" id="{203B3A9E-175D-4266-8FD4-351930EC402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760336" y="2778456"/>
                  <a:ext cx="187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33915" name="잉크 33914">
                  <a:extLst>
                    <a:ext uri="{FF2B5EF4-FFF2-40B4-BE49-F238E27FC236}">
                      <a16:creationId xmlns:a16="http://schemas.microsoft.com/office/drawing/2014/main" id="{AAFCE905-58C0-4A2A-9B89-60787B522CB4}"/>
                    </a:ext>
                  </a:extLst>
                </p14:cNvPr>
                <p14:cNvContentPartPr/>
                <p14:nvPr/>
              </p14:nvContentPartPr>
              <p14:xfrm>
                <a:off x="5938536" y="2887176"/>
                <a:ext cx="82080" cy="110880"/>
              </p14:xfrm>
            </p:contentPart>
          </mc:Choice>
          <mc:Fallback>
            <p:pic>
              <p:nvPicPr>
                <p:cNvPr id="33915" name="잉크 33914">
                  <a:extLst>
                    <a:ext uri="{FF2B5EF4-FFF2-40B4-BE49-F238E27FC236}">
                      <a16:creationId xmlns:a16="http://schemas.microsoft.com/office/drawing/2014/main" id="{AAFCE905-58C0-4A2A-9B89-60787B522CB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929536" y="2878176"/>
                  <a:ext cx="99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33917" name="잉크 33916">
                  <a:extLst>
                    <a:ext uri="{FF2B5EF4-FFF2-40B4-BE49-F238E27FC236}">
                      <a16:creationId xmlns:a16="http://schemas.microsoft.com/office/drawing/2014/main" id="{A8049D2A-6CE9-40A8-8E2F-FDEDE10D48FE}"/>
                    </a:ext>
                  </a:extLst>
                </p14:cNvPr>
                <p14:cNvContentPartPr/>
                <p14:nvPr/>
              </p14:nvContentPartPr>
              <p14:xfrm>
                <a:off x="6047616" y="2771616"/>
                <a:ext cx="150480" cy="152280"/>
              </p14:xfrm>
            </p:contentPart>
          </mc:Choice>
          <mc:Fallback>
            <p:pic>
              <p:nvPicPr>
                <p:cNvPr id="33917" name="잉크 33916">
                  <a:extLst>
                    <a:ext uri="{FF2B5EF4-FFF2-40B4-BE49-F238E27FC236}">
                      <a16:creationId xmlns:a16="http://schemas.microsoft.com/office/drawing/2014/main" id="{A8049D2A-6CE9-40A8-8E2F-FDEDE10D48F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038976" y="2762976"/>
                  <a:ext cx="168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33918" name="잉크 33917">
                  <a:extLst>
                    <a:ext uri="{FF2B5EF4-FFF2-40B4-BE49-F238E27FC236}">
                      <a16:creationId xmlns:a16="http://schemas.microsoft.com/office/drawing/2014/main" id="{FB164B8B-C754-4592-8793-0AE9A48989CC}"/>
                    </a:ext>
                  </a:extLst>
                </p14:cNvPr>
                <p14:cNvContentPartPr/>
                <p14:nvPr/>
              </p14:nvContentPartPr>
              <p14:xfrm>
                <a:off x="6197736" y="2707896"/>
                <a:ext cx="131400" cy="159840"/>
              </p14:xfrm>
            </p:contentPart>
          </mc:Choice>
          <mc:Fallback>
            <p:pic>
              <p:nvPicPr>
                <p:cNvPr id="33918" name="잉크 33917">
                  <a:extLst>
                    <a:ext uri="{FF2B5EF4-FFF2-40B4-BE49-F238E27FC236}">
                      <a16:creationId xmlns:a16="http://schemas.microsoft.com/office/drawing/2014/main" id="{FB164B8B-C754-4592-8793-0AE9A48989C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189096" y="2699256"/>
                  <a:ext cx="149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33919" name="잉크 33918">
                  <a:extLst>
                    <a:ext uri="{FF2B5EF4-FFF2-40B4-BE49-F238E27FC236}">
                      <a16:creationId xmlns:a16="http://schemas.microsoft.com/office/drawing/2014/main" id="{B1887C4E-7EC9-4F80-96F7-C032F0275C58}"/>
                    </a:ext>
                  </a:extLst>
                </p14:cNvPr>
                <p14:cNvContentPartPr/>
                <p14:nvPr/>
              </p14:nvContentPartPr>
              <p14:xfrm>
                <a:off x="6339936" y="2672256"/>
                <a:ext cx="59760" cy="14400"/>
              </p14:xfrm>
            </p:contentPart>
          </mc:Choice>
          <mc:Fallback>
            <p:pic>
              <p:nvPicPr>
                <p:cNvPr id="33919" name="잉크 33918">
                  <a:extLst>
                    <a:ext uri="{FF2B5EF4-FFF2-40B4-BE49-F238E27FC236}">
                      <a16:creationId xmlns:a16="http://schemas.microsoft.com/office/drawing/2014/main" id="{B1887C4E-7EC9-4F80-96F7-C032F0275C5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330936" y="2663256"/>
                  <a:ext cx="77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33920" name="잉크 33919">
                  <a:extLst>
                    <a:ext uri="{FF2B5EF4-FFF2-40B4-BE49-F238E27FC236}">
                      <a16:creationId xmlns:a16="http://schemas.microsoft.com/office/drawing/2014/main" id="{E5119B91-2B04-45BC-B05C-58227B36516C}"/>
                    </a:ext>
                  </a:extLst>
                </p14:cNvPr>
                <p14:cNvContentPartPr/>
                <p14:nvPr/>
              </p14:nvContentPartPr>
              <p14:xfrm>
                <a:off x="6323376" y="2696016"/>
                <a:ext cx="136440" cy="124200"/>
              </p14:xfrm>
            </p:contentPart>
          </mc:Choice>
          <mc:Fallback>
            <p:pic>
              <p:nvPicPr>
                <p:cNvPr id="33920" name="잉크 33919">
                  <a:extLst>
                    <a:ext uri="{FF2B5EF4-FFF2-40B4-BE49-F238E27FC236}">
                      <a16:creationId xmlns:a16="http://schemas.microsoft.com/office/drawing/2014/main" id="{E5119B91-2B04-45BC-B05C-58227B36516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314376" y="2687016"/>
                  <a:ext cx="154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33921" name="잉크 33920">
                  <a:extLst>
                    <a:ext uri="{FF2B5EF4-FFF2-40B4-BE49-F238E27FC236}">
                      <a16:creationId xmlns:a16="http://schemas.microsoft.com/office/drawing/2014/main" id="{DA24BC76-4ABE-4A6B-B92E-60783BF2005B}"/>
                    </a:ext>
                  </a:extLst>
                </p14:cNvPr>
                <p14:cNvContentPartPr/>
                <p14:nvPr/>
              </p14:nvContentPartPr>
              <p14:xfrm>
                <a:off x="6476016" y="2727336"/>
                <a:ext cx="27000" cy="134640"/>
              </p14:xfrm>
            </p:contentPart>
          </mc:Choice>
          <mc:Fallback>
            <p:pic>
              <p:nvPicPr>
                <p:cNvPr id="33921" name="잉크 33920">
                  <a:extLst>
                    <a:ext uri="{FF2B5EF4-FFF2-40B4-BE49-F238E27FC236}">
                      <a16:creationId xmlns:a16="http://schemas.microsoft.com/office/drawing/2014/main" id="{DA24BC76-4ABE-4A6B-B92E-60783BF2005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467016" y="2718336"/>
                  <a:ext cx="44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3922" name="잉크 33921">
                  <a:extLst>
                    <a:ext uri="{FF2B5EF4-FFF2-40B4-BE49-F238E27FC236}">
                      <a16:creationId xmlns:a16="http://schemas.microsoft.com/office/drawing/2014/main" id="{AFE5C12F-B7B1-4EC7-8398-F7A2E2B3B9DA}"/>
                    </a:ext>
                  </a:extLst>
                </p14:cNvPr>
                <p14:cNvContentPartPr/>
                <p14:nvPr/>
              </p14:nvContentPartPr>
              <p14:xfrm>
                <a:off x="6476736" y="2688456"/>
                <a:ext cx="140400" cy="164160"/>
              </p14:xfrm>
            </p:contentPart>
          </mc:Choice>
          <mc:Fallback>
            <p:pic>
              <p:nvPicPr>
                <p:cNvPr id="33922" name="잉크 33921">
                  <a:extLst>
                    <a:ext uri="{FF2B5EF4-FFF2-40B4-BE49-F238E27FC236}">
                      <a16:creationId xmlns:a16="http://schemas.microsoft.com/office/drawing/2014/main" id="{AFE5C12F-B7B1-4EC7-8398-F7A2E2B3B9D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467736" y="2679456"/>
                  <a:ext cx="158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3924" name="잉크 33923">
                  <a:extLst>
                    <a:ext uri="{FF2B5EF4-FFF2-40B4-BE49-F238E27FC236}">
                      <a16:creationId xmlns:a16="http://schemas.microsoft.com/office/drawing/2014/main" id="{5F87E1DD-3CD5-46F4-9F17-E654ECA13F01}"/>
                    </a:ext>
                  </a:extLst>
                </p14:cNvPr>
                <p14:cNvContentPartPr/>
                <p14:nvPr/>
              </p14:nvContentPartPr>
              <p14:xfrm>
                <a:off x="4725336" y="3412416"/>
                <a:ext cx="74160" cy="91800"/>
              </p14:xfrm>
            </p:contentPart>
          </mc:Choice>
          <mc:Fallback>
            <p:pic>
              <p:nvPicPr>
                <p:cNvPr id="33924" name="잉크 33923">
                  <a:extLst>
                    <a:ext uri="{FF2B5EF4-FFF2-40B4-BE49-F238E27FC236}">
                      <a16:creationId xmlns:a16="http://schemas.microsoft.com/office/drawing/2014/main" id="{5F87E1DD-3CD5-46F4-9F17-E654ECA13F0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16696" y="3403416"/>
                  <a:ext cx="91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3925" name="잉크 33924">
                  <a:extLst>
                    <a:ext uri="{FF2B5EF4-FFF2-40B4-BE49-F238E27FC236}">
                      <a16:creationId xmlns:a16="http://schemas.microsoft.com/office/drawing/2014/main" id="{1BED8779-C3F5-44E9-B8C1-94CA240D5E69}"/>
                    </a:ext>
                  </a:extLst>
                </p14:cNvPr>
                <p14:cNvContentPartPr/>
                <p14:nvPr/>
              </p14:nvContentPartPr>
              <p14:xfrm>
                <a:off x="4817136" y="3399456"/>
                <a:ext cx="26280" cy="138240"/>
              </p14:xfrm>
            </p:contentPart>
          </mc:Choice>
          <mc:Fallback>
            <p:pic>
              <p:nvPicPr>
                <p:cNvPr id="33925" name="잉크 33924">
                  <a:extLst>
                    <a:ext uri="{FF2B5EF4-FFF2-40B4-BE49-F238E27FC236}">
                      <a16:creationId xmlns:a16="http://schemas.microsoft.com/office/drawing/2014/main" id="{1BED8779-C3F5-44E9-B8C1-94CA240D5E6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08496" y="3390816"/>
                  <a:ext cx="43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3926" name="잉크 33925">
                  <a:extLst>
                    <a:ext uri="{FF2B5EF4-FFF2-40B4-BE49-F238E27FC236}">
                      <a16:creationId xmlns:a16="http://schemas.microsoft.com/office/drawing/2014/main" id="{88DFAEE8-3677-44C8-84EC-A12D5E1E7636}"/>
                    </a:ext>
                  </a:extLst>
                </p14:cNvPr>
                <p14:cNvContentPartPr/>
                <p14:nvPr/>
              </p14:nvContentPartPr>
              <p14:xfrm>
                <a:off x="4763856" y="3545976"/>
                <a:ext cx="136080" cy="107640"/>
              </p14:xfrm>
            </p:contentPart>
          </mc:Choice>
          <mc:Fallback>
            <p:pic>
              <p:nvPicPr>
                <p:cNvPr id="33926" name="잉크 33925">
                  <a:extLst>
                    <a:ext uri="{FF2B5EF4-FFF2-40B4-BE49-F238E27FC236}">
                      <a16:creationId xmlns:a16="http://schemas.microsoft.com/office/drawing/2014/main" id="{88DFAEE8-3677-44C8-84EC-A12D5E1E763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55216" y="3537336"/>
                  <a:ext cx="1537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33927" name="잉크 33926">
                  <a:extLst>
                    <a:ext uri="{FF2B5EF4-FFF2-40B4-BE49-F238E27FC236}">
                      <a16:creationId xmlns:a16="http://schemas.microsoft.com/office/drawing/2014/main" id="{A9631660-C00C-4D6C-87B3-8A3C318D8756}"/>
                    </a:ext>
                  </a:extLst>
                </p14:cNvPr>
                <p14:cNvContentPartPr/>
                <p14:nvPr/>
              </p14:nvContentPartPr>
              <p14:xfrm>
                <a:off x="4933416" y="3430056"/>
                <a:ext cx="108000" cy="145800"/>
              </p14:xfrm>
            </p:contentPart>
          </mc:Choice>
          <mc:Fallback>
            <p:pic>
              <p:nvPicPr>
                <p:cNvPr id="33927" name="잉크 33926">
                  <a:extLst>
                    <a:ext uri="{FF2B5EF4-FFF2-40B4-BE49-F238E27FC236}">
                      <a16:creationId xmlns:a16="http://schemas.microsoft.com/office/drawing/2014/main" id="{A9631660-C00C-4D6C-87B3-8A3C318D875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924776" y="3421056"/>
                  <a:ext cx="125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33928" name="잉크 33927">
                  <a:extLst>
                    <a:ext uri="{FF2B5EF4-FFF2-40B4-BE49-F238E27FC236}">
                      <a16:creationId xmlns:a16="http://schemas.microsoft.com/office/drawing/2014/main" id="{1FCE2F80-0003-4B70-8221-1A1FB402CC59}"/>
                    </a:ext>
                  </a:extLst>
                </p14:cNvPr>
                <p14:cNvContentPartPr/>
                <p14:nvPr/>
              </p14:nvContentPartPr>
              <p14:xfrm>
                <a:off x="5027736" y="3353736"/>
                <a:ext cx="149040" cy="101520"/>
              </p14:xfrm>
            </p:contentPart>
          </mc:Choice>
          <mc:Fallback>
            <p:pic>
              <p:nvPicPr>
                <p:cNvPr id="33928" name="잉크 33927">
                  <a:extLst>
                    <a:ext uri="{FF2B5EF4-FFF2-40B4-BE49-F238E27FC236}">
                      <a16:creationId xmlns:a16="http://schemas.microsoft.com/office/drawing/2014/main" id="{1FCE2F80-0003-4B70-8221-1A1FB402CC5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019096" y="3345096"/>
                  <a:ext cx="1666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33929" name="잉크 33928">
                  <a:extLst>
                    <a:ext uri="{FF2B5EF4-FFF2-40B4-BE49-F238E27FC236}">
                      <a16:creationId xmlns:a16="http://schemas.microsoft.com/office/drawing/2014/main" id="{296E4A24-80E9-41DF-8188-D9BC4E52F9D2}"/>
                    </a:ext>
                  </a:extLst>
                </p14:cNvPr>
                <p14:cNvContentPartPr/>
                <p14:nvPr/>
              </p14:nvContentPartPr>
              <p14:xfrm>
                <a:off x="5054736" y="3489456"/>
                <a:ext cx="164880" cy="105480"/>
              </p14:xfrm>
            </p:contentPart>
          </mc:Choice>
          <mc:Fallback>
            <p:pic>
              <p:nvPicPr>
                <p:cNvPr id="33929" name="잉크 33928">
                  <a:extLst>
                    <a:ext uri="{FF2B5EF4-FFF2-40B4-BE49-F238E27FC236}">
                      <a16:creationId xmlns:a16="http://schemas.microsoft.com/office/drawing/2014/main" id="{296E4A24-80E9-41DF-8188-D9BC4E52F9D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046096" y="3480816"/>
                  <a:ext cx="1825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33930" name="잉크 33929">
                  <a:extLst>
                    <a:ext uri="{FF2B5EF4-FFF2-40B4-BE49-F238E27FC236}">
                      <a16:creationId xmlns:a16="http://schemas.microsoft.com/office/drawing/2014/main" id="{C5A3B43B-A292-4D17-BC01-4CE2ADDA5C46}"/>
                    </a:ext>
                  </a:extLst>
                </p14:cNvPr>
                <p14:cNvContentPartPr/>
                <p14:nvPr/>
              </p14:nvContentPartPr>
              <p14:xfrm>
                <a:off x="5192976" y="3349776"/>
                <a:ext cx="190800" cy="212040"/>
              </p14:xfrm>
            </p:contentPart>
          </mc:Choice>
          <mc:Fallback>
            <p:pic>
              <p:nvPicPr>
                <p:cNvPr id="33930" name="잉크 33929">
                  <a:extLst>
                    <a:ext uri="{FF2B5EF4-FFF2-40B4-BE49-F238E27FC236}">
                      <a16:creationId xmlns:a16="http://schemas.microsoft.com/office/drawing/2014/main" id="{C5A3B43B-A292-4D17-BC01-4CE2ADDA5C4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184336" y="3340776"/>
                  <a:ext cx="2084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33931" name="잉크 33930">
                  <a:extLst>
                    <a:ext uri="{FF2B5EF4-FFF2-40B4-BE49-F238E27FC236}">
                      <a16:creationId xmlns:a16="http://schemas.microsoft.com/office/drawing/2014/main" id="{AF5EBBE9-8F93-48CA-A5AD-848DFFE91D8D}"/>
                    </a:ext>
                  </a:extLst>
                </p14:cNvPr>
                <p14:cNvContentPartPr/>
                <p14:nvPr/>
              </p14:nvContentPartPr>
              <p14:xfrm>
                <a:off x="5322936" y="3319176"/>
                <a:ext cx="193680" cy="211680"/>
              </p14:xfrm>
            </p:contentPart>
          </mc:Choice>
          <mc:Fallback>
            <p:pic>
              <p:nvPicPr>
                <p:cNvPr id="33931" name="잉크 33930">
                  <a:extLst>
                    <a:ext uri="{FF2B5EF4-FFF2-40B4-BE49-F238E27FC236}">
                      <a16:creationId xmlns:a16="http://schemas.microsoft.com/office/drawing/2014/main" id="{AF5EBBE9-8F93-48CA-A5AD-848DFFE91D8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314296" y="3310536"/>
                  <a:ext cx="211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33932" name="잉크 33931">
                  <a:extLst>
                    <a:ext uri="{FF2B5EF4-FFF2-40B4-BE49-F238E27FC236}">
                      <a16:creationId xmlns:a16="http://schemas.microsoft.com/office/drawing/2014/main" id="{430C679C-5352-4637-A224-B0077FBE4B93}"/>
                    </a:ext>
                  </a:extLst>
                </p14:cNvPr>
                <p14:cNvContentPartPr/>
                <p14:nvPr/>
              </p14:nvContentPartPr>
              <p14:xfrm>
                <a:off x="5515536" y="3300456"/>
                <a:ext cx="130680" cy="160560"/>
              </p14:xfrm>
            </p:contentPart>
          </mc:Choice>
          <mc:Fallback>
            <p:pic>
              <p:nvPicPr>
                <p:cNvPr id="33932" name="잉크 33931">
                  <a:extLst>
                    <a:ext uri="{FF2B5EF4-FFF2-40B4-BE49-F238E27FC236}">
                      <a16:creationId xmlns:a16="http://schemas.microsoft.com/office/drawing/2014/main" id="{430C679C-5352-4637-A224-B0077FBE4B9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06536" y="3291816"/>
                  <a:ext cx="148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33934" name="잉크 33933">
                  <a:extLst>
                    <a:ext uri="{FF2B5EF4-FFF2-40B4-BE49-F238E27FC236}">
                      <a16:creationId xmlns:a16="http://schemas.microsoft.com/office/drawing/2014/main" id="{C6ADA23B-4972-4B4E-985C-D8DBE502856E}"/>
                    </a:ext>
                  </a:extLst>
                </p14:cNvPr>
                <p14:cNvContentPartPr/>
                <p14:nvPr/>
              </p14:nvContentPartPr>
              <p14:xfrm>
                <a:off x="5608416" y="3464616"/>
                <a:ext cx="88560" cy="73440"/>
              </p14:xfrm>
            </p:contentPart>
          </mc:Choice>
          <mc:Fallback>
            <p:pic>
              <p:nvPicPr>
                <p:cNvPr id="33934" name="잉크 33933">
                  <a:extLst>
                    <a:ext uri="{FF2B5EF4-FFF2-40B4-BE49-F238E27FC236}">
                      <a16:creationId xmlns:a16="http://schemas.microsoft.com/office/drawing/2014/main" id="{C6ADA23B-4972-4B4E-985C-D8DBE502856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599416" y="3455976"/>
                  <a:ext cx="1062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33935" name="잉크 33934">
                  <a:extLst>
                    <a:ext uri="{FF2B5EF4-FFF2-40B4-BE49-F238E27FC236}">
                      <a16:creationId xmlns:a16="http://schemas.microsoft.com/office/drawing/2014/main" id="{75625518-70B2-4965-801B-686215E680CB}"/>
                    </a:ext>
                  </a:extLst>
                </p14:cNvPr>
                <p14:cNvContentPartPr/>
                <p14:nvPr/>
              </p14:nvContentPartPr>
              <p14:xfrm>
                <a:off x="5743776" y="3239256"/>
                <a:ext cx="155160" cy="99000"/>
              </p14:xfrm>
            </p:contentPart>
          </mc:Choice>
          <mc:Fallback>
            <p:pic>
              <p:nvPicPr>
                <p:cNvPr id="33935" name="잉크 33934">
                  <a:extLst>
                    <a:ext uri="{FF2B5EF4-FFF2-40B4-BE49-F238E27FC236}">
                      <a16:creationId xmlns:a16="http://schemas.microsoft.com/office/drawing/2014/main" id="{75625518-70B2-4965-801B-686215E680C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734776" y="3230256"/>
                  <a:ext cx="172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33936" name="잉크 33935">
                  <a:extLst>
                    <a:ext uri="{FF2B5EF4-FFF2-40B4-BE49-F238E27FC236}">
                      <a16:creationId xmlns:a16="http://schemas.microsoft.com/office/drawing/2014/main" id="{24798356-883D-40E1-844C-5E51B7096D66}"/>
                    </a:ext>
                  </a:extLst>
                </p14:cNvPr>
                <p14:cNvContentPartPr/>
                <p14:nvPr/>
              </p14:nvContentPartPr>
              <p14:xfrm>
                <a:off x="5874096" y="3215496"/>
                <a:ext cx="37440" cy="163800"/>
              </p14:xfrm>
            </p:contentPart>
          </mc:Choice>
          <mc:Fallback>
            <p:pic>
              <p:nvPicPr>
                <p:cNvPr id="33936" name="잉크 33935">
                  <a:extLst>
                    <a:ext uri="{FF2B5EF4-FFF2-40B4-BE49-F238E27FC236}">
                      <a16:creationId xmlns:a16="http://schemas.microsoft.com/office/drawing/2014/main" id="{24798356-883D-40E1-844C-5E51B7096D6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865096" y="3206856"/>
                  <a:ext cx="55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33937" name="잉크 33936">
                  <a:extLst>
                    <a:ext uri="{FF2B5EF4-FFF2-40B4-BE49-F238E27FC236}">
                      <a16:creationId xmlns:a16="http://schemas.microsoft.com/office/drawing/2014/main" id="{5689E1FF-283E-4116-983D-982712B4ADF2}"/>
                    </a:ext>
                  </a:extLst>
                </p14:cNvPr>
                <p14:cNvContentPartPr/>
                <p14:nvPr/>
              </p14:nvContentPartPr>
              <p14:xfrm>
                <a:off x="5828736" y="3361296"/>
                <a:ext cx="146520" cy="116640"/>
              </p14:xfrm>
            </p:contentPart>
          </mc:Choice>
          <mc:Fallback>
            <p:pic>
              <p:nvPicPr>
                <p:cNvPr id="33937" name="잉크 33936">
                  <a:extLst>
                    <a:ext uri="{FF2B5EF4-FFF2-40B4-BE49-F238E27FC236}">
                      <a16:creationId xmlns:a16="http://schemas.microsoft.com/office/drawing/2014/main" id="{5689E1FF-283E-4116-983D-982712B4ADF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820096" y="3352656"/>
                  <a:ext cx="164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33938" name="잉크 33937">
                  <a:extLst>
                    <a:ext uri="{FF2B5EF4-FFF2-40B4-BE49-F238E27FC236}">
                      <a16:creationId xmlns:a16="http://schemas.microsoft.com/office/drawing/2014/main" id="{C7EC0B8C-502A-48D6-8C9C-4E06F5157A0A}"/>
                    </a:ext>
                  </a:extLst>
                </p14:cNvPr>
                <p14:cNvContentPartPr/>
                <p14:nvPr/>
              </p14:nvContentPartPr>
              <p14:xfrm>
                <a:off x="5966616" y="3241416"/>
                <a:ext cx="113400" cy="154800"/>
              </p14:xfrm>
            </p:contentPart>
          </mc:Choice>
          <mc:Fallback>
            <p:pic>
              <p:nvPicPr>
                <p:cNvPr id="33938" name="잉크 33937">
                  <a:extLst>
                    <a:ext uri="{FF2B5EF4-FFF2-40B4-BE49-F238E27FC236}">
                      <a16:creationId xmlns:a16="http://schemas.microsoft.com/office/drawing/2014/main" id="{C7EC0B8C-502A-48D6-8C9C-4E06F5157A0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957976" y="3232416"/>
                  <a:ext cx="131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33939" name="잉크 33938">
                  <a:extLst>
                    <a:ext uri="{FF2B5EF4-FFF2-40B4-BE49-F238E27FC236}">
                      <a16:creationId xmlns:a16="http://schemas.microsoft.com/office/drawing/2014/main" id="{5309A5F5-7AB1-4337-BE6D-F18DCFD9344C}"/>
                    </a:ext>
                  </a:extLst>
                </p14:cNvPr>
                <p14:cNvContentPartPr/>
                <p14:nvPr/>
              </p14:nvContentPartPr>
              <p14:xfrm>
                <a:off x="6080736" y="3165456"/>
                <a:ext cx="111960" cy="95040"/>
              </p14:xfrm>
            </p:contentPart>
          </mc:Choice>
          <mc:Fallback>
            <p:pic>
              <p:nvPicPr>
                <p:cNvPr id="33939" name="잉크 33938">
                  <a:extLst>
                    <a:ext uri="{FF2B5EF4-FFF2-40B4-BE49-F238E27FC236}">
                      <a16:creationId xmlns:a16="http://schemas.microsoft.com/office/drawing/2014/main" id="{5309A5F5-7AB1-4337-BE6D-F18DCFD9344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071736" y="3156816"/>
                  <a:ext cx="129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33940" name="잉크 33939">
                  <a:extLst>
                    <a:ext uri="{FF2B5EF4-FFF2-40B4-BE49-F238E27FC236}">
                      <a16:creationId xmlns:a16="http://schemas.microsoft.com/office/drawing/2014/main" id="{B8719160-8918-47A0-904E-947A2DAF735F}"/>
                    </a:ext>
                  </a:extLst>
                </p14:cNvPr>
                <p14:cNvContentPartPr/>
                <p14:nvPr/>
              </p14:nvContentPartPr>
              <p14:xfrm>
                <a:off x="6125016" y="3119736"/>
                <a:ext cx="78840" cy="162720"/>
              </p14:xfrm>
            </p:contentPart>
          </mc:Choice>
          <mc:Fallback>
            <p:pic>
              <p:nvPicPr>
                <p:cNvPr id="33940" name="잉크 33939">
                  <a:extLst>
                    <a:ext uri="{FF2B5EF4-FFF2-40B4-BE49-F238E27FC236}">
                      <a16:creationId xmlns:a16="http://schemas.microsoft.com/office/drawing/2014/main" id="{B8719160-8918-47A0-904E-947A2DAF735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116016" y="3111096"/>
                  <a:ext cx="96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33941" name="잉크 33940">
                  <a:extLst>
                    <a:ext uri="{FF2B5EF4-FFF2-40B4-BE49-F238E27FC236}">
                      <a16:creationId xmlns:a16="http://schemas.microsoft.com/office/drawing/2014/main" id="{855CEBF7-5E3B-446C-B240-CAB8CEAFE129}"/>
                    </a:ext>
                  </a:extLst>
                </p14:cNvPr>
                <p14:cNvContentPartPr/>
                <p14:nvPr/>
              </p14:nvContentPartPr>
              <p14:xfrm>
                <a:off x="6125376" y="3303336"/>
                <a:ext cx="102960" cy="15120"/>
              </p14:xfrm>
            </p:contentPart>
          </mc:Choice>
          <mc:Fallback>
            <p:pic>
              <p:nvPicPr>
                <p:cNvPr id="33941" name="잉크 33940">
                  <a:extLst>
                    <a:ext uri="{FF2B5EF4-FFF2-40B4-BE49-F238E27FC236}">
                      <a16:creationId xmlns:a16="http://schemas.microsoft.com/office/drawing/2014/main" id="{855CEBF7-5E3B-446C-B240-CAB8CEAFE12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116376" y="3294336"/>
                  <a:ext cx="120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33942" name="잉크 33941">
                  <a:extLst>
                    <a:ext uri="{FF2B5EF4-FFF2-40B4-BE49-F238E27FC236}">
                      <a16:creationId xmlns:a16="http://schemas.microsoft.com/office/drawing/2014/main" id="{46C9D24E-B1B7-4923-B03B-C88D92119DCC}"/>
                    </a:ext>
                  </a:extLst>
                </p14:cNvPr>
                <p14:cNvContentPartPr/>
                <p14:nvPr/>
              </p14:nvContentPartPr>
              <p14:xfrm>
                <a:off x="6169296" y="3295056"/>
                <a:ext cx="79200" cy="99000"/>
              </p14:xfrm>
            </p:contentPart>
          </mc:Choice>
          <mc:Fallback>
            <p:pic>
              <p:nvPicPr>
                <p:cNvPr id="33942" name="잉크 33941">
                  <a:extLst>
                    <a:ext uri="{FF2B5EF4-FFF2-40B4-BE49-F238E27FC236}">
                      <a16:creationId xmlns:a16="http://schemas.microsoft.com/office/drawing/2014/main" id="{46C9D24E-B1B7-4923-B03B-C88D92119DC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160296" y="3286416"/>
                  <a:ext cx="96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33943" name="잉크 33942">
                  <a:extLst>
                    <a:ext uri="{FF2B5EF4-FFF2-40B4-BE49-F238E27FC236}">
                      <a16:creationId xmlns:a16="http://schemas.microsoft.com/office/drawing/2014/main" id="{2124A166-97E3-4054-92FA-6C6D79345B94}"/>
                    </a:ext>
                  </a:extLst>
                </p14:cNvPr>
                <p14:cNvContentPartPr/>
                <p14:nvPr/>
              </p14:nvContentPartPr>
              <p14:xfrm>
                <a:off x="6207096" y="3118296"/>
                <a:ext cx="132120" cy="91440"/>
              </p14:xfrm>
            </p:contentPart>
          </mc:Choice>
          <mc:Fallback>
            <p:pic>
              <p:nvPicPr>
                <p:cNvPr id="33943" name="잉크 33942">
                  <a:extLst>
                    <a:ext uri="{FF2B5EF4-FFF2-40B4-BE49-F238E27FC236}">
                      <a16:creationId xmlns:a16="http://schemas.microsoft.com/office/drawing/2014/main" id="{2124A166-97E3-4054-92FA-6C6D79345B9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198456" y="3109296"/>
                  <a:ext cx="149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33944" name="잉크 33943">
                  <a:extLst>
                    <a:ext uri="{FF2B5EF4-FFF2-40B4-BE49-F238E27FC236}">
                      <a16:creationId xmlns:a16="http://schemas.microsoft.com/office/drawing/2014/main" id="{52FD3488-95EF-4B05-92D4-C363F88C9F3F}"/>
                    </a:ext>
                  </a:extLst>
                </p14:cNvPr>
                <p14:cNvContentPartPr/>
                <p14:nvPr/>
              </p14:nvContentPartPr>
              <p14:xfrm>
                <a:off x="6294576" y="3287136"/>
                <a:ext cx="176040" cy="91800"/>
              </p14:xfrm>
            </p:contentPart>
          </mc:Choice>
          <mc:Fallback>
            <p:pic>
              <p:nvPicPr>
                <p:cNvPr id="33944" name="잉크 33943">
                  <a:extLst>
                    <a:ext uri="{FF2B5EF4-FFF2-40B4-BE49-F238E27FC236}">
                      <a16:creationId xmlns:a16="http://schemas.microsoft.com/office/drawing/2014/main" id="{52FD3488-95EF-4B05-92D4-C363F88C9F3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285576" y="3278136"/>
                  <a:ext cx="19368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66" name="그룹 33965">
            <a:extLst>
              <a:ext uri="{FF2B5EF4-FFF2-40B4-BE49-F238E27FC236}">
                <a16:creationId xmlns:a16="http://schemas.microsoft.com/office/drawing/2014/main" id="{CB99D8A6-211D-44C9-A180-7FB5A53B4840}"/>
              </a:ext>
            </a:extLst>
          </p:cNvPr>
          <p:cNvGrpSpPr/>
          <p:nvPr/>
        </p:nvGrpSpPr>
        <p:grpSpPr>
          <a:xfrm>
            <a:off x="1260360" y="4213992"/>
            <a:ext cx="5282256" cy="844704"/>
            <a:chOff x="1260360" y="4213992"/>
            <a:chExt cx="5282256" cy="84470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5ABA32B6-68EA-4155-92BA-E85121C85741}"/>
                    </a:ext>
                  </a:extLst>
                </p14:cNvPr>
                <p14:cNvContentPartPr/>
                <p14:nvPr/>
              </p14:nvContentPartPr>
              <p14:xfrm>
                <a:off x="2701008" y="4414512"/>
                <a:ext cx="675000" cy="43956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5ABA32B6-68EA-4155-92BA-E85121C8574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692368" y="4405512"/>
                  <a:ext cx="69264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64025479-580C-4184-A23F-90C1CBCC3951}"/>
                    </a:ext>
                  </a:extLst>
                </p14:cNvPr>
                <p14:cNvContentPartPr/>
                <p14:nvPr/>
              </p14:nvContentPartPr>
              <p14:xfrm>
                <a:off x="3029688" y="4237752"/>
                <a:ext cx="86760" cy="13500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64025479-580C-4184-A23F-90C1CBCC395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021048" y="4228752"/>
                  <a:ext cx="1044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55067A87-F4D5-4729-B90E-71A949AC869E}"/>
                    </a:ext>
                  </a:extLst>
                </p14:cNvPr>
                <p14:cNvContentPartPr/>
                <p14:nvPr/>
              </p14:nvContentPartPr>
              <p14:xfrm>
                <a:off x="2985048" y="4311552"/>
                <a:ext cx="118440" cy="2808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55067A87-F4D5-4729-B90E-71A949AC86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976408" y="4302552"/>
                  <a:ext cx="136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A9E0A99F-7813-4D69-A93B-CA18F057577B}"/>
                    </a:ext>
                  </a:extLst>
                </p14:cNvPr>
                <p14:cNvContentPartPr/>
                <p14:nvPr/>
              </p14:nvContentPartPr>
              <p14:xfrm>
                <a:off x="3121848" y="4250712"/>
                <a:ext cx="23040" cy="9216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A9E0A99F-7813-4D69-A93B-CA18F057577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112848" y="4241712"/>
                  <a:ext cx="406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091809CC-974C-4F92-962D-85C4F034357B}"/>
                    </a:ext>
                  </a:extLst>
                </p14:cNvPr>
                <p14:cNvContentPartPr/>
                <p14:nvPr/>
              </p14:nvContentPartPr>
              <p14:xfrm>
                <a:off x="3157128" y="4278072"/>
                <a:ext cx="56880" cy="10296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091809CC-974C-4F92-962D-85C4F034357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148488" y="4269432"/>
                  <a:ext cx="745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56E69CA6-098D-402F-87D3-5FDF304CAF7B}"/>
                    </a:ext>
                  </a:extLst>
                </p14:cNvPr>
                <p14:cNvContentPartPr/>
                <p14:nvPr/>
              </p14:nvContentPartPr>
              <p14:xfrm>
                <a:off x="3230208" y="4261152"/>
                <a:ext cx="56520" cy="12024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56E69CA6-098D-402F-87D3-5FDF304CAF7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221568" y="4252152"/>
                  <a:ext cx="74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00BF0EF2-13CC-4987-A460-E5C7206A6176}"/>
                    </a:ext>
                  </a:extLst>
                </p14:cNvPr>
                <p14:cNvContentPartPr/>
                <p14:nvPr/>
              </p14:nvContentPartPr>
              <p14:xfrm>
                <a:off x="3190968" y="4324872"/>
                <a:ext cx="102240" cy="1620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00BF0EF2-13CC-4987-A460-E5C7206A617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181968" y="4316232"/>
                  <a:ext cx="119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C8EE3B21-5291-4490-9E18-9163A156B44B}"/>
                    </a:ext>
                  </a:extLst>
                </p14:cNvPr>
                <p14:cNvContentPartPr/>
                <p14:nvPr/>
              </p14:nvContentPartPr>
              <p14:xfrm>
                <a:off x="3296088" y="4305432"/>
                <a:ext cx="41040" cy="6912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C8EE3B21-5291-4490-9E18-9163A156B44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287088" y="4296792"/>
                  <a:ext cx="586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35051762-1613-4E41-8697-A8FBE07919F7}"/>
                    </a:ext>
                  </a:extLst>
                </p14:cNvPr>
                <p14:cNvContentPartPr/>
                <p14:nvPr/>
              </p14:nvContentPartPr>
              <p14:xfrm>
                <a:off x="3367008" y="4272672"/>
                <a:ext cx="74520" cy="9000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35051762-1613-4E41-8697-A8FBE07919F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358008" y="4263672"/>
                  <a:ext cx="92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2FDE9DD2-0330-487D-A4D3-01C85BA70ADB}"/>
                    </a:ext>
                  </a:extLst>
                </p14:cNvPr>
                <p14:cNvContentPartPr/>
                <p14:nvPr/>
              </p14:nvContentPartPr>
              <p14:xfrm>
                <a:off x="3439368" y="4325232"/>
                <a:ext cx="11880" cy="9180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2FDE9DD2-0330-487D-A4D3-01C85BA70AD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430368" y="4316232"/>
                  <a:ext cx="29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33792" name="잉크 33791">
                  <a:extLst>
                    <a:ext uri="{FF2B5EF4-FFF2-40B4-BE49-F238E27FC236}">
                      <a16:creationId xmlns:a16="http://schemas.microsoft.com/office/drawing/2014/main" id="{C301367E-AB14-4668-AF78-E5EC313BEDA7}"/>
                    </a:ext>
                  </a:extLst>
                </p14:cNvPr>
                <p14:cNvContentPartPr/>
                <p14:nvPr/>
              </p14:nvContentPartPr>
              <p14:xfrm>
                <a:off x="3477168" y="4257552"/>
                <a:ext cx="70920" cy="130320"/>
              </p14:xfrm>
            </p:contentPart>
          </mc:Choice>
          <mc:Fallback>
            <p:pic>
              <p:nvPicPr>
                <p:cNvPr id="33792" name="잉크 33791">
                  <a:extLst>
                    <a:ext uri="{FF2B5EF4-FFF2-40B4-BE49-F238E27FC236}">
                      <a16:creationId xmlns:a16="http://schemas.microsoft.com/office/drawing/2014/main" id="{C301367E-AB14-4668-AF78-E5EC313BEDA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468528" y="4248912"/>
                  <a:ext cx="88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3793" name="잉크 33792">
                  <a:extLst>
                    <a:ext uri="{FF2B5EF4-FFF2-40B4-BE49-F238E27FC236}">
                      <a16:creationId xmlns:a16="http://schemas.microsoft.com/office/drawing/2014/main" id="{D43C6E66-6AF6-4739-9CFA-3086BEFF5CB2}"/>
                    </a:ext>
                  </a:extLst>
                </p14:cNvPr>
                <p14:cNvContentPartPr/>
                <p14:nvPr/>
              </p14:nvContentPartPr>
              <p14:xfrm>
                <a:off x="3579768" y="4281312"/>
                <a:ext cx="84600" cy="101880"/>
              </p14:xfrm>
            </p:contentPart>
          </mc:Choice>
          <mc:Fallback>
            <p:pic>
              <p:nvPicPr>
                <p:cNvPr id="33793" name="잉크 33792">
                  <a:extLst>
                    <a:ext uri="{FF2B5EF4-FFF2-40B4-BE49-F238E27FC236}">
                      <a16:creationId xmlns:a16="http://schemas.microsoft.com/office/drawing/2014/main" id="{D43C6E66-6AF6-4739-9CFA-3086BEFF5CB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571128" y="4272672"/>
                  <a:ext cx="1022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3798" name="잉크 33797">
                  <a:extLst>
                    <a:ext uri="{FF2B5EF4-FFF2-40B4-BE49-F238E27FC236}">
                      <a16:creationId xmlns:a16="http://schemas.microsoft.com/office/drawing/2014/main" id="{CBEF1DEC-6CCB-4F8F-A542-39B11FD5330F}"/>
                    </a:ext>
                  </a:extLst>
                </p14:cNvPr>
                <p14:cNvContentPartPr/>
                <p14:nvPr/>
              </p14:nvContentPartPr>
              <p14:xfrm>
                <a:off x="3705408" y="4362312"/>
                <a:ext cx="4680" cy="3960"/>
              </p14:xfrm>
            </p:contentPart>
          </mc:Choice>
          <mc:Fallback>
            <p:pic>
              <p:nvPicPr>
                <p:cNvPr id="33798" name="잉크 33797">
                  <a:extLst>
                    <a:ext uri="{FF2B5EF4-FFF2-40B4-BE49-F238E27FC236}">
                      <a16:creationId xmlns:a16="http://schemas.microsoft.com/office/drawing/2014/main" id="{CBEF1DEC-6CCB-4F8F-A542-39B11FD5330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696408" y="4353672"/>
                  <a:ext cx="22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3800" name="잉크 33799">
                  <a:extLst>
                    <a:ext uri="{FF2B5EF4-FFF2-40B4-BE49-F238E27FC236}">
                      <a16:creationId xmlns:a16="http://schemas.microsoft.com/office/drawing/2014/main" id="{FC59A6AA-CA34-4BD1-AD3F-ED7D1FE18A5F}"/>
                    </a:ext>
                  </a:extLst>
                </p14:cNvPr>
                <p14:cNvContentPartPr/>
                <p14:nvPr/>
              </p14:nvContentPartPr>
              <p14:xfrm>
                <a:off x="3685968" y="4241712"/>
                <a:ext cx="65520" cy="151920"/>
              </p14:xfrm>
            </p:contentPart>
          </mc:Choice>
          <mc:Fallback>
            <p:pic>
              <p:nvPicPr>
                <p:cNvPr id="33800" name="잉크 33799">
                  <a:extLst>
                    <a:ext uri="{FF2B5EF4-FFF2-40B4-BE49-F238E27FC236}">
                      <a16:creationId xmlns:a16="http://schemas.microsoft.com/office/drawing/2014/main" id="{FC59A6AA-CA34-4BD1-AD3F-ED7D1FE18A5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677328" y="4232712"/>
                  <a:ext cx="831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33801" name="잉크 33800">
                  <a:extLst>
                    <a:ext uri="{FF2B5EF4-FFF2-40B4-BE49-F238E27FC236}">
                      <a16:creationId xmlns:a16="http://schemas.microsoft.com/office/drawing/2014/main" id="{4F6B5781-D2E9-40C3-BE85-5D2208F3810E}"/>
                    </a:ext>
                  </a:extLst>
                </p14:cNvPr>
                <p14:cNvContentPartPr/>
                <p14:nvPr/>
              </p14:nvContentPartPr>
              <p14:xfrm>
                <a:off x="3751128" y="4280592"/>
                <a:ext cx="85320" cy="96840"/>
              </p14:xfrm>
            </p:contentPart>
          </mc:Choice>
          <mc:Fallback>
            <p:pic>
              <p:nvPicPr>
                <p:cNvPr id="33801" name="잉크 33800">
                  <a:extLst>
                    <a:ext uri="{FF2B5EF4-FFF2-40B4-BE49-F238E27FC236}">
                      <a16:creationId xmlns:a16="http://schemas.microsoft.com/office/drawing/2014/main" id="{4F6B5781-D2E9-40C3-BE85-5D2208F3810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742488" y="4271592"/>
                  <a:ext cx="102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33802" name="잉크 33801">
                  <a:extLst>
                    <a:ext uri="{FF2B5EF4-FFF2-40B4-BE49-F238E27FC236}">
                      <a16:creationId xmlns:a16="http://schemas.microsoft.com/office/drawing/2014/main" id="{A7575AEF-39DC-404C-96DA-438D87915845}"/>
                    </a:ext>
                  </a:extLst>
                </p14:cNvPr>
                <p14:cNvContentPartPr/>
                <p14:nvPr/>
              </p14:nvContentPartPr>
              <p14:xfrm>
                <a:off x="3824928" y="4257192"/>
                <a:ext cx="37440" cy="72000"/>
              </p14:xfrm>
            </p:contentPart>
          </mc:Choice>
          <mc:Fallback>
            <p:pic>
              <p:nvPicPr>
                <p:cNvPr id="33802" name="잉크 33801">
                  <a:extLst>
                    <a:ext uri="{FF2B5EF4-FFF2-40B4-BE49-F238E27FC236}">
                      <a16:creationId xmlns:a16="http://schemas.microsoft.com/office/drawing/2014/main" id="{A7575AEF-39DC-404C-96DA-438D8791584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815928" y="4248192"/>
                  <a:ext cx="550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33803" name="잉크 33802">
                  <a:extLst>
                    <a:ext uri="{FF2B5EF4-FFF2-40B4-BE49-F238E27FC236}">
                      <a16:creationId xmlns:a16="http://schemas.microsoft.com/office/drawing/2014/main" id="{6166666D-DE56-4573-8B97-25D7F7B2AB02}"/>
                    </a:ext>
                  </a:extLst>
                </p14:cNvPr>
                <p14:cNvContentPartPr/>
                <p14:nvPr/>
              </p14:nvContentPartPr>
              <p14:xfrm>
                <a:off x="3856248" y="4242432"/>
                <a:ext cx="58680" cy="129960"/>
              </p14:xfrm>
            </p:contentPart>
          </mc:Choice>
          <mc:Fallback>
            <p:pic>
              <p:nvPicPr>
                <p:cNvPr id="33803" name="잉크 33802">
                  <a:extLst>
                    <a:ext uri="{FF2B5EF4-FFF2-40B4-BE49-F238E27FC236}">
                      <a16:creationId xmlns:a16="http://schemas.microsoft.com/office/drawing/2014/main" id="{6166666D-DE56-4573-8B97-25D7F7B2AB0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847248" y="4233432"/>
                  <a:ext cx="763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33804" name="잉크 33803">
                  <a:extLst>
                    <a:ext uri="{FF2B5EF4-FFF2-40B4-BE49-F238E27FC236}">
                      <a16:creationId xmlns:a16="http://schemas.microsoft.com/office/drawing/2014/main" id="{259BDB57-EC1F-4366-89BE-DAE02ED022B6}"/>
                    </a:ext>
                  </a:extLst>
                </p14:cNvPr>
                <p14:cNvContentPartPr/>
                <p14:nvPr/>
              </p14:nvContentPartPr>
              <p14:xfrm>
                <a:off x="3907008" y="4249992"/>
                <a:ext cx="77040" cy="88920"/>
              </p14:xfrm>
            </p:contentPart>
          </mc:Choice>
          <mc:Fallback>
            <p:pic>
              <p:nvPicPr>
                <p:cNvPr id="33804" name="잉크 33803">
                  <a:extLst>
                    <a:ext uri="{FF2B5EF4-FFF2-40B4-BE49-F238E27FC236}">
                      <a16:creationId xmlns:a16="http://schemas.microsoft.com/office/drawing/2014/main" id="{259BDB57-EC1F-4366-89BE-DAE02ED022B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898368" y="4241352"/>
                  <a:ext cx="94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33805" name="잉크 33804">
                  <a:extLst>
                    <a:ext uri="{FF2B5EF4-FFF2-40B4-BE49-F238E27FC236}">
                      <a16:creationId xmlns:a16="http://schemas.microsoft.com/office/drawing/2014/main" id="{4E711C6E-E092-4942-BB88-6FBE5094A892}"/>
                    </a:ext>
                  </a:extLst>
                </p14:cNvPr>
                <p14:cNvContentPartPr/>
                <p14:nvPr/>
              </p14:nvContentPartPr>
              <p14:xfrm>
                <a:off x="3984768" y="4256112"/>
                <a:ext cx="7200" cy="91800"/>
              </p14:xfrm>
            </p:contentPart>
          </mc:Choice>
          <mc:Fallback>
            <p:pic>
              <p:nvPicPr>
                <p:cNvPr id="33805" name="잉크 33804">
                  <a:extLst>
                    <a:ext uri="{FF2B5EF4-FFF2-40B4-BE49-F238E27FC236}">
                      <a16:creationId xmlns:a16="http://schemas.microsoft.com/office/drawing/2014/main" id="{4E711C6E-E092-4942-BB88-6FBE5094A89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975768" y="4247112"/>
                  <a:ext cx="24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3806" name="잉크 33805">
                  <a:extLst>
                    <a:ext uri="{FF2B5EF4-FFF2-40B4-BE49-F238E27FC236}">
                      <a16:creationId xmlns:a16="http://schemas.microsoft.com/office/drawing/2014/main" id="{E30BB8BE-34C1-4DBC-9E0D-C2FACC1975C5}"/>
                    </a:ext>
                  </a:extLst>
                </p14:cNvPr>
                <p14:cNvContentPartPr/>
                <p14:nvPr/>
              </p14:nvContentPartPr>
              <p14:xfrm>
                <a:off x="4016808" y="4215072"/>
                <a:ext cx="38880" cy="176400"/>
              </p14:xfrm>
            </p:contentPart>
          </mc:Choice>
          <mc:Fallback>
            <p:pic>
              <p:nvPicPr>
                <p:cNvPr id="33806" name="잉크 33805">
                  <a:extLst>
                    <a:ext uri="{FF2B5EF4-FFF2-40B4-BE49-F238E27FC236}">
                      <a16:creationId xmlns:a16="http://schemas.microsoft.com/office/drawing/2014/main" id="{E30BB8BE-34C1-4DBC-9E0D-C2FACC1975C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007808" y="4206432"/>
                  <a:ext cx="565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33809" name="잉크 33808">
                  <a:extLst>
                    <a:ext uri="{FF2B5EF4-FFF2-40B4-BE49-F238E27FC236}">
                      <a16:creationId xmlns:a16="http://schemas.microsoft.com/office/drawing/2014/main" id="{194126BC-84D7-4718-AF55-0415E88BB422}"/>
                    </a:ext>
                  </a:extLst>
                </p14:cNvPr>
                <p14:cNvContentPartPr/>
                <p14:nvPr/>
              </p14:nvContentPartPr>
              <p14:xfrm>
                <a:off x="1388520" y="4505592"/>
                <a:ext cx="452520" cy="317160"/>
              </p14:xfrm>
            </p:contentPart>
          </mc:Choice>
          <mc:Fallback>
            <p:pic>
              <p:nvPicPr>
                <p:cNvPr id="33809" name="잉크 33808">
                  <a:extLst>
                    <a:ext uri="{FF2B5EF4-FFF2-40B4-BE49-F238E27FC236}">
                      <a16:creationId xmlns:a16="http://schemas.microsoft.com/office/drawing/2014/main" id="{194126BC-84D7-4718-AF55-0415E88BB42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379520" y="4496952"/>
                  <a:ext cx="4701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33810" name="잉크 33809">
                  <a:extLst>
                    <a:ext uri="{FF2B5EF4-FFF2-40B4-BE49-F238E27FC236}">
                      <a16:creationId xmlns:a16="http://schemas.microsoft.com/office/drawing/2014/main" id="{17ADDF00-393C-405F-B111-6263C46E0E46}"/>
                    </a:ext>
                  </a:extLst>
                </p14:cNvPr>
                <p14:cNvContentPartPr/>
                <p14:nvPr/>
              </p14:nvContentPartPr>
              <p14:xfrm>
                <a:off x="1260360" y="4328112"/>
                <a:ext cx="67320" cy="123480"/>
              </p14:xfrm>
            </p:contentPart>
          </mc:Choice>
          <mc:Fallback>
            <p:pic>
              <p:nvPicPr>
                <p:cNvPr id="33810" name="잉크 33809">
                  <a:extLst>
                    <a:ext uri="{FF2B5EF4-FFF2-40B4-BE49-F238E27FC236}">
                      <a16:creationId xmlns:a16="http://schemas.microsoft.com/office/drawing/2014/main" id="{17ADDF00-393C-405F-B111-6263C46E0E4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51720" y="4319112"/>
                  <a:ext cx="84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33811" name="잉크 33810">
                  <a:extLst>
                    <a:ext uri="{FF2B5EF4-FFF2-40B4-BE49-F238E27FC236}">
                      <a16:creationId xmlns:a16="http://schemas.microsoft.com/office/drawing/2014/main" id="{BD82C631-8B99-489C-A099-594769DE98DD}"/>
                    </a:ext>
                  </a:extLst>
                </p14:cNvPr>
                <p14:cNvContentPartPr/>
                <p14:nvPr/>
              </p14:nvContentPartPr>
              <p14:xfrm>
                <a:off x="1341720" y="4335312"/>
                <a:ext cx="15840" cy="125280"/>
              </p14:xfrm>
            </p:contentPart>
          </mc:Choice>
          <mc:Fallback>
            <p:pic>
              <p:nvPicPr>
                <p:cNvPr id="33811" name="잉크 33810">
                  <a:extLst>
                    <a:ext uri="{FF2B5EF4-FFF2-40B4-BE49-F238E27FC236}">
                      <a16:creationId xmlns:a16="http://schemas.microsoft.com/office/drawing/2014/main" id="{BD82C631-8B99-489C-A099-594769DE98D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333080" y="4326672"/>
                  <a:ext cx="33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33812" name="잉크 33811">
                  <a:extLst>
                    <a:ext uri="{FF2B5EF4-FFF2-40B4-BE49-F238E27FC236}">
                      <a16:creationId xmlns:a16="http://schemas.microsoft.com/office/drawing/2014/main" id="{458E8A14-22AD-46DF-885F-EC1F02331295}"/>
                    </a:ext>
                  </a:extLst>
                </p14:cNvPr>
                <p14:cNvContentPartPr/>
                <p14:nvPr/>
              </p14:nvContentPartPr>
              <p14:xfrm>
                <a:off x="1367640" y="4341432"/>
                <a:ext cx="99000" cy="51120"/>
              </p14:xfrm>
            </p:contentPart>
          </mc:Choice>
          <mc:Fallback>
            <p:pic>
              <p:nvPicPr>
                <p:cNvPr id="33812" name="잉크 33811">
                  <a:extLst>
                    <a:ext uri="{FF2B5EF4-FFF2-40B4-BE49-F238E27FC236}">
                      <a16:creationId xmlns:a16="http://schemas.microsoft.com/office/drawing/2014/main" id="{458E8A14-22AD-46DF-885F-EC1F0233129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358640" y="4332432"/>
                  <a:ext cx="116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3813" name="잉크 33812">
                  <a:extLst>
                    <a:ext uri="{FF2B5EF4-FFF2-40B4-BE49-F238E27FC236}">
                      <a16:creationId xmlns:a16="http://schemas.microsoft.com/office/drawing/2014/main" id="{1E87F190-066D-488B-ABF4-22EB84740F68}"/>
                    </a:ext>
                  </a:extLst>
                </p14:cNvPr>
                <p14:cNvContentPartPr/>
                <p14:nvPr/>
              </p14:nvContentPartPr>
              <p14:xfrm>
                <a:off x="1368000" y="4437552"/>
                <a:ext cx="101160" cy="11880"/>
              </p14:xfrm>
            </p:contentPart>
          </mc:Choice>
          <mc:Fallback>
            <p:pic>
              <p:nvPicPr>
                <p:cNvPr id="33813" name="잉크 33812">
                  <a:extLst>
                    <a:ext uri="{FF2B5EF4-FFF2-40B4-BE49-F238E27FC236}">
                      <a16:creationId xmlns:a16="http://schemas.microsoft.com/office/drawing/2014/main" id="{1E87F190-066D-488B-ABF4-22EB84740F6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359000" y="4428552"/>
                  <a:ext cx="1188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3814" name="잉크 33813">
                  <a:extLst>
                    <a:ext uri="{FF2B5EF4-FFF2-40B4-BE49-F238E27FC236}">
                      <a16:creationId xmlns:a16="http://schemas.microsoft.com/office/drawing/2014/main" id="{0ECC42FB-E951-40F0-AA31-EBCB5DD8DFFF}"/>
                    </a:ext>
                  </a:extLst>
                </p14:cNvPr>
                <p14:cNvContentPartPr/>
                <p14:nvPr/>
              </p14:nvContentPartPr>
              <p14:xfrm>
                <a:off x="1432440" y="4322352"/>
                <a:ext cx="95760" cy="100080"/>
              </p14:xfrm>
            </p:contentPart>
          </mc:Choice>
          <mc:Fallback>
            <p:pic>
              <p:nvPicPr>
                <p:cNvPr id="33814" name="잉크 33813">
                  <a:extLst>
                    <a:ext uri="{FF2B5EF4-FFF2-40B4-BE49-F238E27FC236}">
                      <a16:creationId xmlns:a16="http://schemas.microsoft.com/office/drawing/2014/main" id="{0ECC42FB-E951-40F0-AA31-EBCB5DD8DFF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423440" y="4313712"/>
                  <a:ext cx="1134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3815" name="잉크 33814">
                  <a:extLst>
                    <a:ext uri="{FF2B5EF4-FFF2-40B4-BE49-F238E27FC236}">
                      <a16:creationId xmlns:a16="http://schemas.microsoft.com/office/drawing/2014/main" id="{ABBEAAC0-6CC0-48D3-B8DC-BA3B5F3E5029}"/>
                    </a:ext>
                  </a:extLst>
                </p14:cNvPr>
                <p14:cNvContentPartPr/>
                <p14:nvPr/>
              </p14:nvContentPartPr>
              <p14:xfrm>
                <a:off x="1438200" y="4363392"/>
                <a:ext cx="77040" cy="29520"/>
              </p14:xfrm>
            </p:contentPart>
          </mc:Choice>
          <mc:Fallback>
            <p:pic>
              <p:nvPicPr>
                <p:cNvPr id="33815" name="잉크 33814">
                  <a:extLst>
                    <a:ext uri="{FF2B5EF4-FFF2-40B4-BE49-F238E27FC236}">
                      <a16:creationId xmlns:a16="http://schemas.microsoft.com/office/drawing/2014/main" id="{ABBEAAC0-6CC0-48D3-B8DC-BA3B5F3E502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429560" y="4354392"/>
                  <a:ext cx="94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3816" name="잉크 33815">
                  <a:extLst>
                    <a:ext uri="{FF2B5EF4-FFF2-40B4-BE49-F238E27FC236}">
                      <a16:creationId xmlns:a16="http://schemas.microsoft.com/office/drawing/2014/main" id="{9F830F82-22CA-48E7-BC97-6FAA2357B009}"/>
                    </a:ext>
                  </a:extLst>
                </p14:cNvPr>
                <p14:cNvContentPartPr/>
                <p14:nvPr/>
              </p14:nvContentPartPr>
              <p14:xfrm>
                <a:off x="1496880" y="4343592"/>
                <a:ext cx="37080" cy="51840"/>
              </p14:xfrm>
            </p:contentPart>
          </mc:Choice>
          <mc:Fallback>
            <p:pic>
              <p:nvPicPr>
                <p:cNvPr id="33816" name="잉크 33815">
                  <a:extLst>
                    <a:ext uri="{FF2B5EF4-FFF2-40B4-BE49-F238E27FC236}">
                      <a16:creationId xmlns:a16="http://schemas.microsoft.com/office/drawing/2014/main" id="{9F830F82-22CA-48E7-BC97-6FAA2357B00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487880" y="4334952"/>
                  <a:ext cx="54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3817" name="잉크 33816">
                  <a:extLst>
                    <a:ext uri="{FF2B5EF4-FFF2-40B4-BE49-F238E27FC236}">
                      <a16:creationId xmlns:a16="http://schemas.microsoft.com/office/drawing/2014/main" id="{E27F1F19-4E95-458C-8F63-27CE81512715}"/>
                    </a:ext>
                  </a:extLst>
                </p14:cNvPr>
                <p14:cNvContentPartPr/>
                <p14:nvPr/>
              </p14:nvContentPartPr>
              <p14:xfrm>
                <a:off x="1545840" y="4313352"/>
                <a:ext cx="29160" cy="94320"/>
              </p14:xfrm>
            </p:contentPart>
          </mc:Choice>
          <mc:Fallback>
            <p:pic>
              <p:nvPicPr>
                <p:cNvPr id="33817" name="잉크 33816">
                  <a:extLst>
                    <a:ext uri="{FF2B5EF4-FFF2-40B4-BE49-F238E27FC236}">
                      <a16:creationId xmlns:a16="http://schemas.microsoft.com/office/drawing/2014/main" id="{E27F1F19-4E95-458C-8F63-27CE8151271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537200" y="4304712"/>
                  <a:ext cx="46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3818" name="잉크 33817">
                  <a:extLst>
                    <a:ext uri="{FF2B5EF4-FFF2-40B4-BE49-F238E27FC236}">
                      <a16:creationId xmlns:a16="http://schemas.microsoft.com/office/drawing/2014/main" id="{32D11005-15F3-4649-B0C1-6A181B49264C}"/>
                    </a:ext>
                  </a:extLst>
                </p14:cNvPr>
                <p14:cNvContentPartPr/>
                <p14:nvPr/>
              </p14:nvContentPartPr>
              <p14:xfrm>
                <a:off x="1527840" y="4410552"/>
                <a:ext cx="56520" cy="51480"/>
              </p14:xfrm>
            </p:contentPart>
          </mc:Choice>
          <mc:Fallback>
            <p:pic>
              <p:nvPicPr>
                <p:cNvPr id="33818" name="잉크 33817">
                  <a:extLst>
                    <a:ext uri="{FF2B5EF4-FFF2-40B4-BE49-F238E27FC236}">
                      <a16:creationId xmlns:a16="http://schemas.microsoft.com/office/drawing/2014/main" id="{32D11005-15F3-4649-B0C1-6A181B49264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519200" y="4401552"/>
                  <a:ext cx="741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33830" name="잉크 33829">
                  <a:extLst>
                    <a:ext uri="{FF2B5EF4-FFF2-40B4-BE49-F238E27FC236}">
                      <a16:creationId xmlns:a16="http://schemas.microsoft.com/office/drawing/2014/main" id="{5F8E2573-4F4B-4EA5-921B-197C1596EFF5}"/>
                    </a:ext>
                  </a:extLst>
                </p14:cNvPr>
                <p14:cNvContentPartPr/>
                <p14:nvPr/>
              </p14:nvContentPartPr>
              <p14:xfrm>
                <a:off x="1593360" y="4309032"/>
                <a:ext cx="69840" cy="87120"/>
              </p14:xfrm>
            </p:contentPart>
          </mc:Choice>
          <mc:Fallback>
            <p:pic>
              <p:nvPicPr>
                <p:cNvPr id="33830" name="잉크 33829">
                  <a:extLst>
                    <a:ext uri="{FF2B5EF4-FFF2-40B4-BE49-F238E27FC236}">
                      <a16:creationId xmlns:a16="http://schemas.microsoft.com/office/drawing/2014/main" id="{5F8E2573-4F4B-4EA5-921B-197C1596EFF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584360" y="4300392"/>
                  <a:ext cx="87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3831" name="잉크 33830">
                  <a:extLst>
                    <a:ext uri="{FF2B5EF4-FFF2-40B4-BE49-F238E27FC236}">
                      <a16:creationId xmlns:a16="http://schemas.microsoft.com/office/drawing/2014/main" id="{5B23F8A0-E979-442C-9B11-4D973D5C4A38}"/>
                    </a:ext>
                  </a:extLst>
                </p14:cNvPr>
                <p14:cNvContentPartPr/>
                <p14:nvPr/>
              </p14:nvContentPartPr>
              <p14:xfrm>
                <a:off x="1578600" y="4363392"/>
                <a:ext cx="75960" cy="7200"/>
              </p14:xfrm>
            </p:contentPart>
          </mc:Choice>
          <mc:Fallback>
            <p:pic>
              <p:nvPicPr>
                <p:cNvPr id="33831" name="잉크 33830">
                  <a:extLst>
                    <a:ext uri="{FF2B5EF4-FFF2-40B4-BE49-F238E27FC236}">
                      <a16:creationId xmlns:a16="http://schemas.microsoft.com/office/drawing/2014/main" id="{5B23F8A0-E979-442C-9B11-4D973D5C4A3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569600" y="4354752"/>
                  <a:ext cx="93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3832" name="잉크 33831">
                  <a:extLst>
                    <a:ext uri="{FF2B5EF4-FFF2-40B4-BE49-F238E27FC236}">
                      <a16:creationId xmlns:a16="http://schemas.microsoft.com/office/drawing/2014/main" id="{A5E91251-61C5-47AA-8C83-FAAC24FB59BE}"/>
                    </a:ext>
                  </a:extLst>
                </p14:cNvPr>
                <p14:cNvContentPartPr/>
                <p14:nvPr/>
              </p14:nvContentPartPr>
              <p14:xfrm>
                <a:off x="1602000" y="4374552"/>
                <a:ext cx="46440" cy="40320"/>
              </p14:xfrm>
            </p:contentPart>
          </mc:Choice>
          <mc:Fallback>
            <p:pic>
              <p:nvPicPr>
                <p:cNvPr id="33832" name="잉크 33831">
                  <a:extLst>
                    <a:ext uri="{FF2B5EF4-FFF2-40B4-BE49-F238E27FC236}">
                      <a16:creationId xmlns:a16="http://schemas.microsoft.com/office/drawing/2014/main" id="{A5E91251-61C5-47AA-8C83-FAAC24FB59B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593360" y="4365552"/>
                  <a:ext cx="640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3833" name="잉크 33832">
                  <a:extLst>
                    <a:ext uri="{FF2B5EF4-FFF2-40B4-BE49-F238E27FC236}">
                      <a16:creationId xmlns:a16="http://schemas.microsoft.com/office/drawing/2014/main" id="{AC43A80F-CC41-46A2-8546-FA54AACA45B0}"/>
                    </a:ext>
                  </a:extLst>
                </p14:cNvPr>
                <p14:cNvContentPartPr/>
                <p14:nvPr/>
              </p14:nvContentPartPr>
              <p14:xfrm>
                <a:off x="1613520" y="4422792"/>
                <a:ext cx="85680" cy="37800"/>
              </p14:xfrm>
            </p:contentPart>
          </mc:Choice>
          <mc:Fallback>
            <p:pic>
              <p:nvPicPr>
                <p:cNvPr id="33833" name="잉크 33832">
                  <a:extLst>
                    <a:ext uri="{FF2B5EF4-FFF2-40B4-BE49-F238E27FC236}">
                      <a16:creationId xmlns:a16="http://schemas.microsoft.com/office/drawing/2014/main" id="{AC43A80F-CC41-46A2-8546-FA54AACA45B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604520" y="4414152"/>
                  <a:ext cx="1033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3834" name="잉크 33833">
                  <a:extLst>
                    <a:ext uri="{FF2B5EF4-FFF2-40B4-BE49-F238E27FC236}">
                      <a16:creationId xmlns:a16="http://schemas.microsoft.com/office/drawing/2014/main" id="{7CDACFD2-4C1A-48B1-97A0-6F6E69CC6C92}"/>
                    </a:ext>
                  </a:extLst>
                </p14:cNvPr>
                <p14:cNvContentPartPr/>
                <p14:nvPr/>
              </p14:nvContentPartPr>
              <p14:xfrm>
                <a:off x="1734840" y="4412352"/>
                <a:ext cx="2880" cy="5040"/>
              </p14:xfrm>
            </p:contentPart>
          </mc:Choice>
          <mc:Fallback>
            <p:pic>
              <p:nvPicPr>
                <p:cNvPr id="33834" name="잉크 33833">
                  <a:extLst>
                    <a:ext uri="{FF2B5EF4-FFF2-40B4-BE49-F238E27FC236}">
                      <a16:creationId xmlns:a16="http://schemas.microsoft.com/office/drawing/2014/main" id="{7CDACFD2-4C1A-48B1-97A0-6F6E69CC6C9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725840" y="4403352"/>
                  <a:ext cx="205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3836" name="잉크 33835">
                  <a:extLst>
                    <a:ext uri="{FF2B5EF4-FFF2-40B4-BE49-F238E27FC236}">
                      <a16:creationId xmlns:a16="http://schemas.microsoft.com/office/drawing/2014/main" id="{F099A140-0572-47C3-B1CC-7F136A3F0DBC}"/>
                    </a:ext>
                  </a:extLst>
                </p14:cNvPr>
                <p14:cNvContentPartPr/>
                <p14:nvPr/>
              </p14:nvContentPartPr>
              <p14:xfrm>
                <a:off x="1805760" y="4403712"/>
                <a:ext cx="1001160" cy="178200"/>
              </p14:xfrm>
            </p:contentPart>
          </mc:Choice>
          <mc:Fallback>
            <p:pic>
              <p:nvPicPr>
                <p:cNvPr id="33836" name="잉크 33835">
                  <a:extLst>
                    <a:ext uri="{FF2B5EF4-FFF2-40B4-BE49-F238E27FC236}">
                      <a16:creationId xmlns:a16="http://schemas.microsoft.com/office/drawing/2014/main" id="{F099A140-0572-47C3-B1CC-7F136A3F0DB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796760" y="4394712"/>
                  <a:ext cx="10188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3837" name="잉크 33836">
                  <a:extLst>
                    <a:ext uri="{FF2B5EF4-FFF2-40B4-BE49-F238E27FC236}">
                      <a16:creationId xmlns:a16="http://schemas.microsoft.com/office/drawing/2014/main" id="{94DB6137-433C-45F6-BBF8-516651BAA992}"/>
                    </a:ext>
                  </a:extLst>
                </p14:cNvPr>
                <p14:cNvContentPartPr/>
                <p14:nvPr/>
              </p14:nvContentPartPr>
              <p14:xfrm>
                <a:off x="2653560" y="4383192"/>
                <a:ext cx="86400" cy="201960"/>
              </p14:xfrm>
            </p:contentPart>
          </mc:Choice>
          <mc:Fallback>
            <p:pic>
              <p:nvPicPr>
                <p:cNvPr id="33837" name="잉크 33836">
                  <a:extLst>
                    <a:ext uri="{FF2B5EF4-FFF2-40B4-BE49-F238E27FC236}">
                      <a16:creationId xmlns:a16="http://schemas.microsoft.com/office/drawing/2014/main" id="{94DB6137-433C-45F6-BBF8-516651BAA99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644920" y="4374552"/>
                  <a:ext cx="104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3839" name="잉크 33838">
                  <a:extLst>
                    <a:ext uri="{FF2B5EF4-FFF2-40B4-BE49-F238E27FC236}">
                      <a16:creationId xmlns:a16="http://schemas.microsoft.com/office/drawing/2014/main" id="{784DD243-CC81-4967-9959-017CE99FB918}"/>
                    </a:ext>
                  </a:extLst>
                </p14:cNvPr>
                <p14:cNvContentPartPr/>
                <p14:nvPr/>
              </p14:nvContentPartPr>
              <p14:xfrm>
                <a:off x="1890000" y="4253952"/>
                <a:ext cx="64800" cy="76680"/>
              </p14:xfrm>
            </p:contentPart>
          </mc:Choice>
          <mc:Fallback>
            <p:pic>
              <p:nvPicPr>
                <p:cNvPr id="33839" name="잉크 33838">
                  <a:extLst>
                    <a:ext uri="{FF2B5EF4-FFF2-40B4-BE49-F238E27FC236}">
                      <a16:creationId xmlns:a16="http://schemas.microsoft.com/office/drawing/2014/main" id="{784DD243-CC81-4967-9959-017CE99FB91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881000" y="4245312"/>
                  <a:ext cx="824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3840" name="잉크 33839">
                  <a:extLst>
                    <a:ext uri="{FF2B5EF4-FFF2-40B4-BE49-F238E27FC236}">
                      <a16:creationId xmlns:a16="http://schemas.microsoft.com/office/drawing/2014/main" id="{E87D0B89-0784-4D57-9B45-69C0D50EC0BE}"/>
                    </a:ext>
                  </a:extLst>
                </p14:cNvPr>
                <p14:cNvContentPartPr/>
                <p14:nvPr/>
              </p14:nvContentPartPr>
              <p14:xfrm>
                <a:off x="1898640" y="4279152"/>
                <a:ext cx="56160" cy="33840"/>
              </p14:xfrm>
            </p:contentPart>
          </mc:Choice>
          <mc:Fallback>
            <p:pic>
              <p:nvPicPr>
                <p:cNvPr id="33840" name="잉크 33839">
                  <a:extLst>
                    <a:ext uri="{FF2B5EF4-FFF2-40B4-BE49-F238E27FC236}">
                      <a16:creationId xmlns:a16="http://schemas.microsoft.com/office/drawing/2014/main" id="{E87D0B89-0784-4D57-9B45-69C0D50EC0B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890000" y="4270152"/>
                  <a:ext cx="738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3841" name="잉크 33840">
                  <a:extLst>
                    <a:ext uri="{FF2B5EF4-FFF2-40B4-BE49-F238E27FC236}">
                      <a16:creationId xmlns:a16="http://schemas.microsoft.com/office/drawing/2014/main" id="{D49C5D2A-05B1-40FD-A9BE-938CC08180BE}"/>
                    </a:ext>
                  </a:extLst>
                </p14:cNvPr>
                <p14:cNvContentPartPr/>
                <p14:nvPr/>
              </p14:nvContentPartPr>
              <p14:xfrm>
                <a:off x="1908360" y="4346472"/>
                <a:ext cx="83160" cy="69480"/>
              </p14:xfrm>
            </p:contentPart>
          </mc:Choice>
          <mc:Fallback>
            <p:pic>
              <p:nvPicPr>
                <p:cNvPr id="33841" name="잉크 33840">
                  <a:extLst>
                    <a:ext uri="{FF2B5EF4-FFF2-40B4-BE49-F238E27FC236}">
                      <a16:creationId xmlns:a16="http://schemas.microsoft.com/office/drawing/2014/main" id="{D49C5D2A-05B1-40FD-A9BE-938CC08180B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899720" y="4337472"/>
                  <a:ext cx="1008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3842" name="잉크 33841">
                  <a:extLst>
                    <a:ext uri="{FF2B5EF4-FFF2-40B4-BE49-F238E27FC236}">
                      <a16:creationId xmlns:a16="http://schemas.microsoft.com/office/drawing/2014/main" id="{9B246921-195B-4276-B5EA-4C5EF23CB5C6}"/>
                    </a:ext>
                  </a:extLst>
                </p14:cNvPr>
                <p14:cNvContentPartPr/>
                <p14:nvPr/>
              </p14:nvContentPartPr>
              <p14:xfrm>
                <a:off x="1949400" y="4283832"/>
                <a:ext cx="100800" cy="86400"/>
              </p14:xfrm>
            </p:contentPart>
          </mc:Choice>
          <mc:Fallback>
            <p:pic>
              <p:nvPicPr>
                <p:cNvPr id="33842" name="잉크 33841">
                  <a:extLst>
                    <a:ext uri="{FF2B5EF4-FFF2-40B4-BE49-F238E27FC236}">
                      <a16:creationId xmlns:a16="http://schemas.microsoft.com/office/drawing/2014/main" id="{9B246921-195B-4276-B5EA-4C5EF23CB5C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940400" y="4275192"/>
                  <a:ext cx="1184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3843" name="잉크 33842">
                  <a:extLst>
                    <a:ext uri="{FF2B5EF4-FFF2-40B4-BE49-F238E27FC236}">
                      <a16:creationId xmlns:a16="http://schemas.microsoft.com/office/drawing/2014/main" id="{E1DC3E84-2EEA-4386-94C9-7E8D1C5A6FF5}"/>
                    </a:ext>
                  </a:extLst>
                </p14:cNvPr>
                <p14:cNvContentPartPr/>
                <p14:nvPr/>
              </p14:nvContentPartPr>
              <p14:xfrm>
                <a:off x="2062440" y="4245672"/>
                <a:ext cx="106920" cy="98280"/>
              </p14:xfrm>
            </p:contentPart>
          </mc:Choice>
          <mc:Fallback>
            <p:pic>
              <p:nvPicPr>
                <p:cNvPr id="33843" name="잉크 33842">
                  <a:extLst>
                    <a:ext uri="{FF2B5EF4-FFF2-40B4-BE49-F238E27FC236}">
                      <a16:creationId xmlns:a16="http://schemas.microsoft.com/office/drawing/2014/main" id="{E1DC3E84-2EEA-4386-94C9-7E8D1C5A6FF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053440" y="4237032"/>
                  <a:ext cx="124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3844" name="잉크 33843">
                  <a:extLst>
                    <a:ext uri="{FF2B5EF4-FFF2-40B4-BE49-F238E27FC236}">
                      <a16:creationId xmlns:a16="http://schemas.microsoft.com/office/drawing/2014/main" id="{CA2EDF17-FB5E-4699-BB38-467B7B423D47}"/>
                    </a:ext>
                  </a:extLst>
                </p14:cNvPr>
                <p14:cNvContentPartPr/>
                <p14:nvPr/>
              </p14:nvContentPartPr>
              <p14:xfrm>
                <a:off x="2156400" y="4264752"/>
                <a:ext cx="44280" cy="78480"/>
              </p14:xfrm>
            </p:contentPart>
          </mc:Choice>
          <mc:Fallback>
            <p:pic>
              <p:nvPicPr>
                <p:cNvPr id="33844" name="잉크 33843">
                  <a:extLst>
                    <a:ext uri="{FF2B5EF4-FFF2-40B4-BE49-F238E27FC236}">
                      <a16:creationId xmlns:a16="http://schemas.microsoft.com/office/drawing/2014/main" id="{CA2EDF17-FB5E-4699-BB38-467B7B423D4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147400" y="4255752"/>
                  <a:ext cx="61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3845" name="잉크 33844">
                  <a:extLst>
                    <a:ext uri="{FF2B5EF4-FFF2-40B4-BE49-F238E27FC236}">
                      <a16:creationId xmlns:a16="http://schemas.microsoft.com/office/drawing/2014/main" id="{D3F24E47-0C29-4F15-A9C7-C74E9A86D9D5}"/>
                    </a:ext>
                  </a:extLst>
                </p14:cNvPr>
                <p14:cNvContentPartPr/>
                <p14:nvPr/>
              </p14:nvContentPartPr>
              <p14:xfrm>
                <a:off x="2177280" y="4260432"/>
                <a:ext cx="44640" cy="75240"/>
              </p14:xfrm>
            </p:contentPart>
          </mc:Choice>
          <mc:Fallback>
            <p:pic>
              <p:nvPicPr>
                <p:cNvPr id="33845" name="잉크 33844">
                  <a:extLst>
                    <a:ext uri="{FF2B5EF4-FFF2-40B4-BE49-F238E27FC236}">
                      <a16:creationId xmlns:a16="http://schemas.microsoft.com/office/drawing/2014/main" id="{D3F24E47-0C29-4F15-A9C7-C74E9A86D9D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168640" y="4251432"/>
                  <a:ext cx="622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33846" name="잉크 33845">
                  <a:extLst>
                    <a:ext uri="{FF2B5EF4-FFF2-40B4-BE49-F238E27FC236}">
                      <a16:creationId xmlns:a16="http://schemas.microsoft.com/office/drawing/2014/main" id="{76272F68-1838-4E12-9526-3EFDEA356651}"/>
                    </a:ext>
                  </a:extLst>
                </p14:cNvPr>
                <p14:cNvContentPartPr/>
                <p14:nvPr/>
              </p14:nvContentPartPr>
              <p14:xfrm>
                <a:off x="2264760" y="4217952"/>
                <a:ext cx="59040" cy="56880"/>
              </p14:xfrm>
            </p:contentPart>
          </mc:Choice>
          <mc:Fallback>
            <p:pic>
              <p:nvPicPr>
                <p:cNvPr id="33846" name="잉크 33845">
                  <a:extLst>
                    <a:ext uri="{FF2B5EF4-FFF2-40B4-BE49-F238E27FC236}">
                      <a16:creationId xmlns:a16="http://schemas.microsoft.com/office/drawing/2014/main" id="{76272F68-1838-4E12-9526-3EFDEA35665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256120" y="4209312"/>
                  <a:ext cx="76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33847" name="잉크 33846">
                  <a:extLst>
                    <a:ext uri="{FF2B5EF4-FFF2-40B4-BE49-F238E27FC236}">
                      <a16:creationId xmlns:a16="http://schemas.microsoft.com/office/drawing/2014/main" id="{0321892C-1352-4647-8391-B24D42F19CD8}"/>
                    </a:ext>
                  </a:extLst>
                </p14:cNvPr>
                <p14:cNvContentPartPr/>
                <p14:nvPr/>
              </p14:nvContentPartPr>
              <p14:xfrm>
                <a:off x="2299320" y="4213992"/>
                <a:ext cx="33120" cy="65160"/>
              </p14:xfrm>
            </p:contentPart>
          </mc:Choice>
          <mc:Fallback>
            <p:pic>
              <p:nvPicPr>
                <p:cNvPr id="33847" name="잉크 33846">
                  <a:extLst>
                    <a:ext uri="{FF2B5EF4-FFF2-40B4-BE49-F238E27FC236}">
                      <a16:creationId xmlns:a16="http://schemas.microsoft.com/office/drawing/2014/main" id="{0321892C-1352-4647-8391-B24D42F19CD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290680" y="4205352"/>
                  <a:ext cx="507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33848" name="잉크 33847">
                  <a:extLst>
                    <a:ext uri="{FF2B5EF4-FFF2-40B4-BE49-F238E27FC236}">
                      <a16:creationId xmlns:a16="http://schemas.microsoft.com/office/drawing/2014/main" id="{00B5EFE3-A71D-4F79-B5FC-A436D2EC10AB}"/>
                    </a:ext>
                  </a:extLst>
                </p14:cNvPr>
                <p14:cNvContentPartPr/>
                <p14:nvPr/>
              </p14:nvContentPartPr>
              <p14:xfrm>
                <a:off x="2288880" y="4279512"/>
                <a:ext cx="53280" cy="29520"/>
              </p14:xfrm>
            </p:contentPart>
          </mc:Choice>
          <mc:Fallback>
            <p:pic>
              <p:nvPicPr>
                <p:cNvPr id="33848" name="잉크 33847">
                  <a:extLst>
                    <a:ext uri="{FF2B5EF4-FFF2-40B4-BE49-F238E27FC236}">
                      <a16:creationId xmlns:a16="http://schemas.microsoft.com/office/drawing/2014/main" id="{00B5EFE3-A71D-4F79-B5FC-A436D2EC10A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279880" y="4270512"/>
                  <a:ext cx="709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3849" name="잉크 33848">
                  <a:extLst>
                    <a:ext uri="{FF2B5EF4-FFF2-40B4-BE49-F238E27FC236}">
                      <a16:creationId xmlns:a16="http://schemas.microsoft.com/office/drawing/2014/main" id="{0989BD19-FE55-4ACF-A358-52F6B5BB11CC}"/>
                    </a:ext>
                  </a:extLst>
                </p14:cNvPr>
                <p14:cNvContentPartPr/>
                <p14:nvPr/>
              </p14:nvContentPartPr>
              <p14:xfrm>
                <a:off x="2288160" y="4312632"/>
                <a:ext cx="65160" cy="47880"/>
              </p14:xfrm>
            </p:contentPart>
          </mc:Choice>
          <mc:Fallback>
            <p:pic>
              <p:nvPicPr>
                <p:cNvPr id="33849" name="잉크 33848">
                  <a:extLst>
                    <a:ext uri="{FF2B5EF4-FFF2-40B4-BE49-F238E27FC236}">
                      <a16:creationId xmlns:a16="http://schemas.microsoft.com/office/drawing/2014/main" id="{0989BD19-FE55-4ACF-A358-52F6B5BB11C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279160" y="4303632"/>
                  <a:ext cx="828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33850" name="잉크 33849">
                  <a:extLst>
                    <a:ext uri="{FF2B5EF4-FFF2-40B4-BE49-F238E27FC236}">
                      <a16:creationId xmlns:a16="http://schemas.microsoft.com/office/drawing/2014/main" id="{221249AA-81F6-4B04-B246-5D1E28A203A3}"/>
                    </a:ext>
                  </a:extLst>
                </p14:cNvPr>
                <p14:cNvContentPartPr/>
                <p14:nvPr/>
              </p14:nvContentPartPr>
              <p14:xfrm>
                <a:off x="2365560" y="4221912"/>
                <a:ext cx="42840" cy="78480"/>
              </p14:xfrm>
            </p:contentPart>
          </mc:Choice>
          <mc:Fallback>
            <p:pic>
              <p:nvPicPr>
                <p:cNvPr id="33850" name="잉크 33849">
                  <a:extLst>
                    <a:ext uri="{FF2B5EF4-FFF2-40B4-BE49-F238E27FC236}">
                      <a16:creationId xmlns:a16="http://schemas.microsoft.com/office/drawing/2014/main" id="{221249AA-81F6-4B04-B246-5D1E28A203A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356920" y="4212912"/>
                  <a:ext cx="604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33851" name="잉크 33850">
                  <a:extLst>
                    <a:ext uri="{FF2B5EF4-FFF2-40B4-BE49-F238E27FC236}">
                      <a16:creationId xmlns:a16="http://schemas.microsoft.com/office/drawing/2014/main" id="{8BB0B346-173B-47F1-8F1E-9306EBBDE00E}"/>
                    </a:ext>
                  </a:extLst>
                </p14:cNvPr>
                <p14:cNvContentPartPr/>
                <p14:nvPr/>
              </p14:nvContentPartPr>
              <p14:xfrm>
                <a:off x="2426040" y="4218312"/>
                <a:ext cx="93600" cy="115920"/>
              </p14:xfrm>
            </p:contentPart>
          </mc:Choice>
          <mc:Fallback>
            <p:pic>
              <p:nvPicPr>
                <p:cNvPr id="33851" name="잉크 33850">
                  <a:extLst>
                    <a:ext uri="{FF2B5EF4-FFF2-40B4-BE49-F238E27FC236}">
                      <a16:creationId xmlns:a16="http://schemas.microsoft.com/office/drawing/2014/main" id="{8BB0B346-173B-47F1-8F1E-9306EBBDE00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417040" y="4209312"/>
                  <a:ext cx="1112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33946" name="잉크 33945">
                  <a:extLst>
                    <a:ext uri="{FF2B5EF4-FFF2-40B4-BE49-F238E27FC236}">
                      <a16:creationId xmlns:a16="http://schemas.microsoft.com/office/drawing/2014/main" id="{D30DF0C9-3B0E-46E3-A00F-8FADAE8B53C4}"/>
                    </a:ext>
                  </a:extLst>
                </p14:cNvPr>
                <p14:cNvContentPartPr/>
                <p14:nvPr/>
              </p14:nvContentPartPr>
              <p14:xfrm>
                <a:off x="3876456" y="4505376"/>
                <a:ext cx="270360" cy="350640"/>
              </p14:xfrm>
            </p:contentPart>
          </mc:Choice>
          <mc:Fallback>
            <p:pic>
              <p:nvPicPr>
                <p:cNvPr id="33946" name="잉크 33945">
                  <a:extLst>
                    <a:ext uri="{FF2B5EF4-FFF2-40B4-BE49-F238E27FC236}">
                      <a16:creationId xmlns:a16="http://schemas.microsoft.com/office/drawing/2014/main" id="{D30DF0C9-3B0E-46E3-A00F-8FADAE8B53C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867816" y="4496736"/>
                  <a:ext cx="2880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33947" name="잉크 33946">
                  <a:extLst>
                    <a:ext uri="{FF2B5EF4-FFF2-40B4-BE49-F238E27FC236}">
                      <a16:creationId xmlns:a16="http://schemas.microsoft.com/office/drawing/2014/main" id="{7F683072-D768-4E5D-9BF2-03E5EA062CFC}"/>
                    </a:ext>
                  </a:extLst>
                </p14:cNvPr>
                <p14:cNvContentPartPr/>
                <p14:nvPr/>
              </p14:nvContentPartPr>
              <p14:xfrm>
                <a:off x="4125936" y="4515816"/>
                <a:ext cx="412560" cy="73080"/>
              </p14:xfrm>
            </p:contentPart>
          </mc:Choice>
          <mc:Fallback>
            <p:pic>
              <p:nvPicPr>
                <p:cNvPr id="33947" name="잉크 33946">
                  <a:extLst>
                    <a:ext uri="{FF2B5EF4-FFF2-40B4-BE49-F238E27FC236}">
                      <a16:creationId xmlns:a16="http://schemas.microsoft.com/office/drawing/2014/main" id="{7F683072-D768-4E5D-9BF2-03E5EA062CF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16936" y="4506816"/>
                  <a:ext cx="4302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33948" name="잉크 33947">
                  <a:extLst>
                    <a:ext uri="{FF2B5EF4-FFF2-40B4-BE49-F238E27FC236}">
                      <a16:creationId xmlns:a16="http://schemas.microsoft.com/office/drawing/2014/main" id="{BD7DF760-2395-4237-ADDE-654E4E701675}"/>
                    </a:ext>
                  </a:extLst>
                </p14:cNvPr>
                <p14:cNvContentPartPr/>
                <p14:nvPr/>
              </p14:nvContentPartPr>
              <p14:xfrm>
                <a:off x="4448856" y="4429056"/>
                <a:ext cx="101520" cy="184680"/>
              </p14:xfrm>
            </p:contentPart>
          </mc:Choice>
          <mc:Fallback>
            <p:pic>
              <p:nvPicPr>
                <p:cNvPr id="33948" name="잉크 33947">
                  <a:extLst>
                    <a:ext uri="{FF2B5EF4-FFF2-40B4-BE49-F238E27FC236}">
                      <a16:creationId xmlns:a16="http://schemas.microsoft.com/office/drawing/2014/main" id="{BD7DF760-2395-4237-ADDE-654E4E70167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440216" y="4420056"/>
                  <a:ext cx="1191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33949" name="잉크 33948">
                  <a:extLst>
                    <a:ext uri="{FF2B5EF4-FFF2-40B4-BE49-F238E27FC236}">
                      <a16:creationId xmlns:a16="http://schemas.microsoft.com/office/drawing/2014/main" id="{D5FA66F4-ACD4-4667-838A-C588EF647C5A}"/>
                    </a:ext>
                  </a:extLst>
                </p14:cNvPr>
                <p14:cNvContentPartPr/>
                <p14:nvPr/>
              </p14:nvContentPartPr>
              <p14:xfrm>
                <a:off x="4616616" y="4351296"/>
                <a:ext cx="106560" cy="170280"/>
              </p14:xfrm>
            </p:contentPart>
          </mc:Choice>
          <mc:Fallback>
            <p:pic>
              <p:nvPicPr>
                <p:cNvPr id="33949" name="잉크 33948">
                  <a:extLst>
                    <a:ext uri="{FF2B5EF4-FFF2-40B4-BE49-F238E27FC236}">
                      <a16:creationId xmlns:a16="http://schemas.microsoft.com/office/drawing/2014/main" id="{D5FA66F4-ACD4-4667-838A-C588EF647C5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607976" y="4342296"/>
                  <a:ext cx="124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33950" name="잉크 33949">
                  <a:extLst>
                    <a:ext uri="{FF2B5EF4-FFF2-40B4-BE49-F238E27FC236}">
                      <a16:creationId xmlns:a16="http://schemas.microsoft.com/office/drawing/2014/main" id="{DE0BDA44-355D-4B94-8774-DD3712B2A665}"/>
                    </a:ext>
                  </a:extLst>
                </p14:cNvPr>
                <p14:cNvContentPartPr/>
                <p14:nvPr/>
              </p14:nvContentPartPr>
              <p14:xfrm>
                <a:off x="4605816" y="4431576"/>
                <a:ext cx="164520" cy="27720"/>
              </p14:xfrm>
            </p:contentPart>
          </mc:Choice>
          <mc:Fallback>
            <p:pic>
              <p:nvPicPr>
                <p:cNvPr id="33950" name="잉크 33949">
                  <a:extLst>
                    <a:ext uri="{FF2B5EF4-FFF2-40B4-BE49-F238E27FC236}">
                      <a16:creationId xmlns:a16="http://schemas.microsoft.com/office/drawing/2014/main" id="{DE0BDA44-355D-4B94-8774-DD3712B2A66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596816" y="4422576"/>
                  <a:ext cx="1821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33951" name="잉크 33950">
                  <a:extLst>
                    <a:ext uri="{FF2B5EF4-FFF2-40B4-BE49-F238E27FC236}">
                      <a16:creationId xmlns:a16="http://schemas.microsoft.com/office/drawing/2014/main" id="{7C3D2F50-056D-4A08-8CC2-8E454F22B7D6}"/>
                    </a:ext>
                  </a:extLst>
                </p14:cNvPr>
                <p14:cNvContentPartPr/>
                <p14:nvPr/>
              </p14:nvContentPartPr>
              <p14:xfrm>
                <a:off x="4755576" y="4389096"/>
                <a:ext cx="80640" cy="97200"/>
              </p14:xfrm>
            </p:contentPart>
          </mc:Choice>
          <mc:Fallback>
            <p:pic>
              <p:nvPicPr>
                <p:cNvPr id="33951" name="잉크 33950">
                  <a:extLst>
                    <a:ext uri="{FF2B5EF4-FFF2-40B4-BE49-F238E27FC236}">
                      <a16:creationId xmlns:a16="http://schemas.microsoft.com/office/drawing/2014/main" id="{7C3D2F50-056D-4A08-8CC2-8E454F22B7D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746576" y="4380096"/>
                  <a:ext cx="98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33952" name="잉크 33951">
                  <a:extLst>
                    <a:ext uri="{FF2B5EF4-FFF2-40B4-BE49-F238E27FC236}">
                      <a16:creationId xmlns:a16="http://schemas.microsoft.com/office/drawing/2014/main" id="{67D654CC-0F10-4766-A5A1-BCA0153A460C}"/>
                    </a:ext>
                  </a:extLst>
                </p14:cNvPr>
                <p14:cNvContentPartPr/>
                <p14:nvPr/>
              </p14:nvContentPartPr>
              <p14:xfrm>
                <a:off x="4738296" y="4526256"/>
                <a:ext cx="133560" cy="45360"/>
              </p14:xfrm>
            </p:contentPart>
          </mc:Choice>
          <mc:Fallback>
            <p:pic>
              <p:nvPicPr>
                <p:cNvPr id="33952" name="잉크 33951">
                  <a:extLst>
                    <a:ext uri="{FF2B5EF4-FFF2-40B4-BE49-F238E27FC236}">
                      <a16:creationId xmlns:a16="http://schemas.microsoft.com/office/drawing/2014/main" id="{67D654CC-0F10-4766-A5A1-BCA0153A460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729296" y="4517256"/>
                  <a:ext cx="1512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33953" name="잉크 33952">
                  <a:extLst>
                    <a:ext uri="{FF2B5EF4-FFF2-40B4-BE49-F238E27FC236}">
                      <a16:creationId xmlns:a16="http://schemas.microsoft.com/office/drawing/2014/main" id="{9445E560-126F-42FE-8261-6F8CA5F2E91C}"/>
                    </a:ext>
                  </a:extLst>
                </p14:cNvPr>
                <p14:cNvContentPartPr/>
                <p14:nvPr/>
              </p14:nvContentPartPr>
              <p14:xfrm>
                <a:off x="4850976" y="4355976"/>
                <a:ext cx="349560" cy="200880"/>
              </p14:xfrm>
            </p:contentPart>
          </mc:Choice>
          <mc:Fallback>
            <p:pic>
              <p:nvPicPr>
                <p:cNvPr id="33953" name="잉크 33952">
                  <a:extLst>
                    <a:ext uri="{FF2B5EF4-FFF2-40B4-BE49-F238E27FC236}">
                      <a16:creationId xmlns:a16="http://schemas.microsoft.com/office/drawing/2014/main" id="{9445E560-126F-42FE-8261-6F8CA5F2E91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842336" y="4346976"/>
                  <a:ext cx="367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33954" name="잉크 33953">
                  <a:extLst>
                    <a:ext uri="{FF2B5EF4-FFF2-40B4-BE49-F238E27FC236}">
                      <a16:creationId xmlns:a16="http://schemas.microsoft.com/office/drawing/2014/main" id="{49BF1082-4030-4D6F-888F-FCD8C34A081F}"/>
                    </a:ext>
                  </a:extLst>
                </p14:cNvPr>
                <p14:cNvContentPartPr/>
                <p14:nvPr/>
              </p14:nvContentPartPr>
              <p14:xfrm>
                <a:off x="5365776" y="4422936"/>
                <a:ext cx="98280" cy="12240"/>
              </p14:xfrm>
            </p:contentPart>
          </mc:Choice>
          <mc:Fallback>
            <p:pic>
              <p:nvPicPr>
                <p:cNvPr id="33954" name="잉크 33953">
                  <a:extLst>
                    <a:ext uri="{FF2B5EF4-FFF2-40B4-BE49-F238E27FC236}">
                      <a16:creationId xmlns:a16="http://schemas.microsoft.com/office/drawing/2014/main" id="{49BF1082-4030-4D6F-888F-FCD8C34A081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356776" y="4413936"/>
                  <a:ext cx="115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33955" name="잉크 33954">
                  <a:extLst>
                    <a:ext uri="{FF2B5EF4-FFF2-40B4-BE49-F238E27FC236}">
                      <a16:creationId xmlns:a16="http://schemas.microsoft.com/office/drawing/2014/main" id="{AFE959AC-2DF5-471B-AC39-5E302B77BA1B}"/>
                    </a:ext>
                  </a:extLst>
                </p14:cNvPr>
                <p14:cNvContentPartPr/>
                <p14:nvPr/>
              </p14:nvContentPartPr>
              <p14:xfrm>
                <a:off x="5461176" y="4360296"/>
                <a:ext cx="14760" cy="207720"/>
              </p14:xfrm>
            </p:contentPart>
          </mc:Choice>
          <mc:Fallback>
            <p:pic>
              <p:nvPicPr>
                <p:cNvPr id="33955" name="잉크 33954">
                  <a:extLst>
                    <a:ext uri="{FF2B5EF4-FFF2-40B4-BE49-F238E27FC236}">
                      <a16:creationId xmlns:a16="http://schemas.microsoft.com/office/drawing/2014/main" id="{AFE959AC-2DF5-471B-AC39-5E302B77BA1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452176" y="4351296"/>
                  <a:ext cx="324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33956" name="잉크 33955">
                  <a:extLst>
                    <a:ext uri="{FF2B5EF4-FFF2-40B4-BE49-F238E27FC236}">
                      <a16:creationId xmlns:a16="http://schemas.microsoft.com/office/drawing/2014/main" id="{D87C84C0-D1A0-4B0E-BD59-D5D1553ABC03}"/>
                    </a:ext>
                  </a:extLst>
                </p14:cNvPr>
                <p14:cNvContentPartPr/>
                <p14:nvPr/>
              </p14:nvContentPartPr>
              <p14:xfrm>
                <a:off x="5560536" y="4394496"/>
                <a:ext cx="70920" cy="125280"/>
              </p14:xfrm>
            </p:contentPart>
          </mc:Choice>
          <mc:Fallback>
            <p:pic>
              <p:nvPicPr>
                <p:cNvPr id="33956" name="잉크 33955">
                  <a:extLst>
                    <a:ext uri="{FF2B5EF4-FFF2-40B4-BE49-F238E27FC236}">
                      <a16:creationId xmlns:a16="http://schemas.microsoft.com/office/drawing/2014/main" id="{D87C84C0-D1A0-4B0E-BD59-D5D1553ABC0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551896" y="4385856"/>
                  <a:ext cx="88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33957" name="잉크 33956">
                  <a:extLst>
                    <a:ext uri="{FF2B5EF4-FFF2-40B4-BE49-F238E27FC236}">
                      <a16:creationId xmlns:a16="http://schemas.microsoft.com/office/drawing/2014/main" id="{96ECF58E-48E6-4000-A8BE-CC2589B333E0}"/>
                    </a:ext>
                  </a:extLst>
                </p14:cNvPr>
                <p14:cNvContentPartPr/>
                <p14:nvPr/>
              </p14:nvContentPartPr>
              <p14:xfrm>
                <a:off x="5717856" y="4318896"/>
                <a:ext cx="39240" cy="187200"/>
              </p14:xfrm>
            </p:contentPart>
          </mc:Choice>
          <mc:Fallback>
            <p:pic>
              <p:nvPicPr>
                <p:cNvPr id="33957" name="잉크 33956">
                  <a:extLst>
                    <a:ext uri="{FF2B5EF4-FFF2-40B4-BE49-F238E27FC236}">
                      <a16:creationId xmlns:a16="http://schemas.microsoft.com/office/drawing/2014/main" id="{96ECF58E-48E6-4000-A8BE-CC2589B333E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708856" y="4309896"/>
                  <a:ext cx="56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33958" name="잉크 33957">
                  <a:extLst>
                    <a:ext uri="{FF2B5EF4-FFF2-40B4-BE49-F238E27FC236}">
                      <a16:creationId xmlns:a16="http://schemas.microsoft.com/office/drawing/2014/main" id="{8DC92FC1-21CC-4AAC-8329-4428A8FB74A4}"/>
                    </a:ext>
                  </a:extLst>
                </p14:cNvPr>
                <p14:cNvContentPartPr/>
                <p14:nvPr/>
              </p14:nvContentPartPr>
              <p14:xfrm>
                <a:off x="5798136" y="4305936"/>
                <a:ext cx="98640" cy="162000"/>
              </p14:xfrm>
            </p:contentPart>
          </mc:Choice>
          <mc:Fallback>
            <p:pic>
              <p:nvPicPr>
                <p:cNvPr id="33958" name="잉크 33957">
                  <a:extLst>
                    <a:ext uri="{FF2B5EF4-FFF2-40B4-BE49-F238E27FC236}">
                      <a16:creationId xmlns:a16="http://schemas.microsoft.com/office/drawing/2014/main" id="{8DC92FC1-21CC-4AAC-8329-4428A8FB74A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789496" y="4296936"/>
                  <a:ext cx="116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33959" name="잉크 33958">
                  <a:extLst>
                    <a:ext uri="{FF2B5EF4-FFF2-40B4-BE49-F238E27FC236}">
                      <a16:creationId xmlns:a16="http://schemas.microsoft.com/office/drawing/2014/main" id="{78A8C165-3CD2-49B3-83EE-9F5EC28B47E4}"/>
                    </a:ext>
                  </a:extLst>
                </p14:cNvPr>
                <p14:cNvContentPartPr/>
                <p14:nvPr/>
              </p14:nvContentPartPr>
              <p14:xfrm>
                <a:off x="5857896" y="4366416"/>
                <a:ext cx="104760" cy="206280"/>
              </p14:xfrm>
            </p:contentPart>
          </mc:Choice>
          <mc:Fallback>
            <p:pic>
              <p:nvPicPr>
                <p:cNvPr id="33959" name="잉크 33958">
                  <a:extLst>
                    <a:ext uri="{FF2B5EF4-FFF2-40B4-BE49-F238E27FC236}">
                      <a16:creationId xmlns:a16="http://schemas.microsoft.com/office/drawing/2014/main" id="{78A8C165-3CD2-49B3-83EE-9F5EC28B47E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849256" y="4357416"/>
                  <a:ext cx="122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33960" name="잉크 33959">
                  <a:extLst>
                    <a:ext uri="{FF2B5EF4-FFF2-40B4-BE49-F238E27FC236}">
                      <a16:creationId xmlns:a16="http://schemas.microsoft.com/office/drawing/2014/main" id="{91E881F1-AB8B-4FA9-B26E-D674E5B9EC73}"/>
                    </a:ext>
                  </a:extLst>
                </p14:cNvPr>
                <p14:cNvContentPartPr/>
                <p14:nvPr/>
              </p14:nvContentPartPr>
              <p14:xfrm>
                <a:off x="6064176" y="4265256"/>
                <a:ext cx="148680" cy="194400"/>
              </p14:xfrm>
            </p:contentPart>
          </mc:Choice>
          <mc:Fallback>
            <p:pic>
              <p:nvPicPr>
                <p:cNvPr id="33960" name="잉크 33959">
                  <a:extLst>
                    <a:ext uri="{FF2B5EF4-FFF2-40B4-BE49-F238E27FC236}">
                      <a16:creationId xmlns:a16="http://schemas.microsoft.com/office/drawing/2014/main" id="{91E881F1-AB8B-4FA9-B26E-D674E5B9EC7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055176" y="4256256"/>
                  <a:ext cx="1663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3961" name="잉크 33960">
                  <a:extLst>
                    <a:ext uri="{FF2B5EF4-FFF2-40B4-BE49-F238E27FC236}">
                      <a16:creationId xmlns:a16="http://schemas.microsoft.com/office/drawing/2014/main" id="{C7F7C391-60BD-4130-BA36-99D3ABF540BB}"/>
                    </a:ext>
                  </a:extLst>
                </p14:cNvPr>
                <p14:cNvContentPartPr/>
                <p14:nvPr/>
              </p14:nvContentPartPr>
              <p14:xfrm>
                <a:off x="6086136" y="4470816"/>
                <a:ext cx="199440" cy="98640"/>
              </p14:xfrm>
            </p:contentPart>
          </mc:Choice>
          <mc:Fallback>
            <p:pic>
              <p:nvPicPr>
                <p:cNvPr id="33961" name="잉크 33960">
                  <a:extLst>
                    <a:ext uri="{FF2B5EF4-FFF2-40B4-BE49-F238E27FC236}">
                      <a16:creationId xmlns:a16="http://schemas.microsoft.com/office/drawing/2014/main" id="{C7F7C391-60BD-4130-BA36-99D3ABF540B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077136" y="4462176"/>
                  <a:ext cx="217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3962" name="잉크 33961">
                  <a:extLst>
                    <a:ext uri="{FF2B5EF4-FFF2-40B4-BE49-F238E27FC236}">
                      <a16:creationId xmlns:a16="http://schemas.microsoft.com/office/drawing/2014/main" id="{B7B63436-25B4-4BF1-9A02-44D397F03590}"/>
                    </a:ext>
                  </a:extLst>
                </p14:cNvPr>
                <p14:cNvContentPartPr/>
                <p14:nvPr/>
              </p14:nvContentPartPr>
              <p14:xfrm>
                <a:off x="6236256" y="4322496"/>
                <a:ext cx="139680" cy="185760"/>
              </p14:xfrm>
            </p:contentPart>
          </mc:Choice>
          <mc:Fallback>
            <p:pic>
              <p:nvPicPr>
                <p:cNvPr id="33962" name="잉크 33961">
                  <a:extLst>
                    <a:ext uri="{FF2B5EF4-FFF2-40B4-BE49-F238E27FC236}">
                      <a16:creationId xmlns:a16="http://schemas.microsoft.com/office/drawing/2014/main" id="{B7B63436-25B4-4BF1-9A02-44D397F0359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227616" y="4313856"/>
                  <a:ext cx="1573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3963" name="잉크 33962">
                  <a:extLst>
                    <a:ext uri="{FF2B5EF4-FFF2-40B4-BE49-F238E27FC236}">
                      <a16:creationId xmlns:a16="http://schemas.microsoft.com/office/drawing/2014/main" id="{90C0CE71-1053-43E1-8B4E-2D5EAB5D9DF2}"/>
                    </a:ext>
                  </a:extLst>
                </p14:cNvPr>
                <p14:cNvContentPartPr/>
                <p14:nvPr/>
              </p14:nvContentPartPr>
              <p14:xfrm>
                <a:off x="6421656" y="4352736"/>
                <a:ext cx="120960" cy="178920"/>
              </p14:xfrm>
            </p:contentPart>
          </mc:Choice>
          <mc:Fallback>
            <p:pic>
              <p:nvPicPr>
                <p:cNvPr id="33963" name="잉크 33962">
                  <a:extLst>
                    <a:ext uri="{FF2B5EF4-FFF2-40B4-BE49-F238E27FC236}">
                      <a16:creationId xmlns:a16="http://schemas.microsoft.com/office/drawing/2014/main" id="{90C0CE71-1053-43E1-8B4E-2D5EAB5D9DF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413016" y="4343736"/>
                  <a:ext cx="1386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3964" name="잉크 33963">
                  <a:extLst>
                    <a:ext uri="{FF2B5EF4-FFF2-40B4-BE49-F238E27FC236}">
                      <a16:creationId xmlns:a16="http://schemas.microsoft.com/office/drawing/2014/main" id="{CC69800A-BE9A-4639-9A77-394057BA7C09}"/>
                    </a:ext>
                  </a:extLst>
                </p14:cNvPr>
                <p14:cNvContentPartPr/>
                <p14:nvPr/>
              </p14:nvContentPartPr>
              <p14:xfrm>
                <a:off x="6249576" y="4568016"/>
                <a:ext cx="163080" cy="409680"/>
              </p14:xfrm>
            </p:contentPart>
          </mc:Choice>
          <mc:Fallback>
            <p:pic>
              <p:nvPicPr>
                <p:cNvPr id="33964" name="잉크 33963">
                  <a:extLst>
                    <a:ext uri="{FF2B5EF4-FFF2-40B4-BE49-F238E27FC236}">
                      <a16:creationId xmlns:a16="http://schemas.microsoft.com/office/drawing/2014/main" id="{CC69800A-BE9A-4639-9A77-394057BA7C0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240576" y="4559016"/>
                  <a:ext cx="1807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3965" name="잉크 33964">
                  <a:extLst>
                    <a:ext uri="{FF2B5EF4-FFF2-40B4-BE49-F238E27FC236}">
                      <a16:creationId xmlns:a16="http://schemas.microsoft.com/office/drawing/2014/main" id="{6F5C8C4C-6136-4CE4-8905-B7A35CE6C5E0}"/>
                    </a:ext>
                  </a:extLst>
                </p14:cNvPr>
                <p14:cNvContentPartPr/>
                <p14:nvPr/>
              </p14:nvContentPartPr>
              <p14:xfrm>
                <a:off x="6221496" y="4873296"/>
                <a:ext cx="80280" cy="185400"/>
              </p14:xfrm>
            </p:contentPart>
          </mc:Choice>
          <mc:Fallback>
            <p:pic>
              <p:nvPicPr>
                <p:cNvPr id="33965" name="잉크 33964">
                  <a:extLst>
                    <a:ext uri="{FF2B5EF4-FFF2-40B4-BE49-F238E27FC236}">
                      <a16:creationId xmlns:a16="http://schemas.microsoft.com/office/drawing/2014/main" id="{6F5C8C4C-6136-4CE4-8905-B7A35CE6C5E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212856" y="4864296"/>
                  <a:ext cx="97920" cy="203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날짜 개체 틀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26D6FA7D-268B-49DB-B36B-E912AE3878C5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34819" name="바닥글 개체 틀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A29A1355-03E1-47A9-A030-8EAEF9200179}" type="slidenum">
              <a:rPr lang="ko-KR" altLang="en-US" smtClean="0">
                <a:latin typeface="Comic Sans MS" pitchFamily="66" charset="0"/>
              </a:rPr>
              <a:pPr eaLnBrk="1" hangingPunct="1"/>
              <a:t>32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34821" name="Rectangle 4"/>
          <p:cNvSpPr>
            <a:spLocks noChangeArrowheads="1"/>
          </p:cNvSpPr>
          <p:nvPr/>
        </p:nvSpPr>
        <p:spPr bwMode="auto">
          <a:xfrm>
            <a:off x="468313" y="986193"/>
            <a:ext cx="6983412" cy="4745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20    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("%s \n",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fname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21    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("ID of device: %d \n",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finfo.st_dev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22    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("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Inode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number: %d \n",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finfo.st_ino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23    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("File mode   : %o \n",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finfo.st_mode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24    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("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Num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of links: %d \n",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finfo.st_nlink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25    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("User ID     : %d \n",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finfo.st_uid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26    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("Group ID    : %d \n",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finfo.st_gid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27    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("Files size  : %d \n",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finfo.st_size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28    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("Last access time : %u \n",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finfo.st_atim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29    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("Last modify time : %u \n",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finfo.st_mtim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30    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("Last stat change : %u \n",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finfo.st_ctim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31    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("I/O Block size : %d \n",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finfo.st_blksize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32    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("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Num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of blocks  : %d \n",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finfo.st_blocks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34 } 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E0B31B4-4B13-45DB-897F-A16DE8C99378}"/>
              </a:ext>
            </a:extLst>
          </p:cNvPr>
          <p:cNvGrpSpPr/>
          <p:nvPr/>
        </p:nvGrpSpPr>
        <p:grpSpPr>
          <a:xfrm>
            <a:off x="4532376" y="1606849"/>
            <a:ext cx="3312031" cy="4005720"/>
            <a:chOff x="4532376" y="1606849"/>
            <a:chExt cx="3312031" cy="400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CB7F5721-3716-453C-9C8C-EB4FA07745C7}"/>
                    </a:ext>
                  </a:extLst>
                </p14:cNvPr>
                <p14:cNvContentPartPr/>
                <p14:nvPr/>
              </p14:nvContentPartPr>
              <p14:xfrm>
                <a:off x="4738656" y="1694856"/>
                <a:ext cx="689760" cy="4176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CB7F5721-3716-453C-9C8C-EB4FA07745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30016" y="1686216"/>
                  <a:ext cx="707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2CB0BCC7-370A-4605-B8DC-786525C8DC7A}"/>
                    </a:ext>
                  </a:extLst>
                </p14:cNvPr>
                <p14:cNvContentPartPr/>
                <p14:nvPr/>
              </p14:nvContentPartPr>
              <p14:xfrm>
                <a:off x="4944216" y="2009136"/>
                <a:ext cx="727200" cy="6228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2CB0BCC7-370A-4605-B8DC-786525C8DC7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35576" y="2000496"/>
                  <a:ext cx="7448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C454F2F-0CB4-4429-9E1B-CE994C7CAF5F}"/>
                    </a:ext>
                  </a:extLst>
                </p14:cNvPr>
                <p14:cNvContentPartPr/>
                <p14:nvPr/>
              </p14:nvContentPartPr>
              <p14:xfrm>
                <a:off x="4828656" y="2345736"/>
                <a:ext cx="840240" cy="4788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C454F2F-0CB4-4429-9E1B-CE994C7CAF5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19656" y="2336736"/>
                  <a:ext cx="8578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9517C4D-FB02-42E5-97AA-D47DF7E40EE9}"/>
                    </a:ext>
                  </a:extLst>
                </p14:cNvPr>
                <p14:cNvContentPartPr/>
                <p14:nvPr/>
              </p14:nvContentPartPr>
              <p14:xfrm>
                <a:off x="4829016" y="2703576"/>
                <a:ext cx="844200" cy="3204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9517C4D-FB02-42E5-97AA-D47DF7E40EE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20016" y="2694576"/>
                  <a:ext cx="861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F3A9E2D5-870A-4A72-A231-25D68488E9E4}"/>
                    </a:ext>
                  </a:extLst>
                </p14:cNvPr>
                <p14:cNvContentPartPr/>
                <p14:nvPr/>
              </p14:nvContentPartPr>
              <p14:xfrm>
                <a:off x="4702296" y="3013896"/>
                <a:ext cx="612000" cy="4104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F3A9E2D5-870A-4A72-A231-25D68488E9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93656" y="3005256"/>
                  <a:ext cx="6296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8F0DF6B-0765-4467-AFFE-78274844F7A2}"/>
                    </a:ext>
                  </a:extLst>
                </p14:cNvPr>
                <p14:cNvContentPartPr/>
                <p14:nvPr/>
              </p14:nvContentPartPr>
              <p14:xfrm>
                <a:off x="4740456" y="3349776"/>
                <a:ext cx="692280" cy="7992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8F0DF6B-0765-4467-AFFE-78274844F7A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31816" y="3341136"/>
                  <a:ext cx="7099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12874A6-0768-4764-9A13-D4FEFD93E6C4}"/>
                    </a:ext>
                  </a:extLst>
                </p14:cNvPr>
                <p14:cNvContentPartPr/>
                <p14:nvPr/>
              </p14:nvContentPartPr>
              <p14:xfrm>
                <a:off x="4532376" y="3706536"/>
                <a:ext cx="627480" cy="432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12874A6-0768-4764-9A13-D4FEFD93E6C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23736" y="3697536"/>
                  <a:ext cx="6451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D42CF30E-0D33-443E-BB62-B1EE73E6F81A}"/>
                    </a:ext>
                  </a:extLst>
                </p14:cNvPr>
                <p14:cNvContentPartPr/>
                <p14:nvPr/>
              </p14:nvContentPartPr>
              <p14:xfrm>
                <a:off x="5232216" y="4012536"/>
                <a:ext cx="783360" cy="399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D42CF30E-0D33-443E-BB62-B1EE73E6F81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23216" y="4003896"/>
                  <a:ext cx="801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86162D9-4946-4832-B11C-D5215544EB61}"/>
                    </a:ext>
                  </a:extLst>
                </p14:cNvPr>
                <p14:cNvContentPartPr/>
                <p14:nvPr/>
              </p14:nvContentPartPr>
              <p14:xfrm>
                <a:off x="5286216" y="4344456"/>
                <a:ext cx="942480" cy="993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86162D9-4946-4832-B11C-D5215544EB6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77576" y="4335456"/>
                  <a:ext cx="9601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D350180-48DA-4A6E-9872-DE4AD2AA9940}"/>
                    </a:ext>
                  </a:extLst>
                </p14:cNvPr>
                <p14:cNvContentPartPr/>
                <p14:nvPr/>
              </p14:nvContentPartPr>
              <p14:xfrm>
                <a:off x="5275087" y="4681969"/>
                <a:ext cx="741600" cy="198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D350180-48DA-4A6E-9872-DE4AD2AA994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66087" y="4673329"/>
                  <a:ext cx="7592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9915BEA-D128-4272-96A1-FB1EFAF1928B}"/>
                    </a:ext>
                  </a:extLst>
                </p14:cNvPr>
                <p14:cNvContentPartPr/>
                <p14:nvPr/>
              </p14:nvContentPartPr>
              <p14:xfrm>
                <a:off x="5048647" y="4989049"/>
                <a:ext cx="855000" cy="342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9915BEA-D128-4272-96A1-FB1EFAF1928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39647" y="4980409"/>
                  <a:ext cx="8726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1FFE234-B328-4B05-A2A6-69F434D5D2B4}"/>
                    </a:ext>
                  </a:extLst>
                </p14:cNvPr>
                <p14:cNvContentPartPr/>
                <p14:nvPr/>
              </p14:nvContentPartPr>
              <p14:xfrm>
                <a:off x="5209927" y="5287129"/>
                <a:ext cx="952200" cy="1018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1FFE234-B328-4B05-A2A6-69F434D5D2B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01287" y="5278489"/>
                  <a:ext cx="9698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A6342A2-329A-45A9-AA72-9C8D5A66AAB9}"/>
                    </a:ext>
                  </a:extLst>
                </p14:cNvPr>
                <p14:cNvContentPartPr/>
                <p14:nvPr/>
              </p14:nvContentPartPr>
              <p14:xfrm>
                <a:off x="5716807" y="1606849"/>
                <a:ext cx="972720" cy="40057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A6342A2-329A-45A9-AA72-9C8D5A66AAB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07807" y="1598209"/>
                  <a:ext cx="990360" cy="40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62EA2839-57FD-407D-BFA8-D3F98D15394D}"/>
                    </a:ext>
                  </a:extLst>
                </p14:cNvPr>
                <p14:cNvContentPartPr/>
                <p14:nvPr/>
              </p14:nvContentPartPr>
              <p14:xfrm>
                <a:off x="6665767" y="2604409"/>
                <a:ext cx="190440" cy="1656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62EA2839-57FD-407D-BFA8-D3F98D15394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56767" y="2595769"/>
                  <a:ext cx="208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7DDE5E54-61A9-4F2E-8827-1EBF51146DA5}"/>
                    </a:ext>
                  </a:extLst>
                </p14:cNvPr>
                <p14:cNvContentPartPr/>
                <p14:nvPr/>
              </p14:nvContentPartPr>
              <p14:xfrm>
                <a:off x="6814447" y="2628889"/>
                <a:ext cx="179280" cy="1728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7DDE5E54-61A9-4F2E-8827-1EBF51146DA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05447" y="2620249"/>
                  <a:ext cx="196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B695B109-7F4F-4F5D-99B7-4E2A3169D01E}"/>
                    </a:ext>
                  </a:extLst>
                </p14:cNvPr>
                <p14:cNvContentPartPr/>
                <p14:nvPr/>
              </p14:nvContentPartPr>
              <p14:xfrm>
                <a:off x="6864127" y="2815009"/>
                <a:ext cx="106920" cy="1202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B695B109-7F4F-4F5D-99B7-4E2A3169D01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55127" y="2806369"/>
                  <a:ext cx="124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E60D938-C10A-49E5-B806-99B5B95F0487}"/>
                    </a:ext>
                  </a:extLst>
                </p14:cNvPr>
                <p14:cNvContentPartPr/>
                <p14:nvPr/>
              </p14:nvContentPartPr>
              <p14:xfrm>
                <a:off x="7027567" y="2637529"/>
                <a:ext cx="108720" cy="24264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E60D938-C10A-49E5-B806-99B5B95F048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18927" y="2628529"/>
                  <a:ext cx="1263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D555840-396E-48B5-A620-7C4227BD2D6D}"/>
                    </a:ext>
                  </a:extLst>
                </p14:cNvPr>
                <p14:cNvContentPartPr/>
                <p14:nvPr/>
              </p14:nvContentPartPr>
              <p14:xfrm>
                <a:off x="6984367" y="2696209"/>
                <a:ext cx="218160" cy="2390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D555840-396E-48B5-A620-7C4227BD2D6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75367" y="2687569"/>
                  <a:ext cx="2358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4EA7D1A-726D-4DB3-9A7C-6FE307C044B8}"/>
                    </a:ext>
                  </a:extLst>
                </p14:cNvPr>
                <p14:cNvContentPartPr/>
                <p14:nvPr/>
              </p14:nvContentPartPr>
              <p14:xfrm>
                <a:off x="7279207" y="2619169"/>
                <a:ext cx="61560" cy="2786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4EA7D1A-726D-4DB3-9A7C-6FE307C044B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70207" y="2610169"/>
                  <a:ext cx="792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DEB7A691-13DF-48D3-BEC8-9F544A0010E2}"/>
                    </a:ext>
                  </a:extLst>
                </p14:cNvPr>
                <p14:cNvContentPartPr/>
                <p14:nvPr/>
              </p14:nvContentPartPr>
              <p14:xfrm>
                <a:off x="7206847" y="2721769"/>
                <a:ext cx="176040" cy="1342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DEB7A691-13DF-48D3-BEC8-9F544A0010E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97847" y="2713129"/>
                  <a:ext cx="193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2243DC0E-7090-46E4-9BAE-0DEF1A8B449D}"/>
                    </a:ext>
                  </a:extLst>
                </p14:cNvPr>
                <p14:cNvContentPartPr/>
                <p14:nvPr/>
              </p14:nvContentPartPr>
              <p14:xfrm>
                <a:off x="7265527" y="2747689"/>
                <a:ext cx="188280" cy="2311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2243DC0E-7090-46E4-9BAE-0DEF1A8B449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256527" y="2738689"/>
                  <a:ext cx="205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9CFAA0FB-3CA0-4A57-A9A7-11709238F4D6}"/>
                    </a:ext>
                  </a:extLst>
                </p14:cNvPr>
                <p14:cNvContentPartPr/>
                <p14:nvPr/>
              </p14:nvContentPartPr>
              <p14:xfrm>
                <a:off x="7432207" y="2731489"/>
                <a:ext cx="150840" cy="2451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CFAA0FB-3CA0-4A57-A9A7-11709238F4D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423207" y="2722489"/>
                  <a:ext cx="1684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F8F1FD35-024B-488A-AB9C-9989CEFB0F4B}"/>
                    </a:ext>
                  </a:extLst>
                </p14:cNvPr>
                <p14:cNvContentPartPr/>
                <p14:nvPr/>
              </p14:nvContentPartPr>
              <p14:xfrm>
                <a:off x="7813087" y="3079249"/>
                <a:ext cx="31320" cy="136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F8F1FD35-024B-488A-AB9C-9989CEFB0F4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04447" y="3070609"/>
                  <a:ext cx="48960" cy="31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날짜 개체 틀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D5F0C2C8-2763-430F-A9BE-E8659224C1E8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6147" name="바닥글 개체 틀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3AB82A92-0A42-4F00-9B73-07520195C7C7}" type="slidenum">
              <a:rPr lang="ko-KR" altLang="en-US" smtClean="0">
                <a:latin typeface="Comic Sans MS" pitchFamily="66" charset="0"/>
              </a:rPr>
              <a:pPr eaLnBrk="1" hangingPunct="1"/>
              <a:t>4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6149" name="Rectangle 3"/>
          <p:cNvSpPr txBox="1">
            <a:spLocks noChangeArrowheads="1"/>
          </p:cNvSpPr>
          <p:nvPr/>
        </p:nvSpPr>
        <p:spPr bwMode="auto">
          <a:xfrm>
            <a:off x="239713" y="44450"/>
            <a:ext cx="8220075" cy="67548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18</a:t>
            </a:r>
          </a:p>
          <a:p>
            <a:pPr>
              <a:spcBef>
                <a:spcPct val="20000"/>
              </a:spcBef>
              <a:buFont typeface="Wingdings" pitchFamily="2" charset="2"/>
              <a:buAutoNum type="arabicPlain" startAt="19"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filedes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= open(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originalname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O_RDWR | O_CREAT, 0755);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20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close(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filedes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21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22  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if((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retval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= access(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originalname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W_OK)) == -1)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23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{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24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("%s is not writable\n",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originalname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25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chmod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originalname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0644);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26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}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27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28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link(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originalname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hardfilename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29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symlink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originalname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softfilename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30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31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rename(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hardfilename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"newname.txt");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32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nread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=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readlink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softfilename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buffer, 1024);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33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write(1, buffer,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nread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34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35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stat(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originalname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&amp;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finfo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36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("\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n%s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\n",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originalname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37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("File mode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: %o\n",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finfo.st_mode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38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("Files size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: %d\n",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finfo.st_size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39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("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Num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of blocks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: %d\n",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finfo.st_blocks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40 }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endParaRPr lang="en-US" altLang="ko-KR" sz="1600" dirty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날짜 개체 틀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3E3FFFF7-F432-4646-8349-B1635E978ECE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7171" name="바닥글 개체 틀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7172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2E764974-CE45-409B-90FF-CA95A505FEF9}" type="slidenum">
              <a:rPr lang="ko-KR" altLang="en-US" smtClean="0">
                <a:latin typeface="Comic Sans MS" pitchFamily="66" charset="0"/>
              </a:rPr>
              <a:pPr eaLnBrk="1" hangingPunct="1"/>
              <a:t>5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7173" name="Rectangle 3"/>
          <p:cNvSpPr txBox="1">
            <a:spLocks noChangeArrowheads="1"/>
          </p:cNvSpPr>
          <p:nvPr/>
        </p:nvSpPr>
        <p:spPr bwMode="auto">
          <a:xfrm>
            <a:off x="190500" y="188913"/>
            <a:ext cx="8534400" cy="56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ko-KR" sz="16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600" dirty="0">
                <a:latin typeface="HY견고딕" pitchFamily="18" charset="-127"/>
                <a:ea typeface="HY견고딕" pitchFamily="18" charset="-127"/>
              </a:rPr>
              <a:t>실행 결과</a:t>
            </a:r>
          </a:p>
          <a:p>
            <a:pPr lvl="1">
              <a:spcBef>
                <a:spcPct val="20000"/>
              </a:spcBef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spcBef>
                <a:spcPct val="2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[lp100@localhost chap03]$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ls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-l test.*</a:t>
            </a:r>
          </a:p>
          <a:p>
            <a:pPr lvl="1">
              <a:spcBef>
                <a:spcPct val="20000"/>
              </a:spcBef>
            </a:pP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ls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cannot access test.*: No such file or directory</a:t>
            </a:r>
          </a:p>
          <a:p>
            <a:pPr lvl="1">
              <a:spcBef>
                <a:spcPct val="20000"/>
              </a:spcBef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spcBef>
                <a:spcPct val="2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[lp100@localhost chap03]$ ./ex04-01</a:t>
            </a:r>
          </a:p>
          <a:p>
            <a:pPr lvl="1">
              <a:spcBef>
                <a:spcPct val="2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test.txt is not writable</a:t>
            </a:r>
          </a:p>
          <a:p>
            <a:pPr lvl="1">
              <a:spcBef>
                <a:spcPct val="2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test.txt</a:t>
            </a:r>
          </a:p>
          <a:p>
            <a:pPr lvl="1">
              <a:spcBef>
                <a:spcPct val="2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test.txt</a:t>
            </a:r>
          </a:p>
          <a:p>
            <a:pPr lvl="1">
              <a:spcBef>
                <a:spcPct val="2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File mode   : 100644</a:t>
            </a:r>
          </a:p>
          <a:p>
            <a:pPr lvl="1">
              <a:spcBef>
                <a:spcPct val="2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Files size  : 0</a:t>
            </a:r>
          </a:p>
          <a:p>
            <a:pPr lvl="1">
              <a:spcBef>
                <a:spcPct val="20000"/>
              </a:spcBef>
            </a:pP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Num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of blocks  : 0</a:t>
            </a:r>
          </a:p>
          <a:p>
            <a:pPr lvl="1">
              <a:spcBef>
                <a:spcPct val="20000"/>
              </a:spcBef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spcBef>
                <a:spcPct val="2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[lp100@localhost chap03]$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ls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-l test.*</a:t>
            </a:r>
          </a:p>
          <a:p>
            <a:pPr lvl="1">
              <a:spcBef>
                <a:spcPct val="2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rw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-r--r--. 2 lp100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lp100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0 Mar 23 21:54 test.txt</a:t>
            </a:r>
          </a:p>
          <a:p>
            <a:pPr lvl="1">
              <a:spcBef>
                <a:spcPct val="20000"/>
              </a:spcBef>
            </a:pP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lrwxrwxrwx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 1 lp100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lp100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8 Mar 23 21:54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test.txt.soft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-&gt; test.txt</a:t>
            </a:r>
          </a:p>
          <a:p>
            <a:pPr lvl="1">
              <a:spcBef>
                <a:spcPct val="20000"/>
              </a:spcBef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[lp100@localhost chap03]$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4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umask</a:t>
            </a:r>
            <a:endParaRPr lang="ko-KR" altLang="en-US"/>
          </a:p>
        </p:txBody>
      </p:sp>
      <p:sp>
        <p:nvSpPr>
          <p:cNvPr id="8195" name="내용 개체 틀 5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>
            <a:normAutofit lnSpcReduction="10000"/>
          </a:bodyPr>
          <a:lstStyle/>
          <a:p>
            <a:r>
              <a:rPr lang="ko-KR" altLang="en-US"/>
              <a:t>새로운 파일을 생성할 때 적용하는 접근 권한 중 일부를 제한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umask</a:t>
            </a:r>
            <a:r>
              <a:rPr lang="ko-KR" altLang="en-US"/>
              <a:t>로 설정한 값은 파일의 접근 권한을 의미</a:t>
            </a:r>
            <a:endParaRPr lang="en-US" altLang="ko-KR"/>
          </a:p>
          <a:p>
            <a:pPr lvl="1"/>
            <a:r>
              <a:rPr lang="ko-KR" altLang="en-US"/>
              <a:t>새로운 파일을 생성할 때 </a:t>
            </a:r>
            <a:r>
              <a:rPr lang="en-US" altLang="ko-KR"/>
              <a:t>umask</a:t>
            </a:r>
            <a:r>
              <a:rPr lang="ko-KR" altLang="en-US"/>
              <a:t>로 등록한 권한은 생성되는 파일에 적용되지 않음</a:t>
            </a:r>
            <a:endParaRPr lang="en-US" altLang="ko-KR"/>
          </a:p>
          <a:p>
            <a:pPr lvl="1"/>
            <a:r>
              <a:rPr lang="en-US" altLang="ko-KR"/>
              <a:t>umask</a:t>
            </a:r>
            <a:r>
              <a:rPr lang="ko-KR" altLang="en-US"/>
              <a:t>의 설정은 프로세스가 실행 중인 동안만 유지되면 프로세스가 종료되면 원래의 값으로 복원됨</a:t>
            </a:r>
            <a:endParaRPr lang="en-US" altLang="ko-KR"/>
          </a:p>
        </p:txBody>
      </p:sp>
      <p:sp>
        <p:nvSpPr>
          <p:cNvPr id="8196" name="날짜 개체 틀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6BD0AC81-0081-4BA2-AC8E-B35F3B38FADD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8197" name="바닥글 개체 틀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8198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6EF3B3AF-4C76-44BC-B4A7-B9069E905E7A}" type="slidenum">
              <a:rPr lang="ko-KR" altLang="en-US" smtClean="0">
                <a:latin typeface="Comic Sans MS" pitchFamily="66" charset="0"/>
              </a:rPr>
              <a:pPr eaLnBrk="1" hangingPunct="1"/>
              <a:t>6</a:t>
            </a:fld>
            <a:endParaRPr lang="en-US" altLang="ko-KR">
              <a:latin typeface="Comic Sans MS" pitchFamily="66" charset="0"/>
            </a:endParaRPr>
          </a:p>
        </p:txBody>
      </p:sp>
      <p:graphicFrame>
        <p:nvGraphicFramePr>
          <p:cNvPr id="1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41978"/>
              </p:ext>
            </p:extLst>
          </p:nvPr>
        </p:nvGraphicFramePr>
        <p:xfrm>
          <a:off x="468313" y="1674813"/>
          <a:ext cx="8353425" cy="2474912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287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#include &lt;sys/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types.h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#include &lt;sys/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stat.h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mode_t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umask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mode_t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mask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mask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파일에 대한 접근 권한으로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mask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 지정한 항목은 새로운 파일 생성 시 적용되지 않는다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umask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의 실행은 항상 성공하며 기존의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mask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값을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45848613-8619-4BC6-B010-D7004AA360C1}"/>
              </a:ext>
            </a:extLst>
          </p:cNvPr>
          <p:cNvGrpSpPr/>
          <p:nvPr/>
        </p:nvGrpSpPr>
        <p:grpSpPr>
          <a:xfrm>
            <a:off x="6210367" y="896569"/>
            <a:ext cx="1740960" cy="643320"/>
            <a:chOff x="6210367" y="896569"/>
            <a:chExt cx="1740960" cy="64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089CB643-2917-4FB6-B27C-746848036716}"/>
                    </a:ext>
                  </a:extLst>
                </p14:cNvPr>
                <p14:cNvContentPartPr/>
                <p14:nvPr/>
              </p14:nvContentPartPr>
              <p14:xfrm>
                <a:off x="6210367" y="896569"/>
                <a:ext cx="676440" cy="62208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089CB643-2917-4FB6-B27C-74684803671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01727" y="887929"/>
                  <a:ext cx="694080" cy="63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72FC9C22-AB12-458B-AECE-DD2C492A0893}"/>
                    </a:ext>
                  </a:extLst>
                </p14:cNvPr>
                <p14:cNvContentPartPr/>
                <p14:nvPr/>
              </p14:nvContentPartPr>
              <p14:xfrm>
                <a:off x="7286407" y="906649"/>
                <a:ext cx="664920" cy="6332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72FC9C22-AB12-458B-AECE-DD2C492A089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77767" y="898009"/>
                  <a:ext cx="682560" cy="65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9A54F78C-1220-4A7C-8148-94142FBDB934}"/>
                  </a:ext>
                </a:extLst>
              </p14:cNvPr>
              <p14:cNvContentPartPr/>
              <p14:nvPr/>
            </p14:nvContentPartPr>
            <p14:xfrm>
              <a:off x="440647" y="2472649"/>
              <a:ext cx="836640" cy="4975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9A54F78C-1220-4A7C-8148-94142FBDB9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1647" y="2463649"/>
                <a:ext cx="85428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FF6658D-4349-4A32-BEA9-B26B3F3889A5}"/>
                  </a:ext>
                </a:extLst>
              </p14:cNvPr>
              <p14:cNvContentPartPr/>
              <p14:nvPr/>
            </p14:nvContentPartPr>
            <p14:xfrm>
              <a:off x="-171713" y="2641849"/>
              <a:ext cx="607680" cy="1760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FF6658D-4349-4A32-BEA9-B26B3F3889A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80713" y="2632849"/>
                <a:ext cx="6253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4438BFC-ABDD-4A78-9C9B-6846FB0B2E80}"/>
                  </a:ext>
                </a:extLst>
              </p14:cNvPr>
              <p14:cNvContentPartPr/>
              <p14:nvPr/>
            </p14:nvContentPartPr>
            <p14:xfrm>
              <a:off x="-219953" y="2627449"/>
              <a:ext cx="196560" cy="2516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4438BFC-ABDD-4A78-9C9B-6846FB0B2E8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228953" y="2618449"/>
                <a:ext cx="21420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DFF4AC1-409C-488C-A5A0-315880EC48FF}"/>
                  </a:ext>
                </a:extLst>
              </p14:cNvPr>
              <p14:cNvContentPartPr/>
              <p14:nvPr/>
            </p14:nvContentPartPr>
            <p14:xfrm>
              <a:off x="-655193" y="2894929"/>
              <a:ext cx="186840" cy="2102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DFF4AC1-409C-488C-A5A0-315880EC48F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664193" y="2886289"/>
                <a:ext cx="20448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1E8EB51F-A144-42C7-A2F9-C0C9BD77834A}"/>
                  </a:ext>
                </a:extLst>
              </p14:cNvPr>
              <p14:cNvContentPartPr/>
              <p14:nvPr/>
            </p14:nvContentPartPr>
            <p14:xfrm>
              <a:off x="-523073" y="2928409"/>
              <a:ext cx="104760" cy="19404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1E8EB51F-A144-42C7-A2F9-C0C9BD7783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531713" y="2919769"/>
                <a:ext cx="1224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FE84A986-5C4A-4B69-B402-C06F95EEE2DA}"/>
                  </a:ext>
                </a:extLst>
              </p14:cNvPr>
              <p14:cNvContentPartPr/>
              <p14:nvPr/>
            </p14:nvContentPartPr>
            <p14:xfrm>
              <a:off x="-512993" y="3119569"/>
              <a:ext cx="146880" cy="1195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FE84A986-5C4A-4B69-B402-C06F95EEE2D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521993" y="3110569"/>
                <a:ext cx="1645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893C375-CCA8-4EA0-B0FB-039E4AFB00D3}"/>
                  </a:ext>
                </a:extLst>
              </p14:cNvPr>
              <p14:cNvContentPartPr/>
              <p14:nvPr/>
            </p14:nvContentPartPr>
            <p14:xfrm>
              <a:off x="-387713" y="2956849"/>
              <a:ext cx="127440" cy="1429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893C375-CCA8-4EA0-B0FB-039E4AFB00D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-396713" y="2948209"/>
                <a:ext cx="1450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6DF4B3F7-BCDD-472C-B4BA-D7979CABDE3C}"/>
                  </a:ext>
                </a:extLst>
              </p14:cNvPr>
              <p14:cNvContentPartPr/>
              <p14:nvPr/>
            </p14:nvContentPartPr>
            <p14:xfrm>
              <a:off x="-391313" y="3137209"/>
              <a:ext cx="161280" cy="1191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6DF4B3F7-BCDD-472C-B4BA-D7979CABDE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99953" y="3128209"/>
                <a:ext cx="1789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2FE76EA6-C02D-4BC7-926D-2481874A3A33}"/>
                  </a:ext>
                </a:extLst>
              </p14:cNvPr>
              <p14:cNvContentPartPr/>
              <p14:nvPr/>
            </p14:nvContentPartPr>
            <p14:xfrm>
              <a:off x="-701273" y="3400369"/>
              <a:ext cx="118800" cy="1537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2FE76EA6-C02D-4BC7-926D-2481874A3A3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-709913" y="3391369"/>
                <a:ext cx="1364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734B3E35-C9C3-4363-9CE9-63EA5D5FBD14}"/>
                  </a:ext>
                </a:extLst>
              </p14:cNvPr>
              <p14:cNvContentPartPr/>
              <p14:nvPr/>
            </p14:nvContentPartPr>
            <p14:xfrm>
              <a:off x="-545033" y="3314329"/>
              <a:ext cx="109080" cy="22968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734B3E35-C9C3-4363-9CE9-63EA5D5FBD1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-554033" y="3305329"/>
                <a:ext cx="1267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995AB184-F465-4304-92D5-2EB09DCE5AE7}"/>
                  </a:ext>
                </a:extLst>
              </p14:cNvPr>
              <p14:cNvContentPartPr/>
              <p14:nvPr/>
            </p14:nvContentPartPr>
            <p14:xfrm>
              <a:off x="-437393" y="3416209"/>
              <a:ext cx="116640" cy="13140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995AB184-F465-4304-92D5-2EB09DCE5AE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-446393" y="3407209"/>
                <a:ext cx="1342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03FAD7A5-0E9A-4EC4-863F-E2B1A1B0B47E}"/>
                  </a:ext>
                </a:extLst>
              </p14:cNvPr>
              <p14:cNvContentPartPr/>
              <p14:nvPr/>
            </p14:nvContentPartPr>
            <p14:xfrm>
              <a:off x="-374753" y="3410089"/>
              <a:ext cx="29160" cy="19548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03FAD7A5-0E9A-4EC4-863F-E2B1A1B0B47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-383753" y="3401089"/>
                <a:ext cx="4680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4E4C397E-62C6-40AB-A204-AD4635BF52BE}"/>
                  </a:ext>
                </a:extLst>
              </p14:cNvPr>
              <p14:cNvContentPartPr/>
              <p14:nvPr/>
            </p14:nvContentPartPr>
            <p14:xfrm>
              <a:off x="-332273" y="3404689"/>
              <a:ext cx="112680" cy="17820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4E4C397E-62C6-40AB-A204-AD4635BF52B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-341273" y="3396049"/>
                <a:ext cx="1303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D6566DF7-50FD-4678-8B62-AE4DC2C11651}"/>
                  </a:ext>
                </a:extLst>
              </p14:cNvPr>
              <p14:cNvContentPartPr/>
              <p14:nvPr/>
            </p14:nvContentPartPr>
            <p14:xfrm>
              <a:off x="-207713" y="3356089"/>
              <a:ext cx="59400" cy="26280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D6566DF7-50FD-4678-8B62-AE4DC2C1165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216353" y="3347449"/>
                <a:ext cx="7704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459DCE64-03F1-4A61-B30C-C54BA433A8EF}"/>
                  </a:ext>
                </a:extLst>
              </p14:cNvPr>
              <p14:cNvContentPartPr/>
              <p14:nvPr/>
            </p14:nvContentPartPr>
            <p14:xfrm>
              <a:off x="-835193" y="3334129"/>
              <a:ext cx="103680" cy="32904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459DCE64-03F1-4A61-B30C-C54BA433A8E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-844193" y="3325129"/>
                <a:ext cx="12132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D5B260E1-86C7-4938-86C0-ED4B03FE8C9F}"/>
                  </a:ext>
                </a:extLst>
              </p14:cNvPr>
              <p14:cNvContentPartPr/>
              <p14:nvPr/>
            </p14:nvContentPartPr>
            <p14:xfrm>
              <a:off x="-732233" y="3586849"/>
              <a:ext cx="181080" cy="4140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D5B260E1-86C7-4938-86C0-ED4B03FE8C9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-741233" y="3577849"/>
                <a:ext cx="1987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FEBED774-7B1D-4732-97AC-27FDC9FE7E9F}"/>
                  </a:ext>
                </a:extLst>
              </p14:cNvPr>
              <p14:cNvContentPartPr/>
              <p14:nvPr/>
            </p14:nvContentPartPr>
            <p14:xfrm>
              <a:off x="-676793" y="3608809"/>
              <a:ext cx="19440" cy="24192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FEBED774-7B1D-4732-97AC-27FDC9FE7E9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-685433" y="3600169"/>
                <a:ext cx="3708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4691469C-0C44-4CC4-841E-87817E9C6D99}"/>
                  </a:ext>
                </a:extLst>
              </p14:cNvPr>
              <p14:cNvContentPartPr/>
              <p14:nvPr/>
            </p14:nvContentPartPr>
            <p14:xfrm>
              <a:off x="-767153" y="3770449"/>
              <a:ext cx="162720" cy="13140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4691469C-0C44-4CC4-841E-87817E9C6D9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-775793" y="3761809"/>
                <a:ext cx="180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30DEE7F7-2844-4705-977A-72CE27F25372}"/>
                  </a:ext>
                </a:extLst>
              </p14:cNvPr>
              <p14:cNvContentPartPr/>
              <p14:nvPr/>
            </p14:nvContentPartPr>
            <p14:xfrm>
              <a:off x="-1018793" y="4006249"/>
              <a:ext cx="144000" cy="19152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30DEE7F7-2844-4705-977A-72CE27F2537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-1027433" y="3997609"/>
                <a:ext cx="16164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CAC09D6A-33F1-47C6-875B-04F738A1D1BD}"/>
                  </a:ext>
                </a:extLst>
              </p14:cNvPr>
              <p14:cNvContentPartPr/>
              <p14:nvPr/>
            </p14:nvContentPartPr>
            <p14:xfrm>
              <a:off x="-854633" y="3993289"/>
              <a:ext cx="100080" cy="1335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CAC09D6A-33F1-47C6-875B-04F738A1D1B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-863273" y="3984289"/>
                <a:ext cx="1177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823C83F9-92BE-4151-AE27-B3BD421839C3}"/>
                  </a:ext>
                </a:extLst>
              </p14:cNvPr>
              <p14:cNvContentPartPr/>
              <p14:nvPr/>
            </p14:nvContentPartPr>
            <p14:xfrm>
              <a:off x="-791633" y="3997609"/>
              <a:ext cx="77400" cy="22320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823C83F9-92BE-4151-AE27-B3BD421839C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-800633" y="3988609"/>
                <a:ext cx="9504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0D99BE79-6368-4CAE-BC79-861D8F158918}"/>
                  </a:ext>
                </a:extLst>
              </p14:cNvPr>
              <p14:cNvContentPartPr/>
              <p14:nvPr/>
            </p14:nvContentPartPr>
            <p14:xfrm>
              <a:off x="-708473" y="3956209"/>
              <a:ext cx="143280" cy="16776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0D99BE79-6368-4CAE-BC79-861D8F15891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-717473" y="3947209"/>
                <a:ext cx="1609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159271FF-D06E-45A2-8544-8AF0CF3F1A9E}"/>
                  </a:ext>
                </a:extLst>
              </p14:cNvPr>
              <p14:cNvContentPartPr/>
              <p14:nvPr/>
            </p14:nvContentPartPr>
            <p14:xfrm>
              <a:off x="-635393" y="4117129"/>
              <a:ext cx="100080" cy="10368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159271FF-D06E-45A2-8544-8AF0CF3F1A9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-644393" y="4108129"/>
                <a:ext cx="1177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5E9833B1-3905-4153-9F07-F363876CD930}"/>
                  </a:ext>
                </a:extLst>
              </p14:cNvPr>
              <p14:cNvContentPartPr/>
              <p14:nvPr/>
            </p14:nvContentPartPr>
            <p14:xfrm>
              <a:off x="-552593" y="3974929"/>
              <a:ext cx="103320" cy="12492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5E9833B1-3905-4153-9F07-F363876CD93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-561233" y="3965929"/>
                <a:ext cx="1209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A9D49404-5320-401E-8272-64E290F1C2F6}"/>
                  </a:ext>
                </a:extLst>
              </p14:cNvPr>
              <p14:cNvContentPartPr/>
              <p14:nvPr/>
            </p14:nvContentPartPr>
            <p14:xfrm>
              <a:off x="-509753" y="4165729"/>
              <a:ext cx="109440" cy="741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A9D49404-5320-401E-8272-64E290F1C2F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-518753" y="4157089"/>
                <a:ext cx="1270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C9CC2333-6D9E-41AB-9619-E3EC50DEFC33}"/>
                  </a:ext>
                </a:extLst>
              </p14:cNvPr>
              <p14:cNvContentPartPr/>
              <p14:nvPr/>
            </p14:nvContentPartPr>
            <p14:xfrm>
              <a:off x="-399953" y="3985009"/>
              <a:ext cx="129240" cy="15804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C9CC2333-6D9E-41AB-9619-E3EC50DEFC3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-408953" y="3976369"/>
                <a:ext cx="14688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4F1BD327-0941-4718-AD70-D2AD4B7069D1}"/>
                  </a:ext>
                </a:extLst>
              </p14:cNvPr>
              <p14:cNvContentPartPr/>
              <p14:nvPr/>
            </p14:nvContentPartPr>
            <p14:xfrm>
              <a:off x="-282233" y="4078249"/>
              <a:ext cx="22320" cy="10584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4F1BD327-0941-4718-AD70-D2AD4B7069D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-290873" y="4069609"/>
                <a:ext cx="399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6A43F133-2BE3-491E-9689-B9FC3B501FE7}"/>
                  </a:ext>
                </a:extLst>
              </p14:cNvPr>
              <p14:cNvContentPartPr/>
              <p14:nvPr/>
            </p14:nvContentPartPr>
            <p14:xfrm>
              <a:off x="-244073" y="4027129"/>
              <a:ext cx="81720" cy="13320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6A43F133-2BE3-491E-9689-B9FC3B501FE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-253073" y="4018129"/>
                <a:ext cx="993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BFCEBCFB-8212-4D79-ADDA-4F67A72B23A3}"/>
                  </a:ext>
                </a:extLst>
              </p14:cNvPr>
              <p14:cNvContentPartPr/>
              <p14:nvPr/>
            </p14:nvContentPartPr>
            <p14:xfrm>
              <a:off x="-124913" y="4020649"/>
              <a:ext cx="101160" cy="18864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BFCEBCFB-8212-4D79-ADDA-4F67A72B23A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-133553" y="4011649"/>
                <a:ext cx="1188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9164C66E-41F2-4EB1-8B8F-010EA0AC945A}"/>
                  </a:ext>
                </a:extLst>
              </p14:cNvPr>
              <p14:cNvContentPartPr/>
              <p14:nvPr/>
            </p14:nvContentPartPr>
            <p14:xfrm>
              <a:off x="-1024913" y="4507009"/>
              <a:ext cx="41760" cy="21672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9164C66E-41F2-4EB1-8B8F-010EA0AC945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-1033913" y="4498369"/>
                <a:ext cx="5940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54362BD0-64F5-4666-835E-D6911842F2E2}"/>
                  </a:ext>
                </a:extLst>
              </p14:cNvPr>
              <p14:cNvContentPartPr/>
              <p14:nvPr/>
            </p14:nvContentPartPr>
            <p14:xfrm>
              <a:off x="-949313" y="4537969"/>
              <a:ext cx="74520" cy="17064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54362BD0-64F5-4666-835E-D6911842F2E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-958313" y="4529329"/>
                <a:ext cx="921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0891D766-3877-4D43-8753-439FDF54303A}"/>
                  </a:ext>
                </a:extLst>
              </p14:cNvPr>
              <p14:cNvContentPartPr/>
              <p14:nvPr/>
            </p14:nvContentPartPr>
            <p14:xfrm>
              <a:off x="-848873" y="4536169"/>
              <a:ext cx="110160" cy="13824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0891D766-3877-4D43-8753-439FDF54303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-857513" y="4527529"/>
                <a:ext cx="1278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4CFA30A8-A7B6-47B4-9633-8AB7504952D4}"/>
                  </a:ext>
                </a:extLst>
              </p14:cNvPr>
              <p14:cNvContentPartPr/>
              <p14:nvPr/>
            </p14:nvContentPartPr>
            <p14:xfrm>
              <a:off x="-753113" y="4572169"/>
              <a:ext cx="14040" cy="13176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4CFA30A8-A7B6-47B4-9633-8AB7504952D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-762113" y="4563529"/>
                <a:ext cx="316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5D38BB9D-4D5A-4DBA-97C8-4609D883A6A4}"/>
                  </a:ext>
                </a:extLst>
              </p14:cNvPr>
              <p14:cNvContentPartPr/>
              <p14:nvPr/>
            </p14:nvContentPartPr>
            <p14:xfrm>
              <a:off x="-796313" y="4535089"/>
              <a:ext cx="155520" cy="21420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5D38BB9D-4D5A-4DBA-97C8-4609D883A6A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-805313" y="4526449"/>
                <a:ext cx="1731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C90ECA85-6B6A-4A98-B136-BE14B0C362D6}"/>
                  </a:ext>
                </a:extLst>
              </p14:cNvPr>
              <p14:cNvContentPartPr/>
              <p14:nvPr/>
            </p14:nvContentPartPr>
            <p14:xfrm>
              <a:off x="-717473" y="4694569"/>
              <a:ext cx="99720" cy="8208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C90ECA85-6B6A-4A98-B136-BE14B0C362D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-726113" y="4685569"/>
                <a:ext cx="1173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E4B14C6C-915F-4BE9-B4CF-C6F191016B0E}"/>
                  </a:ext>
                </a:extLst>
              </p14:cNvPr>
              <p14:cNvContentPartPr/>
              <p14:nvPr/>
            </p14:nvContentPartPr>
            <p14:xfrm>
              <a:off x="-559433" y="4590169"/>
              <a:ext cx="52200" cy="10044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E4B14C6C-915F-4BE9-B4CF-C6F191016B0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-568073" y="4581529"/>
                <a:ext cx="698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3824700C-2347-4B8A-AA50-17D148009871}"/>
                  </a:ext>
                </a:extLst>
              </p14:cNvPr>
              <p14:cNvContentPartPr/>
              <p14:nvPr/>
            </p14:nvContentPartPr>
            <p14:xfrm>
              <a:off x="-459713" y="4528609"/>
              <a:ext cx="112320" cy="18216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3824700C-2347-4B8A-AA50-17D14800987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-468353" y="4519609"/>
                <a:ext cx="1299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CC021B6D-6344-4253-8AB9-E409B84A20B7}"/>
                  </a:ext>
                </a:extLst>
              </p14:cNvPr>
              <p14:cNvContentPartPr/>
              <p14:nvPr/>
            </p14:nvContentPartPr>
            <p14:xfrm>
              <a:off x="-317513" y="4612129"/>
              <a:ext cx="81360" cy="8892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CC021B6D-6344-4253-8AB9-E409B84A20B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-326513" y="4603489"/>
                <a:ext cx="990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737084BD-BF71-44FD-95A0-00E38110132A}"/>
                  </a:ext>
                </a:extLst>
              </p14:cNvPr>
              <p14:cNvContentPartPr/>
              <p14:nvPr/>
            </p14:nvContentPartPr>
            <p14:xfrm>
              <a:off x="-323993" y="4603129"/>
              <a:ext cx="113760" cy="13572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737084BD-BF71-44FD-95A0-00E38110132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-332993" y="4594489"/>
                <a:ext cx="1314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68E5F8D0-1C58-48DB-8FBD-2E3677B20A1D}"/>
                  </a:ext>
                </a:extLst>
              </p14:cNvPr>
              <p14:cNvContentPartPr/>
              <p14:nvPr/>
            </p14:nvContentPartPr>
            <p14:xfrm>
              <a:off x="-1333073" y="4013809"/>
              <a:ext cx="194760" cy="22536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68E5F8D0-1C58-48DB-8FBD-2E3677B20A1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-1341713" y="4004809"/>
                <a:ext cx="21240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227" name="잉크 8226">
                <a:extLst>
                  <a:ext uri="{FF2B5EF4-FFF2-40B4-BE49-F238E27FC236}">
                    <a16:creationId xmlns:a16="http://schemas.microsoft.com/office/drawing/2014/main" id="{1E145C00-DCBC-48FB-A37D-04500E2BFAC5}"/>
                  </a:ext>
                </a:extLst>
              </p14:cNvPr>
              <p14:cNvContentPartPr/>
              <p14:nvPr/>
            </p14:nvContentPartPr>
            <p14:xfrm>
              <a:off x="4973767" y="4054849"/>
              <a:ext cx="1970280" cy="50400"/>
            </p14:xfrm>
          </p:contentPart>
        </mc:Choice>
        <mc:Fallback xmlns="">
          <p:pic>
            <p:nvPicPr>
              <p:cNvPr id="8227" name="잉크 8226">
                <a:extLst>
                  <a:ext uri="{FF2B5EF4-FFF2-40B4-BE49-F238E27FC236}">
                    <a16:creationId xmlns:a16="http://schemas.microsoft.com/office/drawing/2014/main" id="{1E145C00-DCBC-48FB-A37D-04500E2BFAC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965127" y="4046209"/>
                <a:ext cx="198792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44" name="그룹 8243">
            <a:extLst>
              <a:ext uri="{FF2B5EF4-FFF2-40B4-BE49-F238E27FC236}">
                <a16:creationId xmlns:a16="http://schemas.microsoft.com/office/drawing/2014/main" id="{911B7289-6270-40E0-8E25-D3D566BCE182}"/>
              </a:ext>
            </a:extLst>
          </p:cNvPr>
          <p:cNvGrpSpPr/>
          <p:nvPr/>
        </p:nvGrpSpPr>
        <p:grpSpPr>
          <a:xfrm>
            <a:off x="1994407" y="4206409"/>
            <a:ext cx="3387600" cy="321840"/>
            <a:chOff x="1994407" y="4206409"/>
            <a:chExt cx="3387600" cy="32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209" name="잉크 8208">
                  <a:extLst>
                    <a:ext uri="{FF2B5EF4-FFF2-40B4-BE49-F238E27FC236}">
                      <a16:creationId xmlns:a16="http://schemas.microsoft.com/office/drawing/2014/main" id="{FB55E45A-D745-4548-8656-1867DBDFA3EA}"/>
                    </a:ext>
                  </a:extLst>
                </p14:cNvPr>
                <p14:cNvContentPartPr/>
                <p14:nvPr/>
              </p14:nvContentPartPr>
              <p14:xfrm>
                <a:off x="1994407" y="4206409"/>
                <a:ext cx="133560" cy="173160"/>
              </p14:xfrm>
            </p:contentPart>
          </mc:Choice>
          <mc:Fallback xmlns="">
            <p:pic>
              <p:nvPicPr>
                <p:cNvPr id="8209" name="잉크 8208">
                  <a:extLst>
                    <a:ext uri="{FF2B5EF4-FFF2-40B4-BE49-F238E27FC236}">
                      <a16:creationId xmlns:a16="http://schemas.microsoft.com/office/drawing/2014/main" id="{FB55E45A-D745-4548-8656-1867DBDFA3E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85407" y="4197409"/>
                  <a:ext cx="151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210" name="잉크 8209">
                  <a:extLst>
                    <a:ext uri="{FF2B5EF4-FFF2-40B4-BE49-F238E27FC236}">
                      <a16:creationId xmlns:a16="http://schemas.microsoft.com/office/drawing/2014/main" id="{F308AF25-529E-4B0E-BD06-32D94AB35D84}"/>
                    </a:ext>
                  </a:extLst>
                </p14:cNvPr>
                <p14:cNvContentPartPr/>
                <p14:nvPr/>
              </p14:nvContentPartPr>
              <p14:xfrm>
                <a:off x="2169367" y="4232329"/>
                <a:ext cx="11160" cy="150840"/>
              </p14:xfrm>
            </p:contentPart>
          </mc:Choice>
          <mc:Fallback xmlns="">
            <p:pic>
              <p:nvPicPr>
                <p:cNvPr id="8210" name="잉크 8209">
                  <a:extLst>
                    <a:ext uri="{FF2B5EF4-FFF2-40B4-BE49-F238E27FC236}">
                      <a16:creationId xmlns:a16="http://schemas.microsoft.com/office/drawing/2014/main" id="{F308AF25-529E-4B0E-BD06-32D94AB35D8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60727" y="4223689"/>
                  <a:ext cx="28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211" name="잉크 8210">
                  <a:extLst>
                    <a:ext uri="{FF2B5EF4-FFF2-40B4-BE49-F238E27FC236}">
                      <a16:creationId xmlns:a16="http://schemas.microsoft.com/office/drawing/2014/main" id="{4206F896-7C9C-4334-916A-DB62B6CB2BC0}"/>
                    </a:ext>
                  </a:extLst>
                </p14:cNvPr>
                <p14:cNvContentPartPr/>
                <p14:nvPr/>
              </p14:nvContentPartPr>
              <p14:xfrm>
                <a:off x="2067127" y="4396129"/>
                <a:ext cx="202320" cy="77400"/>
              </p14:xfrm>
            </p:contentPart>
          </mc:Choice>
          <mc:Fallback xmlns="">
            <p:pic>
              <p:nvPicPr>
                <p:cNvPr id="8211" name="잉크 8210">
                  <a:extLst>
                    <a:ext uri="{FF2B5EF4-FFF2-40B4-BE49-F238E27FC236}">
                      <a16:creationId xmlns:a16="http://schemas.microsoft.com/office/drawing/2014/main" id="{4206F896-7C9C-4334-916A-DB62B6CB2BC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58127" y="4387129"/>
                  <a:ext cx="2199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212" name="잉크 8211">
                  <a:extLst>
                    <a:ext uri="{FF2B5EF4-FFF2-40B4-BE49-F238E27FC236}">
                      <a16:creationId xmlns:a16="http://schemas.microsoft.com/office/drawing/2014/main" id="{E200986D-7294-4F6B-94C4-8973AE5603E5}"/>
                    </a:ext>
                  </a:extLst>
                </p14:cNvPr>
                <p14:cNvContentPartPr/>
                <p14:nvPr/>
              </p14:nvContentPartPr>
              <p14:xfrm>
                <a:off x="2211127" y="4249969"/>
                <a:ext cx="145440" cy="150840"/>
              </p14:xfrm>
            </p:contentPart>
          </mc:Choice>
          <mc:Fallback xmlns="">
            <p:pic>
              <p:nvPicPr>
                <p:cNvPr id="8212" name="잉크 8211">
                  <a:extLst>
                    <a:ext uri="{FF2B5EF4-FFF2-40B4-BE49-F238E27FC236}">
                      <a16:creationId xmlns:a16="http://schemas.microsoft.com/office/drawing/2014/main" id="{E200986D-7294-4F6B-94C4-8973AE5603E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02487" y="4240969"/>
                  <a:ext cx="163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213" name="잉크 8212">
                  <a:extLst>
                    <a:ext uri="{FF2B5EF4-FFF2-40B4-BE49-F238E27FC236}">
                      <a16:creationId xmlns:a16="http://schemas.microsoft.com/office/drawing/2014/main" id="{F572ECC8-0B91-4C74-90C2-D2AE4EA8F31F}"/>
                    </a:ext>
                  </a:extLst>
                </p14:cNvPr>
                <p14:cNvContentPartPr/>
                <p14:nvPr/>
              </p14:nvContentPartPr>
              <p14:xfrm>
                <a:off x="2338927" y="4301449"/>
                <a:ext cx="70560" cy="140400"/>
              </p14:xfrm>
            </p:contentPart>
          </mc:Choice>
          <mc:Fallback xmlns="">
            <p:pic>
              <p:nvPicPr>
                <p:cNvPr id="8213" name="잉크 8212">
                  <a:extLst>
                    <a:ext uri="{FF2B5EF4-FFF2-40B4-BE49-F238E27FC236}">
                      <a16:creationId xmlns:a16="http://schemas.microsoft.com/office/drawing/2014/main" id="{F572ECC8-0B91-4C74-90C2-D2AE4EA8F31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29927" y="4292809"/>
                  <a:ext cx="882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214" name="잉크 8213">
                  <a:extLst>
                    <a:ext uri="{FF2B5EF4-FFF2-40B4-BE49-F238E27FC236}">
                      <a16:creationId xmlns:a16="http://schemas.microsoft.com/office/drawing/2014/main" id="{FCD567C7-C540-4FAD-A4E7-FDBC543DE6B8}"/>
                    </a:ext>
                  </a:extLst>
                </p14:cNvPr>
                <p14:cNvContentPartPr/>
                <p14:nvPr/>
              </p14:nvContentPartPr>
              <p14:xfrm>
                <a:off x="2401567" y="4267249"/>
                <a:ext cx="106200" cy="24840"/>
              </p14:xfrm>
            </p:contentPart>
          </mc:Choice>
          <mc:Fallback xmlns="">
            <p:pic>
              <p:nvPicPr>
                <p:cNvPr id="8214" name="잉크 8213">
                  <a:extLst>
                    <a:ext uri="{FF2B5EF4-FFF2-40B4-BE49-F238E27FC236}">
                      <a16:creationId xmlns:a16="http://schemas.microsoft.com/office/drawing/2014/main" id="{FCD567C7-C540-4FAD-A4E7-FDBC543DE6B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392567" y="4258609"/>
                  <a:ext cx="123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215" name="잉크 8214">
                  <a:extLst>
                    <a:ext uri="{FF2B5EF4-FFF2-40B4-BE49-F238E27FC236}">
                      <a16:creationId xmlns:a16="http://schemas.microsoft.com/office/drawing/2014/main" id="{BFD136EB-9472-41D2-82D0-0EDE639E32FB}"/>
                    </a:ext>
                  </a:extLst>
                </p14:cNvPr>
                <p14:cNvContentPartPr/>
                <p14:nvPr/>
              </p14:nvContentPartPr>
              <p14:xfrm>
                <a:off x="2403727" y="4329889"/>
                <a:ext cx="109440" cy="117360"/>
              </p14:xfrm>
            </p:contentPart>
          </mc:Choice>
          <mc:Fallback xmlns="">
            <p:pic>
              <p:nvPicPr>
                <p:cNvPr id="8215" name="잉크 8214">
                  <a:extLst>
                    <a:ext uri="{FF2B5EF4-FFF2-40B4-BE49-F238E27FC236}">
                      <a16:creationId xmlns:a16="http://schemas.microsoft.com/office/drawing/2014/main" id="{BFD136EB-9472-41D2-82D0-0EDE639E32F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94727" y="4321249"/>
                  <a:ext cx="127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216" name="잉크 8215">
                  <a:extLst>
                    <a:ext uri="{FF2B5EF4-FFF2-40B4-BE49-F238E27FC236}">
                      <a16:creationId xmlns:a16="http://schemas.microsoft.com/office/drawing/2014/main" id="{0C116E23-AA29-4DCF-99F4-99E7D1663AAE}"/>
                    </a:ext>
                  </a:extLst>
                </p14:cNvPr>
                <p14:cNvContentPartPr/>
                <p14:nvPr/>
              </p14:nvContentPartPr>
              <p14:xfrm>
                <a:off x="2535847" y="4288489"/>
                <a:ext cx="80280" cy="115560"/>
              </p14:xfrm>
            </p:contentPart>
          </mc:Choice>
          <mc:Fallback xmlns="">
            <p:pic>
              <p:nvPicPr>
                <p:cNvPr id="8216" name="잉크 8215">
                  <a:extLst>
                    <a:ext uri="{FF2B5EF4-FFF2-40B4-BE49-F238E27FC236}">
                      <a16:creationId xmlns:a16="http://schemas.microsoft.com/office/drawing/2014/main" id="{0C116E23-AA29-4DCF-99F4-99E7D1663AA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27207" y="4279489"/>
                  <a:ext cx="97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217" name="잉크 8216">
                  <a:extLst>
                    <a:ext uri="{FF2B5EF4-FFF2-40B4-BE49-F238E27FC236}">
                      <a16:creationId xmlns:a16="http://schemas.microsoft.com/office/drawing/2014/main" id="{80B39619-2D5E-483A-9C6C-1E2D2721076A}"/>
                    </a:ext>
                  </a:extLst>
                </p14:cNvPr>
                <p14:cNvContentPartPr/>
                <p14:nvPr/>
              </p14:nvContentPartPr>
              <p14:xfrm>
                <a:off x="2588767" y="4267249"/>
                <a:ext cx="127440" cy="137880"/>
              </p14:xfrm>
            </p:contentPart>
          </mc:Choice>
          <mc:Fallback xmlns="">
            <p:pic>
              <p:nvPicPr>
                <p:cNvPr id="8217" name="잉크 8216">
                  <a:extLst>
                    <a:ext uri="{FF2B5EF4-FFF2-40B4-BE49-F238E27FC236}">
                      <a16:creationId xmlns:a16="http://schemas.microsoft.com/office/drawing/2014/main" id="{80B39619-2D5E-483A-9C6C-1E2D2721076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79767" y="4258609"/>
                  <a:ext cx="145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218" name="잉크 8217">
                  <a:extLst>
                    <a:ext uri="{FF2B5EF4-FFF2-40B4-BE49-F238E27FC236}">
                      <a16:creationId xmlns:a16="http://schemas.microsoft.com/office/drawing/2014/main" id="{2C82BEC7-A67B-40E6-B8A4-DF615A27F681}"/>
                    </a:ext>
                  </a:extLst>
                </p14:cNvPr>
                <p14:cNvContentPartPr/>
                <p14:nvPr/>
              </p14:nvContentPartPr>
              <p14:xfrm>
                <a:off x="2727007" y="4284889"/>
                <a:ext cx="26640" cy="163440"/>
              </p14:xfrm>
            </p:contentPart>
          </mc:Choice>
          <mc:Fallback xmlns="">
            <p:pic>
              <p:nvPicPr>
                <p:cNvPr id="8218" name="잉크 8217">
                  <a:extLst>
                    <a:ext uri="{FF2B5EF4-FFF2-40B4-BE49-F238E27FC236}">
                      <a16:creationId xmlns:a16="http://schemas.microsoft.com/office/drawing/2014/main" id="{2C82BEC7-A67B-40E6-B8A4-DF615A27F68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18367" y="4275889"/>
                  <a:ext cx="44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219" name="잉크 8218">
                  <a:extLst>
                    <a:ext uri="{FF2B5EF4-FFF2-40B4-BE49-F238E27FC236}">
                      <a16:creationId xmlns:a16="http://schemas.microsoft.com/office/drawing/2014/main" id="{3CA82552-8E68-4F02-A0BA-B800776358B5}"/>
                    </a:ext>
                  </a:extLst>
                </p14:cNvPr>
                <p14:cNvContentPartPr/>
                <p14:nvPr/>
              </p14:nvContentPartPr>
              <p14:xfrm>
                <a:off x="2913847" y="4227649"/>
                <a:ext cx="89640" cy="128520"/>
              </p14:xfrm>
            </p:contentPart>
          </mc:Choice>
          <mc:Fallback xmlns="">
            <p:pic>
              <p:nvPicPr>
                <p:cNvPr id="8219" name="잉크 8218">
                  <a:extLst>
                    <a:ext uri="{FF2B5EF4-FFF2-40B4-BE49-F238E27FC236}">
                      <a16:creationId xmlns:a16="http://schemas.microsoft.com/office/drawing/2014/main" id="{3CA82552-8E68-4F02-A0BA-B800776358B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05207" y="4218649"/>
                  <a:ext cx="107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220" name="잉크 8219">
                  <a:extLst>
                    <a:ext uri="{FF2B5EF4-FFF2-40B4-BE49-F238E27FC236}">
                      <a16:creationId xmlns:a16="http://schemas.microsoft.com/office/drawing/2014/main" id="{9200FC7F-BF41-415B-8552-387832C1FB9E}"/>
                    </a:ext>
                  </a:extLst>
                </p14:cNvPr>
                <p14:cNvContentPartPr/>
                <p14:nvPr/>
              </p14:nvContentPartPr>
              <p14:xfrm>
                <a:off x="3045247" y="4229449"/>
                <a:ext cx="70200" cy="87120"/>
              </p14:xfrm>
            </p:contentPart>
          </mc:Choice>
          <mc:Fallback xmlns="">
            <p:pic>
              <p:nvPicPr>
                <p:cNvPr id="8220" name="잉크 8219">
                  <a:extLst>
                    <a:ext uri="{FF2B5EF4-FFF2-40B4-BE49-F238E27FC236}">
                      <a16:creationId xmlns:a16="http://schemas.microsoft.com/office/drawing/2014/main" id="{9200FC7F-BF41-415B-8552-387832C1FB9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36247" y="4220449"/>
                  <a:ext cx="878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221" name="잉크 8220">
                  <a:extLst>
                    <a:ext uri="{FF2B5EF4-FFF2-40B4-BE49-F238E27FC236}">
                      <a16:creationId xmlns:a16="http://schemas.microsoft.com/office/drawing/2014/main" id="{225F1590-4B5D-4ADD-A82A-867BCC67DC06}"/>
                    </a:ext>
                  </a:extLst>
                </p14:cNvPr>
                <p14:cNvContentPartPr/>
                <p14:nvPr/>
              </p14:nvContentPartPr>
              <p14:xfrm>
                <a:off x="2982967" y="4337449"/>
                <a:ext cx="127080" cy="92520"/>
              </p14:xfrm>
            </p:contentPart>
          </mc:Choice>
          <mc:Fallback xmlns="">
            <p:pic>
              <p:nvPicPr>
                <p:cNvPr id="8221" name="잉크 8220">
                  <a:extLst>
                    <a:ext uri="{FF2B5EF4-FFF2-40B4-BE49-F238E27FC236}">
                      <a16:creationId xmlns:a16="http://schemas.microsoft.com/office/drawing/2014/main" id="{225F1590-4B5D-4ADD-A82A-867BCC67DC0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74327" y="4328809"/>
                  <a:ext cx="144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22" name="잉크 8221">
                  <a:extLst>
                    <a:ext uri="{FF2B5EF4-FFF2-40B4-BE49-F238E27FC236}">
                      <a16:creationId xmlns:a16="http://schemas.microsoft.com/office/drawing/2014/main" id="{B8E7CB49-CE69-4002-827B-115DAB3F5C0A}"/>
                    </a:ext>
                  </a:extLst>
                </p14:cNvPr>
                <p14:cNvContentPartPr/>
                <p14:nvPr/>
              </p14:nvContentPartPr>
              <p14:xfrm>
                <a:off x="3053167" y="4359409"/>
                <a:ext cx="82440" cy="103680"/>
              </p14:xfrm>
            </p:contentPart>
          </mc:Choice>
          <mc:Fallback xmlns="">
            <p:pic>
              <p:nvPicPr>
                <p:cNvPr id="8222" name="잉크 8221">
                  <a:extLst>
                    <a:ext uri="{FF2B5EF4-FFF2-40B4-BE49-F238E27FC236}">
                      <a16:creationId xmlns:a16="http://schemas.microsoft.com/office/drawing/2014/main" id="{B8E7CB49-CE69-4002-827B-115DAB3F5C0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44167" y="4350409"/>
                  <a:ext cx="1000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223" name="잉크 8222">
                  <a:extLst>
                    <a:ext uri="{FF2B5EF4-FFF2-40B4-BE49-F238E27FC236}">
                      <a16:creationId xmlns:a16="http://schemas.microsoft.com/office/drawing/2014/main" id="{D79990D2-CE90-44E1-8E63-0F27485BE6CD}"/>
                    </a:ext>
                  </a:extLst>
                </p14:cNvPr>
                <p14:cNvContentPartPr/>
                <p14:nvPr/>
              </p14:nvContentPartPr>
              <p14:xfrm>
                <a:off x="3143527" y="4242769"/>
                <a:ext cx="139680" cy="106560"/>
              </p14:xfrm>
            </p:contentPart>
          </mc:Choice>
          <mc:Fallback xmlns="">
            <p:pic>
              <p:nvPicPr>
                <p:cNvPr id="8223" name="잉크 8222">
                  <a:extLst>
                    <a:ext uri="{FF2B5EF4-FFF2-40B4-BE49-F238E27FC236}">
                      <a16:creationId xmlns:a16="http://schemas.microsoft.com/office/drawing/2014/main" id="{D79990D2-CE90-44E1-8E63-0F27485BE6C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34887" y="4233769"/>
                  <a:ext cx="1573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224" name="잉크 8223">
                  <a:extLst>
                    <a:ext uri="{FF2B5EF4-FFF2-40B4-BE49-F238E27FC236}">
                      <a16:creationId xmlns:a16="http://schemas.microsoft.com/office/drawing/2014/main" id="{28AE3D77-0EB7-42D3-B249-9DC983C9F201}"/>
                    </a:ext>
                  </a:extLst>
                </p14:cNvPr>
                <p14:cNvContentPartPr/>
                <p14:nvPr/>
              </p14:nvContentPartPr>
              <p14:xfrm>
                <a:off x="3229567" y="4380289"/>
                <a:ext cx="96840" cy="107280"/>
              </p14:xfrm>
            </p:contentPart>
          </mc:Choice>
          <mc:Fallback xmlns="">
            <p:pic>
              <p:nvPicPr>
                <p:cNvPr id="8224" name="잉크 8223">
                  <a:extLst>
                    <a:ext uri="{FF2B5EF4-FFF2-40B4-BE49-F238E27FC236}">
                      <a16:creationId xmlns:a16="http://schemas.microsoft.com/office/drawing/2014/main" id="{28AE3D77-0EB7-42D3-B249-9DC983C9F20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20567" y="4371649"/>
                  <a:ext cx="1144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225" name="잉크 8224">
                  <a:extLst>
                    <a:ext uri="{FF2B5EF4-FFF2-40B4-BE49-F238E27FC236}">
                      <a16:creationId xmlns:a16="http://schemas.microsoft.com/office/drawing/2014/main" id="{A9A540CA-59F7-4E52-BBC5-BC2235AEA4BD}"/>
                    </a:ext>
                  </a:extLst>
                </p14:cNvPr>
                <p14:cNvContentPartPr/>
                <p14:nvPr/>
              </p14:nvContentPartPr>
              <p14:xfrm>
                <a:off x="3422167" y="4494409"/>
                <a:ext cx="11880" cy="9000"/>
              </p14:xfrm>
            </p:contentPart>
          </mc:Choice>
          <mc:Fallback xmlns="">
            <p:pic>
              <p:nvPicPr>
                <p:cNvPr id="8225" name="잉크 8224">
                  <a:extLst>
                    <a:ext uri="{FF2B5EF4-FFF2-40B4-BE49-F238E27FC236}">
                      <a16:creationId xmlns:a16="http://schemas.microsoft.com/office/drawing/2014/main" id="{A9A540CA-59F7-4E52-BBC5-BC2235AEA4B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13167" y="4485409"/>
                  <a:ext cx="29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28" name="잉크 8227">
                  <a:extLst>
                    <a:ext uri="{FF2B5EF4-FFF2-40B4-BE49-F238E27FC236}">
                      <a16:creationId xmlns:a16="http://schemas.microsoft.com/office/drawing/2014/main" id="{263CE8C2-AA37-494C-8596-3EB69BEFB932}"/>
                    </a:ext>
                  </a:extLst>
                </p14:cNvPr>
                <p14:cNvContentPartPr/>
                <p14:nvPr/>
              </p14:nvContentPartPr>
              <p14:xfrm>
                <a:off x="3535567" y="4253569"/>
                <a:ext cx="100440" cy="208080"/>
              </p14:xfrm>
            </p:contentPart>
          </mc:Choice>
          <mc:Fallback xmlns="">
            <p:pic>
              <p:nvPicPr>
                <p:cNvPr id="8228" name="잉크 8227">
                  <a:extLst>
                    <a:ext uri="{FF2B5EF4-FFF2-40B4-BE49-F238E27FC236}">
                      <a16:creationId xmlns:a16="http://schemas.microsoft.com/office/drawing/2014/main" id="{263CE8C2-AA37-494C-8596-3EB69BEFB93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526567" y="4244929"/>
                  <a:ext cx="1180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229" name="잉크 8228">
                  <a:extLst>
                    <a:ext uri="{FF2B5EF4-FFF2-40B4-BE49-F238E27FC236}">
                      <a16:creationId xmlns:a16="http://schemas.microsoft.com/office/drawing/2014/main" id="{963C735C-767F-4320-87AF-9E7A05072D02}"/>
                    </a:ext>
                  </a:extLst>
                </p14:cNvPr>
                <p14:cNvContentPartPr/>
                <p14:nvPr/>
              </p14:nvContentPartPr>
              <p14:xfrm>
                <a:off x="3675967" y="4336369"/>
                <a:ext cx="141840" cy="21960"/>
              </p14:xfrm>
            </p:contentPart>
          </mc:Choice>
          <mc:Fallback xmlns="">
            <p:pic>
              <p:nvPicPr>
                <p:cNvPr id="8229" name="잉크 8228">
                  <a:extLst>
                    <a:ext uri="{FF2B5EF4-FFF2-40B4-BE49-F238E27FC236}">
                      <a16:creationId xmlns:a16="http://schemas.microsoft.com/office/drawing/2014/main" id="{963C735C-767F-4320-87AF-9E7A05072D0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67327" y="4327729"/>
                  <a:ext cx="1594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30" name="잉크 8229">
                  <a:extLst>
                    <a:ext uri="{FF2B5EF4-FFF2-40B4-BE49-F238E27FC236}">
                      <a16:creationId xmlns:a16="http://schemas.microsoft.com/office/drawing/2014/main" id="{0927BD2B-EEC9-4040-875A-3F0392758B40}"/>
                    </a:ext>
                  </a:extLst>
                </p14:cNvPr>
                <p14:cNvContentPartPr/>
                <p14:nvPr/>
              </p14:nvContentPartPr>
              <p14:xfrm>
                <a:off x="3833647" y="4247089"/>
                <a:ext cx="36360" cy="170640"/>
              </p14:xfrm>
            </p:contentPart>
          </mc:Choice>
          <mc:Fallback xmlns="">
            <p:pic>
              <p:nvPicPr>
                <p:cNvPr id="8230" name="잉크 8229">
                  <a:extLst>
                    <a:ext uri="{FF2B5EF4-FFF2-40B4-BE49-F238E27FC236}">
                      <a16:creationId xmlns:a16="http://schemas.microsoft.com/office/drawing/2014/main" id="{0927BD2B-EEC9-4040-875A-3F0392758B4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25007" y="4238449"/>
                  <a:ext cx="54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31" name="잉크 8230">
                  <a:extLst>
                    <a:ext uri="{FF2B5EF4-FFF2-40B4-BE49-F238E27FC236}">
                      <a16:creationId xmlns:a16="http://schemas.microsoft.com/office/drawing/2014/main" id="{64D7846E-4F08-4E15-85FA-26C7D59CBBC8}"/>
                    </a:ext>
                  </a:extLst>
                </p14:cNvPr>
                <p14:cNvContentPartPr/>
                <p14:nvPr/>
              </p14:nvContentPartPr>
              <p14:xfrm>
                <a:off x="3953527" y="4251049"/>
                <a:ext cx="257040" cy="119520"/>
              </p14:xfrm>
            </p:contentPart>
          </mc:Choice>
          <mc:Fallback xmlns="">
            <p:pic>
              <p:nvPicPr>
                <p:cNvPr id="8231" name="잉크 8230">
                  <a:extLst>
                    <a:ext uri="{FF2B5EF4-FFF2-40B4-BE49-F238E27FC236}">
                      <a16:creationId xmlns:a16="http://schemas.microsoft.com/office/drawing/2014/main" id="{64D7846E-4F08-4E15-85FA-26C7D59CBBC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44527" y="4242409"/>
                  <a:ext cx="274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32" name="잉크 8231">
                  <a:extLst>
                    <a:ext uri="{FF2B5EF4-FFF2-40B4-BE49-F238E27FC236}">
                      <a16:creationId xmlns:a16="http://schemas.microsoft.com/office/drawing/2014/main" id="{A11E9A49-10EE-467A-9C83-553EC9A03751}"/>
                    </a:ext>
                  </a:extLst>
                </p14:cNvPr>
                <p14:cNvContentPartPr/>
                <p14:nvPr/>
              </p14:nvContentPartPr>
              <p14:xfrm>
                <a:off x="4090687" y="4365889"/>
                <a:ext cx="123840" cy="113760"/>
              </p14:xfrm>
            </p:contentPart>
          </mc:Choice>
          <mc:Fallback xmlns="">
            <p:pic>
              <p:nvPicPr>
                <p:cNvPr id="8232" name="잉크 8231">
                  <a:extLst>
                    <a:ext uri="{FF2B5EF4-FFF2-40B4-BE49-F238E27FC236}">
                      <a16:creationId xmlns:a16="http://schemas.microsoft.com/office/drawing/2014/main" id="{A11E9A49-10EE-467A-9C83-553EC9A0375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082047" y="4356889"/>
                  <a:ext cx="141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33" name="잉크 8232">
                  <a:extLst>
                    <a:ext uri="{FF2B5EF4-FFF2-40B4-BE49-F238E27FC236}">
                      <a16:creationId xmlns:a16="http://schemas.microsoft.com/office/drawing/2014/main" id="{1D202EFD-A72A-4648-BAD8-BF29CD5590DB}"/>
                    </a:ext>
                  </a:extLst>
                </p14:cNvPr>
                <p14:cNvContentPartPr/>
                <p14:nvPr/>
              </p14:nvContentPartPr>
              <p14:xfrm>
                <a:off x="4123447" y="4415569"/>
                <a:ext cx="112680" cy="12600"/>
              </p14:xfrm>
            </p:contentPart>
          </mc:Choice>
          <mc:Fallback xmlns="">
            <p:pic>
              <p:nvPicPr>
                <p:cNvPr id="8233" name="잉크 8232">
                  <a:extLst>
                    <a:ext uri="{FF2B5EF4-FFF2-40B4-BE49-F238E27FC236}">
                      <a16:creationId xmlns:a16="http://schemas.microsoft.com/office/drawing/2014/main" id="{1D202EFD-A72A-4648-BAD8-BF29CD5590D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14447" y="4406569"/>
                  <a:ext cx="1303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34" name="잉크 8233">
                  <a:extLst>
                    <a:ext uri="{FF2B5EF4-FFF2-40B4-BE49-F238E27FC236}">
                      <a16:creationId xmlns:a16="http://schemas.microsoft.com/office/drawing/2014/main" id="{9A0EE4E7-2B01-40DD-858D-2C923E3CA931}"/>
                    </a:ext>
                  </a:extLst>
                </p14:cNvPr>
                <p14:cNvContentPartPr/>
                <p14:nvPr/>
              </p14:nvContentPartPr>
              <p14:xfrm>
                <a:off x="4221007" y="4273009"/>
                <a:ext cx="186120" cy="208800"/>
              </p14:xfrm>
            </p:contentPart>
          </mc:Choice>
          <mc:Fallback xmlns="">
            <p:pic>
              <p:nvPicPr>
                <p:cNvPr id="8234" name="잉크 8233">
                  <a:extLst>
                    <a:ext uri="{FF2B5EF4-FFF2-40B4-BE49-F238E27FC236}">
                      <a16:creationId xmlns:a16="http://schemas.microsoft.com/office/drawing/2014/main" id="{9A0EE4E7-2B01-40DD-858D-2C923E3CA93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12007" y="4264369"/>
                  <a:ext cx="203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35" name="잉크 8234">
                  <a:extLst>
                    <a:ext uri="{FF2B5EF4-FFF2-40B4-BE49-F238E27FC236}">
                      <a16:creationId xmlns:a16="http://schemas.microsoft.com/office/drawing/2014/main" id="{D8412654-90AD-48CC-9DEE-AA9775C9ABF7}"/>
                    </a:ext>
                  </a:extLst>
                </p14:cNvPr>
                <p14:cNvContentPartPr/>
                <p14:nvPr/>
              </p14:nvContentPartPr>
              <p14:xfrm>
                <a:off x="4378327" y="4287409"/>
                <a:ext cx="139320" cy="156600"/>
              </p14:xfrm>
            </p:contentPart>
          </mc:Choice>
          <mc:Fallback xmlns="">
            <p:pic>
              <p:nvPicPr>
                <p:cNvPr id="8235" name="잉크 8234">
                  <a:extLst>
                    <a:ext uri="{FF2B5EF4-FFF2-40B4-BE49-F238E27FC236}">
                      <a16:creationId xmlns:a16="http://schemas.microsoft.com/office/drawing/2014/main" id="{D8412654-90AD-48CC-9DEE-AA9775C9ABF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69327" y="4278409"/>
                  <a:ext cx="156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36" name="잉크 8235">
                  <a:extLst>
                    <a:ext uri="{FF2B5EF4-FFF2-40B4-BE49-F238E27FC236}">
                      <a16:creationId xmlns:a16="http://schemas.microsoft.com/office/drawing/2014/main" id="{0CD8445C-BDF0-4E84-93A4-C84FF5BEE7B8}"/>
                    </a:ext>
                  </a:extLst>
                </p14:cNvPr>
                <p14:cNvContentPartPr/>
                <p14:nvPr/>
              </p14:nvContentPartPr>
              <p14:xfrm>
                <a:off x="4551847" y="4325929"/>
                <a:ext cx="11880" cy="172440"/>
              </p14:xfrm>
            </p:contentPart>
          </mc:Choice>
          <mc:Fallback xmlns="">
            <p:pic>
              <p:nvPicPr>
                <p:cNvPr id="8236" name="잉크 8235">
                  <a:extLst>
                    <a:ext uri="{FF2B5EF4-FFF2-40B4-BE49-F238E27FC236}">
                      <a16:creationId xmlns:a16="http://schemas.microsoft.com/office/drawing/2014/main" id="{0CD8445C-BDF0-4E84-93A4-C84FF5BEE7B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542847" y="4317289"/>
                  <a:ext cx="29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37" name="잉크 8236">
                  <a:extLst>
                    <a:ext uri="{FF2B5EF4-FFF2-40B4-BE49-F238E27FC236}">
                      <a16:creationId xmlns:a16="http://schemas.microsoft.com/office/drawing/2014/main" id="{B699612F-BD66-481C-A43F-33E28D97D9BF}"/>
                    </a:ext>
                  </a:extLst>
                </p14:cNvPr>
                <p14:cNvContentPartPr/>
                <p14:nvPr/>
              </p14:nvContentPartPr>
              <p14:xfrm>
                <a:off x="4737607" y="4239529"/>
                <a:ext cx="154800" cy="143280"/>
              </p14:xfrm>
            </p:contentPart>
          </mc:Choice>
          <mc:Fallback xmlns="">
            <p:pic>
              <p:nvPicPr>
                <p:cNvPr id="8237" name="잉크 8236">
                  <a:extLst>
                    <a:ext uri="{FF2B5EF4-FFF2-40B4-BE49-F238E27FC236}">
                      <a16:creationId xmlns:a16="http://schemas.microsoft.com/office/drawing/2014/main" id="{B699612F-BD66-481C-A43F-33E28D97D9B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28607" y="4230889"/>
                  <a:ext cx="1724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38" name="잉크 8237">
                  <a:extLst>
                    <a:ext uri="{FF2B5EF4-FFF2-40B4-BE49-F238E27FC236}">
                      <a16:creationId xmlns:a16="http://schemas.microsoft.com/office/drawing/2014/main" id="{4AFEF3A0-BD7A-45E1-A54B-BB0A653F329D}"/>
                    </a:ext>
                  </a:extLst>
                </p14:cNvPr>
                <p14:cNvContentPartPr/>
                <p14:nvPr/>
              </p14:nvContentPartPr>
              <p14:xfrm>
                <a:off x="4804927" y="4370929"/>
                <a:ext cx="88920" cy="124920"/>
              </p14:xfrm>
            </p:contentPart>
          </mc:Choice>
          <mc:Fallback xmlns="">
            <p:pic>
              <p:nvPicPr>
                <p:cNvPr id="8238" name="잉크 8237">
                  <a:extLst>
                    <a:ext uri="{FF2B5EF4-FFF2-40B4-BE49-F238E27FC236}">
                      <a16:creationId xmlns:a16="http://schemas.microsoft.com/office/drawing/2014/main" id="{4AFEF3A0-BD7A-45E1-A54B-BB0A653F329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95927" y="4361929"/>
                  <a:ext cx="106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39" name="잉크 8238">
                  <a:extLst>
                    <a:ext uri="{FF2B5EF4-FFF2-40B4-BE49-F238E27FC236}">
                      <a16:creationId xmlns:a16="http://schemas.microsoft.com/office/drawing/2014/main" id="{5E3D6D13-0850-47CA-B959-F41B7AEA2B41}"/>
                    </a:ext>
                  </a:extLst>
                </p14:cNvPr>
                <p14:cNvContentPartPr/>
                <p14:nvPr/>
              </p14:nvContentPartPr>
              <p14:xfrm>
                <a:off x="4815727" y="4394329"/>
                <a:ext cx="212400" cy="87120"/>
              </p14:xfrm>
            </p:contentPart>
          </mc:Choice>
          <mc:Fallback xmlns="">
            <p:pic>
              <p:nvPicPr>
                <p:cNvPr id="8239" name="잉크 8238">
                  <a:extLst>
                    <a:ext uri="{FF2B5EF4-FFF2-40B4-BE49-F238E27FC236}">
                      <a16:creationId xmlns:a16="http://schemas.microsoft.com/office/drawing/2014/main" id="{5E3D6D13-0850-47CA-B959-F41B7AEA2B4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807087" y="4385689"/>
                  <a:ext cx="230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40" name="잉크 8239">
                  <a:extLst>
                    <a:ext uri="{FF2B5EF4-FFF2-40B4-BE49-F238E27FC236}">
                      <a16:creationId xmlns:a16="http://schemas.microsoft.com/office/drawing/2014/main" id="{09CEA48E-378C-42D3-AD54-FEA8018946F3}"/>
                    </a:ext>
                  </a:extLst>
                </p14:cNvPr>
                <p14:cNvContentPartPr/>
                <p14:nvPr/>
              </p14:nvContentPartPr>
              <p14:xfrm>
                <a:off x="4982047" y="4257529"/>
                <a:ext cx="141120" cy="105120"/>
              </p14:xfrm>
            </p:contentPart>
          </mc:Choice>
          <mc:Fallback xmlns="">
            <p:pic>
              <p:nvPicPr>
                <p:cNvPr id="8240" name="잉크 8239">
                  <a:extLst>
                    <a:ext uri="{FF2B5EF4-FFF2-40B4-BE49-F238E27FC236}">
                      <a16:creationId xmlns:a16="http://schemas.microsoft.com/office/drawing/2014/main" id="{09CEA48E-378C-42D3-AD54-FEA8018946F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73407" y="4248529"/>
                  <a:ext cx="1587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241" name="잉크 8240">
                  <a:extLst>
                    <a:ext uri="{FF2B5EF4-FFF2-40B4-BE49-F238E27FC236}">
                      <a16:creationId xmlns:a16="http://schemas.microsoft.com/office/drawing/2014/main" id="{035B77ED-8574-4A86-83B2-16FF5518712D}"/>
                    </a:ext>
                  </a:extLst>
                </p14:cNvPr>
                <p14:cNvContentPartPr/>
                <p14:nvPr/>
              </p14:nvContentPartPr>
              <p14:xfrm>
                <a:off x="5060887" y="4356169"/>
                <a:ext cx="117360" cy="119880"/>
              </p14:xfrm>
            </p:contentPart>
          </mc:Choice>
          <mc:Fallback xmlns="">
            <p:pic>
              <p:nvPicPr>
                <p:cNvPr id="8241" name="잉크 8240">
                  <a:extLst>
                    <a:ext uri="{FF2B5EF4-FFF2-40B4-BE49-F238E27FC236}">
                      <a16:creationId xmlns:a16="http://schemas.microsoft.com/office/drawing/2014/main" id="{035B77ED-8574-4A86-83B2-16FF5518712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52247" y="4347169"/>
                  <a:ext cx="135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242" name="잉크 8241">
                  <a:extLst>
                    <a:ext uri="{FF2B5EF4-FFF2-40B4-BE49-F238E27FC236}">
                      <a16:creationId xmlns:a16="http://schemas.microsoft.com/office/drawing/2014/main" id="{BD27D3B6-9D92-4EC9-BB68-02E767D0A0A8}"/>
                    </a:ext>
                  </a:extLst>
                </p14:cNvPr>
                <p14:cNvContentPartPr/>
                <p14:nvPr/>
              </p14:nvContentPartPr>
              <p14:xfrm>
                <a:off x="5259607" y="4456969"/>
                <a:ext cx="1080" cy="6480"/>
              </p14:xfrm>
            </p:contentPart>
          </mc:Choice>
          <mc:Fallback xmlns="">
            <p:pic>
              <p:nvPicPr>
                <p:cNvPr id="8242" name="잉크 8241">
                  <a:extLst>
                    <a:ext uri="{FF2B5EF4-FFF2-40B4-BE49-F238E27FC236}">
                      <a16:creationId xmlns:a16="http://schemas.microsoft.com/office/drawing/2014/main" id="{BD27D3B6-9D92-4EC9-BB68-02E767D0A0A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250967" y="4447969"/>
                  <a:ext cx="187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243" name="잉크 8242">
                  <a:extLst>
                    <a:ext uri="{FF2B5EF4-FFF2-40B4-BE49-F238E27FC236}">
                      <a16:creationId xmlns:a16="http://schemas.microsoft.com/office/drawing/2014/main" id="{F8ED95F5-5C94-4E45-8275-72B212820258}"/>
                    </a:ext>
                  </a:extLst>
                </p14:cNvPr>
                <p14:cNvContentPartPr/>
                <p14:nvPr/>
              </p14:nvContentPartPr>
              <p14:xfrm>
                <a:off x="5326567" y="4236649"/>
                <a:ext cx="55440" cy="291600"/>
              </p14:xfrm>
            </p:contentPart>
          </mc:Choice>
          <mc:Fallback xmlns="">
            <p:pic>
              <p:nvPicPr>
                <p:cNvPr id="8243" name="잉크 8242">
                  <a:extLst>
                    <a:ext uri="{FF2B5EF4-FFF2-40B4-BE49-F238E27FC236}">
                      <a16:creationId xmlns:a16="http://schemas.microsoft.com/office/drawing/2014/main" id="{F8ED95F5-5C94-4E45-8275-72B21282025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17927" y="4228009"/>
                  <a:ext cx="73080" cy="30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245" name="잉크 8244">
                <a:extLst>
                  <a:ext uri="{FF2B5EF4-FFF2-40B4-BE49-F238E27FC236}">
                    <a16:creationId xmlns:a16="http://schemas.microsoft.com/office/drawing/2014/main" id="{9373B3B3-2EB2-4E60-A682-1E3DDD6F3BAB}"/>
                  </a:ext>
                </a:extLst>
              </p14:cNvPr>
              <p14:cNvContentPartPr/>
              <p14:nvPr/>
            </p14:nvContentPartPr>
            <p14:xfrm>
              <a:off x="2403727" y="5748649"/>
              <a:ext cx="3603240" cy="105840"/>
            </p14:xfrm>
          </p:contentPart>
        </mc:Choice>
        <mc:Fallback xmlns="">
          <p:pic>
            <p:nvPicPr>
              <p:cNvPr id="8245" name="잉크 8244">
                <a:extLst>
                  <a:ext uri="{FF2B5EF4-FFF2-40B4-BE49-F238E27FC236}">
                    <a16:creationId xmlns:a16="http://schemas.microsoft.com/office/drawing/2014/main" id="{9373B3B3-2EB2-4E60-A682-1E3DDD6F3BA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394727" y="5739649"/>
                <a:ext cx="36208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248" name="잉크 8247">
                <a:extLst>
                  <a:ext uri="{FF2B5EF4-FFF2-40B4-BE49-F238E27FC236}">
                    <a16:creationId xmlns:a16="http://schemas.microsoft.com/office/drawing/2014/main" id="{CD83A4FA-4D37-4073-8B95-1DFFCF5CE803}"/>
                  </a:ext>
                </a:extLst>
              </p14:cNvPr>
              <p14:cNvContentPartPr/>
              <p14:nvPr/>
            </p14:nvContentPartPr>
            <p14:xfrm>
              <a:off x="7672687" y="5697529"/>
              <a:ext cx="896760" cy="117000"/>
            </p14:xfrm>
          </p:contentPart>
        </mc:Choice>
        <mc:Fallback xmlns="">
          <p:pic>
            <p:nvPicPr>
              <p:cNvPr id="8248" name="잉크 8247">
                <a:extLst>
                  <a:ext uri="{FF2B5EF4-FFF2-40B4-BE49-F238E27FC236}">
                    <a16:creationId xmlns:a16="http://schemas.microsoft.com/office/drawing/2014/main" id="{CD83A4FA-4D37-4073-8B95-1DFFCF5CE80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664047" y="5688529"/>
                <a:ext cx="9144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249" name="잉크 8248">
                <a:extLst>
                  <a:ext uri="{FF2B5EF4-FFF2-40B4-BE49-F238E27FC236}">
                    <a16:creationId xmlns:a16="http://schemas.microsoft.com/office/drawing/2014/main" id="{A7CDC73E-7F3C-442E-B69A-96D4817FBC09}"/>
                  </a:ext>
                </a:extLst>
              </p14:cNvPr>
              <p14:cNvContentPartPr/>
              <p14:nvPr/>
            </p14:nvContentPartPr>
            <p14:xfrm>
              <a:off x="468007" y="6039529"/>
              <a:ext cx="2497320" cy="113400"/>
            </p14:xfrm>
          </p:contentPart>
        </mc:Choice>
        <mc:Fallback xmlns="">
          <p:pic>
            <p:nvPicPr>
              <p:cNvPr id="8249" name="잉크 8248">
                <a:extLst>
                  <a:ext uri="{FF2B5EF4-FFF2-40B4-BE49-F238E27FC236}">
                    <a16:creationId xmlns:a16="http://schemas.microsoft.com/office/drawing/2014/main" id="{A7CDC73E-7F3C-442E-B69A-96D4817FBC0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59007" y="6030529"/>
                <a:ext cx="2514960" cy="13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261" name="그룹 8260">
            <a:extLst>
              <a:ext uri="{FF2B5EF4-FFF2-40B4-BE49-F238E27FC236}">
                <a16:creationId xmlns:a16="http://schemas.microsoft.com/office/drawing/2014/main" id="{033D0D13-20FD-4AEB-8919-F3739325F898}"/>
              </a:ext>
            </a:extLst>
          </p:cNvPr>
          <p:cNvGrpSpPr/>
          <p:nvPr/>
        </p:nvGrpSpPr>
        <p:grpSpPr>
          <a:xfrm>
            <a:off x="1999447" y="2675329"/>
            <a:ext cx="4986360" cy="407880"/>
            <a:chOff x="1999447" y="2675329"/>
            <a:chExt cx="498636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AACCE676-9DE3-4AFE-B75E-3163CCC85C70}"/>
                    </a:ext>
                  </a:extLst>
                </p14:cNvPr>
                <p14:cNvContentPartPr/>
                <p14:nvPr/>
              </p14:nvContentPartPr>
              <p14:xfrm>
                <a:off x="1999447" y="2851369"/>
                <a:ext cx="1261440" cy="547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AACCE676-9DE3-4AFE-B75E-3163CCC85C7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990807" y="2842729"/>
                  <a:ext cx="12790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4DD942F4-6CE8-47A8-A057-4F7ACD41EBDB}"/>
                    </a:ext>
                  </a:extLst>
                </p14:cNvPr>
                <p14:cNvContentPartPr/>
                <p14:nvPr/>
              </p14:nvContentPartPr>
              <p14:xfrm>
                <a:off x="2911327" y="2865409"/>
                <a:ext cx="796320" cy="1782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4DD942F4-6CE8-47A8-A057-4F7ACD41EBD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02327" y="2856409"/>
                  <a:ext cx="813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78CD02E5-4895-4F7A-975C-6282C62238AE}"/>
                    </a:ext>
                  </a:extLst>
                </p14:cNvPr>
                <p14:cNvContentPartPr/>
                <p14:nvPr/>
              </p14:nvContentPartPr>
              <p14:xfrm>
                <a:off x="3654367" y="2816089"/>
                <a:ext cx="130680" cy="26712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78CD02E5-4895-4F7A-975C-6282C62238A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45727" y="2807089"/>
                  <a:ext cx="1483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5988B2D7-847A-4B86-9963-32EDC618D3C0}"/>
                    </a:ext>
                  </a:extLst>
                </p14:cNvPr>
                <p14:cNvContentPartPr/>
                <p14:nvPr/>
              </p14:nvContentPartPr>
              <p14:xfrm>
                <a:off x="3817807" y="2684329"/>
                <a:ext cx="177480" cy="435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5988B2D7-847A-4B86-9963-32EDC618D3C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08807" y="2675689"/>
                  <a:ext cx="1951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DBF97D2C-5F21-45A5-9923-BE61C9B62534}"/>
                    </a:ext>
                  </a:extLst>
                </p14:cNvPr>
                <p14:cNvContentPartPr/>
                <p14:nvPr/>
              </p14:nvContentPartPr>
              <p14:xfrm>
                <a:off x="3820327" y="2781529"/>
                <a:ext cx="263880" cy="14904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DBF97D2C-5F21-45A5-9923-BE61C9B6253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811327" y="2772529"/>
                  <a:ext cx="281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5773E87D-2102-41F9-88A0-14CD2EDC1F9E}"/>
                    </a:ext>
                  </a:extLst>
                </p14:cNvPr>
                <p14:cNvContentPartPr/>
                <p14:nvPr/>
              </p14:nvContentPartPr>
              <p14:xfrm>
                <a:off x="4134967" y="2675329"/>
                <a:ext cx="98640" cy="1825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5773E87D-2102-41F9-88A0-14CD2EDC1F9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125967" y="2666329"/>
                  <a:ext cx="1162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002B8CA4-392F-491C-9D6F-307C25D8942A}"/>
                    </a:ext>
                  </a:extLst>
                </p14:cNvPr>
                <p14:cNvContentPartPr/>
                <p14:nvPr/>
              </p14:nvContentPartPr>
              <p14:xfrm>
                <a:off x="4126327" y="2758849"/>
                <a:ext cx="120600" cy="1252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002B8CA4-392F-491C-9D6F-307C25D8942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17687" y="2749849"/>
                  <a:ext cx="138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CC48149A-50A4-43E9-859A-042FAFB05A87}"/>
                    </a:ext>
                  </a:extLst>
                </p14:cNvPr>
                <p14:cNvContentPartPr/>
                <p14:nvPr/>
              </p14:nvContentPartPr>
              <p14:xfrm>
                <a:off x="4129207" y="2934889"/>
                <a:ext cx="114120" cy="896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CC48149A-50A4-43E9-859A-042FAFB05A8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120567" y="2925889"/>
                  <a:ext cx="131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72D39C98-2781-49C0-A43E-0279C1E2983E}"/>
                    </a:ext>
                  </a:extLst>
                </p14:cNvPr>
                <p14:cNvContentPartPr/>
                <p14:nvPr/>
              </p14:nvContentPartPr>
              <p14:xfrm>
                <a:off x="4294807" y="2759929"/>
                <a:ext cx="109800" cy="133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72D39C98-2781-49C0-A43E-0279C1E2983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286167" y="2750929"/>
                  <a:ext cx="127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D86DA134-DB52-42F7-B940-C86F8CB43EEE}"/>
                    </a:ext>
                  </a:extLst>
                </p14:cNvPr>
                <p14:cNvContentPartPr/>
                <p14:nvPr/>
              </p14:nvContentPartPr>
              <p14:xfrm>
                <a:off x="4245487" y="2807809"/>
                <a:ext cx="135360" cy="1544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D86DA134-DB52-42F7-B940-C86F8CB43EE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36847" y="2798809"/>
                  <a:ext cx="153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8192" name="잉크 8191">
                  <a:extLst>
                    <a:ext uri="{FF2B5EF4-FFF2-40B4-BE49-F238E27FC236}">
                      <a16:creationId xmlns:a16="http://schemas.microsoft.com/office/drawing/2014/main" id="{57844ED6-8E1B-4D7E-907D-57DEE4E1E430}"/>
                    </a:ext>
                  </a:extLst>
                </p14:cNvPr>
                <p14:cNvContentPartPr/>
                <p14:nvPr/>
              </p14:nvContentPartPr>
              <p14:xfrm>
                <a:off x="4418287" y="2818609"/>
                <a:ext cx="84600" cy="130320"/>
              </p14:xfrm>
            </p:contentPart>
          </mc:Choice>
          <mc:Fallback xmlns="">
            <p:pic>
              <p:nvPicPr>
                <p:cNvPr id="8192" name="잉크 8191">
                  <a:extLst>
                    <a:ext uri="{FF2B5EF4-FFF2-40B4-BE49-F238E27FC236}">
                      <a16:creationId xmlns:a16="http://schemas.microsoft.com/office/drawing/2014/main" id="{57844ED6-8E1B-4D7E-907D-57DEE4E1E43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409287" y="2809969"/>
                  <a:ext cx="102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8193" name="잉크 8192">
                  <a:extLst>
                    <a:ext uri="{FF2B5EF4-FFF2-40B4-BE49-F238E27FC236}">
                      <a16:creationId xmlns:a16="http://schemas.microsoft.com/office/drawing/2014/main" id="{FACEBE58-6F8A-45A0-A078-7E71762B9FCE}"/>
                    </a:ext>
                  </a:extLst>
                </p14:cNvPr>
                <p14:cNvContentPartPr/>
                <p14:nvPr/>
              </p14:nvContentPartPr>
              <p14:xfrm>
                <a:off x="4458607" y="2766769"/>
                <a:ext cx="174960" cy="244800"/>
              </p14:xfrm>
            </p:contentPart>
          </mc:Choice>
          <mc:Fallback xmlns="">
            <p:pic>
              <p:nvPicPr>
                <p:cNvPr id="8193" name="잉크 8192">
                  <a:extLst>
                    <a:ext uri="{FF2B5EF4-FFF2-40B4-BE49-F238E27FC236}">
                      <a16:creationId xmlns:a16="http://schemas.microsoft.com/office/drawing/2014/main" id="{FACEBE58-6F8A-45A0-A078-7E71762B9FC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49607" y="2758129"/>
                  <a:ext cx="1926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8199" name="잉크 8198">
                  <a:extLst>
                    <a:ext uri="{FF2B5EF4-FFF2-40B4-BE49-F238E27FC236}">
                      <a16:creationId xmlns:a16="http://schemas.microsoft.com/office/drawing/2014/main" id="{C003F0BB-4209-4087-BDC7-A106E9A9B65E}"/>
                    </a:ext>
                  </a:extLst>
                </p14:cNvPr>
                <p14:cNvContentPartPr/>
                <p14:nvPr/>
              </p14:nvContentPartPr>
              <p14:xfrm>
                <a:off x="4835527" y="2763169"/>
                <a:ext cx="82080" cy="117720"/>
              </p14:xfrm>
            </p:contentPart>
          </mc:Choice>
          <mc:Fallback xmlns="">
            <p:pic>
              <p:nvPicPr>
                <p:cNvPr id="8199" name="잉크 8198">
                  <a:extLst>
                    <a:ext uri="{FF2B5EF4-FFF2-40B4-BE49-F238E27FC236}">
                      <a16:creationId xmlns:a16="http://schemas.microsoft.com/office/drawing/2014/main" id="{C003F0BB-4209-4087-BDC7-A106E9A9B65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826887" y="2754169"/>
                  <a:ext cx="99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8200" name="잉크 8199">
                  <a:extLst>
                    <a:ext uri="{FF2B5EF4-FFF2-40B4-BE49-F238E27FC236}">
                      <a16:creationId xmlns:a16="http://schemas.microsoft.com/office/drawing/2014/main" id="{0F4FCA8B-3AE3-412D-A765-00576EC9EACE}"/>
                    </a:ext>
                  </a:extLst>
                </p14:cNvPr>
                <p14:cNvContentPartPr/>
                <p14:nvPr/>
              </p14:nvContentPartPr>
              <p14:xfrm>
                <a:off x="4954327" y="2755969"/>
                <a:ext cx="79560" cy="100080"/>
              </p14:xfrm>
            </p:contentPart>
          </mc:Choice>
          <mc:Fallback xmlns="">
            <p:pic>
              <p:nvPicPr>
                <p:cNvPr id="8200" name="잉크 8199">
                  <a:extLst>
                    <a:ext uri="{FF2B5EF4-FFF2-40B4-BE49-F238E27FC236}">
                      <a16:creationId xmlns:a16="http://schemas.microsoft.com/office/drawing/2014/main" id="{0F4FCA8B-3AE3-412D-A765-00576EC9EAC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945327" y="2747329"/>
                  <a:ext cx="97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8201" name="잉크 8200">
                  <a:extLst>
                    <a:ext uri="{FF2B5EF4-FFF2-40B4-BE49-F238E27FC236}">
                      <a16:creationId xmlns:a16="http://schemas.microsoft.com/office/drawing/2014/main" id="{4D1BB302-06C2-465F-8F2A-520EEAF1922B}"/>
                    </a:ext>
                  </a:extLst>
                </p14:cNvPr>
                <p14:cNvContentPartPr/>
                <p14:nvPr/>
              </p14:nvContentPartPr>
              <p14:xfrm>
                <a:off x="4884487" y="2870449"/>
                <a:ext cx="163440" cy="113040"/>
              </p14:xfrm>
            </p:contentPart>
          </mc:Choice>
          <mc:Fallback xmlns="">
            <p:pic>
              <p:nvPicPr>
                <p:cNvPr id="8201" name="잉크 8200">
                  <a:extLst>
                    <a:ext uri="{FF2B5EF4-FFF2-40B4-BE49-F238E27FC236}">
                      <a16:creationId xmlns:a16="http://schemas.microsoft.com/office/drawing/2014/main" id="{4D1BB302-06C2-465F-8F2A-520EEAF1922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75847" y="2861449"/>
                  <a:ext cx="181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8202" name="잉크 8201">
                  <a:extLst>
                    <a:ext uri="{FF2B5EF4-FFF2-40B4-BE49-F238E27FC236}">
                      <a16:creationId xmlns:a16="http://schemas.microsoft.com/office/drawing/2014/main" id="{43665AD1-4FDE-4AFF-B41D-EADCADECFFA4}"/>
                    </a:ext>
                  </a:extLst>
                </p14:cNvPr>
                <p14:cNvContentPartPr/>
                <p14:nvPr/>
              </p14:nvContentPartPr>
              <p14:xfrm>
                <a:off x="4959727" y="2904649"/>
                <a:ext cx="109440" cy="91080"/>
              </p14:xfrm>
            </p:contentPart>
          </mc:Choice>
          <mc:Fallback xmlns="">
            <p:pic>
              <p:nvPicPr>
                <p:cNvPr id="8202" name="잉크 8201">
                  <a:extLst>
                    <a:ext uri="{FF2B5EF4-FFF2-40B4-BE49-F238E27FC236}">
                      <a16:creationId xmlns:a16="http://schemas.microsoft.com/office/drawing/2014/main" id="{43665AD1-4FDE-4AFF-B41D-EADCADECFFA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951087" y="2896009"/>
                  <a:ext cx="127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8203" name="잉크 8202">
                  <a:extLst>
                    <a:ext uri="{FF2B5EF4-FFF2-40B4-BE49-F238E27FC236}">
                      <a16:creationId xmlns:a16="http://schemas.microsoft.com/office/drawing/2014/main" id="{B3FC7219-B99F-44EC-86F2-6AA6B386460C}"/>
                    </a:ext>
                  </a:extLst>
                </p14:cNvPr>
                <p14:cNvContentPartPr/>
                <p14:nvPr/>
              </p14:nvContentPartPr>
              <p14:xfrm>
                <a:off x="5092207" y="2745529"/>
                <a:ext cx="86040" cy="120600"/>
              </p14:xfrm>
            </p:contentPart>
          </mc:Choice>
          <mc:Fallback xmlns="">
            <p:pic>
              <p:nvPicPr>
                <p:cNvPr id="8203" name="잉크 8202">
                  <a:extLst>
                    <a:ext uri="{FF2B5EF4-FFF2-40B4-BE49-F238E27FC236}">
                      <a16:creationId xmlns:a16="http://schemas.microsoft.com/office/drawing/2014/main" id="{B3FC7219-B99F-44EC-86F2-6AA6B386460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83207" y="2736889"/>
                  <a:ext cx="103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8204" name="잉크 8203">
                  <a:extLst>
                    <a:ext uri="{FF2B5EF4-FFF2-40B4-BE49-F238E27FC236}">
                      <a16:creationId xmlns:a16="http://schemas.microsoft.com/office/drawing/2014/main" id="{BAEE404B-2F90-4BEE-A340-7289E9A39C37}"/>
                    </a:ext>
                  </a:extLst>
                </p14:cNvPr>
                <p14:cNvContentPartPr/>
                <p14:nvPr/>
              </p14:nvContentPartPr>
              <p14:xfrm>
                <a:off x="5083207" y="2889889"/>
                <a:ext cx="153360" cy="89640"/>
              </p14:xfrm>
            </p:contentPart>
          </mc:Choice>
          <mc:Fallback xmlns="">
            <p:pic>
              <p:nvPicPr>
                <p:cNvPr id="8204" name="잉크 8203">
                  <a:extLst>
                    <a:ext uri="{FF2B5EF4-FFF2-40B4-BE49-F238E27FC236}">
                      <a16:creationId xmlns:a16="http://schemas.microsoft.com/office/drawing/2014/main" id="{BAEE404B-2F90-4BEE-A340-7289E9A39C3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074207" y="2881249"/>
                  <a:ext cx="171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8205" name="잉크 8204">
                  <a:extLst>
                    <a:ext uri="{FF2B5EF4-FFF2-40B4-BE49-F238E27FC236}">
                      <a16:creationId xmlns:a16="http://schemas.microsoft.com/office/drawing/2014/main" id="{F8A65521-A0A7-420A-ADA2-4FD3629F5A7A}"/>
                    </a:ext>
                  </a:extLst>
                </p14:cNvPr>
                <p14:cNvContentPartPr/>
                <p14:nvPr/>
              </p14:nvContentPartPr>
              <p14:xfrm>
                <a:off x="5217127" y="2776489"/>
                <a:ext cx="175680" cy="115560"/>
              </p14:xfrm>
            </p:contentPart>
          </mc:Choice>
          <mc:Fallback xmlns="">
            <p:pic>
              <p:nvPicPr>
                <p:cNvPr id="8205" name="잉크 8204">
                  <a:extLst>
                    <a:ext uri="{FF2B5EF4-FFF2-40B4-BE49-F238E27FC236}">
                      <a16:creationId xmlns:a16="http://schemas.microsoft.com/office/drawing/2014/main" id="{F8A65521-A0A7-420A-ADA2-4FD3629F5A7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08487" y="2767849"/>
                  <a:ext cx="193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8206" name="잉크 8205">
                  <a:extLst>
                    <a:ext uri="{FF2B5EF4-FFF2-40B4-BE49-F238E27FC236}">
                      <a16:creationId xmlns:a16="http://schemas.microsoft.com/office/drawing/2014/main" id="{FD18287A-B35A-41C6-8D78-7D72AB15B78B}"/>
                    </a:ext>
                  </a:extLst>
                </p14:cNvPr>
                <p14:cNvContentPartPr/>
                <p14:nvPr/>
              </p14:nvContentPartPr>
              <p14:xfrm>
                <a:off x="5328367" y="2779369"/>
                <a:ext cx="119520" cy="201240"/>
              </p14:xfrm>
            </p:contentPart>
          </mc:Choice>
          <mc:Fallback xmlns="">
            <p:pic>
              <p:nvPicPr>
                <p:cNvPr id="8206" name="잉크 8205">
                  <a:extLst>
                    <a:ext uri="{FF2B5EF4-FFF2-40B4-BE49-F238E27FC236}">
                      <a16:creationId xmlns:a16="http://schemas.microsoft.com/office/drawing/2014/main" id="{FD18287A-B35A-41C6-8D78-7D72AB15B78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319727" y="2770369"/>
                  <a:ext cx="137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8207" name="잉크 8206">
                  <a:extLst>
                    <a:ext uri="{FF2B5EF4-FFF2-40B4-BE49-F238E27FC236}">
                      <a16:creationId xmlns:a16="http://schemas.microsoft.com/office/drawing/2014/main" id="{7C902DF3-E516-47AD-BFF0-06688199CC02}"/>
                    </a:ext>
                  </a:extLst>
                </p14:cNvPr>
                <p14:cNvContentPartPr/>
                <p14:nvPr/>
              </p14:nvContentPartPr>
              <p14:xfrm>
                <a:off x="5517727" y="2950729"/>
                <a:ext cx="25560" cy="10800"/>
              </p14:xfrm>
            </p:contentPart>
          </mc:Choice>
          <mc:Fallback xmlns="">
            <p:pic>
              <p:nvPicPr>
                <p:cNvPr id="8207" name="잉크 8206">
                  <a:extLst>
                    <a:ext uri="{FF2B5EF4-FFF2-40B4-BE49-F238E27FC236}">
                      <a16:creationId xmlns:a16="http://schemas.microsoft.com/office/drawing/2014/main" id="{7C902DF3-E516-47AD-BFF0-06688199CC0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08727" y="2941729"/>
                  <a:ext cx="432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8250" name="잉크 8249">
                  <a:extLst>
                    <a:ext uri="{FF2B5EF4-FFF2-40B4-BE49-F238E27FC236}">
                      <a16:creationId xmlns:a16="http://schemas.microsoft.com/office/drawing/2014/main" id="{8E3D2726-90D4-4068-BEAE-3E67D4E138AE}"/>
                    </a:ext>
                  </a:extLst>
                </p14:cNvPr>
                <p14:cNvContentPartPr/>
                <p14:nvPr/>
              </p14:nvContentPartPr>
              <p14:xfrm>
                <a:off x="5549767" y="2739769"/>
                <a:ext cx="110160" cy="276840"/>
              </p14:xfrm>
            </p:contentPart>
          </mc:Choice>
          <mc:Fallback xmlns="">
            <p:pic>
              <p:nvPicPr>
                <p:cNvPr id="8250" name="잉크 8249">
                  <a:extLst>
                    <a:ext uri="{FF2B5EF4-FFF2-40B4-BE49-F238E27FC236}">
                      <a16:creationId xmlns:a16="http://schemas.microsoft.com/office/drawing/2014/main" id="{8E3D2726-90D4-4068-BEAE-3E67D4E138A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540767" y="2730769"/>
                  <a:ext cx="1278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8251" name="잉크 8250">
                  <a:extLst>
                    <a:ext uri="{FF2B5EF4-FFF2-40B4-BE49-F238E27FC236}">
                      <a16:creationId xmlns:a16="http://schemas.microsoft.com/office/drawing/2014/main" id="{ED50ABBF-6D86-4C1C-897D-A8E0CA955C6F}"/>
                    </a:ext>
                  </a:extLst>
                </p14:cNvPr>
                <p14:cNvContentPartPr/>
                <p14:nvPr/>
              </p14:nvContentPartPr>
              <p14:xfrm>
                <a:off x="5689447" y="2775049"/>
                <a:ext cx="187560" cy="148680"/>
              </p14:xfrm>
            </p:contentPart>
          </mc:Choice>
          <mc:Fallback xmlns="">
            <p:pic>
              <p:nvPicPr>
                <p:cNvPr id="8251" name="잉크 8250">
                  <a:extLst>
                    <a:ext uri="{FF2B5EF4-FFF2-40B4-BE49-F238E27FC236}">
                      <a16:creationId xmlns:a16="http://schemas.microsoft.com/office/drawing/2014/main" id="{ED50ABBF-6D86-4C1C-897D-A8E0CA955C6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680807" y="2766409"/>
                  <a:ext cx="205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8252" name="잉크 8251">
                  <a:extLst>
                    <a:ext uri="{FF2B5EF4-FFF2-40B4-BE49-F238E27FC236}">
                      <a16:creationId xmlns:a16="http://schemas.microsoft.com/office/drawing/2014/main" id="{3669F7EA-2E77-4E92-90DE-BD03918E15A7}"/>
                    </a:ext>
                  </a:extLst>
                </p14:cNvPr>
                <p14:cNvContentPartPr/>
                <p14:nvPr/>
              </p14:nvContentPartPr>
              <p14:xfrm>
                <a:off x="5917687" y="2750569"/>
                <a:ext cx="82440" cy="156240"/>
              </p14:xfrm>
            </p:contentPart>
          </mc:Choice>
          <mc:Fallback xmlns="">
            <p:pic>
              <p:nvPicPr>
                <p:cNvPr id="8252" name="잉크 8251">
                  <a:extLst>
                    <a:ext uri="{FF2B5EF4-FFF2-40B4-BE49-F238E27FC236}">
                      <a16:creationId xmlns:a16="http://schemas.microsoft.com/office/drawing/2014/main" id="{3669F7EA-2E77-4E92-90DE-BD03918E15A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908687" y="2741569"/>
                  <a:ext cx="100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8253" name="잉크 8252">
                  <a:extLst>
                    <a:ext uri="{FF2B5EF4-FFF2-40B4-BE49-F238E27FC236}">
                      <a16:creationId xmlns:a16="http://schemas.microsoft.com/office/drawing/2014/main" id="{291CB439-B51D-47EB-BD22-0956E471A15F}"/>
                    </a:ext>
                  </a:extLst>
                </p14:cNvPr>
                <p14:cNvContentPartPr/>
                <p14:nvPr/>
              </p14:nvContentPartPr>
              <p14:xfrm>
                <a:off x="5864767" y="2717089"/>
                <a:ext cx="238320" cy="283680"/>
              </p14:xfrm>
            </p:contentPart>
          </mc:Choice>
          <mc:Fallback xmlns="">
            <p:pic>
              <p:nvPicPr>
                <p:cNvPr id="8253" name="잉크 8252">
                  <a:extLst>
                    <a:ext uri="{FF2B5EF4-FFF2-40B4-BE49-F238E27FC236}">
                      <a16:creationId xmlns:a16="http://schemas.microsoft.com/office/drawing/2014/main" id="{291CB439-B51D-47EB-BD22-0956E471A15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856127" y="2708449"/>
                  <a:ext cx="2559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8255" name="잉크 8254">
                  <a:extLst>
                    <a:ext uri="{FF2B5EF4-FFF2-40B4-BE49-F238E27FC236}">
                      <a16:creationId xmlns:a16="http://schemas.microsoft.com/office/drawing/2014/main" id="{015682C2-61B3-4D90-B231-DB9B4383143B}"/>
                    </a:ext>
                  </a:extLst>
                </p14:cNvPr>
                <p14:cNvContentPartPr/>
                <p14:nvPr/>
              </p14:nvContentPartPr>
              <p14:xfrm>
                <a:off x="6226207" y="2753449"/>
                <a:ext cx="118080" cy="154080"/>
              </p14:xfrm>
            </p:contentPart>
          </mc:Choice>
          <mc:Fallback xmlns="">
            <p:pic>
              <p:nvPicPr>
                <p:cNvPr id="8255" name="잉크 8254">
                  <a:extLst>
                    <a:ext uri="{FF2B5EF4-FFF2-40B4-BE49-F238E27FC236}">
                      <a16:creationId xmlns:a16="http://schemas.microsoft.com/office/drawing/2014/main" id="{015682C2-61B3-4D90-B231-DB9B4383143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217567" y="2744449"/>
                  <a:ext cx="135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8256" name="잉크 8255">
                  <a:extLst>
                    <a:ext uri="{FF2B5EF4-FFF2-40B4-BE49-F238E27FC236}">
                      <a16:creationId xmlns:a16="http://schemas.microsoft.com/office/drawing/2014/main" id="{7B6AE710-0DA7-445E-AE3F-B8D9B57FD5E8}"/>
                    </a:ext>
                  </a:extLst>
                </p14:cNvPr>
                <p14:cNvContentPartPr/>
                <p14:nvPr/>
              </p14:nvContentPartPr>
              <p14:xfrm>
                <a:off x="6410167" y="2727529"/>
                <a:ext cx="101520" cy="186120"/>
              </p14:xfrm>
            </p:contentPart>
          </mc:Choice>
          <mc:Fallback xmlns="">
            <p:pic>
              <p:nvPicPr>
                <p:cNvPr id="8256" name="잉크 8255">
                  <a:extLst>
                    <a:ext uri="{FF2B5EF4-FFF2-40B4-BE49-F238E27FC236}">
                      <a16:creationId xmlns:a16="http://schemas.microsoft.com/office/drawing/2014/main" id="{7B6AE710-0DA7-445E-AE3F-B8D9B57FD5E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01167" y="2718889"/>
                  <a:ext cx="119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8257" name="잉크 8256">
                  <a:extLst>
                    <a:ext uri="{FF2B5EF4-FFF2-40B4-BE49-F238E27FC236}">
                      <a16:creationId xmlns:a16="http://schemas.microsoft.com/office/drawing/2014/main" id="{5BFB406C-F915-43D1-BAF9-4575237381DA}"/>
                    </a:ext>
                  </a:extLst>
                </p14:cNvPr>
                <p14:cNvContentPartPr/>
                <p14:nvPr/>
              </p14:nvContentPartPr>
              <p14:xfrm>
                <a:off x="6561007" y="2728609"/>
                <a:ext cx="120240" cy="117720"/>
              </p14:xfrm>
            </p:contentPart>
          </mc:Choice>
          <mc:Fallback xmlns="">
            <p:pic>
              <p:nvPicPr>
                <p:cNvPr id="8257" name="잉크 8256">
                  <a:extLst>
                    <a:ext uri="{FF2B5EF4-FFF2-40B4-BE49-F238E27FC236}">
                      <a16:creationId xmlns:a16="http://schemas.microsoft.com/office/drawing/2014/main" id="{5BFB406C-F915-43D1-BAF9-4575237381D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552007" y="2719969"/>
                  <a:ext cx="137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8258" name="잉크 8257">
                  <a:extLst>
                    <a:ext uri="{FF2B5EF4-FFF2-40B4-BE49-F238E27FC236}">
                      <a16:creationId xmlns:a16="http://schemas.microsoft.com/office/drawing/2014/main" id="{27F9915B-C5CC-408C-8D74-3E9BCD326356}"/>
                    </a:ext>
                  </a:extLst>
                </p14:cNvPr>
                <p14:cNvContentPartPr/>
                <p14:nvPr/>
              </p14:nvContentPartPr>
              <p14:xfrm>
                <a:off x="6620047" y="2746249"/>
                <a:ext cx="33120" cy="160920"/>
              </p14:xfrm>
            </p:contentPart>
          </mc:Choice>
          <mc:Fallback xmlns="">
            <p:pic>
              <p:nvPicPr>
                <p:cNvPr id="8258" name="잉크 8257">
                  <a:extLst>
                    <a:ext uri="{FF2B5EF4-FFF2-40B4-BE49-F238E27FC236}">
                      <a16:creationId xmlns:a16="http://schemas.microsoft.com/office/drawing/2014/main" id="{27F9915B-C5CC-408C-8D74-3E9BCD32635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11407" y="2737249"/>
                  <a:ext cx="507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8259" name="잉크 8258">
                  <a:extLst>
                    <a:ext uri="{FF2B5EF4-FFF2-40B4-BE49-F238E27FC236}">
                      <a16:creationId xmlns:a16="http://schemas.microsoft.com/office/drawing/2014/main" id="{13717E50-E1A7-4184-BE63-A100214562E0}"/>
                    </a:ext>
                  </a:extLst>
                </p14:cNvPr>
                <p14:cNvContentPartPr/>
                <p14:nvPr/>
              </p14:nvContentPartPr>
              <p14:xfrm>
                <a:off x="6700327" y="2738689"/>
                <a:ext cx="142560" cy="176040"/>
              </p14:xfrm>
            </p:contentPart>
          </mc:Choice>
          <mc:Fallback xmlns="">
            <p:pic>
              <p:nvPicPr>
                <p:cNvPr id="8259" name="잉크 8258">
                  <a:extLst>
                    <a:ext uri="{FF2B5EF4-FFF2-40B4-BE49-F238E27FC236}">
                      <a16:creationId xmlns:a16="http://schemas.microsoft.com/office/drawing/2014/main" id="{13717E50-E1A7-4184-BE63-A100214562E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691687" y="2729689"/>
                  <a:ext cx="160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8260" name="잉크 8259">
                  <a:extLst>
                    <a:ext uri="{FF2B5EF4-FFF2-40B4-BE49-F238E27FC236}">
                      <a16:creationId xmlns:a16="http://schemas.microsoft.com/office/drawing/2014/main" id="{4FD2DC61-AB36-4040-ADC2-140A59DCA872}"/>
                    </a:ext>
                  </a:extLst>
                </p14:cNvPr>
                <p14:cNvContentPartPr/>
                <p14:nvPr/>
              </p14:nvContentPartPr>
              <p14:xfrm>
                <a:off x="6913807" y="2681449"/>
                <a:ext cx="72000" cy="335880"/>
              </p14:xfrm>
            </p:contentPart>
          </mc:Choice>
          <mc:Fallback xmlns="">
            <p:pic>
              <p:nvPicPr>
                <p:cNvPr id="8260" name="잉크 8259">
                  <a:extLst>
                    <a:ext uri="{FF2B5EF4-FFF2-40B4-BE49-F238E27FC236}">
                      <a16:creationId xmlns:a16="http://schemas.microsoft.com/office/drawing/2014/main" id="{4FD2DC61-AB36-4040-ADC2-140A59DCA87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904807" y="2672449"/>
                  <a:ext cx="89640" cy="353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umask</a:t>
            </a:r>
            <a:endParaRPr lang="ko-KR" altLang="en-US"/>
          </a:p>
        </p:txBody>
      </p:sp>
      <p:sp>
        <p:nvSpPr>
          <p:cNvPr id="9219" name="내용 개체 틀 2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파일을 생성하면서 설정한 초기 접근 권한 중에서 </a:t>
            </a:r>
            <a:r>
              <a:rPr lang="en-US" altLang="ko-KR"/>
              <a:t>umask</a:t>
            </a:r>
            <a:r>
              <a:rPr lang="ko-KR" altLang="en-US"/>
              <a:t>로 등록한 값은 제외됨</a:t>
            </a:r>
            <a:endParaRPr lang="en-US" altLang="ko-KR"/>
          </a:p>
          <a:p>
            <a:pPr lvl="1"/>
            <a:r>
              <a:rPr lang="ko-KR" altLang="en-US"/>
              <a:t>파일을 생성할 때 허용되지 않은 접근 권한을 실수로 선택하는 것을 방지</a:t>
            </a:r>
            <a:endParaRPr lang="en-US" altLang="ko-KR"/>
          </a:p>
          <a:p>
            <a:endParaRPr lang="ko-KR" altLang="en-US"/>
          </a:p>
        </p:txBody>
      </p:sp>
      <p:sp>
        <p:nvSpPr>
          <p:cNvPr id="9220" name="날짜 개체 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557232EA-4759-4875-8BF0-DD7FD30C3A2D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9221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9222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788569BB-63D2-4027-8034-424204FCB375}" type="slidenum">
              <a:rPr lang="ko-KR" altLang="en-US" smtClean="0">
                <a:latin typeface="Comic Sans MS" pitchFamily="66" charset="0"/>
              </a:rPr>
              <a:pPr eaLnBrk="1" hangingPunct="1"/>
              <a:t>7</a:t>
            </a:fld>
            <a:endParaRPr lang="en-US" altLang="ko-KR">
              <a:latin typeface="Comic Sans MS" pitchFamily="66" charset="0"/>
            </a:endParaRPr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682625" y="1341438"/>
          <a:ext cx="7561263" cy="944796"/>
        </p:xfrm>
        <a:graphic>
          <a:graphicData uri="http://schemas.openxmlformats.org/drawingml/2006/table">
            <a:tbl>
              <a:tblPr/>
              <a:tblGrid>
                <a:gridCol w="7561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45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mode_t</a:t>
                      </a: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</a:t>
                      </a:r>
                      <a:r>
                        <a:rPr kumimoji="1" lang="en-US" altLang="ko-K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oldmask</a:t>
                      </a: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;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oldmask</a:t>
                      </a: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 = </a:t>
                      </a:r>
                      <a:r>
                        <a:rPr kumimoji="1" lang="en-US" altLang="ko-K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umask</a:t>
                      </a: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(037);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filedes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= open("data.txt", O_CREAT, 0777);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Times New Roman"/>
                          <a:ea typeface="굴림" pitchFamily="50" charset="-127"/>
                        </a:rPr>
                        <a:t>   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/* 0777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은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8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진수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777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의미 *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</a:p>
                  </a:txBody>
                  <a:tcPr marT="45678" marB="45678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roup 10"/>
          <p:cNvGraphicFramePr>
            <a:graphicFrameLocks noGrp="1"/>
          </p:cNvGraphicFramePr>
          <p:nvPr/>
        </p:nvGraphicFramePr>
        <p:xfrm>
          <a:off x="684213" y="2709863"/>
          <a:ext cx="7559675" cy="1005252"/>
        </p:xfrm>
        <a:graphic>
          <a:graphicData uri="http://schemas.openxmlformats.org/drawingml/2006/table">
            <a:tbl>
              <a:tblPr/>
              <a:tblGrid>
                <a:gridCol w="424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9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생성 시 적용하는 초기 접근 권한</a:t>
                      </a:r>
                      <a:endParaRPr kumimoji="1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622" marB="45622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( 0777) 111 111 111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622" marB="45622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umask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로 제한한 접근 권한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622" marB="45622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&amp; (~0037) 111 100 000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622" marB="45622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실제로 적용되는 초기 접근 권한</a:t>
                      </a:r>
                      <a:endParaRPr kumimoji="1" lang="ko-KR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622" marB="45622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( 0740) 111 100 000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T="45622" marB="45622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F5297B4-844D-40E1-9854-FC78626CAFF8}"/>
                  </a:ext>
                </a:extLst>
              </p14:cNvPr>
              <p14:cNvContentPartPr/>
              <p14:nvPr/>
            </p14:nvContentPartPr>
            <p14:xfrm>
              <a:off x="2742127" y="1629529"/>
              <a:ext cx="501120" cy="3456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F5297B4-844D-40E1-9854-FC78626CAFF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33487" y="1620889"/>
                <a:ext cx="518760" cy="36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4DC5583E-00DD-4F5E-A084-DF59667EEF7B}"/>
              </a:ext>
            </a:extLst>
          </p:cNvPr>
          <p:cNvGrpSpPr/>
          <p:nvPr/>
        </p:nvGrpSpPr>
        <p:grpSpPr>
          <a:xfrm>
            <a:off x="3459607" y="1691809"/>
            <a:ext cx="2365200" cy="282240"/>
            <a:chOff x="3459607" y="1691809"/>
            <a:chExt cx="236520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04AA9512-D2B7-4ABB-BF39-341E5BE0A319}"/>
                    </a:ext>
                  </a:extLst>
                </p14:cNvPr>
                <p14:cNvContentPartPr/>
                <p14:nvPr/>
              </p14:nvContentPartPr>
              <p14:xfrm>
                <a:off x="3459607" y="1820329"/>
                <a:ext cx="402120" cy="482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04AA9512-D2B7-4ABB-BF39-341E5BE0A31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50967" y="1811689"/>
                  <a:ext cx="4197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3712CC5B-1A80-4B9B-8D58-575A1CDC7833}"/>
                    </a:ext>
                  </a:extLst>
                </p14:cNvPr>
                <p14:cNvContentPartPr/>
                <p14:nvPr/>
              </p14:nvContentPartPr>
              <p14:xfrm>
                <a:off x="3772087" y="1720609"/>
                <a:ext cx="133560" cy="2181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3712CC5B-1A80-4B9B-8D58-575A1CDC783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63447" y="1711969"/>
                  <a:ext cx="1512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84B57013-FAF3-44AB-93BF-011059859A91}"/>
                    </a:ext>
                  </a:extLst>
                </p14:cNvPr>
                <p14:cNvContentPartPr/>
                <p14:nvPr/>
              </p14:nvContentPartPr>
              <p14:xfrm>
                <a:off x="3993127" y="1746889"/>
                <a:ext cx="80640" cy="1404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84B57013-FAF3-44AB-93BF-011059859A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84487" y="1737889"/>
                  <a:ext cx="98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96A36429-EA48-4F20-AD75-FFEA92CBCC84}"/>
                    </a:ext>
                  </a:extLst>
                </p14:cNvPr>
                <p14:cNvContentPartPr/>
                <p14:nvPr/>
              </p14:nvContentPartPr>
              <p14:xfrm>
                <a:off x="4140367" y="1717369"/>
                <a:ext cx="25200" cy="1771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96A36429-EA48-4F20-AD75-FFEA92CBCC8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31367" y="1708729"/>
                  <a:ext cx="428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0AE0D57-0AD2-455B-8C09-B06CC1BD881E}"/>
                    </a:ext>
                  </a:extLst>
                </p14:cNvPr>
                <p14:cNvContentPartPr/>
                <p14:nvPr/>
              </p14:nvContentPartPr>
              <p14:xfrm>
                <a:off x="4187167" y="1714129"/>
                <a:ext cx="189720" cy="1461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0AE0D57-0AD2-455B-8C09-B06CC1BD881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78527" y="1705489"/>
                  <a:ext cx="207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9AA0403-802A-46ED-953A-7141A8F931A9}"/>
                    </a:ext>
                  </a:extLst>
                </p14:cNvPr>
                <p14:cNvContentPartPr/>
                <p14:nvPr/>
              </p14:nvContentPartPr>
              <p14:xfrm>
                <a:off x="4281487" y="1877569"/>
                <a:ext cx="140400" cy="964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9AA0403-802A-46ED-953A-7141A8F931A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72847" y="1868569"/>
                  <a:ext cx="1580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40A6E9E-459A-4D69-B4B7-C5B627157FAA}"/>
                    </a:ext>
                  </a:extLst>
                </p14:cNvPr>
                <p14:cNvContentPartPr/>
                <p14:nvPr/>
              </p14:nvContentPartPr>
              <p14:xfrm>
                <a:off x="4553287" y="1694329"/>
                <a:ext cx="144360" cy="306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E40A6E9E-459A-4D69-B4B7-C5B627157FA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44287" y="1685329"/>
                  <a:ext cx="162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AA26614-E89D-4039-A3E6-F9D13E317842}"/>
                    </a:ext>
                  </a:extLst>
                </p14:cNvPr>
                <p14:cNvContentPartPr/>
                <p14:nvPr/>
              </p14:nvContentPartPr>
              <p14:xfrm>
                <a:off x="4529527" y="1731049"/>
                <a:ext cx="213480" cy="1789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AA26614-E89D-4039-A3E6-F9D13E31784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20527" y="1722409"/>
                  <a:ext cx="2311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1EEF428-6B50-4357-848A-0A06B24C9C53}"/>
                    </a:ext>
                  </a:extLst>
                </p14:cNvPr>
                <p14:cNvContentPartPr/>
                <p14:nvPr/>
              </p14:nvContentPartPr>
              <p14:xfrm>
                <a:off x="4803847" y="1695409"/>
                <a:ext cx="102240" cy="1436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1EEF428-6B50-4357-848A-0A06B24C9C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95207" y="1686769"/>
                  <a:ext cx="119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EC8B7FE-55D8-4D07-91B4-1F7C95FBBB07}"/>
                    </a:ext>
                  </a:extLst>
                </p14:cNvPr>
                <p14:cNvContentPartPr/>
                <p14:nvPr/>
              </p14:nvContentPartPr>
              <p14:xfrm>
                <a:off x="4818967" y="1773889"/>
                <a:ext cx="106200" cy="1036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EC8B7FE-55D8-4D07-91B4-1F7C95FBBB0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09967" y="1765249"/>
                  <a:ext cx="123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638E2E4-49BA-4A31-AE24-4C04534F3A2A}"/>
                    </a:ext>
                  </a:extLst>
                </p14:cNvPr>
                <p14:cNvContentPartPr/>
                <p14:nvPr/>
              </p14:nvContentPartPr>
              <p14:xfrm>
                <a:off x="4850287" y="1896649"/>
                <a:ext cx="95400" cy="748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638E2E4-49BA-4A31-AE24-4C04534F3A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41287" y="1887649"/>
                  <a:ext cx="1130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A64559DC-3C8B-465C-8420-423F2981965C}"/>
                    </a:ext>
                  </a:extLst>
                </p14:cNvPr>
                <p14:cNvContentPartPr/>
                <p14:nvPr/>
              </p14:nvContentPartPr>
              <p14:xfrm>
                <a:off x="4952167" y="1738609"/>
                <a:ext cx="107280" cy="1915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A64559DC-3C8B-465C-8420-423F2981965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43167" y="1729609"/>
                  <a:ext cx="1249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2CCEBE9-A3DC-42F0-BC27-3BC53AE33208}"/>
                    </a:ext>
                  </a:extLst>
                </p14:cNvPr>
                <p14:cNvContentPartPr/>
                <p14:nvPr/>
              </p14:nvContentPartPr>
              <p14:xfrm>
                <a:off x="5111287" y="1768849"/>
                <a:ext cx="53640" cy="954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2CCEBE9-A3DC-42F0-BC27-3BC53AE3320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02647" y="1760209"/>
                  <a:ext cx="712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483AB33-B1DC-4478-8224-D424F23B31BE}"/>
                    </a:ext>
                  </a:extLst>
                </p14:cNvPr>
                <p14:cNvContentPartPr/>
                <p14:nvPr/>
              </p14:nvContentPartPr>
              <p14:xfrm>
                <a:off x="5175367" y="1705129"/>
                <a:ext cx="131760" cy="1645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483AB33-B1DC-4478-8224-D424F23B31B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66367" y="1696129"/>
                  <a:ext cx="149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40C6A05-EB14-420B-BF73-F973A0A7F513}"/>
                    </a:ext>
                  </a:extLst>
                </p14:cNvPr>
                <p14:cNvContentPartPr/>
                <p14:nvPr/>
              </p14:nvContentPartPr>
              <p14:xfrm>
                <a:off x="5337727" y="1717009"/>
                <a:ext cx="35280" cy="2217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40C6A05-EB14-420B-BF73-F973A0A7F51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28727" y="1708009"/>
                  <a:ext cx="529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8339DC9-01AE-4783-9839-27EBEF36DBBE}"/>
                    </a:ext>
                  </a:extLst>
                </p14:cNvPr>
                <p14:cNvContentPartPr/>
                <p14:nvPr/>
              </p14:nvContentPartPr>
              <p14:xfrm>
                <a:off x="5505847" y="1691809"/>
                <a:ext cx="104760" cy="198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8339DC9-01AE-4783-9839-27EBEF36DBB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97207" y="1682809"/>
                  <a:ext cx="122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17CACD22-1A32-4F90-A931-98797A1D6129}"/>
                    </a:ext>
                  </a:extLst>
                </p14:cNvPr>
                <p14:cNvContentPartPr/>
                <p14:nvPr/>
              </p14:nvContentPartPr>
              <p14:xfrm>
                <a:off x="5469847" y="1723849"/>
                <a:ext cx="354960" cy="1789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17CACD22-1A32-4F90-A931-98797A1D612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61207" y="1715209"/>
                  <a:ext cx="37260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2F2C4BC-4658-4E36-827A-031204E077AA}"/>
              </a:ext>
            </a:extLst>
          </p:cNvPr>
          <p:cNvGrpSpPr/>
          <p:nvPr/>
        </p:nvGrpSpPr>
        <p:grpSpPr>
          <a:xfrm>
            <a:off x="2886847" y="706849"/>
            <a:ext cx="534600" cy="914040"/>
            <a:chOff x="2886847" y="706849"/>
            <a:chExt cx="534600" cy="9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11E3BA68-0BDF-491B-9D31-024A7750D783}"/>
                    </a:ext>
                  </a:extLst>
                </p14:cNvPr>
                <p14:cNvContentPartPr/>
                <p14:nvPr/>
              </p14:nvContentPartPr>
              <p14:xfrm>
                <a:off x="2886847" y="744649"/>
                <a:ext cx="491040" cy="8762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11E3BA68-0BDF-491B-9D31-024A7750D78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77847" y="736009"/>
                  <a:ext cx="508680" cy="89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3E4C6258-EAE9-4AC3-B7BB-B4428FAAEFA3}"/>
                    </a:ext>
                  </a:extLst>
                </p14:cNvPr>
                <p14:cNvContentPartPr/>
                <p14:nvPr/>
              </p14:nvContentPartPr>
              <p14:xfrm>
                <a:off x="3195007" y="706849"/>
                <a:ext cx="226440" cy="2325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3E4C6258-EAE9-4AC3-B7BB-B4428FAAEFA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86367" y="697849"/>
                  <a:ext cx="244080" cy="25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44AEF13F-19E1-4EBC-8522-52A2BB9E4F87}"/>
                  </a:ext>
                </a:extLst>
              </p14:cNvPr>
              <p14:cNvContentPartPr/>
              <p14:nvPr/>
            </p14:nvContentPartPr>
            <p14:xfrm>
              <a:off x="3690367" y="100249"/>
              <a:ext cx="264600" cy="31392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44AEF13F-19E1-4EBC-8522-52A2BB9E4F8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81727" y="91609"/>
                <a:ext cx="282240" cy="33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그룹 44">
            <a:extLst>
              <a:ext uri="{FF2B5EF4-FFF2-40B4-BE49-F238E27FC236}">
                <a16:creationId xmlns:a16="http://schemas.microsoft.com/office/drawing/2014/main" id="{115D0CA2-4290-4BCA-B6A3-971C09E74185}"/>
              </a:ext>
            </a:extLst>
          </p:cNvPr>
          <p:cNvGrpSpPr/>
          <p:nvPr/>
        </p:nvGrpSpPr>
        <p:grpSpPr>
          <a:xfrm>
            <a:off x="3616567" y="567529"/>
            <a:ext cx="519480" cy="214920"/>
            <a:chOff x="3616567" y="567529"/>
            <a:chExt cx="519480" cy="21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E8EBEAD-145A-4121-B157-3642E1DA19AE}"/>
                    </a:ext>
                  </a:extLst>
                </p14:cNvPr>
                <p14:cNvContentPartPr/>
                <p14:nvPr/>
              </p14:nvContentPartPr>
              <p14:xfrm>
                <a:off x="3616567" y="600289"/>
                <a:ext cx="130320" cy="1238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E8EBEAD-145A-4121-B157-3642E1DA19A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07927" y="591289"/>
                  <a:ext cx="147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6B1994F-56FC-4317-B880-BAD5058151CE}"/>
                    </a:ext>
                  </a:extLst>
                </p14:cNvPr>
                <p14:cNvContentPartPr/>
                <p14:nvPr/>
              </p14:nvContentPartPr>
              <p14:xfrm>
                <a:off x="3634567" y="719809"/>
                <a:ext cx="111960" cy="547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6B1994F-56FC-4317-B880-BAD5058151C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25927" y="710809"/>
                  <a:ext cx="129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853267AD-D3F8-4EB1-B9DE-77B053148CC0}"/>
                    </a:ext>
                  </a:extLst>
                </p14:cNvPr>
                <p14:cNvContentPartPr/>
                <p14:nvPr/>
              </p14:nvContentPartPr>
              <p14:xfrm>
                <a:off x="3758047" y="567529"/>
                <a:ext cx="159480" cy="2149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853267AD-D3F8-4EB1-B9DE-77B053148CC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49407" y="558889"/>
                  <a:ext cx="177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909CE77B-C3C9-4198-BED5-37EB7012FE96}"/>
                    </a:ext>
                  </a:extLst>
                </p14:cNvPr>
                <p14:cNvContentPartPr/>
                <p14:nvPr/>
              </p14:nvContentPartPr>
              <p14:xfrm>
                <a:off x="3942367" y="572569"/>
                <a:ext cx="119520" cy="1209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09CE77B-C3C9-4198-BED5-37EB7012FE9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33727" y="563929"/>
                  <a:ext cx="137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16869351-3D64-4675-909E-1B3CE2773708}"/>
                    </a:ext>
                  </a:extLst>
                </p14:cNvPr>
                <p14:cNvContentPartPr/>
                <p14:nvPr/>
              </p14:nvContentPartPr>
              <p14:xfrm>
                <a:off x="4064407" y="575809"/>
                <a:ext cx="7200" cy="1969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16869351-3D64-4675-909E-1B3CE277370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55767" y="567169"/>
                  <a:ext cx="248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D8653A5A-AD5F-4B3D-8013-AB2E620EF303}"/>
                    </a:ext>
                  </a:extLst>
                </p14:cNvPr>
                <p14:cNvContentPartPr/>
                <p14:nvPr/>
              </p14:nvContentPartPr>
              <p14:xfrm>
                <a:off x="4064767" y="663649"/>
                <a:ext cx="71280" cy="255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D8653A5A-AD5F-4B3D-8013-AB2E620EF30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56127" y="654649"/>
                  <a:ext cx="8892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897E3A7-53C5-4FC3-9B8D-564BBF1A5613}"/>
              </a:ext>
            </a:extLst>
          </p:cNvPr>
          <p:cNvGrpSpPr/>
          <p:nvPr/>
        </p:nvGrpSpPr>
        <p:grpSpPr>
          <a:xfrm>
            <a:off x="3628447" y="901249"/>
            <a:ext cx="604800" cy="290520"/>
            <a:chOff x="3628447" y="901249"/>
            <a:chExt cx="60480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09E8B2E1-A12B-47C6-9565-662FF77C38D2}"/>
                    </a:ext>
                  </a:extLst>
                </p14:cNvPr>
                <p14:cNvContentPartPr/>
                <p14:nvPr/>
              </p14:nvContentPartPr>
              <p14:xfrm>
                <a:off x="3628447" y="961009"/>
                <a:ext cx="74520" cy="139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09E8B2E1-A12B-47C6-9565-662FF77C38D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19807" y="952009"/>
                  <a:ext cx="921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E94B3596-D83F-4693-8C82-7D97160008EB}"/>
                    </a:ext>
                  </a:extLst>
                </p14:cNvPr>
                <p14:cNvContentPartPr/>
                <p14:nvPr/>
              </p14:nvContentPartPr>
              <p14:xfrm>
                <a:off x="3747607" y="901609"/>
                <a:ext cx="87480" cy="1252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E94B3596-D83F-4693-8C82-7D97160008E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38607" y="892609"/>
                  <a:ext cx="105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7CF67B3D-2062-41FB-8F1A-8AA4A34E62EB}"/>
                    </a:ext>
                  </a:extLst>
                </p14:cNvPr>
                <p14:cNvContentPartPr/>
                <p14:nvPr/>
              </p14:nvContentPartPr>
              <p14:xfrm>
                <a:off x="3776047" y="1055689"/>
                <a:ext cx="79200" cy="763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7CF67B3D-2062-41FB-8F1A-8AA4A34E62E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67047" y="1047049"/>
                  <a:ext cx="96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96CD4FA-4FC0-441E-86C4-833738BD51CC}"/>
                    </a:ext>
                  </a:extLst>
                </p14:cNvPr>
                <p14:cNvContentPartPr/>
                <p14:nvPr/>
              </p14:nvContentPartPr>
              <p14:xfrm>
                <a:off x="3890167" y="922489"/>
                <a:ext cx="58680" cy="43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96CD4FA-4FC0-441E-86C4-833738BD51C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81167" y="913489"/>
                  <a:ext cx="763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9663CF2-F7AB-487A-BAFD-3FB554D8CF8C}"/>
                    </a:ext>
                  </a:extLst>
                </p14:cNvPr>
                <p14:cNvContentPartPr/>
                <p14:nvPr/>
              </p14:nvContentPartPr>
              <p14:xfrm>
                <a:off x="3866047" y="952009"/>
                <a:ext cx="136440" cy="1292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9663CF2-F7AB-487A-BAFD-3FB554D8CF8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57047" y="943009"/>
                  <a:ext cx="154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B535AC5D-50A1-4B29-83D0-DE50C7A18BEA}"/>
                    </a:ext>
                  </a:extLst>
                </p14:cNvPr>
                <p14:cNvContentPartPr/>
                <p14:nvPr/>
              </p14:nvContentPartPr>
              <p14:xfrm>
                <a:off x="4014367" y="901249"/>
                <a:ext cx="77400" cy="1530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B535AC5D-50A1-4B29-83D0-DE50C7A18BE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05727" y="892609"/>
                  <a:ext cx="95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8FAB60A9-A409-4E78-9D2C-67459BAA00DA}"/>
                    </a:ext>
                  </a:extLst>
                </p14:cNvPr>
                <p14:cNvContentPartPr/>
                <p14:nvPr/>
              </p14:nvContentPartPr>
              <p14:xfrm>
                <a:off x="3990247" y="1063969"/>
                <a:ext cx="131400" cy="126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8FAB60A9-A409-4E78-9D2C-67459BAA00D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81607" y="1054969"/>
                  <a:ext cx="1490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AAA5FBC2-1856-42B2-BEBC-722C49906EC0}"/>
                    </a:ext>
                  </a:extLst>
                </p14:cNvPr>
                <p14:cNvContentPartPr/>
                <p14:nvPr/>
              </p14:nvContentPartPr>
              <p14:xfrm>
                <a:off x="4054687" y="1123369"/>
                <a:ext cx="71640" cy="684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AAA5FBC2-1856-42B2-BEBC-722C49906EC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45687" y="1114369"/>
                  <a:ext cx="892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F708E70B-3335-4FA6-A51A-7BAF05DBDC0B}"/>
                    </a:ext>
                  </a:extLst>
                </p14:cNvPr>
                <p14:cNvContentPartPr/>
                <p14:nvPr/>
              </p14:nvContentPartPr>
              <p14:xfrm>
                <a:off x="4134967" y="976489"/>
                <a:ext cx="98280" cy="1504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F708E70B-3335-4FA6-A51A-7BAF05DBDC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26327" y="967849"/>
                  <a:ext cx="115920" cy="16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3407445D-1987-4178-ACBA-DBE9C740F9C2}"/>
                  </a:ext>
                </a:extLst>
              </p14:cNvPr>
              <p14:cNvContentPartPr/>
              <p14:nvPr/>
            </p14:nvContentPartPr>
            <p14:xfrm>
              <a:off x="4458247" y="128689"/>
              <a:ext cx="176400" cy="23436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3407445D-1987-4178-ACBA-DBE9C740F9C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49607" y="120049"/>
                <a:ext cx="19404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그룹 47">
            <a:extLst>
              <a:ext uri="{FF2B5EF4-FFF2-40B4-BE49-F238E27FC236}">
                <a16:creationId xmlns:a16="http://schemas.microsoft.com/office/drawing/2014/main" id="{23D28E8D-97DE-4BCF-8D56-642DF5F06CE2}"/>
              </a:ext>
            </a:extLst>
          </p:cNvPr>
          <p:cNvGrpSpPr/>
          <p:nvPr/>
        </p:nvGrpSpPr>
        <p:grpSpPr>
          <a:xfrm>
            <a:off x="5112727" y="76129"/>
            <a:ext cx="216720" cy="315720"/>
            <a:chOff x="5112727" y="76129"/>
            <a:chExt cx="21672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D771CC49-DC16-472F-9758-0C8DD12B45CB}"/>
                    </a:ext>
                  </a:extLst>
                </p14:cNvPr>
                <p14:cNvContentPartPr/>
                <p14:nvPr/>
              </p14:nvContentPartPr>
              <p14:xfrm>
                <a:off x="5112727" y="100969"/>
                <a:ext cx="12240" cy="986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D771CC49-DC16-472F-9758-0C8DD12B45C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03727" y="92329"/>
                  <a:ext cx="298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0F3A7762-2FA6-44D8-BFC2-EFD4DBE756C2}"/>
                    </a:ext>
                  </a:extLst>
                </p14:cNvPr>
                <p14:cNvContentPartPr/>
                <p14:nvPr/>
              </p14:nvContentPartPr>
              <p14:xfrm>
                <a:off x="5130727" y="76129"/>
                <a:ext cx="198720" cy="3157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0F3A7762-2FA6-44D8-BFC2-EFD4DBE756C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1727" y="67129"/>
                  <a:ext cx="21636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32EB3FB-D69B-4CEB-BCB3-712571A368A3}"/>
              </a:ext>
            </a:extLst>
          </p:cNvPr>
          <p:cNvGrpSpPr/>
          <p:nvPr/>
        </p:nvGrpSpPr>
        <p:grpSpPr>
          <a:xfrm>
            <a:off x="5046127" y="478609"/>
            <a:ext cx="345600" cy="239040"/>
            <a:chOff x="5046127" y="478609"/>
            <a:chExt cx="34560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628D260E-AE62-43E7-B1E7-719B49CD1A2A}"/>
                    </a:ext>
                  </a:extLst>
                </p14:cNvPr>
                <p14:cNvContentPartPr/>
                <p14:nvPr/>
              </p14:nvContentPartPr>
              <p14:xfrm>
                <a:off x="5046127" y="486169"/>
                <a:ext cx="69480" cy="1267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628D260E-AE62-43E7-B1E7-719B49CD1A2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37127" y="477169"/>
                  <a:ext cx="87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0E070C86-10FF-47EA-9EEC-15F3136E2C4A}"/>
                    </a:ext>
                  </a:extLst>
                </p14:cNvPr>
                <p14:cNvContentPartPr/>
                <p14:nvPr/>
              </p14:nvContentPartPr>
              <p14:xfrm>
                <a:off x="5149807" y="493009"/>
                <a:ext cx="15480" cy="1224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0E070C86-10FF-47EA-9EEC-15F3136E2C4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40807" y="484369"/>
                  <a:ext cx="33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E8830663-01CE-403E-9C00-ECD8FBCADE60}"/>
                    </a:ext>
                  </a:extLst>
                </p14:cNvPr>
                <p14:cNvContentPartPr/>
                <p14:nvPr/>
              </p14:nvContentPartPr>
              <p14:xfrm>
                <a:off x="5098687" y="624769"/>
                <a:ext cx="128880" cy="9288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E8830663-01CE-403E-9C00-ECD8FBCADE6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90047" y="616129"/>
                  <a:ext cx="146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796BFDFB-979E-421E-8273-38813F6F6663}"/>
                    </a:ext>
                  </a:extLst>
                </p14:cNvPr>
                <p14:cNvContentPartPr/>
                <p14:nvPr/>
              </p14:nvContentPartPr>
              <p14:xfrm>
                <a:off x="5241607" y="478609"/>
                <a:ext cx="97200" cy="1375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796BFDFB-979E-421E-8273-38813F6F666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32967" y="469609"/>
                  <a:ext cx="114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DB34E075-FF5F-4357-8839-627E35ACDA82}"/>
                    </a:ext>
                  </a:extLst>
                </p14:cNvPr>
                <p14:cNvContentPartPr/>
                <p14:nvPr/>
              </p14:nvContentPartPr>
              <p14:xfrm>
                <a:off x="5292367" y="514249"/>
                <a:ext cx="99360" cy="1954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DB34E075-FF5F-4357-8839-627E35ACDA8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83727" y="505609"/>
                  <a:ext cx="117000" cy="21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BB41017E-8D17-45A4-A057-ACCE2D2CF73F}"/>
                  </a:ext>
                </a:extLst>
              </p14:cNvPr>
              <p14:cNvContentPartPr/>
              <p14:nvPr/>
            </p14:nvContentPartPr>
            <p14:xfrm>
              <a:off x="4195807" y="2303449"/>
              <a:ext cx="574560" cy="3852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BB41017E-8D17-45A4-A057-ACCE2D2CF73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187167" y="2294449"/>
                <a:ext cx="59220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그룹 57">
            <a:extLst>
              <a:ext uri="{FF2B5EF4-FFF2-40B4-BE49-F238E27FC236}">
                <a16:creationId xmlns:a16="http://schemas.microsoft.com/office/drawing/2014/main" id="{64A3C3E4-826A-4C4B-A0A3-605A60E8B7ED}"/>
              </a:ext>
            </a:extLst>
          </p:cNvPr>
          <p:cNvGrpSpPr/>
          <p:nvPr/>
        </p:nvGrpSpPr>
        <p:grpSpPr>
          <a:xfrm>
            <a:off x="4488487" y="2386249"/>
            <a:ext cx="277560" cy="289440"/>
            <a:chOff x="4488487" y="2386249"/>
            <a:chExt cx="27756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03D5D83A-3721-47EE-B201-D339AA7E00F4}"/>
                    </a:ext>
                  </a:extLst>
                </p14:cNvPr>
                <p14:cNvContentPartPr/>
                <p14:nvPr/>
              </p14:nvContentPartPr>
              <p14:xfrm>
                <a:off x="4488487" y="2386249"/>
                <a:ext cx="242640" cy="1803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03D5D83A-3721-47EE-B201-D339AA7E00F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79487" y="2377249"/>
                  <a:ext cx="260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9AAFC851-6A53-4335-BCD1-83CB1F5B6A19}"/>
                    </a:ext>
                  </a:extLst>
                </p14:cNvPr>
                <p14:cNvContentPartPr/>
                <p14:nvPr/>
              </p14:nvContentPartPr>
              <p14:xfrm>
                <a:off x="4656607" y="2469049"/>
                <a:ext cx="109440" cy="2066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9AAFC851-6A53-4335-BCD1-83CB1F5B6A1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647967" y="2460409"/>
                  <a:ext cx="12708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35" name="그룹 9234">
            <a:extLst>
              <a:ext uri="{FF2B5EF4-FFF2-40B4-BE49-F238E27FC236}">
                <a16:creationId xmlns:a16="http://schemas.microsoft.com/office/drawing/2014/main" id="{52813506-9ACD-444D-823C-226B53CC6E24}"/>
              </a:ext>
            </a:extLst>
          </p:cNvPr>
          <p:cNvGrpSpPr/>
          <p:nvPr/>
        </p:nvGrpSpPr>
        <p:grpSpPr>
          <a:xfrm>
            <a:off x="4943887" y="2493529"/>
            <a:ext cx="430560" cy="230400"/>
            <a:chOff x="4943887" y="2493529"/>
            <a:chExt cx="43056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16EE3977-5BA8-4CFD-BE5F-7B9445A32E52}"/>
                    </a:ext>
                  </a:extLst>
                </p14:cNvPr>
                <p14:cNvContentPartPr/>
                <p14:nvPr/>
              </p14:nvContentPartPr>
              <p14:xfrm>
                <a:off x="4947487" y="2498209"/>
                <a:ext cx="21600" cy="1645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16EE3977-5BA8-4CFD-BE5F-7B9445A32E5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38847" y="2489569"/>
                  <a:ext cx="39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AEE1608B-EDEF-46F6-8146-767E9EC2CBCE}"/>
                    </a:ext>
                  </a:extLst>
                </p14:cNvPr>
                <p14:cNvContentPartPr/>
                <p14:nvPr/>
              </p14:nvContentPartPr>
              <p14:xfrm>
                <a:off x="4943887" y="2503249"/>
                <a:ext cx="135000" cy="21024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AEE1608B-EDEF-46F6-8146-767E9EC2CBC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935247" y="2494249"/>
                  <a:ext cx="1526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3313F387-C05C-44BD-8669-F66F26FB4528}"/>
                    </a:ext>
                  </a:extLst>
                </p14:cNvPr>
                <p14:cNvContentPartPr/>
                <p14:nvPr/>
              </p14:nvContentPartPr>
              <p14:xfrm>
                <a:off x="5211727" y="2493529"/>
                <a:ext cx="162720" cy="1454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3313F387-C05C-44BD-8669-F66F26FB452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02727" y="2484889"/>
                  <a:ext cx="180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2D9BFCF8-B561-4B95-8129-7A0C78BB9211}"/>
                    </a:ext>
                  </a:extLst>
                </p14:cNvPr>
                <p14:cNvContentPartPr/>
                <p14:nvPr/>
              </p14:nvContentPartPr>
              <p14:xfrm>
                <a:off x="5312167" y="2528449"/>
                <a:ext cx="35640" cy="19548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2D9BFCF8-B561-4B95-8129-7A0C78BB921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303167" y="2519449"/>
                  <a:ext cx="5328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34" name="그룹 9233">
            <a:extLst>
              <a:ext uri="{FF2B5EF4-FFF2-40B4-BE49-F238E27FC236}">
                <a16:creationId xmlns:a16="http://schemas.microsoft.com/office/drawing/2014/main" id="{53A790A5-BC0D-4AAB-8351-2D7B33354A3B}"/>
              </a:ext>
            </a:extLst>
          </p:cNvPr>
          <p:cNvGrpSpPr/>
          <p:nvPr/>
        </p:nvGrpSpPr>
        <p:grpSpPr>
          <a:xfrm>
            <a:off x="5556247" y="2458249"/>
            <a:ext cx="883440" cy="242640"/>
            <a:chOff x="5556247" y="2458249"/>
            <a:chExt cx="88344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4D5B44B4-2D92-4B89-B74C-F300095140BE}"/>
                    </a:ext>
                  </a:extLst>
                </p14:cNvPr>
                <p14:cNvContentPartPr/>
                <p14:nvPr/>
              </p14:nvContentPartPr>
              <p14:xfrm>
                <a:off x="5556247" y="2525209"/>
                <a:ext cx="128160" cy="1584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4D5B44B4-2D92-4B89-B74C-F300095140B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47247" y="2516209"/>
                  <a:ext cx="145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216" name="잉크 9215">
                  <a:extLst>
                    <a:ext uri="{FF2B5EF4-FFF2-40B4-BE49-F238E27FC236}">
                      <a16:creationId xmlns:a16="http://schemas.microsoft.com/office/drawing/2014/main" id="{A268B79F-B61C-48D0-B0E8-B32235DAE9D2}"/>
                    </a:ext>
                  </a:extLst>
                </p14:cNvPr>
                <p14:cNvContentPartPr/>
                <p14:nvPr/>
              </p14:nvContentPartPr>
              <p14:xfrm>
                <a:off x="5762167" y="2531689"/>
                <a:ext cx="65520" cy="111600"/>
              </p14:xfrm>
            </p:contentPart>
          </mc:Choice>
          <mc:Fallback xmlns="">
            <p:pic>
              <p:nvPicPr>
                <p:cNvPr id="9216" name="잉크 9215">
                  <a:extLst>
                    <a:ext uri="{FF2B5EF4-FFF2-40B4-BE49-F238E27FC236}">
                      <a16:creationId xmlns:a16="http://schemas.microsoft.com/office/drawing/2014/main" id="{A268B79F-B61C-48D0-B0E8-B32235DAE9D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53167" y="2522689"/>
                  <a:ext cx="831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217" name="잉크 9216">
                  <a:extLst>
                    <a:ext uri="{FF2B5EF4-FFF2-40B4-BE49-F238E27FC236}">
                      <a16:creationId xmlns:a16="http://schemas.microsoft.com/office/drawing/2014/main" id="{C7012F8F-DC30-4573-A555-6AA08BFB6B98}"/>
                    </a:ext>
                  </a:extLst>
                </p14:cNvPr>
                <p14:cNvContentPartPr/>
                <p14:nvPr/>
              </p14:nvContentPartPr>
              <p14:xfrm>
                <a:off x="5886727" y="2527729"/>
                <a:ext cx="17280" cy="135360"/>
              </p14:xfrm>
            </p:contentPart>
          </mc:Choice>
          <mc:Fallback xmlns="">
            <p:pic>
              <p:nvPicPr>
                <p:cNvPr id="9217" name="잉크 9216">
                  <a:extLst>
                    <a:ext uri="{FF2B5EF4-FFF2-40B4-BE49-F238E27FC236}">
                      <a16:creationId xmlns:a16="http://schemas.microsoft.com/office/drawing/2014/main" id="{C7012F8F-DC30-4573-A555-6AA08BFB6B9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77727" y="2519089"/>
                  <a:ext cx="34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223" name="잉크 9222">
                  <a:extLst>
                    <a:ext uri="{FF2B5EF4-FFF2-40B4-BE49-F238E27FC236}">
                      <a16:creationId xmlns:a16="http://schemas.microsoft.com/office/drawing/2014/main" id="{23BD263D-D300-48EA-A54B-1EF189FBC532}"/>
                    </a:ext>
                  </a:extLst>
                </p14:cNvPr>
                <p14:cNvContentPartPr/>
                <p14:nvPr/>
              </p14:nvContentPartPr>
              <p14:xfrm>
                <a:off x="5953327" y="2458249"/>
                <a:ext cx="110520" cy="157320"/>
              </p14:xfrm>
            </p:contentPart>
          </mc:Choice>
          <mc:Fallback xmlns="">
            <p:pic>
              <p:nvPicPr>
                <p:cNvPr id="9223" name="잉크 9222">
                  <a:extLst>
                    <a:ext uri="{FF2B5EF4-FFF2-40B4-BE49-F238E27FC236}">
                      <a16:creationId xmlns:a16="http://schemas.microsoft.com/office/drawing/2014/main" id="{23BD263D-D300-48EA-A54B-1EF189FBC53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44327" y="2449249"/>
                  <a:ext cx="128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224" name="잉크 9223">
                  <a:extLst>
                    <a:ext uri="{FF2B5EF4-FFF2-40B4-BE49-F238E27FC236}">
                      <a16:creationId xmlns:a16="http://schemas.microsoft.com/office/drawing/2014/main" id="{714ADDD8-427B-4A8B-A964-3799CE0E610C}"/>
                    </a:ext>
                  </a:extLst>
                </p14:cNvPr>
                <p14:cNvContentPartPr/>
                <p14:nvPr/>
              </p14:nvContentPartPr>
              <p14:xfrm>
                <a:off x="6030367" y="2519089"/>
                <a:ext cx="120240" cy="181800"/>
              </p14:xfrm>
            </p:contentPart>
          </mc:Choice>
          <mc:Fallback xmlns="">
            <p:pic>
              <p:nvPicPr>
                <p:cNvPr id="9224" name="잉크 9223">
                  <a:extLst>
                    <a:ext uri="{FF2B5EF4-FFF2-40B4-BE49-F238E27FC236}">
                      <a16:creationId xmlns:a16="http://schemas.microsoft.com/office/drawing/2014/main" id="{714ADDD8-427B-4A8B-A964-3799CE0E610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21727" y="2510089"/>
                  <a:ext cx="1378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225" name="잉크 9224">
                  <a:extLst>
                    <a:ext uri="{FF2B5EF4-FFF2-40B4-BE49-F238E27FC236}">
                      <a16:creationId xmlns:a16="http://schemas.microsoft.com/office/drawing/2014/main" id="{BA47211C-21A8-4E3A-AB1F-DEB2C54BEA18}"/>
                    </a:ext>
                  </a:extLst>
                </p14:cNvPr>
                <p14:cNvContentPartPr/>
                <p14:nvPr/>
              </p14:nvContentPartPr>
              <p14:xfrm>
                <a:off x="6168607" y="2467249"/>
                <a:ext cx="187920" cy="155520"/>
              </p14:xfrm>
            </p:contentPart>
          </mc:Choice>
          <mc:Fallback xmlns="">
            <p:pic>
              <p:nvPicPr>
                <p:cNvPr id="9225" name="잉크 9224">
                  <a:extLst>
                    <a:ext uri="{FF2B5EF4-FFF2-40B4-BE49-F238E27FC236}">
                      <a16:creationId xmlns:a16="http://schemas.microsoft.com/office/drawing/2014/main" id="{BA47211C-21A8-4E3A-AB1F-DEB2C54BEA1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159607" y="2458609"/>
                  <a:ext cx="205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226" name="잉크 9225">
                  <a:extLst>
                    <a:ext uri="{FF2B5EF4-FFF2-40B4-BE49-F238E27FC236}">
                      <a16:creationId xmlns:a16="http://schemas.microsoft.com/office/drawing/2014/main" id="{E159C828-B1D2-4099-A9EF-24B29AFE87D0}"/>
                    </a:ext>
                  </a:extLst>
                </p14:cNvPr>
                <p14:cNvContentPartPr/>
                <p14:nvPr/>
              </p14:nvContentPartPr>
              <p14:xfrm>
                <a:off x="6419887" y="2659489"/>
                <a:ext cx="19800" cy="10080"/>
              </p14:xfrm>
            </p:contentPart>
          </mc:Choice>
          <mc:Fallback xmlns="">
            <p:pic>
              <p:nvPicPr>
                <p:cNvPr id="9226" name="잉크 9225">
                  <a:extLst>
                    <a:ext uri="{FF2B5EF4-FFF2-40B4-BE49-F238E27FC236}">
                      <a16:creationId xmlns:a16="http://schemas.microsoft.com/office/drawing/2014/main" id="{E159C828-B1D2-4099-A9EF-24B29AFE87D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10887" y="2650849"/>
                  <a:ext cx="374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33" name="그룹 9232">
            <a:extLst>
              <a:ext uri="{FF2B5EF4-FFF2-40B4-BE49-F238E27FC236}">
                <a16:creationId xmlns:a16="http://schemas.microsoft.com/office/drawing/2014/main" id="{0538E0C7-9C82-4422-AD4A-9E091C414CE8}"/>
              </a:ext>
            </a:extLst>
          </p:cNvPr>
          <p:cNvGrpSpPr/>
          <p:nvPr/>
        </p:nvGrpSpPr>
        <p:grpSpPr>
          <a:xfrm>
            <a:off x="4928407" y="2865769"/>
            <a:ext cx="837360" cy="293760"/>
            <a:chOff x="4928407" y="2865769"/>
            <a:chExt cx="837360" cy="2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227" name="잉크 9226">
                  <a:extLst>
                    <a:ext uri="{FF2B5EF4-FFF2-40B4-BE49-F238E27FC236}">
                      <a16:creationId xmlns:a16="http://schemas.microsoft.com/office/drawing/2014/main" id="{51F50DD5-8251-4326-8B5D-6FF7FBA03CE5}"/>
                    </a:ext>
                  </a:extLst>
                </p14:cNvPr>
                <p14:cNvContentPartPr/>
                <p14:nvPr/>
              </p14:nvContentPartPr>
              <p14:xfrm>
                <a:off x="4928407" y="2865769"/>
                <a:ext cx="96120" cy="275040"/>
              </p14:xfrm>
            </p:contentPart>
          </mc:Choice>
          <mc:Fallback xmlns="">
            <p:pic>
              <p:nvPicPr>
                <p:cNvPr id="9227" name="잉크 9226">
                  <a:extLst>
                    <a:ext uri="{FF2B5EF4-FFF2-40B4-BE49-F238E27FC236}">
                      <a16:creationId xmlns:a16="http://schemas.microsoft.com/office/drawing/2014/main" id="{51F50DD5-8251-4326-8B5D-6FF7FBA03CE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19767" y="2856769"/>
                  <a:ext cx="1137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228" name="잉크 9227">
                  <a:extLst>
                    <a:ext uri="{FF2B5EF4-FFF2-40B4-BE49-F238E27FC236}">
                      <a16:creationId xmlns:a16="http://schemas.microsoft.com/office/drawing/2014/main" id="{E1FF68A4-3780-4957-80E6-C59CBE6E861C}"/>
                    </a:ext>
                  </a:extLst>
                </p14:cNvPr>
                <p14:cNvContentPartPr/>
                <p14:nvPr/>
              </p14:nvContentPartPr>
              <p14:xfrm>
                <a:off x="5078887" y="3057649"/>
                <a:ext cx="151200" cy="13320"/>
              </p14:xfrm>
            </p:contentPart>
          </mc:Choice>
          <mc:Fallback xmlns="">
            <p:pic>
              <p:nvPicPr>
                <p:cNvPr id="9228" name="잉크 9227">
                  <a:extLst>
                    <a:ext uri="{FF2B5EF4-FFF2-40B4-BE49-F238E27FC236}">
                      <a16:creationId xmlns:a16="http://schemas.microsoft.com/office/drawing/2014/main" id="{E1FF68A4-3780-4957-80E6-C59CBE6E861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70247" y="3049009"/>
                  <a:ext cx="168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229" name="잉크 9228">
                  <a:extLst>
                    <a:ext uri="{FF2B5EF4-FFF2-40B4-BE49-F238E27FC236}">
                      <a16:creationId xmlns:a16="http://schemas.microsoft.com/office/drawing/2014/main" id="{1CEAA09B-5B25-4CAE-8E3E-648B0C0B602D}"/>
                    </a:ext>
                  </a:extLst>
                </p14:cNvPr>
                <p14:cNvContentPartPr/>
                <p14:nvPr/>
              </p14:nvContentPartPr>
              <p14:xfrm>
                <a:off x="5276167" y="2962609"/>
                <a:ext cx="95040" cy="132120"/>
              </p14:xfrm>
            </p:contentPart>
          </mc:Choice>
          <mc:Fallback xmlns="">
            <p:pic>
              <p:nvPicPr>
                <p:cNvPr id="9229" name="잉크 9228">
                  <a:extLst>
                    <a:ext uri="{FF2B5EF4-FFF2-40B4-BE49-F238E27FC236}">
                      <a16:creationId xmlns:a16="http://schemas.microsoft.com/office/drawing/2014/main" id="{1CEAA09B-5B25-4CAE-8E3E-648B0C0B602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67527" y="2953609"/>
                  <a:ext cx="112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230" name="잉크 9229">
                  <a:extLst>
                    <a:ext uri="{FF2B5EF4-FFF2-40B4-BE49-F238E27FC236}">
                      <a16:creationId xmlns:a16="http://schemas.microsoft.com/office/drawing/2014/main" id="{9DF9549E-4C6B-4831-82DD-41BA7364F2D0}"/>
                    </a:ext>
                  </a:extLst>
                </p14:cNvPr>
                <p14:cNvContentPartPr/>
                <p14:nvPr/>
              </p14:nvContentPartPr>
              <p14:xfrm>
                <a:off x="5424847" y="2906449"/>
                <a:ext cx="73080" cy="203040"/>
              </p14:xfrm>
            </p:contentPart>
          </mc:Choice>
          <mc:Fallback xmlns="">
            <p:pic>
              <p:nvPicPr>
                <p:cNvPr id="9230" name="잉크 9229">
                  <a:extLst>
                    <a:ext uri="{FF2B5EF4-FFF2-40B4-BE49-F238E27FC236}">
                      <a16:creationId xmlns:a16="http://schemas.microsoft.com/office/drawing/2014/main" id="{9DF9549E-4C6B-4831-82DD-41BA7364F2D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15847" y="2897449"/>
                  <a:ext cx="907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231" name="잉크 9230">
                  <a:extLst>
                    <a:ext uri="{FF2B5EF4-FFF2-40B4-BE49-F238E27FC236}">
                      <a16:creationId xmlns:a16="http://schemas.microsoft.com/office/drawing/2014/main" id="{C80F8D45-4A6B-4896-BFB1-F58834BCE297}"/>
                    </a:ext>
                  </a:extLst>
                </p14:cNvPr>
                <p14:cNvContentPartPr/>
                <p14:nvPr/>
              </p14:nvContentPartPr>
              <p14:xfrm>
                <a:off x="5563087" y="2885569"/>
                <a:ext cx="15480" cy="117360"/>
              </p14:xfrm>
            </p:contentPart>
          </mc:Choice>
          <mc:Fallback xmlns="">
            <p:pic>
              <p:nvPicPr>
                <p:cNvPr id="9231" name="잉크 9230">
                  <a:extLst>
                    <a:ext uri="{FF2B5EF4-FFF2-40B4-BE49-F238E27FC236}">
                      <a16:creationId xmlns:a16="http://schemas.microsoft.com/office/drawing/2014/main" id="{C80F8D45-4A6B-4896-BFB1-F58834BCE29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54447" y="2876929"/>
                  <a:ext cx="331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232" name="잉크 9231">
                  <a:extLst>
                    <a:ext uri="{FF2B5EF4-FFF2-40B4-BE49-F238E27FC236}">
                      <a16:creationId xmlns:a16="http://schemas.microsoft.com/office/drawing/2014/main" id="{931C8577-E193-4C9B-AB60-6C6E4F28B45C}"/>
                    </a:ext>
                  </a:extLst>
                </p14:cNvPr>
                <p14:cNvContentPartPr/>
                <p14:nvPr/>
              </p14:nvContentPartPr>
              <p14:xfrm>
                <a:off x="5572447" y="2867209"/>
                <a:ext cx="193320" cy="292320"/>
              </p14:xfrm>
            </p:contentPart>
          </mc:Choice>
          <mc:Fallback xmlns="">
            <p:pic>
              <p:nvPicPr>
                <p:cNvPr id="9232" name="잉크 9231">
                  <a:extLst>
                    <a:ext uri="{FF2B5EF4-FFF2-40B4-BE49-F238E27FC236}">
                      <a16:creationId xmlns:a16="http://schemas.microsoft.com/office/drawing/2014/main" id="{931C8577-E193-4C9B-AB60-6C6E4F28B45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63807" y="2858209"/>
                  <a:ext cx="210960" cy="30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43" name="그룹 9242">
            <a:extLst>
              <a:ext uri="{FF2B5EF4-FFF2-40B4-BE49-F238E27FC236}">
                <a16:creationId xmlns:a16="http://schemas.microsoft.com/office/drawing/2014/main" id="{0A45AD2E-B33D-4420-BC9D-1BE96FCE0F1B}"/>
              </a:ext>
            </a:extLst>
          </p:cNvPr>
          <p:cNvGrpSpPr/>
          <p:nvPr/>
        </p:nvGrpSpPr>
        <p:grpSpPr>
          <a:xfrm>
            <a:off x="4316047" y="485809"/>
            <a:ext cx="531000" cy="266760"/>
            <a:chOff x="4316047" y="485809"/>
            <a:chExt cx="53100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236" name="잉크 9235">
                  <a:extLst>
                    <a:ext uri="{FF2B5EF4-FFF2-40B4-BE49-F238E27FC236}">
                      <a16:creationId xmlns:a16="http://schemas.microsoft.com/office/drawing/2014/main" id="{F2AF72BC-72B0-4BA9-B4FA-AB9B30755DC9}"/>
                    </a:ext>
                  </a:extLst>
                </p14:cNvPr>
                <p14:cNvContentPartPr/>
                <p14:nvPr/>
              </p14:nvContentPartPr>
              <p14:xfrm>
                <a:off x="4316047" y="506329"/>
                <a:ext cx="172800" cy="93600"/>
              </p14:xfrm>
            </p:contentPart>
          </mc:Choice>
          <mc:Fallback xmlns="">
            <p:pic>
              <p:nvPicPr>
                <p:cNvPr id="9236" name="잉크 9235">
                  <a:extLst>
                    <a:ext uri="{FF2B5EF4-FFF2-40B4-BE49-F238E27FC236}">
                      <a16:creationId xmlns:a16="http://schemas.microsoft.com/office/drawing/2014/main" id="{F2AF72BC-72B0-4BA9-B4FA-AB9B30755DC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07047" y="497329"/>
                  <a:ext cx="1904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37" name="잉크 9236">
                  <a:extLst>
                    <a:ext uri="{FF2B5EF4-FFF2-40B4-BE49-F238E27FC236}">
                      <a16:creationId xmlns:a16="http://schemas.microsoft.com/office/drawing/2014/main" id="{D0FB8F74-0571-4012-9A27-3E450934EC2E}"/>
                    </a:ext>
                  </a:extLst>
                </p14:cNvPr>
                <p14:cNvContentPartPr/>
                <p14:nvPr/>
              </p14:nvContentPartPr>
              <p14:xfrm>
                <a:off x="4352407" y="588769"/>
                <a:ext cx="117360" cy="85320"/>
              </p14:xfrm>
            </p:contentPart>
          </mc:Choice>
          <mc:Fallback xmlns="">
            <p:pic>
              <p:nvPicPr>
                <p:cNvPr id="9237" name="잉크 9236">
                  <a:extLst>
                    <a:ext uri="{FF2B5EF4-FFF2-40B4-BE49-F238E27FC236}">
                      <a16:creationId xmlns:a16="http://schemas.microsoft.com/office/drawing/2014/main" id="{D0FB8F74-0571-4012-9A27-3E450934EC2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343767" y="580129"/>
                  <a:ext cx="135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38" name="잉크 9237">
                  <a:extLst>
                    <a:ext uri="{FF2B5EF4-FFF2-40B4-BE49-F238E27FC236}">
                      <a16:creationId xmlns:a16="http://schemas.microsoft.com/office/drawing/2014/main" id="{E193AEF8-F0A2-4671-AC13-C62BCBA236C7}"/>
                    </a:ext>
                  </a:extLst>
                </p14:cNvPr>
                <p14:cNvContentPartPr/>
                <p14:nvPr/>
              </p14:nvContentPartPr>
              <p14:xfrm>
                <a:off x="4488127" y="485809"/>
                <a:ext cx="64080" cy="158760"/>
              </p14:xfrm>
            </p:contentPart>
          </mc:Choice>
          <mc:Fallback xmlns="">
            <p:pic>
              <p:nvPicPr>
                <p:cNvPr id="9238" name="잉크 9237">
                  <a:extLst>
                    <a:ext uri="{FF2B5EF4-FFF2-40B4-BE49-F238E27FC236}">
                      <a16:creationId xmlns:a16="http://schemas.microsoft.com/office/drawing/2014/main" id="{E193AEF8-F0A2-4671-AC13-C62BCBA236C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79127" y="477169"/>
                  <a:ext cx="81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39" name="잉크 9238">
                  <a:extLst>
                    <a:ext uri="{FF2B5EF4-FFF2-40B4-BE49-F238E27FC236}">
                      <a16:creationId xmlns:a16="http://schemas.microsoft.com/office/drawing/2014/main" id="{AB6E7346-2C20-4722-8905-809F4139CB62}"/>
                    </a:ext>
                  </a:extLst>
                </p14:cNvPr>
                <p14:cNvContentPartPr/>
                <p14:nvPr/>
              </p14:nvContentPartPr>
              <p14:xfrm>
                <a:off x="4436287" y="695689"/>
                <a:ext cx="94680" cy="56880"/>
              </p14:xfrm>
            </p:contentPart>
          </mc:Choice>
          <mc:Fallback xmlns="">
            <p:pic>
              <p:nvPicPr>
                <p:cNvPr id="9239" name="잉크 9238">
                  <a:extLst>
                    <a:ext uri="{FF2B5EF4-FFF2-40B4-BE49-F238E27FC236}">
                      <a16:creationId xmlns:a16="http://schemas.microsoft.com/office/drawing/2014/main" id="{AB6E7346-2C20-4722-8905-809F4139CB6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27287" y="687049"/>
                  <a:ext cx="112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40" name="잉크 9239">
                  <a:extLst>
                    <a:ext uri="{FF2B5EF4-FFF2-40B4-BE49-F238E27FC236}">
                      <a16:creationId xmlns:a16="http://schemas.microsoft.com/office/drawing/2014/main" id="{F898AA19-47A4-45E7-9327-A2DC3ED77FCD}"/>
                    </a:ext>
                  </a:extLst>
                </p14:cNvPr>
                <p14:cNvContentPartPr/>
                <p14:nvPr/>
              </p14:nvContentPartPr>
              <p14:xfrm>
                <a:off x="4530967" y="517489"/>
                <a:ext cx="105840" cy="180360"/>
              </p14:xfrm>
            </p:contentPart>
          </mc:Choice>
          <mc:Fallback xmlns="">
            <p:pic>
              <p:nvPicPr>
                <p:cNvPr id="9240" name="잉크 9239">
                  <a:extLst>
                    <a:ext uri="{FF2B5EF4-FFF2-40B4-BE49-F238E27FC236}">
                      <a16:creationId xmlns:a16="http://schemas.microsoft.com/office/drawing/2014/main" id="{F898AA19-47A4-45E7-9327-A2DC3ED77FC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522327" y="508849"/>
                  <a:ext cx="1234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41" name="잉크 9240">
                  <a:extLst>
                    <a:ext uri="{FF2B5EF4-FFF2-40B4-BE49-F238E27FC236}">
                      <a16:creationId xmlns:a16="http://schemas.microsoft.com/office/drawing/2014/main" id="{5F255839-615A-42DE-B7DA-32F0B1B7FA18}"/>
                    </a:ext>
                  </a:extLst>
                </p14:cNvPr>
                <p14:cNvContentPartPr/>
                <p14:nvPr/>
              </p14:nvContentPartPr>
              <p14:xfrm>
                <a:off x="4642927" y="494089"/>
                <a:ext cx="94320" cy="167400"/>
              </p14:xfrm>
            </p:contentPart>
          </mc:Choice>
          <mc:Fallback xmlns="">
            <p:pic>
              <p:nvPicPr>
                <p:cNvPr id="9241" name="잉크 9240">
                  <a:extLst>
                    <a:ext uri="{FF2B5EF4-FFF2-40B4-BE49-F238E27FC236}">
                      <a16:creationId xmlns:a16="http://schemas.microsoft.com/office/drawing/2014/main" id="{5F255839-615A-42DE-B7DA-32F0B1B7FA1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34287" y="485449"/>
                  <a:ext cx="1119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42" name="잉크 9241">
                  <a:extLst>
                    <a:ext uri="{FF2B5EF4-FFF2-40B4-BE49-F238E27FC236}">
                      <a16:creationId xmlns:a16="http://schemas.microsoft.com/office/drawing/2014/main" id="{3055F20F-4475-4735-B4FF-3A64D2A1C111}"/>
                    </a:ext>
                  </a:extLst>
                </p14:cNvPr>
                <p14:cNvContentPartPr/>
                <p14:nvPr/>
              </p14:nvContentPartPr>
              <p14:xfrm>
                <a:off x="4729687" y="544489"/>
                <a:ext cx="117360" cy="207720"/>
              </p14:xfrm>
            </p:contentPart>
          </mc:Choice>
          <mc:Fallback xmlns="">
            <p:pic>
              <p:nvPicPr>
                <p:cNvPr id="9242" name="잉크 9241">
                  <a:extLst>
                    <a:ext uri="{FF2B5EF4-FFF2-40B4-BE49-F238E27FC236}">
                      <a16:creationId xmlns:a16="http://schemas.microsoft.com/office/drawing/2014/main" id="{3055F20F-4475-4735-B4FF-3A64D2A1C11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20687" y="535489"/>
                  <a:ext cx="135000" cy="225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날짜 개체 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22AEFAF9-2542-494E-B999-178E0CD87962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10243" name="바닥글 개체 틀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10244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E7D2584C-EC90-4600-8B66-A6BBE1D39046}" type="slidenum">
              <a:rPr lang="ko-KR" altLang="en-US" smtClean="0">
                <a:latin typeface="Comic Sans MS" pitchFamily="66" charset="0"/>
              </a:rPr>
              <a:pPr eaLnBrk="1" hangingPunct="1"/>
              <a:t>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10245" name="Rectangle 3"/>
          <p:cNvSpPr txBox="1">
            <a:spLocks noChangeArrowheads="1"/>
          </p:cNvSpPr>
          <p:nvPr/>
        </p:nvSpPr>
        <p:spPr bwMode="auto">
          <a:xfrm>
            <a:off x="323850" y="188913"/>
            <a:ext cx="8534400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01 /*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예제 프로그램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: ex04-02.c */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02 #include &lt;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unistd.h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&gt;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03 #include &lt;sys/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types.h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&gt;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04 #include &lt;sys/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stat.h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&gt;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   #include &lt;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fcntl.h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05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main()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06 {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int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filedes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mode_t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oldmask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09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oldmask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=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umask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(027);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11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filedes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= open("test.txt", O_CREAT, 0777);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12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close(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filedes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13 } </a:t>
            </a:r>
          </a:p>
        </p:txBody>
      </p:sp>
      <p:graphicFrame>
        <p:nvGraphicFramePr>
          <p:cNvPr id="8" name="Group 4"/>
          <p:cNvGraphicFramePr>
            <a:graphicFrameLocks noGrp="1"/>
          </p:cNvGraphicFramePr>
          <p:nvPr/>
        </p:nvGraphicFramePr>
        <p:xfrm>
          <a:off x="468313" y="4967288"/>
          <a:ext cx="7488237" cy="579437"/>
        </p:xfrm>
        <a:graphic>
          <a:graphicData uri="http://schemas.openxmlformats.org/drawingml/2006/table">
            <a:tbl>
              <a:tblPr/>
              <a:tblGrid>
                <a:gridCol w="7488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4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pt-BR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[lp100@localhost chap03]$ ls -l test.txt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pt-BR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-rw-r--r--. 2 lp100 lp100 0 Mar 23 21:54 test.txt</a:t>
                      </a:r>
                    </a:p>
                  </a:txBody>
                  <a:tcPr marT="45745" marB="45745"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4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access </a:t>
            </a:r>
            <a:endParaRPr lang="ko-KR" altLang="en-US"/>
          </a:p>
        </p:txBody>
      </p:sp>
      <p:sp>
        <p:nvSpPr>
          <p:cNvPr id="11267" name="내용 개체 틀 5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/>
              <a:t>지정한 파일에 대해서 특정 접근 권한을 가지고 있는지 검사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파일의 접근 권한은 </a:t>
            </a:r>
            <a:r>
              <a:rPr lang="en-US" altLang="ko-KR"/>
              <a:t>3</a:t>
            </a:r>
            <a:r>
              <a:rPr lang="ko-KR" altLang="en-US"/>
              <a:t>가지 유형의 사용자에 대해서 설정</a:t>
            </a:r>
            <a:endParaRPr lang="en-US" altLang="ko-KR"/>
          </a:p>
          <a:p>
            <a:pPr lvl="2"/>
            <a:r>
              <a:rPr lang="ko-KR" altLang="en-US"/>
              <a:t>파일의 소유주</a:t>
            </a:r>
            <a:r>
              <a:rPr lang="en-US" altLang="ko-KR"/>
              <a:t>, </a:t>
            </a:r>
            <a:r>
              <a:rPr lang="ko-KR" altLang="en-US"/>
              <a:t>동일 그룹의 사용자</a:t>
            </a:r>
            <a:r>
              <a:rPr lang="en-US" altLang="ko-KR"/>
              <a:t>, </a:t>
            </a:r>
            <a:r>
              <a:rPr lang="ko-KR" altLang="en-US"/>
              <a:t>기타 사용자</a:t>
            </a:r>
          </a:p>
          <a:p>
            <a:pPr lvl="1"/>
            <a:r>
              <a:rPr lang="en-US" altLang="ko-KR"/>
              <a:t>access</a:t>
            </a:r>
            <a:r>
              <a:rPr lang="ko-KR" altLang="en-US"/>
              <a:t>를 사용하여 검사하는 접근 권한은 </a:t>
            </a:r>
            <a:r>
              <a:rPr lang="en-US" altLang="ko-KR"/>
              <a:t>access</a:t>
            </a:r>
            <a:r>
              <a:rPr lang="ko-KR" altLang="en-US"/>
              <a:t>를 실행하는 프로세스와 지정한 파일 사이의 관계에 따라 다름</a:t>
            </a:r>
            <a:endParaRPr lang="en-US" altLang="ko-KR"/>
          </a:p>
        </p:txBody>
      </p:sp>
      <p:sp>
        <p:nvSpPr>
          <p:cNvPr id="11268" name="날짜 개체 틀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43CCE0B4-3CEB-4CF6-B8DC-44B9682E3A3A}" type="datetime1">
              <a:rPr lang="ko-KR" altLang="en-US" smtClean="0">
                <a:latin typeface="Comic Sans MS" pitchFamily="66" charset="0"/>
              </a:rPr>
              <a:pPr eaLnBrk="1" hangingPunct="1"/>
              <a:t>2022-04-18</a:t>
            </a:fld>
            <a:endParaRPr lang="en-US" altLang="ko-KR">
              <a:latin typeface="Comic Sans MS" pitchFamily="66" charset="0"/>
            </a:endParaRPr>
          </a:p>
        </p:txBody>
      </p:sp>
      <p:sp>
        <p:nvSpPr>
          <p:cNvPr id="11269" name="바닥글 개체 틀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>
                <a:latin typeface="Comic Sans MS" pitchFamily="66" charset="0"/>
              </a:rPr>
              <a:t>리눅스 프로그래밍</a:t>
            </a:r>
            <a:endParaRPr lang="en-US" altLang="ko-KR">
              <a:latin typeface="Comic Sans MS" pitchFamily="66" charset="0"/>
            </a:endParaRPr>
          </a:p>
        </p:txBody>
      </p:sp>
      <p:sp>
        <p:nvSpPr>
          <p:cNvPr id="11270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모음T" pitchFamily="18" charset="-127"/>
                <a:ea typeface="굴림" pitchFamily="50" charset="-127"/>
              </a:defRPr>
            </a:lvl9pPr>
          </a:lstStyle>
          <a:p>
            <a:pPr eaLnBrk="1" hangingPunct="1"/>
            <a:fld id="{E786FAFC-E291-4AF3-932B-DBA1D8863BE7}" type="slidenum">
              <a:rPr lang="ko-KR" altLang="en-US" smtClean="0">
                <a:latin typeface="Comic Sans MS" pitchFamily="66" charset="0"/>
              </a:rPr>
              <a:pPr eaLnBrk="1" hangingPunct="1"/>
              <a:t>9</a:t>
            </a:fld>
            <a:endParaRPr lang="en-US" altLang="ko-KR">
              <a:latin typeface="Comic Sans MS" pitchFamily="66" charset="0"/>
            </a:endParaRPr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468313" y="1844675"/>
          <a:ext cx="8353425" cy="2516188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9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#include &lt;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unistd.h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access(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const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char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pathname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mode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pathname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파일에 대한 경로이름이다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mode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검사하려는 접근 권한으로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R_OK, W_OK, X_OK, F_OK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사용할 수 있다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access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호출이 성공하면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반환하고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실패하면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8F6CE1A-F61D-45A2-80D0-FEF9A6876FA4}"/>
                  </a:ext>
                </a:extLst>
              </p14:cNvPr>
              <p14:cNvContentPartPr/>
              <p14:nvPr/>
            </p14:nvContentPartPr>
            <p14:xfrm>
              <a:off x="3792607" y="2483449"/>
              <a:ext cx="278640" cy="2494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8F6CE1A-F61D-45A2-80D0-FEF9A6876F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83607" y="2474809"/>
                <a:ext cx="29628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916011FD-AB2C-406D-80A9-D9A96D8E2D12}"/>
                  </a:ext>
                </a:extLst>
              </p14:cNvPr>
              <p14:cNvContentPartPr/>
              <p14:nvPr/>
            </p14:nvContentPartPr>
            <p14:xfrm>
              <a:off x="4196160" y="2155680"/>
              <a:ext cx="4478400" cy="31215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916011FD-AB2C-406D-80A9-D9A96D8E2D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6800" y="2146320"/>
                <a:ext cx="4497120" cy="3140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7617</TotalTime>
  <Words>3845</Words>
  <Application>Microsoft Office PowerPoint</Application>
  <PresentationFormat>화면 슬라이드 쇼(4:3)</PresentationFormat>
  <Paragraphs>683</Paragraphs>
  <Slides>32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7" baseType="lpstr">
      <vt:lpstr>Comic Sans MS</vt:lpstr>
      <vt:lpstr>한컴산뜻돋움</vt:lpstr>
      <vt:lpstr>Calibri</vt:lpstr>
      <vt:lpstr>Arial</vt:lpstr>
      <vt:lpstr>바탕</vt:lpstr>
      <vt:lpstr>맑은 고딕</vt:lpstr>
      <vt:lpstr>Times New Roman</vt:lpstr>
      <vt:lpstr>HY견고딕</vt:lpstr>
      <vt:lpstr>함초롬바탕 확장B</vt:lpstr>
      <vt:lpstr>굴림체</vt:lpstr>
      <vt:lpstr>한컴 고딕</vt:lpstr>
      <vt:lpstr>바탕체</vt:lpstr>
      <vt:lpstr>굴림</vt:lpstr>
      <vt:lpstr>Wingdings</vt:lpstr>
      <vt:lpstr>Office 테마</vt:lpstr>
      <vt:lpstr>Linux Programming - 4장. 파일의 관리 -</vt:lpstr>
      <vt:lpstr>강의 내용</vt:lpstr>
      <vt:lpstr>PowerPoint 프레젠테이션</vt:lpstr>
      <vt:lpstr>PowerPoint 프레젠테이션</vt:lpstr>
      <vt:lpstr>PowerPoint 프레젠테이션</vt:lpstr>
      <vt:lpstr>umask</vt:lpstr>
      <vt:lpstr>umask</vt:lpstr>
      <vt:lpstr>PowerPoint 프레젠테이션</vt:lpstr>
      <vt:lpstr>access </vt:lpstr>
      <vt:lpstr>PowerPoint 프레젠테이션</vt:lpstr>
      <vt:lpstr>PowerPoint 프레젠테이션</vt:lpstr>
      <vt:lpstr>access </vt:lpstr>
      <vt:lpstr>chmod, fchmod</vt:lpstr>
      <vt:lpstr>chmod, fchmod</vt:lpstr>
      <vt:lpstr>chmod, fchmod</vt:lpstr>
      <vt:lpstr>PowerPoint 프레젠테이션</vt:lpstr>
      <vt:lpstr>PowerPoint 프레젠테이션</vt:lpstr>
      <vt:lpstr>chown, fchown</vt:lpstr>
      <vt:lpstr>PowerPoint 프레젠테이션</vt:lpstr>
      <vt:lpstr>link, symlink</vt:lpstr>
      <vt:lpstr>link, symlink</vt:lpstr>
      <vt:lpstr>PowerPoint 프레젠테이션</vt:lpstr>
      <vt:lpstr>PowerPoint 프레젠테이션</vt:lpstr>
      <vt:lpstr>readlink</vt:lpstr>
      <vt:lpstr>PowerPoint 프레젠테이션</vt:lpstr>
      <vt:lpstr>rename</vt:lpstr>
      <vt:lpstr>PowerPoint 프레젠테이션</vt:lpstr>
      <vt:lpstr>stat, fstat</vt:lpstr>
      <vt:lpstr> struct stat 구조체</vt:lpstr>
      <vt:lpstr> struct stat 구조체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Song Seokil</dc:creator>
  <cp:lastModifiedBy>최신호</cp:lastModifiedBy>
  <cp:revision>71</cp:revision>
  <dcterms:created xsi:type="dcterms:W3CDTF">2020-03-03T03:21:01Z</dcterms:created>
  <dcterms:modified xsi:type="dcterms:W3CDTF">2022-04-18T05:41:45Z</dcterms:modified>
</cp:coreProperties>
</file>